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12" r:id="rId6"/>
    <p:sldId id="311" r:id="rId7"/>
    <p:sldId id="307" r:id="rId8"/>
    <p:sldId id="30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DAC51"/>
    <a:srgbClr val="FFC88A"/>
    <a:srgbClr val="C5D0F9"/>
    <a:srgbClr val="FCD8A9"/>
    <a:srgbClr val="B64B5B"/>
    <a:srgbClr val="C85834"/>
    <a:srgbClr val="D3EBF5"/>
    <a:srgbClr val="C4D4E2"/>
    <a:srgbClr val="F2F2F2"/>
    <a:srgbClr val="5A5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50000" autoAdjust="0"/>
  </p:normalViewPr>
  <p:slideViewPr>
    <p:cSldViewPr snapToGrid="0" snapToObjects="1">
      <p:cViewPr>
        <p:scale>
          <a:sx n="45" d="100"/>
          <a:sy n="45" d="100"/>
        </p:scale>
        <p:origin x="152" y="32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54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355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1">
            <a:extLst>
              <a:ext uri="{FF2B5EF4-FFF2-40B4-BE49-F238E27FC236}">
                <a16:creationId xmlns:a16="http://schemas.microsoft.com/office/drawing/2014/main" id="{3F6C083F-B3E7-A643-9485-85906D5717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66893" y="6851171"/>
            <a:ext cx="4551" cy="3031927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" name="Line 2">
            <a:extLst>
              <a:ext uri="{FF2B5EF4-FFF2-40B4-BE49-F238E27FC236}">
                <a16:creationId xmlns:a16="http://schemas.microsoft.com/office/drawing/2014/main" id="{883FAE31-AD40-B448-BC46-7F1B84494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66893" y="6851171"/>
            <a:ext cx="2622207" cy="151141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" name="Line 3">
            <a:extLst>
              <a:ext uri="{FF2B5EF4-FFF2-40B4-BE49-F238E27FC236}">
                <a16:creationId xmlns:a16="http://schemas.microsoft.com/office/drawing/2014/main" id="{4955551C-CBEE-4C45-AF0B-C23961F774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66893" y="5326104"/>
            <a:ext cx="2622207" cy="152962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" name="Line 4">
            <a:extLst>
              <a:ext uri="{FF2B5EF4-FFF2-40B4-BE49-F238E27FC236}">
                <a16:creationId xmlns:a16="http://schemas.microsoft.com/office/drawing/2014/main" id="{F44FA409-5695-D24A-8752-8E98976727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66893" y="3814694"/>
            <a:ext cx="4551" cy="304103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" name="Line 5">
            <a:extLst>
              <a:ext uri="{FF2B5EF4-FFF2-40B4-BE49-F238E27FC236}">
                <a16:creationId xmlns:a16="http://schemas.microsoft.com/office/drawing/2014/main" id="{747ECA9F-40FF-AD49-826F-10E42489FE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031027" y="5326104"/>
            <a:ext cx="2640417" cy="152962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" name="Line 6">
            <a:extLst>
              <a:ext uri="{FF2B5EF4-FFF2-40B4-BE49-F238E27FC236}">
                <a16:creationId xmlns:a16="http://schemas.microsoft.com/office/drawing/2014/main" id="{F98F19EB-32DB-A544-BA3D-AF32877FB9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031027" y="6851171"/>
            <a:ext cx="2640417" cy="151141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16E04072-BD92-5041-8F7C-1E2E1ED9F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650" y="5075719"/>
            <a:ext cx="3655610" cy="3664717"/>
          </a:xfrm>
          <a:custGeom>
            <a:avLst/>
            <a:gdLst>
              <a:gd name="T0" fmla="*/ 3542 w 3543"/>
              <a:gd name="T1" fmla="*/ 1769 h 3550"/>
              <a:gd name="T2" fmla="*/ 3542 w 3543"/>
              <a:gd name="T3" fmla="*/ 1769 h 3550"/>
              <a:gd name="T4" fmla="*/ 1771 w 3543"/>
              <a:gd name="T5" fmla="*/ 3549 h 3550"/>
              <a:gd name="T6" fmla="*/ 0 w 3543"/>
              <a:gd name="T7" fmla="*/ 1769 h 3550"/>
              <a:gd name="T8" fmla="*/ 1771 w 3543"/>
              <a:gd name="T9" fmla="*/ 0 h 3550"/>
              <a:gd name="T10" fmla="*/ 3542 w 3543"/>
              <a:gd name="T11" fmla="*/ 1769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43" h="3550">
                <a:moveTo>
                  <a:pt x="3542" y="1769"/>
                </a:moveTo>
                <a:lnTo>
                  <a:pt x="3542" y="1769"/>
                </a:lnTo>
                <a:cubicBezTo>
                  <a:pt x="3542" y="2752"/>
                  <a:pt x="2754" y="3549"/>
                  <a:pt x="1771" y="3549"/>
                </a:cubicBezTo>
                <a:cubicBezTo>
                  <a:pt x="788" y="3549"/>
                  <a:pt x="0" y="2752"/>
                  <a:pt x="0" y="1769"/>
                </a:cubicBezTo>
                <a:cubicBezTo>
                  <a:pt x="0" y="796"/>
                  <a:pt x="788" y="0"/>
                  <a:pt x="1771" y="0"/>
                </a:cubicBezTo>
                <a:cubicBezTo>
                  <a:pt x="2754" y="0"/>
                  <a:pt x="3542" y="796"/>
                  <a:pt x="3542" y="1769"/>
                </a:cubicBezTo>
              </a:path>
            </a:pathLst>
          </a:custGeom>
          <a:solidFill>
            <a:srgbClr val="FFFFFF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8">
            <a:extLst>
              <a:ext uri="{FF2B5EF4-FFF2-40B4-BE49-F238E27FC236}">
                <a16:creationId xmlns:a16="http://schemas.microsoft.com/office/drawing/2014/main" id="{A6A5C0AD-6170-F44E-8172-B4BB0D482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7761" y="2580980"/>
            <a:ext cx="1233710" cy="1233713"/>
          </a:xfrm>
          <a:custGeom>
            <a:avLst/>
            <a:gdLst>
              <a:gd name="T0" fmla="*/ 1195 w 1196"/>
              <a:gd name="T1" fmla="*/ 593 h 1196"/>
              <a:gd name="T2" fmla="*/ 1195 w 1196"/>
              <a:gd name="T3" fmla="*/ 593 h 1196"/>
              <a:gd name="T4" fmla="*/ 602 w 1196"/>
              <a:gd name="T5" fmla="*/ 0 h 1196"/>
              <a:gd name="T6" fmla="*/ 0 w 1196"/>
              <a:gd name="T7" fmla="*/ 593 h 1196"/>
              <a:gd name="T8" fmla="*/ 602 w 1196"/>
              <a:gd name="T9" fmla="*/ 1195 h 1196"/>
              <a:gd name="T10" fmla="*/ 1195 w 1196"/>
              <a:gd name="T11" fmla="*/ 593 h 1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6" h="1196">
                <a:moveTo>
                  <a:pt x="1195" y="593"/>
                </a:moveTo>
                <a:lnTo>
                  <a:pt x="1195" y="593"/>
                </a:lnTo>
                <a:cubicBezTo>
                  <a:pt x="1195" y="271"/>
                  <a:pt x="924" y="0"/>
                  <a:pt x="602" y="0"/>
                </a:cubicBezTo>
                <a:cubicBezTo>
                  <a:pt x="272" y="0"/>
                  <a:pt x="0" y="271"/>
                  <a:pt x="0" y="593"/>
                </a:cubicBezTo>
                <a:cubicBezTo>
                  <a:pt x="0" y="924"/>
                  <a:pt x="272" y="1195"/>
                  <a:pt x="602" y="1195"/>
                </a:cubicBezTo>
                <a:cubicBezTo>
                  <a:pt x="924" y="1195"/>
                  <a:pt x="1195" y="924"/>
                  <a:pt x="1195" y="593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9">
            <a:extLst>
              <a:ext uri="{FF2B5EF4-FFF2-40B4-BE49-F238E27FC236}">
                <a16:creationId xmlns:a16="http://schemas.microsoft.com/office/drawing/2014/main" id="{05161CFB-849A-0D40-8F73-63D3D01D9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7761" y="9883098"/>
            <a:ext cx="1233710" cy="1224608"/>
          </a:xfrm>
          <a:custGeom>
            <a:avLst/>
            <a:gdLst>
              <a:gd name="T0" fmla="*/ 1195 w 1196"/>
              <a:gd name="T1" fmla="*/ 594 h 1187"/>
              <a:gd name="T2" fmla="*/ 1195 w 1196"/>
              <a:gd name="T3" fmla="*/ 594 h 1187"/>
              <a:gd name="T4" fmla="*/ 602 w 1196"/>
              <a:gd name="T5" fmla="*/ 0 h 1187"/>
              <a:gd name="T6" fmla="*/ 0 w 1196"/>
              <a:gd name="T7" fmla="*/ 594 h 1187"/>
              <a:gd name="T8" fmla="*/ 602 w 1196"/>
              <a:gd name="T9" fmla="*/ 1186 h 1187"/>
              <a:gd name="T10" fmla="*/ 1195 w 1196"/>
              <a:gd name="T11" fmla="*/ 594 h 1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6" h="1187">
                <a:moveTo>
                  <a:pt x="1195" y="594"/>
                </a:moveTo>
                <a:lnTo>
                  <a:pt x="1195" y="594"/>
                </a:lnTo>
                <a:cubicBezTo>
                  <a:pt x="1195" y="263"/>
                  <a:pt x="924" y="0"/>
                  <a:pt x="602" y="0"/>
                </a:cubicBezTo>
                <a:cubicBezTo>
                  <a:pt x="272" y="0"/>
                  <a:pt x="0" y="263"/>
                  <a:pt x="0" y="594"/>
                </a:cubicBezTo>
                <a:cubicBezTo>
                  <a:pt x="0" y="924"/>
                  <a:pt x="272" y="1186"/>
                  <a:pt x="602" y="1186"/>
                </a:cubicBezTo>
                <a:cubicBezTo>
                  <a:pt x="924" y="1186"/>
                  <a:pt x="1195" y="924"/>
                  <a:pt x="1195" y="594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10">
            <a:extLst>
              <a:ext uri="{FF2B5EF4-FFF2-40B4-BE49-F238E27FC236}">
                <a16:creationId xmlns:a16="http://schemas.microsoft.com/office/drawing/2014/main" id="{F557F127-513E-8440-A09C-6BC5081A7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4317" y="4342777"/>
            <a:ext cx="1411257" cy="1411257"/>
          </a:xfrm>
          <a:custGeom>
            <a:avLst/>
            <a:gdLst>
              <a:gd name="T0" fmla="*/ 974 w 1365"/>
              <a:gd name="T1" fmla="*/ 1195 h 1365"/>
              <a:gd name="T2" fmla="*/ 974 w 1365"/>
              <a:gd name="T3" fmla="*/ 1195 h 1365"/>
              <a:gd name="T4" fmla="*/ 1194 w 1365"/>
              <a:gd name="T5" fmla="*/ 381 h 1365"/>
              <a:gd name="T6" fmla="*/ 381 w 1365"/>
              <a:gd name="T7" fmla="*/ 161 h 1365"/>
              <a:gd name="T8" fmla="*/ 160 w 1365"/>
              <a:gd name="T9" fmla="*/ 974 h 1365"/>
              <a:gd name="T10" fmla="*/ 974 w 1365"/>
              <a:gd name="T11" fmla="*/ 1195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5" h="1365">
                <a:moveTo>
                  <a:pt x="974" y="1195"/>
                </a:moveTo>
                <a:lnTo>
                  <a:pt x="974" y="1195"/>
                </a:lnTo>
                <a:cubicBezTo>
                  <a:pt x="1262" y="1034"/>
                  <a:pt x="1364" y="669"/>
                  <a:pt x="1194" y="381"/>
                </a:cubicBezTo>
                <a:cubicBezTo>
                  <a:pt x="1033" y="102"/>
                  <a:pt x="669" y="0"/>
                  <a:pt x="381" y="161"/>
                </a:cubicBezTo>
                <a:cubicBezTo>
                  <a:pt x="101" y="322"/>
                  <a:pt x="0" y="686"/>
                  <a:pt x="160" y="974"/>
                </a:cubicBezTo>
                <a:cubicBezTo>
                  <a:pt x="321" y="1262"/>
                  <a:pt x="686" y="1364"/>
                  <a:pt x="974" y="1195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3A693692-5153-B642-8952-5ED6EC504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763" y="7952862"/>
            <a:ext cx="1402152" cy="1411257"/>
          </a:xfrm>
          <a:custGeom>
            <a:avLst/>
            <a:gdLst>
              <a:gd name="T0" fmla="*/ 974 w 1356"/>
              <a:gd name="T1" fmla="*/ 1195 h 1365"/>
              <a:gd name="T2" fmla="*/ 974 w 1356"/>
              <a:gd name="T3" fmla="*/ 1195 h 1365"/>
              <a:gd name="T4" fmla="*/ 1194 w 1356"/>
              <a:gd name="T5" fmla="*/ 390 h 1365"/>
              <a:gd name="T6" fmla="*/ 381 w 1356"/>
              <a:gd name="T7" fmla="*/ 161 h 1365"/>
              <a:gd name="T8" fmla="*/ 162 w 1356"/>
              <a:gd name="T9" fmla="*/ 974 h 1365"/>
              <a:gd name="T10" fmla="*/ 974 w 1356"/>
              <a:gd name="T11" fmla="*/ 1195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6" h="1365">
                <a:moveTo>
                  <a:pt x="974" y="1195"/>
                </a:moveTo>
                <a:lnTo>
                  <a:pt x="974" y="1195"/>
                </a:lnTo>
                <a:cubicBezTo>
                  <a:pt x="1262" y="1034"/>
                  <a:pt x="1355" y="669"/>
                  <a:pt x="1194" y="390"/>
                </a:cubicBezTo>
                <a:cubicBezTo>
                  <a:pt x="1033" y="102"/>
                  <a:pt x="669" y="0"/>
                  <a:pt x="381" y="161"/>
                </a:cubicBezTo>
                <a:cubicBezTo>
                  <a:pt x="94" y="322"/>
                  <a:pt x="0" y="686"/>
                  <a:pt x="162" y="974"/>
                </a:cubicBezTo>
                <a:cubicBezTo>
                  <a:pt x="323" y="1262"/>
                  <a:pt x="686" y="1364"/>
                  <a:pt x="974" y="1195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12">
            <a:extLst>
              <a:ext uri="{FF2B5EF4-FFF2-40B4-BE49-F238E27FC236}">
                <a16:creationId xmlns:a16="http://schemas.microsoft.com/office/drawing/2014/main" id="{2E0E146B-12AA-A04F-BFAC-318DF973A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897" y="8002940"/>
            <a:ext cx="1411257" cy="1411257"/>
          </a:xfrm>
          <a:custGeom>
            <a:avLst/>
            <a:gdLst>
              <a:gd name="T0" fmla="*/ 382 w 1366"/>
              <a:gd name="T1" fmla="*/ 1195 h 1365"/>
              <a:gd name="T2" fmla="*/ 382 w 1366"/>
              <a:gd name="T3" fmla="*/ 1195 h 1365"/>
              <a:gd name="T4" fmla="*/ 1195 w 1366"/>
              <a:gd name="T5" fmla="*/ 983 h 1365"/>
              <a:gd name="T6" fmla="*/ 984 w 1366"/>
              <a:gd name="T7" fmla="*/ 169 h 1365"/>
              <a:gd name="T8" fmla="*/ 170 w 1366"/>
              <a:gd name="T9" fmla="*/ 381 h 1365"/>
              <a:gd name="T10" fmla="*/ 382 w 1366"/>
              <a:gd name="T11" fmla="*/ 1195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6" h="1365">
                <a:moveTo>
                  <a:pt x="382" y="1195"/>
                </a:moveTo>
                <a:lnTo>
                  <a:pt x="382" y="1195"/>
                </a:lnTo>
                <a:cubicBezTo>
                  <a:pt x="662" y="1364"/>
                  <a:pt x="1026" y="1271"/>
                  <a:pt x="1195" y="983"/>
                </a:cubicBezTo>
                <a:cubicBezTo>
                  <a:pt x="1365" y="703"/>
                  <a:pt x="1272" y="339"/>
                  <a:pt x="984" y="169"/>
                </a:cubicBezTo>
                <a:cubicBezTo>
                  <a:pt x="704" y="0"/>
                  <a:pt x="340" y="93"/>
                  <a:pt x="170" y="381"/>
                </a:cubicBezTo>
                <a:cubicBezTo>
                  <a:pt x="0" y="661"/>
                  <a:pt x="94" y="1025"/>
                  <a:pt x="382" y="1195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13">
            <a:extLst>
              <a:ext uri="{FF2B5EF4-FFF2-40B4-BE49-F238E27FC236}">
                <a16:creationId xmlns:a16="http://schemas.microsoft.com/office/drawing/2014/main" id="{6FD4D808-88A6-A142-845E-CFC8F6ADF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0078" y="4288148"/>
            <a:ext cx="1406706" cy="1402152"/>
          </a:xfrm>
          <a:custGeom>
            <a:avLst/>
            <a:gdLst>
              <a:gd name="T0" fmla="*/ 380 w 1364"/>
              <a:gd name="T1" fmla="*/ 1186 h 1357"/>
              <a:gd name="T2" fmla="*/ 380 w 1364"/>
              <a:gd name="T3" fmla="*/ 1186 h 1357"/>
              <a:gd name="T4" fmla="*/ 1194 w 1364"/>
              <a:gd name="T5" fmla="*/ 983 h 1357"/>
              <a:gd name="T6" fmla="*/ 982 w 1364"/>
              <a:gd name="T7" fmla="*/ 161 h 1357"/>
              <a:gd name="T8" fmla="*/ 169 w 1364"/>
              <a:gd name="T9" fmla="*/ 373 h 1357"/>
              <a:gd name="T10" fmla="*/ 380 w 1364"/>
              <a:gd name="T11" fmla="*/ 1186 h 1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4" h="1357">
                <a:moveTo>
                  <a:pt x="380" y="1186"/>
                </a:moveTo>
                <a:lnTo>
                  <a:pt x="380" y="1186"/>
                </a:lnTo>
                <a:cubicBezTo>
                  <a:pt x="660" y="1356"/>
                  <a:pt x="1024" y="1263"/>
                  <a:pt x="1194" y="983"/>
                </a:cubicBezTo>
                <a:cubicBezTo>
                  <a:pt x="1363" y="695"/>
                  <a:pt x="1270" y="331"/>
                  <a:pt x="982" y="161"/>
                </a:cubicBezTo>
                <a:cubicBezTo>
                  <a:pt x="702" y="0"/>
                  <a:pt x="339" y="93"/>
                  <a:pt x="169" y="373"/>
                </a:cubicBezTo>
                <a:cubicBezTo>
                  <a:pt x="0" y="661"/>
                  <a:pt x="93" y="1025"/>
                  <a:pt x="380" y="1186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37">
            <a:extLst>
              <a:ext uri="{FF2B5EF4-FFF2-40B4-BE49-F238E27FC236}">
                <a16:creationId xmlns:a16="http://schemas.microsoft.com/office/drawing/2014/main" id="{901FED1E-DE6A-1F4D-9825-4D1BDEA76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3333" y="6527949"/>
            <a:ext cx="1584250" cy="1584250"/>
          </a:xfrm>
          <a:custGeom>
            <a:avLst/>
            <a:gdLst>
              <a:gd name="T0" fmla="*/ 1398 w 1534"/>
              <a:gd name="T1" fmla="*/ 719 h 1534"/>
              <a:gd name="T2" fmla="*/ 1398 w 1534"/>
              <a:gd name="T3" fmla="*/ 719 h 1534"/>
              <a:gd name="T4" fmla="*/ 1101 w 1534"/>
              <a:gd name="T5" fmla="*/ 431 h 1534"/>
              <a:gd name="T6" fmla="*/ 813 w 1534"/>
              <a:gd name="T7" fmla="*/ 144 h 1534"/>
              <a:gd name="T8" fmla="*/ 804 w 1534"/>
              <a:gd name="T9" fmla="*/ 136 h 1534"/>
              <a:gd name="T10" fmla="*/ 474 w 1534"/>
              <a:gd name="T11" fmla="*/ 0 h 1534"/>
              <a:gd name="T12" fmla="*/ 144 w 1534"/>
              <a:gd name="T13" fmla="*/ 144 h 1534"/>
              <a:gd name="T14" fmla="*/ 0 w 1534"/>
              <a:gd name="T15" fmla="*/ 473 h 1534"/>
              <a:gd name="T16" fmla="*/ 135 w 1534"/>
              <a:gd name="T17" fmla="*/ 804 h 1534"/>
              <a:gd name="T18" fmla="*/ 144 w 1534"/>
              <a:gd name="T19" fmla="*/ 812 h 1534"/>
              <a:gd name="T20" fmla="*/ 432 w 1534"/>
              <a:gd name="T21" fmla="*/ 1101 h 1534"/>
              <a:gd name="T22" fmla="*/ 720 w 1534"/>
              <a:gd name="T23" fmla="*/ 1397 h 1534"/>
              <a:gd name="T24" fmla="*/ 728 w 1534"/>
              <a:gd name="T25" fmla="*/ 1397 h 1534"/>
              <a:gd name="T26" fmla="*/ 1059 w 1534"/>
              <a:gd name="T27" fmla="*/ 1533 h 1534"/>
              <a:gd name="T28" fmla="*/ 1059 w 1534"/>
              <a:gd name="T29" fmla="*/ 1533 h 1534"/>
              <a:gd name="T30" fmla="*/ 1398 w 1534"/>
              <a:gd name="T31" fmla="*/ 1397 h 1534"/>
              <a:gd name="T32" fmla="*/ 1533 w 1534"/>
              <a:gd name="T33" fmla="*/ 1067 h 1534"/>
              <a:gd name="T34" fmla="*/ 1398 w 1534"/>
              <a:gd name="T35" fmla="*/ 728 h 1534"/>
              <a:gd name="T36" fmla="*/ 1398 w 1534"/>
              <a:gd name="T37" fmla="*/ 719 h 1534"/>
              <a:gd name="T38" fmla="*/ 220 w 1534"/>
              <a:gd name="T39" fmla="*/ 719 h 1534"/>
              <a:gd name="T40" fmla="*/ 220 w 1534"/>
              <a:gd name="T41" fmla="*/ 719 h 1534"/>
              <a:gd name="T42" fmla="*/ 220 w 1534"/>
              <a:gd name="T43" fmla="*/ 719 h 1534"/>
              <a:gd name="T44" fmla="*/ 127 w 1534"/>
              <a:gd name="T45" fmla="*/ 473 h 1534"/>
              <a:gd name="T46" fmla="*/ 228 w 1534"/>
              <a:gd name="T47" fmla="*/ 229 h 1534"/>
              <a:gd name="T48" fmla="*/ 474 w 1534"/>
              <a:gd name="T49" fmla="*/ 127 h 1534"/>
              <a:gd name="T50" fmla="*/ 474 w 1534"/>
              <a:gd name="T51" fmla="*/ 127 h 1534"/>
              <a:gd name="T52" fmla="*/ 720 w 1534"/>
              <a:gd name="T53" fmla="*/ 220 h 1534"/>
              <a:gd name="T54" fmla="*/ 720 w 1534"/>
              <a:gd name="T55" fmla="*/ 220 h 1534"/>
              <a:gd name="T56" fmla="*/ 720 w 1534"/>
              <a:gd name="T57" fmla="*/ 229 h 1534"/>
              <a:gd name="T58" fmla="*/ 966 w 1534"/>
              <a:gd name="T59" fmla="*/ 473 h 1534"/>
              <a:gd name="T60" fmla="*/ 474 w 1534"/>
              <a:gd name="T61" fmla="*/ 965 h 1534"/>
              <a:gd name="T62" fmla="*/ 228 w 1534"/>
              <a:gd name="T63" fmla="*/ 719 h 1534"/>
              <a:gd name="T64" fmla="*/ 220 w 1534"/>
              <a:gd name="T65" fmla="*/ 719 h 1534"/>
              <a:gd name="T66" fmla="*/ 1304 w 1534"/>
              <a:gd name="T67" fmla="*/ 1304 h 1534"/>
              <a:gd name="T68" fmla="*/ 1304 w 1534"/>
              <a:gd name="T69" fmla="*/ 1304 h 1534"/>
              <a:gd name="T70" fmla="*/ 1304 w 1534"/>
              <a:gd name="T71" fmla="*/ 1304 h 1534"/>
              <a:gd name="T72" fmla="*/ 1059 w 1534"/>
              <a:gd name="T73" fmla="*/ 1406 h 1534"/>
              <a:gd name="T74" fmla="*/ 1059 w 1534"/>
              <a:gd name="T75" fmla="*/ 1406 h 1534"/>
              <a:gd name="T76" fmla="*/ 813 w 1534"/>
              <a:gd name="T77" fmla="*/ 1312 h 1534"/>
              <a:gd name="T78" fmla="*/ 813 w 1534"/>
              <a:gd name="T79" fmla="*/ 1312 h 1534"/>
              <a:gd name="T80" fmla="*/ 813 w 1534"/>
              <a:gd name="T81" fmla="*/ 1304 h 1534"/>
              <a:gd name="T82" fmla="*/ 567 w 1534"/>
              <a:gd name="T83" fmla="*/ 1058 h 1534"/>
              <a:gd name="T84" fmla="*/ 1059 w 1534"/>
              <a:gd name="T85" fmla="*/ 567 h 1534"/>
              <a:gd name="T86" fmla="*/ 1304 w 1534"/>
              <a:gd name="T87" fmla="*/ 812 h 1534"/>
              <a:gd name="T88" fmla="*/ 1313 w 1534"/>
              <a:gd name="T89" fmla="*/ 812 h 1534"/>
              <a:gd name="T90" fmla="*/ 1313 w 1534"/>
              <a:gd name="T91" fmla="*/ 812 h 1534"/>
              <a:gd name="T92" fmla="*/ 1406 w 1534"/>
              <a:gd name="T93" fmla="*/ 1058 h 1534"/>
              <a:gd name="T94" fmla="*/ 1304 w 1534"/>
              <a:gd name="T95" fmla="*/ 1304 h 1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34" h="1534">
                <a:moveTo>
                  <a:pt x="1398" y="719"/>
                </a:moveTo>
                <a:lnTo>
                  <a:pt x="1398" y="719"/>
                </a:lnTo>
                <a:cubicBezTo>
                  <a:pt x="1101" y="431"/>
                  <a:pt x="1101" y="431"/>
                  <a:pt x="1101" y="431"/>
                </a:cubicBezTo>
                <a:cubicBezTo>
                  <a:pt x="813" y="144"/>
                  <a:pt x="813" y="144"/>
                  <a:pt x="813" y="144"/>
                </a:cubicBezTo>
                <a:cubicBezTo>
                  <a:pt x="813" y="136"/>
                  <a:pt x="804" y="136"/>
                  <a:pt x="804" y="136"/>
                </a:cubicBezTo>
                <a:cubicBezTo>
                  <a:pt x="711" y="51"/>
                  <a:pt x="593" y="0"/>
                  <a:pt x="474" y="0"/>
                </a:cubicBezTo>
                <a:cubicBezTo>
                  <a:pt x="347" y="0"/>
                  <a:pt x="228" y="51"/>
                  <a:pt x="144" y="144"/>
                </a:cubicBezTo>
                <a:cubicBezTo>
                  <a:pt x="50" y="229"/>
                  <a:pt x="0" y="347"/>
                  <a:pt x="0" y="473"/>
                </a:cubicBezTo>
                <a:cubicBezTo>
                  <a:pt x="0" y="592"/>
                  <a:pt x="42" y="711"/>
                  <a:pt x="135" y="804"/>
                </a:cubicBezTo>
                <a:cubicBezTo>
                  <a:pt x="135" y="804"/>
                  <a:pt x="135" y="812"/>
                  <a:pt x="144" y="812"/>
                </a:cubicBezTo>
                <a:cubicBezTo>
                  <a:pt x="432" y="1101"/>
                  <a:pt x="432" y="1101"/>
                  <a:pt x="432" y="1101"/>
                </a:cubicBezTo>
                <a:cubicBezTo>
                  <a:pt x="720" y="1397"/>
                  <a:pt x="720" y="1397"/>
                  <a:pt x="720" y="1397"/>
                </a:cubicBezTo>
                <a:cubicBezTo>
                  <a:pt x="728" y="1397"/>
                  <a:pt x="728" y="1397"/>
                  <a:pt x="728" y="1397"/>
                </a:cubicBezTo>
                <a:cubicBezTo>
                  <a:pt x="822" y="1490"/>
                  <a:pt x="932" y="1533"/>
                  <a:pt x="1059" y="1533"/>
                </a:cubicBezTo>
                <a:lnTo>
                  <a:pt x="1059" y="1533"/>
                </a:lnTo>
                <a:cubicBezTo>
                  <a:pt x="1186" y="1533"/>
                  <a:pt x="1304" y="1482"/>
                  <a:pt x="1398" y="1397"/>
                </a:cubicBezTo>
                <a:cubicBezTo>
                  <a:pt x="1482" y="1304"/>
                  <a:pt x="1533" y="1185"/>
                  <a:pt x="1533" y="1067"/>
                </a:cubicBezTo>
                <a:cubicBezTo>
                  <a:pt x="1533" y="940"/>
                  <a:pt x="1491" y="821"/>
                  <a:pt x="1398" y="728"/>
                </a:cubicBezTo>
                <a:cubicBezTo>
                  <a:pt x="1398" y="728"/>
                  <a:pt x="1398" y="728"/>
                  <a:pt x="1398" y="719"/>
                </a:cubicBezTo>
                <a:close/>
                <a:moveTo>
                  <a:pt x="220" y="719"/>
                </a:moveTo>
                <a:lnTo>
                  <a:pt x="220" y="719"/>
                </a:lnTo>
                <a:lnTo>
                  <a:pt x="220" y="719"/>
                </a:lnTo>
                <a:cubicBezTo>
                  <a:pt x="161" y="652"/>
                  <a:pt x="127" y="567"/>
                  <a:pt x="127" y="473"/>
                </a:cubicBezTo>
                <a:cubicBezTo>
                  <a:pt x="127" y="380"/>
                  <a:pt x="169" y="297"/>
                  <a:pt x="228" y="229"/>
                </a:cubicBezTo>
                <a:cubicBezTo>
                  <a:pt x="296" y="169"/>
                  <a:pt x="381" y="127"/>
                  <a:pt x="474" y="127"/>
                </a:cubicBezTo>
                <a:lnTo>
                  <a:pt x="474" y="127"/>
                </a:lnTo>
                <a:cubicBezTo>
                  <a:pt x="567" y="127"/>
                  <a:pt x="652" y="161"/>
                  <a:pt x="720" y="220"/>
                </a:cubicBezTo>
                <a:lnTo>
                  <a:pt x="720" y="220"/>
                </a:lnTo>
                <a:cubicBezTo>
                  <a:pt x="720" y="229"/>
                  <a:pt x="720" y="229"/>
                  <a:pt x="720" y="229"/>
                </a:cubicBezTo>
                <a:cubicBezTo>
                  <a:pt x="966" y="473"/>
                  <a:pt x="966" y="473"/>
                  <a:pt x="966" y="473"/>
                </a:cubicBezTo>
                <a:cubicBezTo>
                  <a:pt x="474" y="965"/>
                  <a:pt x="474" y="965"/>
                  <a:pt x="474" y="965"/>
                </a:cubicBezTo>
                <a:cubicBezTo>
                  <a:pt x="228" y="719"/>
                  <a:pt x="228" y="719"/>
                  <a:pt x="228" y="719"/>
                </a:cubicBezTo>
                <a:cubicBezTo>
                  <a:pt x="228" y="719"/>
                  <a:pt x="228" y="719"/>
                  <a:pt x="220" y="719"/>
                </a:cubicBezTo>
                <a:close/>
                <a:moveTo>
                  <a:pt x="1304" y="1304"/>
                </a:moveTo>
                <a:lnTo>
                  <a:pt x="1304" y="1304"/>
                </a:lnTo>
                <a:lnTo>
                  <a:pt x="1304" y="1304"/>
                </a:lnTo>
                <a:cubicBezTo>
                  <a:pt x="1237" y="1372"/>
                  <a:pt x="1152" y="1406"/>
                  <a:pt x="1059" y="1406"/>
                </a:cubicBezTo>
                <a:lnTo>
                  <a:pt x="1059" y="1406"/>
                </a:lnTo>
                <a:cubicBezTo>
                  <a:pt x="966" y="1406"/>
                  <a:pt x="881" y="1372"/>
                  <a:pt x="813" y="1312"/>
                </a:cubicBezTo>
                <a:lnTo>
                  <a:pt x="813" y="1312"/>
                </a:lnTo>
                <a:cubicBezTo>
                  <a:pt x="813" y="1304"/>
                  <a:pt x="813" y="1304"/>
                  <a:pt x="813" y="1304"/>
                </a:cubicBezTo>
                <a:cubicBezTo>
                  <a:pt x="567" y="1058"/>
                  <a:pt x="567" y="1058"/>
                  <a:pt x="567" y="1058"/>
                </a:cubicBezTo>
                <a:cubicBezTo>
                  <a:pt x="1059" y="567"/>
                  <a:pt x="1059" y="567"/>
                  <a:pt x="1059" y="567"/>
                </a:cubicBezTo>
                <a:cubicBezTo>
                  <a:pt x="1304" y="812"/>
                  <a:pt x="1304" y="812"/>
                  <a:pt x="1304" y="812"/>
                </a:cubicBezTo>
                <a:cubicBezTo>
                  <a:pt x="1304" y="812"/>
                  <a:pt x="1304" y="812"/>
                  <a:pt x="1313" y="812"/>
                </a:cubicBezTo>
                <a:lnTo>
                  <a:pt x="1313" y="812"/>
                </a:lnTo>
                <a:cubicBezTo>
                  <a:pt x="1372" y="880"/>
                  <a:pt x="1406" y="973"/>
                  <a:pt x="1406" y="1058"/>
                </a:cubicBezTo>
                <a:cubicBezTo>
                  <a:pt x="1406" y="1151"/>
                  <a:pt x="1372" y="1236"/>
                  <a:pt x="1304" y="130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38">
            <a:extLst>
              <a:ext uri="{FF2B5EF4-FFF2-40B4-BE49-F238E27FC236}">
                <a16:creationId xmlns:a16="http://schemas.microsoft.com/office/drawing/2014/main" id="{7CE1479E-E9D2-6C41-B47C-5FC972259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6893" y="5703956"/>
            <a:ext cx="1279235" cy="1279238"/>
          </a:xfrm>
          <a:custGeom>
            <a:avLst/>
            <a:gdLst>
              <a:gd name="T0" fmla="*/ 619 w 1238"/>
              <a:gd name="T1" fmla="*/ 0 h 1237"/>
              <a:gd name="T2" fmla="*/ 619 w 1238"/>
              <a:gd name="T3" fmla="*/ 0 h 1237"/>
              <a:gd name="T4" fmla="*/ 0 w 1238"/>
              <a:gd name="T5" fmla="*/ 618 h 1237"/>
              <a:gd name="T6" fmla="*/ 619 w 1238"/>
              <a:gd name="T7" fmla="*/ 1236 h 1237"/>
              <a:gd name="T8" fmla="*/ 1237 w 1238"/>
              <a:gd name="T9" fmla="*/ 618 h 1237"/>
              <a:gd name="T10" fmla="*/ 619 w 1238"/>
              <a:gd name="T11" fmla="*/ 0 h 1237"/>
              <a:gd name="T12" fmla="*/ 263 w 1238"/>
              <a:gd name="T13" fmla="*/ 957 h 1237"/>
              <a:gd name="T14" fmla="*/ 263 w 1238"/>
              <a:gd name="T15" fmla="*/ 957 h 1237"/>
              <a:gd name="T16" fmla="*/ 957 w 1238"/>
              <a:gd name="T17" fmla="*/ 262 h 1237"/>
              <a:gd name="T18" fmla="*/ 975 w 1238"/>
              <a:gd name="T19" fmla="*/ 279 h 1237"/>
              <a:gd name="T20" fmla="*/ 280 w 1238"/>
              <a:gd name="T21" fmla="*/ 974 h 1237"/>
              <a:gd name="T22" fmla="*/ 263 w 1238"/>
              <a:gd name="T23" fmla="*/ 957 h 1237"/>
              <a:gd name="T24" fmla="*/ 619 w 1238"/>
              <a:gd name="T25" fmla="*/ 127 h 1237"/>
              <a:gd name="T26" fmla="*/ 619 w 1238"/>
              <a:gd name="T27" fmla="*/ 127 h 1237"/>
              <a:gd name="T28" fmla="*/ 856 w 1238"/>
              <a:gd name="T29" fmla="*/ 186 h 1237"/>
              <a:gd name="T30" fmla="*/ 187 w 1238"/>
              <a:gd name="T31" fmla="*/ 855 h 1237"/>
              <a:gd name="T32" fmla="*/ 119 w 1238"/>
              <a:gd name="T33" fmla="*/ 618 h 1237"/>
              <a:gd name="T34" fmla="*/ 619 w 1238"/>
              <a:gd name="T35" fmla="*/ 127 h 1237"/>
              <a:gd name="T36" fmla="*/ 619 w 1238"/>
              <a:gd name="T37" fmla="*/ 1109 h 1237"/>
              <a:gd name="T38" fmla="*/ 619 w 1238"/>
              <a:gd name="T39" fmla="*/ 1109 h 1237"/>
              <a:gd name="T40" fmla="*/ 381 w 1238"/>
              <a:gd name="T41" fmla="*/ 1050 h 1237"/>
              <a:gd name="T42" fmla="*/ 1051 w 1238"/>
              <a:gd name="T43" fmla="*/ 381 h 1237"/>
              <a:gd name="T44" fmla="*/ 1110 w 1238"/>
              <a:gd name="T45" fmla="*/ 618 h 1237"/>
              <a:gd name="T46" fmla="*/ 619 w 1238"/>
              <a:gd name="T47" fmla="*/ 1109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38" h="1237">
                <a:moveTo>
                  <a:pt x="619" y="0"/>
                </a:moveTo>
                <a:lnTo>
                  <a:pt x="619" y="0"/>
                </a:lnTo>
                <a:cubicBezTo>
                  <a:pt x="271" y="0"/>
                  <a:pt x="0" y="271"/>
                  <a:pt x="0" y="618"/>
                </a:cubicBezTo>
                <a:cubicBezTo>
                  <a:pt x="0" y="957"/>
                  <a:pt x="271" y="1236"/>
                  <a:pt x="619" y="1236"/>
                </a:cubicBezTo>
                <a:cubicBezTo>
                  <a:pt x="957" y="1236"/>
                  <a:pt x="1237" y="957"/>
                  <a:pt x="1237" y="618"/>
                </a:cubicBezTo>
                <a:cubicBezTo>
                  <a:pt x="1237" y="271"/>
                  <a:pt x="957" y="0"/>
                  <a:pt x="619" y="0"/>
                </a:cubicBezTo>
                <a:close/>
                <a:moveTo>
                  <a:pt x="263" y="957"/>
                </a:moveTo>
                <a:lnTo>
                  <a:pt x="263" y="957"/>
                </a:lnTo>
                <a:cubicBezTo>
                  <a:pt x="957" y="262"/>
                  <a:pt x="957" y="262"/>
                  <a:pt x="957" y="262"/>
                </a:cubicBezTo>
                <a:cubicBezTo>
                  <a:pt x="957" y="262"/>
                  <a:pt x="966" y="271"/>
                  <a:pt x="975" y="279"/>
                </a:cubicBezTo>
                <a:cubicBezTo>
                  <a:pt x="280" y="974"/>
                  <a:pt x="280" y="974"/>
                  <a:pt x="280" y="974"/>
                </a:cubicBezTo>
                <a:cubicBezTo>
                  <a:pt x="271" y="965"/>
                  <a:pt x="263" y="957"/>
                  <a:pt x="263" y="957"/>
                </a:cubicBezTo>
                <a:close/>
                <a:moveTo>
                  <a:pt x="619" y="127"/>
                </a:moveTo>
                <a:lnTo>
                  <a:pt x="619" y="127"/>
                </a:lnTo>
                <a:cubicBezTo>
                  <a:pt x="703" y="127"/>
                  <a:pt x="780" y="144"/>
                  <a:pt x="856" y="186"/>
                </a:cubicBezTo>
                <a:cubicBezTo>
                  <a:pt x="187" y="855"/>
                  <a:pt x="187" y="855"/>
                  <a:pt x="187" y="855"/>
                </a:cubicBezTo>
                <a:cubicBezTo>
                  <a:pt x="144" y="779"/>
                  <a:pt x="119" y="703"/>
                  <a:pt x="119" y="618"/>
                </a:cubicBezTo>
                <a:cubicBezTo>
                  <a:pt x="119" y="347"/>
                  <a:pt x="347" y="127"/>
                  <a:pt x="619" y="127"/>
                </a:cubicBezTo>
                <a:close/>
                <a:moveTo>
                  <a:pt x="619" y="1109"/>
                </a:moveTo>
                <a:lnTo>
                  <a:pt x="619" y="1109"/>
                </a:lnTo>
                <a:cubicBezTo>
                  <a:pt x="534" y="1109"/>
                  <a:pt x="449" y="1084"/>
                  <a:pt x="381" y="1050"/>
                </a:cubicBezTo>
                <a:cubicBezTo>
                  <a:pt x="1051" y="381"/>
                  <a:pt x="1051" y="381"/>
                  <a:pt x="1051" y="381"/>
                </a:cubicBezTo>
                <a:cubicBezTo>
                  <a:pt x="1085" y="449"/>
                  <a:pt x="1110" y="534"/>
                  <a:pt x="1110" y="618"/>
                </a:cubicBezTo>
                <a:cubicBezTo>
                  <a:pt x="1110" y="889"/>
                  <a:pt x="890" y="1109"/>
                  <a:pt x="619" y="110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39">
            <a:extLst>
              <a:ext uri="{FF2B5EF4-FFF2-40B4-BE49-F238E27FC236}">
                <a16:creationId xmlns:a16="http://schemas.microsoft.com/office/drawing/2014/main" id="{FAE65A91-30A4-8542-A4ED-9017C4E07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6883" y="4611370"/>
            <a:ext cx="851305" cy="751154"/>
          </a:xfrm>
          <a:custGeom>
            <a:avLst/>
            <a:gdLst>
              <a:gd name="T0" fmla="*/ 788 w 823"/>
              <a:gd name="T1" fmla="*/ 245 h 729"/>
              <a:gd name="T2" fmla="*/ 389 w 823"/>
              <a:gd name="T3" fmla="*/ 0 h 729"/>
              <a:gd name="T4" fmla="*/ 34 w 823"/>
              <a:gd name="T5" fmla="*/ 152 h 729"/>
              <a:gd name="T6" fmla="*/ 43 w 823"/>
              <a:gd name="T7" fmla="*/ 339 h 729"/>
              <a:gd name="T8" fmla="*/ 178 w 823"/>
              <a:gd name="T9" fmla="*/ 406 h 729"/>
              <a:gd name="T10" fmla="*/ 254 w 823"/>
              <a:gd name="T11" fmla="*/ 491 h 729"/>
              <a:gd name="T12" fmla="*/ 313 w 823"/>
              <a:gd name="T13" fmla="*/ 517 h 729"/>
              <a:gd name="T14" fmla="*/ 389 w 823"/>
              <a:gd name="T15" fmla="*/ 567 h 729"/>
              <a:gd name="T16" fmla="*/ 415 w 823"/>
              <a:gd name="T17" fmla="*/ 711 h 729"/>
              <a:gd name="T18" fmla="*/ 457 w 823"/>
              <a:gd name="T19" fmla="*/ 728 h 729"/>
              <a:gd name="T20" fmla="*/ 483 w 823"/>
              <a:gd name="T21" fmla="*/ 711 h 729"/>
              <a:gd name="T22" fmla="*/ 542 w 823"/>
              <a:gd name="T23" fmla="*/ 652 h 729"/>
              <a:gd name="T24" fmla="*/ 601 w 823"/>
              <a:gd name="T25" fmla="*/ 661 h 729"/>
              <a:gd name="T26" fmla="*/ 677 w 823"/>
              <a:gd name="T27" fmla="*/ 576 h 729"/>
              <a:gd name="T28" fmla="*/ 720 w 823"/>
              <a:gd name="T29" fmla="*/ 567 h 729"/>
              <a:gd name="T30" fmla="*/ 804 w 823"/>
              <a:gd name="T31" fmla="*/ 423 h 729"/>
              <a:gd name="T32" fmla="*/ 457 w 823"/>
              <a:gd name="T33" fmla="*/ 618 h 729"/>
              <a:gd name="T34" fmla="*/ 457 w 823"/>
              <a:gd name="T35" fmla="*/ 610 h 729"/>
              <a:gd name="T36" fmla="*/ 398 w 823"/>
              <a:gd name="T37" fmla="*/ 517 h 729"/>
              <a:gd name="T38" fmla="*/ 457 w 823"/>
              <a:gd name="T39" fmla="*/ 584 h 729"/>
              <a:gd name="T40" fmla="*/ 627 w 823"/>
              <a:gd name="T41" fmla="*/ 610 h 729"/>
              <a:gd name="T42" fmla="*/ 559 w 823"/>
              <a:gd name="T43" fmla="*/ 610 h 729"/>
              <a:gd name="T44" fmla="*/ 466 w 823"/>
              <a:gd name="T45" fmla="*/ 508 h 729"/>
              <a:gd name="T46" fmla="*/ 559 w 823"/>
              <a:gd name="T47" fmla="*/ 533 h 729"/>
              <a:gd name="T48" fmla="*/ 635 w 823"/>
              <a:gd name="T49" fmla="*/ 567 h 729"/>
              <a:gd name="T50" fmla="*/ 703 w 823"/>
              <a:gd name="T51" fmla="*/ 533 h 729"/>
              <a:gd name="T52" fmla="*/ 686 w 823"/>
              <a:gd name="T53" fmla="*/ 533 h 729"/>
              <a:gd name="T54" fmla="*/ 652 w 823"/>
              <a:gd name="T55" fmla="*/ 525 h 729"/>
              <a:gd name="T56" fmla="*/ 584 w 823"/>
              <a:gd name="T57" fmla="*/ 449 h 729"/>
              <a:gd name="T58" fmla="*/ 610 w 823"/>
              <a:gd name="T59" fmla="*/ 381 h 729"/>
              <a:gd name="T60" fmla="*/ 550 w 823"/>
              <a:gd name="T61" fmla="*/ 457 h 729"/>
              <a:gd name="T62" fmla="*/ 449 w 823"/>
              <a:gd name="T63" fmla="*/ 457 h 729"/>
              <a:gd name="T64" fmla="*/ 389 w 823"/>
              <a:gd name="T65" fmla="*/ 466 h 729"/>
              <a:gd name="T66" fmla="*/ 271 w 823"/>
              <a:gd name="T67" fmla="*/ 457 h 729"/>
              <a:gd name="T68" fmla="*/ 245 w 823"/>
              <a:gd name="T69" fmla="*/ 415 h 729"/>
              <a:gd name="T70" fmla="*/ 254 w 823"/>
              <a:gd name="T71" fmla="*/ 398 h 729"/>
              <a:gd name="T72" fmla="*/ 491 w 823"/>
              <a:gd name="T73" fmla="*/ 220 h 729"/>
              <a:gd name="T74" fmla="*/ 483 w 823"/>
              <a:gd name="T75" fmla="*/ 194 h 729"/>
              <a:gd name="T76" fmla="*/ 457 w 823"/>
              <a:gd name="T77" fmla="*/ 203 h 729"/>
              <a:gd name="T78" fmla="*/ 212 w 823"/>
              <a:gd name="T79" fmla="*/ 373 h 729"/>
              <a:gd name="T80" fmla="*/ 144 w 823"/>
              <a:gd name="T81" fmla="*/ 347 h 729"/>
              <a:gd name="T82" fmla="*/ 43 w 823"/>
              <a:gd name="T83" fmla="*/ 254 h 729"/>
              <a:gd name="T84" fmla="*/ 135 w 823"/>
              <a:gd name="T85" fmla="*/ 254 h 729"/>
              <a:gd name="T86" fmla="*/ 161 w 823"/>
              <a:gd name="T87" fmla="*/ 245 h 729"/>
              <a:gd name="T88" fmla="*/ 93 w 823"/>
              <a:gd name="T89" fmla="*/ 169 h 729"/>
              <a:gd name="T90" fmla="*/ 135 w 823"/>
              <a:gd name="T91" fmla="*/ 110 h 729"/>
              <a:gd name="T92" fmla="*/ 517 w 823"/>
              <a:gd name="T93" fmla="*/ 59 h 729"/>
              <a:gd name="T94" fmla="*/ 423 w 823"/>
              <a:gd name="T95" fmla="*/ 93 h 729"/>
              <a:gd name="T96" fmla="*/ 398 w 823"/>
              <a:gd name="T97" fmla="*/ 178 h 729"/>
              <a:gd name="T98" fmla="*/ 423 w 823"/>
              <a:gd name="T99" fmla="*/ 152 h 729"/>
              <a:gd name="T100" fmla="*/ 542 w 823"/>
              <a:gd name="T101" fmla="*/ 93 h 729"/>
              <a:gd name="T102" fmla="*/ 610 w 823"/>
              <a:gd name="T103" fmla="*/ 101 h 729"/>
              <a:gd name="T104" fmla="*/ 771 w 823"/>
              <a:gd name="T105" fmla="*/ 398 h 729"/>
              <a:gd name="T106" fmla="*/ 728 w 823"/>
              <a:gd name="T107" fmla="*/ 398 h 729"/>
              <a:gd name="T108" fmla="*/ 711 w 823"/>
              <a:gd name="T109" fmla="*/ 364 h 729"/>
              <a:gd name="T110" fmla="*/ 694 w 823"/>
              <a:gd name="T111" fmla="*/ 423 h 729"/>
              <a:gd name="T112" fmla="*/ 745 w 823"/>
              <a:gd name="T113" fmla="*/ 449 h 729"/>
              <a:gd name="T114" fmla="*/ 703 w 823"/>
              <a:gd name="T115" fmla="*/ 533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23" h="729">
                <a:moveTo>
                  <a:pt x="788" y="245"/>
                </a:moveTo>
                <a:lnTo>
                  <a:pt x="788" y="245"/>
                </a:lnTo>
                <a:cubicBezTo>
                  <a:pt x="762" y="178"/>
                  <a:pt x="703" y="110"/>
                  <a:pt x="635" y="68"/>
                </a:cubicBezTo>
                <a:cubicBezTo>
                  <a:pt x="559" y="25"/>
                  <a:pt x="474" y="0"/>
                  <a:pt x="389" y="0"/>
                </a:cubicBezTo>
                <a:cubicBezTo>
                  <a:pt x="288" y="0"/>
                  <a:pt x="194" y="25"/>
                  <a:pt x="118" y="76"/>
                </a:cubicBezTo>
                <a:cubicBezTo>
                  <a:pt x="76" y="93"/>
                  <a:pt x="51" y="118"/>
                  <a:pt x="34" y="152"/>
                </a:cubicBezTo>
                <a:cubicBezTo>
                  <a:pt x="9" y="186"/>
                  <a:pt x="0" y="220"/>
                  <a:pt x="0" y="254"/>
                </a:cubicBezTo>
                <a:cubicBezTo>
                  <a:pt x="0" y="288"/>
                  <a:pt x="9" y="313"/>
                  <a:pt x="43" y="339"/>
                </a:cubicBezTo>
                <a:cubicBezTo>
                  <a:pt x="59" y="355"/>
                  <a:pt x="93" y="373"/>
                  <a:pt x="127" y="381"/>
                </a:cubicBezTo>
                <a:cubicBezTo>
                  <a:pt x="144" y="389"/>
                  <a:pt x="161" y="398"/>
                  <a:pt x="178" y="406"/>
                </a:cubicBezTo>
                <a:cubicBezTo>
                  <a:pt x="194" y="406"/>
                  <a:pt x="194" y="415"/>
                  <a:pt x="203" y="440"/>
                </a:cubicBezTo>
                <a:cubicBezTo>
                  <a:pt x="212" y="457"/>
                  <a:pt x="220" y="474"/>
                  <a:pt x="254" y="491"/>
                </a:cubicBezTo>
                <a:cubicBezTo>
                  <a:pt x="271" y="508"/>
                  <a:pt x="288" y="508"/>
                  <a:pt x="313" y="508"/>
                </a:cubicBezTo>
                <a:lnTo>
                  <a:pt x="313" y="517"/>
                </a:lnTo>
                <a:cubicBezTo>
                  <a:pt x="313" y="525"/>
                  <a:pt x="322" y="533"/>
                  <a:pt x="330" y="533"/>
                </a:cubicBezTo>
                <a:cubicBezTo>
                  <a:pt x="347" y="533"/>
                  <a:pt x="372" y="542"/>
                  <a:pt x="389" y="567"/>
                </a:cubicBezTo>
                <a:cubicBezTo>
                  <a:pt x="415" y="593"/>
                  <a:pt x="423" y="644"/>
                  <a:pt x="406" y="686"/>
                </a:cubicBezTo>
                <a:cubicBezTo>
                  <a:pt x="398" y="694"/>
                  <a:pt x="406" y="703"/>
                  <a:pt x="415" y="711"/>
                </a:cubicBezTo>
                <a:cubicBezTo>
                  <a:pt x="449" y="728"/>
                  <a:pt x="449" y="728"/>
                  <a:pt x="449" y="728"/>
                </a:cubicBezTo>
                <a:cubicBezTo>
                  <a:pt x="457" y="728"/>
                  <a:pt x="457" y="728"/>
                  <a:pt x="457" y="728"/>
                </a:cubicBezTo>
                <a:cubicBezTo>
                  <a:pt x="466" y="728"/>
                  <a:pt x="466" y="728"/>
                  <a:pt x="466" y="720"/>
                </a:cubicBezTo>
                <a:cubicBezTo>
                  <a:pt x="474" y="720"/>
                  <a:pt x="483" y="711"/>
                  <a:pt x="483" y="711"/>
                </a:cubicBezTo>
                <a:cubicBezTo>
                  <a:pt x="491" y="618"/>
                  <a:pt x="491" y="618"/>
                  <a:pt x="491" y="618"/>
                </a:cubicBezTo>
                <a:cubicBezTo>
                  <a:pt x="508" y="635"/>
                  <a:pt x="525" y="644"/>
                  <a:pt x="542" y="652"/>
                </a:cubicBezTo>
                <a:cubicBezTo>
                  <a:pt x="550" y="652"/>
                  <a:pt x="567" y="661"/>
                  <a:pt x="593" y="661"/>
                </a:cubicBezTo>
                <a:cubicBezTo>
                  <a:pt x="593" y="661"/>
                  <a:pt x="593" y="661"/>
                  <a:pt x="601" y="661"/>
                </a:cubicBezTo>
                <a:cubicBezTo>
                  <a:pt x="627" y="661"/>
                  <a:pt x="643" y="652"/>
                  <a:pt x="661" y="635"/>
                </a:cubicBezTo>
                <a:cubicBezTo>
                  <a:pt x="669" y="618"/>
                  <a:pt x="677" y="601"/>
                  <a:pt x="677" y="576"/>
                </a:cubicBezTo>
                <a:cubicBezTo>
                  <a:pt x="677" y="576"/>
                  <a:pt x="677" y="576"/>
                  <a:pt x="686" y="576"/>
                </a:cubicBezTo>
                <a:cubicBezTo>
                  <a:pt x="694" y="576"/>
                  <a:pt x="711" y="576"/>
                  <a:pt x="720" y="567"/>
                </a:cubicBezTo>
                <a:cubicBezTo>
                  <a:pt x="745" y="559"/>
                  <a:pt x="762" y="533"/>
                  <a:pt x="779" y="499"/>
                </a:cubicBezTo>
                <a:cubicBezTo>
                  <a:pt x="796" y="474"/>
                  <a:pt x="796" y="449"/>
                  <a:pt x="804" y="423"/>
                </a:cubicBezTo>
                <a:cubicBezTo>
                  <a:pt x="804" y="423"/>
                  <a:pt x="822" y="339"/>
                  <a:pt x="788" y="245"/>
                </a:cubicBezTo>
                <a:close/>
                <a:moveTo>
                  <a:pt x="457" y="618"/>
                </a:moveTo>
                <a:lnTo>
                  <a:pt x="457" y="618"/>
                </a:lnTo>
                <a:cubicBezTo>
                  <a:pt x="457" y="618"/>
                  <a:pt x="457" y="618"/>
                  <a:pt x="457" y="610"/>
                </a:cubicBezTo>
                <a:cubicBezTo>
                  <a:pt x="449" y="584"/>
                  <a:pt x="440" y="559"/>
                  <a:pt x="423" y="542"/>
                </a:cubicBezTo>
                <a:cubicBezTo>
                  <a:pt x="415" y="533"/>
                  <a:pt x="406" y="525"/>
                  <a:pt x="398" y="517"/>
                </a:cubicBezTo>
                <a:cubicBezTo>
                  <a:pt x="415" y="517"/>
                  <a:pt x="415" y="517"/>
                  <a:pt x="415" y="517"/>
                </a:cubicBezTo>
                <a:cubicBezTo>
                  <a:pt x="457" y="584"/>
                  <a:pt x="457" y="584"/>
                  <a:pt x="457" y="584"/>
                </a:cubicBezTo>
                <a:lnTo>
                  <a:pt x="457" y="618"/>
                </a:lnTo>
                <a:close/>
                <a:moveTo>
                  <a:pt x="627" y="610"/>
                </a:moveTo>
                <a:lnTo>
                  <a:pt x="627" y="610"/>
                </a:lnTo>
                <a:cubicBezTo>
                  <a:pt x="610" y="627"/>
                  <a:pt x="576" y="618"/>
                  <a:pt x="559" y="610"/>
                </a:cubicBezTo>
                <a:cubicBezTo>
                  <a:pt x="517" y="601"/>
                  <a:pt x="499" y="567"/>
                  <a:pt x="491" y="550"/>
                </a:cubicBezTo>
                <a:cubicBezTo>
                  <a:pt x="466" y="508"/>
                  <a:pt x="466" y="508"/>
                  <a:pt x="466" y="508"/>
                </a:cubicBezTo>
                <a:cubicBezTo>
                  <a:pt x="491" y="517"/>
                  <a:pt x="517" y="517"/>
                  <a:pt x="542" y="525"/>
                </a:cubicBezTo>
                <a:cubicBezTo>
                  <a:pt x="550" y="525"/>
                  <a:pt x="550" y="525"/>
                  <a:pt x="559" y="533"/>
                </a:cubicBezTo>
                <a:cubicBezTo>
                  <a:pt x="567" y="533"/>
                  <a:pt x="576" y="542"/>
                  <a:pt x="584" y="542"/>
                </a:cubicBezTo>
                <a:cubicBezTo>
                  <a:pt x="601" y="550"/>
                  <a:pt x="618" y="559"/>
                  <a:pt x="635" y="567"/>
                </a:cubicBezTo>
                <a:cubicBezTo>
                  <a:pt x="635" y="584"/>
                  <a:pt x="635" y="601"/>
                  <a:pt x="627" y="610"/>
                </a:cubicBezTo>
                <a:close/>
                <a:moveTo>
                  <a:pt x="703" y="533"/>
                </a:moveTo>
                <a:lnTo>
                  <a:pt x="703" y="533"/>
                </a:lnTo>
                <a:cubicBezTo>
                  <a:pt x="694" y="533"/>
                  <a:pt x="694" y="533"/>
                  <a:pt x="686" y="533"/>
                </a:cubicBezTo>
                <a:cubicBezTo>
                  <a:pt x="677" y="533"/>
                  <a:pt x="669" y="533"/>
                  <a:pt x="661" y="533"/>
                </a:cubicBezTo>
                <a:cubicBezTo>
                  <a:pt x="661" y="525"/>
                  <a:pt x="661" y="525"/>
                  <a:pt x="652" y="525"/>
                </a:cubicBezTo>
                <a:lnTo>
                  <a:pt x="643" y="517"/>
                </a:lnTo>
                <a:cubicBezTo>
                  <a:pt x="627" y="508"/>
                  <a:pt x="593" y="483"/>
                  <a:pt x="584" y="449"/>
                </a:cubicBezTo>
                <a:cubicBezTo>
                  <a:pt x="584" y="432"/>
                  <a:pt x="593" y="423"/>
                  <a:pt x="610" y="406"/>
                </a:cubicBezTo>
                <a:cubicBezTo>
                  <a:pt x="618" y="398"/>
                  <a:pt x="618" y="389"/>
                  <a:pt x="610" y="381"/>
                </a:cubicBezTo>
                <a:cubicBezTo>
                  <a:pt x="601" y="373"/>
                  <a:pt x="584" y="373"/>
                  <a:pt x="584" y="373"/>
                </a:cubicBezTo>
                <a:cubicBezTo>
                  <a:pt x="559" y="398"/>
                  <a:pt x="542" y="423"/>
                  <a:pt x="550" y="457"/>
                </a:cubicBezTo>
                <a:cubicBezTo>
                  <a:pt x="550" y="466"/>
                  <a:pt x="550" y="474"/>
                  <a:pt x="559" y="483"/>
                </a:cubicBezTo>
                <a:cubicBezTo>
                  <a:pt x="525" y="466"/>
                  <a:pt x="491" y="457"/>
                  <a:pt x="449" y="457"/>
                </a:cubicBezTo>
                <a:cubicBezTo>
                  <a:pt x="449" y="457"/>
                  <a:pt x="440" y="457"/>
                  <a:pt x="432" y="457"/>
                </a:cubicBezTo>
                <a:cubicBezTo>
                  <a:pt x="415" y="466"/>
                  <a:pt x="406" y="466"/>
                  <a:pt x="389" y="466"/>
                </a:cubicBezTo>
                <a:cubicBezTo>
                  <a:pt x="389" y="466"/>
                  <a:pt x="381" y="474"/>
                  <a:pt x="372" y="474"/>
                </a:cubicBezTo>
                <a:cubicBezTo>
                  <a:pt x="322" y="474"/>
                  <a:pt x="288" y="474"/>
                  <a:pt x="271" y="457"/>
                </a:cubicBezTo>
                <a:cubicBezTo>
                  <a:pt x="254" y="449"/>
                  <a:pt x="254" y="440"/>
                  <a:pt x="245" y="423"/>
                </a:cubicBezTo>
                <a:cubicBezTo>
                  <a:pt x="245" y="423"/>
                  <a:pt x="245" y="423"/>
                  <a:pt x="245" y="415"/>
                </a:cubicBezTo>
                <a:lnTo>
                  <a:pt x="245" y="415"/>
                </a:lnTo>
                <a:cubicBezTo>
                  <a:pt x="245" y="406"/>
                  <a:pt x="245" y="398"/>
                  <a:pt x="254" y="398"/>
                </a:cubicBezTo>
                <a:cubicBezTo>
                  <a:pt x="262" y="389"/>
                  <a:pt x="271" y="381"/>
                  <a:pt x="288" y="381"/>
                </a:cubicBezTo>
                <a:cubicBezTo>
                  <a:pt x="381" y="364"/>
                  <a:pt x="457" y="305"/>
                  <a:pt x="491" y="220"/>
                </a:cubicBezTo>
                <a:lnTo>
                  <a:pt x="491" y="220"/>
                </a:lnTo>
                <a:cubicBezTo>
                  <a:pt x="499" y="203"/>
                  <a:pt x="491" y="194"/>
                  <a:pt x="483" y="194"/>
                </a:cubicBezTo>
                <a:cubicBezTo>
                  <a:pt x="474" y="186"/>
                  <a:pt x="457" y="194"/>
                  <a:pt x="457" y="203"/>
                </a:cubicBezTo>
                <a:lnTo>
                  <a:pt x="457" y="203"/>
                </a:lnTo>
                <a:cubicBezTo>
                  <a:pt x="423" y="271"/>
                  <a:pt x="355" y="322"/>
                  <a:pt x="279" y="339"/>
                </a:cubicBezTo>
                <a:cubicBezTo>
                  <a:pt x="254" y="347"/>
                  <a:pt x="228" y="355"/>
                  <a:pt x="212" y="373"/>
                </a:cubicBezTo>
                <a:cubicBezTo>
                  <a:pt x="212" y="373"/>
                  <a:pt x="203" y="373"/>
                  <a:pt x="194" y="364"/>
                </a:cubicBezTo>
                <a:cubicBezTo>
                  <a:pt x="178" y="355"/>
                  <a:pt x="161" y="355"/>
                  <a:pt x="144" y="347"/>
                </a:cubicBezTo>
                <a:cubicBezTo>
                  <a:pt x="110" y="330"/>
                  <a:pt x="84" y="322"/>
                  <a:pt x="67" y="305"/>
                </a:cubicBezTo>
                <a:cubicBezTo>
                  <a:pt x="43" y="288"/>
                  <a:pt x="43" y="279"/>
                  <a:pt x="43" y="254"/>
                </a:cubicBezTo>
                <a:cubicBezTo>
                  <a:pt x="43" y="228"/>
                  <a:pt x="43" y="212"/>
                  <a:pt x="60" y="186"/>
                </a:cubicBezTo>
                <a:cubicBezTo>
                  <a:pt x="67" y="237"/>
                  <a:pt x="127" y="254"/>
                  <a:pt x="135" y="254"/>
                </a:cubicBezTo>
                <a:cubicBezTo>
                  <a:pt x="135" y="254"/>
                  <a:pt x="135" y="254"/>
                  <a:pt x="144" y="254"/>
                </a:cubicBezTo>
                <a:cubicBezTo>
                  <a:pt x="152" y="254"/>
                  <a:pt x="161" y="254"/>
                  <a:pt x="161" y="245"/>
                </a:cubicBezTo>
                <a:cubicBezTo>
                  <a:pt x="161" y="228"/>
                  <a:pt x="161" y="220"/>
                  <a:pt x="144" y="220"/>
                </a:cubicBezTo>
                <a:cubicBezTo>
                  <a:pt x="135" y="212"/>
                  <a:pt x="101" y="194"/>
                  <a:pt x="93" y="169"/>
                </a:cubicBezTo>
                <a:cubicBezTo>
                  <a:pt x="93" y="161"/>
                  <a:pt x="93" y="144"/>
                  <a:pt x="110" y="127"/>
                </a:cubicBezTo>
                <a:cubicBezTo>
                  <a:pt x="118" y="118"/>
                  <a:pt x="127" y="110"/>
                  <a:pt x="135" y="110"/>
                </a:cubicBezTo>
                <a:cubicBezTo>
                  <a:pt x="203" y="68"/>
                  <a:pt x="296" y="42"/>
                  <a:pt x="389" y="42"/>
                </a:cubicBezTo>
                <a:cubicBezTo>
                  <a:pt x="432" y="42"/>
                  <a:pt x="483" y="50"/>
                  <a:pt x="517" y="59"/>
                </a:cubicBezTo>
                <a:cubicBezTo>
                  <a:pt x="508" y="68"/>
                  <a:pt x="499" y="68"/>
                  <a:pt x="491" y="68"/>
                </a:cubicBezTo>
                <a:cubicBezTo>
                  <a:pt x="466" y="76"/>
                  <a:pt x="449" y="84"/>
                  <a:pt x="423" y="93"/>
                </a:cubicBezTo>
                <a:cubicBezTo>
                  <a:pt x="398" y="101"/>
                  <a:pt x="389" y="127"/>
                  <a:pt x="381" y="152"/>
                </a:cubicBezTo>
                <a:cubicBezTo>
                  <a:pt x="381" y="161"/>
                  <a:pt x="389" y="169"/>
                  <a:pt x="398" y="178"/>
                </a:cubicBezTo>
                <a:lnTo>
                  <a:pt x="406" y="178"/>
                </a:lnTo>
                <a:cubicBezTo>
                  <a:pt x="415" y="178"/>
                  <a:pt x="423" y="169"/>
                  <a:pt x="423" y="152"/>
                </a:cubicBezTo>
                <a:cubicBezTo>
                  <a:pt x="423" y="127"/>
                  <a:pt x="457" y="118"/>
                  <a:pt x="499" y="110"/>
                </a:cubicBezTo>
                <a:cubicBezTo>
                  <a:pt x="517" y="110"/>
                  <a:pt x="533" y="101"/>
                  <a:pt x="542" y="93"/>
                </a:cubicBezTo>
                <a:cubicBezTo>
                  <a:pt x="559" y="93"/>
                  <a:pt x="559" y="84"/>
                  <a:pt x="567" y="84"/>
                </a:cubicBezTo>
                <a:cubicBezTo>
                  <a:pt x="584" y="84"/>
                  <a:pt x="593" y="93"/>
                  <a:pt x="610" y="101"/>
                </a:cubicBezTo>
                <a:cubicBezTo>
                  <a:pt x="677" y="144"/>
                  <a:pt x="728" y="203"/>
                  <a:pt x="754" y="262"/>
                </a:cubicBezTo>
                <a:cubicBezTo>
                  <a:pt x="771" y="313"/>
                  <a:pt x="771" y="364"/>
                  <a:pt x="771" y="398"/>
                </a:cubicBezTo>
                <a:cubicBezTo>
                  <a:pt x="762" y="406"/>
                  <a:pt x="754" y="415"/>
                  <a:pt x="745" y="406"/>
                </a:cubicBezTo>
                <a:cubicBezTo>
                  <a:pt x="737" y="406"/>
                  <a:pt x="737" y="406"/>
                  <a:pt x="728" y="398"/>
                </a:cubicBezTo>
                <a:cubicBezTo>
                  <a:pt x="728" y="398"/>
                  <a:pt x="728" y="389"/>
                  <a:pt x="728" y="381"/>
                </a:cubicBezTo>
                <a:cubicBezTo>
                  <a:pt x="728" y="373"/>
                  <a:pt x="720" y="364"/>
                  <a:pt x="711" y="364"/>
                </a:cubicBezTo>
                <a:cubicBezTo>
                  <a:pt x="703" y="355"/>
                  <a:pt x="686" y="364"/>
                  <a:pt x="686" y="373"/>
                </a:cubicBezTo>
                <a:cubicBezTo>
                  <a:pt x="686" y="389"/>
                  <a:pt x="686" y="406"/>
                  <a:pt x="694" y="423"/>
                </a:cubicBezTo>
                <a:cubicBezTo>
                  <a:pt x="703" y="440"/>
                  <a:pt x="720" y="449"/>
                  <a:pt x="737" y="449"/>
                </a:cubicBezTo>
                <a:lnTo>
                  <a:pt x="745" y="449"/>
                </a:lnTo>
                <a:cubicBezTo>
                  <a:pt x="754" y="449"/>
                  <a:pt x="754" y="449"/>
                  <a:pt x="754" y="449"/>
                </a:cubicBezTo>
                <a:cubicBezTo>
                  <a:pt x="745" y="483"/>
                  <a:pt x="728" y="517"/>
                  <a:pt x="703" y="5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40">
            <a:extLst>
              <a:ext uri="{FF2B5EF4-FFF2-40B4-BE49-F238E27FC236}">
                <a16:creationId xmlns:a16="http://schemas.microsoft.com/office/drawing/2014/main" id="{A11EDFEA-5E73-1442-A47A-92F62FC7D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8086" y="4743392"/>
            <a:ext cx="122915" cy="132019"/>
          </a:xfrm>
          <a:custGeom>
            <a:avLst/>
            <a:gdLst>
              <a:gd name="T0" fmla="*/ 93 w 120"/>
              <a:gd name="T1" fmla="*/ 85 h 128"/>
              <a:gd name="T2" fmla="*/ 93 w 120"/>
              <a:gd name="T3" fmla="*/ 85 h 128"/>
              <a:gd name="T4" fmla="*/ 42 w 120"/>
              <a:gd name="T5" fmla="*/ 51 h 128"/>
              <a:gd name="T6" fmla="*/ 42 w 120"/>
              <a:gd name="T7" fmla="*/ 34 h 128"/>
              <a:gd name="T8" fmla="*/ 34 w 120"/>
              <a:gd name="T9" fmla="*/ 8 h 128"/>
              <a:gd name="T10" fmla="*/ 8 w 120"/>
              <a:gd name="T11" fmla="*/ 17 h 128"/>
              <a:gd name="T12" fmla="*/ 0 w 120"/>
              <a:gd name="T13" fmla="*/ 51 h 128"/>
              <a:gd name="T14" fmla="*/ 93 w 120"/>
              <a:gd name="T15" fmla="*/ 127 h 128"/>
              <a:gd name="T16" fmla="*/ 93 w 120"/>
              <a:gd name="T17" fmla="*/ 127 h 128"/>
              <a:gd name="T18" fmla="*/ 110 w 120"/>
              <a:gd name="T19" fmla="*/ 110 h 128"/>
              <a:gd name="T20" fmla="*/ 93 w 120"/>
              <a:gd name="T21" fmla="*/ 85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0" h="128">
                <a:moveTo>
                  <a:pt x="93" y="85"/>
                </a:moveTo>
                <a:lnTo>
                  <a:pt x="93" y="85"/>
                </a:lnTo>
                <a:cubicBezTo>
                  <a:pt x="68" y="76"/>
                  <a:pt x="42" y="59"/>
                  <a:pt x="42" y="51"/>
                </a:cubicBezTo>
                <a:cubicBezTo>
                  <a:pt x="42" y="42"/>
                  <a:pt x="42" y="42"/>
                  <a:pt x="42" y="34"/>
                </a:cubicBezTo>
                <a:cubicBezTo>
                  <a:pt x="51" y="25"/>
                  <a:pt x="51" y="17"/>
                  <a:pt x="34" y="8"/>
                </a:cubicBezTo>
                <a:cubicBezTo>
                  <a:pt x="26" y="0"/>
                  <a:pt x="17" y="8"/>
                  <a:pt x="8" y="17"/>
                </a:cubicBezTo>
                <a:cubicBezTo>
                  <a:pt x="8" y="25"/>
                  <a:pt x="0" y="42"/>
                  <a:pt x="0" y="51"/>
                </a:cubicBezTo>
                <a:cubicBezTo>
                  <a:pt x="8" y="85"/>
                  <a:pt x="42" y="118"/>
                  <a:pt x="93" y="127"/>
                </a:cubicBezTo>
                <a:lnTo>
                  <a:pt x="93" y="127"/>
                </a:lnTo>
                <a:cubicBezTo>
                  <a:pt x="102" y="127"/>
                  <a:pt x="110" y="118"/>
                  <a:pt x="110" y="110"/>
                </a:cubicBezTo>
                <a:cubicBezTo>
                  <a:pt x="119" y="93"/>
                  <a:pt x="110" y="85"/>
                  <a:pt x="93" y="8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41">
            <a:extLst>
              <a:ext uri="{FF2B5EF4-FFF2-40B4-BE49-F238E27FC236}">
                <a16:creationId xmlns:a16="http://schemas.microsoft.com/office/drawing/2014/main" id="{4A537473-BDCB-1F43-B03C-EF6313730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7652" y="4875411"/>
            <a:ext cx="132019" cy="104708"/>
          </a:xfrm>
          <a:custGeom>
            <a:avLst/>
            <a:gdLst>
              <a:gd name="T0" fmla="*/ 110 w 128"/>
              <a:gd name="T1" fmla="*/ 8 h 102"/>
              <a:gd name="T2" fmla="*/ 110 w 128"/>
              <a:gd name="T3" fmla="*/ 8 h 102"/>
              <a:gd name="T4" fmla="*/ 84 w 128"/>
              <a:gd name="T5" fmla="*/ 17 h 102"/>
              <a:gd name="T6" fmla="*/ 42 w 128"/>
              <a:gd name="T7" fmla="*/ 59 h 102"/>
              <a:gd name="T8" fmla="*/ 34 w 128"/>
              <a:gd name="T9" fmla="*/ 59 h 102"/>
              <a:gd name="T10" fmla="*/ 34 w 128"/>
              <a:gd name="T11" fmla="*/ 59 h 102"/>
              <a:gd name="T12" fmla="*/ 0 w 128"/>
              <a:gd name="T13" fmla="*/ 85 h 102"/>
              <a:gd name="T14" fmla="*/ 42 w 128"/>
              <a:gd name="T15" fmla="*/ 101 h 102"/>
              <a:gd name="T16" fmla="*/ 50 w 128"/>
              <a:gd name="T17" fmla="*/ 101 h 102"/>
              <a:gd name="T18" fmla="*/ 118 w 128"/>
              <a:gd name="T19" fmla="*/ 34 h 102"/>
              <a:gd name="T20" fmla="*/ 110 w 128"/>
              <a:gd name="T21" fmla="*/ 8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8" h="102">
                <a:moveTo>
                  <a:pt x="110" y="8"/>
                </a:moveTo>
                <a:lnTo>
                  <a:pt x="110" y="8"/>
                </a:lnTo>
                <a:cubicBezTo>
                  <a:pt x="101" y="0"/>
                  <a:pt x="84" y="8"/>
                  <a:pt x="84" y="17"/>
                </a:cubicBezTo>
                <a:cubicBezTo>
                  <a:pt x="59" y="51"/>
                  <a:pt x="50" y="59"/>
                  <a:pt x="42" y="59"/>
                </a:cubicBezTo>
                <a:cubicBezTo>
                  <a:pt x="34" y="59"/>
                  <a:pt x="34" y="59"/>
                  <a:pt x="34" y="59"/>
                </a:cubicBezTo>
                <a:lnTo>
                  <a:pt x="34" y="59"/>
                </a:lnTo>
                <a:cubicBezTo>
                  <a:pt x="0" y="85"/>
                  <a:pt x="0" y="85"/>
                  <a:pt x="0" y="85"/>
                </a:cubicBezTo>
                <a:cubicBezTo>
                  <a:pt x="0" y="85"/>
                  <a:pt x="16" y="101"/>
                  <a:pt x="42" y="101"/>
                </a:cubicBezTo>
                <a:cubicBezTo>
                  <a:pt x="42" y="101"/>
                  <a:pt x="42" y="101"/>
                  <a:pt x="50" y="101"/>
                </a:cubicBezTo>
                <a:cubicBezTo>
                  <a:pt x="76" y="93"/>
                  <a:pt x="93" y="76"/>
                  <a:pt x="118" y="34"/>
                </a:cubicBezTo>
                <a:cubicBezTo>
                  <a:pt x="127" y="25"/>
                  <a:pt x="118" y="17"/>
                  <a:pt x="110" y="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42">
            <a:extLst>
              <a:ext uri="{FF2B5EF4-FFF2-40B4-BE49-F238E27FC236}">
                <a16:creationId xmlns:a16="http://schemas.microsoft.com/office/drawing/2014/main" id="{ED88D960-1B01-9542-96CA-C2AA0EFFF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7727" y="4807126"/>
            <a:ext cx="177547" cy="150229"/>
          </a:xfrm>
          <a:custGeom>
            <a:avLst/>
            <a:gdLst>
              <a:gd name="T0" fmla="*/ 170 w 171"/>
              <a:gd name="T1" fmla="*/ 127 h 145"/>
              <a:gd name="T2" fmla="*/ 170 w 171"/>
              <a:gd name="T3" fmla="*/ 127 h 145"/>
              <a:gd name="T4" fmla="*/ 136 w 171"/>
              <a:gd name="T5" fmla="*/ 34 h 145"/>
              <a:gd name="T6" fmla="*/ 60 w 171"/>
              <a:gd name="T7" fmla="*/ 0 h 145"/>
              <a:gd name="T8" fmla="*/ 17 w 171"/>
              <a:gd name="T9" fmla="*/ 0 h 145"/>
              <a:gd name="T10" fmla="*/ 0 w 171"/>
              <a:gd name="T11" fmla="*/ 26 h 145"/>
              <a:gd name="T12" fmla="*/ 26 w 171"/>
              <a:gd name="T13" fmla="*/ 42 h 145"/>
              <a:gd name="T14" fmla="*/ 60 w 171"/>
              <a:gd name="T15" fmla="*/ 42 h 145"/>
              <a:gd name="T16" fmla="*/ 110 w 171"/>
              <a:gd name="T17" fmla="*/ 59 h 145"/>
              <a:gd name="T18" fmla="*/ 128 w 171"/>
              <a:gd name="T19" fmla="*/ 119 h 145"/>
              <a:gd name="T20" fmla="*/ 144 w 171"/>
              <a:gd name="T21" fmla="*/ 144 h 145"/>
              <a:gd name="T22" fmla="*/ 144 w 171"/>
              <a:gd name="T23" fmla="*/ 144 h 145"/>
              <a:gd name="T24" fmla="*/ 170 w 171"/>
              <a:gd name="T25" fmla="*/ 12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1" h="145">
                <a:moveTo>
                  <a:pt x="170" y="127"/>
                </a:moveTo>
                <a:lnTo>
                  <a:pt x="170" y="127"/>
                </a:lnTo>
                <a:cubicBezTo>
                  <a:pt x="170" y="85"/>
                  <a:pt x="161" y="51"/>
                  <a:pt x="136" y="34"/>
                </a:cubicBezTo>
                <a:cubicBezTo>
                  <a:pt x="119" y="17"/>
                  <a:pt x="94" y="0"/>
                  <a:pt x="60" y="0"/>
                </a:cubicBezTo>
                <a:cubicBezTo>
                  <a:pt x="34" y="0"/>
                  <a:pt x="17" y="0"/>
                  <a:pt x="17" y="0"/>
                </a:cubicBezTo>
                <a:cubicBezTo>
                  <a:pt x="9" y="8"/>
                  <a:pt x="0" y="17"/>
                  <a:pt x="0" y="26"/>
                </a:cubicBezTo>
                <a:cubicBezTo>
                  <a:pt x="0" y="34"/>
                  <a:pt x="17" y="42"/>
                  <a:pt x="26" y="42"/>
                </a:cubicBezTo>
                <a:cubicBezTo>
                  <a:pt x="26" y="42"/>
                  <a:pt x="43" y="42"/>
                  <a:pt x="60" y="42"/>
                </a:cubicBezTo>
                <a:cubicBezTo>
                  <a:pt x="77" y="42"/>
                  <a:pt x="94" y="51"/>
                  <a:pt x="110" y="59"/>
                </a:cubicBezTo>
                <a:cubicBezTo>
                  <a:pt x="128" y="76"/>
                  <a:pt x="128" y="93"/>
                  <a:pt x="128" y="119"/>
                </a:cubicBezTo>
                <a:cubicBezTo>
                  <a:pt x="128" y="136"/>
                  <a:pt x="136" y="144"/>
                  <a:pt x="144" y="144"/>
                </a:cubicBezTo>
                <a:lnTo>
                  <a:pt x="144" y="144"/>
                </a:lnTo>
                <a:cubicBezTo>
                  <a:pt x="161" y="144"/>
                  <a:pt x="170" y="136"/>
                  <a:pt x="170" y="12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43">
            <a:extLst>
              <a:ext uri="{FF2B5EF4-FFF2-40B4-BE49-F238E27FC236}">
                <a16:creationId xmlns:a16="http://schemas.microsoft.com/office/drawing/2014/main" id="{515FF5CE-3AB5-8947-A75B-DBD9083A6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9329" y="4761602"/>
            <a:ext cx="805784" cy="569054"/>
          </a:xfrm>
          <a:custGeom>
            <a:avLst/>
            <a:gdLst>
              <a:gd name="T0" fmla="*/ 763 w 781"/>
              <a:gd name="T1" fmla="*/ 42 h 551"/>
              <a:gd name="T2" fmla="*/ 576 w 781"/>
              <a:gd name="T3" fmla="*/ 0 h 551"/>
              <a:gd name="T4" fmla="*/ 322 w 781"/>
              <a:gd name="T5" fmla="*/ 17 h 551"/>
              <a:gd name="T6" fmla="*/ 68 w 781"/>
              <a:gd name="T7" fmla="*/ 93 h 551"/>
              <a:gd name="T8" fmla="*/ 17 w 781"/>
              <a:gd name="T9" fmla="*/ 339 h 551"/>
              <a:gd name="T10" fmla="*/ 17 w 781"/>
              <a:gd name="T11" fmla="*/ 534 h 551"/>
              <a:gd name="T12" fmla="*/ 51 w 781"/>
              <a:gd name="T13" fmla="*/ 550 h 551"/>
              <a:gd name="T14" fmla="*/ 110 w 781"/>
              <a:gd name="T15" fmla="*/ 525 h 551"/>
              <a:gd name="T16" fmla="*/ 220 w 781"/>
              <a:gd name="T17" fmla="*/ 517 h 551"/>
              <a:gd name="T18" fmla="*/ 271 w 781"/>
              <a:gd name="T19" fmla="*/ 500 h 551"/>
              <a:gd name="T20" fmla="*/ 322 w 781"/>
              <a:gd name="T21" fmla="*/ 432 h 551"/>
              <a:gd name="T22" fmla="*/ 424 w 781"/>
              <a:gd name="T23" fmla="*/ 364 h 551"/>
              <a:gd name="T24" fmla="*/ 627 w 781"/>
              <a:gd name="T25" fmla="*/ 296 h 551"/>
              <a:gd name="T26" fmla="*/ 763 w 781"/>
              <a:gd name="T27" fmla="*/ 42 h 551"/>
              <a:gd name="T28" fmla="*/ 458 w 781"/>
              <a:gd name="T29" fmla="*/ 101 h 551"/>
              <a:gd name="T30" fmla="*/ 500 w 781"/>
              <a:gd name="T31" fmla="*/ 50 h 551"/>
              <a:gd name="T32" fmla="*/ 254 w 781"/>
              <a:gd name="T33" fmla="*/ 466 h 551"/>
              <a:gd name="T34" fmla="*/ 212 w 781"/>
              <a:gd name="T35" fmla="*/ 474 h 551"/>
              <a:gd name="T36" fmla="*/ 246 w 781"/>
              <a:gd name="T37" fmla="*/ 449 h 551"/>
              <a:gd name="T38" fmla="*/ 280 w 781"/>
              <a:gd name="T39" fmla="*/ 440 h 551"/>
              <a:gd name="T40" fmla="*/ 407 w 781"/>
              <a:gd name="T41" fmla="*/ 330 h 551"/>
              <a:gd name="T42" fmla="*/ 398 w 781"/>
              <a:gd name="T43" fmla="*/ 330 h 551"/>
              <a:gd name="T44" fmla="*/ 305 w 781"/>
              <a:gd name="T45" fmla="*/ 389 h 551"/>
              <a:gd name="T46" fmla="*/ 169 w 781"/>
              <a:gd name="T47" fmla="*/ 449 h 551"/>
              <a:gd name="T48" fmla="*/ 68 w 781"/>
              <a:gd name="T49" fmla="*/ 500 h 551"/>
              <a:gd name="T50" fmla="*/ 51 w 781"/>
              <a:gd name="T51" fmla="*/ 508 h 551"/>
              <a:gd name="T52" fmla="*/ 51 w 781"/>
              <a:gd name="T53" fmla="*/ 296 h 551"/>
              <a:gd name="T54" fmla="*/ 322 w 781"/>
              <a:gd name="T55" fmla="*/ 59 h 551"/>
              <a:gd name="T56" fmla="*/ 398 w 781"/>
              <a:gd name="T57" fmla="*/ 59 h 551"/>
              <a:gd name="T58" fmla="*/ 415 w 781"/>
              <a:gd name="T59" fmla="*/ 322 h 551"/>
              <a:gd name="T60" fmla="*/ 720 w 781"/>
              <a:gd name="T61" fmla="*/ 93 h 551"/>
              <a:gd name="T62" fmla="*/ 695 w 781"/>
              <a:gd name="T63" fmla="*/ 152 h 551"/>
              <a:gd name="T64" fmla="*/ 492 w 781"/>
              <a:gd name="T65" fmla="*/ 322 h 551"/>
              <a:gd name="T66" fmla="*/ 458 w 781"/>
              <a:gd name="T67" fmla="*/ 313 h 551"/>
              <a:gd name="T68" fmla="*/ 551 w 781"/>
              <a:gd name="T69" fmla="*/ 50 h 551"/>
              <a:gd name="T70" fmla="*/ 610 w 781"/>
              <a:gd name="T71" fmla="*/ 42 h 551"/>
              <a:gd name="T72" fmla="*/ 729 w 781"/>
              <a:gd name="T73" fmla="*/ 59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81" h="551">
                <a:moveTo>
                  <a:pt x="763" y="42"/>
                </a:moveTo>
                <a:lnTo>
                  <a:pt x="763" y="42"/>
                </a:lnTo>
                <a:cubicBezTo>
                  <a:pt x="754" y="25"/>
                  <a:pt x="746" y="17"/>
                  <a:pt x="729" y="17"/>
                </a:cubicBezTo>
                <a:cubicBezTo>
                  <a:pt x="619" y="0"/>
                  <a:pt x="610" y="0"/>
                  <a:pt x="576" y="0"/>
                </a:cubicBezTo>
                <a:cubicBezTo>
                  <a:pt x="551" y="8"/>
                  <a:pt x="508" y="17"/>
                  <a:pt x="390" y="17"/>
                </a:cubicBezTo>
                <a:cubicBezTo>
                  <a:pt x="373" y="17"/>
                  <a:pt x="348" y="17"/>
                  <a:pt x="322" y="17"/>
                </a:cubicBezTo>
                <a:cubicBezTo>
                  <a:pt x="254" y="17"/>
                  <a:pt x="203" y="25"/>
                  <a:pt x="161" y="34"/>
                </a:cubicBezTo>
                <a:cubicBezTo>
                  <a:pt x="119" y="50"/>
                  <a:pt x="85" y="68"/>
                  <a:pt x="68" y="93"/>
                </a:cubicBezTo>
                <a:cubicBezTo>
                  <a:pt x="0" y="161"/>
                  <a:pt x="9" y="245"/>
                  <a:pt x="17" y="296"/>
                </a:cubicBezTo>
                <a:cubicBezTo>
                  <a:pt x="17" y="313"/>
                  <a:pt x="17" y="330"/>
                  <a:pt x="17" y="339"/>
                </a:cubicBezTo>
                <a:cubicBezTo>
                  <a:pt x="9" y="347"/>
                  <a:pt x="0" y="389"/>
                  <a:pt x="0" y="432"/>
                </a:cubicBezTo>
                <a:cubicBezTo>
                  <a:pt x="0" y="474"/>
                  <a:pt x="0" y="508"/>
                  <a:pt x="17" y="534"/>
                </a:cubicBezTo>
                <a:cubicBezTo>
                  <a:pt x="17" y="534"/>
                  <a:pt x="25" y="550"/>
                  <a:pt x="51" y="550"/>
                </a:cubicBezTo>
                <a:lnTo>
                  <a:pt x="51" y="550"/>
                </a:lnTo>
                <a:cubicBezTo>
                  <a:pt x="59" y="550"/>
                  <a:pt x="68" y="542"/>
                  <a:pt x="85" y="542"/>
                </a:cubicBezTo>
                <a:cubicBezTo>
                  <a:pt x="93" y="534"/>
                  <a:pt x="102" y="534"/>
                  <a:pt x="110" y="525"/>
                </a:cubicBezTo>
                <a:cubicBezTo>
                  <a:pt x="144" y="517"/>
                  <a:pt x="161" y="508"/>
                  <a:pt x="178" y="491"/>
                </a:cubicBezTo>
                <a:cubicBezTo>
                  <a:pt x="187" y="508"/>
                  <a:pt x="203" y="517"/>
                  <a:pt x="220" y="517"/>
                </a:cubicBezTo>
                <a:lnTo>
                  <a:pt x="220" y="517"/>
                </a:lnTo>
                <a:cubicBezTo>
                  <a:pt x="237" y="517"/>
                  <a:pt x="254" y="508"/>
                  <a:pt x="271" y="500"/>
                </a:cubicBezTo>
                <a:cubicBezTo>
                  <a:pt x="288" y="491"/>
                  <a:pt x="305" y="483"/>
                  <a:pt x="314" y="466"/>
                </a:cubicBezTo>
                <a:cubicBezTo>
                  <a:pt x="314" y="457"/>
                  <a:pt x="322" y="440"/>
                  <a:pt x="322" y="432"/>
                </a:cubicBezTo>
                <a:cubicBezTo>
                  <a:pt x="322" y="432"/>
                  <a:pt x="331" y="432"/>
                  <a:pt x="339" y="423"/>
                </a:cubicBezTo>
                <a:cubicBezTo>
                  <a:pt x="373" y="415"/>
                  <a:pt x="415" y="373"/>
                  <a:pt x="424" y="364"/>
                </a:cubicBezTo>
                <a:cubicBezTo>
                  <a:pt x="449" y="355"/>
                  <a:pt x="449" y="355"/>
                  <a:pt x="449" y="355"/>
                </a:cubicBezTo>
                <a:cubicBezTo>
                  <a:pt x="466" y="364"/>
                  <a:pt x="525" y="373"/>
                  <a:pt x="627" y="296"/>
                </a:cubicBezTo>
                <a:cubicBezTo>
                  <a:pt x="678" y="254"/>
                  <a:pt x="712" y="229"/>
                  <a:pt x="737" y="169"/>
                </a:cubicBezTo>
                <a:cubicBezTo>
                  <a:pt x="763" y="110"/>
                  <a:pt x="780" y="68"/>
                  <a:pt x="763" y="42"/>
                </a:cubicBezTo>
                <a:close/>
                <a:moveTo>
                  <a:pt x="458" y="101"/>
                </a:moveTo>
                <a:lnTo>
                  <a:pt x="458" y="101"/>
                </a:lnTo>
                <a:cubicBezTo>
                  <a:pt x="449" y="84"/>
                  <a:pt x="441" y="68"/>
                  <a:pt x="441" y="50"/>
                </a:cubicBezTo>
                <a:cubicBezTo>
                  <a:pt x="466" y="50"/>
                  <a:pt x="483" y="50"/>
                  <a:pt x="500" y="50"/>
                </a:cubicBezTo>
                <a:cubicBezTo>
                  <a:pt x="492" y="68"/>
                  <a:pt x="474" y="84"/>
                  <a:pt x="458" y="101"/>
                </a:cubicBezTo>
                <a:close/>
                <a:moveTo>
                  <a:pt x="254" y="466"/>
                </a:moveTo>
                <a:lnTo>
                  <a:pt x="254" y="466"/>
                </a:lnTo>
                <a:cubicBezTo>
                  <a:pt x="229" y="474"/>
                  <a:pt x="212" y="474"/>
                  <a:pt x="212" y="474"/>
                </a:cubicBezTo>
                <a:cubicBezTo>
                  <a:pt x="212" y="466"/>
                  <a:pt x="212" y="466"/>
                  <a:pt x="212" y="466"/>
                </a:cubicBezTo>
                <a:cubicBezTo>
                  <a:pt x="220" y="457"/>
                  <a:pt x="229" y="449"/>
                  <a:pt x="246" y="449"/>
                </a:cubicBezTo>
                <a:cubicBezTo>
                  <a:pt x="254" y="440"/>
                  <a:pt x="263" y="440"/>
                  <a:pt x="280" y="432"/>
                </a:cubicBezTo>
                <a:cubicBezTo>
                  <a:pt x="280" y="440"/>
                  <a:pt x="280" y="440"/>
                  <a:pt x="280" y="440"/>
                </a:cubicBezTo>
                <a:cubicBezTo>
                  <a:pt x="280" y="440"/>
                  <a:pt x="271" y="457"/>
                  <a:pt x="254" y="466"/>
                </a:cubicBezTo>
                <a:close/>
                <a:moveTo>
                  <a:pt x="407" y="330"/>
                </a:moveTo>
                <a:lnTo>
                  <a:pt x="407" y="330"/>
                </a:lnTo>
                <a:lnTo>
                  <a:pt x="398" y="330"/>
                </a:lnTo>
                <a:cubicBezTo>
                  <a:pt x="390" y="347"/>
                  <a:pt x="356" y="381"/>
                  <a:pt x="331" y="389"/>
                </a:cubicBezTo>
                <a:cubicBezTo>
                  <a:pt x="322" y="389"/>
                  <a:pt x="314" y="389"/>
                  <a:pt x="305" y="389"/>
                </a:cubicBezTo>
                <a:cubicBezTo>
                  <a:pt x="280" y="389"/>
                  <a:pt x="254" y="398"/>
                  <a:pt x="229" y="406"/>
                </a:cubicBezTo>
                <a:cubicBezTo>
                  <a:pt x="203" y="423"/>
                  <a:pt x="187" y="432"/>
                  <a:pt x="169" y="449"/>
                </a:cubicBezTo>
                <a:cubicBezTo>
                  <a:pt x="153" y="466"/>
                  <a:pt x="136" y="483"/>
                  <a:pt x="102" y="491"/>
                </a:cubicBezTo>
                <a:cubicBezTo>
                  <a:pt x="85" y="491"/>
                  <a:pt x="76" y="500"/>
                  <a:pt x="68" y="500"/>
                </a:cubicBezTo>
                <a:cubicBezTo>
                  <a:pt x="59" y="500"/>
                  <a:pt x="51" y="508"/>
                  <a:pt x="51" y="508"/>
                </a:cubicBezTo>
                <a:lnTo>
                  <a:pt x="51" y="508"/>
                </a:lnTo>
                <a:cubicBezTo>
                  <a:pt x="34" y="483"/>
                  <a:pt x="34" y="415"/>
                  <a:pt x="51" y="347"/>
                </a:cubicBezTo>
                <a:cubicBezTo>
                  <a:pt x="59" y="330"/>
                  <a:pt x="59" y="322"/>
                  <a:pt x="51" y="296"/>
                </a:cubicBezTo>
                <a:cubicBezTo>
                  <a:pt x="51" y="245"/>
                  <a:pt x="43" y="178"/>
                  <a:pt x="93" y="127"/>
                </a:cubicBezTo>
                <a:cubicBezTo>
                  <a:pt x="136" y="76"/>
                  <a:pt x="212" y="59"/>
                  <a:pt x="322" y="59"/>
                </a:cubicBezTo>
                <a:cubicBezTo>
                  <a:pt x="348" y="59"/>
                  <a:pt x="373" y="59"/>
                  <a:pt x="390" y="59"/>
                </a:cubicBezTo>
                <a:cubicBezTo>
                  <a:pt x="398" y="59"/>
                  <a:pt x="398" y="59"/>
                  <a:pt x="398" y="59"/>
                </a:cubicBezTo>
                <a:cubicBezTo>
                  <a:pt x="398" y="76"/>
                  <a:pt x="415" y="110"/>
                  <a:pt x="432" y="144"/>
                </a:cubicBezTo>
                <a:cubicBezTo>
                  <a:pt x="415" y="322"/>
                  <a:pt x="415" y="322"/>
                  <a:pt x="415" y="322"/>
                </a:cubicBezTo>
                <a:lnTo>
                  <a:pt x="407" y="330"/>
                </a:lnTo>
                <a:close/>
                <a:moveTo>
                  <a:pt x="720" y="93"/>
                </a:moveTo>
                <a:lnTo>
                  <a:pt x="720" y="93"/>
                </a:lnTo>
                <a:cubicBezTo>
                  <a:pt x="720" y="110"/>
                  <a:pt x="703" y="135"/>
                  <a:pt x="695" y="152"/>
                </a:cubicBezTo>
                <a:cubicBezTo>
                  <a:pt x="678" y="203"/>
                  <a:pt x="653" y="229"/>
                  <a:pt x="602" y="262"/>
                </a:cubicBezTo>
                <a:cubicBezTo>
                  <a:pt x="551" y="305"/>
                  <a:pt x="508" y="322"/>
                  <a:pt x="492" y="322"/>
                </a:cubicBezTo>
                <a:cubicBezTo>
                  <a:pt x="474" y="322"/>
                  <a:pt x="466" y="313"/>
                  <a:pt x="466" y="313"/>
                </a:cubicBezTo>
                <a:lnTo>
                  <a:pt x="458" y="313"/>
                </a:lnTo>
                <a:cubicBezTo>
                  <a:pt x="474" y="144"/>
                  <a:pt x="474" y="144"/>
                  <a:pt x="474" y="144"/>
                </a:cubicBezTo>
                <a:cubicBezTo>
                  <a:pt x="492" y="127"/>
                  <a:pt x="534" y="76"/>
                  <a:pt x="551" y="50"/>
                </a:cubicBezTo>
                <a:cubicBezTo>
                  <a:pt x="559" y="42"/>
                  <a:pt x="576" y="42"/>
                  <a:pt x="585" y="42"/>
                </a:cubicBezTo>
                <a:cubicBezTo>
                  <a:pt x="593" y="42"/>
                  <a:pt x="602" y="42"/>
                  <a:pt x="610" y="42"/>
                </a:cubicBezTo>
                <a:cubicBezTo>
                  <a:pt x="627" y="42"/>
                  <a:pt x="653" y="42"/>
                  <a:pt x="729" y="59"/>
                </a:cubicBezTo>
                <a:lnTo>
                  <a:pt x="729" y="59"/>
                </a:lnTo>
                <a:cubicBezTo>
                  <a:pt x="729" y="59"/>
                  <a:pt x="729" y="68"/>
                  <a:pt x="720" y="9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44">
            <a:extLst>
              <a:ext uri="{FF2B5EF4-FFF2-40B4-BE49-F238E27FC236}">
                <a16:creationId xmlns:a16="http://schemas.microsoft.com/office/drawing/2014/main" id="{F5D14FE6-0111-D147-B18D-623549CD5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7463" y="8380792"/>
            <a:ext cx="386956" cy="655552"/>
          </a:xfrm>
          <a:custGeom>
            <a:avLst/>
            <a:gdLst>
              <a:gd name="T0" fmla="*/ 305 w 374"/>
              <a:gd name="T1" fmla="*/ 254 h 637"/>
              <a:gd name="T2" fmla="*/ 305 w 374"/>
              <a:gd name="T3" fmla="*/ 254 h 637"/>
              <a:gd name="T4" fmla="*/ 297 w 374"/>
              <a:gd name="T5" fmla="*/ 229 h 637"/>
              <a:gd name="T6" fmla="*/ 348 w 374"/>
              <a:gd name="T7" fmla="*/ 136 h 637"/>
              <a:gd name="T8" fmla="*/ 314 w 374"/>
              <a:gd name="T9" fmla="*/ 43 h 637"/>
              <a:gd name="T10" fmla="*/ 221 w 374"/>
              <a:gd name="T11" fmla="*/ 0 h 637"/>
              <a:gd name="T12" fmla="*/ 127 w 374"/>
              <a:gd name="T13" fmla="*/ 43 h 637"/>
              <a:gd name="T14" fmla="*/ 59 w 374"/>
              <a:gd name="T15" fmla="*/ 110 h 637"/>
              <a:gd name="T16" fmla="*/ 0 w 374"/>
              <a:gd name="T17" fmla="*/ 288 h 637"/>
              <a:gd name="T18" fmla="*/ 51 w 374"/>
              <a:gd name="T19" fmla="*/ 458 h 637"/>
              <a:gd name="T20" fmla="*/ 102 w 374"/>
              <a:gd name="T21" fmla="*/ 517 h 637"/>
              <a:gd name="T22" fmla="*/ 195 w 374"/>
              <a:gd name="T23" fmla="*/ 551 h 637"/>
              <a:gd name="T24" fmla="*/ 212 w 374"/>
              <a:gd name="T25" fmla="*/ 551 h 637"/>
              <a:gd name="T26" fmla="*/ 305 w 374"/>
              <a:gd name="T27" fmla="*/ 483 h 637"/>
              <a:gd name="T28" fmla="*/ 297 w 374"/>
              <a:gd name="T29" fmla="*/ 390 h 637"/>
              <a:gd name="T30" fmla="*/ 288 w 374"/>
              <a:gd name="T31" fmla="*/ 331 h 637"/>
              <a:gd name="T32" fmla="*/ 305 w 374"/>
              <a:gd name="T33" fmla="*/ 297 h 637"/>
              <a:gd name="T34" fmla="*/ 331 w 374"/>
              <a:gd name="T35" fmla="*/ 365 h 637"/>
              <a:gd name="T36" fmla="*/ 331 w 374"/>
              <a:gd name="T37" fmla="*/ 365 h 637"/>
              <a:gd name="T38" fmla="*/ 331 w 374"/>
              <a:gd name="T39" fmla="*/ 610 h 637"/>
              <a:gd name="T40" fmla="*/ 348 w 374"/>
              <a:gd name="T41" fmla="*/ 636 h 637"/>
              <a:gd name="T42" fmla="*/ 348 w 374"/>
              <a:gd name="T43" fmla="*/ 636 h 637"/>
              <a:gd name="T44" fmla="*/ 365 w 374"/>
              <a:gd name="T45" fmla="*/ 610 h 637"/>
              <a:gd name="T46" fmla="*/ 373 w 374"/>
              <a:gd name="T47" fmla="*/ 365 h 637"/>
              <a:gd name="T48" fmla="*/ 305 w 374"/>
              <a:gd name="T49" fmla="*/ 254 h 637"/>
              <a:gd name="T50" fmla="*/ 263 w 374"/>
              <a:gd name="T51" fmla="*/ 475 h 637"/>
              <a:gd name="T52" fmla="*/ 263 w 374"/>
              <a:gd name="T53" fmla="*/ 475 h 637"/>
              <a:gd name="T54" fmla="*/ 203 w 374"/>
              <a:gd name="T55" fmla="*/ 517 h 637"/>
              <a:gd name="T56" fmla="*/ 195 w 374"/>
              <a:gd name="T57" fmla="*/ 517 h 637"/>
              <a:gd name="T58" fmla="*/ 85 w 374"/>
              <a:gd name="T59" fmla="*/ 432 h 637"/>
              <a:gd name="T60" fmla="*/ 43 w 374"/>
              <a:gd name="T61" fmla="*/ 288 h 637"/>
              <a:gd name="T62" fmla="*/ 93 w 374"/>
              <a:gd name="T63" fmla="*/ 136 h 637"/>
              <a:gd name="T64" fmla="*/ 229 w 374"/>
              <a:gd name="T65" fmla="*/ 43 h 637"/>
              <a:gd name="T66" fmla="*/ 229 w 374"/>
              <a:gd name="T67" fmla="*/ 43 h 637"/>
              <a:gd name="T68" fmla="*/ 280 w 374"/>
              <a:gd name="T69" fmla="*/ 68 h 637"/>
              <a:gd name="T70" fmla="*/ 305 w 374"/>
              <a:gd name="T71" fmla="*/ 127 h 637"/>
              <a:gd name="T72" fmla="*/ 263 w 374"/>
              <a:gd name="T73" fmla="*/ 203 h 637"/>
              <a:gd name="T74" fmla="*/ 254 w 374"/>
              <a:gd name="T75" fmla="*/ 229 h 637"/>
              <a:gd name="T76" fmla="*/ 254 w 374"/>
              <a:gd name="T77" fmla="*/ 229 h 637"/>
              <a:gd name="T78" fmla="*/ 263 w 374"/>
              <a:gd name="T79" fmla="*/ 263 h 637"/>
              <a:gd name="T80" fmla="*/ 254 w 374"/>
              <a:gd name="T81" fmla="*/ 314 h 637"/>
              <a:gd name="T82" fmla="*/ 246 w 374"/>
              <a:gd name="T83" fmla="*/ 322 h 637"/>
              <a:gd name="T84" fmla="*/ 254 w 374"/>
              <a:gd name="T85" fmla="*/ 398 h 637"/>
              <a:gd name="T86" fmla="*/ 263 w 374"/>
              <a:gd name="T87" fmla="*/ 475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74" h="637">
                <a:moveTo>
                  <a:pt x="305" y="254"/>
                </a:moveTo>
                <a:lnTo>
                  <a:pt x="305" y="254"/>
                </a:lnTo>
                <a:cubicBezTo>
                  <a:pt x="305" y="237"/>
                  <a:pt x="297" y="229"/>
                  <a:pt x="297" y="229"/>
                </a:cubicBezTo>
                <a:cubicBezTo>
                  <a:pt x="314" y="212"/>
                  <a:pt x="348" y="178"/>
                  <a:pt x="348" y="136"/>
                </a:cubicBezTo>
                <a:cubicBezTo>
                  <a:pt x="348" y="102"/>
                  <a:pt x="339" y="68"/>
                  <a:pt x="314" y="43"/>
                </a:cubicBezTo>
                <a:cubicBezTo>
                  <a:pt x="288" y="17"/>
                  <a:pt x="254" y="0"/>
                  <a:pt x="221" y="0"/>
                </a:cubicBezTo>
                <a:cubicBezTo>
                  <a:pt x="195" y="9"/>
                  <a:pt x="161" y="17"/>
                  <a:pt x="127" y="43"/>
                </a:cubicBezTo>
                <a:cubicBezTo>
                  <a:pt x="102" y="60"/>
                  <a:pt x="77" y="85"/>
                  <a:pt x="59" y="110"/>
                </a:cubicBezTo>
                <a:cubicBezTo>
                  <a:pt x="26" y="161"/>
                  <a:pt x="0" y="221"/>
                  <a:pt x="0" y="288"/>
                </a:cubicBezTo>
                <a:cubicBezTo>
                  <a:pt x="0" y="348"/>
                  <a:pt x="17" y="407"/>
                  <a:pt x="51" y="458"/>
                </a:cubicBezTo>
                <a:cubicBezTo>
                  <a:pt x="51" y="466"/>
                  <a:pt x="77" y="492"/>
                  <a:pt x="102" y="517"/>
                </a:cubicBezTo>
                <a:cubicBezTo>
                  <a:pt x="136" y="542"/>
                  <a:pt x="170" y="551"/>
                  <a:pt x="195" y="551"/>
                </a:cubicBezTo>
                <a:cubicBezTo>
                  <a:pt x="195" y="551"/>
                  <a:pt x="203" y="551"/>
                  <a:pt x="212" y="551"/>
                </a:cubicBezTo>
                <a:cubicBezTo>
                  <a:pt x="263" y="534"/>
                  <a:pt x="288" y="517"/>
                  <a:pt x="305" y="483"/>
                </a:cubicBezTo>
                <a:cubicBezTo>
                  <a:pt x="314" y="458"/>
                  <a:pt x="305" y="424"/>
                  <a:pt x="297" y="390"/>
                </a:cubicBezTo>
                <a:cubicBezTo>
                  <a:pt x="297" y="373"/>
                  <a:pt x="288" y="348"/>
                  <a:pt x="288" y="331"/>
                </a:cubicBezTo>
                <a:cubicBezTo>
                  <a:pt x="297" y="314"/>
                  <a:pt x="297" y="305"/>
                  <a:pt x="305" y="297"/>
                </a:cubicBezTo>
                <a:cubicBezTo>
                  <a:pt x="322" y="314"/>
                  <a:pt x="331" y="339"/>
                  <a:pt x="331" y="365"/>
                </a:cubicBezTo>
                <a:lnTo>
                  <a:pt x="331" y="365"/>
                </a:lnTo>
                <a:cubicBezTo>
                  <a:pt x="331" y="610"/>
                  <a:pt x="331" y="610"/>
                  <a:pt x="331" y="610"/>
                </a:cubicBezTo>
                <a:cubicBezTo>
                  <a:pt x="331" y="627"/>
                  <a:pt x="339" y="636"/>
                  <a:pt x="348" y="636"/>
                </a:cubicBezTo>
                <a:lnTo>
                  <a:pt x="348" y="636"/>
                </a:lnTo>
                <a:cubicBezTo>
                  <a:pt x="356" y="636"/>
                  <a:pt x="365" y="627"/>
                  <a:pt x="365" y="610"/>
                </a:cubicBezTo>
                <a:cubicBezTo>
                  <a:pt x="373" y="365"/>
                  <a:pt x="373" y="365"/>
                  <a:pt x="373" y="365"/>
                </a:cubicBezTo>
                <a:cubicBezTo>
                  <a:pt x="373" y="314"/>
                  <a:pt x="348" y="271"/>
                  <a:pt x="305" y="254"/>
                </a:cubicBezTo>
                <a:close/>
                <a:moveTo>
                  <a:pt x="263" y="475"/>
                </a:moveTo>
                <a:lnTo>
                  <a:pt x="263" y="475"/>
                </a:lnTo>
                <a:cubicBezTo>
                  <a:pt x="254" y="492"/>
                  <a:pt x="229" y="508"/>
                  <a:pt x="203" y="517"/>
                </a:cubicBezTo>
                <a:cubicBezTo>
                  <a:pt x="195" y="517"/>
                  <a:pt x="195" y="517"/>
                  <a:pt x="195" y="517"/>
                </a:cubicBezTo>
                <a:cubicBezTo>
                  <a:pt x="153" y="517"/>
                  <a:pt x="93" y="449"/>
                  <a:pt x="85" y="432"/>
                </a:cubicBezTo>
                <a:cubicBezTo>
                  <a:pt x="51" y="398"/>
                  <a:pt x="43" y="339"/>
                  <a:pt x="43" y="288"/>
                </a:cubicBezTo>
                <a:cubicBezTo>
                  <a:pt x="43" y="229"/>
                  <a:pt x="59" y="178"/>
                  <a:pt x="93" y="136"/>
                </a:cubicBezTo>
                <a:cubicBezTo>
                  <a:pt x="144" y="68"/>
                  <a:pt x="195" y="43"/>
                  <a:pt x="229" y="43"/>
                </a:cubicBezTo>
                <a:lnTo>
                  <a:pt x="229" y="43"/>
                </a:lnTo>
                <a:cubicBezTo>
                  <a:pt x="246" y="43"/>
                  <a:pt x="263" y="51"/>
                  <a:pt x="280" y="68"/>
                </a:cubicBezTo>
                <a:cubicBezTo>
                  <a:pt x="297" y="85"/>
                  <a:pt x="305" y="110"/>
                  <a:pt x="305" y="127"/>
                </a:cubicBezTo>
                <a:cubicBezTo>
                  <a:pt x="305" y="170"/>
                  <a:pt x="263" y="203"/>
                  <a:pt x="263" y="203"/>
                </a:cubicBezTo>
                <a:cubicBezTo>
                  <a:pt x="254" y="212"/>
                  <a:pt x="246" y="221"/>
                  <a:pt x="254" y="229"/>
                </a:cubicBezTo>
                <a:lnTo>
                  <a:pt x="254" y="229"/>
                </a:lnTo>
                <a:cubicBezTo>
                  <a:pt x="254" y="237"/>
                  <a:pt x="263" y="254"/>
                  <a:pt x="263" y="263"/>
                </a:cubicBezTo>
                <a:cubicBezTo>
                  <a:pt x="263" y="280"/>
                  <a:pt x="263" y="297"/>
                  <a:pt x="254" y="314"/>
                </a:cubicBezTo>
                <a:cubicBezTo>
                  <a:pt x="246" y="314"/>
                  <a:pt x="246" y="322"/>
                  <a:pt x="246" y="322"/>
                </a:cubicBezTo>
                <a:cubicBezTo>
                  <a:pt x="246" y="348"/>
                  <a:pt x="254" y="373"/>
                  <a:pt x="254" y="398"/>
                </a:cubicBezTo>
                <a:cubicBezTo>
                  <a:pt x="263" y="432"/>
                  <a:pt x="271" y="458"/>
                  <a:pt x="263" y="4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45">
            <a:extLst>
              <a:ext uri="{FF2B5EF4-FFF2-40B4-BE49-F238E27FC236}">
                <a16:creationId xmlns:a16="http://schemas.microsoft.com/office/drawing/2014/main" id="{55EED01C-EDAF-1141-8151-A8EBEC638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7183" y="8380792"/>
            <a:ext cx="386956" cy="655552"/>
          </a:xfrm>
          <a:custGeom>
            <a:avLst/>
            <a:gdLst>
              <a:gd name="T0" fmla="*/ 373 w 374"/>
              <a:gd name="T1" fmla="*/ 288 h 637"/>
              <a:gd name="T2" fmla="*/ 373 w 374"/>
              <a:gd name="T3" fmla="*/ 288 h 637"/>
              <a:gd name="T4" fmla="*/ 314 w 374"/>
              <a:gd name="T5" fmla="*/ 110 h 637"/>
              <a:gd name="T6" fmla="*/ 246 w 374"/>
              <a:gd name="T7" fmla="*/ 43 h 637"/>
              <a:gd name="T8" fmla="*/ 153 w 374"/>
              <a:gd name="T9" fmla="*/ 0 h 637"/>
              <a:gd name="T10" fmla="*/ 68 w 374"/>
              <a:gd name="T11" fmla="*/ 43 h 637"/>
              <a:gd name="T12" fmla="*/ 26 w 374"/>
              <a:gd name="T13" fmla="*/ 136 h 637"/>
              <a:gd name="T14" fmla="*/ 77 w 374"/>
              <a:gd name="T15" fmla="*/ 229 h 637"/>
              <a:gd name="T16" fmla="*/ 68 w 374"/>
              <a:gd name="T17" fmla="*/ 254 h 637"/>
              <a:gd name="T18" fmla="*/ 0 w 374"/>
              <a:gd name="T19" fmla="*/ 365 h 637"/>
              <a:gd name="T20" fmla="*/ 9 w 374"/>
              <a:gd name="T21" fmla="*/ 610 h 637"/>
              <a:gd name="T22" fmla="*/ 26 w 374"/>
              <a:gd name="T23" fmla="*/ 636 h 637"/>
              <a:gd name="T24" fmla="*/ 26 w 374"/>
              <a:gd name="T25" fmla="*/ 636 h 637"/>
              <a:gd name="T26" fmla="*/ 51 w 374"/>
              <a:gd name="T27" fmla="*/ 610 h 637"/>
              <a:gd name="T28" fmla="*/ 43 w 374"/>
              <a:gd name="T29" fmla="*/ 365 h 637"/>
              <a:gd name="T30" fmla="*/ 43 w 374"/>
              <a:gd name="T31" fmla="*/ 365 h 637"/>
              <a:gd name="T32" fmla="*/ 77 w 374"/>
              <a:gd name="T33" fmla="*/ 297 h 637"/>
              <a:gd name="T34" fmla="*/ 85 w 374"/>
              <a:gd name="T35" fmla="*/ 331 h 637"/>
              <a:gd name="T36" fmla="*/ 77 w 374"/>
              <a:gd name="T37" fmla="*/ 390 h 637"/>
              <a:gd name="T38" fmla="*/ 77 w 374"/>
              <a:gd name="T39" fmla="*/ 483 h 637"/>
              <a:gd name="T40" fmla="*/ 161 w 374"/>
              <a:gd name="T41" fmla="*/ 551 h 637"/>
              <a:gd name="T42" fmla="*/ 187 w 374"/>
              <a:gd name="T43" fmla="*/ 551 h 637"/>
              <a:gd name="T44" fmla="*/ 272 w 374"/>
              <a:gd name="T45" fmla="*/ 517 h 637"/>
              <a:gd name="T46" fmla="*/ 331 w 374"/>
              <a:gd name="T47" fmla="*/ 458 h 637"/>
              <a:gd name="T48" fmla="*/ 373 w 374"/>
              <a:gd name="T49" fmla="*/ 288 h 637"/>
              <a:gd name="T50" fmla="*/ 297 w 374"/>
              <a:gd name="T51" fmla="*/ 432 h 637"/>
              <a:gd name="T52" fmla="*/ 297 w 374"/>
              <a:gd name="T53" fmla="*/ 432 h 637"/>
              <a:gd name="T54" fmla="*/ 187 w 374"/>
              <a:gd name="T55" fmla="*/ 517 h 637"/>
              <a:gd name="T56" fmla="*/ 178 w 374"/>
              <a:gd name="T57" fmla="*/ 517 h 637"/>
              <a:gd name="T58" fmla="*/ 110 w 374"/>
              <a:gd name="T59" fmla="*/ 475 h 637"/>
              <a:gd name="T60" fmla="*/ 119 w 374"/>
              <a:gd name="T61" fmla="*/ 398 h 637"/>
              <a:gd name="T62" fmla="*/ 128 w 374"/>
              <a:gd name="T63" fmla="*/ 322 h 637"/>
              <a:gd name="T64" fmla="*/ 128 w 374"/>
              <a:gd name="T65" fmla="*/ 314 h 637"/>
              <a:gd name="T66" fmla="*/ 110 w 374"/>
              <a:gd name="T67" fmla="*/ 263 h 637"/>
              <a:gd name="T68" fmla="*/ 119 w 374"/>
              <a:gd name="T69" fmla="*/ 229 h 637"/>
              <a:gd name="T70" fmla="*/ 119 w 374"/>
              <a:gd name="T71" fmla="*/ 229 h 637"/>
              <a:gd name="T72" fmla="*/ 119 w 374"/>
              <a:gd name="T73" fmla="*/ 203 h 637"/>
              <a:gd name="T74" fmla="*/ 68 w 374"/>
              <a:gd name="T75" fmla="*/ 127 h 637"/>
              <a:gd name="T76" fmla="*/ 94 w 374"/>
              <a:gd name="T77" fmla="*/ 68 h 637"/>
              <a:gd name="T78" fmla="*/ 144 w 374"/>
              <a:gd name="T79" fmla="*/ 43 h 637"/>
              <a:gd name="T80" fmla="*/ 153 w 374"/>
              <a:gd name="T81" fmla="*/ 43 h 637"/>
              <a:gd name="T82" fmla="*/ 280 w 374"/>
              <a:gd name="T83" fmla="*/ 136 h 637"/>
              <a:gd name="T84" fmla="*/ 331 w 374"/>
              <a:gd name="T85" fmla="*/ 288 h 637"/>
              <a:gd name="T86" fmla="*/ 297 w 374"/>
              <a:gd name="T87" fmla="*/ 432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74" h="637">
                <a:moveTo>
                  <a:pt x="373" y="288"/>
                </a:moveTo>
                <a:lnTo>
                  <a:pt x="373" y="288"/>
                </a:lnTo>
                <a:cubicBezTo>
                  <a:pt x="373" y="221"/>
                  <a:pt x="348" y="161"/>
                  <a:pt x="314" y="110"/>
                </a:cubicBezTo>
                <a:cubicBezTo>
                  <a:pt x="297" y="85"/>
                  <a:pt x="272" y="60"/>
                  <a:pt x="246" y="43"/>
                </a:cubicBezTo>
                <a:cubicBezTo>
                  <a:pt x="212" y="17"/>
                  <a:pt x="178" y="9"/>
                  <a:pt x="153" y="0"/>
                </a:cubicBezTo>
                <a:cubicBezTo>
                  <a:pt x="119" y="0"/>
                  <a:pt x="94" y="17"/>
                  <a:pt x="68" y="43"/>
                </a:cubicBezTo>
                <a:cubicBezTo>
                  <a:pt x="34" y="68"/>
                  <a:pt x="26" y="102"/>
                  <a:pt x="26" y="136"/>
                </a:cubicBezTo>
                <a:cubicBezTo>
                  <a:pt x="34" y="178"/>
                  <a:pt x="60" y="212"/>
                  <a:pt x="77" y="229"/>
                </a:cubicBezTo>
                <a:cubicBezTo>
                  <a:pt x="77" y="229"/>
                  <a:pt x="68" y="237"/>
                  <a:pt x="68" y="254"/>
                </a:cubicBezTo>
                <a:cubicBezTo>
                  <a:pt x="26" y="271"/>
                  <a:pt x="0" y="314"/>
                  <a:pt x="0" y="365"/>
                </a:cubicBezTo>
                <a:cubicBezTo>
                  <a:pt x="9" y="610"/>
                  <a:pt x="9" y="610"/>
                  <a:pt x="9" y="610"/>
                </a:cubicBezTo>
                <a:cubicBezTo>
                  <a:pt x="9" y="627"/>
                  <a:pt x="17" y="636"/>
                  <a:pt x="26" y="636"/>
                </a:cubicBezTo>
                <a:lnTo>
                  <a:pt x="26" y="636"/>
                </a:lnTo>
                <a:cubicBezTo>
                  <a:pt x="43" y="636"/>
                  <a:pt x="51" y="627"/>
                  <a:pt x="51" y="610"/>
                </a:cubicBezTo>
                <a:cubicBezTo>
                  <a:pt x="43" y="365"/>
                  <a:pt x="43" y="365"/>
                  <a:pt x="43" y="365"/>
                </a:cubicBezTo>
                <a:lnTo>
                  <a:pt x="43" y="365"/>
                </a:lnTo>
                <a:cubicBezTo>
                  <a:pt x="43" y="339"/>
                  <a:pt x="51" y="314"/>
                  <a:pt x="77" y="297"/>
                </a:cubicBezTo>
                <a:cubicBezTo>
                  <a:pt x="77" y="305"/>
                  <a:pt x="85" y="314"/>
                  <a:pt x="85" y="331"/>
                </a:cubicBezTo>
                <a:cubicBezTo>
                  <a:pt x="85" y="348"/>
                  <a:pt x="85" y="373"/>
                  <a:pt x="77" y="390"/>
                </a:cubicBezTo>
                <a:cubicBezTo>
                  <a:pt x="68" y="424"/>
                  <a:pt x="68" y="458"/>
                  <a:pt x="77" y="483"/>
                </a:cubicBezTo>
                <a:cubicBezTo>
                  <a:pt x="85" y="517"/>
                  <a:pt x="110" y="534"/>
                  <a:pt x="161" y="551"/>
                </a:cubicBezTo>
                <a:cubicBezTo>
                  <a:pt x="170" y="551"/>
                  <a:pt x="178" y="551"/>
                  <a:pt x="187" y="551"/>
                </a:cubicBezTo>
                <a:cubicBezTo>
                  <a:pt x="212" y="551"/>
                  <a:pt x="238" y="542"/>
                  <a:pt x="272" y="517"/>
                </a:cubicBezTo>
                <a:cubicBezTo>
                  <a:pt x="297" y="492"/>
                  <a:pt x="323" y="466"/>
                  <a:pt x="331" y="458"/>
                </a:cubicBezTo>
                <a:cubicBezTo>
                  <a:pt x="356" y="407"/>
                  <a:pt x="373" y="348"/>
                  <a:pt x="373" y="288"/>
                </a:cubicBezTo>
                <a:close/>
                <a:moveTo>
                  <a:pt x="297" y="432"/>
                </a:moveTo>
                <a:lnTo>
                  <a:pt x="297" y="432"/>
                </a:lnTo>
                <a:cubicBezTo>
                  <a:pt x="289" y="449"/>
                  <a:pt x="229" y="517"/>
                  <a:pt x="187" y="517"/>
                </a:cubicBezTo>
                <a:cubicBezTo>
                  <a:pt x="178" y="517"/>
                  <a:pt x="178" y="517"/>
                  <a:pt x="178" y="517"/>
                </a:cubicBezTo>
                <a:cubicBezTo>
                  <a:pt x="153" y="508"/>
                  <a:pt x="119" y="492"/>
                  <a:pt x="110" y="475"/>
                </a:cubicBezTo>
                <a:cubicBezTo>
                  <a:pt x="102" y="458"/>
                  <a:pt x="110" y="432"/>
                  <a:pt x="119" y="398"/>
                </a:cubicBezTo>
                <a:cubicBezTo>
                  <a:pt x="119" y="373"/>
                  <a:pt x="128" y="348"/>
                  <a:pt x="128" y="322"/>
                </a:cubicBezTo>
                <a:lnTo>
                  <a:pt x="128" y="314"/>
                </a:lnTo>
                <a:cubicBezTo>
                  <a:pt x="110" y="297"/>
                  <a:pt x="110" y="280"/>
                  <a:pt x="110" y="263"/>
                </a:cubicBezTo>
                <a:cubicBezTo>
                  <a:pt x="110" y="254"/>
                  <a:pt x="119" y="237"/>
                  <a:pt x="119" y="229"/>
                </a:cubicBezTo>
                <a:lnTo>
                  <a:pt x="119" y="229"/>
                </a:lnTo>
                <a:cubicBezTo>
                  <a:pt x="128" y="221"/>
                  <a:pt x="128" y="212"/>
                  <a:pt x="119" y="203"/>
                </a:cubicBezTo>
                <a:cubicBezTo>
                  <a:pt x="119" y="203"/>
                  <a:pt x="68" y="170"/>
                  <a:pt x="68" y="127"/>
                </a:cubicBezTo>
                <a:cubicBezTo>
                  <a:pt x="68" y="110"/>
                  <a:pt x="77" y="85"/>
                  <a:pt x="94" y="68"/>
                </a:cubicBezTo>
                <a:cubicBezTo>
                  <a:pt x="110" y="51"/>
                  <a:pt x="128" y="43"/>
                  <a:pt x="144" y="43"/>
                </a:cubicBezTo>
                <a:cubicBezTo>
                  <a:pt x="144" y="43"/>
                  <a:pt x="144" y="43"/>
                  <a:pt x="153" y="43"/>
                </a:cubicBezTo>
                <a:cubicBezTo>
                  <a:pt x="195" y="43"/>
                  <a:pt x="255" y="93"/>
                  <a:pt x="280" y="136"/>
                </a:cubicBezTo>
                <a:cubicBezTo>
                  <a:pt x="314" y="178"/>
                  <a:pt x="331" y="229"/>
                  <a:pt x="331" y="288"/>
                </a:cubicBezTo>
                <a:cubicBezTo>
                  <a:pt x="339" y="339"/>
                  <a:pt x="323" y="398"/>
                  <a:pt x="297" y="4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46">
            <a:extLst>
              <a:ext uri="{FF2B5EF4-FFF2-40B4-BE49-F238E27FC236}">
                <a16:creationId xmlns:a16="http://schemas.microsoft.com/office/drawing/2014/main" id="{480DEC12-4D8F-F342-BDA9-FDC5CDB20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7112" y="8230563"/>
            <a:ext cx="464349" cy="842200"/>
          </a:xfrm>
          <a:custGeom>
            <a:avLst/>
            <a:gdLst>
              <a:gd name="T0" fmla="*/ 440 w 450"/>
              <a:gd name="T1" fmla="*/ 60 h 815"/>
              <a:gd name="T2" fmla="*/ 440 w 450"/>
              <a:gd name="T3" fmla="*/ 60 h 815"/>
              <a:gd name="T4" fmla="*/ 389 w 450"/>
              <a:gd name="T5" fmla="*/ 9 h 815"/>
              <a:gd name="T6" fmla="*/ 313 w 450"/>
              <a:gd name="T7" fmla="*/ 26 h 815"/>
              <a:gd name="T8" fmla="*/ 245 w 450"/>
              <a:gd name="T9" fmla="*/ 60 h 815"/>
              <a:gd name="T10" fmla="*/ 186 w 450"/>
              <a:gd name="T11" fmla="*/ 136 h 815"/>
              <a:gd name="T12" fmla="*/ 178 w 450"/>
              <a:gd name="T13" fmla="*/ 195 h 815"/>
              <a:gd name="T14" fmla="*/ 101 w 450"/>
              <a:gd name="T15" fmla="*/ 517 h 815"/>
              <a:gd name="T16" fmla="*/ 76 w 450"/>
              <a:gd name="T17" fmla="*/ 602 h 815"/>
              <a:gd name="T18" fmla="*/ 34 w 450"/>
              <a:gd name="T19" fmla="*/ 703 h 815"/>
              <a:gd name="T20" fmla="*/ 17 w 450"/>
              <a:gd name="T21" fmla="*/ 805 h 815"/>
              <a:gd name="T22" fmla="*/ 50 w 450"/>
              <a:gd name="T23" fmla="*/ 814 h 815"/>
              <a:gd name="T24" fmla="*/ 50 w 450"/>
              <a:gd name="T25" fmla="*/ 814 h 815"/>
              <a:gd name="T26" fmla="*/ 84 w 450"/>
              <a:gd name="T27" fmla="*/ 805 h 815"/>
              <a:gd name="T28" fmla="*/ 178 w 450"/>
              <a:gd name="T29" fmla="*/ 695 h 815"/>
              <a:gd name="T30" fmla="*/ 194 w 450"/>
              <a:gd name="T31" fmla="*/ 670 h 815"/>
              <a:gd name="T32" fmla="*/ 203 w 450"/>
              <a:gd name="T33" fmla="*/ 661 h 815"/>
              <a:gd name="T34" fmla="*/ 245 w 450"/>
              <a:gd name="T35" fmla="*/ 619 h 815"/>
              <a:gd name="T36" fmla="*/ 245 w 450"/>
              <a:gd name="T37" fmla="*/ 568 h 815"/>
              <a:gd name="T38" fmla="*/ 237 w 450"/>
              <a:gd name="T39" fmla="*/ 458 h 815"/>
              <a:gd name="T40" fmla="*/ 237 w 450"/>
              <a:gd name="T41" fmla="*/ 458 h 815"/>
              <a:gd name="T42" fmla="*/ 271 w 450"/>
              <a:gd name="T43" fmla="*/ 407 h 815"/>
              <a:gd name="T44" fmla="*/ 330 w 450"/>
              <a:gd name="T45" fmla="*/ 237 h 815"/>
              <a:gd name="T46" fmla="*/ 364 w 450"/>
              <a:gd name="T47" fmla="*/ 187 h 815"/>
              <a:gd name="T48" fmla="*/ 406 w 450"/>
              <a:gd name="T49" fmla="*/ 161 h 815"/>
              <a:gd name="T50" fmla="*/ 440 w 450"/>
              <a:gd name="T51" fmla="*/ 119 h 815"/>
              <a:gd name="T52" fmla="*/ 440 w 450"/>
              <a:gd name="T53" fmla="*/ 60 h 815"/>
              <a:gd name="T54" fmla="*/ 389 w 450"/>
              <a:gd name="T55" fmla="*/ 127 h 815"/>
              <a:gd name="T56" fmla="*/ 389 w 450"/>
              <a:gd name="T57" fmla="*/ 127 h 815"/>
              <a:gd name="T58" fmla="*/ 339 w 450"/>
              <a:gd name="T59" fmla="*/ 153 h 815"/>
              <a:gd name="T60" fmla="*/ 288 w 450"/>
              <a:gd name="T61" fmla="*/ 229 h 815"/>
              <a:gd name="T62" fmla="*/ 237 w 450"/>
              <a:gd name="T63" fmla="*/ 381 h 815"/>
              <a:gd name="T64" fmla="*/ 203 w 450"/>
              <a:gd name="T65" fmla="*/ 441 h 815"/>
              <a:gd name="T66" fmla="*/ 203 w 450"/>
              <a:gd name="T67" fmla="*/ 441 h 815"/>
              <a:gd name="T68" fmla="*/ 203 w 450"/>
              <a:gd name="T69" fmla="*/ 593 h 815"/>
              <a:gd name="T70" fmla="*/ 211 w 450"/>
              <a:gd name="T71" fmla="*/ 602 h 815"/>
              <a:gd name="T72" fmla="*/ 186 w 450"/>
              <a:gd name="T73" fmla="*/ 627 h 815"/>
              <a:gd name="T74" fmla="*/ 161 w 450"/>
              <a:gd name="T75" fmla="*/ 644 h 815"/>
              <a:gd name="T76" fmla="*/ 144 w 450"/>
              <a:gd name="T77" fmla="*/ 678 h 815"/>
              <a:gd name="T78" fmla="*/ 68 w 450"/>
              <a:gd name="T79" fmla="*/ 771 h 815"/>
              <a:gd name="T80" fmla="*/ 50 w 450"/>
              <a:gd name="T81" fmla="*/ 771 h 815"/>
              <a:gd name="T82" fmla="*/ 68 w 450"/>
              <a:gd name="T83" fmla="*/ 729 h 815"/>
              <a:gd name="T84" fmla="*/ 118 w 450"/>
              <a:gd name="T85" fmla="*/ 610 h 815"/>
              <a:gd name="T86" fmla="*/ 135 w 450"/>
              <a:gd name="T87" fmla="*/ 534 h 815"/>
              <a:gd name="T88" fmla="*/ 135 w 450"/>
              <a:gd name="T89" fmla="*/ 534 h 815"/>
              <a:gd name="T90" fmla="*/ 211 w 450"/>
              <a:gd name="T91" fmla="*/ 204 h 815"/>
              <a:gd name="T92" fmla="*/ 228 w 450"/>
              <a:gd name="T93" fmla="*/ 136 h 815"/>
              <a:gd name="T94" fmla="*/ 254 w 450"/>
              <a:gd name="T95" fmla="*/ 93 h 815"/>
              <a:gd name="T96" fmla="*/ 339 w 450"/>
              <a:gd name="T97" fmla="*/ 51 h 815"/>
              <a:gd name="T98" fmla="*/ 381 w 450"/>
              <a:gd name="T99" fmla="*/ 51 h 815"/>
              <a:gd name="T100" fmla="*/ 406 w 450"/>
              <a:gd name="T101" fmla="*/ 76 h 815"/>
              <a:gd name="T102" fmla="*/ 389 w 450"/>
              <a:gd name="T103" fmla="*/ 127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50" h="815">
                <a:moveTo>
                  <a:pt x="440" y="60"/>
                </a:moveTo>
                <a:lnTo>
                  <a:pt x="440" y="60"/>
                </a:lnTo>
                <a:cubicBezTo>
                  <a:pt x="432" y="42"/>
                  <a:pt x="415" y="26"/>
                  <a:pt x="389" y="9"/>
                </a:cubicBezTo>
                <a:cubicBezTo>
                  <a:pt x="364" y="0"/>
                  <a:pt x="330" y="0"/>
                  <a:pt x="313" y="26"/>
                </a:cubicBezTo>
                <a:cubicBezTo>
                  <a:pt x="296" y="34"/>
                  <a:pt x="271" y="51"/>
                  <a:pt x="245" y="60"/>
                </a:cubicBezTo>
                <a:cubicBezTo>
                  <a:pt x="211" y="68"/>
                  <a:pt x="186" y="93"/>
                  <a:pt x="186" y="136"/>
                </a:cubicBezTo>
                <a:cubicBezTo>
                  <a:pt x="186" y="153"/>
                  <a:pt x="178" y="178"/>
                  <a:pt x="178" y="195"/>
                </a:cubicBezTo>
                <a:cubicBezTo>
                  <a:pt x="101" y="517"/>
                  <a:pt x="101" y="517"/>
                  <a:pt x="101" y="517"/>
                </a:cubicBezTo>
                <a:cubicBezTo>
                  <a:pt x="84" y="559"/>
                  <a:pt x="84" y="585"/>
                  <a:pt x="76" y="602"/>
                </a:cubicBezTo>
                <a:cubicBezTo>
                  <a:pt x="68" y="636"/>
                  <a:pt x="68" y="652"/>
                  <a:pt x="34" y="703"/>
                </a:cubicBezTo>
                <a:cubicBezTo>
                  <a:pt x="8" y="746"/>
                  <a:pt x="0" y="780"/>
                  <a:pt x="17" y="805"/>
                </a:cubicBezTo>
                <a:cubicBezTo>
                  <a:pt x="25" y="814"/>
                  <a:pt x="34" y="814"/>
                  <a:pt x="50" y="814"/>
                </a:cubicBezTo>
                <a:lnTo>
                  <a:pt x="50" y="814"/>
                </a:lnTo>
                <a:cubicBezTo>
                  <a:pt x="59" y="814"/>
                  <a:pt x="68" y="814"/>
                  <a:pt x="84" y="805"/>
                </a:cubicBezTo>
                <a:cubicBezTo>
                  <a:pt x="135" y="780"/>
                  <a:pt x="161" y="729"/>
                  <a:pt x="178" y="695"/>
                </a:cubicBezTo>
                <a:cubicBezTo>
                  <a:pt x="186" y="686"/>
                  <a:pt x="186" y="678"/>
                  <a:pt x="194" y="670"/>
                </a:cubicBezTo>
                <a:cubicBezTo>
                  <a:pt x="194" y="670"/>
                  <a:pt x="194" y="661"/>
                  <a:pt x="203" y="661"/>
                </a:cubicBezTo>
                <a:cubicBezTo>
                  <a:pt x="220" y="652"/>
                  <a:pt x="237" y="644"/>
                  <a:pt x="245" y="619"/>
                </a:cubicBezTo>
                <a:cubicBezTo>
                  <a:pt x="254" y="610"/>
                  <a:pt x="254" y="593"/>
                  <a:pt x="245" y="568"/>
                </a:cubicBezTo>
                <a:cubicBezTo>
                  <a:pt x="228" y="534"/>
                  <a:pt x="220" y="492"/>
                  <a:pt x="237" y="458"/>
                </a:cubicBezTo>
                <a:lnTo>
                  <a:pt x="237" y="458"/>
                </a:lnTo>
                <a:cubicBezTo>
                  <a:pt x="245" y="441"/>
                  <a:pt x="254" y="424"/>
                  <a:pt x="271" y="407"/>
                </a:cubicBezTo>
                <a:cubicBezTo>
                  <a:pt x="288" y="381"/>
                  <a:pt x="313" y="331"/>
                  <a:pt x="330" y="237"/>
                </a:cubicBezTo>
                <a:cubicBezTo>
                  <a:pt x="330" y="212"/>
                  <a:pt x="347" y="195"/>
                  <a:pt x="364" y="187"/>
                </a:cubicBezTo>
                <a:cubicBezTo>
                  <a:pt x="406" y="161"/>
                  <a:pt x="406" y="161"/>
                  <a:pt x="406" y="161"/>
                </a:cubicBezTo>
                <a:cubicBezTo>
                  <a:pt x="423" y="153"/>
                  <a:pt x="432" y="136"/>
                  <a:pt x="440" y="119"/>
                </a:cubicBezTo>
                <a:cubicBezTo>
                  <a:pt x="449" y="102"/>
                  <a:pt x="449" y="76"/>
                  <a:pt x="440" y="60"/>
                </a:cubicBezTo>
                <a:close/>
                <a:moveTo>
                  <a:pt x="389" y="127"/>
                </a:moveTo>
                <a:lnTo>
                  <a:pt x="389" y="127"/>
                </a:lnTo>
                <a:cubicBezTo>
                  <a:pt x="339" y="153"/>
                  <a:pt x="339" y="153"/>
                  <a:pt x="339" y="153"/>
                </a:cubicBezTo>
                <a:cubicBezTo>
                  <a:pt x="313" y="170"/>
                  <a:pt x="288" y="195"/>
                  <a:pt x="288" y="229"/>
                </a:cubicBezTo>
                <a:cubicBezTo>
                  <a:pt x="279" y="271"/>
                  <a:pt x="271" y="339"/>
                  <a:pt x="237" y="381"/>
                </a:cubicBezTo>
                <a:cubicBezTo>
                  <a:pt x="220" y="407"/>
                  <a:pt x="211" y="424"/>
                  <a:pt x="203" y="441"/>
                </a:cubicBezTo>
                <a:lnTo>
                  <a:pt x="203" y="441"/>
                </a:lnTo>
                <a:cubicBezTo>
                  <a:pt x="178" y="492"/>
                  <a:pt x="186" y="542"/>
                  <a:pt x="203" y="593"/>
                </a:cubicBezTo>
                <a:cubicBezTo>
                  <a:pt x="211" y="602"/>
                  <a:pt x="211" y="602"/>
                  <a:pt x="211" y="602"/>
                </a:cubicBezTo>
                <a:cubicBezTo>
                  <a:pt x="203" y="619"/>
                  <a:pt x="194" y="619"/>
                  <a:pt x="186" y="627"/>
                </a:cubicBezTo>
                <a:cubicBezTo>
                  <a:pt x="178" y="627"/>
                  <a:pt x="169" y="636"/>
                  <a:pt x="161" y="644"/>
                </a:cubicBezTo>
                <a:cubicBezTo>
                  <a:pt x="152" y="652"/>
                  <a:pt x="144" y="670"/>
                  <a:pt x="144" y="678"/>
                </a:cubicBezTo>
                <a:cubicBezTo>
                  <a:pt x="127" y="712"/>
                  <a:pt x="110" y="746"/>
                  <a:pt x="68" y="771"/>
                </a:cubicBezTo>
                <a:cubicBezTo>
                  <a:pt x="59" y="771"/>
                  <a:pt x="50" y="771"/>
                  <a:pt x="50" y="771"/>
                </a:cubicBezTo>
                <a:cubicBezTo>
                  <a:pt x="50" y="771"/>
                  <a:pt x="50" y="754"/>
                  <a:pt x="68" y="729"/>
                </a:cubicBezTo>
                <a:cubicBezTo>
                  <a:pt x="101" y="670"/>
                  <a:pt x="110" y="652"/>
                  <a:pt x="118" y="610"/>
                </a:cubicBezTo>
                <a:cubicBezTo>
                  <a:pt x="118" y="593"/>
                  <a:pt x="127" y="568"/>
                  <a:pt x="135" y="534"/>
                </a:cubicBezTo>
                <a:lnTo>
                  <a:pt x="135" y="534"/>
                </a:lnTo>
                <a:cubicBezTo>
                  <a:pt x="211" y="204"/>
                  <a:pt x="211" y="204"/>
                  <a:pt x="211" y="204"/>
                </a:cubicBezTo>
                <a:cubicBezTo>
                  <a:pt x="220" y="178"/>
                  <a:pt x="220" y="161"/>
                  <a:pt x="228" y="136"/>
                </a:cubicBezTo>
                <a:cubicBezTo>
                  <a:pt x="228" y="110"/>
                  <a:pt x="237" y="102"/>
                  <a:pt x="254" y="93"/>
                </a:cubicBezTo>
                <a:cubicBezTo>
                  <a:pt x="288" y="93"/>
                  <a:pt x="322" y="68"/>
                  <a:pt x="339" y="51"/>
                </a:cubicBezTo>
                <a:cubicBezTo>
                  <a:pt x="347" y="42"/>
                  <a:pt x="364" y="42"/>
                  <a:pt x="381" y="51"/>
                </a:cubicBezTo>
                <a:cubicBezTo>
                  <a:pt x="389" y="51"/>
                  <a:pt x="398" y="60"/>
                  <a:pt x="406" y="76"/>
                </a:cubicBezTo>
                <a:cubicBezTo>
                  <a:pt x="415" y="93"/>
                  <a:pt x="406" y="119"/>
                  <a:pt x="389" y="127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47">
            <a:extLst>
              <a:ext uri="{FF2B5EF4-FFF2-40B4-BE49-F238E27FC236}">
                <a16:creationId xmlns:a16="http://schemas.microsoft.com/office/drawing/2014/main" id="{E7EECF99-7963-CF45-8F76-4D7A16C66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5690" y="2776737"/>
            <a:ext cx="368746" cy="842200"/>
          </a:xfrm>
          <a:custGeom>
            <a:avLst/>
            <a:gdLst>
              <a:gd name="T0" fmla="*/ 186 w 357"/>
              <a:gd name="T1" fmla="*/ 814 h 815"/>
              <a:gd name="T2" fmla="*/ 68 w 357"/>
              <a:gd name="T3" fmla="*/ 712 h 815"/>
              <a:gd name="T4" fmla="*/ 68 w 357"/>
              <a:gd name="T5" fmla="*/ 551 h 815"/>
              <a:gd name="T6" fmla="*/ 51 w 357"/>
              <a:gd name="T7" fmla="*/ 399 h 815"/>
              <a:gd name="T8" fmla="*/ 17 w 357"/>
              <a:gd name="T9" fmla="*/ 128 h 815"/>
              <a:gd name="T10" fmla="*/ 34 w 357"/>
              <a:gd name="T11" fmla="*/ 26 h 815"/>
              <a:gd name="T12" fmla="*/ 76 w 357"/>
              <a:gd name="T13" fmla="*/ 9 h 815"/>
              <a:gd name="T14" fmla="*/ 127 w 357"/>
              <a:gd name="T15" fmla="*/ 34 h 815"/>
              <a:gd name="T16" fmla="*/ 194 w 357"/>
              <a:gd name="T17" fmla="*/ 51 h 815"/>
              <a:gd name="T18" fmla="*/ 254 w 357"/>
              <a:gd name="T19" fmla="*/ 77 h 815"/>
              <a:gd name="T20" fmla="*/ 313 w 357"/>
              <a:gd name="T21" fmla="*/ 111 h 815"/>
              <a:gd name="T22" fmla="*/ 356 w 357"/>
              <a:gd name="T23" fmla="*/ 153 h 815"/>
              <a:gd name="T24" fmla="*/ 356 w 357"/>
              <a:gd name="T25" fmla="*/ 212 h 815"/>
              <a:gd name="T26" fmla="*/ 330 w 357"/>
              <a:gd name="T27" fmla="*/ 483 h 815"/>
              <a:gd name="T28" fmla="*/ 313 w 357"/>
              <a:gd name="T29" fmla="*/ 610 h 815"/>
              <a:gd name="T30" fmla="*/ 271 w 357"/>
              <a:gd name="T31" fmla="*/ 788 h 815"/>
              <a:gd name="T32" fmla="*/ 110 w 357"/>
              <a:gd name="T33" fmla="*/ 704 h 815"/>
              <a:gd name="T34" fmla="*/ 186 w 357"/>
              <a:gd name="T35" fmla="*/ 780 h 815"/>
              <a:gd name="T36" fmla="*/ 271 w 357"/>
              <a:gd name="T37" fmla="*/ 704 h 815"/>
              <a:gd name="T38" fmla="*/ 271 w 357"/>
              <a:gd name="T39" fmla="*/ 568 h 815"/>
              <a:gd name="T40" fmla="*/ 313 w 357"/>
              <a:gd name="T41" fmla="*/ 212 h 815"/>
              <a:gd name="T42" fmla="*/ 322 w 357"/>
              <a:gd name="T43" fmla="*/ 153 h 815"/>
              <a:gd name="T44" fmla="*/ 305 w 357"/>
              <a:gd name="T45" fmla="*/ 153 h 815"/>
              <a:gd name="T46" fmla="*/ 296 w 357"/>
              <a:gd name="T47" fmla="*/ 195 h 815"/>
              <a:gd name="T48" fmla="*/ 262 w 357"/>
              <a:gd name="T49" fmla="*/ 187 h 815"/>
              <a:gd name="T50" fmla="*/ 271 w 357"/>
              <a:gd name="T51" fmla="*/ 111 h 815"/>
              <a:gd name="T52" fmla="*/ 254 w 357"/>
              <a:gd name="T53" fmla="*/ 187 h 815"/>
              <a:gd name="T54" fmla="*/ 212 w 357"/>
              <a:gd name="T55" fmla="*/ 178 h 815"/>
              <a:gd name="T56" fmla="*/ 212 w 357"/>
              <a:gd name="T57" fmla="*/ 85 h 815"/>
              <a:gd name="T58" fmla="*/ 203 w 357"/>
              <a:gd name="T59" fmla="*/ 162 h 815"/>
              <a:gd name="T60" fmla="*/ 161 w 357"/>
              <a:gd name="T61" fmla="*/ 153 h 815"/>
              <a:gd name="T62" fmla="*/ 152 w 357"/>
              <a:gd name="T63" fmla="*/ 68 h 815"/>
              <a:gd name="T64" fmla="*/ 135 w 357"/>
              <a:gd name="T65" fmla="*/ 162 h 815"/>
              <a:gd name="T66" fmla="*/ 101 w 357"/>
              <a:gd name="T67" fmla="*/ 153 h 815"/>
              <a:gd name="T68" fmla="*/ 93 w 357"/>
              <a:gd name="T69" fmla="*/ 51 h 815"/>
              <a:gd name="T70" fmla="*/ 76 w 357"/>
              <a:gd name="T71" fmla="*/ 43 h 815"/>
              <a:gd name="T72" fmla="*/ 51 w 357"/>
              <a:gd name="T73" fmla="*/ 68 h 815"/>
              <a:gd name="T74" fmla="*/ 51 w 357"/>
              <a:gd name="T75" fmla="*/ 229 h 815"/>
              <a:gd name="T76" fmla="*/ 101 w 357"/>
              <a:gd name="T77" fmla="*/ 433 h 815"/>
              <a:gd name="T78" fmla="*/ 110 w 357"/>
              <a:gd name="T79" fmla="*/ 602 h 815"/>
              <a:gd name="T80" fmla="*/ 271 w 357"/>
              <a:gd name="T81" fmla="*/ 704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7" h="815">
                <a:moveTo>
                  <a:pt x="186" y="814"/>
                </a:moveTo>
                <a:lnTo>
                  <a:pt x="186" y="814"/>
                </a:lnTo>
                <a:cubicBezTo>
                  <a:pt x="161" y="814"/>
                  <a:pt x="135" y="805"/>
                  <a:pt x="110" y="788"/>
                </a:cubicBezTo>
                <a:cubicBezTo>
                  <a:pt x="84" y="772"/>
                  <a:pt x="76" y="746"/>
                  <a:pt x="68" y="712"/>
                </a:cubicBezTo>
                <a:cubicBezTo>
                  <a:pt x="68" y="704"/>
                  <a:pt x="68" y="687"/>
                  <a:pt x="68" y="602"/>
                </a:cubicBezTo>
                <a:cubicBezTo>
                  <a:pt x="68" y="577"/>
                  <a:pt x="68" y="560"/>
                  <a:pt x="68" y="551"/>
                </a:cubicBezTo>
                <a:cubicBezTo>
                  <a:pt x="68" y="475"/>
                  <a:pt x="68" y="449"/>
                  <a:pt x="68" y="441"/>
                </a:cubicBezTo>
                <a:cubicBezTo>
                  <a:pt x="59" y="433"/>
                  <a:pt x="59" y="416"/>
                  <a:pt x="51" y="399"/>
                </a:cubicBezTo>
                <a:cubicBezTo>
                  <a:pt x="25" y="348"/>
                  <a:pt x="0" y="272"/>
                  <a:pt x="8" y="221"/>
                </a:cubicBezTo>
                <a:cubicBezTo>
                  <a:pt x="17" y="187"/>
                  <a:pt x="17" y="162"/>
                  <a:pt x="17" y="128"/>
                </a:cubicBezTo>
                <a:cubicBezTo>
                  <a:pt x="17" y="68"/>
                  <a:pt x="17" y="68"/>
                  <a:pt x="17" y="68"/>
                </a:cubicBezTo>
                <a:cubicBezTo>
                  <a:pt x="8" y="51"/>
                  <a:pt x="17" y="34"/>
                  <a:pt x="34" y="26"/>
                </a:cubicBezTo>
                <a:cubicBezTo>
                  <a:pt x="42" y="9"/>
                  <a:pt x="59" y="9"/>
                  <a:pt x="76" y="9"/>
                </a:cubicBezTo>
                <a:lnTo>
                  <a:pt x="76" y="9"/>
                </a:lnTo>
                <a:cubicBezTo>
                  <a:pt x="93" y="0"/>
                  <a:pt x="110" y="9"/>
                  <a:pt x="118" y="26"/>
                </a:cubicBezTo>
                <a:cubicBezTo>
                  <a:pt x="127" y="26"/>
                  <a:pt x="127" y="26"/>
                  <a:pt x="127" y="34"/>
                </a:cubicBezTo>
                <a:cubicBezTo>
                  <a:pt x="135" y="26"/>
                  <a:pt x="152" y="26"/>
                  <a:pt x="161" y="26"/>
                </a:cubicBezTo>
                <a:cubicBezTo>
                  <a:pt x="178" y="26"/>
                  <a:pt x="186" y="34"/>
                  <a:pt x="194" y="51"/>
                </a:cubicBezTo>
                <a:cubicBezTo>
                  <a:pt x="203" y="51"/>
                  <a:pt x="212" y="43"/>
                  <a:pt x="220" y="51"/>
                </a:cubicBezTo>
                <a:cubicBezTo>
                  <a:pt x="237" y="51"/>
                  <a:pt x="245" y="60"/>
                  <a:pt x="254" y="77"/>
                </a:cubicBezTo>
                <a:cubicBezTo>
                  <a:pt x="262" y="68"/>
                  <a:pt x="271" y="77"/>
                  <a:pt x="288" y="77"/>
                </a:cubicBezTo>
                <a:cubicBezTo>
                  <a:pt x="296" y="85"/>
                  <a:pt x="305" y="94"/>
                  <a:pt x="313" y="111"/>
                </a:cubicBezTo>
                <a:lnTo>
                  <a:pt x="322" y="111"/>
                </a:lnTo>
                <a:cubicBezTo>
                  <a:pt x="339" y="119"/>
                  <a:pt x="356" y="128"/>
                  <a:pt x="356" y="153"/>
                </a:cubicBezTo>
                <a:lnTo>
                  <a:pt x="356" y="153"/>
                </a:lnTo>
                <a:cubicBezTo>
                  <a:pt x="356" y="212"/>
                  <a:pt x="356" y="212"/>
                  <a:pt x="356" y="212"/>
                </a:cubicBezTo>
                <a:cubicBezTo>
                  <a:pt x="356" y="221"/>
                  <a:pt x="356" y="263"/>
                  <a:pt x="356" y="323"/>
                </a:cubicBezTo>
                <a:cubicBezTo>
                  <a:pt x="347" y="399"/>
                  <a:pt x="339" y="449"/>
                  <a:pt x="330" y="483"/>
                </a:cubicBezTo>
                <a:cubicBezTo>
                  <a:pt x="322" y="492"/>
                  <a:pt x="313" y="517"/>
                  <a:pt x="313" y="568"/>
                </a:cubicBezTo>
                <a:cubicBezTo>
                  <a:pt x="313" y="568"/>
                  <a:pt x="313" y="594"/>
                  <a:pt x="313" y="610"/>
                </a:cubicBezTo>
                <a:cubicBezTo>
                  <a:pt x="305" y="704"/>
                  <a:pt x="305" y="704"/>
                  <a:pt x="305" y="704"/>
                </a:cubicBezTo>
                <a:cubicBezTo>
                  <a:pt x="305" y="738"/>
                  <a:pt x="288" y="772"/>
                  <a:pt x="271" y="788"/>
                </a:cubicBezTo>
                <a:cubicBezTo>
                  <a:pt x="245" y="805"/>
                  <a:pt x="220" y="814"/>
                  <a:pt x="186" y="814"/>
                </a:cubicBezTo>
                <a:close/>
                <a:moveTo>
                  <a:pt x="110" y="704"/>
                </a:moveTo>
                <a:lnTo>
                  <a:pt x="110" y="704"/>
                </a:lnTo>
                <a:cubicBezTo>
                  <a:pt x="118" y="754"/>
                  <a:pt x="152" y="780"/>
                  <a:pt x="186" y="780"/>
                </a:cubicBezTo>
                <a:lnTo>
                  <a:pt x="186" y="780"/>
                </a:lnTo>
                <a:cubicBezTo>
                  <a:pt x="228" y="780"/>
                  <a:pt x="262" y="754"/>
                  <a:pt x="271" y="704"/>
                </a:cubicBezTo>
                <a:cubicBezTo>
                  <a:pt x="271" y="704"/>
                  <a:pt x="271" y="644"/>
                  <a:pt x="271" y="610"/>
                </a:cubicBezTo>
                <a:cubicBezTo>
                  <a:pt x="271" y="568"/>
                  <a:pt x="271" y="568"/>
                  <a:pt x="271" y="568"/>
                </a:cubicBezTo>
                <a:cubicBezTo>
                  <a:pt x="271" y="517"/>
                  <a:pt x="279" y="483"/>
                  <a:pt x="288" y="467"/>
                </a:cubicBezTo>
                <a:cubicBezTo>
                  <a:pt x="313" y="416"/>
                  <a:pt x="313" y="263"/>
                  <a:pt x="313" y="212"/>
                </a:cubicBezTo>
                <a:lnTo>
                  <a:pt x="313" y="212"/>
                </a:lnTo>
                <a:cubicBezTo>
                  <a:pt x="322" y="153"/>
                  <a:pt x="322" y="153"/>
                  <a:pt x="322" y="153"/>
                </a:cubicBezTo>
                <a:cubicBezTo>
                  <a:pt x="313" y="153"/>
                  <a:pt x="313" y="153"/>
                  <a:pt x="313" y="153"/>
                </a:cubicBezTo>
                <a:cubicBezTo>
                  <a:pt x="313" y="153"/>
                  <a:pt x="313" y="153"/>
                  <a:pt x="305" y="153"/>
                </a:cubicBezTo>
                <a:lnTo>
                  <a:pt x="305" y="153"/>
                </a:lnTo>
                <a:cubicBezTo>
                  <a:pt x="296" y="195"/>
                  <a:pt x="296" y="195"/>
                  <a:pt x="296" y="195"/>
                </a:cubicBezTo>
                <a:cubicBezTo>
                  <a:pt x="296" y="204"/>
                  <a:pt x="288" y="212"/>
                  <a:pt x="279" y="212"/>
                </a:cubicBezTo>
                <a:cubicBezTo>
                  <a:pt x="262" y="212"/>
                  <a:pt x="262" y="204"/>
                  <a:pt x="262" y="187"/>
                </a:cubicBezTo>
                <a:cubicBezTo>
                  <a:pt x="271" y="119"/>
                  <a:pt x="271" y="119"/>
                  <a:pt x="271" y="119"/>
                </a:cubicBezTo>
                <a:lnTo>
                  <a:pt x="271" y="111"/>
                </a:lnTo>
                <a:lnTo>
                  <a:pt x="262" y="111"/>
                </a:lnTo>
                <a:cubicBezTo>
                  <a:pt x="254" y="187"/>
                  <a:pt x="254" y="187"/>
                  <a:pt x="254" y="187"/>
                </a:cubicBezTo>
                <a:cubicBezTo>
                  <a:pt x="245" y="195"/>
                  <a:pt x="237" y="204"/>
                  <a:pt x="228" y="195"/>
                </a:cubicBezTo>
                <a:cubicBezTo>
                  <a:pt x="220" y="195"/>
                  <a:pt x="212" y="187"/>
                  <a:pt x="212" y="178"/>
                </a:cubicBezTo>
                <a:cubicBezTo>
                  <a:pt x="220" y="94"/>
                  <a:pt x="220" y="94"/>
                  <a:pt x="220" y="94"/>
                </a:cubicBezTo>
                <a:cubicBezTo>
                  <a:pt x="220" y="94"/>
                  <a:pt x="220" y="85"/>
                  <a:pt x="212" y="85"/>
                </a:cubicBezTo>
                <a:cubicBezTo>
                  <a:pt x="212" y="85"/>
                  <a:pt x="212" y="85"/>
                  <a:pt x="212" y="94"/>
                </a:cubicBezTo>
                <a:cubicBezTo>
                  <a:pt x="203" y="162"/>
                  <a:pt x="203" y="162"/>
                  <a:pt x="203" y="162"/>
                </a:cubicBezTo>
                <a:cubicBezTo>
                  <a:pt x="194" y="170"/>
                  <a:pt x="186" y="178"/>
                  <a:pt x="178" y="178"/>
                </a:cubicBezTo>
                <a:cubicBezTo>
                  <a:pt x="169" y="178"/>
                  <a:pt x="161" y="170"/>
                  <a:pt x="161" y="153"/>
                </a:cubicBezTo>
                <a:cubicBezTo>
                  <a:pt x="161" y="68"/>
                  <a:pt x="161" y="68"/>
                  <a:pt x="161" y="68"/>
                </a:cubicBezTo>
                <a:cubicBezTo>
                  <a:pt x="161" y="68"/>
                  <a:pt x="161" y="68"/>
                  <a:pt x="152" y="68"/>
                </a:cubicBezTo>
                <a:lnTo>
                  <a:pt x="152" y="68"/>
                </a:lnTo>
                <a:cubicBezTo>
                  <a:pt x="135" y="162"/>
                  <a:pt x="135" y="162"/>
                  <a:pt x="135" y="162"/>
                </a:cubicBezTo>
                <a:cubicBezTo>
                  <a:pt x="135" y="170"/>
                  <a:pt x="127" y="178"/>
                  <a:pt x="118" y="178"/>
                </a:cubicBezTo>
                <a:cubicBezTo>
                  <a:pt x="110" y="178"/>
                  <a:pt x="101" y="162"/>
                  <a:pt x="101" y="153"/>
                </a:cubicBezTo>
                <a:cubicBezTo>
                  <a:pt x="101" y="153"/>
                  <a:pt x="101" y="102"/>
                  <a:pt x="101" y="68"/>
                </a:cubicBezTo>
                <a:cubicBezTo>
                  <a:pt x="101" y="60"/>
                  <a:pt x="93" y="60"/>
                  <a:pt x="93" y="51"/>
                </a:cubicBezTo>
                <a:cubicBezTo>
                  <a:pt x="84" y="51"/>
                  <a:pt x="84" y="43"/>
                  <a:pt x="76" y="43"/>
                </a:cubicBezTo>
                <a:lnTo>
                  <a:pt x="76" y="43"/>
                </a:lnTo>
                <a:cubicBezTo>
                  <a:pt x="68" y="43"/>
                  <a:pt x="68" y="51"/>
                  <a:pt x="59" y="51"/>
                </a:cubicBezTo>
                <a:cubicBezTo>
                  <a:pt x="59" y="60"/>
                  <a:pt x="51" y="60"/>
                  <a:pt x="51" y="68"/>
                </a:cubicBezTo>
                <a:cubicBezTo>
                  <a:pt x="59" y="128"/>
                  <a:pt x="59" y="128"/>
                  <a:pt x="59" y="128"/>
                </a:cubicBezTo>
                <a:cubicBezTo>
                  <a:pt x="59" y="162"/>
                  <a:pt x="59" y="195"/>
                  <a:pt x="51" y="229"/>
                </a:cubicBezTo>
                <a:cubicBezTo>
                  <a:pt x="42" y="263"/>
                  <a:pt x="68" y="339"/>
                  <a:pt x="84" y="390"/>
                </a:cubicBezTo>
                <a:cubicBezTo>
                  <a:pt x="93" y="407"/>
                  <a:pt x="101" y="424"/>
                  <a:pt x="101" y="433"/>
                </a:cubicBezTo>
                <a:cubicBezTo>
                  <a:pt x="101" y="441"/>
                  <a:pt x="110" y="458"/>
                  <a:pt x="110" y="551"/>
                </a:cubicBezTo>
                <a:cubicBezTo>
                  <a:pt x="110" y="560"/>
                  <a:pt x="110" y="568"/>
                  <a:pt x="110" y="602"/>
                </a:cubicBezTo>
                <a:cubicBezTo>
                  <a:pt x="110" y="636"/>
                  <a:pt x="110" y="695"/>
                  <a:pt x="110" y="704"/>
                </a:cubicBezTo>
                <a:close/>
                <a:moveTo>
                  <a:pt x="271" y="704"/>
                </a:moveTo>
                <a:lnTo>
                  <a:pt x="271" y="70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48">
            <a:extLst>
              <a:ext uri="{FF2B5EF4-FFF2-40B4-BE49-F238E27FC236}">
                <a16:creationId xmlns:a16="http://schemas.microsoft.com/office/drawing/2014/main" id="{F062364F-4E76-DE49-AFDE-D86FC7645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7173" y="10147139"/>
            <a:ext cx="814886" cy="701076"/>
          </a:xfrm>
          <a:custGeom>
            <a:avLst/>
            <a:gdLst>
              <a:gd name="T0" fmla="*/ 771 w 789"/>
              <a:gd name="T1" fmla="*/ 355 h 678"/>
              <a:gd name="T2" fmla="*/ 500 w 789"/>
              <a:gd name="T3" fmla="*/ 59 h 678"/>
              <a:gd name="T4" fmla="*/ 449 w 789"/>
              <a:gd name="T5" fmla="*/ 161 h 678"/>
              <a:gd name="T6" fmla="*/ 424 w 789"/>
              <a:gd name="T7" fmla="*/ 0 h 678"/>
              <a:gd name="T8" fmla="*/ 347 w 789"/>
              <a:gd name="T9" fmla="*/ 25 h 678"/>
              <a:gd name="T10" fmla="*/ 330 w 789"/>
              <a:gd name="T11" fmla="*/ 118 h 678"/>
              <a:gd name="T12" fmla="*/ 186 w 789"/>
              <a:gd name="T13" fmla="*/ 76 h 678"/>
              <a:gd name="T14" fmla="*/ 8 w 789"/>
              <a:gd name="T15" fmla="*/ 601 h 678"/>
              <a:gd name="T16" fmla="*/ 152 w 789"/>
              <a:gd name="T17" fmla="*/ 677 h 678"/>
              <a:gd name="T18" fmla="*/ 339 w 789"/>
              <a:gd name="T19" fmla="*/ 610 h 678"/>
              <a:gd name="T20" fmla="*/ 347 w 789"/>
              <a:gd name="T21" fmla="*/ 355 h 678"/>
              <a:gd name="T22" fmla="*/ 398 w 789"/>
              <a:gd name="T23" fmla="*/ 313 h 678"/>
              <a:gd name="T24" fmla="*/ 449 w 789"/>
              <a:gd name="T25" fmla="*/ 440 h 678"/>
              <a:gd name="T26" fmla="*/ 559 w 789"/>
              <a:gd name="T27" fmla="*/ 669 h 678"/>
              <a:gd name="T28" fmla="*/ 729 w 789"/>
              <a:gd name="T29" fmla="*/ 669 h 678"/>
              <a:gd name="T30" fmla="*/ 771 w 789"/>
              <a:gd name="T31" fmla="*/ 355 h 678"/>
              <a:gd name="T32" fmla="*/ 296 w 789"/>
              <a:gd name="T33" fmla="*/ 601 h 678"/>
              <a:gd name="T34" fmla="*/ 296 w 789"/>
              <a:gd name="T35" fmla="*/ 601 h 678"/>
              <a:gd name="T36" fmla="*/ 51 w 789"/>
              <a:gd name="T37" fmla="*/ 440 h 678"/>
              <a:gd name="T38" fmla="*/ 59 w 789"/>
              <a:gd name="T39" fmla="*/ 381 h 678"/>
              <a:gd name="T40" fmla="*/ 186 w 789"/>
              <a:gd name="T41" fmla="*/ 423 h 678"/>
              <a:gd name="T42" fmla="*/ 305 w 789"/>
              <a:gd name="T43" fmla="*/ 398 h 678"/>
              <a:gd name="T44" fmla="*/ 212 w 789"/>
              <a:gd name="T45" fmla="*/ 110 h 678"/>
              <a:gd name="T46" fmla="*/ 263 w 789"/>
              <a:gd name="T47" fmla="*/ 93 h 678"/>
              <a:gd name="T48" fmla="*/ 305 w 789"/>
              <a:gd name="T49" fmla="*/ 203 h 678"/>
              <a:gd name="T50" fmla="*/ 305 w 789"/>
              <a:gd name="T51" fmla="*/ 262 h 678"/>
              <a:gd name="T52" fmla="*/ 305 w 789"/>
              <a:gd name="T53" fmla="*/ 296 h 678"/>
              <a:gd name="T54" fmla="*/ 305 w 789"/>
              <a:gd name="T55" fmla="*/ 355 h 678"/>
              <a:gd name="T56" fmla="*/ 195 w 789"/>
              <a:gd name="T57" fmla="*/ 381 h 678"/>
              <a:gd name="T58" fmla="*/ 68 w 789"/>
              <a:gd name="T59" fmla="*/ 330 h 678"/>
              <a:gd name="T60" fmla="*/ 76 w 789"/>
              <a:gd name="T61" fmla="*/ 626 h 678"/>
              <a:gd name="T62" fmla="*/ 51 w 789"/>
              <a:gd name="T63" fmla="*/ 601 h 678"/>
              <a:gd name="T64" fmla="*/ 101 w 789"/>
              <a:gd name="T65" fmla="*/ 584 h 678"/>
              <a:gd name="T66" fmla="*/ 220 w 789"/>
              <a:gd name="T67" fmla="*/ 635 h 678"/>
              <a:gd name="T68" fmla="*/ 440 w 789"/>
              <a:gd name="T69" fmla="*/ 305 h 678"/>
              <a:gd name="T70" fmla="*/ 406 w 789"/>
              <a:gd name="T71" fmla="*/ 271 h 678"/>
              <a:gd name="T72" fmla="*/ 381 w 789"/>
              <a:gd name="T73" fmla="*/ 271 h 678"/>
              <a:gd name="T74" fmla="*/ 347 w 789"/>
              <a:gd name="T75" fmla="*/ 271 h 678"/>
              <a:gd name="T76" fmla="*/ 390 w 789"/>
              <a:gd name="T77" fmla="*/ 229 h 678"/>
              <a:gd name="T78" fmla="*/ 406 w 789"/>
              <a:gd name="T79" fmla="*/ 42 h 678"/>
              <a:gd name="T80" fmla="*/ 415 w 789"/>
              <a:gd name="T81" fmla="*/ 245 h 678"/>
              <a:gd name="T82" fmla="*/ 424 w 789"/>
              <a:gd name="T83" fmla="*/ 254 h 678"/>
              <a:gd name="T84" fmla="*/ 440 w 789"/>
              <a:gd name="T85" fmla="*/ 305 h 678"/>
              <a:gd name="T86" fmla="*/ 483 w 789"/>
              <a:gd name="T87" fmla="*/ 296 h 678"/>
              <a:gd name="T88" fmla="*/ 483 w 789"/>
              <a:gd name="T89" fmla="*/ 203 h 678"/>
              <a:gd name="T90" fmla="*/ 576 w 789"/>
              <a:gd name="T91" fmla="*/ 110 h 678"/>
              <a:gd name="T92" fmla="*/ 729 w 789"/>
              <a:gd name="T93" fmla="*/ 372 h 678"/>
              <a:gd name="T94" fmla="*/ 686 w 789"/>
              <a:gd name="T95" fmla="*/ 474 h 678"/>
              <a:gd name="T96" fmla="*/ 508 w 789"/>
              <a:gd name="T97" fmla="*/ 610 h 678"/>
              <a:gd name="T98" fmla="*/ 491 w 789"/>
              <a:gd name="T99" fmla="*/ 601 h 678"/>
              <a:gd name="T100" fmla="*/ 745 w 789"/>
              <a:gd name="T101" fmla="*/ 601 h 678"/>
              <a:gd name="T102" fmla="*/ 720 w 789"/>
              <a:gd name="T103" fmla="*/ 626 h 678"/>
              <a:gd name="T104" fmla="*/ 644 w 789"/>
              <a:gd name="T105" fmla="*/ 584 h 678"/>
              <a:gd name="T106" fmla="*/ 745 w 789"/>
              <a:gd name="T107" fmla="*/ 466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89" h="678">
                <a:moveTo>
                  <a:pt x="771" y="355"/>
                </a:moveTo>
                <a:lnTo>
                  <a:pt x="771" y="355"/>
                </a:lnTo>
                <a:cubicBezTo>
                  <a:pt x="745" y="237"/>
                  <a:pt x="686" y="144"/>
                  <a:pt x="601" y="76"/>
                </a:cubicBezTo>
                <a:cubicBezTo>
                  <a:pt x="559" y="50"/>
                  <a:pt x="525" y="42"/>
                  <a:pt x="500" y="59"/>
                </a:cubicBezTo>
                <a:cubicBezTo>
                  <a:pt x="483" y="67"/>
                  <a:pt x="466" y="93"/>
                  <a:pt x="457" y="118"/>
                </a:cubicBezTo>
                <a:cubicBezTo>
                  <a:pt x="457" y="135"/>
                  <a:pt x="449" y="144"/>
                  <a:pt x="449" y="161"/>
                </a:cubicBezTo>
                <a:cubicBezTo>
                  <a:pt x="449" y="25"/>
                  <a:pt x="449" y="25"/>
                  <a:pt x="449" y="25"/>
                </a:cubicBezTo>
                <a:cubicBezTo>
                  <a:pt x="449" y="8"/>
                  <a:pt x="440" y="0"/>
                  <a:pt x="424" y="0"/>
                </a:cubicBezTo>
                <a:cubicBezTo>
                  <a:pt x="364" y="0"/>
                  <a:pt x="364" y="0"/>
                  <a:pt x="364" y="0"/>
                </a:cubicBezTo>
                <a:cubicBezTo>
                  <a:pt x="356" y="0"/>
                  <a:pt x="347" y="8"/>
                  <a:pt x="347" y="25"/>
                </a:cubicBezTo>
                <a:cubicBezTo>
                  <a:pt x="347" y="195"/>
                  <a:pt x="347" y="195"/>
                  <a:pt x="347" y="195"/>
                </a:cubicBezTo>
                <a:cubicBezTo>
                  <a:pt x="347" y="169"/>
                  <a:pt x="339" y="144"/>
                  <a:pt x="330" y="118"/>
                </a:cubicBezTo>
                <a:cubicBezTo>
                  <a:pt x="322" y="93"/>
                  <a:pt x="313" y="67"/>
                  <a:pt x="288" y="59"/>
                </a:cubicBezTo>
                <a:cubicBezTo>
                  <a:pt x="263" y="42"/>
                  <a:pt x="229" y="50"/>
                  <a:pt x="186" y="76"/>
                </a:cubicBezTo>
                <a:cubicBezTo>
                  <a:pt x="101" y="144"/>
                  <a:pt x="42" y="237"/>
                  <a:pt x="17" y="355"/>
                </a:cubicBezTo>
                <a:cubicBezTo>
                  <a:pt x="0" y="457"/>
                  <a:pt x="0" y="550"/>
                  <a:pt x="8" y="601"/>
                </a:cubicBezTo>
                <a:cubicBezTo>
                  <a:pt x="8" y="635"/>
                  <a:pt x="34" y="660"/>
                  <a:pt x="59" y="669"/>
                </a:cubicBezTo>
                <a:cubicBezTo>
                  <a:pt x="93" y="677"/>
                  <a:pt x="127" y="677"/>
                  <a:pt x="152" y="677"/>
                </a:cubicBezTo>
                <a:cubicBezTo>
                  <a:pt x="178" y="677"/>
                  <a:pt x="212" y="677"/>
                  <a:pt x="237" y="669"/>
                </a:cubicBezTo>
                <a:cubicBezTo>
                  <a:pt x="263" y="669"/>
                  <a:pt x="330" y="652"/>
                  <a:pt x="339" y="610"/>
                </a:cubicBezTo>
                <a:cubicBezTo>
                  <a:pt x="339" y="610"/>
                  <a:pt x="339" y="593"/>
                  <a:pt x="347" y="440"/>
                </a:cubicBezTo>
                <a:cubicBezTo>
                  <a:pt x="347" y="415"/>
                  <a:pt x="347" y="381"/>
                  <a:pt x="347" y="355"/>
                </a:cubicBezTo>
                <a:lnTo>
                  <a:pt x="356" y="355"/>
                </a:lnTo>
                <a:cubicBezTo>
                  <a:pt x="398" y="313"/>
                  <a:pt x="398" y="313"/>
                  <a:pt x="398" y="313"/>
                </a:cubicBezTo>
                <a:cubicBezTo>
                  <a:pt x="440" y="364"/>
                  <a:pt x="440" y="364"/>
                  <a:pt x="440" y="364"/>
                </a:cubicBezTo>
                <a:cubicBezTo>
                  <a:pt x="440" y="389"/>
                  <a:pt x="449" y="415"/>
                  <a:pt x="449" y="440"/>
                </a:cubicBezTo>
                <a:cubicBezTo>
                  <a:pt x="449" y="593"/>
                  <a:pt x="449" y="610"/>
                  <a:pt x="449" y="610"/>
                </a:cubicBezTo>
                <a:cubicBezTo>
                  <a:pt x="466" y="652"/>
                  <a:pt x="525" y="669"/>
                  <a:pt x="559" y="669"/>
                </a:cubicBezTo>
                <a:cubicBezTo>
                  <a:pt x="585" y="677"/>
                  <a:pt x="610" y="677"/>
                  <a:pt x="635" y="677"/>
                </a:cubicBezTo>
                <a:cubicBezTo>
                  <a:pt x="669" y="677"/>
                  <a:pt x="703" y="677"/>
                  <a:pt x="729" y="669"/>
                </a:cubicBezTo>
                <a:cubicBezTo>
                  <a:pt x="754" y="660"/>
                  <a:pt x="779" y="635"/>
                  <a:pt x="779" y="601"/>
                </a:cubicBezTo>
                <a:cubicBezTo>
                  <a:pt x="788" y="550"/>
                  <a:pt x="788" y="457"/>
                  <a:pt x="771" y="355"/>
                </a:cubicBezTo>
                <a:close/>
                <a:moveTo>
                  <a:pt x="296" y="601"/>
                </a:moveTo>
                <a:lnTo>
                  <a:pt x="296" y="601"/>
                </a:lnTo>
                <a:lnTo>
                  <a:pt x="296" y="601"/>
                </a:lnTo>
                <a:lnTo>
                  <a:pt x="296" y="601"/>
                </a:lnTo>
                <a:cubicBezTo>
                  <a:pt x="229" y="593"/>
                  <a:pt x="169" y="576"/>
                  <a:pt x="119" y="550"/>
                </a:cubicBezTo>
                <a:cubicBezTo>
                  <a:pt x="76" y="525"/>
                  <a:pt x="51" y="483"/>
                  <a:pt x="51" y="440"/>
                </a:cubicBezTo>
                <a:cubicBezTo>
                  <a:pt x="51" y="432"/>
                  <a:pt x="51" y="432"/>
                  <a:pt x="51" y="432"/>
                </a:cubicBezTo>
                <a:cubicBezTo>
                  <a:pt x="51" y="415"/>
                  <a:pt x="51" y="398"/>
                  <a:pt x="59" y="381"/>
                </a:cubicBezTo>
                <a:cubicBezTo>
                  <a:pt x="68" y="389"/>
                  <a:pt x="85" y="398"/>
                  <a:pt x="101" y="406"/>
                </a:cubicBezTo>
                <a:cubicBezTo>
                  <a:pt x="127" y="423"/>
                  <a:pt x="152" y="423"/>
                  <a:pt x="186" y="423"/>
                </a:cubicBezTo>
                <a:cubicBezTo>
                  <a:pt x="186" y="423"/>
                  <a:pt x="186" y="423"/>
                  <a:pt x="195" y="423"/>
                </a:cubicBezTo>
                <a:cubicBezTo>
                  <a:pt x="229" y="423"/>
                  <a:pt x="263" y="415"/>
                  <a:pt x="305" y="398"/>
                </a:cubicBezTo>
                <a:cubicBezTo>
                  <a:pt x="305" y="500"/>
                  <a:pt x="305" y="584"/>
                  <a:pt x="296" y="601"/>
                </a:cubicBezTo>
                <a:close/>
                <a:moveTo>
                  <a:pt x="212" y="110"/>
                </a:moveTo>
                <a:lnTo>
                  <a:pt x="212" y="110"/>
                </a:lnTo>
                <a:cubicBezTo>
                  <a:pt x="229" y="101"/>
                  <a:pt x="246" y="93"/>
                  <a:pt x="263" y="93"/>
                </a:cubicBezTo>
                <a:lnTo>
                  <a:pt x="271" y="93"/>
                </a:lnTo>
                <a:cubicBezTo>
                  <a:pt x="288" y="110"/>
                  <a:pt x="305" y="144"/>
                  <a:pt x="305" y="203"/>
                </a:cubicBezTo>
                <a:cubicBezTo>
                  <a:pt x="305" y="220"/>
                  <a:pt x="305" y="245"/>
                  <a:pt x="305" y="262"/>
                </a:cubicBezTo>
                <a:lnTo>
                  <a:pt x="305" y="262"/>
                </a:lnTo>
                <a:cubicBezTo>
                  <a:pt x="305" y="288"/>
                  <a:pt x="305" y="296"/>
                  <a:pt x="305" y="296"/>
                </a:cubicBezTo>
                <a:lnTo>
                  <a:pt x="305" y="296"/>
                </a:lnTo>
                <a:lnTo>
                  <a:pt x="305" y="296"/>
                </a:lnTo>
                <a:cubicBezTo>
                  <a:pt x="305" y="313"/>
                  <a:pt x="305" y="339"/>
                  <a:pt x="305" y="355"/>
                </a:cubicBezTo>
                <a:lnTo>
                  <a:pt x="305" y="355"/>
                </a:lnTo>
                <a:cubicBezTo>
                  <a:pt x="263" y="372"/>
                  <a:pt x="229" y="381"/>
                  <a:pt x="195" y="381"/>
                </a:cubicBezTo>
                <a:cubicBezTo>
                  <a:pt x="169" y="389"/>
                  <a:pt x="144" y="381"/>
                  <a:pt x="119" y="372"/>
                </a:cubicBezTo>
                <a:cubicBezTo>
                  <a:pt x="93" y="355"/>
                  <a:pt x="76" y="339"/>
                  <a:pt x="68" y="330"/>
                </a:cubicBezTo>
                <a:cubicBezTo>
                  <a:pt x="93" y="237"/>
                  <a:pt x="144" y="161"/>
                  <a:pt x="212" y="110"/>
                </a:cubicBezTo>
                <a:close/>
                <a:moveTo>
                  <a:pt x="76" y="626"/>
                </a:moveTo>
                <a:lnTo>
                  <a:pt x="76" y="626"/>
                </a:lnTo>
                <a:cubicBezTo>
                  <a:pt x="59" y="626"/>
                  <a:pt x="51" y="610"/>
                  <a:pt x="51" y="601"/>
                </a:cubicBezTo>
                <a:cubicBezTo>
                  <a:pt x="42" y="584"/>
                  <a:pt x="42" y="559"/>
                  <a:pt x="42" y="534"/>
                </a:cubicBezTo>
                <a:cubicBezTo>
                  <a:pt x="59" y="559"/>
                  <a:pt x="76" y="567"/>
                  <a:pt x="101" y="584"/>
                </a:cubicBezTo>
                <a:cubicBezTo>
                  <a:pt x="135" y="601"/>
                  <a:pt x="186" y="618"/>
                  <a:pt x="229" y="626"/>
                </a:cubicBezTo>
                <a:cubicBezTo>
                  <a:pt x="229" y="635"/>
                  <a:pt x="220" y="635"/>
                  <a:pt x="220" y="635"/>
                </a:cubicBezTo>
                <a:cubicBezTo>
                  <a:pt x="169" y="644"/>
                  <a:pt x="119" y="644"/>
                  <a:pt x="76" y="626"/>
                </a:cubicBezTo>
                <a:close/>
                <a:moveTo>
                  <a:pt x="440" y="305"/>
                </a:moveTo>
                <a:lnTo>
                  <a:pt x="440" y="305"/>
                </a:lnTo>
                <a:cubicBezTo>
                  <a:pt x="406" y="271"/>
                  <a:pt x="406" y="271"/>
                  <a:pt x="406" y="271"/>
                </a:cubicBezTo>
                <a:cubicBezTo>
                  <a:pt x="406" y="262"/>
                  <a:pt x="398" y="262"/>
                  <a:pt x="398" y="262"/>
                </a:cubicBezTo>
                <a:cubicBezTo>
                  <a:pt x="390" y="262"/>
                  <a:pt x="381" y="262"/>
                  <a:pt x="381" y="271"/>
                </a:cubicBezTo>
                <a:cubicBezTo>
                  <a:pt x="356" y="296"/>
                  <a:pt x="356" y="296"/>
                  <a:pt x="356" y="296"/>
                </a:cubicBezTo>
                <a:cubicBezTo>
                  <a:pt x="347" y="271"/>
                  <a:pt x="347" y="271"/>
                  <a:pt x="347" y="271"/>
                </a:cubicBezTo>
                <a:cubicBezTo>
                  <a:pt x="381" y="237"/>
                  <a:pt x="381" y="237"/>
                  <a:pt x="381" y="237"/>
                </a:cubicBezTo>
                <a:lnTo>
                  <a:pt x="390" y="229"/>
                </a:lnTo>
                <a:cubicBezTo>
                  <a:pt x="390" y="42"/>
                  <a:pt x="390" y="42"/>
                  <a:pt x="390" y="42"/>
                </a:cubicBezTo>
                <a:cubicBezTo>
                  <a:pt x="406" y="42"/>
                  <a:pt x="406" y="42"/>
                  <a:pt x="406" y="42"/>
                </a:cubicBezTo>
                <a:cubicBezTo>
                  <a:pt x="406" y="229"/>
                  <a:pt x="406" y="229"/>
                  <a:pt x="406" y="229"/>
                </a:cubicBezTo>
                <a:cubicBezTo>
                  <a:pt x="406" y="237"/>
                  <a:pt x="406" y="237"/>
                  <a:pt x="415" y="245"/>
                </a:cubicBezTo>
                <a:cubicBezTo>
                  <a:pt x="424" y="254"/>
                  <a:pt x="424" y="254"/>
                  <a:pt x="424" y="254"/>
                </a:cubicBezTo>
                <a:lnTo>
                  <a:pt x="424" y="254"/>
                </a:lnTo>
                <a:cubicBezTo>
                  <a:pt x="440" y="271"/>
                  <a:pt x="440" y="271"/>
                  <a:pt x="440" y="271"/>
                </a:cubicBezTo>
                <a:lnTo>
                  <a:pt x="440" y="305"/>
                </a:lnTo>
                <a:close/>
                <a:moveTo>
                  <a:pt x="483" y="296"/>
                </a:moveTo>
                <a:lnTo>
                  <a:pt x="483" y="296"/>
                </a:lnTo>
                <a:lnTo>
                  <a:pt x="483" y="296"/>
                </a:lnTo>
                <a:cubicBezTo>
                  <a:pt x="483" y="296"/>
                  <a:pt x="483" y="254"/>
                  <a:pt x="483" y="203"/>
                </a:cubicBezTo>
                <a:cubicBezTo>
                  <a:pt x="491" y="144"/>
                  <a:pt x="500" y="110"/>
                  <a:pt x="517" y="93"/>
                </a:cubicBezTo>
                <a:cubicBezTo>
                  <a:pt x="534" y="84"/>
                  <a:pt x="559" y="101"/>
                  <a:pt x="576" y="110"/>
                </a:cubicBezTo>
                <a:cubicBezTo>
                  <a:pt x="652" y="169"/>
                  <a:pt x="703" y="254"/>
                  <a:pt x="729" y="364"/>
                </a:cubicBezTo>
                <a:cubicBezTo>
                  <a:pt x="729" y="372"/>
                  <a:pt x="729" y="372"/>
                  <a:pt x="729" y="372"/>
                </a:cubicBezTo>
                <a:cubicBezTo>
                  <a:pt x="729" y="381"/>
                  <a:pt x="729" y="381"/>
                  <a:pt x="729" y="381"/>
                </a:cubicBezTo>
                <a:cubicBezTo>
                  <a:pt x="729" y="381"/>
                  <a:pt x="720" y="423"/>
                  <a:pt x="686" y="474"/>
                </a:cubicBezTo>
                <a:cubicBezTo>
                  <a:pt x="669" y="508"/>
                  <a:pt x="644" y="534"/>
                  <a:pt x="619" y="550"/>
                </a:cubicBezTo>
                <a:cubicBezTo>
                  <a:pt x="585" y="576"/>
                  <a:pt x="551" y="601"/>
                  <a:pt x="508" y="610"/>
                </a:cubicBezTo>
                <a:lnTo>
                  <a:pt x="508" y="610"/>
                </a:lnTo>
                <a:cubicBezTo>
                  <a:pt x="500" y="610"/>
                  <a:pt x="491" y="601"/>
                  <a:pt x="491" y="601"/>
                </a:cubicBezTo>
                <a:cubicBezTo>
                  <a:pt x="491" y="584"/>
                  <a:pt x="483" y="432"/>
                  <a:pt x="483" y="296"/>
                </a:cubicBezTo>
                <a:close/>
                <a:moveTo>
                  <a:pt x="745" y="601"/>
                </a:moveTo>
                <a:lnTo>
                  <a:pt x="745" y="601"/>
                </a:lnTo>
                <a:cubicBezTo>
                  <a:pt x="737" y="610"/>
                  <a:pt x="729" y="626"/>
                  <a:pt x="720" y="626"/>
                </a:cubicBezTo>
                <a:cubicBezTo>
                  <a:pt x="669" y="644"/>
                  <a:pt x="619" y="644"/>
                  <a:pt x="568" y="635"/>
                </a:cubicBezTo>
                <a:cubicBezTo>
                  <a:pt x="593" y="618"/>
                  <a:pt x="627" y="601"/>
                  <a:pt x="644" y="584"/>
                </a:cubicBezTo>
                <a:cubicBezTo>
                  <a:pt x="678" y="559"/>
                  <a:pt x="703" y="534"/>
                  <a:pt x="720" y="500"/>
                </a:cubicBezTo>
                <a:cubicBezTo>
                  <a:pt x="729" y="483"/>
                  <a:pt x="737" y="474"/>
                  <a:pt x="745" y="466"/>
                </a:cubicBezTo>
                <a:cubicBezTo>
                  <a:pt x="745" y="516"/>
                  <a:pt x="745" y="567"/>
                  <a:pt x="745" y="6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21" name="Group 38">
            <a:extLst>
              <a:ext uri="{FF2B5EF4-FFF2-40B4-BE49-F238E27FC236}">
                <a16:creationId xmlns:a16="http://schemas.microsoft.com/office/drawing/2014/main" id="{836E2EDD-97E3-8040-85FA-0E504861523B}"/>
              </a:ext>
            </a:extLst>
          </p:cNvPr>
          <p:cNvGrpSpPr/>
          <p:nvPr/>
        </p:nvGrpSpPr>
        <p:grpSpPr>
          <a:xfrm>
            <a:off x="14011003" y="1244464"/>
            <a:ext cx="3307226" cy="1121211"/>
            <a:chOff x="5702165" y="11240503"/>
            <a:chExt cx="3307226" cy="1121211"/>
          </a:xfrm>
        </p:grpSpPr>
        <p:sp>
          <p:nvSpPr>
            <p:cNvPr id="522" name="CuadroTexto 395">
              <a:extLst>
                <a:ext uri="{FF2B5EF4-FFF2-40B4-BE49-F238E27FC236}">
                  <a16:creationId xmlns:a16="http://schemas.microsoft.com/office/drawing/2014/main" id="{875C096A-4E98-BF40-B446-96A0B8AD45CF}"/>
                </a:ext>
              </a:extLst>
            </p:cNvPr>
            <p:cNvSpPr txBox="1"/>
            <p:nvPr/>
          </p:nvSpPr>
          <p:spPr>
            <a:xfrm>
              <a:off x="6164441" y="1124050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23" name="Rectangle 40">
              <a:extLst>
                <a:ext uri="{FF2B5EF4-FFF2-40B4-BE49-F238E27FC236}">
                  <a16:creationId xmlns:a16="http://schemas.microsoft.com/office/drawing/2014/main" id="{6B53A8A7-D3F6-8A43-AFEB-94DEF2E6874D}"/>
                </a:ext>
              </a:extLst>
            </p:cNvPr>
            <p:cNvSpPr/>
            <p:nvPr/>
          </p:nvSpPr>
          <p:spPr>
            <a:xfrm>
              <a:off x="5702165" y="11653828"/>
              <a:ext cx="33072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30" name="Group 38">
            <a:extLst>
              <a:ext uri="{FF2B5EF4-FFF2-40B4-BE49-F238E27FC236}">
                <a16:creationId xmlns:a16="http://schemas.microsoft.com/office/drawing/2014/main" id="{AE4661C0-28F5-544C-A934-E575DE8436FD}"/>
              </a:ext>
            </a:extLst>
          </p:cNvPr>
          <p:cNvGrpSpPr/>
          <p:nvPr/>
        </p:nvGrpSpPr>
        <p:grpSpPr>
          <a:xfrm>
            <a:off x="14013280" y="11183312"/>
            <a:ext cx="3307226" cy="1121211"/>
            <a:chOff x="5702165" y="11240503"/>
            <a:chExt cx="3307226" cy="1121211"/>
          </a:xfrm>
        </p:grpSpPr>
        <p:sp>
          <p:nvSpPr>
            <p:cNvPr id="531" name="CuadroTexto 395">
              <a:extLst>
                <a:ext uri="{FF2B5EF4-FFF2-40B4-BE49-F238E27FC236}">
                  <a16:creationId xmlns:a16="http://schemas.microsoft.com/office/drawing/2014/main" id="{90652FD5-CF0B-0541-B2A0-BC7D8B7E8E82}"/>
                </a:ext>
              </a:extLst>
            </p:cNvPr>
            <p:cNvSpPr txBox="1"/>
            <p:nvPr/>
          </p:nvSpPr>
          <p:spPr>
            <a:xfrm>
              <a:off x="6164441" y="1124050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32" name="Rectangle 40">
              <a:extLst>
                <a:ext uri="{FF2B5EF4-FFF2-40B4-BE49-F238E27FC236}">
                  <a16:creationId xmlns:a16="http://schemas.microsoft.com/office/drawing/2014/main" id="{9D27A216-74A9-1048-8BC6-F779112779DD}"/>
                </a:ext>
              </a:extLst>
            </p:cNvPr>
            <p:cNvSpPr/>
            <p:nvPr/>
          </p:nvSpPr>
          <p:spPr>
            <a:xfrm>
              <a:off x="5702165" y="11653828"/>
              <a:ext cx="33072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33" name="Group 38">
            <a:extLst>
              <a:ext uri="{FF2B5EF4-FFF2-40B4-BE49-F238E27FC236}">
                <a16:creationId xmlns:a16="http://schemas.microsoft.com/office/drawing/2014/main" id="{C23AB707-697C-C047-B899-24954DE22CBB}"/>
              </a:ext>
            </a:extLst>
          </p:cNvPr>
          <p:cNvGrpSpPr/>
          <p:nvPr/>
        </p:nvGrpSpPr>
        <p:grpSpPr>
          <a:xfrm>
            <a:off x="19695803" y="4492351"/>
            <a:ext cx="3307226" cy="1121211"/>
            <a:chOff x="5702165" y="11240503"/>
            <a:chExt cx="3307226" cy="1121211"/>
          </a:xfrm>
        </p:grpSpPr>
        <p:sp>
          <p:nvSpPr>
            <p:cNvPr id="534" name="CuadroTexto 395">
              <a:extLst>
                <a:ext uri="{FF2B5EF4-FFF2-40B4-BE49-F238E27FC236}">
                  <a16:creationId xmlns:a16="http://schemas.microsoft.com/office/drawing/2014/main" id="{A55E2E36-782C-3145-B2F3-6C6CC995AFD2}"/>
                </a:ext>
              </a:extLst>
            </p:cNvPr>
            <p:cNvSpPr txBox="1"/>
            <p:nvPr/>
          </p:nvSpPr>
          <p:spPr>
            <a:xfrm>
              <a:off x="5742408" y="1124050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535" name="Rectangle 40">
              <a:extLst>
                <a:ext uri="{FF2B5EF4-FFF2-40B4-BE49-F238E27FC236}">
                  <a16:creationId xmlns:a16="http://schemas.microsoft.com/office/drawing/2014/main" id="{3E2C0606-661A-D344-90C2-085EDB704D4F}"/>
                </a:ext>
              </a:extLst>
            </p:cNvPr>
            <p:cNvSpPr/>
            <p:nvPr/>
          </p:nvSpPr>
          <p:spPr>
            <a:xfrm>
              <a:off x="5702165" y="11653828"/>
              <a:ext cx="33072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36" name="Group 38">
            <a:extLst>
              <a:ext uri="{FF2B5EF4-FFF2-40B4-BE49-F238E27FC236}">
                <a16:creationId xmlns:a16="http://schemas.microsoft.com/office/drawing/2014/main" id="{A0144480-1FD8-2B44-8F92-D7E2E7D2246D}"/>
              </a:ext>
            </a:extLst>
          </p:cNvPr>
          <p:cNvGrpSpPr/>
          <p:nvPr/>
        </p:nvGrpSpPr>
        <p:grpSpPr>
          <a:xfrm>
            <a:off x="19719811" y="8161620"/>
            <a:ext cx="3307226" cy="1121211"/>
            <a:chOff x="5702165" y="11240503"/>
            <a:chExt cx="3307226" cy="1121211"/>
          </a:xfrm>
        </p:grpSpPr>
        <p:sp>
          <p:nvSpPr>
            <p:cNvPr id="537" name="CuadroTexto 395">
              <a:extLst>
                <a:ext uri="{FF2B5EF4-FFF2-40B4-BE49-F238E27FC236}">
                  <a16:creationId xmlns:a16="http://schemas.microsoft.com/office/drawing/2014/main" id="{D137B26D-C01A-E247-80F5-073B911A920F}"/>
                </a:ext>
              </a:extLst>
            </p:cNvPr>
            <p:cNvSpPr txBox="1"/>
            <p:nvPr/>
          </p:nvSpPr>
          <p:spPr>
            <a:xfrm>
              <a:off x="5742408" y="1124050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38" name="Rectangle 40">
              <a:extLst>
                <a:ext uri="{FF2B5EF4-FFF2-40B4-BE49-F238E27FC236}">
                  <a16:creationId xmlns:a16="http://schemas.microsoft.com/office/drawing/2014/main" id="{58680104-3AE4-5743-8A8C-F7070C1FB127}"/>
                </a:ext>
              </a:extLst>
            </p:cNvPr>
            <p:cNvSpPr/>
            <p:nvPr/>
          </p:nvSpPr>
          <p:spPr>
            <a:xfrm>
              <a:off x="5702165" y="11653828"/>
              <a:ext cx="33072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39" name="Group 38">
            <a:extLst>
              <a:ext uri="{FF2B5EF4-FFF2-40B4-BE49-F238E27FC236}">
                <a16:creationId xmlns:a16="http://schemas.microsoft.com/office/drawing/2014/main" id="{6140DA77-E18E-024E-BF41-7077D9007B04}"/>
              </a:ext>
            </a:extLst>
          </p:cNvPr>
          <p:cNvGrpSpPr/>
          <p:nvPr/>
        </p:nvGrpSpPr>
        <p:grpSpPr>
          <a:xfrm>
            <a:off x="8219219" y="8014339"/>
            <a:ext cx="3307226" cy="1121211"/>
            <a:chOff x="5702165" y="11240503"/>
            <a:chExt cx="3307226" cy="1121211"/>
          </a:xfrm>
        </p:grpSpPr>
        <p:sp>
          <p:nvSpPr>
            <p:cNvPr id="540" name="CuadroTexto 395">
              <a:extLst>
                <a:ext uri="{FF2B5EF4-FFF2-40B4-BE49-F238E27FC236}">
                  <a16:creationId xmlns:a16="http://schemas.microsoft.com/office/drawing/2014/main" id="{79543A35-97FF-E041-B854-BDC2A0BF3F2B}"/>
                </a:ext>
              </a:extLst>
            </p:cNvPr>
            <p:cNvSpPr txBox="1"/>
            <p:nvPr/>
          </p:nvSpPr>
          <p:spPr>
            <a:xfrm>
              <a:off x="6614607" y="1124050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41" name="Rectangle 40">
              <a:extLst>
                <a:ext uri="{FF2B5EF4-FFF2-40B4-BE49-F238E27FC236}">
                  <a16:creationId xmlns:a16="http://schemas.microsoft.com/office/drawing/2014/main" id="{34E55C64-3D03-9F45-AD7F-39A43BD27773}"/>
                </a:ext>
              </a:extLst>
            </p:cNvPr>
            <p:cNvSpPr/>
            <p:nvPr/>
          </p:nvSpPr>
          <p:spPr>
            <a:xfrm>
              <a:off x="5702165" y="11653828"/>
              <a:ext cx="33072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42" name="Group 38">
            <a:extLst>
              <a:ext uri="{FF2B5EF4-FFF2-40B4-BE49-F238E27FC236}">
                <a16:creationId xmlns:a16="http://schemas.microsoft.com/office/drawing/2014/main" id="{BF21C968-8738-FF4A-8562-A5A4776325FA}"/>
              </a:ext>
            </a:extLst>
          </p:cNvPr>
          <p:cNvGrpSpPr/>
          <p:nvPr/>
        </p:nvGrpSpPr>
        <p:grpSpPr>
          <a:xfrm>
            <a:off x="8203286" y="4396749"/>
            <a:ext cx="3307226" cy="1121211"/>
            <a:chOff x="5702165" y="11240503"/>
            <a:chExt cx="3307226" cy="1121211"/>
          </a:xfrm>
        </p:grpSpPr>
        <p:sp>
          <p:nvSpPr>
            <p:cNvPr id="543" name="CuadroTexto 395">
              <a:extLst>
                <a:ext uri="{FF2B5EF4-FFF2-40B4-BE49-F238E27FC236}">
                  <a16:creationId xmlns:a16="http://schemas.microsoft.com/office/drawing/2014/main" id="{6D8F95A7-6126-8A4F-87F1-B7D3D15EC761}"/>
                </a:ext>
              </a:extLst>
            </p:cNvPr>
            <p:cNvSpPr txBox="1"/>
            <p:nvPr/>
          </p:nvSpPr>
          <p:spPr>
            <a:xfrm>
              <a:off x="6614607" y="1124050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44" name="Rectangle 40">
              <a:extLst>
                <a:ext uri="{FF2B5EF4-FFF2-40B4-BE49-F238E27FC236}">
                  <a16:creationId xmlns:a16="http://schemas.microsoft.com/office/drawing/2014/main" id="{252DF413-2D30-9F4A-96E0-A9B0237E3AFB}"/>
                </a:ext>
              </a:extLst>
            </p:cNvPr>
            <p:cNvSpPr/>
            <p:nvPr/>
          </p:nvSpPr>
          <p:spPr>
            <a:xfrm>
              <a:off x="5702165" y="11653828"/>
              <a:ext cx="33072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9" name="Group 71">
            <a:extLst>
              <a:ext uri="{FF2B5EF4-FFF2-40B4-BE49-F238E27FC236}">
                <a16:creationId xmlns:a16="http://schemas.microsoft.com/office/drawing/2014/main" id="{D4B6368B-ADBA-1A4D-AB65-9A42A352944F}"/>
              </a:ext>
            </a:extLst>
          </p:cNvPr>
          <p:cNvGrpSpPr/>
          <p:nvPr/>
        </p:nvGrpSpPr>
        <p:grpSpPr>
          <a:xfrm>
            <a:off x="1492056" y="4549781"/>
            <a:ext cx="5982437" cy="4716592"/>
            <a:chOff x="2232442" y="3643574"/>
            <a:chExt cx="5982437" cy="4716592"/>
          </a:xfrm>
        </p:grpSpPr>
        <p:sp>
          <p:nvSpPr>
            <p:cNvPr id="50" name="CuadroTexto 598">
              <a:extLst>
                <a:ext uri="{FF2B5EF4-FFF2-40B4-BE49-F238E27FC236}">
                  <a16:creationId xmlns:a16="http://schemas.microsoft.com/office/drawing/2014/main" id="{004179A9-DB78-0C46-BC25-552A7D9F444C}"/>
                </a:ext>
              </a:extLst>
            </p:cNvPr>
            <p:cNvSpPr txBox="1"/>
            <p:nvPr/>
          </p:nvSpPr>
          <p:spPr>
            <a:xfrm>
              <a:off x="2232442" y="3643574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51" name="CuadroTexto 599">
              <a:extLst>
                <a:ext uri="{FF2B5EF4-FFF2-40B4-BE49-F238E27FC236}">
                  <a16:creationId xmlns:a16="http://schemas.microsoft.com/office/drawing/2014/main" id="{4AC23594-BD2F-4740-BCF4-3B25258ECE9C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reeform 158">
            <a:extLst>
              <a:ext uri="{FF2B5EF4-FFF2-40B4-BE49-F238E27FC236}">
                <a16:creationId xmlns:a16="http://schemas.microsoft.com/office/drawing/2014/main" id="{349E6E40-35D4-F143-806D-00CF4CA03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082" y="5714078"/>
            <a:ext cx="2847296" cy="3447684"/>
          </a:xfrm>
          <a:custGeom>
            <a:avLst/>
            <a:gdLst>
              <a:gd name="T0" fmla="*/ 1734 w 2759"/>
              <a:gd name="T1" fmla="*/ 458 h 3343"/>
              <a:gd name="T2" fmla="*/ 1734 w 2759"/>
              <a:gd name="T3" fmla="*/ 458 h 3343"/>
              <a:gd name="T4" fmla="*/ 1168 w 2759"/>
              <a:gd name="T5" fmla="*/ 54 h 3343"/>
              <a:gd name="T6" fmla="*/ 476 w 2759"/>
              <a:gd name="T7" fmla="*/ 162 h 3343"/>
              <a:gd name="T8" fmla="*/ 63 w 2759"/>
              <a:gd name="T9" fmla="*/ 719 h 3343"/>
              <a:gd name="T10" fmla="*/ 144 w 2759"/>
              <a:gd name="T11" fmla="*/ 1401 h 3343"/>
              <a:gd name="T12" fmla="*/ 162 w 2759"/>
              <a:gd name="T13" fmla="*/ 1428 h 3343"/>
              <a:gd name="T14" fmla="*/ 584 w 2759"/>
              <a:gd name="T15" fmla="*/ 2137 h 3343"/>
              <a:gd name="T16" fmla="*/ 1015 w 2759"/>
              <a:gd name="T17" fmla="*/ 2856 h 3343"/>
              <a:gd name="T18" fmla="*/ 1024 w 2759"/>
              <a:gd name="T19" fmla="*/ 2874 h 3343"/>
              <a:gd name="T20" fmla="*/ 1590 w 2759"/>
              <a:gd name="T21" fmla="*/ 3279 h 3343"/>
              <a:gd name="T22" fmla="*/ 2282 w 2759"/>
              <a:gd name="T23" fmla="*/ 3180 h 3343"/>
              <a:gd name="T24" fmla="*/ 2696 w 2759"/>
              <a:gd name="T25" fmla="*/ 2623 h 3343"/>
              <a:gd name="T26" fmla="*/ 2606 w 2759"/>
              <a:gd name="T27" fmla="*/ 1931 h 3343"/>
              <a:gd name="T28" fmla="*/ 2597 w 2759"/>
              <a:gd name="T29" fmla="*/ 1913 h 3343"/>
              <a:gd name="T30" fmla="*/ 2166 w 2759"/>
              <a:gd name="T31" fmla="*/ 1194 h 3343"/>
              <a:gd name="T32" fmla="*/ 1743 w 2759"/>
              <a:gd name="T33" fmla="*/ 485 h 3343"/>
              <a:gd name="T34" fmla="*/ 1734 w 2759"/>
              <a:gd name="T35" fmla="*/ 458 h 3343"/>
              <a:gd name="T36" fmla="*/ 314 w 2759"/>
              <a:gd name="T37" fmla="*/ 1338 h 3343"/>
              <a:gd name="T38" fmla="*/ 314 w 2759"/>
              <a:gd name="T39" fmla="*/ 1338 h 3343"/>
              <a:gd name="T40" fmla="*/ 305 w 2759"/>
              <a:gd name="T41" fmla="*/ 1320 h 3343"/>
              <a:gd name="T42" fmla="*/ 296 w 2759"/>
              <a:gd name="T43" fmla="*/ 1320 h 3343"/>
              <a:gd name="T44" fmla="*/ 233 w 2759"/>
              <a:gd name="T45" fmla="*/ 764 h 3343"/>
              <a:gd name="T46" fmla="*/ 566 w 2759"/>
              <a:gd name="T47" fmla="*/ 315 h 3343"/>
              <a:gd name="T48" fmla="*/ 1123 w 2759"/>
              <a:gd name="T49" fmla="*/ 225 h 3343"/>
              <a:gd name="T50" fmla="*/ 1581 w 2759"/>
              <a:gd name="T51" fmla="*/ 557 h 3343"/>
              <a:gd name="T52" fmla="*/ 1581 w 2759"/>
              <a:gd name="T53" fmla="*/ 557 h 3343"/>
              <a:gd name="T54" fmla="*/ 1590 w 2759"/>
              <a:gd name="T55" fmla="*/ 575 h 3343"/>
              <a:gd name="T56" fmla="*/ 1977 w 2759"/>
              <a:gd name="T57" fmla="*/ 1212 h 3343"/>
              <a:gd name="T58" fmla="*/ 692 w 2759"/>
              <a:gd name="T59" fmla="*/ 1976 h 3343"/>
              <a:gd name="T60" fmla="*/ 314 w 2759"/>
              <a:gd name="T61" fmla="*/ 1338 h 3343"/>
              <a:gd name="T62" fmla="*/ 2444 w 2759"/>
              <a:gd name="T63" fmla="*/ 2003 h 3343"/>
              <a:gd name="T64" fmla="*/ 2444 w 2759"/>
              <a:gd name="T65" fmla="*/ 2003 h 3343"/>
              <a:gd name="T66" fmla="*/ 2453 w 2759"/>
              <a:gd name="T67" fmla="*/ 2012 h 3343"/>
              <a:gd name="T68" fmla="*/ 2453 w 2759"/>
              <a:gd name="T69" fmla="*/ 2012 h 3343"/>
              <a:gd name="T70" fmla="*/ 2525 w 2759"/>
              <a:gd name="T71" fmla="*/ 2578 h 3343"/>
              <a:gd name="T72" fmla="*/ 2193 w 2759"/>
              <a:gd name="T73" fmla="*/ 3027 h 3343"/>
              <a:gd name="T74" fmla="*/ 1626 w 2759"/>
              <a:gd name="T75" fmla="*/ 3108 h 3343"/>
              <a:gd name="T76" fmla="*/ 1177 w 2759"/>
              <a:gd name="T77" fmla="*/ 2775 h 3343"/>
              <a:gd name="T78" fmla="*/ 1168 w 2759"/>
              <a:gd name="T79" fmla="*/ 2775 h 3343"/>
              <a:gd name="T80" fmla="*/ 1168 w 2759"/>
              <a:gd name="T81" fmla="*/ 2766 h 3343"/>
              <a:gd name="T82" fmla="*/ 781 w 2759"/>
              <a:gd name="T83" fmla="*/ 2120 h 3343"/>
              <a:gd name="T84" fmla="*/ 2067 w 2759"/>
              <a:gd name="T85" fmla="*/ 1356 h 3343"/>
              <a:gd name="T86" fmla="*/ 2444 w 2759"/>
              <a:gd name="T87" fmla="*/ 2003 h 3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59" h="3343">
                <a:moveTo>
                  <a:pt x="1734" y="458"/>
                </a:moveTo>
                <a:lnTo>
                  <a:pt x="1734" y="458"/>
                </a:lnTo>
                <a:cubicBezTo>
                  <a:pt x="1599" y="252"/>
                  <a:pt x="1402" y="117"/>
                  <a:pt x="1168" y="54"/>
                </a:cubicBezTo>
                <a:cubicBezTo>
                  <a:pt x="934" y="0"/>
                  <a:pt x="692" y="36"/>
                  <a:pt x="476" y="162"/>
                </a:cubicBezTo>
                <a:cubicBezTo>
                  <a:pt x="269" y="288"/>
                  <a:pt x="126" y="485"/>
                  <a:pt x="63" y="719"/>
                </a:cubicBezTo>
                <a:cubicBezTo>
                  <a:pt x="0" y="952"/>
                  <a:pt x="27" y="1194"/>
                  <a:pt x="144" y="1401"/>
                </a:cubicBezTo>
                <a:cubicBezTo>
                  <a:pt x="153" y="1410"/>
                  <a:pt x="153" y="1419"/>
                  <a:pt x="162" y="1428"/>
                </a:cubicBezTo>
                <a:cubicBezTo>
                  <a:pt x="584" y="2137"/>
                  <a:pt x="584" y="2137"/>
                  <a:pt x="584" y="2137"/>
                </a:cubicBezTo>
                <a:cubicBezTo>
                  <a:pt x="1015" y="2856"/>
                  <a:pt x="1015" y="2856"/>
                  <a:pt x="1015" y="2856"/>
                </a:cubicBezTo>
                <a:cubicBezTo>
                  <a:pt x="1015" y="2865"/>
                  <a:pt x="1024" y="2865"/>
                  <a:pt x="1024" y="2874"/>
                </a:cubicBezTo>
                <a:cubicBezTo>
                  <a:pt x="1150" y="3081"/>
                  <a:pt x="1348" y="3225"/>
                  <a:pt x="1590" y="3279"/>
                </a:cubicBezTo>
                <a:cubicBezTo>
                  <a:pt x="1824" y="3342"/>
                  <a:pt x="2067" y="3306"/>
                  <a:pt x="2282" y="3180"/>
                </a:cubicBezTo>
                <a:cubicBezTo>
                  <a:pt x="2489" y="3054"/>
                  <a:pt x="2633" y="2856"/>
                  <a:pt x="2696" y="2623"/>
                </a:cubicBezTo>
                <a:cubicBezTo>
                  <a:pt x="2758" y="2380"/>
                  <a:pt x="2732" y="2137"/>
                  <a:pt x="2606" y="1931"/>
                </a:cubicBezTo>
                <a:cubicBezTo>
                  <a:pt x="2606" y="1922"/>
                  <a:pt x="2606" y="1922"/>
                  <a:pt x="2597" y="1913"/>
                </a:cubicBezTo>
                <a:cubicBezTo>
                  <a:pt x="2166" y="1194"/>
                  <a:pt x="2166" y="1194"/>
                  <a:pt x="2166" y="1194"/>
                </a:cubicBezTo>
                <a:cubicBezTo>
                  <a:pt x="1743" y="485"/>
                  <a:pt x="1743" y="485"/>
                  <a:pt x="1743" y="485"/>
                </a:cubicBezTo>
                <a:cubicBezTo>
                  <a:pt x="1743" y="476"/>
                  <a:pt x="1734" y="467"/>
                  <a:pt x="1734" y="458"/>
                </a:cubicBezTo>
                <a:close/>
                <a:moveTo>
                  <a:pt x="314" y="1338"/>
                </a:moveTo>
                <a:lnTo>
                  <a:pt x="314" y="1338"/>
                </a:lnTo>
                <a:cubicBezTo>
                  <a:pt x="305" y="1329"/>
                  <a:pt x="305" y="1320"/>
                  <a:pt x="305" y="1320"/>
                </a:cubicBezTo>
                <a:lnTo>
                  <a:pt x="296" y="1320"/>
                </a:lnTo>
                <a:cubicBezTo>
                  <a:pt x="206" y="1149"/>
                  <a:pt x="180" y="952"/>
                  <a:pt x="233" y="764"/>
                </a:cubicBezTo>
                <a:cubicBezTo>
                  <a:pt x="278" y="575"/>
                  <a:pt x="404" y="413"/>
                  <a:pt x="566" y="315"/>
                </a:cubicBezTo>
                <a:cubicBezTo>
                  <a:pt x="737" y="216"/>
                  <a:pt x="934" y="180"/>
                  <a:pt x="1123" y="225"/>
                </a:cubicBezTo>
                <a:cubicBezTo>
                  <a:pt x="1312" y="269"/>
                  <a:pt x="1483" y="386"/>
                  <a:pt x="1581" y="557"/>
                </a:cubicBezTo>
                <a:lnTo>
                  <a:pt x="1581" y="557"/>
                </a:lnTo>
                <a:cubicBezTo>
                  <a:pt x="1590" y="557"/>
                  <a:pt x="1590" y="566"/>
                  <a:pt x="1590" y="575"/>
                </a:cubicBezTo>
                <a:cubicBezTo>
                  <a:pt x="1977" y="1212"/>
                  <a:pt x="1977" y="1212"/>
                  <a:pt x="1977" y="1212"/>
                </a:cubicBezTo>
                <a:cubicBezTo>
                  <a:pt x="692" y="1976"/>
                  <a:pt x="692" y="1976"/>
                  <a:pt x="692" y="1976"/>
                </a:cubicBezTo>
                <a:lnTo>
                  <a:pt x="314" y="1338"/>
                </a:lnTo>
                <a:close/>
                <a:moveTo>
                  <a:pt x="2444" y="2003"/>
                </a:moveTo>
                <a:lnTo>
                  <a:pt x="2444" y="2003"/>
                </a:lnTo>
                <a:cubicBezTo>
                  <a:pt x="2453" y="2003"/>
                  <a:pt x="2453" y="2012"/>
                  <a:pt x="2453" y="2012"/>
                </a:cubicBezTo>
                <a:lnTo>
                  <a:pt x="2453" y="2012"/>
                </a:lnTo>
                <a:cubicBezTo>
                  <a:pt x="2552" y="2182"/>
                  <a:pt x="2579" y="2380"/>
                  <a:pt x="2525" y="2578"/>
                </a:cubicBezTo>
                <a:cubicBezTo>
                  <a:pt x="2480" y="2766"/>
                  <a:pt x="2354" y="2928"/>
                  <a:pt x="2193" y="3027"/>
                </a:cubicBezTo>
                <a:cubicBezTo>
                  <a:pt x="2022" y="3126"/>
                  <a:pt x="1824" y="3153"/>
                  <a:pt x="1626" y="3108"/>
                </a:cubicBezTo>
                <a:cubicBezTo>
                  <a:pt x="1438" y="3063"/>
                  <a:pt x="1276" y="2946"/>
                  <a:pt x="1177" y="2775"/>
                </a:cubicBezTo>
                <a:cubicBezTo>
                  <a:pt x="1168" y="2775"/>
                  <a:pt x="1168" y="2775"/>
                  <a:pt x="1168" y="2775"/>
                </a:cubicBezTo>
                <a:cubicBezTo>
                  <a:pt x="1168" y="2775"/>
                  <a:pt x="1168" y="2775"/>
                  <a:pt x="1168" y="2766"/>
                </a:cubicBezTo>
                <a:cubicBezTo>
                  <a:pt x="781" y="2120"/>
                  <a:pt x="781" y="2120"/>
                  <a:pt x="781" y="2120"/>
                </a:cubicBezTo>
                <a:cubicBezTo>
                  <a:pt x="2067" y="1356"/>
                  <a:pt x="2067" y="1356"/>
                  <a:pt x="2067" y="1356"/>
                </a:cubicBezTo>
                <a:lnTo>
                  <a:pt x="2444" y="20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59">
            <a:extLst>
              <a:ext uri="{FF2B5EF4-FFF2-40B4-BE49-F238E27FC236}">
                <a16:creationId xmlns:a16="http://schemas.microsoft.com/office/drawing/2014/main" id="{9A277D3F-A254-5841-A76E-97F5DC73C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0919" y="6919405"/>
            <a:ext cx="3001941" cy="3311232"/>
          </a:xfrm>
          <a:custGeom>
            <a:avLst/>
            <a:gdLst>
              <a:gd name="T0" fmla="*/ 2705 w 2912"/>
              <a:gd name="T1" fmla="*/ 1492 h 3209"/>
              <a:gd name="T2" fmla="*/ 2705 w 2912"/>
              <a:gd name="T3" fmla="*/ 1492 h 3209"/>
              <a:gd name="T4" fmla="*/ 2875 w 2912"/>
              <a:gd name="T5" fmla="*/ 818 h 3209"/>
              <a:gd name="T6" fmla="*/ 2525 w 2912"/>
              <a:gd name="T7" fmla="*/ 216 h 3209"/>
              <a:gd name="T8" fmla="*/ 1860 w 2912"/>
              <a:gd name="T9" fmla="*/ 27 h 3209"/>
              <a:gd name="T10" fmla="*/ 1249 w 2912"/>
              <a:gd name="T11" fmla="*/ 359 h 3209"/>
              <a:gd name="T12" fmla="*/ 1231 w 2912"/>
              <a:gd name="T13" fmla="*/ 377 h 3209"/>
              <a:gd name="T14" fmla="*/ 728 w 2912"/>
              <a:gd name="T15" fmla="*/ 1042 h 3209"/>
              <a:gd name="T16" fmla="*/ 216 w 2912"/>
              <a:gd name="T17" fmla="*/ 1698 h 3209"/>
              <a:gd name="T18" fmla="*/ 207 w 2912"/>
              <a:gd name="T19" fmla="*/ 1716 h 3209"/>
              <a:gd name="T20" fmla="*/ 27 w 2912"/>
              <a:gd name="T21" fmla="*/ 2390 h 3209"/>
              <a:gd name="T22" fmla="*/ 377 w 2912"/>
              <a:gd name="T23" fmla="*/ 2992 h 3209"/>
              <a:gd name="T24" fmla="*/ 1051 w 2912"/>
              <a:gd name="T25" fmla="*/ 3181 h 3209"/>
              <a:gd name="T26" fmla="*/ 1662 w 2912"/>
              <a:gd name="T27" fmla="*/ 2839 h 3209"/>
              <a:gd name="T28" fmla="*/ 1671 w 2912"/>
              <a:gd name="T29" fmla="*/ 2830 h 3209"/>
              <a:gd name="T30" fmla="*/ 2184 w 2912"/>
              <a:gd name="T31" fmla="*/ 2166 h 3209"/>
              <a:gd name="T32" fmla="*/ 2696 w 2912"/>
              <a:gd name="T33" fmla="*/ 1509 h 3209"/>
              <a:gd name="T34" fmla="*/ 2705 w 2912"/>
              <a:gd name="T35" fmla="*/ 1492 h 3209"/>
              <a:gd name="T36" fmla="*/ 1375 w 2912"/>
              <a:gd name="T37" fmla="*/ 485 h 3209"/>
              <a:gd name="T38" fmla="*/ 1375 w 2912"/>
              <a:gd name="T39" fmla="*/ 485 h 3209"/>
              <a:gd name="T40" fmla="*/ 1384 w 2912"/>
              <a:gd name="T41" fmla="*/ 476 h 3209"/>
              <a:gd name="T42" fmla="*/ 1384 w 2912"/>
              <a:gd name="T43" fmla="*/ 476 h 3209"/>
              <a:gd name="T44" fmla="*/ 1878 w 2912"/>
              <a:gd name="T45" fmla="*/ 207 h 3209"/>
              <a:gd name="T46" fmla="*/ 2417 w 2912"/>
              <a:gd name="T47" fmla="*/ 350 h 3209"/>
              <a:gd name="T48" fmla="*/ 2705 w 2912"/>
              <a:gd name="T49" fmla="*/ 836 h 3209"/>
              <a:gd name="T50" fmla="*/ 2570 w 2912"/>
              <a:gd name="T51" fmla="*/ 1384 h 3209"/>
              <a:gd name="T52" fmla="*/ 2570 w 2912"/>
              <a:gd name="T53" fmla="*/ 1384 h 3209"/>
              <a:gd name="T54" fmla="*/ 2552 w 2912"/>
              <a:gd name="T55" fmla="*/ 1402 h 3209"/>
              <a:gd name="T56" fmla="*/ 2103 w 2912"/>
              <a:gd name="T57" fmla="*/ 1986 h 3209"/>
              <a:gd name="T58" fmla="*/ 916 w 2912"/>
              <a:gd name="T59" fmla="*/ 1078 h 3209"/>
              <a:gd name="T60" fmla="*/ 1375 w 2912"/>
              <a:gd name="T61" fmla="*/ 485 h 3209"/>
              <a:gd name="T62" fmla="*/ 1537 w 2912"/>
              <a:gd name="T63" fmla="*/ 2723 h 3209"/>
              <a:gd name="T64" fmla="*/ 1537 w 2912"/>
              <a:gd name="T65" fmla="*/ 2723 h 3209"/>
              <a:gd name="T66" fmla="*/ 1527 w 2912"/>
              <a:gd name="T67" fmla="*/ 2731 h 3209"/>
              <a:gd name="T68" fmla="*/ 1527 w 2912"/>
              <a:gd name="T69" fmla="*/ 2731 h 3209"/>
              <a:gd name="T70" fmla="*/ 1033 w 2912"/>
              <a:gd name="T71" fmla="*/ 3010 h 3209"/>
              <a:gd name="T72" fmla="*/ 485 w 2912"/>
              <a:gd name="T73" fmla="*/ 2857 h 3209"/>
              <a:gd name="T74" fmla="*/ 207 w 2912"/>
              <a:gd name="T75" fmla="*/ 2363 h 3209"/>
              <a:gd name="T76" fmla="*/ 341 w 2912"/>
              <a:gd name="T77" fmla="*/ 1824 h 3209"/>
              <a:gd name="T78" fmla="*/ 341 w 2912"/>
              <a:gd name="T79" fmla="*/ 1815 h 3209"/>
              <a:gd name="T80" fmla="*/ 350 w 2912"/>
              <a:gd name="T81" fmla="*/ 1806 h 3209"/>
              <a:gd name="T82" fmla="*/ 809 w 2912"/>
              <a:gd name="T83" fmla="*/ 1213 h 3209"/>
              <a:gd name="T84" fmla="*/ 1995 w 2912"/>
              <a:gd name="T85" fmla="*/ 2130 h 3209"/>
              <a:gd name="T86" fmla="*/ 1537 w 2912"/>
              <a:gd name="T87" fmla="*/ 2723 h 3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912" h="3209">
                <a:moveTo>
                  <a:pt x="2705" y="1492"/>
                </a:moveTo>
                <a:lnTo>
                  <a:pt x="2705" y="1492"/>
                </a:lnTo>
                <a:cubicBezTo>
                  <a:pt x="2848" y="1294"/>
                  <a:pt x="2911" y="1051"/>
                  <a:pt x="2875" y="818"/>
                </a:cubicBezTo>
                <a:cubicBezTo>
                  <a:pt x="2840" y="575"/>
                  <a:pt x="2714" y="359"/>
                  <a:pt x="2525" y="216"/>
                </a:cubicBezTo>
                <a:cubicBezTo>
                  <a:pt x="2336" y="63"/>
                  <a:pt x="2094" y="0"/>
                  <a:pt x="1860" y="27"/>
                </a:cubicBezTo>
                <a:cubicBezTo>
                  <a:pt x="1617" y="54"/>
                  <a:pt x="1402" y="171"/>
                  <a:pt x="1249" y="359"/>
                </a:cubicBezTo>
                <a:cubicBezTo>
                  <a:pt x="1249" y="369"/>
                  <a:pt x="1240" y="369"/>
                  <a:pt x="1231" y="377"/>
                </a:cubicBezTo>
                <a:cubicBezTo>
                  <a:pt x="728" y="1042"/>
                  <a:pt x="728" y="1042"/>
                  <a:pt x="728" y="1042"/>
                </a:cubicBezTo>
                <a:cubicBezTo>
                  <a:pt x="216" y="1698"/>
                  <a:pt x="216" y="1698"/>
                  <a:pt x="216" y="1698"/>
                </a:cubicBezTo>
                <a:cubicBezTo>
                  <a:pt x="207" y="1707"/>
                  <a:pt x="207" y="1707"/>
                  <a:pt x="207" y="1716"/>
                </a:cubicBezTo>
                <a:cubicBezTo>
                  <a:pt x="54" y="1914"/>
                  <a:pt x="0" y="2147"/>
                  <a:pt x="27" y="2390"/>
                </a:cubicBezTo>
                <a:cubicBezTo>
                  <a:pt x="63" y="2633"/>
                  <a:pt x="189" y="2848"/>
                  <a:pt x="377" y="2992"/>
                </a:cubicBezTo>
                <a:cubicBezTo>
                  <a:pt x="575" y="3145"/>
                  <a:pt x="809" y="3208"/>
                  <a:pt x="1051" y="3181"/>
                </a:cubicBezTo>
                <a:cubicBezTo>
                  <a:pt x="1294" y="3154"/>
                  <a:pt x="1510" y="3028"/>
                  <a:pt x="1662" y="2839"/>
                </a:cubicBezTo>
                <a:lnTo>
                  <a:pt x="1671" y="2830"/>
                </a:lnTo>
                <a:cubicBezTo>
                  <a:pt x="2184" y="2166"/>
                  <a:pt x="2184" y="2166"/>
                  <a:pt x="2184" y="2166"/>
                </a:cubicBezTo>
                <a:cubicBezTo>
                  <a:pt x="2696" y="1509"/>
                  <a:pt x="2696" y="1509"/>
                  <a:pt x="2696" y="1509"/>
                </a:cubicBezTo>
                <a:cubicBezTo>
                  <a:pt x="2696" y="1501"/>
                  <a:pt x="2705" y="1492"/>
                  <a:pt x="2705" y="1492"/>
                </a:cubicBezTo>
                <a:close/>
                <a:moveTo>
                  <a:pt x="1375" y="485"/>
                </a:moveTo>
                <a:lnTo>
                  <a:pt x="1375" y="485"/>
                </a:lnTo>
                <a:lnTo>
                  <a:pt x="1384" y="476"/>
                </a:lnTo>
                <a:lnTo>
                  <a:pt x="1384" y="476"/>
                </a:lnTo>
                <a:cubicBezTo>
                  <a:pt x="1510" y="323"/>
                  <a:pt x="1680" y="225"/>
                  <a:pt x="1878" y="207"/>
                </a:cubicBezTo>
                <a:cubicBezTo>
                  <a:pt x="2076" y="180"/>
                  <a:pt x="2264" y="234"/>
                  <a:pt x="2417" y="350"/>
                </a:cubicBezTo>
                <a:cubicBezTo>
                  <a:pt x="2570" y="476"/>
                  <a:pt x="2678" y="647"/>
                  <a:pt x="2705" y="836"/>
                </a:cubicBezTo>
                <a:cubicBezTo>
                  <a:pt x="2732" y="1033"/>
                  <a:pt x="2678" y="1231"/>
                  <a:pt x="2570" y="1384"/>
                </a:cubicBezTo>
                <a:lnTo>
                  <a:pt x="2570" y="1384"/>
                </a:lnTo>
                <a:cubicBezTo>
                  <a:pt x="2561" y="1393"/>
                  <a:pt x="2561" y="1393"/>
                  <a:pt x="2552" y="1402"/>
                </a:cubicBezTo>
                <a:cubicBezTo>
                  <a:pt x="2103" y="1986"/>
                  <a:pt x="2103" y="1986"/>
                  <a:pt x="2103" y="1986"/>
                </a:cubicBezTo>
                <a:cubicBezTo>
                  <a:pt x="916" y="1078"/>
                  <a:pt x="916" y="1078"/>
                  <a:pt x="916" y="1078"/>
                </a:cubicBezTo>
                <a:lnTo>
                  <a:pt x="1375" y="485"/>
                </a:lnTo>
                <a:close/>
                <a:moveTo>
                  <a:pt x="1537" y="2723"/>
                </a:moveTo>
                <a:lnTo>
                  <a:pt x="1537" y="2723"/>
                </a:lnTo>
                <a:cubicBezTo>
                  <a:pt x="1527" y="2723"/>
                  <a:pt x="1527" y="2731"/>
                  <a:pt x="1527" y="2731"/>
                </a:cubicBezTo>
                <a:lnTo>
                  <a:pt x="1527" y="2731"/>
                </a:lnTo>
                <a:cubicBezTo>
                  <a:pt x="1402" y="2884"/>
                  <a:pt x="1231" y="2983"/>
                  <a:pt x="1033" y="3010"/>
                </a:cubicBezTo>
                <a:cubicBezTo>
                  <a:pt x="836" y="3028"/>
                  <a:pt x="647" y="2974"/>
                  <a:pt x="485" y="2857"/>
                </a:cubicBezTo>
                <a:cubicBezTo>
                  <a:pt x="332" y="2731"/>
                  <a:pt x="233" y="2561"/>
                  <a:pt x="207" y="2363"/>
                </a:cubicBezTo>
                <a:cubicBezTo>
                  <a:pt x="180" y="2175"/>
                  <a:pt x="225" y="1977"/>
                  <a:pt x="341" y="1824"/>
                </a:cubicBezTo>
                <a:cubicBezTo>
                  <a:pt x="341" y="1815"/>
                  <a:pt x="341" y="1815"/>
                  <a:pt x="341" y="1815"/>
                </a:cubicBezTo>
                <a:cubicBezTo>
                  <a:pt x="350" y="1815"/>
                  <a:pt x="350" y="1815"/>
                  <a:pt x="350" y="1806"/>
                </a:cubicBezTo>
                <a:cubicBezTo>
                  <a:pt x="809" y="1213"/>
                  <a:pt x="809" y="1213"/>
                  <a:pt x="809" y="1213"/>
                </a:cubicBezTo>
                <a:cubicBezTo>
                  <a:pt x="1995" y="2130"/>
                  <a:pt x="1995" y="2130"/>
                  <a:pt x="1995" y="2130"/>
                </a:cubicBezTo>
                <a:lnTo>
                  <a:pt x="1537" y="2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60">
            <a:extLst>
              <a:ext uri="{FF2B5EF4-FFF2-40B4-BE49-F238E27FC236}">
                <a16:creationId xmlns:a16="http://schemas.microsoft.com/office/drawing/2014/main" id="{AADD9C13-700A-FB46-809D-6C6F13715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7220" y="8338504"/>
            <a:ext cx="3252101" cy="3265748"/>
          </a:xfrm>
          <a:custGeom>
            <a:avLst/>
            <a:gdLst>
              <a:gd name="T0" fmla="*/ 2696 w 3155"/>
              <a:gd name="T1" fmla="*/ 458 h 3164"/>
              <a:gd name="T2" fmla="*/ 2696 w 3155"/>
              <a:gd name="T3" fmla="*/ 458 h 3164"/>
              <a:gd name="T4" fmla="*/ 1582 w 3155"/>
              <a:gd name="T5" fmla="*/ 0 h 3164"/>
              <a:gd name="T6" fmla="*/ 458 w 3155"/>
              <a:gd name="T7" fmla="*/ 458 h 3164"/>
              <a:gd name="T8" fmla="*/ 0 w 3155"/>
              <a:gd name="T9" fmla="*/ 1581 h 3164"/>
              <a:gd name="T10" fmla="*/ 458 w 3155"/>
              <a:gd name="T11" fmla="*/ 2695 h 3164"/>
              <a:gd name="T12" fmla="*/ 1582 w 3155"/>
              <a:gd name="T13" fmla="*/ 3163 h 3164"/>
              <a:gd name="T14" fmla="*/ 2696 w 3155"/>
              <a:gd name="T15" fmla="*/ 2695 h 3164"/>
              <a:gd name="T16" fmla="*/ 3154 w 3155"/>
              <a:gd name="T17" fmla="*/ 1581 h 3164"/>
              <a:gd name="T18" fmla="*/ 2696 w 3155"/>
              <a:gd name="T19" fmla="*/ 458 h 3164"/>
              <a:gd name="T20" fmla="*/ 584 w 3155"/>
              <a:gd name="T21" fmla="*/ 584 h 3164"/>
              <a:gd name="T22" fmla="*/ 584 w 3155"/>
              <a:gd name="T23" fmla="*/ 584 h 3164"/>
              <a:gd name="T24" fmla="*/ 1582 w 3155"/>
              <a:gd name="T25" fmla="*/ 170 h 3164"/>
              <a:gd name="T26" fmla="*/ 2345 w 3155"/>
              <a:gd name="T27" fmla="*/ 404 h 3164"/>
              <a:gd name="T28" fmla="*/ 404 w 3155"/>
              <a:gd name="T29" fmla="*/ 2345 h 3164"/>
              <a:gd name="T30" fmla="*/ 171 w 3155"/>
              <a:gd name="T31" fmla="*/ 1581 h 3164"/>
              <a:gd name="T32" fmla="*/ 584 w 3155"/>
              <a:gd name="T33" fmla="*/ 584 h 3164"/>
              <a:gd name="T34" fmla="*/ 512 w 3155"/>
              <a:gd name="T35" fmla="*/ 2489 h 3164"/>
              <a:gd name="T36" fmla="*/ 512 w 3155"/>
              <a:gd name="T37" fmla="*/ 2489 h 3164"/>
              <a:gd name="T38" fmla="*/ 2489 w 3155"/>
              <a:gd name="T39" fmla="*/ 512 h 3164"/>
              <a:gd name="T40" fmla="*/ 2570 w 3155"/>
              <a:gd name="T41" fmla="*/ 584 h 3164"/>
              <a:gd name="T42" fmla="*/ 2651 w 3155"/>
              <a:gd name="T43" fmla="*/ 674 h 3164"/>
              <a:gd name="T44" fmla="*/ 674 w 3155"/>
              <a:gd name="T45" fmla="*/ 2650 h 3164"/>
              <a:gd name="T46" fmla="*/ 584 w 3155"/>
              <a:gd name="T47" fmla="*/ 2570 h 3164"/>
              <a:gd name="T48" fmla="*/ 512 w 3155"/>
              <a:gd name="T49" fmla="*/ 2489 h 3164"/>
              <a:gd name="T50" fmla="*/ 2570 w 3155"/>
              <a:gd name="T51" fmla="*/ 2570 h 3164"/>
              <a:gd name="T52" fmla="*/ 2570 w 3155"/>
              <a:gd name="T53" fmla="*/ 2570 h 3164"/>
              <a:gd name="T54" fmla="*/ 1582 w 3155"/>
              <a:gd name="T55" fmla="*/ 2983 h 3164"/>
              <a:gd name="T56" fmla="*/ 809 w 3155"/>
              <a:gd name="T57" fmla="*/ 2758 h 3164"/>
              <a:gd name="T58" fmla="*/ 2759 w 3155"/>
              <a:gd name="T59" fmla="*/ 817 h 3164"/>
              <a:gd name="T60" fmla="*/ 2983 w 3155"/>
              <a:gd name="T61" fmla="*/ 1581 h 3164"/>
              <a:gd name="T62" fmla="*/ 2570 w 3155"/>
              <a:gd name="T63" fmla="*/ 2570 h 3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155" h="3164">
                <a:moveTo>
                  <a:pt x="2696" y="458"/>
                </a:moveTo>
                <a:lnTo>
                  <a:pt x="2696" y="458"/>
                </a:lnTo>
                <a:cubicBezTo>
                  <a:pt x="2399" y="161"/>
                  <a:pt x="2004" y="0"/>
                  <a:pt x="1582" y="0"/>
                </a:cubicBezTo>
                <a:cubicBezTo>
                  <a:pt x="1159" y="0"/>
                  <a:pt x="755" y="161"/>
                  <a:pt x="458" y="458"/>
                </a:cubicBezTo>
                <a:cubicBezTo>
                  <a:pt x="162" y="764"/>
                  <a:pt x="0" y="1159"/>
                  <a:pt x="0" y="1581"/>
                </a:cubicBezTo>
                <a:cubicBezTo>
                  <a:pt x="0" y="2003"/>
                  <a:pt x="162" y="2399"/>
                  <a:pt x="458" y="2695"/>
                </a:cubicBezTo>
                <a:cubicBezTo>
                  <a:pt x="755" y="2992"/>
                  <a:pt x="1159" y="3163"/>
                  <a:pt x="1582" y="3163"/>
                </a:cubicBezTo>
                <a:cubicBezTo>
                  <a:pt x="2004" y="3163"/>
                  <a:pt x="2399" y="2992"/>
                  <a:pt x="2696" y="2695"/>
                </a:cubicBezTo>
                <a:cubicBezTo>
                  <a:pt x="2992" y="2399"/>
                  <a:pt x="3154" y="2003"/>
                  <a:pt x="3154" y="1581"/>
                </a:cubicBezTo>
                <a:cubicBezTo>
                  <a:pt x="3154" y="1159"/>
                  <a:pt x="2992" y="764"/>
                  <a:pt x="2696" y="458"/>
                </a:cubicBezTo>
                <a:close/>
                <a:moveTo>
                  <a:pt x="584" y="584"/>
                </a:moveTo>
                <a:lnTo>
                  <a:pt x="584" y="584"/>
                </a:lnTo>
                <a:cubicBezTo>
                  <a:pt x="854" y="323"/>
                  <a:pt x="1204" y="170"/>
                  <a:pt x="1582" y="170"/>
                </a:cubicBezTo>
                <a:cubicBezTo>
                  <a:pt x="1851" y="170"/>
                  <a:pt x="2121" y="251"/>
                  <a:pt x="2345" y="404"/>
                </a:cubicBezTo>
                <a:cubicBezTo>
                  <a:pt x="404" y="2345"/>
                  <a:pt x="404" y="2345"/>
                  <a:pt x="404" y="2345"/>
                </a:cubicBezTo>
                <a:cubicBezTo>
                  <a:pt x="252" y="2120"/>
                  <a:pt x="171" y="1860"/>
                  <a:pt x="171" y="1581"/>
                </a:cubicBezTo>
                <a:cubicBezTo>
                  <a:pt x="171" y="1204"/>
                  <a:pt x="315" y="853"/>
                  <a:pt x="584" y="584"/>
                </a:cubicBezTo>
                <a:close/>
                <a:moveTo>
                  <a:pt x="512" y="2489"/>
                </a:moveTo>
                <a:lnTo>
                  <a:pt x="512" y="2489"/>
                </a:lnTo>
                <a:cubicBezTo>
                  <a:pt x="2489" y="512"/>
                  <a:pt x="2489" y="512"/>
                  <a:pt x="2489" y="512"/>
                </a:cubicBezTo>
                <a:cubicBezTo>
                  <a:pt x="2516" y="530"/>
                  <a:pt x="2543" y="557"/>
                  <a:pt x="2570" y="584"/>
                </a:cubicBezTo>
                <a:cubicBezTo>
                  <a:pt x="2597" y="611"/>
                  <a:pt x="2624" y="638"/>
                  <a:pt x="2651" y="674"/>
                </a:cubicBezTo>
                <a:cubicBezTo>
                  <a:pt x="674" y="2650"/>
                  <a:pt x="674" y="2650"/>
                  <a:pt x="674" y="2650"/>
                </a:cubicBezTo>
                <a:cubicBezTo>
                  <a:pt x="638" y="2624"/>
                  <a:pt x="611" y="2597"/>
                  <a:pt x="584" y="2570"/>
                </a:cubicBezTo>
                <a:cubicBezTo>
                  <a:pt x="557" y="2543"/>
                  <a:pt x="530" y="2516"/>
                  <a:pt x="512" y="2489"/>
                </a:cubicBezTo>
                <a:close/>
                <a:moveTo>
                  <a:pt x="2570" y="2570"/>
                </a:moveTo>
                <a:lnTo>
                  <a:pt x="2570" y="2570"/>
                </a:lnTo>
                <a:cubicBezTo>
                  <a:pt x="2309" y="2839"/>
                  <a:pt x="1950" y="2983"/>
                  <a:pt x="1582" y="2983"/>
                </a:cubicBezTo>
                <a:cubicBezTo>
                  <a:pt x="1303" y="2983"/>
                  <a:pt x="1042" y="2902"/>
                  <a:pt x="809" y="2758"/>
                </a:cubicBezTo>
                <a:cubicBezTo>
                  <a:pt x="2759" y="817"/>
                  <a:pt x="2759" y="817"/>
                  <a:pt x="2759" y="817"/>
                </a:cubicBezTo>
                <a:cubicBezTo>
                  <a:pt x="2903" y="1042"/>
                  <a:pt x="2983" y="1303"/>
                  <a:pt x="2983" y="1581"/>
                </a:cubicBezTo>
                <a:cubicBezTo>
                  <a:pt x="2983" y="1950"/>
                  <a:pt x="2840" y="2309"/>
                  <a:pt x="2570" y="257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61">
            <a:extLst>
              <a:ext uri="{FF2B5EF4-FFF2-40B4-BE49-F238E27FC236}">
                <a16:creationId xmlns:a16="http://schemas.microsoft.com/office/drawing/2014/main" id="{7BF477C9-7087-7144-8EB3-B8855B43F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6263" y="5918758"/>
            <a:ext cx="3265748" cy="3261198"/>
          </a:xfrm>
          <a:custGeom>
            <a:avLst/>
            <a:gdLst>
              <a:gd name="T0" fmla="*/ 2704 w 3164"/>
              <a:gd name="T1" fmla="*/ 458 h 3162"/>
              <a:gd name="T2" fmla="*/ 2704 w 3164"/>
              <a:gd name="T3" fmla="*/ 458 h 3162"/>
              <a:gd name="T4" fmla="*/ 1581 w 3164"/>
              <a:gd name="T5" fmla="*/ 0 h 3162"/>
              <a:gd name="T6" fmla="*/ 467 w 3164"/>
              <a:gd name="T7" fmla="*/ 458 h 3162"/>
              <a:gd name="T8" fmla="*/ 0 w 3164"/>
              <a:gd name="T9" fmla="*/ 1580 h 3162"/>
              <a:gd name="T10" fmla="*/ 467 w 3164"/>
              <a:gd name="T11" fmla="*/ 2694 h 3162"/>
              <a:gd name="T12" fmla="*/ 1581 w 3164"/>
              <a:gd name="T13" fmla="*/ 3161 h 3162"/>
              <a:gd name="T14" fmla="*/ 2704 w 3164"/>
              <a:gd name="T15" fmla="*/ 2694 h 3162"/>
              <a:gd name="T16" fmla="*/ 3163 w 3164"/>
              <a:gd name="T17" fmla="*/ 1580 h 3162"/>
              <a:gd name="T18" fmla="*/ 2704 w 3164"/>
              <a:gd name="T19" fmla="*/ 458 h 3162"/>
              <a:gd name="T20" fmla="*/ 593 w 3164"/>
              <a:gd name="T21" fmla="*/ 584 h 3162"/>
              <a:gd name="T22" fmla="*/ 593 w 3164"/>
              <a:gd name="T23" fmla="*/ 584 h 3162"/>
              <a:gd name="T24" fmla="*/ 1581 w 3164"/>
              <a:gd name="T25" fmla="*/ 170 h 3162"/>
              <a:gd name="T26" fmla="*/ 2354 w 3164"/>
              <a:gd name="T27" fmla="*/ 404 h 3162"/>
              <a:gd name="T28" fmla="*/ 404 w 3164"/>
              <a:gd name="T29" fmla="*/ 2344 h 3162"/>
              <a:gd name="T30" fmla="*/ 179 w 3164"/>
              <a:gd name="T31" fmla="*/ 1580 h 3162"/>
              <a:gd name="T32" fmla="*/ 593 w 3164"/>
              <a:gd name="T33" fmla="*/ 584 h 3162"/>
              <a:gd name="T34" fmla="*/ 512 w 3164"/>
              <a:gd name="T35" fmla="*/ 2488 h 3162"/>
              <a:gd name="T36" fmla="*/ 512 w 3164"/>
              <a:gd name="T37" fmla="*/ 2488 h 3162"/>
              <a:gd name="T38" fmla="*/ 2498 w 3164"/>
              <a:gd name="T39" fmla="*/ 512 h 3162"/>
              <a:gd name="T40" fmla="*/ 2578 w 3164"/>
              <a:gd name="T41" fmla="*/ 584 h 3162"/>
              <a:gd name="T42" fmla="*/ 2660 w 3164"/>
              <a:gd name="T43" fmla="*/ 674 h 3162"/>
              <a:gd name="T44" fmla="*/ 673 w 3164"/>
              <a:gd name="T45" fmla="*/ 2649 h 3162"/>
              <a:gd name="T46" fmla="*/ 593 w 3164"/>
              <a:gd name="T47" fmla="*/ 2568 h 3162"/>
              <a:gd name="T48" fmla="*/ 512 w 3164"/>
              <a:gd name="T49" fmla="*/ 2488 h 3162"/>
              <a:gd name="T50" fmla="*/ 2578 w 3164"/>
              <a:gd name="T51" fmla="*/ 2568 h 3162"/>
              <a:gd name="T52" fmla="*/ 2578 w 3164"/>
              <a:gd name="T53" fmla="*/ 2568 h 3162"/>
              <a:gd name="T54" fmla="*/ 1581 w 3164"/>
              <a:gd name="T55" fmla="*/ 2982 h 3162"/>
              <a:gd name="T56" fmla="*/ 817 w 3164"/>
              <a:gd name="T57" fmla="*/ 2757 h 3162"/>
              <a:gd name="T58" fmla="*/ 2767 w 3164"/>
              <a:gd name="T59" fmla="*/ 817 h 3162"/>
              <a:gd name="T60" fmla="*/ 2992 w 3164"/>
              <a:gd name="T61" fmla="*/ 1580 h 3162"/>
              <a:gd name="T62" fmla="*/ 2578 w 3164"/>
              <a:gd name="T63" fmla="*/ 2568 h 3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164" h="3162">
                <a:moveTo>
                  <a:pt x="2704" y="458"/>
                </a:moveTo>
                <a:lnTo>
                  <a:pt x="2704" y="458"/>
                </a:lnTo>
                <a:cubicBezTo>
                  <a:pt x="2408" y="161"/>
                  <a:pt x="2003" y="0"/>
                  <a:pt x="1581" y="0"/>
                </a:cubicBezTo>
                <a:cubicBezTo>
                  <a:pt x="1159" y="0"/>
                  <a:pt x="763" y="161"/>
                  <a:pt x="467" y="458"/>
                </a:cubicBezTo>
                <a:cubicBezTo>
                  <a:pt x="170" y="754"/>
                  <a:pt x="0" y="1158"/>
                  <a:pt x="0" y="1580"/>
                </a:cubicBezTo>
                <a:cubicBezTo>
                  <a:pt x="0" y="2002"/>
                  <a:pt x="170" y="2398"/>
                  <a:pt x="467" y="2694"/>
                </a:cubicBezTo>
                <a:cubicBezTo>
                  <a:pt x="763" y="2991"/>
                  <a:pt x="1159" y="3161"/>
                  <a:pt x="1581" y="3161"/>
                </a:cubicBezTo>
                <a:cubicBezTo>
                  <a:pt x="2003" y="3161"/>
                  <a:pt x="2408" y="2991"/>
                  <a:pt x="2704" y="2694"/>
                </a:cubicBezTo>
                <a:cubicBezTo>
                  <a:pt x="3001" y="2398"/>
                  <a:pt x="3163" y="2002"/>
                  <a:pt x="3163" y="1580"/>
                </a:cubicBezTo>
                <a:cubicBezTo>
                  <a:pt x="3163" y="1158"/>
                  <a:pt x="3001" y="754"/>
                  <a:pt x="2704" y="458"/>
                </a:cubicBezTo>
                <a:close/>
                <a:moveTo>
                  <a:pt x="593" y="584"/>
                </a:moveTo>
                <a:lnTo>
                  <a:pt x="593" y="584"/>
                </a:lnTo>
                <a:cubicBezTo>
                  <a:pt x="853" y="323"/>
                  <a:pt x="1213" y="170"/>
                  <a:pt x="1581" y="170"/>
                </a:cubicBezTo>
                <a:cubicBezTo>
                  <a:pt x="1860" y="170"/>
                  <a:pt x="2129" y="251"/>
                  <a:pt x="2354" y="404"/>
                </a:cubicBezTo>
                <a:cubicBezTo>
                  <a:pt x="404" y="2344"/>
                  <a:pt x="404" y="2344"/>
                  <a:pt x="404" y="2344"/>
                </a:cubicBezTo>
                <a:cubicBezTo>
                  <a:pt x="260" y="2119"/>
                  <a:pt x="179" y="1859"/>
                  <a:pt x="179" y="1580"/>
                </a:cubicBezTo>
                <a:cubicBezTo>
                  <a:pt x="179" y="1203"/>
                  <a:pt x="323" y="853"/>
                  <a:pt x="593" y="584"/>
                </a:cubicBezTo>
                <a:close/>
                <a:moveTo>
                  <a:pt x="512" y="2488"/>
                </a:moveTo>
                <a:lnTo>
                  <a:pt x="512" y="2488"/>
                </a:lnTo>
                <a:cubicBezTo>
                  <a:pt x="2498" y="512"/>
                  <a:pt x="2498" y="512"/>
                  <a:pt x="2498" y="512"/>
                </a:cubicBezTo>
                <a:cubicBezTo>
                  <a:pt x="2525" y="530"/>
                  <a:pt x="2552" y="557"/>
                  <a:pt x="2578" y="584"/>
                </a:cubicBezTo>
                <a:cubicBezTo>
                  <a:pt x="2606" y="611"/>
                  <a:pt x="2633" y="638"/>
                  <a:pt x="2660" y="674"/>
                </a:cubicBezTo>
                <a:cubicBezTo>
                  <a:pt x="673" y="2649"/>
                  <a:pt x="673" y="2649"/>
                  <a:pt x="673" y="2649"/>
                </a:cubicBezTo>
                <a:cubicBezTo>
                  <a:pt x="647" y="2622"/>
                  <a:pt x="620" y="2595"/>
                  <a:pt x="593" y="2568"/>
                </a:cubicBezTo>
                <a:cubicBezTo>
                  <a:pt x="566" y="2541"/>
                  <a:pt x="539" y="2514"/>
                  <a:pt x="512" y="2488"/>
                </a:cubicBezTo>
                <a:close/>
                <a:moveTo>
                  <a:pt x="2578" y="2568"/>
                </a:moveTo>
                <a:lnTo>
                  <a:pt x="2578" y="2568"/>
                </a:lnTo>
                <a:cubicBezTo>
                  <a:pt x="2309" y="2838"/>
                  <a:pt x="1959" y="2982"/>
                  <a:pt x="1581" y="2982"/>
                </a:cubicBezTo>
                <a:cubicBezTo>
                  <a:pt x="1312" y="2982"/>
                  <a:pt x="1042" y="2901"/>
                  <a:pt x="817" y="2757"/>
                </a:cubicBezTo>
                <a:cubicBezTo>
                  <a:pt x="2767" y="817"/>
                  <a:pt x="2767" y="817"/>
                  <a:pt x="2767" y="817"/>
                </a:cubicBezTo>
                <a:cubicBezTo>
                  <a:pt x="2911" y="1041"/>
                  <a:pt x="2992" y="1302"/>
                  <a:pt x="2992" y="1580"/>
                </a:cubicBezTo>
                <a:cubicBezTo>
                  <a:pt x="2992" y="1949"/>
                  <a:pt x="2839" y="2308"/>
                  <a:pt x="2578" y="256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40">
            <a:extLst>
              <a:ext uri="{FF2B5EF4-FFF2-40B4-BE49-F238E27FC236}">
                <a16:creationId xmlns:a16="http://schemas.microsoft.com/office/drawing/2014/main" id="{D4C28691-64E8-DE46-BCB2-27BAB4C6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0499" y="7224146"/>
            <a:ext cx="1482777" cy="1278101"/>
          </a:xfrm>
          <a:custGeom>
            <a:avLst/>
            <a:gdLst>
              <a:gd name="T0" fmla="*/ 1348 w 1438"/>
              <a:gd name="T1" fmla="*/ 251 h 1240"/>
              <a:gd name="T2" fmla="*/ 1348 w 1438"/>
              <a:gd name="T3" fmla="*/ 251 h 1240"/>
              <a:gd name="T4" fmla="*/ 1204 w 1438"/>
              <a:gd name="T5" fmla="*/ 251 h 1240"/>
              <a:gd name="T6" fmla="*/ 1051 w 1438"/>
              <a:gd name="T7" fmla="*/ 72 h 1240"/>
              <a:gd name="T8" fmla="*/ 710 w 1438"/>
              <a:gd name="T9" fmla="*/ 0 h 1240"/>
              <a:gd name="T10" fmla="*/ 368 w 1438"/>
              <a:gd name="T11" fmla="*/ 72 h 1240"/>
              <a:gd name="T12" fmla="*/ 215 w 1438"/>
              <a:gd name="T13" fmla="*/ 251 h 1240"/>
              <a:gd name="T14" fmla="*/ 90 w 1438"/>
              <a:gd name="T15" fmla="*/ 251 h 1240"/>
              <a:gd name="T16" fmla="*/ 0 w 1438"/>
              <a:gd name="T17" fmla="*/ 341 h 1240"/>
              <a:gd name="T18" fmla="*/ 0 w 1438"/>
              <a:gd name="T19" fmla="*/ 1150 h 1240"/>
              <a:gd name="T20" fmla="*/ 90 w 1438"/>
              <a:gd name="T21" fmla="*/ 1239 h 1240"/>
              <a:gd name="T22" fmla="*/ 1348 w 1438"/>
              <a:gd name="T23" fmla="*/ 1239 h 1240"/>
              <a:gd name="T24" fmla="*/ 1437 w 1438"/>
              <a:gd name="T25" fmla="*/ 1150 h 1240"/>
              <a:gd name="T26" fmla="*/ 1437 w 1438"/>
              <a:gd name="T27" fmla="*/ 341 h 1240"/>
              <a:gd name="T28" fmla="*/ 1348 w 1438"/>
              <a:gd name="T29" fmla="*/ 251 h 1240"/>
              <a:gd name="T30" fmla="*/ 404 w 1438"/>
              <a:gd name="T31" fmla="*/ 143 h 1240"/>
              <a:gd name="T32" fmla="*/ 404 w 1438"/>
              <a:gd name="T33" fmla="*/ 143 h 1240"/>
              <a:gd name="T34" fmla="*/ 710 w 1438"/>
              <a:gd name="T35" fmla="*/ 72 h 1240"/>
              <a:gd name="T36" fmla="*/ 1015 w 1438"/>
              <a:gd name="T37" fmla="*/ 143 h 1240"/>
              <a:gd name="T38" fmla="*/ 1123 w 1438"/>
              <a:gd name="T39" fmla="*/ 251 h 1240"/>
              <a:gd name="T40" fmla="*/ 296 w 1438"/>
              <a:gd name="T41" fmla="*/ 251 h 1240"/>
              <a:gd name="T42" fmla="*/ 404 w 1438"/>
              <a:gd name="T43" fmla="*/ 143 h 1240"/>
              <a:gd name="T44" fmla="*/ 1366 w 1438"/>
              <a:gd name="T45" fmla="*/ 1150 h 1240"/>
              <a:gd name="T46" fmla="*/ 1366 w 1438"/>
              <a:gd name="T47" fmla="*/ 1150 h 1240"/>
              <a:gd name="T48" fmla="*/ 1348 w 1438"/>
              <a:gd name="T49" fmla="*/ 1168 h 1240"/>
              <a:gd name="T50" fmla="*/ 90 w 1438"/>
              <a:gd name="T51" fmla="*/ 1168 h 1240"/>
              <a:gd name="T52" fmla="*/ 72 w 1438"/>
              <a:gd name="T53" fmla="*/ 1150 h 1240"/>
              <a:gd name="T54" fmla="*/ 72 w 1438"/>
              <a:gd name="T55" fmla="*/ 341 h 1240"/>
              <a:gd name="T56" fmla="*/ 90 w 1438"/>
              <a:gd name="T57" fmla="*/ 323 h 1240"/>
              <a:gd name="T58" fmla="*/ 1348 w 1438"/>
              <a:gd name="T59" fmla="*/ 323 h 1240"/>
              <a:gd name="T60" fmla="*/ 1366 w 1438"/>
              <a:gd name="T61" fmla="*/ 341 h 1240"/>
              <a:gd name="T62" fmla="*/ 1366 w 1438"/>
              <a:gd name="T63" fmla="*/ 1150 h 1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38" h="1240">
                <a:moveTo>
                  <a:pt x="1348" y="251"/>
                </a:moveTo>
                <a:lnTo>
                  <a:pt x="1348" y="251"/>
                </a:lnTo>
                <a:cubicBezTo>
                  <a:pt x="1204" y="251"/>
                  <a:pt x="1204" y="251"/>
                  <a:pt x="1204" y="251"/>
                </a:cubicBezTo>
                <a:cubicBezTo>
                  <a:pt x="1186" y="179"/>
                  <a:pt x="1132" y="125"/>
                  <a:pt x="1051" y="72"/>
                </a:cubicBezTo>
                <a:cubicBezTo>
                  <a:pt x="961" y="26"/>
                  <a:pt x="836" y="0"/>
                  <a:pt x="710" y="0"/>
                </a:cubicBezTo>
                <a:cubicBezTo>
                  <a:pt x="584" y="0"/>
                  <a:pt x="458" y="26"/>
                  <a:pt x="368" y="72"/>
                </a:cubicBezTo>
                <a:cubicBezTo>
                  <a:pt x="287" y="125"/>
                  <a:pt x="233" y="179"/>
                  <a:pt x="215" y="251"/>
                </a:cubicBezTo>
                <a:cubicBezTo>
                  <a:pt x="90" y="251"/>
                  <a:pt x="90" y="251"/>
                  <a:pt x="90" y="251"/>
                </a:cubicBezTo>
                <a:cubicBezTo>
                  <a:pt x="36" y="251"/>
                  <a:pt x="0" y="287"/>
                  <a:pt x="0" y="341"/>
                </a:cubicBezTo>
                <a:cubicBezTo>
                  <a:pt x="0" y="1150"/>
                  <a:pt x="0" y="1150"/>
                  <a:pt x="0" y="1150"/>
                </a:cubicBezTo>
                <a:cubicBezTo>
                  <a:pt x="0" y="1195"/>
                  <a:pt x="36" y="1239"/>
                  <a:pt x="90" y="1239"/>
                </a:cubicBezTo>
                <a:cubicBezTo>
                  <a:pt x="1348" y="1239"/>
                  <a:pt x="1348" y="1239"/>
                  <a:pt x="1348" y="1239"/>
                </a:cubicBezTo>
                <a:cubicBezTo>
                  <a:pt x="1393" y="1239"/>
                  <a:pt x="1437" y="1195"/>
                  <a:pt x="1437" y="1150"/>
                </a:cubicBezTo>
                <a:cubicBezTo>
                  <a:pt x="1437" y="341"/>
                  <a:pt x="1437" y="341"/>
                  <a:pt x="1437" y="341"/>
                </a:cubicBezTo>
                <a:cubicBezTo>
                  <a:pt x="1437" y="287"/>
                  <a:pt x="1393" y="251"/>
                  <a:pt x="1348" y="251"/>
                </a:cubicBezTo>
                <a:close/>
                <a:moveTo>
                  <a:pt x="404" y="143"/>
                </a:moveTo>
                <a:lnTo>
                  <a:pt x="404" y="143"/>
                </a:lnTo>
                <a:cubicBezTo>
                  <a:pt x="485" y="98"/>
                  <a:pt x="593" y="72"/>
                  <a:pt x="710" y="72"/>
                </a:cubicBezTo>
                <a:cubicBezTo>
                  <a:pt x="826" y="72"/>
                  <a:pt x="934" y="98"/>
                  <a:pt x="1015" y="143"/>
                </a:cubicBezTo>
                <a:cubicBezTo>
                  <a:pt x="1078" y="170"/>
                  <a:pt x="1114" y="206"/>
                  <a:pt x="1123" y="251"/>
                </a:cubicBezTo>
                <a:cubicBezTo>
                  <a:pt x="296" y="251"/>
                  <a:pt x="296" y="251"/>
                  <a:pt x="296" y="251"/>
                </a:cubicBezTo>
                <a:cubicBezTo>
                  <a:pt x="305" y="206"/>
                  <a:pt x="341" y="170"/>
                  <a:pt x="404" y="143"/>
                </a:cubicBezTo>
                <a:close/>
                <a:moveTo>
                  <a:pt x="1366" y="1150"/>
                </a:moveTo>
                <a:lnTo>
                  <a:pt x="1366" y="1150"/>
                </a:lnTo>
                <a:cubicBezTo>
                  <a:pt x="1366" y="1159"/>
                  <a:pt x="1357" y="1168"/>
                  <a:pt x="1348" y="1168"/>
                </a:cubicBezTo>
                <a:cubicBezTo>
                  <a:pt x="90" y="1168"/>
                  <a:pt x="90" y="1168"/>
                  <a:pt x="90" y="1168"/>
                </a:cubicBezTo>
                <a:cubicBezTo>
                  <a:pt x="81" y="1168"/>
                  <a:pt x="72" y="1159"/>
                  <a:pt x="72" y="1150"/>
                </a:cubicBezTo>
                <a:cubicBezTo>
                  <a:pt x="72" y="341"/>
                  <a:pt x="72" y="341"/>
                  <a:pt x="72" y="341"/>
                </a:cubicBezTo>
                <a:cubicBezTo>
                  <a:pt x="72" y="332"/>
                  <a:pt x="81" y="323"/>
                  <a:pt x="90" y="323"/>
                </a:cubicBezTo>
                <a:cubicBezTo>
                  <a:pt x="1348" y="323"/>
                  <a:pt x="1348" y="323"/>
                  <a:pt x="1348" y="323"/>
                </a:cubicBezTo>
                <a:cubicBezTo>
                  <a:pt x="1357" y="323"/>
                  <a:pt x="1366" y="332"/>
                  <a:pt x="1366" y="341"/>
                </a:cubicBezTo>
                <a:lnTo>
                  <a:pt x="1366" y="115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41">
            <a:extLst>
              <a:ext uri="{FF2B5EF4-FFF2-40B4-BE49-F238E27FC236}">
                <a16:creationId xmlns:a16="http://schemas.microsoft.com/office/drawing/2014/main" id="{13763DBB-2572-984C-97A9-74B0F9CA4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4436" y="7715372"/>
            <a:ext cx="536711" cy="545807"/>
          </a:xfrm>
          <a:custGeom>
            <a:avLst/>
            <a:gdLst>
              <a:gd name="T0" fmla="*/ 485 w 522"/>
              <a:gd name="T1" fmla="*/ 117 h 531"/>
              <a:gd name="T2" fmla="*/ 485 w 522"/>
              <a:gd name="T3" fmla="*/ 117 h 531"/>
              <a:gd name="T4" fmla="*/ 413 w 522"/>
              <a:gd name="T5" fmla="*/ 117 h 531"/>
              <a:gd name="T6" fmla="*/ 413 w 522"/>
              <a:gd name="T7" fmla="*/ 36 h 531"/>
              <a:gd name="T8" fmla="*/ 377 w 522"/>
              <a:gd name="T9" fmla="*/ 0 h 531"/>
              <a:gd name="T10" fmla="*/ 144 w 522"/>
              <a:gd name="T11" fmla="*/ 0 h 531"/>
              <a:gd name="T12" fmla="*/ 108 w 522"/>
              <a:gd name="T13" fmla="*/ 36 h 531"/>
              <a:gd name="T14" fmla="*/ 108 w 522"/>
              <a:gd name="T15" fmla="*/ 117 h 531"/>
              <a:gd name="T16" fmla="*/ 36 w 522"/>
              <a:gd name="T17" fmla="*/ 117 h 531"/>
              <a:gd name="T18" fmla="*/ 0 w 522"/>
              <a:gd name="T19" fmla="*/ 153 h 531"/>
              <a:gd name="T20" fmla="*/ 0 w 522"/>
              <a:gd name="T21" fmla="*/ 377 h 531"/>
              <a:gd name="T22" fmla="*/ 36 w 522"/>
              <a:gd name="T23" fmla="*/ 413 h 531"/>
              <a:gd name="T24" fmla="*/ 108 w 522"/>
              <a:gd name="T25" fmla="*/ 413 h 531"/>
              <a:gd name="T26" fmla="*/ 108 w 522"/>
              <a:gd name="T27" fmla="*/ 494 h 531"/>
              <a:gd name="T28" fmla="*/ 144 w 522"/>
              <a:gd name="T29" fmla="*/ 530 h 531"/>
              <a:gd name="T30" fmla="*/ 377 w 522"/>
              <a:gd name="T31" fmla="*/ 530 h 531"/>
              <a:gd name="T32" fmla="*/ 413 w 522"/>
              <a:gd name="T33" fmla="*/ 494 h 531"/>
              <a:gd name="T34" fmla="*/ 413 w 522"/>
              <a:gd name="T35" fmla="*/ 413 h 531"/>
              <a:gd name="T36" fmla="*/ 485 w 522"/>
              <a:gd name="T37" fmla="*/ 413 h 531"/>
              <a:gd name="T38" fmla="*/ 521 w 522"/>
              <a:gd name="T39" fmla="*/ 377 h 531"/>
              <a:gd name="T40" fmla="*/ 521 w 522"/>
              <a:gd name="T41" fmla="*/ 153 h 531"/>
              <a:gd name="T42" fmla="*/ 485 w 522"/>
              <a:gd name="T43" fmla="*/ 117 h 531"/>
              <a:gd name="T44" fmla="*/ 449 w 522"/>
              <a:gd name="T45" fmla="*/ 341 h 531"/>
              <a:gd name="T46" fmla="*/ 449 w 522"/>
              <a:gd name="T47" fmla="*/ 341 h 531"/>
              <a:gd name="T48" fmla="*/ 377 w 522"/>
              <a:gd name="T49" fmla="*/ 341 h 531"/>
              <a:gd name="T50" fmla="*/ 341 w 522"/>
              <a:gd name="T51" fmla="*/ 377 h 531"/>
              <a:gd name="T52" fmla="*/ 341 w 522"/>
              <a:gd name="T53" fmla="*/ 458 h 531"/>
              <a:gd name="T54" fmla="*/ 180 w 522"/>
              <a:gd name="T55" fmla="*/ 458 h 531"/>
              <a:gd name="T56" fmla="*/ 180 w 522"/>
              <a:gd name="T57" fmla="*/ 377 h 531"/>
              <a:gd name="T58" fmla="*/ 144 w 522"/>
              <a:gd name="T59" fmla="*/ 341 h 531"/>
              <a:gd name="T60" fmla="*/ 72 w 522"/>
              <a:gd name="T61" fmla="*/ 341 h 531"/>
              <a:gd name="T62" fmla="*/ 72 w 522"/>
              <a:gd name="T63" fmla="*/ 188 h 531"/>
              <a:gd name="T64" fmla="*/ 144 w 522"/>
              <a:gd name="T65" fmla="*/ 188 h 531"/>
              <a:gd name="T66" fmla="*/ 180 w 522"/>
              <a:gd name="T67" fmla="*/ 153 h 531"/>
              <a:gd name="T68" fmla="*/ 180 w 522"/>
              <a:gd name="T69" fmla="*/ 72 h 531"/>
              <a:gd name="T70" fmla="*/ 341 w 522"/>
              <a:gd name="T71" fmla="*/ 72 h 531"/>
              <a:gd name="T72" fmla="*/ 341 w 522"/>
              <a:gd name="T73" fmla="*/ 153 h 531"/>
              <a:gd name="T74" fmla="*/ 377 w 522"/>
              <a:gd name="T75" fmla="*/ 188 h 531"/>
              <a:gd name="T76" fmla="*/ 449 w 522"/>
              <a:gd name="T77" fmla="*/ 188 h 531"/>
              <a:gd name="T78" fmla="*/ 449 w 522"/>
              <a:gd name="T79" fmla="*/ 341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22" h="531">
                <a:moveTo>
                  <a:pt x="485" y="117"/>
                </a:moveTo>
                <a:lnTo>
                  <a:pt x="485" y="117"/>
                </a:lnTo>
                <a:cubicBezTo>
                  <a:pt x="413" y="117"/>
                  <a:pt x="413" y="117"/>
                  <a:pt x="413" y="117"/>
                </a:cubicBezTo>
                <a:cubicBezTo>
                  <a:pt x="413" y="36"/>
                  <a:pt x="413" y="36"/>
                  <a:pt x="413" y="36"/>
                </a:cubicBezTo>
                <a:cubicBezTo>
                  <a:pt x="413" y="18"/>
                  <a:pt x="395" y="0"/>
                  <a:pt x="377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26" y="0"/>
                  <a:pt x="108" y="18"/>
                  <a:pt x="108" y="36"/>
                </a:cubicBezTo>
                <a:cubicBezTo>
                  <a:pt x="108" y="117"/>
                  <a:pt x="108" y="117"/>
                  <a:pt x="108" y="117"/>
                </a:cubicBezTo>
                <a:cubicBezTo>
                  <a:pt x="36" y="117"/>
                  <a:pt x="36" y="117"/>
                  <a:pt x="36" y="117"/>
                </a:cubicBezTo>
                <a:cubicBezTo>
                  <a:pt x="9" y="117"/>
                  <a:pt x="0" y="135"/>
                  <a:pt x="0" y="153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95"/>
                  <a:pt x="9" y="413"/>
                  <a:pt x="36" y="413"/>
                </a:cubicBezTo>
                <a:cubicBezTo>
                  <a:pt x="108" y="413"/>
                  <a:pt x="108" y="413"/>
                  <a:pt x="108" y="413"/>
                </a:cubicBezTo>
                <a:cubicBezTo>
                  <a:pt x="108" y="494"/>
                  <a:pt x="108" y="494"/>
                  <a:pt x="108" y="494"/>
                </a:cubicBezTo>
                <a:cubicBezTo>
                  <a:pt x="108" y="512"/>
                  <a:pt x="126" y="530"/>
                  <a:pt x="144" y="530"/>
                </a:cubicBezTo>
                <a:cubicBezTo>
                  <a:pt x="377" y="530"/>
                  <a:pt x="377" y="530"/>
                  <a:pt x="377" y="530"/>
                </a:cubicBezTo>
                <a:cubicBezTo>
                  <a:pt x="395" y="530"/>
                  <a:pt x="413" y="512"/>
                  <a:pt x="413" y="494"/>
                </a:cubicBezTo>
                <a:cubicBezTo>
                  <a:pt x="413" y="413"/>
                  <a:pt x="413" y="413"/>
                  <a:pt x="413" y="413"/>
                </a:cubicBezTo>
                <a:cubicBezTo>
                  <a:pt x="485" y="413"/>
                  <a:pt x="485" y="413"/>
                  <a:pt x="485" y="413"/>
                </a:cubicBezTo>
                <a:cubicBezTo>
                  <a:pt x="512" y="413"/>
                  <a:pt x="521" y="395"/>
                  <a:pt x="521" y="377"/>
                </a:cubicBezTo>
                <a:cubicBezTo>
                  <a:pt x="521" y="153"/>
                  <a:pt x="521" y="153"/>
                  <a:pt x="521" y="153"/>
                </a:cubicBezTo>
                <a:cubicBezTo>
                  <a:pt x="521" y="135"/>
                  <a:pt x="512" y="117"/>
                  <a:pt x="485" y="117"/>
                </a:cubicBezTo>
                <a:close/>
                <a:moveTo>
                  <a:pt x="449" y="341"/>
                </a:moveTo>
                <a:lnTo>
                  <a:pt x="449" y="341"/>
                </a:lnTo>
                <a:cubicBezTo>
                  <a:pt x="377" y="341"/>
                  <a:pt x="377" y="341"/>
                  <a:pt x="377" y="341"/>
                </a:cubicBezTo>
                <a:cubicBezTo>
                  <a:pt x="351" y="341"/>
                  <a:pt x="341" y="359"/>
                  <a:pt x="341" y="377"/>
                </a:cubicBezTo>
                <a:cubicBezTo>
                  <a:pt x="341" y="458"/>
                  <a:pt x="341" y="458"/>
                  <a:pt x="341" y="458"/>
                </a:cubicBezTo>
                <a:cubicBezTo>
                  <a:pt x="180" y="458"/>
                  <a:pt x="180" y="458"/>
                  <a:pt x="180" y="458"/>
                </a:cubicBezTo>
                <a:cubicBezTo>
                  <a:pt x="180" y="377"/>
                  <a:pt x="180" y="377"/>
                  <a:pt x="180" y="377"/>
                </a:cubicBezTo>
                <a:cubicBezTo>
                  <a:pt x="180" y="359"/>
                  <a:pt x="171" y="341"/>
                  <a:pt x="144" y="341"/>
                </a:cubicBezTo>
                <a:cubicBezTo>
                  <a:pt x="72" y="341"/>
                  <a:pt x="72" y="341"/>
                  <a:pt x="72" y="341"/>
                </a:cubicBezTo>
                <a:cubicBezTo>
                  <a:pt x="72" y="188"/>
                  <a:pt x="72" y="188"/>
                  <a:pt x="72" y="188"/>
                </a:cubicBezTo>
                <a:cubicBezTo>
                  <a:pt x="144" y="188"/>
                  <a:pt x="144" y="188"/>
                  <a:pt x="144" y="188"/>
                </a:cubicBezTo>
                <a:cubicBezTo>
                  <a:pt x="171" y="188"/>
                  <a:pt x="180" y="171"/>
                  <a:pt x="180" y="153"/>
                </a:cubicBezTo>
                <a:cubicBezTo>
                  <a:pt x="180" y="72"/>
                  <a:pt x="180" y="72"/>
                  <a:pt x="180" y="72"/>
                </a:cubicBezTo>
                <a:cubicBezTo>
                  <a:pt x="341" y="72"/>
                  <a:pt x="341" y="72"/>
                  <a:pt x="341" y="72"/>
                </a:cubicBezTo>
                <a:cubicBezTo>
                  <a:pt x="341" y="153"/>
                  <a:pt x="341" y="153"/>
                  <a:pt x="341" y="153"/>
                </a:cubicBezTo>
                <a:cubicBezTo>
                  <a:pt x="341" y="171"/>
                  <a:pt x="351" y="188"/>
                  <a:pt x="377" y="188"/>
                </a:cubicBezTo>
                <a:cubicBezTo>
                  <a:pt x="449" y="188"/>
                  <a:pt x="449" y="188"/>
                  <a:pt x="449" y="188"/>
                </a:cubicBezTo>
                <a:lnTo>
                  <a:pt x="449" y="34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42">
            <a:extLst>
              <a:ext uri="{FF2B5EF4-FFF2-40B4-BE49-F238E27FC236}">
                <a16:creationId xmlns:a16="http://schemas.microsoft.com/office/drawing/2014/main" id="{4CCCAADA-B3DB-CE46-AC81-B366A3902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575" y="8643245"/>
            <a:ext cx="1491874" cy="1205326"/>
          </a:xfrm>
          <a:custGeom>
            <a:avLst/>
            <a:gdLst>
              <a:gd name="T0" fmla="*/ 1339 w 1448"/>
              <a:gd name="T1" fmla="*/ 99 h 1169"/>
              <a:gd name="T2" fmla="*/ 826 w 1448"/>
              <a:gd name="T3" fmla="*/ 99 h 1169"/>
              <a:gd name="T4" fmla="*/ 701 w 1448"/>
              <a:gd name="T5" fmla="*/ 99 h 1169"/>
              <a:gd name="T6" fmla="*/ 188 w 1448"/>
              <a:gd name="T7" fmla="*/ 99 h 1169"/>
              <a:gd name="T8" fmla="*/ 107 w 1448"/>
              <a:gd name="T9" fmla="*/ 485 h 1169"/>
              <a:gd name="T10" fmla="*/ 0 w 1448"/>
              <a:gd name="T11" fmla="*/ 521 h 1169"/>
              <a:gd name="T12" fmla="*/ 143 w 1448"/>
              <a:gd name="T13" fmla="*/ 557 h 1169"/>
              <a:gd name="T14" fmla="*/ 278 w 1448"/>
              <a:gd name="T15" fmla="*/ 701 h 1169"/>
              <a:gd name="T16" fmla="*/ 737 w 1448"/>
              <a:gd name="T17" fmla="*/ 1159 h 1169"/>
              <a:gd name="T18" fmla="*/ 790 w 1448"/>
              <a:gd name="T19" fmla="*/ 1159 h 1169"/>
              <a:gd name="T20" fmla="*/ 1249 w 1448"/>
              <a:gd name="T21" fmla="*/ 701 h 1169"/>
              <a:gd name="T22" fmla="*/ 1339 w 1448"/>
              <a:gd name="T23" fmla="*/ 611 h 1169"/>
              <a:gd name="T24" fmla="*/ 1339 w 1448"/>
              <a:gd name="T25" fmla="*/ 99 h 1169"/>
              <a:gd name="T26" fmla="*/ 1285 w 1448"/>
              <a:gd name="T27" fmla="*/ 557 h 1169"/>
              <a:gd name="T28" fmla="*/ 1195 w 1448"/>
              <a:gd name="T29" fmla="*/ 656 h 1169"/>
              <a:gd name="T30" fmla="*/ 332 w 1448"/>
              <a:gd name="T31" fmla="*/ 656 h 1169"/>
              <a:gd name="T32" fmla="*/ 242 w 1448"/>
              <a:gd name="T33" fmla="*/ 557 h 1169"/>
              <a:gd name="T34" fmla="*/ 260 w 1448"/>
              <a:gd name="T35" fmla="*/ 468 h 1169"/>
              <a:gd name="T36" fmla="*/ 395 w 1448"/>
              <a:gd name="T37" fmla="*/ 674 h 1169"/>
              <a:gd name="T38" fmla="*/ 494 w 1448"/>
              <a:gd name="T39" fmla="*/ 333 h 1169"/>
              <a:gd name="T40" fmla="*/ 620 w 1448"/>
              <a:gd name="T41" fmla="*/ 791 h 1169"/>
              <a:gd name="T42" fmla="*/ 656 w 1448"/>
              <a:gd name="T43" fmla="*/ 764 h 1169"/>
              <a:gd name="T44" fmla="*/ 826 w 1448"/>
              <a:gd name="T45" fmla="*/ 548 h 1169"/>
              <a:gd name="T46" fmla="*/ 961 w 1448"/>
              <a:gd name="T47" fmla="*/ 557 h 1169"/>
              <a:gd name="T48" fmla="*/ 961 w 1448"/>
              <a:gd name="T49" fmla="*/ 485 h 1169"/>
              <a:gd name="T50" fmla="*/ 764 w 1448"/>
              <a:gd name="T51" fmla="*/ 387 h 1169"/>
              <a:gd name="T52" fmla="*/ 701 w 1448"/>
              <a:gd name="T53" fmla="*/ 396 h 1169"/>
              <a:gd name="T54" fmla="*/ 539 w 1448"/>
              <a:gd name="T55" fmla="*/ 162 h 1169"/>
              <a:gd name="T56" fmla="*/ 503 w 1448"/>
              <a:gd name="T57" fmla="*/ 135 h 1169"/>
              <a:gd name="T58" fmla="*/ 377 w 1448"/>
              <a:gd name="T59" fmla="*/ 539 h 1169"/>
              <a:gd name="T60" fmla="*/ 269 w 1448"/>
              <a:gd name="T61" fmla="*/ 369 h 1169"/>
              <a:gd name="T62" fmla="*/ 170 w 1448"/>
              <a:gd name="T63" fmla="*/ 449 h 1169"/>
              <a:gd name="T64" fmla="*/ 242 w 1448"/>
              <a:gd name="T65" fmla="*/ 153 h 1169"/>
              <a:gd name="T66" fmla="*/ 647 w 1448"/>
              <a:gd name="T67" fmla="*/ 153 h 1169"/>
              <a:gd name="T68" fmla="*/ 764 w 1448"/>
              <a:gd name="T69" fmla="*/ 252 h 1169"/>
              <a:gd name="T70" fmla="*/ 880 w 1448"/>
              <a:gd name="T71" fmla="*/ 153 h 1169"/>
              <a:gd name="T72" fmla="*/ 1285 w 1448"/>
              <a:gd name="T73" fmla="*/ 153 h 1169"/>
              <a:gd name="T74" fmla="*/ 1285 w 1448"/>
              <a:gd name="T75" fmla="*/ 557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48" h="1169">
                <a:moveTo>
                  <a:pt x="1339" y="99"/>
                </a:moveTo>
                <a:lnTo>
                  <a:pt x="1339" y="99"/>
                </a:lnTo>
                <a:cubicBezTo>
                  <a:pt x="1267" y="36"/>
                  <a:pt x="1177" y="0"/>
                  <a:pt x="1087" y="0"/>
                </a:cubicBezTo>
                <a:cubicBezTo>
                  <a:pt x="988" y="0"/>
                  <a:pt x="898" y="36"/>
                  <a:pt x="826" y="99"/>
                </a:cubicBezTo>
                <a:cubicBezTo>
                  <a:pt x="764" y="171"/>
                  <a:pt x="764" y="171"/>
                  <a:pt x="764" y="171"/>
                </a:cubicBezTo>
                <a:cubicBezTo>
                  <a:pt x="701" y="99"/>
                  <a:pt x="701" y="99"/>
                  <a:pt x="701" y="99"/>
                </a:cubicBezTo>
                <a:cubicBezTo>
                  <a:pt x="629" y="36"/>
                  <a:pt x="539" y="0"/>
                  <a:pt x="440" y="0"/>
                </a:cubicBezTo>
                <a:cubicBezTo>
                  <a:pt x="350" y="0"/>
                  <a:pt x="260" y="36"/>
                  <a:pt x="188" y="99"/>
                </a:cubicBezTo>
                <a:cubicBezTo>
                  <a:pt x="117" y="171"/>
                  <a:pt x="81" y="261"/>
                  <a:pt x="81" y="360"/>
                </a:cubicBezTo>
                <a:cubicBezTo>
                  <a:pt x="81" y="405"/>
                  <a:pt x="90" y="449"/>
                  <a:pt x="107" y="485"/>
                </a:cubicBezTo>
                <a:cubicBezTo>
                  <a:pt x="35" y="485"/>
                  <a:pt x="35" y="485"/>
                  <a:pt x="35" y="485"/>
                </a:cubicBezTo>
                <a:cubicBezTo>
                  <a:pt x="18" y="485"/>
                  <a:pt x="0" y="504"/>
                  <a:pt x="0" y="521"/>
                </a:cubicBezTo>
                <a:cubicBezTo>
                  <a:pt x="0" y="539"/>
                  <a:pt x="18" y="557"/>
                  <a:pt x="35" y="557"/>
                </a:cubicBezTo>
                <a:cubicBezTo>
                  <a:pt x="143" y="557"/>
                  <a:pt x="143" y="557"/>
                  <a:pt x="143" y="557"/>
                </a:cubicBezTo>
                <a:cubicBezTo>
                  <a:pt x="161" y="575"/>
                  <a:pt x="170" y="593"/>
                  <a:pt x="188" y="611"/>
                </a:cubicBezTo>
                <a:cubicBezTo>
                  <a:pt x="278" y="701"/>
                  <a:pt x="278" y="701"/>
                  <a:pt x="278" y="701"/>
                </a:cubicBezTo>
                <a:lnTo>
                  <a:pt x="278" y="701"/>
                </a:lnTo>
                <a:cubicBezTo>
                  <a:pt x="737" y="1159"/>
                  <a:pt x="737" y="1159"/>
                  <a:pt x="737" y="1159"/>
                </a:cubicBezTo>
                <a:cubicBezTo>
                  <a:pt x="745" y="1168"/>
                  <a:pt x="754" y="1168"/>
                  <a:pt x="764" y="1168"/>
                </a:cubicBezTo>
                <a:cubicBezTo>
                  <a:pt x="773" y="1168"/>
                  <a:pt x="781" y="1168"/>
                  <a:pt x="790" y="1159"/>
                </a:cubicBezTo>
                <a:cubicBezTo>
                  <a:pt x="1249" y="701"/>
                  <a:pt x="1249" y="701"/>
                  <a:pt x="1249" y="701"/>
                </a:cubicBezTo>
                <a:lnTo>
                  <a:pt x="1249" y="701"/>
                </a:lnTo>
                <a:cubicBezTo>
                  <a:pt x="1339" y="611"/>
                  <a:pt x="1339" y="611"/>
                  <a:pt x="1339" y="611"/>
                </a:cubicBezTo>
                <a:lnTo>
                  <a:pt x="1339" y="611"/>
                </a:lnTo>
                <a:cubicBezTo>
                  <a:pt x="1401" y="548"/>
                  <a:pt x="1447" y="449"/>
                  <a:pt x="1447" y="360"/>
                </a:cubicBezTo>
                <a:cubicBezTo>
                  <a:pt x="1447" y="261"/>
                  <a:pt x="1401" y="171"/>
                  <a:pt x="1339" y="99"/>
                </a:cubicBezTo>
                <a:close/>
                <a:moveTo>
                  <a:pt x="1285" y="557"/>
                </a:moveTo>
                <a:lnTo>
                  <a:pt x="1285" y="557"/>
                </a:lnTo>
                <a:cubicBezTo>
                  <a:pt x="1195" y="656"/>
                  <a:pt x="1195" y="656"/>
                  <a:pt x="1195" y="656"/>
                </a:cubicBezTo>
                <a:lnTo>
                  <a:pt x="1195" y="656"/>
                </a:lnTo>
                <a:cubicBezTo>
                  <a:pt x="764" y="1087"/>
                  <a:pt x="764" y="1087"/>
                  <a:pt x="764" y="1087"/>
                </a:cubicBezTo>
                <a:cubicBezTo>
                  <a:pt x="332" y="656"/>
                  <a:pt x="332" y="656"/>
                  <a:pt x="332" y="656"/>
                </a:cubicBezTo>
                <a:lnTo>
                  <a:pt x="332" y="656"/>
                </a:lnTo>
                <a:cubicBezTo>
                  <a:pt x="242" y="557"/>
                  <a:pt x="242" y="557"/>
                  <a:pt x="242" y="557"/>
                </a:cubicBezTo>
                <a:cubicBezTo>
                  <a:pt x="224" y="548"/>
                  <a:pt x="215" y="539"/>
                  <a:pt x="206" y="521"/>
                </a:cubicBezTo>
                <a:cubicBezTo>
                  <a:pt x="260" y="468"/>
                  <a:pt x="260" y="468"/>
                  <a:pt x="260" y="468"/>
                </a:cubicBezTo>
                <a:cubicBezTo>
                  <a:pt x="359" y="656"/>
                  <a:pt x="359" y="656"/>
                  <a:pt x="359" y="656"/>
                </a:cubicBezTo>
                <a:cubicBezTo>
                  <a:pt x="359" y="665"/>
                  <a:pt x="377" y="674"/>
                  <a:pt x="395" y="674"/>
                </a:cubicBezTo>
                <a:cubicBezTo>
                  <a:pt x="404" y="674"/>
                  <a:pt x="422" y="665"/>
                  <a:pt x="422" y="647"/>
                </a:cubicBezTo>
                <a:cubicBezTo>
                  <a:pt x="494" y="333"/>
                  <a:pt x="494" y="333"/>
                  <a:pt x="494" y="333"/>
                </a:cubicBezTo>
                <a:cubicBezTo>
                  <a:pt x="584" y="755"/>
                  <a:pt x="584" y="755"/>
                  <a:pt x="584" y="755"/>
                </a:cubicBezTo>
                <a:cubicBezTo>
                  <a:pt x="593" y="773"/>
                  <a:pt x="602" y="782"/>
                  <a:pt x="620" y="791"/>
                </a:cubicBezTo>
                <a:lnTo>
                  <a:pt x="620" y="791"/>
                </a:lnTo>
                <a:cubicBezTo>
                  <a:pt x="638" y="791"/>
                  <a:pt x="647" y="773"/>
                  <a:pt x="656" y="764"/>
                </a:cubicBezTo>
                <a:cubicBezTo>
                  <a:pt x="754" y="476"/>
                  <a:pt x="754" y="476"/>
                  <a:pt x="754" y="476"/>
                </a:cubicBezTo>
                <a:cubicBezTo>
                  <a:pt x="826" y="548"/>
                  <a:pt x="826" y="548"/>
                  <a:pt x="826" y="548"/>
                </a:cubicBezTo>
                <a:cubicBezTo>
                  <a:pt x="826" y="557"/>
                  <a:pt x="835" y="557"/>
                  <a:pt x="844" y="557"/>
                </a:cubicBezTo>
                <a:cubicBezTo>
                  <a:pt x="961" y="557"/>
                  <a:pt x="961" y="557"/>
                  <a:pt x="961" y="557"/>
                </a:cubicBezTo>
                <a:cubicBezTo>
                  <a:pt x="988" y="557"/>
                  <a:pt x="997" y="539"/>
                  <a:pt x="997" y="521"/>
                </a:cubicBezTo>
                <a:cubicBezTo>
                  <a:pt x="997" y="504"/>
                  <a:pt x="988" y="485"/>
                  <a:pt x="961" y="485"/>
                </a:cubicBezTo>
                <a:cubicBezTo>
                  <a:pt x="862" y="485"/>
                  <a:pt x="862" y="485"/>
                  <a:pt x="862" y="485"/>
                </a:cubicBezTo>
                <a:cubicBezTo>
                  <a:pt x="764" y="387"/>
                  <a:pt x="764" y="387"/>
                  <a:pt x="764" y="387"/>
                </a:cubicBezTo>
                <a:cubicBezTo>
                  <a:pt x="754" y="378"/>
                  <a:pt x="737" y="369"/>
                  <a:pt x="728" y="378"/>
                </a:cubicBezTo>
                <a:cubicBezTo>
                  <a:pt x="710" y="378"/>
                  <a:pt x="701" y="387"/>
                  <a:pt x="701" y="396"/>
                </a:cubicBezTo>
                <a:cubicBezTo>
                  <a:pt x="629" y="611"/>
                  <a:pt x="629" y="611"/>
                  <a:pt x="629" y="611"/>
                </a:cubicBezTo>
                <a:cubicBezTo>
                  <a:pt x="539" y="162"/>
                  <a:pt x="539" y="162"/>
                  <a:pt x="539" y="162"/>
                </a:cubicBezTo>
                <a:cubicBezTo>
                  <a:pt x="530" y="144"/>
                  <a:pt x="521" y="135"/>
                  <a:pt x="503" y="135"/>
                </a:cubicBezTo>
                <a:lnTo>
                  <a:pt x="503" y="135"/>
                </a:lnTo>
                <a:cubicBezTo>
                  <a:pt x="485" y="135"/>
                  <a:pt x="467" y="144"/>
                  <a:pt x="467" y="162"/>
                </a:cubicBezTo>
                <a:cubicBezTo>
                  <a:pt x="377" y="539"/>
                  <a:pt x="377" y="539"/>
                  <a:pt x="377" y="539"/>
                </a:cubicBezTo>
                <a:cubicBezTo>
                  <a:pt x="296" y="387"/>
                  <a:pt x="296" y="387"/>
                  <a:pt x="296" y="387"/>
                </a:cubicBezTo>
                <a:cubicBezTo>
                  <a:pt x="296" y="378"/>
                  <a:pt x="278" y="369"/>
                  <a:pt x="269" y="369"/>
                </a:cubicBezTo>
                <a:cubicBezTo>
                  <a:pt x="260" y="369"/>
                  <a:pt x="251" y="369"/>
                  <a:pt x="242" y="378"/>
                </a:cubicBezTo>
                <a:cubicBezTo>
                  <a:pt x="170" y="449"/>
                  <a:pt x="170" y="449"/>
                  <a:pt x="170" y="449"/>
                </a:cubicBezTo>
                <a:cubicBezTo>
                  <a:pt x="161" y="423"/>
                  <a:pt x="153" y="387"/>
                  <a:pt x="153" y="360"/>
                </a:cubicBezTo>
                <a:cubicBezTo>
                  <a:pt x="153" y="279"/>
                  <a:pt x="188" y="207"/>
                  <a:pt x="242" y="153"/>
                </a:cubicBezTo>
                <a:cubicBezTo>
                  <a:pt x="296" y="99"/>
                  <a:pt x="368" y="72"/>
                  <a:pt x="440" y="72"/>
                </a:cubicBezTo>
                <a:cubicBezTo>
                  <a:pt x="521" y="72"/>
                  <a:pt x="593" y="99"/>
                  <a:pt x="647" y="153"/>
                </a:cubicBezTo>
                <a:cubicBezTo>
                  <a:pt x="737" y="243"/>
                  <a:pt x="737" y="243"/>
                  <a:pt x="737" y="243"/>
                </a:cubicBezTo>
                <a:cubicBezTo>
                  <a:pt x="745" y="252"/>
                  <a:pt x="754" y="252"/>
                  <a:pt x="764" y="252"/>
                </a:cubicBezTo>
                <a:cubicBezTo>
                  <a:pt x="773" y="252"/>
                  <a:pt x="781" y="252"/>
                  <a:pt x="790" y="243"/>
                </a:cubicBezTo>
                <a:cubicBezTo>
                  <a:pt x="880" y="153"/>
                  <a:pt x="880" y="153"/>
                  <a:pt x="880" y="153"/>
                </a:cubicBezTo>
                <a:cubicBezTo>
                  <a:pt x="934" y="99"/>
                  <a:pt x="1006" y="72"/>
                  <a:pt x="1087" y="72"/>
                </a:cubicBezTo>
                <a:cubicBezTo>
                  <a:pt x="1159" y="72"/>
                  <a:pt x="1231" y="99"/>
                  <a:pt x="1285" y="153"/>
                </a:cubicBezTo>
                <a:cubicBezTo>
                  <a:pt x="1339" y="207"/>
                  <a:pt x="1375" y="279"/>
                  <a:pt x="1375" y="360"/>
                </a:cubicBezTo>
                <a:cubicBezTo>
                  <a:pt x="1375" y="432"/>
                  <a:pt x="1339" y="504"/>
                  <a:pt x="1285" y="5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43">
            <a:extLst>
              <a:ext uri="{FF2B5EF4-FFF2-40B4-BE49-F238E27FC236}">
                <a16:creationId xmlns:a16="http://schemas.microsoft.com/office/drawing/2014/main" id="{2F124D66-58C1-964F-A43C-C7D464946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7006" y="6400887"/>
            <a:ext cx="982453" cy="1091615"/>
          </a:xfrm>
          <a:custGeom>
            <a:avLst/>
            <a:gdLst>
              <a:gd name="T0" fmla="*/ 863 w 953"/>
              <a:gd name="T1" fmla="*/ 709 h 1060"/>
              <a:gd name="T2" fmla="*/ 773 w 953"/>
              <a:gd name="T3" fmla="*/ 745 h 1060"/>
              <a:gd name="T4" fmla="*/ 584 w 953"/>
              <a:gd name="T5" fmla="*/ 673 h 1060"/>
              <a:gd name="T6" fmla="*/ 530 w 953"/>
              <a:gd name="T7" fmla="*/ 592 h 1060"/>
              <a:gd name="T8" fmla="*/ 440 w 953"/>
              <a:gd name="T9" fmla="*/ 484 h 1060"/>
              <a:gd name="T10" fmla="*/ 503 w 953"/>
              <a:gd name="T11" fmla="*/ 278 h 1060"/>
              <a:gd name="T12" fmla="*/ 413 w 953"/>
              <a:gd name="T13" fmla="*/ 63 h 1060"/>
              <a:gd name="T14" fmla="*/ 63 w 953"/>
              <a:gd name="T15" fmla="*/ 377 h 1060"/>
              <a:gd name="T16" fmla="*/ 90 w 953"/>
              <a:gd name="T17" fmla="*/ 583 h 1060"/>
              <a:gd name="T18" fmla="*/ 431 w 953"/>
              <a:gd name="T19" fmla="*/ 1059 h 1060"/>
              <a:gd name="T20" fmla="*/ 584 w 953"/>
              <a:gd name="T21" fmla="*/ 960 h 1060"/>
              <a:gd name="T22" fmla="*/ 674 w 953"/>
              <a:gd name="T23" fmla="*/ 924 h 1060"/>
              <a:gd name="T24" fmla="*/ 809 w 953"/>
              <a:gd name="T25" fmla="*/ 942 h 1060"/>
              <a:gd name="T26" fmla="*/ 935 w 953"/>
              <a:gd name="T27" fmla="*/ 745 h 1060"/>
              <a:gd name="T28" fmla="*/ 323 w 953"/>
              <a:gd name="T29" fmla="*/ 520 h 1060"/>
              <a:gd name="T30" fmla="*/ 332 w 953"/>
              <a:gd name="T31" fmla="*/ 520 h 1060"/>
              <a:gd name="T32" fmla="*/ 377 w 953"/>
              <a:gd name="T33" fmla="*/ 601 h 1060"/>
              <a:gd name="T34" fmla="*/ 296 w 953"/>
              <a:gd name="T35" fmla="*/ 511 h 1060"/>
              <a:gd name="T36" fmla="*/ 180 w 953"/>
              <a:gd name="T37" fmla="*/ 108 h 1060"/>
              <a:gd name="T38" fmla="*/ 278 w 953"/>
              <a:gd name="T39" fmla="*/ 90 h 1060"/>
              <a:gd name="T40" fmla="*/ 368 w 953"/>
              <a:gd name="T41" fmla="*/ 117 h 1060"/>
              <a:gd name="T42" fmla="*/ 431 w 953"/>
              <a:gd name="T43" fmla="*/ 297 h 1060"/>
              <a:gd name="T44" fmla="*/ 332 w 953"/>
              <a:gd name="T45" fmla="*/ 448 h 1060"/>
              <a:gd name="T46" fmla="*/ 332 w 953"/>
              <a:gd name="T47" fmla="*/ 448 h 1060"/>
              <a:gd name="T48" fmla="*/ 180 w 953"/>
              <a:gd name="T49" fmla="*/ 108 h 1060"/>
              <a:gd name="T50" fmla="*/ 233 w 953"/>
              <a:gd name="T51" fmla="*/ 502 h 1060"/>
              <a:gd name="T52" fmla="*/ 206 w 953"/>
              <a:gd name="T53" fmla="*/ 547 h 1060"/>
              <a:gd name="T54" fmla="*/ 252 w 953"/>
              <a:gd name="T55" fmla="*/ 574 h 1060"/>
              <a:gd name="T56" fmla="*/ 350 w 953"/>
              <a:gd name="T57" fmla="*/ 664 h 1060"/>
              <a:gd name="T58" fmla="*/ 494 w 953"/>
              <a:gd name="T59" fmla="*/ 655 h 1060"/>
              <a:gd name="T60" fmla="*/ 503 w 953"/>
              <a:gd name="T61" fmla="*/ 691 h 1060"/>
              <a:gd name="T62" fmla="*/ 170 w 953"/>
              <a:gd name="T63" fmla="*/ 565 h 1060"/>
              <a:gd name="T64" fmla="*/ 170 w 953"/>
              <a:gd name="T65" fmla="*/ 475 h 1060"/>
              <a:gd name="T66" fmla="*/ 872 w 953"/>
              <a:gd name="T67" fmla="*/ 799 h 1060"/>
              <a:gd name="T68" fmla="*/ 764 w 953"/>
              <a:gd name="T69" fmla="*/ 888 h 1060"/>
              <a:gd name="T70" fmla="*/ 629 w 953"/>
              <a:gd name="T71" fmla="*/ 835 h 1060"/>
              <a:gd name="T72" fmla="*/ 431 w 953"/>
              <a:gd name="T73" fmla="*/ 987 h 1060"/>
              <a:gd name="T74" fmla="*/ 198 w 953"/>
              <a:gd name="T75" fmla="*/ 700 h 1060"/>
              <a:gd name="T76" fmla="*/ 404 w 953"/>
              <a:gd name="T77" fmla="*/ 799 h 1060"/>
              <a:gd name="T78" fmla="*/ 458 w 953"/>
              <a:gd name="T79" fmla="*/ 835 h 1060"/>
              <a:gd name="T80" fmla="*/ 710 w 953"/>
              <a:gd name="T81" fmla="*/ 789 h 1060"/>
              <a:gd name="T82" fmla="*/ 836 w 953"/>
              <a:gd name="T83" fmla="*/ 789 h 1060"/>
              <a:gd name="T84" fmla="*/ 872 w 953"/>
              <a:gd name="T85" fmla="*/ 781 h 1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53" h="1060">
                <a:moveTo>
                  <a:pt x="863" y="709"/>
                </a:moveTo>
                <a:lnTo>
                  <a:pt x="863" y="709"/>
                </a:lnTo>
                <a:cubicBezTo>
                  <a:pt x="836" y="709"/>
                  <a:pt x="817" y="718"/>
                  <a:pt x="800" y="736"/>
                </a:cubicBezTo>
                <a:cubicBezTo>
                  <a:pt x="791" y="736"/>
                  <a:pt x="782" y="745"/>
                  <a:pt x="773" y="745"/>
                </a:cubicBezTo>
                <a:cubicBezTo>
                  <a:pt x="773" y="745"/>
                  <a:pt x="755" y="736"/>
                  <a:pt x="746" y="727"/>
                </a:cubicBezTo>
                <a:cubicBezTo>
                  <a:pt x="710" y="700"/>
                  <a:pt x="647" y="664"/>
                  <a:pt x="584" y="673"/>
                </a:cubicBezTo>
                <a:cubicBezTo>
                  <a:pt x="584" y="655"/>
                  <a:pt x="575" y="637"/>
                  <a:pt x="566" y="628"/>
                </a:cubicBezTo>
                <a:cubicBezTo>
                  <a:pt x="557" y="610"/>
                  <a:pt x="548" y="601"/>
                  <a:pt x="530" y="592"/>
                </a:cubicBezTo>
                <a:cubicBezTo>
                  <a:pt x="521" y="574"/>
                  <a:pt x="512" y="556"/>
                  <a:pt x="494" y="529"/>
                </a:cubicBezTo>
                <a:cubicBezTo>
                  <a:pt x="476" y="511"/>
                  <a:pt x="458" y="493"/>
                  <a:pt x="440" y="484"/>
                </a:cubicBezTo>
                <a:cubicBezTo>
                  <a:pt x="494" y="439"/>
                  <a:pt x="494" y="394"/>
                  <a:pt x="503" y="297"/>
                </a:cubicBezTo>
                <a:cubicBezTo>
                  <a:pt x="503" y="297"/>
                  <a:pt x="503" y="287"/>
                  <a:pt x="503" y="278"/>
                </a:cubicBezTo>
                <a:cubicBezTo>
                  <a:pt x="512" y="135"/>
                  <a:pt x="449" y="81"/>
                  <a:pt x="413" y="63"/>
                </a:cubicBezTo>
                <a:lnTo>
                  <a:pt x="413" y="63"/>
                </a:lnTo>
                <a:cubicBezTo>
                  <a:pt x="341" y="0"/>
                  <a:pt x="225" y="9"/>
                  <a:pt x="153" y="45"/>
                </a:cubicBezTo>
                <a:cubicBezTo>
                  <a:pt x="36" y="108"/>
                  <a:pt x="0" y="251"/>
                  <a:pt x="63" y="377"/>
                </a:cubicBezTo>
                <a:cubicBezTo>
                  <a:pt x="72" y="394"/>
                  <a:pt x="90" y="421"/>
                  <a:pt x="108" y="439"/>
                </a:cubicBezTo>
                <a:cubicBezTo>
                  <a:pt x="99" y="466"/>
                  <a:pt x="81" y="520"/>
                  <a:pt x="90" y="583"/>
                </a:cubicBezTo>
                <a:cubicBezTo>
                  <a:pt x="126" y="736"/>
                  <a:pt x="180" y="871"/>
                  <a:pt x="260" y="960"/>
                </a:cubicBezTo>
                <a:cubicBezTo>
                  <a:pt x="332" y="1041"/>
                  <a:pt x="395" y="1059"/>
                  <a:pt x="431" y="1059"/>
                </a:cubicBezTo>
                <a:lnTo>
                  <a:pt x="440" y="1059"/>
                </a:lnTo>
                <a:cubicBezTo>
                  <a:pt x="494" y="1059"/>
                  <a:pt x="539" y="1023"/>
                  <a:pt x="584" y="960"/>
                </a:cubicBezTo>
                <a:cubicBezTo>
                  <a:pt x="620" y="915"/>
                  <a:pt x="638" y="907"/>
                  <a:pt x="638" y="907"/>
                </a:cubicBezTo>
                <a:cubicBezTo>
                  <a:pt x="647" y="907"/>
                  <a:pt x="665" y="915"/>
                  <a:pt x="674" y="924"/>
                </a:cubicBezTo>
                <a:cubicBezTo>
                  <a:pt x="692" y="933"/>
                  <a:pt x="710" y="951"/>
                  <a:pt x="728" y="960"/>
                </a:cubicBezTo>
                <a:cubicBezTo>
                  <a:pt x="746" y="960"/>
                  <a:pt x="773" y="969"/>
                  <a:pt x="809" y="942"/>
                </a:cubicBezTo>
                <a:cubicBezTo>
                  <a:pt x="863" y="897"/>
                  <a:pt x="916" y="861"/>
                  <a:pt x="935" y="835"/>
                </a:cubicBezTo>
                <a:cubicBezTo>
                  <a:pt x="952" y="808"/>
                  <a:pt x="952" y="772"/>
                  <a:pt x="935" y="745"/>
                </a:cubicBezTo>
                <a:cubicBezTo>
                  <a:pt x="916" y="718"/>
                  <a:pt x="899" y="709"/>
                  <a:pt x="863" y="709"/>
                </a:cubicBezTo>
                <a:close/>
                <a:moveTo>
                  <a:pt x="323" y="520"/>
                </a:moveTo>
                <a:lnTo>
                  <a:pt x="323" y="520"/>
                </a:lnTo>
                <a:lnTo>
                  <a:pt x="332" y="520"/>
                </a:lnTo>
                <a:cubicBezTo>
                  <a:pt x="386" y="520"/>
                  <a:pt x="431" y="565"/>
                  <a:pt x="449" y="601"/>
                </a:cubicBezTo>
                <a:cubicBezTo>
                  <a:pt x="422" y="610"/>
                  <a:pt x="395" y="610"/>
                  <a:pt x="377" y="601"/>
                </a:cubicBezTo>
                <a:cubicBezTo>
                  <a:pt x="359" y="592"/>
                  <a:pt x="341" y="574"/>
                  <a:pt x="332" y="556"/>
                </a:cubicBezTo>
                <a:cubicBezTo>
                  <a:pt x="323" y="538"/>
                  <a:pt x="314" y="529"/>
                  <a:pt x="296" y="511"/>
                </a:cubicBezTo>
                <a:cubicBezTo>
                  <a:pt x="305" y="511"/>
                  <a:pt x="314" y="520"/>
                  <a:pt x="323" y="520"/>
                </a:cubicBezTo>
                <a:close/>
                <a:moveTo>
                  <a:pt x="180" y="108"/>
                </a:moveTo>
                <a:lnTo>
                  <a:pt x="180" y="108"/>
                </a:lnTo>
                <a:cubicBezTo>
                  <a:pt x="206" y="99"/>
                  <a:pt x="242" y="90"/>
                  <a:pt x="278" y="90"/>
                </a:cubicBezTo>
                <a:cubicBezTo>
                  <a:pt x="305" y="90"/>
                  <a:pt x="341" y="99"/>
                  <a:pt x="368" y="117"/>
                </a:cubicBezTo>
                <a:lnTo>
                  <a:pt x="368" y="117"/>
                </a:lnTo>
                <a:cubicBezTo>
                  <a:pt x="395" y="135"/>
                  <a:pt x="440" y="171"/>
                  <a:pt x="431" y="278"/>
                </a:cubicBezTo>
                <a:cubicBezTo>
                  <a:pt x="431" y="287"/>
                  <a:pt x="431" y="287"/>
                  <a:pt x="431" y="297"/>
                </a:cubicBezTo>
                <a:cubicBezTo>
                  <a:pt x="422" y="403"/>
                  <a:pt x="422" y="412"/>
                  <a:pt x="377" y="439"/>
                </a:cubicBezTo>
                <a:cubicBezTo>
                  <a:pt x="368" y="439"/>
                  <a:pt x="350" y="448"/>
                  <a:pt x="332" y="448"/>
                </a:cubicBezTo>
                <a:lnTo>
                  <a:pt x="332" y="448"/>
                </a:lnTo>
                <a:lnTo>
                  <a:pt x="332" y="448"/>
                </a:lnTo>
                <a:cubicBezTo>
                  <a:pt x="260" y="439"/>
                  <a:pt x="162" y="412"/>
                  <a:pt x="126" y="341"/>
                </a:cubicBezTo>
                <a:cubicBezTo>
                  <a:pt x="81" y="251"/>
                  <a:pt x="108" y="153"/>
                  <a:pt x="180" y="108"/>
                </a:cubicBezTo>
                <a:close/>
                <a:moveTo>
                  <a:pt x="233" y="502"/>
                </a:moveTo>
                <a:lnTo>
                  <a:pt x="233" y="502"/>
                </a:lnTo>
                <a:cubicBezTo>
                  <a:pt x="225" y="502"/>
                  <a:pt x="225" y="502"/>
                  <a:pt x="225" y="502"/>
                </a:cubicBezTo>
                <a:cubicBezTo>
                  <a:pt x="206" y="511"/>
                  <a:pt x="198" y="529"/>
                  <a:pt x="206" y="547"/>
                </a:cubicBezTo>
                <a:cubicBezTo>
                  <a:pt x="216" y="565"/>
                  <a:pt x="233" y="574"/>
                  <a:pt x="252" y="574"/>
                </a:cubicBezTo>
                <a:lnTo>
                  <a:pt x="252" y="574"/>
                </a:lnTo>
                <a:cubicBezTo>
                  <a:pt x="260" y="574"/>
                  <a:pt x="269" y="583"/>
                  <a:pt x="269" y="592"/>
                </a:cubicBezTo>
                <a:cubicBezTo>
                  <a:pt x="288" y="619"/>
                  <a:pt x="314" y="646"/>
                  <a:pt x="350" y="664"/>
                </a:cubicBezTo>
                <a:cubicBezTo>
                  <a:pt x="386" y="682"/>
                  <a:pt x="440" y="682"/>
                  <a:pt x="494" y="655"/>
                </a:cubicBezTo>
                <a:lnTo>
                  <a:pt x="494" y="655"/>
                </a:lnTo>
                <a:cubicBezTo>
                  <a:pt x="494" y="655"/>
                  <a:pt x="503" y="664"/>
                  <a:pt x="512" y="673"/>
                </a:cubicBezTo>
                <a:cubicBezTo>
                  <a:pt x="512" y="673"/>
                  <a:pt x="512" y="691"/>
                  <a:pt x="503" y="691"/>
                </a:cubicBezTo>
                <a:cubicBezTo>
                  <a:pt x="467" y="727"/>
                  <a:pt x="422" y="736"/>
                  <a:pt x="377" y="727"/>
                </a:cubicBezTo>
                <a:cubicBezTo>
                  <a:pt x="260" y="700"/>
                  <a:pt x="170" y="565"/>
                  <a:pt x="170" y="565"/>
                </a:cubicBezTo>
                <a:lnTo>
                  <a:pt x="162" y="556"/>
                </a:lnTo>
                <a:cubicBezTo>
                  <a:pt x="153" y="520"/>
                  <a:pt x="162" y="493"/>
                  <a:pt x="170" y="475"/>
                </a:cubicBezTo>
                <a:cubicBezTo>
                  <a:pt x="189" y="484"/>
                  <a:pt x="206" y="493"/>
                  <a:pt x="233" y="502"/>
                </a:cubicBezTo>
                <a:close/>
                <a:moveTo>
                  <a:pt x="872" y="799"/>
                </a:moveTo>
                <a:lnTo>
                  <a:pt x="872" y="799"/>
                </a:lnTo>
                <a:cubicBezTo>
                  <a:pt x="863" y="817"/>
                  <a:pt x="800" y="861"/>
                  <a:pt x="764" y="888"/>
                </a:cubicBezTo>
                <a:cubicBezTo>
                  <a:pt x="755" y="888"/>
                  <a:pt x="755" y="897"/>
                  <a:pt x="719" y="871"/>
                </a:cubicBezTo>
                <a:cubicBezTo>
                  <a:pt x="701" y="852"/>
                  <a:pt x="674" y="825"/>
                  <a:pt x="629" y="835"/>
                </a:cubicBezTo>
                <a:cubicBezTo>
                  <a:pt x="593" y="835"/>
                  <a:pt x="557" y="871"/>
                  <a:pt x="521" y="924"/>
                </a:cubicBezTo>
                <a:cubicBezTo>
                  <a:pt x="494" y="960"/>
                  <a:pt x="467" y="987"/>
                  <a:pt x="431" y="987"/>
                </a:cubicBezTo>
                <a:cubicBezTo>
                  <a:pt x="386" y="987"/>
                  <a:pt x="332" y="933"/>
                  <a:pt x="314" y="915"/>
                </a:cubicBezTo>
                <a:cubicBezTo>
                  <a:pt x="288" y="879"/>
                  <a:pt x="242" y="817"/>
                  <a:pt x="198" y="700"/>
                </a:cubicBezTo>
                <a:cubicBezTo>
                  <a:pt x="242" y="745"/>
                  <a:pt x="305" y="781"/>
                  <a:pt x="368" y="789"/>
                </a:cubicBezTo>
                <a:cubicBezTo>
                  <a:pt x="377" y="799"/>
                  <a:pt x="386" y="799"/>
                  <a:pt x="404" y="799"/>
                </a:cubicBezTo>
                <a:cubicBezTo>
                  <a:pt x="395" y="808"/>
                  <a:pt x="404" y="825"/>
                  <a:pt x="413" y="835"/>
                </a:cubicBezTo>
                <a:cubicBezTo>
                  <a:pt x="422" y="844"/>
                  <a:pt x="449" y="844"/>
                  <a:pt x="458" y="835"/>
                </a:cubicBezTo>
                <a:cubicBezTo>
                  <a:pt x="503" y="789"/>
                  <a:pt x="539" y="763"/>
                  <a:pt x="575" y="745"/>
                </a:cubicBezTo>
                <a:cubicBezTo>
                  <a:pt x="611" y="727"/>
                  <a:pt x="656" y="754"/>
                  <a:pt x="710" y="789"/>
                </a:cubicBezTo>
                <a:cubicBezTo>
                  <a:pt x="728" y="799"/>
                  <a:pt x="746" y="808"/>
                  <a:pt x="755" y="817"/>
                </a:cubicBezTo>
                <a:cubicBezTo>
                  <a:pt x="791" y="825"/>
                  <a:pt x="817" y="808"/>
                  <a:pt x="836" y="789"/>
                </a:cubicBezTo>
                <a:cubicBezTo>
                  <a:pt x="845" y="789"/>
                  <a:pt x="863" y="781"/>
                  <a:pt x="872" y="781"/>
                </a:cubicBezTo>
                <a:lnTo>
                  <a:pt x="872" y="781"/>
                </a:lnTo>
                <a:cubicBezTo>
                  <a:pt x="872" y="781"/>
                  <a:pt x="872" y="789"/>
                  <a:pt x="872" y="7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44">
            <a:extLst>
              <a:ext uri="{FF2B5EF4-FFF2-40B4-BE49-F238E27FC236}">
                <a16:creationId xmlns:a16="http://schemas.microsoft.com/office/drawing/2014/main" id="{1A50A74D-3646-8D48-A893-C4FFD4DCE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4200" y="6187111"/>
            <a:ext cx="1214420" cy="1510067"/>
          </a:xfrm>
          <a:custGeom>
            <a:avLst/>
            <a:gdLst>
              <a:gd name="T0" fmla="*/ 1060 w 1178"/>
              <a:gd name="T1" fmla="*/ 521 h 1465"/>
              <a:gd name="T2" fmla="*/ 1060 w 1178"/>
              <a:gd name="T3" fmla="*/ 521 h 1465"/>
              <a:gd name="T4" fmla="*/ 728 w 1178"/>
              <a:gd name="T5" fmla="*/ 108 h 1465"/>
              <a:gd name="T6" fmla="*/ 279 w 1178"/>
              <a:gd name="T7" fmla="*/ 72 h 1465"/>
              <a:gd name="T8" fmla="*/ 18 w 1178"/>
              <a:gd name="T9" fmla="*/ 432 h 1465"/>
              <a:gd name="T10" fmla="*/ 81 w 1178"/>
              <a:gd name="T11" fmla="*/ 961 h 1465"/>
              <a:gd name="T12" fmla="*/ 198 w 1178"/>
              <a:gd name="T13" fmla="*/ 1194 h 1465"/>
              <a:gd name="T14" fmla="*/ 369 w 1178"/>
              <a:gd name="T15" fmla="*/ 1374 h 1465"/>
              <a:gd name="T16" fmla="*/ 638 w 1178"/>
              <a:gd name="T17" fmla="*/ 1464 h 1465"/>
              <a:gd name="T18" fmla="*/ 656 w 1178"/>
              <a:gd name="T19" fmla="*/ 1464 h 1465"/>
              <a:gd name="T20" fmla="*/ 962 w 1178"/>
              <a:gd name="T21" fmla="*/ 1383 h 1465"/>
              <a:gd name="T22" fmla="*/ 1114 w 1178"/>
              <a:gd name="T23" fmla="*/ 1230 h 1465"/>
              <a:gd name="T24" fmla="*/ 1168 w 1178"/>
              <a:gd name="T25" fmla="*/ 1024 h 1465"/>
              <a:gd name="T26" fmla="*/ 1060 w 1178"/>
              <a:gd name="T27" fmla="*/ 521 h 1465"/>
              <a:gd name="T28" fmla="*/ 1096 w 1178"/>
              <a:gd name="T29" fmla="*/ 1015 h 1465"/>
              <a:gd name="T30" fmla="*/ 1096 w 1178"/>
              <a:gd name="T31" fmla="*/ 1015 h 1465"/>
              <a:gd name="T32" fmla="*/ 926 w 1178"/>
              <a:gd name="T33" fmla="*/ 1320 h 1465"/>
              <a:gd name="T34" fmla="*/ 656 w 1178"/>
              <a:gd name="T35" fmla="*/ 1392 h 1465"/>
              <a:gd name="T36" fmla="*/ 638 w 1178"/>
              <a:gd name="T37" fmla="*/ 1392 h 1465"/>
              <a:gd name="T38" fmla="*/ 413 w 1178"/>
              <a:gd name="T39" fmla="*/ 1320 h 1465"/>
              <a:gd name="T40" fmla="*/ 252 w 1178"/>
              <a:gd name="T41" fmla="*/ 1158 h 1465"/>
              <a:gd name="T42" fmla="*/ 144 w 1178"/>
              <a:gd name="T43" fmla="*/ 934 h 1465"/>
              <a:gd name="T44" fmla="*/ 90 w 1178"/>
              <a:gd name="T45" fmla="*/ 441 h 1465"/>
              <a:gd name="T46" fmla="*/ 306 w 1178"/>
              <a:gd name="T47" fmla="*/ 135 h 1465"/>
              <a:gd name="T48" fmla="*/ 467 w 1178"/>
              <a:gd name="T49" fmla="*/ 99 h 1465"/>
              <a:gd name="T50" fmla="*/ 683 w 1178"/>
              <a:gd name="T51" fmla="*/ 171 h 1465"/>
              <a:gd name="T52" fmla="*/ 989 w 1178"/>
              <a:gd name="T53" fmla="*/ 557 h 1465"/>
              <a:gd name="T54" fmla="*/ 1078 w 1178"/>
              <a:gd name="T55" fmla="*/ 790 h 1465"/>
              <a:gd name="T56" fmla="*/ 1096 w 1178"/>
              <a:gd name="T57" fmla="*/ 1015 h 1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78" h="1465">
                <a:moveTo>
                  <a:pt x="1060" y="521"/>
                </a:moveTo>
                <a:lnTo>
                  <a:pt x="1060" y="521"/>
                </a:lnTo>
                <a:cubicBezTo>
                  <a:pt x="970" y="351"/>
                  <a:pt x="854" y="207"/>
                  <a:pt x="728" y="108"/>
                </a:cubicBezTo>
                <a:cubicBezTo>
                  <a:pt x="593" y="18"/>
                  <a:pt x="431" y="0"/>
                  <a:pt x="279" y="72"/>
                </a:cubicBezTo>
                <a:cubicBezTo>
                  <a:pt x="135" y="135"/>
                  <a:pt x="36" y="270"/>
                  <a:pt x="18" y="432"/>
                </a:cubicBezTo>
                <a:cubicBezTo>
                  <a:pt x="0" y="601"/>
                  <a:pt x="18" y="790"/>
                  <a:pt x="81" y="961"/>
                </a:cubicBezTo>
                <a:cubicBezTo>
                  <a:pt x="108" y="1051"/>
                  <a:pt x="144" y="1131"/>
                  <a:pt x="198" y="1194"/>
                </a:cubicBezTo>
                <a:cubicBezTo>
                  <a:pt x="243" y="1275"/>
                  <a:pt x="306" y="1329"/>
                  <a:pt x="369" y="1374"/>
                </a:cubicBezTo>
                <a:cubicBezTo>
                  <a:pt x="449" y="1437"/>
                  <a:pt x="539" y="1464"/>
                  <a:pt x="638" y="1464"/>
                </a:cubicBezTo>
                <a:cubicBezTo>
                  <a:pt x="638" y="1464"/>
                  <a:pt x="647" y="1464"/>
                  <a:pt x="656" y="1464"/>
                </a:cubicBezTo>
                <a:cubicBezTo>
                  <a:pt x="746" y="1464"/>
                  <a:pt x="854" y="1437"/>
                  <a:pt x="962" y="1383"/>
                </a:cubicBezTo>
                <a:cubicBezTo>
                  <a:pt x="1024" y="1347"/>
                  <a:pt x="1078" y="1302"/>
                  <a:pt x="1114" y="1230"/>
                </a:cubicBezTo>
                <a:cubicBezTo>
                  <a:pt x="1141" y="1176"/>
                  <a:pt x="1159" y="1104"/>
                  <a:pt x="1168" y="1024"/>
                </a:cubicBezTo>
                <a:cubicBezTo>
                  <a:pt x="1177" y="871"/>
                  <a:pt x="1141" y="691"/>
                  <a:pt x="1060" y="521"/>
                </a:cubicBezTo>
                <a:close/>
                <a:moveTo>
                  <a:pt x="1096" y="1015"/>
                </a:moveTo>
                <a:lnTo>
                  <a:pt x="1096" y="1015"/>
                </a:lnTo>
                <a:cubicBezTo>
                  <a:pt x="1087" y="1122"/>
                  <a:pt x="1052" y="1257"/>
                  <a:pt x="926" y="1320"/>
                </a:cubicBezTo>
                <a:cubicBezTo>
                  <a:pt x="827" y="1374"/>
                  <a:pt x="737" y="1392"/>
                  <a:pt x="656" y="1392"/>
                </a:cubicBezTo>
                <a:cubicBezTo>
                  <a:pt x="647" y="1392"/>
                  <a:pt x="638" y="1392"/>
                  <a:pt x="638" y="1392"/>
                </a:cubicBezTo>
                <a:cubicBezTo>
                  <a:pt x="557" y="1392"/>
                  <a:pt x="476" y="1365"/>
                  <a:pt x="413" y="1320"/>
                </a:cubicBezTo>
                <a:cubicBezTo>
                  <a:pt x="350" y="1275"/>
                  <a:pt x="297" y="1221"/>
                  <a:pt x="252" y="1158"/>
                </a:cubicBezTo>
                <a:cubicBezTo>
                  <a:pt x="207" y="1095"/>
                  <a:pt x="171" y="1015"/>
                  <a:pt x="144" y="934"/>
                </a:cubicBezTo>
                <a:cubicBezTo>
                  <a:pt x="90" y="772"/>
                  <a:pt x="72" y="593"/>
                  <a:pt x="90" y="441"/>
                </a:cubicBezTo>
                <a:cubicBezTo>
                  <a:pt x="99" y="306"/>
                  <a:pt x="189" y="189"/>
                  <a:pt x="306" y="135"/>
                </a:cubicBezTo>
                <a:cubicBezTo>
                  <a:pt x="359" y="108"/>
                  <a:pt x="413" y="99"/>
                  <a:pt x="467" y="99"/>
                </a:cubicBezTo>
                <a:cubicBezTo>
                  <a:pt x="539" y="99"/>
                  <a:pt x="620" y="126"/>
                  <a:pt x="683" y="171"/>
                </a:cubicBezTo>
                <a:cubicBezTo>
                  <a:pt x="809" y="252"/>
                  <a:pt x="917" y="386"/>
                  <a:pt x="989" y="557"/>
                </a:cubicBezTo>
                <a:cubicBezTo>
                  <a:pt x="1033" y="628"/>
                  <a:pt x="1060" y="709"/>
                  <a:pt x="1078" y="790"/>
                </a:cubicBezTo>
                <a:cubicBezTo>
                  <a:pt x="1096" y="871"/>
                  <a:pt x="1105" y="952"/>
                  <a:pt x="1096" y="101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45">
            <a:extLst>
              <a:ext uri="{FF2B5EF4-FFF2-40B4-BE49-F238E27FC236}">
                <a16:creationId xmlns:a16="http://schemas.microsoft.com/office/drawing/2014/main" id="{2857D1D5-AA20-A249-87D5-6FA0E7E06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953" y="6596467"/>
            <a:ext cx="1269004" cy="1269004"/>
          </a:xfrm>
          <a:custGeom>
            <a:avLst/>
            <a:gdLst>
              <a:gd name="T0" fmla="*/ 1222 w 1232"/>
              <a:gd name="T1" fmla="*/ 62 h 1231"/>
              <a:gd name="T2" fmla="*/ 1222 w 1232"/>
              <a:gd name="T3" fmla="*/ 62 h 1231"/>
              <a:gd name="T4" fmla="*/ 1213 w 1232"/>
              <a:gd name="T5" fmla="*/ 18 h 1231"/>
              <a:gd name="T6" fmla="*/ 1168 w 1232"/>
              <a:gd name="T7" fmla="*/ 18 h 1231"/>
              <a:gd name="T8" fmla="*/ 620 w 1232"/>
              <a:gd name="T9" fmla="*/ 152 h 1231"/>
              <a:gd name="T10" fmla="*/ 611 w 1232"/>
              <a:gd name="T11" fmla="*/ 152 h 1231"/>
              <a:gd name="T12" fmla="*/ 278 w 1232"/>
              <a:gd name="T13" fmla="*/ 116 h 1231"/>
              <a:gd name="T14" fmla="*/ 63 w 1232"/>
              <a:gd name="T15" fmla="*/ 18 h 1231"/>
              <a:gd name="T16" fmla="*/ 17 w 1232"/>
              <a:gd name="T17" fmla="*/ 18 h 1231"/>
              <a:gd name="T18" fmla="*/ 9 w 1232"/>
              <a:gd name="T19" fmla="*/ 62 h 1231"/>
              <a:gd name="T20" fmla="*/ 53 w 1232"/>
              <a:gd name="T21" fmla="*/ 152 h 1231"/>
              <a:gd name="T22" fmla="*/ 89 w 1232"/>
              <a:gd name="T23" fmla="*/ 277 h 1231"/>
              <a:gd name="T24" fmla="*/ 45 w 1232"/>
              <a:gd name="T25" fmla="*/ 726 h 1231"/>
              <a:gd name="T26" fmla="*/ 152 w 1232"/>
              <a:gd name="T27" fmla="*/ 1068 h 1231"/>
              <a:gd name="T28" fmla="*/ 620 w 1232"/>
              <a:gd name="T29" fmla="*/ 1230 h 1231"/>
              <a:gd name="T30" fmla="*/ 1078 w 1232"/>
              <a:gd name="T31" fmla="*/ 1059 h 1231"/>
              <a:gd name="T32" fmla="*/ 1114 w 1232"/>
              <a:gd name="T33" fmla="*/ 277 h 1231"/>
              <a:gd name="T34" fmla="*/ 1159 w 1232"/>
              <a:gd name="T35" fmla="*/ 161 h 1231"/>
              <a:gd name="T36" fmla="*/ 1222 w 1232"/>
              <a:gd name="T37" fmla="*/ 62 h 1231"/>
              <a:gd name="T38" fmla="*/ 611 w 1232"/>
              <a:gd name="T39" fmla="*/ 223 h 1231"/>
              <a:gd name="T40" fmla="*/ 611 w 1232"/>
              <a:gd name="T41" fmla="*/ 223 h 1231"/>
              <a:gd name="T42" fmla="*/ 620 w 1232"/>
              <a:gd name="T43" fmla="*/ 223 h 1231"/>
              <a:gd name="T44" fmla="*/ 961 w 1232"/>
              <a:gd name="T45" fmla="*/ 188 h 1231"/>
              <a:gd name="T46" fmla="*/ 1087 w 1232"/>
              <a:gd name="T47" fmla="*/ 143 h 1231"/>
              <a:gd name="T48" fmla="*/ 1060 w 1232"/>
              <a:gd name="T49" fmla="*/ 214 h 1231"/>
              <a:gd name="T50" fmla="*/ 1051 w 1232"/>
              <a:gd name="T51" fmla="*/ 232 h 1231"/>
              <a:gd name="T52" fmla="*/ 925 w 1232"/>
              <a:gd name="T53" fmla="*/ 322 h 1231"/>
              <a:gd name="T54" fmla="*/ 602 w 1232"/>
              <a:gd name="T55" fmla="*/ 367 h 1231"/>
              <a:gd name="T56" fmla="*/ 287 w 1232"/>
              <a:gd name="T57" fmla="*/ 322 h 1231"/>
              <a:gd name="T58" fmla="*/ 161 w 1232"/>
              <a:gd name="T59" fmla="*/ 232 h 1231"/>
              <a:gd name="T60" fmla="*/ 152 w 1232"/>
              <a:gd name="T61" fmla="*/ 214 h 1231"/>
              <a:gd name="T62" fmla="*/ 125 w 1232"/>
              <a:gd name="T63" fmla="*/ 134 h 1231"/>
              <a:gd name="T64" fmla="*/ 611 w 1232"/>
              <a:gd name="T65" fmla="*/ 223 h 1231"/>
              <a:gd name="T66" fmla="*/ 1105 w 1232"/>
              <a:gd name="T67" fmla="*/ 726 h 1231"/>
              <a:gd name="T68" fmla="*/ 1105 w 1232"/>
              <a:gd name="T69" fmla="*/ 726 h 1231"/>
              <a:gd name="T70" fmla="*/ 1024 w 1232"/>
              <a:gd name="T71" fmla="*/ 1014 h 1231"/>
              <a:gd name="T72" fmla="*/ 620 w 1232"/>
              <a:gd name="T73" fmla="*/ 1158 h 1231"/>
              <a:gd name="T74" fmla="*/ 215 w 1232"/>
              <a:gd name="T75" fmla="*/ 1023 h 1231"/>
              <a:gd name="T76" fmla="*/ 152 w 1232"/>
              <a:gd name="T77" fmla="*/ 340 h 1231"/>
              <a:gd name="T78" fmla="*/ 260 w 1232"/>
              <a:gd name="T79" fmla="*/ 394 h 1231"/>
              <a:gd name="T80" fmla="*/ 584 w 1232"/>
              <a:gd name="T81" fmla="*/ 439 h 1231"/>
              <a:gd name="T82" fmla="*/ 584 w 1232"/>
              <a:gd name="T83" fmla="*/ 708 h 1231"/>
              <a:gd name="T84" fmla="*/ 620 w 1232"/>
              <a:gd name="T85" fmla="*/ 744 h 1231"/>
              <a:gd name="T86" fmla="*/ 620 w 1232"/>
              <a:gd name="T87" fmla="*/ 744 h 1231"/>
              <a:gd name="T88" fmla="*/ 656 w 1232"/>
              <a:gd name="T89" fmla="*/ 708 h 1231"/>
              <a:gd name="T90" fmla="*/ 656 w 1232"/>
              <a:gd name="T91" fmla="*/ 439 h 1231"/>
              <a:gd name="T92" fmla="*/ 1060 w 1232"/>
              <a:gd name="T93" fmla="*/ 340 h 1231"/>
              <a:gd name="T94" fmla="*/ 1105 w 1232"/>
              <a:gd name="T95" fmla="*/ 726 h 1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32" h="1231">
                <a:moveTo>
                  <a:pt x="1222" y="62"/>
                </a:moveTo>
                <a:lnTo>
                  <a:pt x="1222" y="62"/>
                </a:lnTo>
                <a:cubicBezTo>
                  <a:pt x="1231" y="45"/>
                  <a:pt x="1231" y="26"/>
                  <a:pt x="1213" y="18"/>
                </a:cubicBezTo>
                <a:cubicBezTo>
                  <a:pt x="1204" y="0"/>
                  <a:pt x="1177" y="0"/>
                  <a:pt x="1168" y="18"/>
                </a:cubicBezTo>
                <a:cubicBezTo>
                  <a:pt x="1087" y="98"/>
                  <a:pt x="871" y="152"/>
                  <a:pt x="620" y="152"/>
                </a:cubicBezTo>
                <a:cubicBezTo>
                  <a:pt x="620" y="152"/>
                  <a:pt x="620" y="152"/>
                  <a:pt x="611" y="152"/>
                </a:cubicBezTo>
                <a:cubicBezTo>
                  <a:pt x="494" y="152"/>
                  <a:pt x="377" y="134"/>
                  <a:pt x="278" y="116"/>
                </a:cubicBezTo>
                <a:cubicBezTo>
                  <a:pt x="179" y="89"/>
                  <a:pt x="108" y="53"/>
                  <a:pt x="63" y="18"/>
                </a:cubicBezTo>
                <a:cubicBezTo>
                  <a:pt x="53" y="9"/>
                  <a:pt x="36" y="0"/>
                  <a:pt x="17" y="18"/>
                </a:cubicBezTo>
                <a:cubicBezTo>
                  <a:pt x="0" y="26"/>
                  <a:pt x="0" y="45"/>
                  <a:pt x="9" y="62"/>
                </a:cubicBezTo>
                <a:cubicBezTo>
                  <a:pt x="9" y="62"/>
                  <a:pt x="27" y="108"/>
                  <a:pt x="53" y="152"/>
                </a:cubicBezTo>
                <a:cubicBezTo>
                  <a:pt x="89" y="241"/>
                  <a:pt x="89" y="277"/>
                  <a:pt x="89" y="277"/>
                </a:cubicBezTo>
                <a:cubicBezTo>
                  <a:pt x="63" y="412"/>
                  <a:pt x="45" y="583"/>
                  <a:pt x="45" y="726"/>
                </a:cubicBezTo>
                <a:cubicBezTo>
                  <a:pt x="53" y="879"/>
                  <a:pt x="89" y="987"/>
                  <a:pt x="152" y="1068"/>
                </a:cubicBezTo>
                <a:cubicBezTo>
                  <a:pt x="251" y="1176"/>
                  <a:pt x="395" y="1230"/>
                  <a:pt x="620" y="1230"/>
                </a:cubicBezTo>
                <a:cubicBezTo>
                  <a:pt x="835" y="1230"/>
                  <a:pt x="988" y="1176"/>
                  <a:pt x="1078" y="1059"/>
                </a:cubicBezTo>
                <a:cubicBezTo>
                  <a:pt x="1222" y="879"/>
                  <a:pt x="1186" y="583"/>
                  <a:pt x="1114" y="277"/>
                </a:cubicBezTo>
                <a:cubicBezTo>
                  <a:pt x="1114" y="277"/>
                  <a:pt x="1114" y="250"/>
                  <a:pt x="1159" y="161"/>
                </a:cubicBezTo>
                <a:cubicBezTo>
                  <a:pt x="1195" y="108"/>
                  <a:pt x="1222" y="62"/>
                  <a:pt x="1222" y="62"/>
                </a:cubicBezTo>
                <a:close/>
                <a:moveTo>
                  <a:pt x="611" y="223"/>
                </a:moveTo>
                <a:lnTo>
                  <a:pt x="611" y="223"/>
                </a:lnTo>
                <a:cubicBezTo>
                  <a:pt x="620" y="223"/>
                  <a:pt x="620" y="223"/>
                  <a:pt x="620" y="223"/>
                </a:cubicBezTo>
                <a:cubicBezTo>
                  <a:pt x="746" y="223"/>
                  <a:pt x="862" y="205"/>
                  <a:pt x="961" y="188"/>
                </a:cubicBezTo>
                <a:cubicBezTo>
                  <a:pt x="1015" y="170"/>
                  <a:pt x="1051" y="161"/>
                  <a:pt x="1087" y="143"/>
                </a:cubicBezTo>
                <a:cubicBezTo>
                  <a:pt x="1078" y="170"/>
                  <a:pt x="1060" y="197"/>
                  <a:pt x="1060" y="214"/>
                </a:cubicBezTo>
                <a:cubicBezTo>
                  <a:pt x="1051" y="223"/>
                  <a:pt x="1051" y="223"/>
                  <a:pt x="1051" y="232"/>
                </a:cubicBezTo>
                <a:cubicBezTo>
                  <a:pt x="1051" y="268"/>
                  <a:pt x="1006" y="304"/>
                  <a:pt x="925" y="322"/>
                </a:cubicBezTo>
                <a:cubicBezTo>
                  <a:pt x="844" y="349"/>
                  <a:pt x="727" y="367"/>
                  <a:pt x="602" y="367"/>
                </a:cubicBezTo>
                <a:cubicBezTo>
                  <a:pt x="485" y="367"/>
                  <a:pt x="368" y="349"/>
                  <a:pt x="287" y="322"/>
                </a:cubicBezTo>
                <a:cubicBezTo>
                  <a:pt x="206" y="304"/>
                  <a:pt x="161" y="268"/>
                  <a:pt x="161" y="232"/>
                </a:cubicBezTo>
                <a:cubicBezTo>
                  <a:pt x="161" y="232"/>
                  <a:pt x="152" y="223"/>
                  <a:pt x="152" y="214"/>
                </a:cubicBezTo>
                <a:cubicBezTo>
                  <a:pt x="143" y="197"/>
                  <a:pt x="135" y="170"/>
                  <a:pt x="125" y="134"/>
                </a:cubicBezTo>
                <a:cubicBezTo>
                  <a:pt x="260" y="197"/>
                  <a:pt x="449" y="223"/>
                  <a:pt x="611" y="223"/>
                </a:cubicBezTo>
                <a:close/>
                <a:moveTo>
                  <a:pt x="1105" y="726"/>
                </a:moveTo>
                <a:lnTo>
                  <a:pt x="1105" y="726"/>
                </a:lnTo>
                <a:cubicBezTo>
                  <a:pt x="1105" y="852"/>
                  <a:pt x="1078" y="951"/>
                  <a:pt x="1024" y="1014"/>
                </a:cubicBezTo>
                <a:cubicBezTo>
                  <a:pt x="943" y="1113"/>
                  <a:pt x="808" y="1158"/>
                  <a:pt x="620" y="1158"/>
                </a:cubicBezTo>
                <a:cubicBezTo>
                  <a:pt x="422" y="1158"/>
                  <a:pt x="287" y="1113"/>
                  <a:pt x="215" y="1023"/>
                </a:cubicBezTo>
                <a:cubicBezTo>
                  <a:pt x="99" y="888"/>
                  <a:pt x="99" y="655"/>
                  <a:pt x="152" y="340"/>
                </a:cubicBezTo>
                <a:cubicBezTo>
                  <a:pt x="179" y="358"/>
                  <a:pt x="215" y="376"/>
                  <a:pt x="260" y="394"/>
                </a:cubicBezTo>
                <a:cubicBezTo>
                  <a:pt x="350" y="421"/>
                  <a:pt x="458" y="430"/>
                  <a:pt x="584" y="439"/>
                </a:cubicBezTo>
                <a:cubicBezTo>
                  <a:pt x="584" y="708"/>
                  <a:pt x="584" y="708"/>
                  <a:pt x="584" y="708"/>
                </a:cubicBezTo>
                <a:cubicBezTo>
                  <a:pt x="584" y="726"/>
                  <a:pt x="602" y="744"/>
                  <a:pt x="620" y="744"/>
                </a:cubicBezTo>
                <a:lnTo>
                  <a:pt x="620" y="744"/>
                </a:lnTo>
                <a:cubicBezTo>
                  <a:pt x="638" y="744"/>
                  <a:pt x="656" y="726"/>
                  <a:pt x="656" y="708"/>
                </a:cubicBezTo>
                <a:cubicBezTo>
                  <a:pt x="656" y="439"/>
                  <a:pt x="656" y="439"/>
                  <a:pt x="656" y="439"/>
                </a:cubicBezTo>
                <a:cubicBezTo>
                  <a:pt x="808" y="430"/>
                  <a:pt x="970" y="403"/>
                  <a:pt x="1060" y="340"/>
                </a:cubicBezTo>
                <a:cubicBezTo>
                  <a:pt x="1087" y="502"/>
                  <a:pt x="1105" y="628"/>
                  <a:pt x="1105" y="7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19" name="Group 38">
            <a:extLst>
              <a:ext uri="{FF2B5EF4-FFF2-40B4-BE49-F238E27FC236}">
                <a16:creationId xmlns:a16="http://schemas.microsoft.com/office/drawing/2014/main" id="{0E4A10EF-7DFE-9D43-9B7F-B222DBBF86F3}"/>
              </a:ext>
            </a:extLst>
          </p:cNvPr>
          <p:cNvGrpSpPr/>
          <p:nvPr/>
        </p:nvGrpSpPr>
        <p:grpSpPr>
          <a:xfrm>
            <a:off x="2088842" y="8032879"/>
            <a:ext cx="3307226" cy="1121211"/>
            <a:chOff x="5702165" y="11240503"/>
            <a:chExt cx="3307226" cy="1121211"/>
          </a:xfrm>
        </p:grpSpPr>
        <p:sp>
          <p:nvSpPr>
            <p:cNvPr id="420" name="CuadroTexto 395">
              <a:extLst>
                <a:ext uri="{FF2B5EF4-FFF2-40B4-BE49-F238E27FC236}">
                  <a16:creationId xmlns:a16="http://schemas.microsoft.com/office/drawing/2014/main" id="{F2B7B54B-6BE9-5341-A7BC-1B593FD01C2C}"/>
                </a:ext>
              </a:extLst>
            </p:cNvPr>
            <p:cNvSpPr txBox="1"/>
            <p:nvPr/>
          </p:nvSpPr>
          <p:spPr>
            <a:xfrm>
              <a:off x="6164441" y="1124050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21" name="Rectangle 40">
              <a:extLst>
                <a:ext uri="{FF2B5EF4-FFF2-40B4-BE49-F238E27FC236}">
                  <a16:creationId xmlns:a16="http://schemas.microsoft.com/office/drawing/2014/main" id="{88BF3450-3C17-9C4E-B213-C07F6E7C3EB9}"/>
                </a:ext>
              </a:extLst>
            </p:cNvPr>
            <p:cNvSpPr/>
            <p:nvPr/>
          </p:nvSpPr>
          <p:spPr>
            <a:xfrm>
              <a:off x="5702165" y="11653828"/>
              <a:ext cx="33072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22" name="Group 38">
            <a:extLst>
              <a:ext uri="{FF2B5EF4-FFF2-40B4-BE49-F238E27FC236}">
                <a16:creationId xmlns:a16="http://schemas.microsoft.com/office/drawing/2014/main" id="{E634EDB4-EF01-BE4A-BC24-D5FA64227195}"/>
              </a:ext>
            </a:extLst>
          </p:cNvPr>
          <p:cNvGrpSpPr/>
          <p:nvPr/>
        </p:nvGrpSpPr>
        <p:grpSpPr>
          <a:xfrm>
            <a:off x="7521899" y="10150704"/>
            <a:ext cx="3307226" cy="1121211"/>
            <a:chOff x="5702165" y="11240503"/>
            <a:chExt cx="3307226" cy="1121211"/>
          </a:xfrm>
        </p:grpSpPr>
        <p:sp>
          <p:nvSpPr>
            <p:cNvPr id="423" name="CuadroTexto 395">
              <a:extLst>
                <a:ext uri="{FF2B5EF4-FFF2-40B4-BE49-F238E27FC236}">
                  <a16:creationId xmlns:a16="http://schemas.microsoft.com/office/drawing/2014/main" id="{98A141EF-14AD-BD4B-8E49-58748B79A2EF}"/>
                </a:ext>
              </a:extLst>
            </p:cNvPr>
            <p:cNvSpPr txBox="1"/>
            <p:nvPr/>
          </p:nvSpPr>
          <p:spPr>
            <a:xfrm>
              <a:off x="6164441" y="1124050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24" name="Rectangle 40">
              <a:extLst>
                <a:ext uri="{FF2B5EF4-FFF2-40B4-BE49-F238E27FC236}">
                  <a16:creationId xmlns:a16="http://schemas.microsoft.com/office/drawing/2014/main" id="{AA94FE3E-62F9-0643-8C66-EE6CEE8A87D8}"/>
                </a:ext>
              </a:extLst>
            </p:cNvPr>
            <p:cNvSpPr/>
            <p:nvPr/>
          </p:nvSpPr>
          <p:spPr>
            <a:xfrm>
              <a:off x="5702165" y="11653828"/>
              <a:ext cx="33072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25" name="Group 38">
            <a:extLst>
              <a:ext uri="{FF2B5EF4-FFF2-40B4-BE49-F238E27FC236}">
                <a16:creationId xmlns:a16="http://schemas.microsoft.com/office/drawing/2014/main" id="{93BC4BE1-5C4B-BC47-8EB9-12D7F1DEA33A}"/>
              </a:ext>
            </a:extLst>
          </p:cNvPr>
          <p:cNvGrpSpPr/>
          <p:nvPr/>
        </p:nvGrpSpPr>
        <p:grpSpPr>
          <a:xfrm>
            <a:off x="13278163" y="7898431"/>
            <a:ext cx="3307226" cy="1121211"/>
            <a:chOff x="5702165" y="11240503"/>
            <a:chExt cx="3307226" cy="1121211"/>
          </a:xfrm>
        </p:grpSpPr>
        <p:sp>
          <p:nvSpPr>
            <p:cNvPr id="426" name="CuadroTexto 395">
              <a:extLst>
                <a:ext uri="{FF2B5EF4-FFF2-40B4-BE49-F238E27FC236}">
                  <a16:creationId xmlns:a16="http://schemas.microsoft.com/office/drawing/2014/main" id="{C0C9C9CF-2840-EF4C-93B7-56BF8285D531}"/>
                </a:ext>
              </a:extLst>
            </p:cNvPr>
            <p:cNvSpPr txBox="1"/>
            <p:nvPr/>
          </p:nvSpPr>
          <p:spPr>
            <a:xfrm>
              <a:off x="6164441" y="1124050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27" name="Rectangle 40">
              <a:extLst>
                <a:ext uri="{FF2B5EF4-FFF2-40B4-BE49-F238E27FC236}">
                  <a16:creationId xmlns:a16="http://schemas.microsoft.com/office/drawing/2014/main" id="{4ED5E5B3-439C-FA45-ACFF-8CDBE1748C7C}"/>
                </a:ext>
              </a:extLst>
            </p:cNvPr>
            <p:cNvSpPr/>
            <p:nvPr/>
          </p:nvSpPr>
          <p:spPr>
            <a:xfrm>
              <a:off x="5702165" y="11653828"/>
              <a:ext cx="33072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28" name="Group 38">
            <a:extLst>
              <a:ext uri="{FF2B5EF4-FFF2-40B4-BE49-F238E27FC236}">
                <a16:creationId xmlns:a16="http://schemas.microsoft.com/office/drawing/2014/main" id="{589BB602-D936-3B47-8D15-CCAC7C7ED436}"/>
              </a:ext>
            </a:extLst>
          </p:cNvPr>
          <p:cNvGrpSpPr/>
          <p:nvPr/>
        </p:nvGrpSpPr>
        <p:grpSpPr>
          <a:xfrm>
            <a:off x="18779178" y="8803819"/>
            <a:ext cx="3307226" cy="1121211"/>
            <a:chOff x="5702165" y="11240503"/>
            <a:chExt cx="3307226" cy="1121211"/>
          </a:xfrm>
        </p:grpSpPr>
        <p:sp>
          <p:nvSpPr>
            <p:cNvPr id="429" name="CuadroTexto 395">
              <a:extLst>
                <a:ext uri="{FF2B5EF4-FFF2-40B4-BE49-F238E27FC236}">
                  <a16:creationId xmlns:a16="http://schemas.microsoft.com/office/drawing/2014/main" id="{33A2C8D0-FB9A-414B-BA39-C7E46EBBAB75}"/>
                </a:ext>
              </a:extLst>
            </p:cNvPr>
            <p:cNvSpPr txBox="1"/>
            <p:nvPr/>
          </p:nvSpPr>
          <p:spPr>
            <a:xfrm>
              <a:off x="6164441" y="1124050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30" name="Rectangle 40">
              <a:extLst>
                <a:ext uri="{FF2B5EF4-FFF2-40B4-BE49-F238E27FC236}">
                  <a16:creationId xmlns:a16="http://schemas.microsoft.com/office/drawing/2014/main" id="{FC379FFA-47F7-0A46-A6F0-6832C9AA89B6}"/>
                </a:ext>
              </a:extLst>
            </p:cNvPr>
            <p:cNvSpPr/>
            <p:nvPr/>
          </p:nvSpPr>
          <p:spPr>
            <a:xfrm>
              <a:off x="5702165" y="11653828"/>
              <a:ext cx="33072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1AACD8EA-3D2E-BE45-BA59-C491D0B34635}"/>
              </a:ext>
            </a:extLst>
          </p:cNvPr>
          <p:cNvGrpSpPr/>
          <p:nvPr/>
        </p:nvGrpSpPr>
        <p:grpSpPr>
          <a:xfrm>
            <a:off x="2668308" y="1562690"/>
            <a:ext cx="19041035" cy="2561450"/>
            <a:chOff x="2668308" y="861425"/>
            <a:chExt cx="19041035" cy="2561450"/>
          </a:xfrm>
        </p:grpSpPr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D38E8980-2E04-B842-B8B5-D69725D75415}"/>
                </a:ext>
              </a:extLst>
            </p:cNvPr>
            <p:cNvSpPr txBox="1"/>
            <p:nvPr/>
          </p:nvSpPr>
          <p:spPr>
            <a:xfrm>
              <a:off x="10546393" y="861425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Health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6960BF44-088E-A443-A676-7FDDFB61738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Freeform 201">
            <a:extLst>
              <a:ext uri="{FF2B5EF4-FFF2-40B4-BE49-F238E27FC236}">
                <a16:creationId xmlns:a16="http://schemas.microsoft.com/office/drawing/2014/main" id="{9F663C80-2BE6-F84F-9073-0453B334B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1473" y="1009092"/>
            <a:ext cx="6142831" cy="11697816"/>
          </a:xfrm>
          <a:custGeom>
            <a:avLst/>
            <a:gdLst>
              <a:gd name="T0" fmla="*/ 6389 w 6868"/>
              <a:gd name="T1" fmla="*/ 8279 h 13075"/>
              <a:gd name="T2" fmla="*/ 6867 w 6868"/>
              <a:gd name="T3" fmla="*/ 6537 h 13075"/>
              <a:gd name="T4" fmla="*/ 6343 w 6868"/>
              <a:gd name="T5" fmla="*/ 4726 h 13075"/>
              <a:gd name="T6" fmla="*/ 6867 w 6868"/>
              <a:gd name="T7" fmla="*/ 330 h 13075"/>
              <a:gd name="T8" fmla="*/ 6218 w 6868"/>
              <a:gd name="T9" fmla="*/ 262 h 13075"/>
              <a:gd name="T10" fmla="*/ 331 w 6868"/>
              <a:gd name="T11" fmla="*/ 0 h 13075"/>
              <a:gd name="T12" fmla="*/ 1970 w 6868"/>
              <a:gd name="T13" fmla="*/ 3439 h 13075"/>
              <a:gd name="T14" fmla="*/ 490 w 6868"/>
              <a:gd name="T15" fmla="*/ 4772 h 13075"/>
              <a:gd name="T16" fmla="*/ 1970 w 6868"/>
              <a:gd name="T17" fmla="*/ 9634 h 13075"/>
              <a:gd name="T18" fmla="*/ 331 w 6868"/>
              <a:gd name="T19" fmla="*/ 13074 h 13075"/>
              <a:gd name="T20" fmla="*/ 6218 w 6868"/>
              <a:gd name="T21" fmla="*/ 12812 h 13075"/>
              <a:gd name="T22" fmla="*/ 6867 w 6868"/>
              <a:gd name="T23" fmla="*/ 12743 h 13075"/>
              <a:gd name="T24" fmla="*/ 6389 w 6868"/>
              <a:gd name="T25" fmla="*/ 8279 h 13075"/>
              <a:gd name="T26" fmla="*/ 718 w 6868"/>
              <a:gd name="T27" fmla="*/ 911 h 13075"/>
              <a:gd name="T28" fmla="*/ 5853 w 6868"/>
              <a:gd name="T29" fmla="*/ 1686 h 13075"/>
              <a:gd name="T30" fmla="*/ 718 w 6868"/>
              <a:gd name="T31" fmla="*/ 911 h 13075"/>
              <a:gd name="T32" fmla="*/ 1514 w 6868"/>
              <a:gd name="T33" fmla="*/ 2335 h 13075"/>
              <a:gd name="T34" fmla="*/ 3427 w 6868"/>
              <a:gd name="T35" fmla="*/ 3109 h 13075"/>
              <a:gd name="T36" fmla="*/ 3427 w 6868"/>
              <a:gd name="T37" fmla="*/ 3758 h 13075"/>
              <a:gd name="T38" fmla="*/ 5409 w 6868"/>
              <a:gd name="T39" fmla="*/ 4590 h 13075"/>
              <a:gd name="T40" fmla="*/ 3427 w 6868"/>
              <a:gd name="T41" fmla="*/ 3758 h 13075"/>
              <a:gd name="T42" fmla="*/ 979 w 6868"/>
              <a:gd name="T43" fmla="*/ 5239 h 13075"/>
              <a:gd name="T44" fmla="*/ 6184 w 6868"/>
              <a:gd name="T45" fmla="*/ 6207 h 13075"/>
              <a:gd name="T46" fmla="*/ 979 w 6868"/>
              <a:gd name="T47" fmla="*/ 5239 h 13075"/>
              <a:gd name="T48" fmla="*/ 945 w 6868"/>
              <a:gd name="T49" fmla="*/ 7766 h 13075"/>
              <a:gd name="T50" fmla="*/ 6184 w 6868"/>
              <a:gd name="T51" fmla="*/ 6866 h 13075"/>
              <a:gd name="T52" fmla="*/ 945 w 6868"/>
              <a:gd name="T53" fmla="*/ 7766 h 13075"/>
              <a:gd name="T54" fmla="*/ 6150 w 6868"/>
              <a:gd name="T55" fmla="*/ 12163 h 13075"/>
              <a:gd name="T56" fmla="*/ 1002 w 6868"/>
              <a:gd name="T57" fmla="*/ 11388 h 13075"/>
              <a:gd name="T58" fmla="*/ 6150 w 6868"/>
              <a:gd name="T59" fmla="*/ 12163 h 13075"/>
              <a:gd name="T60" fmla="*/ 5352 w 6868"/>
              <a:gd name="T61" fmla="*/ 10739 h 13075"/>
              <a:gd name="T62" fmla="*/ 3427 w 6868"/>
              <a:gd name="T63" fmla="*/ 9964 h 13075"/>
              <a:gd name="T64" fmla="*/ 3427 w 6868"/>
              <a:gd name="T65" fmla="*/ 9315 h 13075"/>
              <a:gd name="T66" fmla="*/ 1389 w 6868"/>
              <a:gd name="T67" fmla="*/ 8415 h 13075"/>
              <a:gd name="T68" fmla="*/ 3427 w 6868"/>
              <a:gd name="T69" fmla="*/ 9315 h 13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68" h="13075">
                <a:moveTo>
                  <a:pt x="6389" y="8279"/>
                </a:moveTo>
                <a:lnTo>
                  <a:pt x="6389" y="8279"/>
                </a:lnTo>
                <a:cubicBezTo>
                  <a:pt x="6400" y="8256"/>
                  <a:pt x="6412" y="8245"/>
                  <a:pt x="6412" y="8233"/>
                </a:cubicBezTo>
                <a:cubicBezTo>
                  <a:pt x="6696" y="7732"/>
                  <a:pt x="6867" y="7151"/>
                  <a:pt x="6867" y="6537"/>
                </a:cubicBezTo>
                <a:cubicBezTo>
                  <a:pt x="6867" y="5888"/>
                  <a:pt x="6685" y="5285"/>
                  <a:pt x="6366" y="4772"/>
                </a:cubicBezTo>
                <a:cubicBezTo>
                  <a:pt x="6366" y="4749"/>
                  <a:pt x="6354" y="4738"/>
                  <a:pt x="6343" y="4726"/>
                </a:cubicBezTo>
                <a:cubicBezTo>
                  <a:pt x="5990" y="4168"/>
                  <a:pt x="5489" y="3713"/>
                  <a:pt x="4897" y="3439"/>
                </a:cubicBezTo>
                <a:cubicBezTo>
                  <a:pt x="6058" y="2881"/>
                  <a:pt x="6867" y="1697"/>
                  <a:pt x="6867" y="330"/>
                </a:cubicBezTo>
                <a:cubicBezTo>
                  <a:pt x="6867" y="148"/>
                  <a:pt x="6719" y="0"/>
                  <a:pt x="6537" y="0"/>
                </a:cubicBezTo>
                <a:cubicBezTo>
                  <a:pt x="6377" y="0"/>
                  <a:pt x="6252" y="114"/>
                  <a:pt x="6218" y="262"/>
                </a:cubicBezTo>
                <a:cubicBezTo>
                  <a:pt x="649" y="262"/>
                  <a:pt x="649" y="262"/>
                  <a:pt x="649" y="262"/>
                </a:cubicBezTo>
                <a:cubicBezTo>
                  <a:pt x="615" y="114"/>
                  <a:pt x="479" y="0"/>
                  <a:pt x="331" y="0"/>
                </a:cubicBezTo>
                <a:cubicBezTo>
                  <a:pt x="148" y="0"/>
                  <a:pt x="0" y="148"/>
                  <a:pt x="0" y="330"/>
                </a:cubicBezTo>
                <a:cubicBezTo>
                  <a:pt x="0" y="1697"/>
                  <a:pt x="808" y="2881"/>
                  <a:pt x="1970" y="3439"/>
                </a:cubicBezTo>
                <a:cubicBezTo>
                  <a:pt x="1377" y="3713"/>
                  <a:pt x="865" y="4168"/>
                  <a:pt x="524" y="4726"/>
                </a:cubicBezTo>
                <a:cubicBezTo>
                  <a:pt x="513" y="4738"/>
                  <a:pt x="501" y="4749"/>
                  <a:pt x="490" y="4772"/>
                </a:cubicBezTo>
                <a:cubicBezTo>
                  <a:pt x="183" y="5285"/>
                  <a:pt x="0" y="5888"/>
                  <a:pt x="0" y="6537"/>
                </a:cubicBezTo>
                <a:cubicBezTo>
                  <a:pt x="0" y="7903"/>
                  <a:pt x="808" y="9087"/>
                  <a:pt x="1970" y="9634"/>
                </a:cubicBezTo>
                <a:cubicBezTo>
                  <a:pt x="808" y="10192"/>
                  <a:pt x="0" y="11376"/>
                  <a:pt x="0" y="12743"/>
                </a:cubicBezTo>
                <a:cubicBezTo>
                  <a:pt x="0" y="12925"/>
                  <a:pt x="148" y="13074"/>
                  <a:pt x="331" y="13074"/>
                </a:cubicBezTo>
                <a:cubicBezTo>
                  <a:pt x="479" y="13074"/>
                  <a:pt x="615" y="12960"/>
                  <a:pt x="649" y="12812"/>
                </a:cubicBezTo>
                <a:cubicBezTo>
                  <a:pt x="6218" y="12812"/>
                  <a:pt x="6218" y="12812"/>
                  <a:pt x="6218" y="12812"/>
                </a:cubicBezTo>
                <a:cubicBezTo>
                  <a:pt x="6252" y="12960"/>
                  <a:pt x="6377" y="13074"/>
                  <a:pt x="6537" y="13074"/>
                </a:cubicBezTo>
                <a:cubicBezTo>
                  <a:pt x="6719" y="13074"/>
                  <a:pt x="6867" y="12925"/>
                  <a:pt x="6867" y="12743"/>
                </a:cubicBezTo>
                <a:cubicBezTo>
                  <a:pt x="6867" y="11376"/>
                  <a:pt x="6058" y="10192"/>
                  <a:pt x="4897" y="9634"/>
                </a:cubicBezTo>
                <a:cubicBezTo>
                  <a:pt x="5512" y="9349"/>
                  <a:pt x="6036" y="8871"/>
                  <a:pt x="6389" y="8279"/>
                </a:cubicBezTo>
                <a:close/>
                <a:moveTo>
                  <a:pt x="718" y="911"/>
                </a:moveTo>
                <a:lnTo>
                  <a:pt x="718" y="911"/>
                </a:lnTo>
                <a:cubicBezTo>
                  <a:pt x="6150" y="911"/>
                  <a:pt x="6150" y="911"/>
                  <a:pt x="6150" y="911"/>
                </a:cubicBezTo>
                <a:cubicBezTo>
                  <a:pt x="6093" y="1184"/>
                  <a:pt x="5990" y="1446"/>
                  <a:pt x="5853" y="1686"/>
                </a:cubicBezTo>
                <a:cubicBezTo>
                  <a:pt x="1002" y="1686"/>
                  <a:pt x="1002" y="1686"/>
                  <a:pt x="1002" y="1686"/>
                </a:cubicBezTo>
                <a:cubicBezTo>
                  <a:pt x="876" y="1446"/>
                  <a:pt x="775" y="1184"/>
                  <a:pt x="718" y="911"/>
                </a:cubicBezTo>
                <a:close/>
                <a:moveTo>
                  <a:pt x="1514" y="2335"/>
                </a:moveTo>
                <a:lnTo>
                  <a:pt x="1514" y="2335"/>
                </a:lnTo>
                <a:cubicBezTo>
                  <a:pt x="5352" y="2335"/>
                  <a:pt x="5352" y="2335"/>
                  <a:pt x="5352" y="2335"/>
                </a:cubicBezTo>
                <a:cubicBezTo>
                  <a:pt x="4851" y="2813"/>
                  <a:pt x="4179" y="3109"/>
                  <a:pt x="3427" y="3109"/>
                </a:cubicBezTo>
                <a:cubicBezTo>
                  <a:pt x="2687" y="3109"/>
                  <a:pt x="2015" y="2813"/>
                  <a:pt x="1514" y="2335"/>
                </a:cubicBezTo>
                <a:close/>
                <a:moveTo>
                  <a:pt x="3427" y="3758"/>
                </a:moveTo>
                <a:lnTo>
                  <a:pt x="3427" y="3758"/>
                </a:lnTo>
                <a:cubicBezTo>
                  <a:pt x="4202" y="3758"/>
                  <a:pt x="4908" y="4077"/>
                  <a:pt x="5409" y="4590"/>
                </a:cubicBezTo>
                <a:cubicBezTo>
                  <a:pt x="1457" y="4590"/>
                  <a:pt x="1457" y="4590"/>
                  <a:pt x="1457" y="4590"/>
                </a:cubicBezTo>
                <a:cubicBezTo>
                  <a:pt x="1958" y="4077"/>
                  <a:pt x="2653" y="3758"/>
                  <a:pt x="3427" y="3758"/>
                </a:cubicBezTo>
                <a:close/>
                <a:moveTo>
                  <a:pt x="979" y="5239"/>
                </a:moveTo>
                <a:lnTo>
                  <a:pt x="979" y="5239"/>
                </a:lnTo>
                <a:cubicBezTo>
                  <a:pt x="5888" y="5239"/>
                  <a:pt x="5888" y="5239"/>
                  <a:pt x="5888" y="5239"/>
                </a:cubicBezTo>
                <a:cubicBezTo>
                  <a:pt x="6047" y="5535"/>
                  <a:pt x="6150" y="5865"/>
                  <a:pt x="6184" y="6207"/>
                </a:cubicBezTo>
                <a:cubicBezTo>
                  <a:pt x="672" y="6207"/>
                  <a:pt x="672" y="6207"/>
                  <a:pt x="672" y="6207"/>
                </a:cubicBezTo>
                <a:cubicBezTo>
                  <a:pt x="718" y="5865"/>
                  <a:pt x="819" y="5535"/>
                  <a:pt x="979" y="5239"/>
                </a:cubicBezTo>
                <a:close/>
                <a:moveTo>
                  <a:pt x="945" y="7766"/>
                </a:moveTo>
                <a:lnTo>
                  <a:pt x="945" y="7766"/>
                </a:lnTo>
                <a:cubicBezTo>
                  <a:pt x="808" y="7482"/>
                  <a:pt x="718" y="7185"/>
                  <a:pt x="672" y="6866"/>
                </a:cubicBezTo>
                <a:cubicBezTo>
                  <a:pt x="6184" y="6866"/>
                  <a:pt x="6184" y="6866"/>
                  <a:pt x="6184" y="6866"/>
                </a:cubicBezTo>
                <a:cubicBezTo>
                  <a:pt x="6150" y="7185"/>
                  <a:pt x="6058" y="7482"/>
                  <a:pt x="5922" y="7766"/>
                </a:cubicBezTo>
                <a:lnTo>
                  <a:pt x="945" y="7766"/>
                </a:lnTo>
                <a:close/>
                <a:moveTo>
                  <a:pt x="6150" y="12163"/>
                </a:moveTo>
                <a:lnTo>
                  <a:pt x="6150" y="12163"/>
                </a:lnTo>
                <a:cubicBezTo>
                  <a:pt x="718" y="12163"/>
                  <a:pt x="718" y="12163"/>
                  <a:pt x="718" y="12163"/>
                </a:cubicBezTo>
                <a:cubicBezTo>
                  <a:pt x="775" y="11889"/>
                  <a:pt x="876" y="11627"/>
                  <a:pt x="1002" y="11388"/>
                </a:cubicBezTo>
                <a:cubicBezTo>
                  <a:pt x="5853" y="11388"/>
                  <a:pt x="5853" y="11388"/>
                  <a:pt x="5853" y="11388"/>
                </a:cubicBezTo>
                <a:cubicBezTo>
                  <a:pt x="5990" y="11627"/>
                  <a:pt x="6093" y="11889"/>
                  <a:pt x="6150" y="12163"/>
                </a:cubicBezTo>
                <a:close/>
                <a:moveTo>
                  <a:pt x="5352" y="10739"/>
                </a:moveTo>
                <a:lnTo>
                  <a:pt x="5352" y="10739"/>
                </a:lnTo>
                <a:cubicBezTo>
                  <a:pt x="1514" y="10739"/>
                  <a:pt x="1514" y="10739"/>
                  <a:pt x="1514" y="10739"/>
                </a:cubicBezTo>
                <a:cubicBezTo>
                  <a:pt x="2015" y="10260"/>
                  <a:pt x="2687" y="9964"/>
                  <a:pt x="3427" y="9964"/>
                </a:cubicBezTo>
                <a:cubicBezTo>
                  <a:pt x="4179" y="9964"/>
                  <a:pt x="4851" y="10260"/>
                  <a:pt x="5352" y="10739"/>
                </a:cubicBezTo>
                <a:close/>
                <a:moveTo>
                  <a:pt x="3427" y="9315"/>
                </a:moveTo>
                <a:lnTo>
                  <a:pt x="3427" y="9315"/>
                </a:lnTo>
                <a:cubicBezTo>
                  <a:pt x="2619" y="9315"/>
                  <a:pt x="1901" y="8962"/>
                  <a:pt x="1389" y="8415"/>
                </a:cubicBezTo>
                <a:cubicBezTo>
                  <a:pt x="5478" y="8415"/>
                  <a:pt x="5478" y="8415"/>
                  <a:pt x="5478" y="8415"/>
                </a:cubicBezTo>
                <a:cubicBezTo>
                  <a:pt x="4965" y="8962"/>
                  <a:pt x="4236" y="9315"/>
                  <a:pt x="3427" y="9315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202">
            <a:extLst>
              <a:ext uri="{FF2B5EF4-FFF2-40B4-BE49-F238E27FC236}">
                <a16:creationId xmlns:a16="http://schemas.microsoft.com/office/drawing/2014/main" id="{AC748EBD-C19F-C14F-8DE3-84626DC5B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1896" y="2587212"/>
            <a:ext cx="2734094" cy="2730148"/>
          </a:xfrm>
          <a:custGeom>
            <a:avLst/>
            <a:gdLst>
              <a:gd name="T0" fmla="*/ 3053 w 3054"/>
              <a:gd name="T1" fmla="*/ 1526 h 3053"/>
              <a:gd name="T2" fmla="*/ 3053 w 3054"/>
              <a:gd name="T3" fmla="*/ 1526 h 3053"/>
              <a:gd name="T4" fmla="*/ 1526 w 3054"/>
              <a:gd name="T5" fmla="*/ 3052 h 3053"/>
              <a:gd name="T6" fmla="*/ 0 w 3054"/>
              <a:gd name="T7" fmla="*/ 1526 h 3053"/>
              <a:gd name="T8" fmla="*/ 1526 w 3054"/>
              <a:gd name="T9" fmla="*/ 0 h 3053"/>
              <a:gd name="T10" fmla="*/ 3053 w 3054"/>
              <a:gd name="T11" fmla="*/ 1526 h 3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54" h="3053">
                <a:moveTo>
                  <a:pt x="3053" y="1526"/>
                </a:moveTo>
                <a:lnTo>
                  <a:pt x="3053" y="1526"/>
                </a:lnTo>
                <a:cubicBezTo>
                  <a:pt x="3053" y="2369"/>
                  <a:pt x="2369" y="3052"/>
                  <a:pt x="1526" y="3052"/>
                </a:cubicBezTo>
                <a:cubicBezTo>
                  <a:pt x="684" y="3052"/>
                  <a:pt x="0" y="2369"/>
                  <a:pt x="0" y="1526"/>
                </a:cubicBezTo>
                <a:cubicBezTo>
                  <a:pt x="0" y="683"/>
                  <a:pt x="684" y="0"/>
                  <a:pt x="1526" y="0"/>
                </a:cubicBezTo>
                <a:cubicBezTo>
                  <a:pt x="2369" y="0"/>
                  <a:pt x="3053" y="683"/>
                  <a:pt x="3053" y="1526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203">
            <a:extLst>
              <a:ext uri="{FF2B5EF4-FFF2-40B4-BE49-F238E27FC236}">
                <a16:creationId xmlns:a16="http://schemas.microsoft.com/office/drawing/2014/main" id="{E86E52DF-FA4D-5F4C-BBCE-7003B6C53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1896" y="5786852"/>
            <a:ext cx="2734094" cy="2730148"/>
          </a:xfrm>
          <a:custGeom>
            <a:avLst/>
            <a:gdLst>
              <a:gd name="T0" fmla="*/ 3053 w 3054"/>
              <a:gd name="T1" fmla="*/ 1525 h 3053"/>
              <a:gd name="T2" fmla="*/ 3053 w 3054"/>
              <a:gd name="T3" fmla="*/ 1525 h 3053"/>
              <a:gd name="T4" fmla="*/ 1526 w 3054"/>
              <a:gd name="T5" fmla="*/ 3052 h 3053"/>
              <a:gd name="T6" fmla="*/ 0 w 3054"/>
              <a:gd name="T7" fmla="*/ 1525 h 3053"/>
              <a:gd name="T8" fmla="*/ 1526 w 3054"/>
              <a:gd name="T9" fmla="*/ 0 h 3053"/>
              <a:gd name="T10" fmla="*/ 3053 w 3054"/>
              <a:gd name="T11" fmla="*/ 1525 h 3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54" h="3053">
                <a:moveTo>
                  <a:pt x="3053" y="1525"/>
                </a:moveTo>
                <a:lnTo>
                  <a:pt x="3053" y="1525"/>
                </a:lnTo>
                <a:cubicBezTo>
                  <a:pt x="3053" y="2368"/>
                  <a:pt x="2369" y="3052"/>
                  <a:pt x="1526" y="3052"/>
                </a:cubicBezTo>
                <a:cubicBezTo>
                  <a:pt x="684" y="3052"/>
                  <a:pt x="0" y="2368"/>
                  <a:pt x="0" y="1525"/>
                </a:cubicBezTo>
                <a:cubicBezTo>
                  <a:pt x="0" y="684"/>
                  <a:pt x="684" y="0"/>
                  <a:pt x="1526" y="0"/>
                </a:cubicBezTo>
                <a:cubicBezTo>
                  <a:pt x="2369" y="0"/>
                  <a:pt x="3053" y="684"/>
                  <a:pt x="3053" y="1525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204">
            <a:extLst>
              <a:ext uri="{FF2B5EF4-FFF2-40B4-BE49-F238E27FC236}">
                <a16:creationId xmlns:a16="http://schemas.microsoft.com/office/drawing/2014/main" id="{8522CA92-6AD8-044C-93C1-39F269841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1896" y="8982545"/>
            <a:ext cx="2734094" cy="2734092"/>
          </a:xfrm>
          <a:custGeom>
            <a:avLst/>
            <a:gdLst>
              <a:gd name="T0" fmla="*/ 3053 w 3054"/>
              <a:gd name="T1" fmla="*/ 1527 h 3054"/>
              <a:gd name="T2" fmla="*/ 3053 w 3054"/>
              <a:gd name="T3" fmla="*/ 1527 h 3054"/>
              <a:gd name="T4" fmla="*/ 1526 w 3054"/>
              <a:gd name="T5" fmla="*/ 3053 h 3054"/>
              <a:gd name="T6" fmla="*/ 0 w 3054"/>
              <a:gd name="T7" fmla="*/ 1527 h 3054"/>
              <a:gd name="T8" fmla="*/ 1526 w 3054"/>
              <a:gd name="T9" fmla="*/ 0 h 3054"/>
              <a:gd name="T10" fmla="*/ 3053 w 3054"/>
              <a:gd name="T11" fmla="*/ 1527 h 3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54" h="3054">
                <a:moveTo>
                  <a:pt x="3053" y="1527"/>
                </a:moveTo>
                <a:lnTo>
                  <a:pt x="3053" y="1527"/>
                </a:lnTo>
                <a:cubicBezTo>
                  <a:pt x="3053" y="2369"/>
                  <a:pt x="2369" y="3053"/>
                  <a:pt x="1526" y="3053"/>
                </a:cubicBezTo>
                <a:cubicBezTo>
                  <a:pt x="684" y="3053"/>
                  <a:pt x="0" y="2369"/>
                  <a:pt x="0" y="1527"/>
                </a:cubicBezTo>
                <a:cubicBezTo>
                  <a:pt x="0" y="684"/>
                  <a:pt x="684" y="0"/>
                  <a:pt x="1526" y="0"/>
                </a:cubicBezTo>
                <a:cubicBezTo>
                  <a:pt x="2369" y="0"/>
                  <a:pt x="3053" y="684"/>
                  <a:pt x="3053" y="1527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91">
            <a:extLst>
              <a:ext uri="{FF2B5EF4-FFF2-40B4-BE49-F238E27FC236}">
                <a16:creationId xmlns:a16="http://schemas.microsoft.com/office/drawing/2014/main" id="{EE7B6922-03A3-C04A-A2CA-E8D94CCD5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1073" y="3565646"/>
            <a:ext cx="256443" cy="378749"/>
          </a:xfrm>
          <a:custGeom>
            <a:avLst/>
            <a:gdLst>
              <a:gd name="T0" fmla="*/ 148 w 286"/>
              <a:gd name="T1" fmla="*/ 422 h 423"/>
              <a:gd name="T2" fmla="*/ 148 w 286"/>
              <a:gd name="T3" fmla="*/ 422 h 423"/>
              <a:gd name="T4" fmla="*/ 285 w 286"/>
              <a:gd name="T5" fmla="*/ 285 h 423"/>
              <a:gd name="T6" fmla="*/ 239 w 286"/>
              <a:gd name="T7" fmla="*/ 126 h 423"/>
              <a:gd name="T8" fmla="*/ 182 w 286"/>
              <a:gd name="T9" fmla="*/ 23 h 423"/>
              <a:gd name="T10" fmla="*/ 148 w 286"/>
              <a:gd name="T11" fmla="*/ 0 h 423"/>
              <a:gd name="T12" fmla="*/ 148 w 286"/>
              <a:gd name="T13" fmla="*/ 0 h 423"/>
              <a:gd name="T14" fmla="*/ 103 w 286"/>
              <a:gd name="T15" fmla="*/ 23 h 423"/>
              <a:gd name="T16" fmla="*/ 57 w 286"/>
              <a:gd name="T17" fmla="*/ 126 h 423"/>
              <a:gd name="T18" fmla="*/ 0 w 286"/>
              <a:gd name="T19" fmla="*/ 285 h 423"/>
              <a:gd name="T20" fmla="*/ 148 w 286"/>
              <a:gd name="T21" fmla="*/ 422 h 423"/>
              <a:gd name="T22" fmla="*/ 148 w 286"/>
              <a:gd name="T23" fmla="*/ 149 h 423"/>
              <a:gd name="T24" fmla="*/ 148 w 286"/>
              <a:gd name="T25" fmla="*/ 149 h 423"/>
              <a:gd name="T26" fmla="*/ 205 w 286"/>
              <a:gd name="T27" fmla="*/ 285 h 423"/>
              <a:gd name="T28" fmla="*/ 148 w 286"/>
              <a:gd name="T29" fmla="*/ 331 h 423"/>
              <a:gd name="T30" fmla="*/ 91 w 286"/>
              <a:gd name="T31" fmla="*/ 285 h 423"/>
              <a:gd name="T32" fmla="*/ 148 w 286"/>
              <a:gd name="T33" fmla="*/ 149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6" h="423">
                <a:moveTo>
                  <a:pt x="148" y="422"/>
                </a:moveTo>
                <a:lnTo>
                  <a:pt x="148" y="422"/>
                </a:lnTo>
                <a:cubicBezTo>
                  <a:pt x="228" y="422"/>
                  <a:pt x="285" y="365"/>
                  <a:pt x="285" y="285"/>
                </a:cubicBezTo>
                <a:cubicBezTo>
                  <a:pt x="285" y="262"/>
                  <a:pt x="285" y="228"/>
                  <a:pt x="239" y="126"/>
                </a:cubicBezTo>
                <a:cubicBezTo>
                  <a:pt x="205" y="69"/>
                  <a:pt x="182" y="35"/>
                  <a:pt x="182" y="23"/>
                </a:cubicBezTo>
                <a:cubicBezTo>
                  <a:pt x="182" y="12"/>
                  <a:pt x="160" y="0"/>
                  <a:pt x="148" y="0"/>
                </a:cubicBezTo>
                <a:lnTo>
                  <a:pt x="148" y="0"/>
                </a:lnTo>
                <a:cubicBezTo>
                  <a:pt x="126" y="0"/>
                  <a:pt x="114" y="12"/>
                  <a:pt x="103" y="23"/>
                </a:cubicBezTo>
                <a:cubicBezTo>
                  <a:pt x="103" y="35"/>
                  <a:pt x="80" y="69"/>
                  <a:pt x="57" y="126"/>
                </a:cubicBezTo>
                <a:cubicBezTo>
                  <a:pt x="12" y="228"/>
                  <a:pt x="0" y="262"/>
                  <a:pt x="0" y="285"/>
                </a:cubicBezTo>
                <a:cubicBezTo>
                  <a:pt x="0" y="365"/>
                  <a:pt x="68" y="422"/>
                  <a:pt x="148" y="422"/>
                </a:cubicBezTo>
                <a:close/>
                <a:moveTo>
                  <a:pt x="148" y="149"/>
                </a:moveTo>
                <a:lnTo>
                  <a:pt x="148" y="149"/>
                </a:lnTo>
                <a:cubicBezTo>
                  <a:pt x="182" y="206"/>
                  <a:pt x="205" y="262"/>
                  <a:pt x="205" y="285"/>
                </a:cubicBezTo>
                <a:cubicBezTo>
                  <a:pt x="205" y="308"/>
                  <a:pt x="171" y="331"/>
                  <a:pt x="148" y="331"/>
                </a:cubicBezTo>
                <a:cubicBezTo>
                  <a:pt x="114" y="331"/>
                  <a:pt x="91" y="308"/>
                  <a:pt x="91" y="285"/>
                </a:cubicBezTo>
                <a:cubicBezTo>
                  <a:pt x="91" y="262"/>
                  <a:pt x="114" y="206"/>
                  <a:pt x="148" y="14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92">
            <a:extLst>
              <a:ext uri="{FF2B5EF4-FFF2-40B4-BE49-F238E27FC236}">
                <a16:creationId xmlns:a16="http://schemas.microsoft.com/office/drawing/2014/main" id="{23C93ED5-B5FE-6140-9F7D-AE12DF09B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4902" y="3155335"/>
            <a:ext cx="1152028" cy="1589957"/>
          </a:xfrm>
          <a:custGeom>
            <a:avLst/>
            <a:gdLst>
              <a:gd name="T0" fmla="*/ 1241 w 1288"/>
              <a:gd name="T1" fmla="*/ 524 h 1778"/>
              <a:gd name="T2" fmla="*/ 1207 w 1288"/>
              <a:gd name="T3" fmla="*/ 444 h 1778"/>
              <a:gd name="T4" fmla="*/ 1116 w 1288"/>
              <a:gd name="T5" fmla="*/ 444 h 1778"/>
              <a:gd name="T6" fmla="*/ 1093 w 1288"/>
              <a:gd name="T7" fmla="*/ 524 h 1778"/>
              <a:gd name="T8" fmla="*/ 1047 w 1288"/>
              <a:gd name="T9" fmla="*/ 774 h 1778"/>
              <a:gd name="T10" fmla="*/ 1116 w 1288"/>
              <a:gd name="T11" fmla="*/ 809 h 1778"/>
              <a:gd name="T12" fmla="*/ 1059 w 1288"/>
              <a:gd name="T13" fmla="*/ 1685 h 1778"/>
              <a:gd name="T14" fmla="*/ 1002 w 1288"/>
              <a:gd name="T15" fmla="*/ 1412 h 1778"/>
              <a:gd name="T16" fmla="*/ 854 w 1288"/>
              <a:gd name="T17" fmla="*/ 1264 h 1778"/>
              <a:gd name="T18" fmla="*/ 717 w 1288"/>
              <a:gd name="T19" fmla="*/ 1606 h 1778"/>
              <a:gd name="T20" fmla="*/ 592 w 1288"/>
              <a:gd name="T21" fmla="*/ 1606 h 1778"/>
              <a:gd name="T22" fmla="*/ 626 w 1288"/>
              <a:gd name="T23" fmla="*/ 1219 h 1778"/>
              <a:gd name="T24" fmla="*/ 899 w 1288"/>
              <a:gd name="T25" fmla="*/ 364 h 1778"/>
              <a:gd name="T26" fmla="*/ 899 w 1288"/>
              <a:gd name="T27" fmla="*/ 251 h 1778"/>
              <a:gd name="T28" fmla="*/ 603 w 1288"/>
              <a:gd name="T29" fmla="*/ 114 h 1778"/>
              <a:gd name="T30" fmla="*/ 284 w 1288"/>
              <a:gd name="T31" fmla="*/ 114 h 1778"/>
              <a:gd name="T32" fmla="*/ 0 w 1288"/>
              <a:gd name="T33" fmla="*/ 251 h 1778"/>
              <a:gd name="T34" fmla="*/ 239 w 1288"/>
              <a:gd name="T35" fmla="*/ 1219 h 1778"/>
              <a:gd name="T36" fmla="*/ 273 w 1288"/>
              <a:gd name="T37" fmla="*/ 1424 h 1778"/>
              <a:gd name="T38" fmla="*/ 433 w 1288"/>
              <a:gd name="T39" fmla="*/ 1378 h 1778"/>
              <a:gd name="T40" fmla="*/ 512 w 1288"/>
              <a:gd name="T41" fmla="*/ 1219 h 1778"/>
              <a:gd name="T42" fmla="*/ 649 w 1288"/>
              <a:gd name="T43" fmla="*/ 1754 h 1778"/>
              <a:gd name="T44" fmla="*/ 797 w 1288"/>
              <a:gd name="T45" fmla="*/ 1412 h 1778"/>
              <a:gd name="T46" fmla="*/ 911 w 1288"/>
              <a:gd name="T47" fmla="*/ 1412 h 1778"/>
              <a:gd name="T48" fmla="*/ 911 w 1288"/>
              <a:gd name="T49" fmla="*/ 1629 h 1778"/>
              <a:gd name="T50" fmla="*/ 1207 w 1288"/>
              <a:gd name="T51" fmla="*/ 1629 h 1778"/>
              <a:gd name="T52" fmla="*/ 1241 w 1288"/>
              <a:gd name="T53" fmla="*/ 809 h 1778"/>
              <a:gd name="T54" fmla="*/ 1287 w 1288"/>
              <a:gd name="T55" fmla="*/ 569 h 1778"/>
              <a:gd name="T56" fmla="*/ 444 w 1288"/>
              <a:gd name="T57" fmla="*/ 91 h 1778"/>
              <a:gd name="T58" fmla="*/ 512 w 1288"/>
              <a:gd name="T59" fmla="*/ 114 h 1778"/>
              <a:gd name="T60" fmla="*/ 444 w 1288"/>
              <a:gd name="T61" fmla="*/ 91 h 1778"/>
              <a:gd name="T62" fmla="*/ 136 w 1288"/>
              <a:gd name="T63" fmla="*/ 205 h 1778"/>
              <a:gd name="T64" fmla="*/ 808 w 1288"/>
              <a:gd name="T65" fmla="*/ 251 h 1778"/>
              <a:gd name="T66" fmla="*/ 467 w 1288"/>
              <a:gd name="T67" fmla="*/ 330 h 1778"/>
              <a:gd name="T68" fmla="*/ 91 w 1288"/>
              <a:gd name="T69" fmla="*/ 251 h 1778"/>
              <a:gd name="T70" fmla="*/ 91 w 1288"/>
              <a:gd name="T71" fmla="*/ 956 h 1778"/>
              <a:gd name="T72" fmla="*/ 91 w 1288"/>
              <a:gd name="T73" fmla="*/ 387 h 1778"/>
              <a:gd name="T74" fmla="*/ 637 w 1288"/>
              <a:gd name="T75" fmla="*/ 467 h 1778"/>
              <a:gd name="T76" fmla="*/ 808 w 1288"/>
              <a:gd name="T77" fmla="*/ 956 h 1778"/>
              <a:gd name="T78" fmla="*/ 387 w 1288"/>
              <a:gd name="T79" fmla="*/ 1139 h 1778"/>
              <a:gd name="T80" fmla="*/ 273 w 1288"/>
              <a:gd name="T81" fmla="*/ 1139 h 1778"/>
              <a:gd name="T82" fmla="*/ 341 w 1288"/>
              <a:gd name="T83" fmla="*/ 1333 h 1778"/>
              <a:gd name="T84" fmla="*/ 319 w 1288"/>
              <a:gd name="T85" fmla="*/ 1333 h 1778"/>
              <a:gd name="T86" fmla="*/ 341 w 1288"/>
              <a:gd name="T87" fmla="*/ 1219 h 1778"/>
              <a:gd name="T88" fmla="*/ 1195 w 1288"/>
              <a:gd name="T89" fmla="*/ 729 h 1778"/>
              <a:gd name="T90" fmla="*/ 1139 w 1288"/>
              <a:gd name="T91" fmla="*/ 729 h 1778"/>
              <a:gd name="T92" fmla="*/ 1195 w 1288"/>
              <a:gd name="T93" fmla="*/ 615 h 1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288" h="1778">
                <a:moveTo>
                  <a:pt x="1241" y="524"/>
                </a:moveTo>
                <a:lnTo>
                  <a:pt x="1241" y="524"/>
                </a:lnTo>
                <a:cubicBezTo>
                  <a:pt x="1207" y="524"/>
                  <a:pt x="1207" y="524"/>
                  <a:pt x="1207" y="524"/>
                </a:cubicBezTo>
                <a:cubicBezTo>
                  <a:pt x="1207" y="444"/>
                  <a:pt x="1207" y="444"/>
                  <a:pt x="1207" y="444"/>
                </a:cubicBezTo>
                <a:cubicBezTo>
                  <a:pt x="1207" y="421"/>
                  <a:pt x="1184" y="399"/>
                  <a:pt x="1162" y="399"/>
                </a:cubicBezTo>
                <a:cubicBezTo>
                  <a:pt x="1139" y="399"/>
                  <a:pt x="1116" y="421"/>
                  <a:pt x="1116" y="444"/>
                </a:cubicBezTo>
                <a:cubicBezTo>
                  <a:pt x="1116" y="524"/>
                  <a:pt x="1116" y="524"/>
                  <a:pt x="1116" y="524"/>
                </a:cubicBezTo>
                <a:cubicBezTo>
                  <a:pt x="1093" y="524"/>
                  <a:pt x="1093" y="524"/>
                  <a:pt x="1093" y="524"/>
                </a:cubicBezTo>
                <a:cubicBezTo>
                  <a:pt x="1070" y="524"/>
                  <a:pt x="1047" y="546"/>
                  <a:pt x="1047" y="569"/>
                </a:cubicBezTo>
                <a:cubicBezTo>
                  <a:pt x="1047" y="774"/>
                  <a:pt x="1047" y="774"/>
                  <a:pt x="1047" y="774"/>
                </a:cubicBezTo>
                <a:cubicBezTo>
                  <a:pt x="1047" y="797"/>
                  <a:pt x="1070" y="809"/>
                  <a:pt x="1093" y="809"/>
                </a:cubicBezTo>
                <a:cubicBezTo>
                  <a:pt x="1116" y="809"/>
                  <a:pt x="1116" y="809"/>
                  <a:pt x="1116" y="809"/>
                </a:cubicBezTo>
                <a:cubicBezTo>
                  <a:pt x="1116" y="1629"/>
                  <a:pt x="1116" y="1629"/>
                  <a:pt x="1116" y="1629"/>
                </a:cubicBezTo>
                <a:cubicBezTo>
                  <a:pt x="1116" y="1663"/>
                  <a:pt x="1093" y="1685"/>
                  <a:pt x="1059" y="1685"/>
                </a:cubicBezTo>
                <a:cubicBezTo>
                  <a:pt x="1025" y="1685"/>
                  <a:pt x="1002" y="1663"/>
                  <a:pt x="1002" y="1629"/>
                </a:cubicBezTo>
                <a:cubicBezTo>
                  <a:pt x="1002" y="1412"/>
                  <a:pt x="1002" y="1412"/>
                  <a:pt x="1002" y="1412"/>
                </a:cubicBezTo>
                <a:lnTo>
                  <a:pt x="1002" y="1412"/>
                </a:lnTo>
                <a:cubicBezTo>
                  <a:pt x="1002" y="1321"/>
                  <a:pt x="945" y="1264"/>
                  <a:pt x="854" y="1264"/>
                </a:cubicBezTo>
                <a:cubicBezTo>
                  <a:pt x="774" y="1264"/>
                  <a:pt x="717" y="1321"/>
                  <a:pt x="717" y="1412"/>
                </a:cubicBezTo>
                <a:cubicBezTo>
                  <a:pt x="717" y="1606"/>
                  <a:pt x="717" y="1606"/>
                  <a:pt x="717" y="1606"/>
                </a:cubicBezTo>
                <a:cubicBezTo>
                  <a:pt x="717" y="1640"/>
                  <a:pt x="683" y="1674"/>
                  <a:pt x="649" y="1674"/>
                </a:cubicBezTo>
                <a:cubicBezTo>
                  <a:pt x="626" y="1674"/>
                  <a:pt x="592" y="1640"/>
                  <a:pt x="592" y="1606"/>
                </a:cubicBezTo>
                <a:cubicBezTo>
                  <a:pt x="592" y="1219"/>
                  <a:pt x="592" y="1219"/>
                  <a:pt x="592" y="1219"/>
                </a:cubicBezTo>
                <a:cubicBezTo>
                  <a:pt x="626" y="1219"/>
                  <a:pt x="626" y="1219"/>
                  <a:pt x="626" y="1219"/>
                </a:cubicBezTo>
                <a:cubicBezTo>
                  <a:pt x="774" y="1219"/>
                  <a:pt x="899" y="1105"/>
                  <a:pt x="899" y="956"/>
                </a:cubicBezTo>
                <a:cubicBezTo>
                  <a:pt x="899" y="364"/>
                  <a:pt x="899" y="364"/>
                  <a:pt x="899" y="364"/>
                </a:cubicBezTo>
                <a:lnTo>
                  <a:pt x="899" y="364"/>
                </a:lnTo>
                <a:cubicBezTo>
                  <a:pt x="899" y="251"/>
                  <a:pt x="899" y="251"/>
                  <a:pt x="899" y="251"/>
                </a:cubicBezTo>
                <a:cubicBezTo>
                  <a:pt x="899" y="182"/>
                  <a:pt x="831" y="114"/>
                  <a:pt x="763" y="114"/>
                </a:cubicBezTo>
                <a:cubicBezTo>
                  <a:pt x="603" y="114"/>
                  <a:pt x="603" y="114"/>
                  <a:pt x="603" y="114"/>
                </a:cubicBezTo>
                <a:cubicBezTo>
                  <a:pt x="592" y="45"/>
                  <a:pt x="524" y="0"/>
                  <a:pt x="444" y="0"/>
                </a:cubicBezTo>
                <a:cubicBezTo>
                  <a:pt x="375" y="0"/>
                  <a:pt x="307" y="45"/>
                  <a:pt x="284" y="114"/>
                </a:cubicBezTo>
                <a:cubicBezTo>
                  <a:pt x="136" y="114"/>
                  <a:pt x="136" y="114"/>
                  <a:pt x="136" y="114"/>
                </a:cubicBezTo>
                <a:cubicBezTo>
                  <a:pt x="56" y="114"/>
                  <a:pt x="0" y="182"/>
                  <a:pt x="0" y="251"/>
                </a:cubicBezTo>
                <a:cubicBezTo>
                  <a:pt x="0" y="956"/>
                  <a:pt x="0" y="956"/>
                  <a:pt x="0" y="956"/>
                </a:cubicBezTo>
                <a:cubicBezTo>
                  <a:pt x="0" y="1093"/>
                  <a:pt x="102" y="1207"/>
                  <a:pt x="239" y="1219"/>
                </a:cubicBezTo>
                <a:cubicBezTo>
                  <a:pt x="239" y="1378"/>
                  <a:pt x="239" y="1378"/>
                  <a:pt x="239" y="1378"/>
                </a:cubicBezTo>
                <a:cubicBezTo>
                  <a:pt x="239" y="1401"/>
                  <a:pt x="250" y="1424"/>
                  <a:pt x="273" y="1424"/>
                </a:cubicBezTo>
                <a:cubicBezTo>
                  <a:pt x="387" y="1424"/>
                  <a:pt x="387" y="1424"/>
                  <a:pt x="387" y="1424"/>
                </a:cubicBezTo>
                <a:cubicBezTo>
                  <a:pt x="410" y="1424"/>
                  <a:pt x="433" y="1401"/>
                  <a:pt x="433" y="1378"/>
                </a:cubicBezTo>
                <a:cubicBezTo>
                  <a:pt x="433" y="1219"/>
                  <a:pt x="433" y="1219"/>
                  <a:pt x="433" y="1219"/>
                </a:cubicBezTo>
                <a:cubicBezTo>
                  <a:pt x="512" y="1219"/>
                  <a:pt x="512" y="1219"/>
                  <a:pt x="512" y="1219"/>
                </a:cubicBezTo>
                <a:cubicBezTo>
                  <a:pt x="512" y="1606"/>
                  <a:pt x="512" y="1606"/>
                  <a:pt x="512" y="1606"/>
                </a:cubicBezTo>
                <a:cubicBezTo>
                  <a:pt x="512" y="1697"/>
                  <a:pt x="569" y="1754"/>
                  <a:pt x="649" y="1754"/>
                </a:cubicBezTo>
                <a:cubicBezTo>
                  <a:pt x="740" y="1754"/>
                  <a:pt x="797" y="1697"/>
                  <a:pt x="797" y="1606"/>
                </a:cubicBezTo>
                <a:cubicBezTo>
                  <a:pt x="797" y="1412"/>
                  <a:pt x="797" y="1412"/>
                  <a:pt x="797" y="1412"/>
                </a:cubicBezTo>
                <a:cubicBezTo>
                  <a:pt x="797" y="1378"/>
                  <a:pt x="831" y="1355"/>
                  <a:pt x="854" y="1355"/>
                </a:cubicBezTo>
                <a:cubicBezTo>
                  <a:pt x="888" y="1355"/>
                  <a:pt x="911" y="1378"/>
                  <a:pt x="911" y="1412"/>
                </a:cubicBezTo>
                <a:cubicBezTo>
                  <a:pt x="911" y="1629"/>
                  <a:pt x="911" y="1629"/>
                  <a:pt x="911" y="1629"/>
                </a:cubicBezTo>
                <a:lnTo>
                  <a:pt x="911" y="1629"/>
                </a:lnTo>
                <a:cubicBezTo>
                  <a:pt x="911" y="1708"/>
                  <a:pt x="979" y="1777"/>
                  <a:pt x="1059" y="1777"/>
                </a:cubicBezTo>
                <a:cubicBezTo>
                  <a:pt x="1139" y="1777"/>
                  <a:pt x="1207" y="1708"/>
                  <a:pt x="1207" y="1629"/>
                </a:cubicBezTo>
                <a:cubicBezTo>
                  <a:pt x="1207" y="809"/>
                  <a:pt x="1207" y="809"/>
                  <a:pt x="1207" y="809"/>
                </a:cubicBezTo>
                <a:cubicBezTo>
                  <a:pt x="1241" y="809"/>
                  <a:pt x="1241" y="809"/>
                  <a:pt x="1241" y="809"/>
                </a:cubicBezTo>
                <a:cubicBezTo>
                  <a:pt x="1264" y="809"/>
                  <a:pt x="1287" y="797"/>
                  <a:pt x="1287" y="774"/>
                </a:cubicBezTo>
                <a:cubicBezTo>
                  <a:pt x="1287" y="569"/>
                  <a:pt x="1287" y="569"/>
                  <a:pt x="1287" y="569"/>
                </a:cubicBezTo>
                <a:cubicBezTo>
                  <a:pt x="1287" y="546"/>
                  <a:pt x="1264" y="524"/>
                  <a:pt x="1241" y="524"/>
                </a:cubicBezTo>
                <a:close/>
                <a:moveTo>
                  <a:pt x="444" y="91"/>
                </a:moveTo>
                <a:lnTo>
                  <a:pt x="444" y="91"/>
                </a:lnTo>
                <a:cubicBezTo>
                  <a:pt x="478" y="91"/>
                  <a:pt x="501" y="103"/>
                  <a:pt x="512" y="114"/>
                </a:cubicBezTo>
                <a:cubicBezTo>
                  <a:pt x="387" y="114"/>
                  <a:pt x="387" y="114"/>
                  <a:pt x="387" y="114"/>
                </a:cubicBezTo>
                <a:cubicBezTo>
                  <a:pt x="398" y="103"/>
                  <a:pt x="421" y="91"/>
                  <a:pt x="444" y="91"/>
                </a:cubicBezTo>
                <a:close/>
                <a:moveTo>
                  <a:pt x="136" y="205"/>
                </a:moveTo>
                <a:lnTo>
                  <a:pt x="136" y="205"/>
                </a:lnTo>
                <a:cubicBezTo>
                  <a:pt x="763" y="205"/>
                  <a:pt x="763" y="205"/>
                  <a:pt x="763" y="205"/>
                </a:cubicBezTo>
                <a:cubicBezTo>
                  <a:pt x="785" y="205"/>
                  <a:pt x="808" y="228"/>
                  <a:pt x="808" y="251"/>
                </a:cubicBezTo>
                <a:cubicBezTo>
                  <a:pt x="808" y="342"/>
                  <a:pt x="808" y="342"/>
                  <a:pt x="808" y="342"/>
                </a:cubicBezTo>
                <a:cubicBezTo>
                  <a:pt x="637" y="421"/>
                  <a:pt x="558" y="376"/>
                  <a:pt x="467" y="330"/>
                </a:cubicBezTo>
                <a:cubicBezTo>
                  <a:pt x="375" y="273"/>
                  <a:pt x="273" y="228"/>
                  <a:pt x="91" y="296"/>
                </a:cubicBezTo>
                <a:cubicBezTo>
                  <a:pt x="91" y="251"/>
                  <a:pt x="91" y="251"/>
                  <a:pt x="91" y="251"/>
                </a:cubicBezTo>
                <a:cubicBezTo>
                  <a:pt x="91" y="228"/>
                  <a:pt x="114" y="205"/>
                  <a:pt x="136" y="205"/>
                </a:cubicBezTo>
                <a:close/>
                <a:moveTo>
                  <a:pt x="91" y="956"/>
                </a:moveTo>
                <a:lnTo>
                  <a:pt x="91" y="956"/>
                </a:lnTo>
                <a:cubicBezTo>
                  <a:pt x="91" y="387"/>
                  <a:pt x="91" y="387"/>
                  <a:pt x="91" y="387"/>
                </a:cubicBezTo>
                <a:cubicBezTo>
                  <a:pt x="250" y="319"/>
                  <a:pt x="330" y="353"/>
                  <a:pt x="421" y="410"/>
                </a:cubicBezTo>
                <a:cubicBezTo>
                  <a:pt x="489" y="433"/>
                  <a:pt x="558" y="467"/>
                  <a:pt x="637" y="467"/>
                </a:cubicBezTo>
                <a:cubicBezTo>
                  <a:pt x="683" y="467"/>
                  <a:pt x="740" y="455"/>
                  <a:pt x="808" y="433"/>
                </a:cubicBezTo>
                <a:cubicBezTo>
                  <a:pt x="808" y="956"/>
                  <a:pt x="808" y="956"/>
                  <a:pt x="808" y="956"/>
                </a:cubicBezTo>
                <a:cubicBezTo>
                  <a:pt x="808" y="1059"/>
                  <a:pt x="729" y="1139"/>
                  <a:pt x="626" y="1139"/>
                </a:cubicBezTo>
                <a:cubicBezTo>
                  <a:pt x="387" y="1139"/>
                  <a:pt x="387" y="1139"/>
                  <a:pt x="387" y="1139"/>
                </a:cubicBezTo>
                <a:cubicBezTo>
                  <a:pt x="273" y="1139"/>
                  <a:pt x="273" y="1139"/>
                  <a:pt x="273" y="1139"/>
                </a:cubicBezTo>
                <a:lnTo>
                  <a:pt x="273" y="1139"/>
                </a:lnTo>
                <a:cubicBezTo>
                  <a:pt x="171" y="1139"/>
                  <a:pt x="91" y="1059"/>
                  <a:pt x="91" y="956"/>
                </a:cubicBezTo>
                <a:close/>
                <a:moveTo>
                  <a:pt x="341" y="1333"/>
                </a:moveTo>
                <a:lnTo>
                  <a:pt x="341" y="1333"/>
                </a:lnTo>
                <a:cubicBezTo>
                  <a:pt x="319" y="1333"/>
                  <a:pt x="319" y="1333"/>
                  <a:pt x="319" y="1333"/>
                </a:cubicBezTo>
                <a:cubicBezTo>
                  <a:pt x="319" y="1219"/>
                  <a:pt x="319" y="1219"/>
                  <a:pt x="319" y="1219"/>
                </a:cubicBezTo>
                <a:cubicBezTo>
                  <a:pt x="341" y="1219"/>
                  <a:pt x="341" y="1219"/>
                  <a:pt x="341" y="1219"/>
                </a:cubicBezTo>
                <a:lnTo>
                  <a:pt x="341" y="1333"/>
                </a:lnTo>
                <a:close/>
                <a:moveTo>
                  <a:pt x="1195" y="729"/>
                </a:moveTo>
                <a:lnTo>
                  <a:pt x="1195" y="729"/>
                </a:lnTo>
                <a:cubicBezTo>
                  <a:pt x="1139" y="729"/>
                  <a:pt x="1139" y="729"/>
                  <a:pt x="1139" y="729"/>
                </a:cubicBezTo>
                <a:cubicBezTo>
                  <a:pt x="1139" y="615"/>
                  <a:pt x="1139" y="615"/>
                  <a:pt x="1139" y="615"/>
                </a:cubicBezTo>
                <a:cubicBezTo>
                  <a:pt x="1195" y="615"/>
                  <a:pt x="1195" y="615"/>
                  <a:pt x="1195" y="615"/>
                </a:cubicBezTo>
                <a:lnTo>
                  <a:pt x="1195" y="7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93">
            <a:extLst>
              <a:ext uri="{FF2B5EF4-FFF2-40B4-BE49-F238E27FC236}">
                <a16:creationId xmlns:a16="http://schemas.microsoft.com/office/drawing/2014/main" id="{6F3C0E44-3699-3C4B-8003-4A165D533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2325" y="6477278"/>
            <a:ext cx="1357183" cy="1345349"/>
          </a:xfrm>
          <a:custGeom>
            <a:avLst/>
            <a:gdLst>
              <a:gd name="T0" fmla="*/ 1241 w 1516"/>
              <a:gd name="T1" fmla="*/ 750 h 1503"/>
              <a:gd name="T2" fmla="*/ 1515 w 1516"/>
              <a:gd name="T3" fmla="*/ 330 h 1503"/>
              <a:gd name="T4" fmla="*/ 1059 w 1516"/>
              <a:gd name="T5" fmla="*/ 239 h 1503"/>
              <a:gd name="T6" fmla="*/ 1025 w 1516"/>
              <a:gd name="T7" fmla="*/ 228 h 1503"/>
              <a:gd name="T8" fmla="*/ 489 w 1516"/>
              <a:gd name="T9" fmla="*/ 228 h 1503"/>
              <a:gd name="T10" fmla="*/ 455 w 1516"/>
              <a:gd name="T11" fmla="*/ 239 h 1503"/>
              <a:gd name="T12" fmla="*/ 0 w 1516"/>
              <a:gd name="T13" fmla="*/ 330 h 1503"/>
              <a:gd name="T14" fmla="*/ 262 w 1516"/>
              <a:gd name="T15" fmla="*/ 750 h 1503"/>
              <a:gd name="T16" fmla="*/ 0 w 1516"/>
              <a:gd name="T17" fmla="*/ 1172 h 1503"/>
              <a:gd name="T18" fmla="*/ 193 w 1516"/>
              <a:gd name="T19" fmla="*/ 1320 h 1503"/>
              <a:gd name="T20" fmla="*/ 489 w 1516"/>
              <a:gd name="T21" fmla="*/ 1251 h 1503"/>
              <a:gd name="T22" fmla="*/ 751 w 1516"/>
              <a:gd name="T23" fmla="*/ 1502 h 1503"/>
              <a:gd name="T24" fmla="*/ 1025 w 1516"/>
              <a:gd name="T25" fmla="*/ 1251 h 1503"/>
              <a:gd name="T26" fmla="*/ 1321 w 1516"/>
              <a:gd name="T27" fmla="*/ 1320 h 1503"/>
              <a:gd name="T28" fmla="*/ 1515 w 1516"/>
              <a:gd name="T29" fmla="*/ 1172 h 1503"/>
              <a:gd name="T30" fmla="*/ 1241 w 1516"/>
              <a:gd name="T31" fmla="*/ 750 h 1503"/>
              <a:gd name="T32" fmla="*/ 1093 w 1516"/>
              <a:gd name="T33" fmla="*/ 319 h 1503"/>
              <a:gd name="T34" fmla="*/ 1321 w 1516"/>
              <a:gd name="T35" fmla="*/ 262 h 1503"/>
              <a:gd name="T36" fmla="*/ 1424 w 1516"/>
              <a:gd name="T37" fmla="*/ 330 h 1503"/>
              <a:gd name="T38" fmla="*/ 1184 w 1516"/>
              <a:gd name="T39" fmla="*/ 682 h 1503"/>
              <a:gd name="T40" fmla="*/ 1059 w 1516"/>
              <a:gd name="T41" fmla="*/ 330 h 1503"/>
              <a:gd name="T42" fmla="*/ 957 w 1516"/>
              <a:gd name="T43" fmla="*/ 876 h 1503"/>
              <a:gd name="T44" fmla="*/ 751 w 1516"/>
              <a:gd name="T45" fmla="*/ 1012 h 1503"/>
              <a:gd name="T46" fmla="*/ 489 w 1516"/>
              <a:gd name="T47" fmla="*/ 819 h 1503"/>
              <a:gd name="T48" fmla="*/ 489 w 1516"/>
              <a:gd name="T49" fmla="*/ 671 h 1503"/>
              <a:gd name="T50" fmla="*/ 751 w 1516"/>
              <a:gd name="T51" fmla="*/ 477 h 1503"/>
              <a:gd name="T52" fmla="*/ 1025 w 1516"/>
              <a:gd name="T53" fmla="*/ 671 h 1503"/>
              <a:gd name="T54" fmla="*/ 1025 w 1516"/>
              <a:gd name="T55" fmla="*/ 819 h 1503"/>
              <a:gd name="T56" fmla="*/ 1013 w 1516"/>
              <a:gd name="T57" fmla="*/ 944 h 1503"/>
              <a:gd name="T58" fmla="*/ 979 w 1516"/>
              <a:gd name="T59" fmla="*/ 1126 h 1503"/>
              <a:gd name="T60" fmla="*/ 1002 w 1516"/>
              <a:gd name="T61" fmla="*/ 944 h 1503"/>
              <a:gd name="T62" fmla="*/ 672 w 1516"/>
              <a:gd name="T63" fmla="*/ 1058 h 1503"/>
              <a:gd name="T64" fmla="*/ 535 w 1516"/>
              <a:gd name="T65" fmla="*/ 1126 h 1503"/>
              <a:gd name="T66" fmla="*/ 501 w 1516"/>
              <a:gd name="T67" fmla="*/ 944 h 1503"/>
              <a:gd name="T68" fmla="*/ 501 w 1516"/>
              <a:gd name="T69" fmla="*/ 557 h 1503"/>
              <a:gd name="T70" fmla="*/ 535 w 1516"/>
              <a:gd name="T71" fmla="*/ 364 h 1503"/>
              <a:gd name="T72" fmla="*/ 501 w 1516"/>
              <a:gd name="T73" fmla="*/ 546 h 1503"/>
              <a:gd name="T74" fmla="*/ 843 w 1516"/>
              <a:gd name="T75" fmla="*/ 431 h 1503"/>
              <a:gd name="T76" fmla="*/ 979 w 1516"/>
              <a:gd name="T77" fmla="*/ 364 h 1503"/>
              <a:gd name="T78" fmla="*/ 1002 w 1516"/>
              <a:gd name="T79" fmla="*/ 546 h 1503"/>
              <a:gd name="T80" fmla="*/ 569 w 1516"/>
              <a:gd name="T81" fmla="*/ 262 h 1503"/>
              <a:gd name="T82" fmla="*/ 751 w 1516"/>
              <a:gd name="T83" fmla="*/ 79 h 1503"/>
              <a:gd name="T84" fmla="*/ 945 w 1516"/>
              <a:gd name="T85" fmla="*/ 284 h 1503"/>
              <a:gd name="T86" fmla="*/ 569 w 1516"/>
              <a:gd name="T87" fmla="*/ 284 h 1503"/>
              <a:gd name="T88" fmla="*/ 216 w 1516"/>
              <a:gd name="T89" fmla="*/ 557 h 1503"/>
              <a:gd name="T90" fmla="*/ 91 w 1516"/>
              <a:gd name="T91" fmla="*/ 330 h 1503"/>
              <a:gd name="T92" fmla="*/ 216 w 1516"/>
              <a:gd name="T93" fmla="*/ 262 h 1503"/>
              <a:gd name="T94" fmla="*/ 455 w 1516"/>
              <a:gd name="T95" fmla="*/ 330 h 1503"/>
              <a:gd name="T96" fmla="*/ 330 w 1516"/>
              <a:gd name="T97" fmla="*/ 682 h 1503"/>
              <a:gd name="T98" fmla="*/ 421 w 1516"/>
              <a:gd name="T99" fmla="*/ 1183 h 1503"/>
              <a:gd name="T100" fmla="*/ 216 w 1516"/>
              <a:gd name="T101" fmla="*/ 1229 h 1503"/>
              <a:gd name="T102" fmla="*/ 91 w 1516"/>
              <a:gd name="T103" fmla="*/ 1172 h 1503"/>
              <a:gd name="T104" fmla="*/ 330 w 1516"/>
              <a:gd name="T105" fmla="*/ 808 h 1503"/>
              <a:gd name="T106" fmla="*/ 455 w 1516"/>
              <a:gd name="T107" fmla="*/ 1160 h 1503"/>
              <a:gd name="T108" fmla="*/ 934 w 1516"/>
              <a:gd name="T109" fmla="*/ 1229 h 1503"/>
              <a:gd name="T110" fmla="*/ 751 w 1516"/>
              <a:gd name="T111" fmla="*/ 1411 h 1503"/>
              <a:gd name="T112" fmla="*/ 569 w 1516"/>
              <a:gd name="T113" fmla="*/ 1218 h 1503"/>
              <a:gd name="T114" fmla="*/ 945 w 1516"/>
              <a:gd name="T115" fmla="*/ 1218 h 1503"/>
              <a:gd name="T116" fmla="*/ 1401 w 1516"/>
              <a:gd name="T117" fmla="*/ 1218 h 1503"/>
              <a:gd name="T118" fmla="*/ 1287 w 1516"/>
              <a:gd name="T119" fmla="*/ 1229 h 1503"/>
              <a:gd name="T120" fmla="*/ 1059 w 1516"/>
              <a:gd name="T121" fmla="*/ 1160 h 1503"/>
              <a:gd name="T122" fmla="*/ 1184 w 1516"/>
              <a:gd name="T123" fmla="*/ 808 h 1503"/>
              <a:gd name="T124" fmla="*/ 1424 w 1516"/>
              <a:gd name="T125" fmla="*/ 1172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16" h="1503">
                <a:moveTo>
                  <a:pt x="1241" y="750"/>
                </a:moveTo>
                <a:lnTo>
                  <a:pt x="1241" y="750"/>
                </a:lnTo>
                <a:cubicBezTo>
                  <a:pt x="1287" y="705"/>
                  <a:pt x="1332" y="659"/>
                  <a:pt x="1367" y="614"/>
                </a:cubicBezTo>
                <a:cubicBezTo>
                  <a:pt x="1435" y="534"/>
                  <a:pt x="1515" y="421"/>
                  <a:pt x="1515" y="330"/>
                </a:cubicBezTo>
                <a:cubicBezTo>
                  <a:pt x="1515" y="273"/>
                  <a:pt x="1492" y="239"/>
                  <a:pt x="1458" y="216"/>
                </a:cubicBezTo>
                <a:cubicBezTo>
                  <a:pt x="1367" y="137"/>
                  <a:pt x="1184" y="182"/>
                  <a:pt x="1059" y="239"/>
                </a:cubicBezTo>
                <a:cubicBezTo>
                  <a:pt x="1048" y="239"/>
                  <a:pt x="1036" y="239"/>
                  <a:pt x="1025" y="250"/>
                </a:cubicBezTo>
                <a:cubicBezTo>
                  <a:pt x="1025" y="239"/>
                  <a:pt x="1025" y="239"/>
                  <a:pt x="1025" y="228"/>
                </a:cubicBezTo>
                <a:cubicBezTo>
                  <a:pt x="957" y="79"/>
                  <a:pt x="854" y="0"/>
                  <a:pt x="751" y="0"/>
                </a:cubicBezTo>
                <a:cubicBezTo>
                  <a:pt x="649" y="0"/>
                  <a:pt x="558" y="79"/>
                  <a:pt x="489" y="228"/>
                </a:cubicBezTo>
                <a:cubicBezTo>
                  <a:pt x="489" y="239"/>
                  <a:pt x="489" y="239"/>
                  <a:pt x="489" y="250"/>
                </a:cubicBezTo>
                <a:cubicBezTo>
                  <a:pt x="478" y="239"/>
                  <a:pt x="467" y="239"/>
                  <a:pt x="455" y="239"/>
                </a:cubicBezTo>
                <a:cubicBezTo>
                  <a:pt x="319" y="182"/>
                  <a:pt x="148" y="137"/>
                  <a:pt x="57" y="216"/>
                </a:cubicBezTo>
                <a:cubicBezTo>
                  <a:pt x="23" y="239"/>
                  <a:pt x="0" y="273"/>
                  <a:pt x="0" y="330"/>
                </a:cubicBezTo>
                <a:cubicBezTo>
                  <a:pt x="0" y="421"/>
                  <a:pt x="79" y="534"/>
                  <a:pt x="148" y="614"/>
                </a:cubicBezTo>
                <a:cubicBezTo>
                  <a:pt x="182" y="659"/>
                  <a:pt x="216" y="705"/>
                  <a:pt x="262" y="750"/>
                </a:cubicBezTo>
                <a:cubicBezTo>
                  <a:pt x="216" y="796"/>
                  <a:pt x="182" y="841"/>
                  <a:pt x="148" y="876"/>
                </a:cubicBezTo>
                <a:cubicBezTo>
                  <a:pt x="79" y="956"/>
                  <a:pt x="0" y="1069"/>
                  <a:pt x="0" y="1172"/>
                </a:cubicBezTo>
                <a:cubicBezTo>
                  <a:pt x="0" y="1218"/>
                  <a:pt x="23" y="1251"/>
                  <a:pt x="57" y="1286"/>
                </a:cubicBezTo>
                <a:cubicBezTo>
                  <a:pt x="91" y="1309"/>
                  <a:pt x="137" y="1320"/>
                  <a:pt x="193" y="1320"/>
                </a:cubicBezTo>
                <a:cubicBezTo>
                  <a:pt x="273" y="1320"/>
                  <a:pt x="376" y="1286"/>
                  <a:pt x="455" y="1263"/>
                </a:cubicBezTo>
                <a:cubicBezTo>
                  <a:pt x="467" y="1251"/>
                  <a:pt x="478" y="1251"/>
                  <a:pt x="489" y="1251"/>
                </a:cubicBezTo>
                <a:lnTo>
                  <a:pt x="489" y="1263"/>
                </a:lnTo>
                <a:cubicBezTo>
                  <a:pt x="558" y="1422"/>
                  <a:pt x="649" y="1502"/>
                  <a:pt x="751" y="1502"/>
                </a:cubicBezTo>
                <a:cubicBezTo>
                  <a:pt x="854" y="1502"/>
                  <a:pt x="957" y="1422"/>
                  <a:pt x="1025" y="1263"/>
                </a:cubicBezTo>
                <a:lnTo>
                  <a:pt x="1025" y="1251"/>
                </a:lnTo>
                <a:cubicBezTo>
                  <a:pt x="1036" y="1251"/>
                  <a:pt x="1048" y="1251"/>
                  <a:pt x="1059" y="1263"/>
                </a:cubicBezTo>
                <a:cubicBezTo>
                  <a:pt x="1139" y="1286"/>
                  <a:pt x="1241" y="1320"/>
                  <a:pt x="1321" y="1320"/>
                </a:cubicBezTo>
                <a:cubicBezTo>
                  <a:pt x="1378" y="1320"/>
                  <a:pt x="1424" y="1309"/>
                  <a:pt x="1458" y="1286"/>
                </a:cubicBezTo>
                <a:cubicBezTo>
                  <a:pt x="1492" y="1251"/>
                  <a:pt x="1515" y="1218"/>
                  <a:pt x="1515" y="1172"/>
                </a:cubicBezTo>
                <a:cubicBezTo>
                  <a:pt x="1515" y="1069"/>
                  <a:pt x="1435" y="956"/>
                  <a:pt x="1367" y="876"/>
                </a:cubicBezTo>
                <a:cubicBezTo>
                  <a:pt x="1332" y="841"/>
                  <a:pt x="1287" y="796"/>
                  <a:pt x="1241" y="750"/>
                </a:cubicBezTo>
                <a:close/>
                <a:moveTo>
                  <a:pt x="1093" y="319"/>
                </a:moveTo>
                <a:lnTo>
                  <a:pt x="1093" y="319"/>
                </a:lnTo>
                <a:cubicBezTo>
                  <a:pt x="1161" y="284"/>
                  <a:pt x="1241" y="273"/>
                  <a:pt x="1287" y="262"/>
                </a:cubicBezTo>
                <a:cubicBezTo>
                  <a:pt x="1298" y="262"/>
                  <a:pt x="1309" y="262"/>
                  <a:pt x="1321" y="262"/>
                </a:cubicBezTo>
                <a:cubicBezTo>
                  <a:pt x="1355" y="262"/>
                  <a:pt x="1389" y="273"/>
                  <a:pt x="1401" y="284"/>
                </a:cubicBezTo>
                <a:cubicBezTo>
                  <a:pt x="1412" y="284"/>
                  <a:pt x="1424" y="296"/>
                  <a:pt x="1424" y="330"/>
                </a:cubicBezTo>
                <a:cubicBezTo>
                  <a:pt x="1424" y="376"/>
                  <a:pt x="1378" y="466"/>
                  <a:pt x="1298" y="557"/>
                </a:cubicBezTo>
                <a:cubicBezTo>
                  <a:pt x="1264" y="602"/>
                  <a:pt x="1230" y="648"/>
                  <a:pt x="1184" y="682"/>
                </a:cubicBezTo>
                <a:cubicBezTo>
                  <a:pt x="1161" y="671"/>
                  <a:pt x="1139" y="648"/>
                  <a:pt x="1116" y="625"/>
                </a:cubicBezTo>
                <a:cubicBezTo>
                  <a:pt x="1105" y="523"/>
                  <a:pt x="1082" y="421"/>
                  <a:pt x="1059" y="330"/>
                </a:cubicBezTo>
                <a:cubicBezTo>
                  <a:pt x="1070" y="330"/>
                  <a:pt x="1082" y="319"/>
                  <a:pt x="1093" y="319"/>
                </a:cubicBezTo>
                <a:close/>
                <a:moveTo>
                  <a:pt x="957" y="876"/>
                </a:moveTo>
                <a:lnTo>
                  <a:pt x="957" y="876"/>
                </a:lnTo>
                <a:cubicBezTo>
                  <a:pt x="888" y="921"/>
                  <a:pt x="820" y="967"/>
                  <a:pt x="751" y="1012"/>
                </a:cubicBezTo>
                <a:cubicBezTo>
                  <a:pt x="695" y="967"/>
                  <a:pt x="626" y="921"/>
                  <a:pt x="558" y="876"/>
                </a:cubicBezTo>
                <a:cubicBezTo>
                  <a:pt x="535" y="864"/>
                  <a:pt x="512" y="841"/>
                  <a:pt x="489" y="819"/>
                </a:cubicBezTo>
                <a:cubicBezTo>
                  <a:pt x="489" y="796"/>
                  <a:pt x="478" y="773"/>
                  <a:pt x="478" y="750"/>
                </a:cubicBezTo>
                <a:cubicBezTo>
                  <a:pt x="478" y="716"/>
                  <a:pt x="489" y="693"/>
                  <a:pt x="489" y="671"/>
                </a:cubicBezTo>
                <a:cubicBezTo>
                  <a:pt x="512" y="648"/>
                  <a:pt x="535" y="637"/>
                  <a:pt x="558" y="614"/>
                </a:cubicBezTo>
                <a:cubicBezTo>
                  <a:pt x="626" y="568"/>
                  <a:pt x="695" y="523"/>
                  <a:pt x="751" y="477"/>
                </a:cubicBezTo>
                <a:cubicBezTo>
                  <a:pt x="820" y="523"/>
                  <a:pt x="888" y="568"/>
                  <a:pt x="957" y="614"/>
                </a:cubicBezTo>
                <a:cubicBezTo>
                  <a:pt x="979" y="637"/>
                  <a:pt x="1002" y="648"/>
                  <a:pt x="1025" y="671"/>
                </a:cubicBezTo>
                <a:cubicBezTo>
                  <a:pt x="1025" y="693"/>
                  <a:pt x="1025" y="716"/>
                  <a:pt x="1025" y="750"/>
                </a:cubicBezTo>
                <a:cubicBezTo>
                  <a:pt x="1025" y="773"/>
                  <a:pt x="1025" y="796"/>
                  <a:pt x="1025" y="819"/>
                </a:cubicBezTo>
                <a:cubicBezTo>
                  <a:pt x="1002" y="841"/>
                  <a:pt x="979" y="864"/>
                  <a:pt x="957" y="876"/>
                </a:cubicBezTo>
                <a:close/>
                <a:moveTo>
                  <a:pt x="1013" y="944"/>
                </a:moveTo>
                <a:lnTo>
                  <a:pt x="1013" y="944"/>
                </a:lnTo>
                <a:cubicBezTo>
                  <a:pt x="1002" y="1012"/>
                  <a:pt x="991" y="1069"/>
                  <a:pt x="979" y="1126"/>
                </a:cubicBezTo>
                <a:cubicBezTo>
                  <a:pt x="934" y="1115"/>
                  <a:pt x="888" y="1092"/>
                  <a:pt x="843" y="1058"/>
                </a:cubicBezTo>
                <a:cubicBezTo>
                  <a:pt x="899" y="1024"/>
                  <a:pt x="957" y="990"/>
                  <a:pt x="1002" y="944"/>
                </a:cubicBezTo>
                <a:cubicBezTo>
                  <a:pt x="1013" y="944"/>
                  <a:pt x="1013" y="944"/>
                  <a:pt x="1013" y="944"/>
                </a:cubicBezTo>
                <a:close/>
                <a:moveTo>
                  <a:pt x="672" y="1058"/>
                </a:moveTo>
                <a:lnTo>
                  <a:pt x="672" y="1058"/>
                </a:lnTo>
                <a:cubicBezTo>
                  <a:pt x="626" y="1092"/>
                  <a:pt x="581" y="1115"/>
                  <a:pt x="535" y="1126"/>
                </a:cubicBezTo>
                <a:cubicBezTo>
                  <a:pt x="524" y="1069"/>
                  <a:pt x="501" y="1012"/>
                  <a:pt x="501" y="944"/>
                </a:cubicBezTo>
                <a:lnTo>
                  <a:pt x="501" y="944"/>
                </a:lnTo>
                <a:cubicBezTo>
                  <a:pt x="558" y="990"/>
                  <a:pt x="615" y="1024"/>
                  <a:pt x="672" y="1058"/>
                </a:cubicBezTo>
                <a:close/>
                <a:moveTo>
                  <a:pt x="501" y="557"/>
                </a:moveTo>
                <a:lnTo>
                  <a:pt x="501" y="557"/>
                </a:lnTo>
                <a:cubicBezTo>
                  <a:pt x="501" y="489"/>
                  <a:pt x="524" y="421"/>
                  <a:pt x="535" y="364"/>
                </a:cubicBezTo>
                <a:cubicBezTo>
                  <a:pt x="581" y="387"/>
                  <a:pt x="626" y="410"/>
                  <a:pt x="672" y="431"/>
                </a:cubicBezTo>
                <a:cubicBezTo>
                  <a:pt x="615" y="466"/>
                  <a:pt x="558" y="500"/>
                  <a:pt x="501" y="546"/>
                </a:cubicBezTo>
                <a:cubicBezTo>
                  <a:pt x="501" y="546"/>
                  <a:pt x="501" y="546"/>
                  <a:pt x="501" y="557"/>
                </a:cubicBezTo>
                <a:close/>
                <a:moveTo>
                  <a:pt x="843" y="431"/>
                </a:moveTo>
                <a:lnTo>
                  <a:pt x="843" y="431"/>
                </a:lnTo>
                <a:cubicBezTo>
                  <a:pt x="888" y="410"/>
                  <a:pt x="934" y="387"/>
                  <a:pt x="979" y="364"/>
                </a:cubicBezTo>
                <a:cubicBezTo>
                  <a:pt x="991" y="421"/>
                  <a:pt x="1002" y="489"/>
                  <a:pt x="1013" y="557"/>
                </a:cubicBezTo>
                <a:cubicBezTo>
                  <a:pt x="1013" y="546"/>
                  <a:pt x="1013" y="546"/>
                  <a:pt x="1002" y="546"/>
                </a:cubicBezTo>
                <a:cubicBezTo>
                  <a:pt x="957" y="500"/>
                  <a:pt x="899" y="466"/>
                  <a:pt x="843" y="431"/>
                </a:cubicBezTo>
                <a:close/>
                <a:moveTo>
                  <a:pt x="569" y="262"/>
                </a:moveTo>
                <a:lnTo>
                  <a:pt x="569" y="262"/>
                </a:lnTo>
                <a:cubicBezTo>
                  <a:pt x="626" y="148"/>
                  <a:pt x="695" y="79"/>
                  <a:pt x="751" y="79"/>
                </a:cubicBezTo>
                <a:cubicBezTo>
                  <a:pt x="820" y="79"/>
                  <a:pt x="888" y="148"/>
                  <a:pt x="934" y="262"/>
                </a:cubicBezTo>
                <a:cubicBezTo>
                  <a:pt x="945" y="273"/>
                  <a:pt x="945" y="273"/>
                  <a:pt x="945" y="284"/>
                </a:cubicBezTo>
                <a:cubicBezTo>
                  <a:pt x="888" y="307"/>
                  <a:pt x="820" y="341"/>
                  <a:pt x="751" y="376"/>
                </a:cubicBezTo>
                <a:cubicBezTo>
                  <a:pt x="695" y="341"/>
                  <a:pt x="626" y="307"/>
                  <a:pt x="569" y="284"/>
                </a:cubicBezTo>
                <a:cubicBezTo>
                  <a:pt x="569" y="273"/>
                  <a:pt x="569" y="273"/>
                  <a:pt x="569" y="262"/>
                </a:cubicBezTo>
                <a:close/>
                <a:moveTo>
                  <a:pt x="216" y="557"/>
                </a:moveTo>
                <a:lnTo>
                  <a:pt x="216" y="557"/>
                </a:lnTo>
                <a:cubicBezTo>
                  <a:pt x="137" y="466"/>
                  <a:pt x="91" y="376"/>
                  <a:pt x="91" y="330"/>
                </a:cubicBezTo>
                <a:cubicBezTo>
                  <a:pt x="91" y="296"/>
                  <a:pt x="102" y="284"/>
                  <a:pt x="114" y="284"/>
                </a:cubicBezTo>
                <a:cubicBezTo>
                  <a:pt x="125" y="262"/>
                  <a:pt x="170" y="262"/>
                  <a:pt x="216" y="262"/>
                </a:cubicBezTo>
                <a:cubicBezTo>
                  <a:pt x="273" y="273"/>
                  <a:pt x="341" y="284"/>
                  <a:pt x="421" y="319"/>
                </a:cubicBezTo>
                <a:cubicBezTo>
                  <a:pt x="433" y="319"/>
                  <a:pt x="444" y="330"/>
                  <a:pt x="455" y="330"/>
                </a:cubicBezTo>
                <a:cubicBezTo>
                  <a:pt x="421" y="421"/>
                  <a:pt x="410" y="523"/>
                  <a:pt x="398" y="625"/>
                </a:cubicBezTo>
                <a:cubicBezTo>
                  <a:pt x="376" y="648"/>
                  <a:pt x="353" y="671"/>
                  <a:pt x="330" y="682"/>
                </a:cubicBezTo>
                <a:cubicBezTo>
                  <a:pt x="285" y="648"/>
                  <a:pt x="250" y="602"/>
                  <a:pt x="216" y="557"/>
                </a:cubicBezTo>
                <a:close/>
                <a:moveTo>
                  <a:pt x="421" y="1183"/>
                </a:moveTo>
                <a:lnTo>
                  <a:pt x="421" y="1183"/>
                </a:lnTo>
                <a:cubicBezTo>
                  <a:pt x="341" y="1206"/>
                  <a:pt x="273" y="1229"/>
                  <a:pt x="216" y="1229"/>
                </a:cubicBezTo>
                <a:cubicBezTo>
                  <a:pt x="170" y="1229"/>
                  <a:pt x="125" y="1229"/>
                  <a:pt x="114" y="1218"/>
                </a:cubicBezTo>
                <a:cubicBezTo>
                  <a:pt x="102" y="1206"/>
                  <a:pt x="91" y="1195"/>
                  <a:pt x="91" y="1172"/>
                </a:cubicBezTo>
                <a:cubicBezTo>
                  <a:pt x="91" y="1115"/>
                  <a:pt x="137" y="1035"/>
                  <a:pt x="216" y="933"/>
                </a:cubicBezTo>
                <a:cubicBezTo>
                  <a:pt x="250" y="899"/>
                  <a:pt x="285" y="853"/>
                  <a:pt x="330" y="808"/>
                </a:cubicBezTo>
                <a:cubicBezTo>
                  <a:pt x="353" y="830"/>
                  <a:pt x="376" y="841"/>
                  <a:pt x="398" y="864"/>
                </a:cubicBezTo>
                <a:cubicBezTo>
                  <a:pt x="410" y="978"/>
                  <a:pt x="421" y="1081"/>
                  <a:pt x="455" y="1160"/>
                </a:cubicBezTo>
                <a:cubicBezTo>
                  <a:pt x="444" y="1172"/>
                  <a:pt x="433" y="1172"/>
                  <a:pt x="421" y="1183"/>
                </a:cubicBezTo>
                <a:close/>
                <a:moveTo>
                  <a:pt x="934" y="1229"/>
                </a:moveTo>
                <a:lnTo>
                  <a:pt x="934" y="1229"/>
                </a:lnTo>
                <a:cubicBezTo>
                  <a:pt x="888" y="1343"/>
                  <a:pt x="820" y="1411"/>
                  <a:pt x="751" y="1411"/>
                </a:cubicBezTo>
                <a:cubicBezTo>
                  <a:pt x="695" y="1411"/>
                  <a:pt x="626" y="1343"/>
                  <a:pt x="569" y="1229"/>
                </a:cubicBezTo>
                <a:lnTo>
                  <a:pt x="569" y="1218"/>
                </a:lnTo>
                <a:cubicBezTo>
                  <a:pt x="626" y="1183"/>
                  <a:pt x="695" y="1149"/>
                  <a:pt x="751" y="1115"/>
                </a:cubicBezTo>
                <a:cubicBezTo>
                  <a:pt x="820" y="1149"/>
                  <a:pt x="888" y="1183"/>
                  <a:pt x="945" y="1218"/>
                </a:cubicBezTo>
                <a:cubicBezTo>
                  <a:pt x="945" y="1218"/>
                  <a:pt x="945" y="1229"/>
                  <a:pt x="934" y="1229"/>
                </a:cubicBezTo>
                <a:close/>
                <a:moveTo>
                  <a:pt x="1401" y="1218"/>
                </a:moveTo>
                <a:lnTo>
                  <a:pt x="1401" y="1218"/>
                </a:lnTo>
                <a:cubicBezTo>
                  <a:pt x="1378" y="1229"/>
                  <a:pt x="1344" y="1229"/>
                  <a:pt x="1287" y="1229"/>
                </a:cubicBezTo>
                <a:cubicBezTo>
                  <a:pt x="1241" y="1229"/>
                  <a:pt x="1161" y="1206"/>
                  <a:pt x="1093" y="1183"/>
                </a:cubicBezTo>
                <a:cubicBezTo>
                  <a:pt x="1082" y="1172"/>
                  <a:pt x="1070" y="1172"/>
                  <a:pt x="1059" y="1160"/>
                </a:cubicBezTo>
                <a:cubicBezTo>
                  <a:pt x="1082" y="1081"/>
                  <a:pt x="1105" y="978"/>
                  <a:pt x="1116" y="864"/>
                </a:cubicBezTo>
                <a:cubicBezTo>
                  <a:pt x="1139" y="841"/>
                  <a:pt x="1161" y="830"/>
                  <a:pt x="1184" y="808"/>
                </a:cubicBezTo>
                <a:cubicBezTo>
                  <a:pt x="1230" y="853"/>
                  <a:pt x="1264" y="899"/>
                  <a:pt x="1298" y="933"/>
                </a:cubicBezTo>
                <a:cubicBezTo>
                  <a:pt x="1378" y="1035"/>
                  <a:pt x="1424" y="1115"/>
                  <a:pt x="1424" y="1172"/>
                </a:cubicBezTo>
                <a:cubicBezTo>
                  <a:pt x="1424" y="1195"/>
                  <a:pt x="1412" y="1206"/>
                  <a:pt x="1401" y="12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94">
            <a:extLst>
              <a:ext uri="{FF2B5EF4-FFF2-40B4-BE49-F238E27FC236}">
                <a16:creationId xmlns:a16="http://schemas.microsoft.com/office/drawing/2014/main" id="{2122847E-FF74-FB46-BD34-91BCD353B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0019" y="9554612"/>
            <a:ext cx="1589957" cy="1589957"/>
          </a:xfrm>
          <a:custGeom>
            <a:avLst/>
            <a:gdLst>
              <a:gd name="T0" fmla="*/ 1708 w 1778"/>
              <a:gd name="T1" fmla="*/ 536 h 1778"/>
              <a:gd name="T2" fmla="*/ 1708 w 1778"/>
              <a:gd name="T3" fmla="*/ 536 h 1778"/>
              <a:gd name="T4" fmla="*/ 1526 w 1778"/>
              <a:gd name="T5" fmla="*/ 251 h 1778"/>
              <a:gd name="T6" fmla="*/ 1242 w 1778"/>
              <a:gd name="T7" fmla="*/ 69 h 1778"/>
              <a:gd name="T8" fmla="*/ 888 w 1778"/>
              <a:gd name="T9" fmla="*/ 0 h 1778"/>
              <a:gd name="T10" fmla="*/ 547 w 1778"/>
              <a:gd name="T11" fmla="*/ 69 h 1778"/>
              <a:gd name="T12" fmla="*/ 262 w 1778"/>
              <a:gd name="T13" fmla="*/ 251 h 1778"/>
              <a:gd name="T14" fmla="*/ 80 w 1778"/>
              <a:gd name="T15" fmla="*/ 536 h 1778"/>
              <a:gd name="T16" fmla="*/ 0 w 1778"/>
              <a:gd name="T17" fmla="*/ 889 h 1778"/>
              <a:gd name="T18" fmla="*/ 80 w 1778"/>
              <a:gd name="T19" fmla="*/ 1230 h 1778"/>
              <a:gd name="T20" fmla="*/ 262 w 1778"/>
              <a:gd name="T21" fmla="*/ 1515 h 1778"/>
              <a:gd name="T22" fmla="*/ 547 w 1778"/>
              <a:gd name="T23" fmla="*/ 1697 h 1778"/>
              <a:gd name="T24" fmla="*/ 888 w 1778"/>
              <a:gd name="T25" fmla="*/ 1777 h 1778"/>
              <a:gd name="T26" fmla="*/ 1242 w 1778"/>
              <a:gd name="T27" fmla="*/ 1697 h 1778"/>
              <a:gd name="T28" fmla="*/ 1526 w 1778"/>
              <a:gd name="T29" fmla="*/ 1515 h 1778"/>
              <a:gd name="T30" fmla="*/ 1708 w 1778"/>
              <a:gd name="T31" fmla="*/ 1230 h 1778"/>
              <a:gd name="T32" fmla="*/ 1777 w 1778"/>
              <a:gd name="T33" fmla="*/ 889 h 1778"/>
              <a:gd name="T34" fmla="*/ 1708 w 1778"/>
              <a:gd name="T35" fmla="*/ 536 h 1778"/>
              <a:gd name="T36" fmla="*/ 1116 w 1778"/>
              <a:gd name="T37" fmla="*/ 114 h 1778"/>
              <a:gd name="T38" fmla="*/ 1116 w 1778"/>
              <a:gd name="T39" fmla="*/ 114 h 1778"/>
              <a:gd name="T40" fmla="*/ 945 w 1778"/>
              <a:gd name="T41" fmla="*/ 285 h 1778"/>
              <a:gd name="T42" fmla="*/ 900 w 1778"/>
              <a:gd name="T43" fmla="*/ 376 h 1778"/>
              <a:gd name="T44" fmla="*/ 854 w 1778"/>
              <a:gd name="T45" fmla="*/ 285 h 1778"/>
              <a:gd name="T46" fmla="*/ 684 w 1778"/>
              <a:gd name="T47" fmla="*/ 114 h 1778"/>
              <a:gd name="T48" fmla="*/ 888 w 1778"/>
              <a:gd name="T49" fmla="*/ 80 h 1778"/>
              <a:gd name="T50" fmla="*/ 1116 w 1778"/>
              <a:gd name="T51" fmla="*/ 114 h 1778"/>
              <a:gd name="T52" fmla="*/ 330 w 1778"/>
              <a:gd name="T53" fmla="*/ 1447 h 1778"/>
              <a:gd name="T54" fmla="*/ 330 w 1778"/>
              <a:gd name="T55" fmla="*/ 1447 h 1778"/>
              <a:gd name="T56" fmla="*/ 91 w 1778"/>
              <a:gd name="T57" fmla="*/ 889 h 1778"/>
              <a:gd name="T58" fmla="*/ 330 w 1778"/>
              <a:gd name="T59" fmla="*/ 319 h 1778"/>
              <a:gd name="T60" fmla="*/ 570 w 1778"/>
              <a:gd name="T61" fmla="*/ 148 h 1778"/>
              <a:gd name="T62" fmla="*/ 581 w 1778"/>
              <a:gd name="T63" fmla="*/ 160 h 1778"/>
              <a:gd name="T64" fmla="*/ 775 w 1778"/>
              <a:gd name="T65" fmla="*/ 331 h 1778"/>
              <a:gd name="T66" fmla="*/ 854 w 1778"/>
              <a:gd name="T67" fmla="*/ 604 h 1778"/>
              <a:gd name="T68" fmla="*/ 854 w 1778"/>
              <a:gd name="T69" fmla="*/ 1162 h 1778"/>
              <a:gd name="T70" fmla="*/ 592 w 1778"/>
              <a:gd name="T71" fmla="*/ 1606 h 1778"/>
              <a:gd name="T72" fmla="*/ 581 w 1778"/>
              <a:gd name="T73" fmla="*/ 1618 h 1778"/>
              <a:gd name="T74" fmla="*/ 330 w 1778"/>
              <a:gd name="T75" fmla="*/ 1447 h 1778"/>
              <a:gd name="T76" fmla="*/ 684 w 1778"/>
              <a:gd name="T77" fmla="*/ 1652 h 1778"/>
              <a:gd name="T78" fmla="*/ 684 w 1778"/>
              <a:gd name="T79" fmla="*/ 1652 h 1778"/>
              <a:gd name="T80" fmla="*/ 900 w 1778"/>
              <a:gd name="T81" fmla="*/ 1390 h 1778"/>
              <a:gd name="T82" fmla="*/ 1116 w 1778"/>
              <a:gd name="T83" fmla="*/ 1652 h 1778"/>
              <a:gd name="T84" fmla="*/ 888 w 1778"/>
              <a:gd name="T85" fmla="*/ 1686 h 1778"/>
              <a:gd name="T86" fmla="*/ 684 w 1778"/>
              <a:gd name="T87" fmla="*/ 1652 h 1778"/>
              <a:gd name="T88" fmla="*/ 1458 w 1778"/>
              <a:gd name="T89" fmla="*/ 1447 h 1778"/>
              <a:gd name="T90" fmla="*/ 1458 w 1778"/>
              <a:gd name="T91" fmla="*/ 1447 h 1778"/>
              <a:gd name="T92" fmla="*/ 1219 w 1778"/>
              <a:gd name="T93" fmla="*/ 1618 h 1778"/>
              <a:gd name="T94" fmla="*/ 1207 w 1778"/>
              <a:gd name="T95" fmla="*/ 1606 h 1778"/>
              <a:gd name="T96" fmla="*/ 945 w 1778"/>
              <a:gd name="T97" fmla="*/ 1162 h 1778"/>
              <a:gd name="T98" fmla="*/ 945 w 1778"/>
              <a:gd name="T99" fmla="*/ 604 h 1778"/>
              <a:gd name="T100" fmla="*/ 1025 w 1778"/>
              <a:gd name="T101" fmla="*/ 331 h 1778"/>
              <a:gd name="T102" fmla="*/ 1219 w 1778"/>
              <a:gd name="T103" fmla="*/ 160 h 1778"/>
              <a:gd name="T104" fmla="*/ 1458 w 1778"/>
              <a:gd name="T105" fmla="*/ 319 h 1778"/>
              <a:gd name="T106" fmla="*/ 1697 w 1778"/>
              <a:gd name="T107" fmla="*/ 889 h 1778"/>
              <a:gd name="T108" fmla="*/ 1458 w 1778"/>
              <a:gd name="T109" fmla="*/ 1447 h 1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78" h="1778">
                <a:moveTo>
                  <a:pt x="1708" y="536"/>
                </a:moveTo>
                <a:lnTo>
                  <a:pt x="1708" y="536"/>
                </a:lnTo>
                <a:cubicBezTo>
                  <a:pt x="1663" y="433"/>
                  <a:pt x="1606" y="342"/>
                  <a:pt x="1526" y="251"/>
                </a:cubicBezTo>
                <a:cubicBezTo>
                  <a:pt x="1435" y="171"/>
                  <a:pt x="1344" y="114"/>
                  <a:pt x="1242" y="69"/>
                </a:cubicBezTo>
                <a:cubicBezTo>
                  <a:pt x="1128" y="23"/>
                  <a:pt x="1014" y="0"/>
                  <a:pt x="888" y="0"/>
                </a:cubicBezTo>
                <a:cubicBezTo>
                  <a:pt x="775" y="0"/>
                  <a:pt x="661" y="23"/>
                  <a:pt x="547" y="69"/>
                </a:cubicBezTo>
                <a:cubicBezTo>
                  <a:pt x="444" y="114"/>
                  <a:pt x="342" y="171"/>
                  <a:pt x="262" y="251"/>
                </a:cubicBezTo>
                <a:cubicBezTo>
                  <a:pt x="182" y="342"/>
                  <a:pt x="114" y="433"/>
                  <a:pt x="80" y="536"/>
                </a:cubicBezTo>
                <a:cubicBezTo>
                  <a:pt x="23" y="650"/>
                  <a:pt x="0" y="763"/>
                  <a:pt x="0" y="889"/>
                </a:cubicBezTo>
                <a:cubicBezTo>
                  <a:pt x="0" y="1002"/>
                  <a:pt x="23" y="1116"/>
                  <a:pt x="80" y="1230"/>
                </a:cubicBezTo>
                <a:cubicBezTo>
                  <a:pt x="114" y="1333"/>
                  <a:pt x="182" y="1435"/>
                  <a:pt x="262" y="1515"/>
                </a:cubicBezTo>
                <a:cubicBezTo>
                  <a:pt x="342" y="1595"/>
                  <a:pt x="444" y="1663"/>
                  <a:pt x="547" y="1697"/>
                </a:cubicBezTo>
                <a:cubicBezTo>
                  <a:pt x="661" y="1754"/>
                  <a:pt x="775" y="1777"/>
                  <a:pt x="888" y="1777"/>
                </a:cubicBezTo>
                <a:cubicBezTo>
                  <a:pt x="1014" y="1777"/>
                  <a:pt x="1128" y="1754"/>
                  <a:pt x="1242" y="1697"/>
                </a:cubicBezTo>
                <a:cubicBezTo>
                  <a:pt x="1344" y="1663"/>
                  <a:pt x="1435" y="1595"/>
                  <a:pt x="1526" y="1515"/>
                </a:cubicBezTo>
                <a:cubicBezTo>
                  <a:pt x="1606" y="1435"/>
                  <a:pt x="1663" y="1333"/>
                  <a:pt x="1708" y="1230"/>
                </a:cubicBezTo>
                <a:cubicBezTo>
                  <a:pt x="1754" y="1116"/>
                  <a:pt x="1777" y="1002"/>
                  <a:pt x="1777" y="889"/>
                </a:cubicBezTo>
                <a:cubicBezTo>
                  <a:pt x="1777" y="763"/>
                  <a:pt x="1754" y="650"/>
                  <a:pt x="1708" y="536"/>
                </a:cubicBezTo>
                <a:close/>
                <a:moveTo>
                  <a:pt x="1116" y="114"/>
                </a:moveTo>
                <a:lnTo>
                  <a:pt x="1116" y="114"/>
                </a:lnTo>
                <a:cubicBezTo>
                  <a:pt x="1048" y="160"/>
                  <a:pt x="991" y="217"/>
                  <a:pt x="945" y="285"/>
                </a:cubicBezTo>
                <a:cubicBezTo>
                  <a:pt x="934" y="319"/>
                  <a:pt x="911" y="353"/>
                  <a:pt x="900" y="376"/>
                </a:cubicBezTo>
                <a:cubicBezTo>
                  <a:pt x="888" y="353"/>
                  <a:pt x="877" y="319"/>
                  <a:pt x="854" y="285"/>
                </a:cubicBezTo>
                <a:cubicBezTo>
                  <a:pt x="809" y="217"/>
                  <a:pt x="752" y="160"/>
                  <a:pt x="684" y="114"/>
                </a:cubicBezTo>
                <a:cubicBezTo>
                  <a:pt x="752" y="91"/>
                  <a:pt x="820" y="80"/>
                  <a:pt x="888" y="80"/>
                </a:cubicBezTo>
                <a:cubicBezTo>
                  <a:pt x="968" y="80"/>
                  <a:pt x="1048" y="91"/>
                  <a:pt x="1116" y="114"/>
                </a:cubicBezTo>
                <a:close/>
                <a:moveTo>
                  <a:pt x="330" y="1447"/>
                </a:moveTo>
                <a:lnTo>
                  <a:pt x="330" y="1447"/>
                </a:lnTo>
                <a:cubicBezTo>
                  <a:pt x="182" y="1299"/>
                  <a:pt x="91" y="1093"/>
                  <a:pt x="91" y="889"/>
                </a:cubicBezTo>
                <a:cubicBezTo>
                  <a:pt x="91" y="672"/>
                  <a:pt x="182" y="467"/>
                  <a:pt x="330" y="319"/>
                </a:cubicBezTo>
                <a:cubicBezTo>
                  <a:pt x="399" y="251"/>
                  <a:pt x="478" y="194"/>
                  <a:pt x="570" y="148"/>
                </a:cubicBezTo>
                <a:cubicBezTo>
                  <a:pt x="570" y="148"/>
                  <a:pt x="581" y="148"/>
                  <a:pt x="581" y="160"/>
                </a:cubicBezTo>
                <a:cubicBezTo>
                  <a:pt x="661" y="194"/>
                  <a:pt x="729" y="262"/>
                  <a:pt x="775" y="331"/>
                </a:cubicBezTo>
                <a:cubicBezTo>
                  <a:pt x="832" y="422"/>
                  <a:pt x="854" y="513"/>
                  <a:pt x="854" y="604"/>
                </a:cubicBezTo>
                <a:cubicBezTo>
                  <a:pt x="854" y="1162"/>
                  <a:pt x="854" y="1162"/>
                  <a:pt x="854" y="1162"/>
                </a:cubicBezTo>
                <a:cubicBezTo>
                  <a:pt x="854" y="1344"/>
                  <a:pt x="752" y="1515"/>
                  <a:pt x="592" y="1606"/>
                </a:cubicBezTo>
                <a:cubicBezTo>
                  <a:pt x="581" y="1606"/>
                  <a:pt x="581" y="1618"/>
                  <a:pt x="581" y="1618"/>
                </a:cubicBezTo>
                <a:cubicBezTo>
                  <a:pt x="490" y="1583"/>
                  <a:pt x="399" y="1526"/>
                  <a:pt x="330" y="1447"/>
                </a:cubicBezTo>
                <a:close/>
                <a:moveTo>
                  <a:pt x="684" y="1652"/>
                </a:moveTo>
                <a:lnTo>
                  <a:pt x="684" y="1652"/>
                </a:lnTo>
                <a:cubicBezTo>
                  <a:pt x="786" y="1595"/>
                  <a:pt x="854" y="1492"/>
                  <a:pt x="900" y="1390"/>
                </a:cubicBezTo>
                <a:cubicBezTo>
                  <a:pt x="945" y="1492"/>
                  <a:pt x="1014" y="1583"/>
                  <a:pt x="1116" y="1652"/>
                </a:cubicBezTo>
                <a:cubicBezTo>
                  <a:pt x="1048" y="1674"/>
                  <a:pt x="968" y="1686"/>
                  <a:pt x="888" y="1686"/>
                </a:cubicBezTo>
                <a:cubicBezTo>
                  <a:pt x="820" y="1686"/>
                  <a:pt x="752" y="1674"/>
                  <a:pt x="684" y="1652"/>
                </a:cubicBezTo>
                <a:close/>
                <a:moveTo>
                  <a:pt x="1458" y="1447"/>
                </a:moveTo>
                <a:lnTo>
                  <a:pt x="1458" y="1447"/>
                </a:lnTo>
                <a:cubicBezTo>
                  <a:pt x="1390" y="1515"/>
                  <a:pt x="1310" y="1572"/>
                  <a:pt x="1219" y="1618"/>
                </a:cubicBezTo>
                <a:cubicBezTo>
                  <a:pt x="1219" y="1606"/>
                  <a:pt x="1219" y="1606"/>
                  <a:pt x="1207" y="1606"/>
                </a:cubicBezTo>
                <a:cubicBezTo>
                  <a:pt x="1048" y="1515"/>
                  <a:pt x="945" y="1344"/>
                  <a:pt x="945" y="1162"/>
                </a:cubicBezTo>
                <a:cubicBezTo>
                  <a:pt x="945" y="604"/>
                  <a:pt x="945" y="604"/>
                  <a:pt x="945" y="604"/>
                </a:cubicBezTo>
                <a:cubicBezTo>
                  <a:pt x="945" y="513"/>
                  <a:pt x="968" y="422"/>
                  <a:pt x="1025" y="331"/>
                </a:cubicBezTo>
                <a:cubicBezTo>
                  <a:pt x="1071" y="262"/>
                  <a:pt x="1139" y="194"/>
                  <a:pt x="1219" y="160"/>
                </a:cubicBezTo>
                <a:cubicBezTo>
                  <a:pt x="1310" y="194"/>
                  <a:pt x="1390" y="251"/>
                  <a:pt x="1458" y="319"/>
                </a:cubicBezTo>
                <a:cubicBezTo>
                  <a:pt x="1606" y="467"/>
                  <a:pt x="1697" y="672"/>
                  <a:pt x="1697" y="889"/>
                </a:cubicBezTo>
                <a:cubicBezTo>
                  <a:pt x="1697" y="1093"/>
                  <a:pt x="1606" y="1299"/>
                  <a:pt x="1458" y="144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95">
            <a:extLst>
              <a:ext uri="{FF2B5EF4-FFF2-40B4-BE49-F238E27FC236}">
                <a16:creationId xmlns:a16="http://schemas.microsoft.com/office/drawing/2014/main" id="{377E414B-C08E-6843-BF8B-DDB241903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8453" y="10166135"/>
            <a:ext cx="398477" cy="386639"/>
          </a:xfrm>
          <a:custGeom>
            <a:avLst/>
            <a:gdLst>
              <a:gd name="T0" fmla="*/ 0 w 445"/>
              <a:gd name="T1" fmla="*/ 217 h 434"/>
              <a:gd name="T2" fmla="*/ 0 w 445"/>
              <a:gd name="T3" fmla="*/ 217 h 434"/>
              <a:gd name="T4" fmla="*/ 227 w 445"/>
              <a:gd name="T5" fmla="*/ 433 h 434"/>
              <a:gd name="T6" fmla="*/ 444 w 445"/>
              <a:gd name="T7" fmla="*/ 217 h 434"/>
              <a:gd name="T8" fmla="*/ 227 w 445"/>
              <a:gd name="T9" fmla="*/ 0 h 434"/>
              <a:gd name="T10" fmla="*/ 0 w 445"/>
              <a:gd name="T11" fmla="*/ 217 h 434"/>
              <a:gd name="T12" fmla="*/ 352 w 445"/>
              <a:gd name="T13" fmla="*/ 217 h 434"/>
              <a:gd name="T14" fmla="*/ 352 w 445"/>
              <a:gd name="T15" fmla="*/ 217 h 434"/>
              <a:gd name="T16" fmla="*/ 227 w 445"/>
              <a:gd name="T17" fmla="*/ 342 h 434"/>
              <a:gd name="T18" fmla="*/ 91 w 445"/>
              <a:gd name="T19" fmla="*/ 217 h 434"/>
              <a:gd name="T20" fmla="*/ 227 w 445"/>
              <a:gd name="T21" fmla="*/ 80 h 434"/>
              <a:gd name="T22" fmla="*/ 352 w 445"/>
              <a:gd name="T23" fmla="*/ 217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5" h="434">
                <a:moveTo>
                  <a:pt x="0" y="217"/>
                </a:moveTo>
                <a:lnTo>
                  <a:pt x="0" y="217"/>
                </a:lnTo>
                <a:cubicBezTo>
                  <a:pt x="0" y="331"/>
                  <a:pt x="102" y="433"/>
                  <a:pt x="227" y="433"/>
                </a:cubicBezTo>
                <a:cubicBezTo>
                  <a:pt x="341" y="433"/>
                  <a:pt x="444" y="331"/>
                  <a:pt x="444" y="217"/>
                </a:cubicBezTo>
                <a:cubicBezTo>
                  <a:pt x="444" y="92"/>
                  <a:pt x="341" y="0"/>
                  <a:pt x="227" y="0"/>
                </a:cubicBezTo>
                <a:cubicBezTo>
                  <a:pt x="102" y="0"/>
                  <a:pt x="0" y="92"/>
                  <a:pt x="0" y="217"/>
                </a:cubicBezTo>
                <a:close/>
                <a:moveTo>
                  <a:pt x="352" y="217"/>
                </a:moveTo>
                <a:lnTo>
                  <a:pt x="352" y="217"/>
                </a:lnTo>
                <a:cubicBezTo>
                  <a:pt x="352" y="285"/>
                  <a:pt x="296" y="342"/>
                  <a:pt x="227" y="342"/>
                </a:cubicBezTo>
                <a:cubicBezTo>
                  <a:pt x="148" y="342"/>
                  <a:pt x="91" y="285"/>
                  <a:pt x="91" y="217"/>
                </a:cubicBezTo>
                <a:cubicBezTo>
                  <a:pt x="91" y="137"/>
                  <a:pt x="148" y="80"/>
                  <a:pt x="227" y="80"/>
                </a:cubicBezTo>
                <a:cubicBezTo>
                  <a:pt x="296" y="80"/>
                  <a:pt x="352" y="137"/>
                  <a:pt x="352" y="2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96">
            <a:extLst>
              <a:ext uri="{FF2B5EF4-FFF2-40B4-BE49-F238E27FC236}">
                <a16:creationId xmlns:a16="http://schemas.microsoft.com/office/drawing/2014/main" id="{A4A2BB28-5ED7-4E43-A905-5DF608E7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4902" y="10154298"/>
            <a:ext cx="398474" cy="386639"/>
          </a:xfrm>
          <a:custGeom>
            <a:avLst/>
            <a:gdLst>
              <a:gd name="T0" fmla="*/ 444 w 445"/>
              <a:gd name="T1" fmla="*/ 217 h 434"/>
              <a:gd name="T2" fmla="*/ 444 w 445"/>
              <a:gd name="T3" fmla="*/ 217 h 434"/>
              <a:gd name="T4" fmla="*/ 216 w 445"/>
              <a:gd name="T5" fmla="*/ 0 h 434"/>
              <a:gd name="T6" fmla="*/ 0 w 445"/>
              <a:gd name="T7" fmla="*/ 217 h 434"/>
              <a:gd name="T8" fmla="*/ 216 w 445"/>
              <a:gd name="T9" fmla="*/ 433 h 434"/>
              <a:gd name="T10" fmla="*/ 444 w 445"/>
              <a:gd name="T11" fmla="*/ 217 h 434"/>
              <a:gd name="T12" fmla="*/ 91 w 445"/>
              <a:gd name="T13" fmla="*/ 217 h 434"/>
              <a:gd name="T14" fmla="*/ 91 w 445"/>
              <a:gd name="T15" fmla="*/ 217 h 434"/>
              <a:gd name="T16" fmla="*/ 216 w 445"/>
              <a:gd name="T17" fmla="*/ 91 h 434"/>
              <a:gd name="T18" fmla="*/ 353 w 445"/>
              <a:gd name="T19" fmla="*/ 217 h 434"/>
              <a:gd name="T20" fmla="*/ 216 w 445"/>
              <a:gd name="T21" fmla="*/ 342 h 434"/>
              <a:gd name="T22" fmla="*/ 91 w 445"/>
              <a:gd name="T23" fmla="*/ 217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5" h="434">
                <a:moveTo>
                  <a:pt x="444" y="217"/>
                </a:moveTo>
                <a:lnTo>
                  <a:pt x="444" y="217"/>
                </a:lnTo>
                <a:cubicBezTo>
                  <a:pt x="444" y="103"/>
                  <a:pt x="341" y="0"/>
                  <a:pt x="216" y="0"/>
                </a:cubicBezTo>
                <a:cubicBezTo>
                  <a:pt x="102" y="0"/>
                  <a:pt x="0" y="103"/>
                  <a:pt x="0" y="217"/>
                </a:cubicBezTo>
                <a:cubicBezTo>
                  <a:pt x="0" y="342"/>
                  <a:pt x="102" y="433"/>
                  <a:pt x="216" y="433"/>
                </a:cubicBezTo>
                <a:cubicBezTo>
                  <a:pt x="341" y="433"/>
                  <a:pt x="444" y="342"/>
                  <a:pt x="444" y="217"/>
                </a:cubicBezTo>
                <a:close/>
                <a:moveTo>
                  <a:pt x="91" y="217"/>
                </a:moveTo>
                <a:lnTo>
                  <a:pt x="91" y="217"/>
                </a:lnTo>
                <a:cubicBezTo>
                  <a:pt x="91" y="148"/>
                  <a:pt x="148" y="91"/>
                  <a:pt x="216" y="91"/>
                </a:cubicBezTo>
                <a:cubicBezTo>
                  <a:pt x="296" y="91"/>
                  <a:pt x="353" y="148"/>
                  <a:pt x="353" y="217"/>
                </a:cubicBezTo>
                <a:cubicBezTo>
                  <a:pt x="353" y="285"/>
                  <a:pt x="296" y="342"/>
                  <a:pt x="216" y="342"/>
                </a:cubicBezTo>
                <a:cubicBezTo>
                  <a:pt x="148" y="342"/>
                  <a:pt x="91" y="285"/>
                  <a:pt x="91" y="2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4" name="Group 71">
            <a:extLst>
              <a:ext uri="{FF2B5EF4-FFF2-40B4-BE49-F238E27FC236}">
                <a16:creationId xmlns:a16="http://schemas.microsoft.com/office/drawing/2014/main" id="{9101D3BD-C5A3-CB40-99ED-9426EA1124E0}"/>
              </a:ext>
            </a:extLst>
          </p:cNvPr>
          <p:cNvGrpSpPr/>
          <p:nvPr/>
        </p:nvGrpSpPr>
        <p:grpSpPr>
          <a:xfrm>
            <a:off x="2484896" y="4499704"/>
            <a:ext cx="5982437" cy="4716592"/>
            <a:chOff x="2232442" y="3643574"/>
            <a:chExt cx="5982437" cy="4716592"/>
          </a:xfrm>
        </p:grpSpPr>
        <p:sp>
          <p:nvSpPr>
            <p:cNvPr id="25" name="CuadroTexto 598">
              <a:extLst>
                <a:ext uri="{FF2B5EF4-FFF2-40B4-BE49-F238E27FC236}">
                  <a16:creationId xmlns:a16="http://schemas.microsoft.com/office/drawing/2014/main" id="{B20D3DBA-BFD1-3742-B778-B454D8CCDDFE}"/>
                </a:ext>
              </a:extLst>
            </p:cNvPr>
            <p:cNvSpPr txBox="1"/>
            <p:nvPr/>
          </p:nvSpPr>
          <p:spPr>
            <a:xfrm>
              <a:off x="2232442" y="3643574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26" name="CuadroTexto 599">
              <a:extLst>
                <a:ext uri="{FF2B5EF4-FFF2-40B4-BE49-F238E27FC236}">
                  <a16:creationId xmlns:a16="http://schemas.microsoft.com/office/drawing/2014/main" id="{F10BC116-CB06-3E46-B134-9BAA6EA61CE6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69ADB9-63EE-2C46-B87E-F7D25BFA0817}"/>
              </a:ext>
            </a:extLst>
          </p:cNvPr>
          <p:cNvGrpSpPr/>
          <p:nvPr/>
        </p:nvGrpSpPr>
        <p:grpSpPr>
          <a:xfrm>
            <a:off x="17864138" y="3166870"/>
            <a:ext cx="4236804" cy="1555049"/>
            <a:chOff x="4208458" y="7650699"/>
            <a:chExt cx="4236804" cy="1555049"/>
          </a:xfrm>
        </p:grpSpPr>
        <p:sp>
          <p:nvSpPr>
            <p:cNvPr id="28" name="CuadroTexto 395">
              <a:extLst>
                <a:ext uri="{FF2B5EF4-FFF2-40B4-BE49-F238E27FC236}">
                  <a16:creationId xmlns:a16="http://schemas.microsoft.com/office/drawing/2014/main" id="{9B216991-D432-094C-A8E7-B3E642BDB2AC}"/>
                </a:ext>
              </a:extLst>
            </p:cNvPr>
            <p:cNvSpPr txBox="1"/>
            <p:nvPr/>
          </p:nvSpPr>
          <p:spPr>
            <a:xfrm flipH="1">
              <a:off x="4263265" y="7650699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9" name="Rectangle 40">
              <a:extLst>
                <a:ext uri="{FF2B5EF4-FFF2-40B4-BE49-F238E27FC236}">
                  <a16:creationId xmlns:a16="http://schemas.microsoft.com/office/drawing/2014/main" id="{7AF835B4-A95F-4344-9C95-A1171902D39A}"/>
                </a:ext>
              </a:extLst>
            </p:cNvPr>
            <p:cNvSpPr/>
            <p:nvPr/>
          </p:nvSpPr>
          <p:spPr>
            <a:xfrm>
              <a:off x="4208458" y="8251641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9918C8E0-0F48-C340-A3FE-CFB3F29CD0B0}"/>
              </a:ext>
            </a:extLst>
          </p:cNvPr>
          <p:cNvGrpSpPr/>
          <p:nvPr/>
        </p:nvGrpSpPr>
        <p:grpSpPr>
          <a:xfrm>
            <a:off x="17826158" y="6392920"/>
            <a:ext cx="4236804" cy="1514064"/>
            <a:chOff x="4247967" y="10620441"/>
            <a:chExt cx="4236804" cy="1514064"/>
          </a:xfrm>
        </p:grpSpPr>
        <p:sp>
          <p:nvSpPr>
            <p:cNvPr id="31" name="CuadroTexto 395">
              <a:extLst>
                <a:ext uri="{FF2B5EF4-FFF2-40B4-BE49-F238E27FC236}">
                  <a16:creationId xmlns:a16="http://schemas.microsoft.com/office/drawing/2014/main" id="{31D1EFAA-95E5-4546-AAFA-084CC09EE2CB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2" name="Rectangle 40">
              <a:extLst>
                <a:ext uri="{FF2B5EF4-FFF2-40B4-BE49-F238E27FC236}">
                  <a16:creationId xmlns:a16="http://schemas.microsoft.com/office/drawing/2014/main" id="{52088BD2-B053-304A-9EC0-B3133909C0E5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23BCE283-9C3E-164D-AE2A-856FD2E732A1}"/>
              </a:ext>
            </a:extLst>
          </p:cNvPr>
          <p:cNvGrpSpPr/>
          <p:nvPr/>
        </p:nvGrpSpPr>
        <p:grpSpPr>
          <a:xfrm>
            <a:off x="17840318" y="9602422"/>
            <a:ext cx="4236804" cy="1514064"/>
            <a:chOff x="4247967" y="10620441"/>
            <a:chExt cx="4236804" cy="1514064"/>
          </a:xfrm>
        </p:grpSpPr>
        <p:sp>
          <p:nvSpPr>
            <p:cNvPr id="34" name="CuadroTexto 395">
              <a:extLst>
                <a:ext uri="{FF2B5EF4-FFF2-40B4-BE49-F238E27FC236}">
                  <a16:creationId xmlns:a16="http://schemas.microsoft.com/office/drawing/2014/main" id="{E5ECE4C6-67AA-6C4F-B322-4829148BDB7D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5" name="Rectangle 40">
              <a:extLst>
                <a:ext uri="{FF2B5EF4-FFF2-40B4-BE49-F238E27FC236}">
                  <a16:creationId xmlns:a16="http://schemas.microsoft.com/office/drawing/2014/main" id="{C25C0991-3674-6747-9BC5-6E3D161A1A14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Freeform 345">
            <a:extLst>
              <a:ext uri="{FF2B5EF4-FFF2-40B4-BE49-F238E27FC236}">
                <a16:creationId xmlns:a16="http://schemas.microsoft.com/office/drawing/2014/main" id="{4BC274E1-6FC9-AC4E-8403-5F20BC0BA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3345" y="9952087"/>
            <a:ext cx="1935225" cy="1880583"/>
          </a:xfrm>
          <a:custGeom>
            <a:avLst/>
            <a:gdLst>
              <a:gd name="T0" fmla="*/ 187 w 1876"/>
              <a:gd name="T1" fmla="*/ 977 h 1822"/>
              <a:gd name="T2" fmla="*/ 187 w 1876"/>
              <a:gd name="T3" fmla="*/ 977 h 1822"/>
              <a:gd name="T4" fmla="*/ 560 w 1876"/>
              <a:gd name="T5" fmla="*/ 1314 h 1822"/>
              <a:gd name="T6" fmla="*/ 924 w 1876"/>
              <a:gd name="T7" fmla="*/ 1660 h 1822"/>
              <a:gd name="T8" fmla="*/ 933 w 1876"/>
              <a:gd name="T9" fmla="*/ 1670 h 1822"/>
              <a:gd name="T10" fmla="*/ 1333 w 1876"/>
              <a:gd name="T11" fmla="*/ 1812 h 1822"/>
              <a:gd name="T12" fmla="*/ 1715 w 1876"/>
              <a:gd name="T13" fmla="*/ 1634 h 1822"/>
              <a:gd name="T14" fmla="*/ 1866 w 1876"/>
              <a:gd name="T15" fmla="*/ 1234 h 1822"/>
              <a:gd name="T16" fmla="*/ 1697 w 1876"/>
              <a:gd name="T17" fmla="*/ 852 h 1822"/>
              <a:gd name="T18" fmla="*/ 1688 w 1876"/>
              <a:gd name="T19" fmla="*/ 843 h 1822"/>
              <a:gd name="T20" fmla="*/ 1315 w 1876"/>
              <a:gd name="T21" fmla="*/ 497 h 1822"/>
              <a:gd name="T22" fmla="*/ 951 w 1876"/>
              <a:gd name="T23" fmla="*/ 150 h 1822"/>
              <a:gd name="T24" fmla="*/ 933 w 1876"/>
              <a:gd name="T25" fmla="*/ 142 h 1822"/>
              <a:gd name="T26" fmla="*/ 542 w 1876"/>
              <a:gd name="T27" fmla="*/ 8 h 1822"/>
              <a:gd name="T28" fmla="*/ 160 w 1876"/>
              <a:gd name="T29" fmla="*/ 186 h 1822"/>
              <a:gd name="T30" fmla="*/ 9 w 1876"/>
              <a:gd name="T31" fmla="*/ 577 h 1822"/>
              <a:gd name="T32" fmla="*/ 178 w 1876"/>
              <a:gd name="T33" fmla="*/ 959 h 1822"/>
              <a:gd name="T34" fmla="*/ 187 w 1876"/>
              <a:gd name="T35" fmla="*/ 977 h 1822"/>
              <a:gd name="T36" fmla="*/ 1208 w 1876"/>
              <a:gd name="T37" fmla="*/ 541 h 1822"/>
              <a:gd name="T38" fmla="*/ 1208 w 1876"/>
              <a:gd name="T39" fmla="*/ 541 h 1822"/>
              <a:gd name="T40" fmla="*/ 586 w 1876"/>
              <a:gd name="T41" fmla="*/ 1199 h 1822"/>
              <a:gd name="T42" fmla="*/ 258 w 1876"/>
              <a:gd name="T43" fmla="*/ 897 h 1822"/>
              <a:gd name="T44" fmla="*/ 249 w 1876"/>
              <a:gd name="T45" fmla="*/ 888 h 1822"/>
              <a:gd name="T46" fmla="*/ 249 w 1876"/>
              <a:gd name="T47" fmla="*/ 888 h 1822"/>
              <a:gd name="T48" fmla="*/ 116 w 1876"/>
              <a:gd name="T49" fmla="*/ 577 h 1822"/>
              <a:gd name="T50" fmla="*/ 231 w 1876"/>
              <a:gd name="T51" fmla="*/ 257 h 1822"/>
              <a:gd name="T52" fmla="*/ 542 w 1876"/>
              <a:gd name="T53" fmla="*/ 115 h 1822"/>
              <a:gd name="T54" fmla="*/ 862 w 1876"/>
              <a:gd name="T55" fmla="*/ 222 h 1822"/>
              <a:gd name="T56" fmla="*/ 862 w 1876"/>
              <a:gd name="T57" fmla="*/ 222 h 1822"/>
              <a:gd name="T58" fmla="*/ 871 w 1876"/>
              <a:gd name="T59" fmla="*/ 230 h 1822"/>
              <a:gd name="T60" fmla="*/ 1208 w 1876"/>
              <a:gd name="T61" fmla="*/ 541 h 1822"/>
              <a:gd name="T62" fmla="*/ 667 w 1876"/>
              <a:gd name="T63" fmla="*/ 1279 h 1822"/>
              <a:gd name="T64" fmla="*/ 667 w 1876"/>
              <a:gd name="T65" fmla="*/ 1279 h 1822"/>
              <a:gd name="T66" fmla="*/ 1280 w 1876"/>
              <a:gd name="T67" fmla="*/ 612 h 1822"/>
              <a:gd name="T68" fmla="*/ 1617 w 1876"/>
              <a:gd name="T69" fmla="*/ 923 h 1822"/>
              <a:gd name="T70" fmla="*/ 1626 w 1876"/>
              <a:gd name="T71" fmla="*/ 923 h 1822"/>
              <a:gd name="T72" fmla="*/ 1626 w 1876"/>
              <a:gd name="T73" fmla="*/ 923 h 1822"/>
              <a:gd name="T74" fmla="*/ 1759 w 1876"/>
              <a:gd name="T75" fmla="*/ 1234 h 1822"/>
              <a:gd name="T76" fmla="*/ 1644 w 1876"/>
              <a:gd name="T77" fmla="*/ 1563 h 1822"/>
              <a:gd name="T78" fmla="*/ 1333 w 1876"/>
              <a:gd name="T79" fmla="*/ 1705 h 1822"/>
              <a:gd name="T80" fmla="*/ 1004 w 1876"/>
              <a:gd name="T81" fmla="*/ 1589 h 1822"/>
              <a:gd name="T82" fmla="*/ 1004 w 1876"/>
              <a:gd name="T83" fmla="*/ 1589 h 1822"/>
              <a:gd name="T84" fmla="*/ 1004 w 1876"/>
              <a:gd name="T85" fmla="*/ 1581 h 1822"/>
              <a:gd name="T86" fmla="*/ 667 w 1876"/>
              <a:gd name="T87" fmla="*/ 1279 h 1822"/>
              <a:gd name="T88" fmla="*/ 187 w 1876"/>
              <a:gd name="T89" fmla="*/ 977 h 1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876" h="1822">
                <a:moveTo>
                  <a:pt x="187" y="977"/>
                </a:moveTo>
                <a:lnTo>
                  <a:pt x="187" y="977"/>
                </a:lnTo>
                <a:cubicBezTo>
                  <a:pt x="560" y="1314"/>
                  <a:pt x="560" y="1314"/>
                  <a:pt x="560" y="1314"/>
                </a:cubicBezTo>
                <a:cubicBezTo>
                  <a:pt x="924" y="1660"/>
                  <a:pt x="924" y="1660"/>
                  <a:pt x="924" y="1660"/>
                </a:cubicBezTo>
                <a:cubicBezTo>
                  <a:pt x="933" y="1660"/>
                  <a:pt x="933" y="1670"/>
                  <a:pt x="933" y="1670"/>
                </a:cubicBezTo>
                <a:cubicBezTo>
                  <a:pt x="1048" y="1767"/>
                  <a:pt x="1191" y="1821"/>
                  <a:pt x="1333" y="1812"/>
                </a:cubicBezTo>
                <a:cubicBezTo>
                  <a:pt x="1484" y="1803"/>
                  <a:pt x="1617" y="1741"/>
                  <a:pt x="1715" y="1634"/>
                </a:cubicBezTo>
                <a:cubicBezTo>
                  <a:pt x="1821" y="1527"/>
                  <a:pt x="1875" y="1385"/>
                  <a:pt x="1866" y="1234"/>
                </a:cubicBezTo>
                <a:cubicBezTo>
                  <a:pt x="1866" y="1092"/>
                  <a:pt x="1804" y="950"/>
                  <a:pt x="1697" y="852"/>
                </a:cubicBezTo>
                <a:cubicBezTo>
                  <a:pt x="1697" y="843"/>
                  <a:pt x="1688" y="843"/>
                  <a:pt x="1688" y="843"/>
                </a:cubicBezTo>
                <a:cubicBezTo>
                  <a:pt x="1315" y="497"/>
                  <a:pt x="1315" y="497"/>
                  <a:pt x="1315" y="497"/>
                </a:cubicBezTo>
                <a:cubicBezTo>
                  <a:pt x="951" y="150"/>
                  <a:pt x="951" y="150"/>
                  <a:pt x="951" y="150"/>
                </a:cubicBezTo>
                <a:cubicBezTo>
                  <a:pt x="942" y="150"/>
                  <a:pt x="942" y="142"/>
                  <a:pt x="933" y="142"/>
                </a:cubicBezTo>
                <a:cubicBezTo>
                  <a:pt x="826" y="44"/>
                  <a:pt x="684" y="0"/>
                  <a:pt x="542" y="8"/>
                </a:cubicBezTo>
                <a:cubicBezTo>
                  <a:pt x="391" y="8"/>
                  <a:pt x="258" y="79"/>
                  <a:pt x="160" y="186"/>
                </a:cubicBezTo>
                <a:cubicBezTo>
                  <a:pt x="53" y="293"/>
                  <a:pt x="0" y="435"/>
                  <a:pt x="9" y="577"/>
                </a:cubicBezTo>
                <a:cubicBezTo>
                  <a:pt x="9" y="728"/>
                  <a:pt x="71" y="861"/>
                  <a:pt x="178" y="959"/>
                </a:cubicBezTo>
                <a:cubicBezTo>
                  <a:pt x="178" y="968"/>
                  <a:pt x="178" y="968"/>
                  <a:pt x="187" y="977"/>
                </a:cubicBezTo>
                <a:lnTo>
                  <a:pt x="1208" y="541"/>
                </a:lnTo>
                <a:lnTo>
                  <a:pt x="1208" y="541"/>
                </a:lnTo>
                <a:cubicBezTo>
                  <a:pt x="586" y="1199"/>
                  <a:pt x="586" y="1199"/>
                  <a:pt x="586" y="1199"/>
                </a:cubicBezTo>
                <a:cubicBezTo>
                  <a:pt x="258" y="897"/>
                  <a:pt x="258" y="897"/>
                  <a:pt x="258" y="897"/>
                </a:cubicBezTo>
                <a:lnTo>
                  <a:pt x="249" y="888"/>
                </a:lnTo>
                <a:lnTo>
                  <a:pt x="249" y="888"/>
                </a:lnTo>
                <a:cubicBezTo>
                  <a:pt x="169" y="808"/>
                  <a:pt x="116" y="692"/>
                  <a:pt x="116" y="577"/>
                </a:cubicBezTo>
                <a:cubicBezTo>
                  <a:pt x="107" y="452"/>
                  <a:pt x="151" y="346"/>
                  <a:pt x="231" y="257"/>
                </a:cubicBezTo>
                <a:cubicBezTo>
                  <a:pt x="311" y="168"/>
                  <a:pt x="427" y="115"/>
                  <a:pt x="542" y="115"/>
                </a:cubicBezTo>
                <a:cubicBezTo>
                  <a:pt x="657" y="106"/>
                  <a:pt x="773" y="142"/>
                  <a:pt x="862" y="222"/>
                </a:cubicBezTo>
                <a:lnTo>
                  <a:pt x="862" y="222"/>
                </a:lnTo>
                <a:cubicBezTo>
                  <a:pt x="871" y="222"/>
                  <a:pt x="871" y="230"/>
                  <a:pt x="871" y="230"/>
                </a:cubicBezTo>
                <a:cubicBezTo>
                  <a:pt x="1208" y="541"/>
                  <a:pt x="1208" y="541"/>
                  <a:pt x="1208" y="541"/>
                </a:cubicBezTo>
                <a:lnTo>
                  <a:pt x="667" y="1279"/>
                </a:lnTo>
                <a:lnTo>
                  <a:pt x="667" y="1279"/>
                </a:lnTo>
                <a:cubicBezTo>
                  <a:pt x="1280" y="612"/>
                  <a:pt x="1280" y="612"/>
                  <a:pt x="1280" y="612"/>
                </a:cubicBezTo>
                <a:cubicBezTo>
                  <a:pt x="1617" y="923"/>
                  <a:pt x="1617" y="923"/>
                  <a:pt x="1617" y="923"/>
                </a:cubicBezTo>
                <a:cubicBezTo>
                  <a:pt x="1617" y="923"/>
                  <a:pt x="1617" y="923"/>
                  <a:pt x="1626" y="923"/>
                </a:cubicBezTo>
                <a:lnTo>
                  <a:pt x="1626" y="923"/>
                </a:lnTo>
                <a:cubicBezTo>
                  <a:pt x="1706" y="1012"/>
                  <a:pt x="1759" y="1119"/>
                  <a:pt x="1759" y="1234"/>
                </a:cubicBezTo>
                <a:cubicBezTo>
                  <a:pt x="1768" y="1359"/>
                  <a:pt x="1724" y="1474"/>
                  <a:pt x="1644" y="1563"/>
                </a:cubicBezTo>
                <a:cubicBezTo>
                  <a:pt x="1564" y="1643"/>
                  <a:pt x="1448" y="1696"/>
                  <a:pt x="1333" y="1705"/>
                </a:cubicBezTo>
                <a:cubicBezTo>
                  <a:pt x="1208" y="1705"/>
                  <a:pt x="1093" y="1670"/>
                  <a:pt x="1004" y="1589"/>
                </a:cubicBezTo>
                <a:lnTo>
                  <a:pt x="1004" y="1589"/>
                </a:lnTo>
                <a:cubicBezTo>
                  <a:pt x="1004" y="1589"/>
                  <a:pt x="1004" y="1589"/>
                  <a:pt x="1004" y="1581"/>
                </a:cubicBezTo>
                <a:cubicBezTo>
                  <a:pt x="667" y="1279"/>
                  <a:pt x="667" y="1279"/>
                  <a:pt x="667" y="1279"/>
                </a:cubicBezTo>
                <a:lnTo>
                  <a:pt x="187" y="977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Elipse 454">
            <a:extLst>
              <a:ext uri="{FF2B5EF4-FFF2-40B4-BE49-F238E27FC236}">
                <a16:creationId xmlns:a16="http://schemas.microsoft.com/office/drawing/2014/main" id="{95EEA25B-FDBE-6A4C-AE3E-3BF1E1D2A1F9}"/>
              </a:ext>
            </a:extLst>
          </p:cNvPr>
          <p:cNvSpPr/>
          <p:nvPr/>
        </p:nvSpPr>
        <p:spPr>
          <a:xfrm>
            <a:off x="5778747" y="10300763"/>
            <a:ext cx="1274598" cy="12745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9" name="Freeform 342">
            <a:extLst>
              <a:ext uri="{FF2B5EF4-FFF2-40B4-BE49-F238E27FC236}">
                <a16:creationId xmlns:a16="http://schemas.microsoft.com/office/drawing/2014/main" id="{E6AA49F2-0E2D-2A49-8B1A-EA6670B44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3345" y="7265537"/>
            <a:ext cx="1935225" cy="1871477"/>
          </a:xfrm>
          <a:custGeom>
            <a:avLst/>
            <a:gdLst>
              <a:gd name="T0" fmla="*/ 1697 w 1876"/>
              <a:gd name="T1" fmla="*/ 960 h 1814"/>
              <a:gd name="T2" fmla="*/ 1697 w 1876"/>
              <a:gd name="T3" fmla="*/ 960 h 1814"/>
              <a:gd name="T4" fmla="*/ 1866 w 1876"/>
              <a:gd name="T5" fmla="*/ 578 h 1814"/>
              <a:gd name="T6" fmla="*/ 1715 w 1876"/>
              <a:gd name="T7" fmla="*/ 187 h 1814"/>
              <a:gd name="T8" fmla="*/ 1342 w 1876"/>
              <a:gd name="T9" fmla="*/ 0 h 1814"/>
              <a:gd name="T10" fmla="*/ 942 w 1876"/>
              <a:gd name="T11" fmla="*/ 143 h 1814"/>
              <a:gd name="T12" fmla="*/ 924 w 1876"/>
              <a:gd name="T13" fmla="*/ 152 h 1814"/>
              <a:gd name="T14" fmla="*/ 560 w 1876"/>
              <a:gd name="T15" fmla="*/ 498 h 1814"/>
              <a:gd name="T16" fmla="*/ 187 w 1876"/>
              <a:gd name="T17" fmla="*/ 844 h 1814"/>
              <a:gd name="T18" fmla="*/ 178 w 1876"/>
              <a:gd name="T19" fmla="*/ 844 h 1814"/>
              <a:gd name="T20" fmla="*/ 9 w 1876"/>
              <a:gd name="T21" fmla="*/ 1235 h 1814"/>
              <a:gd name="T22" fmla="*/ 160 w 1876"/>
              <a:gd name="T23" fmla="*/ 1635 h 1814"/>
              <a:gd name="T24" fmla="*/ 542 w 1876"/>
              <a:gd name="T25" fmla="*/ 1813 h 1814"/>
              <a:gd name="T26" fmla="*/ 942 w 1876"/>
              <a:gd name="T27" fmla="*/ 1671 h 1814"/>
              <a:gd name="T28" fmla="*/ 951 w 1876"/>
              <a:gd name="T29" fmla="*/ 1662 h 1814"/>
              <a:gd name="T30" fmla="*/ 1324 w 1876"/>
              <a:gd name="T31" fmla="*/ 1315 h 1814"/>
              <a:gd name="T32" fmla="*/ 1688 w 1876"/>
              <a:gd name="T33" fmla="*/ 978 h 1814"/>
              <a:gd name="T34" fmla="*/ 1697 w 1876"/>
              <a:gd name="T35" fmla="*/ 960 h 1814"/>
              <a:gd name="T36" fmla="*/ 1004 w 1876"/>
              <a:gd name="T37" fmla="*/ 232 h 1814"/>
              <a:gd name="T38" fmla="*/ 1004 w 1876"/>
              <a:gd name="T39" fmla="*/ 232 h 1814"/>
              <a:gd name="T40" fmla="*/ 1013 w 1876"/>
              <a:gd name="T41" fmla="*/ 223 h 1814"/>
              <a:gd name="T42" fmla="*/ 1013 w 1876"/>
              <a:gd name="T43" fmla="*/ 223 h 1814"/>
              <a:gd name="T44" fmla="*/ 1333 w 1876"/>
              <a:gd name="T45" fmla="*/ 107 h 1814"/>
              <a:gd name="T46" fmla="*/ 1644 w 1876"/>
              <a:gd name="T47" fmla="*/ 258 h 1814"/>
              <a:gd name="T48" fmla="*/ 1759 w 1876"/>
              <a:gd name="T49" fmla="*/ 578 h 1814"/>
              <a:gd name="T50" fmla="*/ 1626 w 1876"/>
              <a:gd name="T51" fmla="*/ 889 h 1814"/>
              <a:gd name="T52" fmla="*/ 1626 w 1876"/>
              <a:gd name="T53" fmla="*/ 889 h 1814"/>
              <a:gd name="T54" fmla="*/ 1617 w 1876"/>
              <a:gd name="T55" fmla="*/ 898 h 1814"/>
              <a:gd name="T56" fmla="*/ 1288 w 1876"/>
              <a:gd name="T57" fmla="*/ 1200 h 1814"/>
              <a:gd name="T58" fmla="*/ 667 w 1876"/>
              <a:gd name="T59" fmla="*/ 533 h 1814"/>
              <a:gd name="T60" fmla="*/ 1004 w 1876"/>
              <a:gd name="T61" fmla="*/ 232 h 1814"/>
              <a:gd name="T62" fmla="*/ 871 w 1876"/>
              <a:gd name="T63" fmla="*/ 1582 h 1814"/>
              <a:gd name="T64" fmla="*/ 871 w 1876"/>
              <a:gd name="T65" fmla="*/ 1582 h 1814"/>
              <a:gd name="T66" fmla="*/ 871 w 1876"/>
              <a:gd name="T67" fmla="*/ 1591 h 1814"/>
              <a:gd name="T68" fmla="*/ 871 w 1876"/>
              <a:gd name="T69" fmla="*/ 1591 h 1814"/>
              <a:gd name="T70" fmla="*/ 542 w 1876"/>
              <a:gd name="T71" fmla="*/ 1706 h 1814"/>
              <a:gd name="T72" fmla="*/ 231 w 1876"/>
              <a:gd name="T73" fmla="*/ 1555 h 1814"/>
              <a:gd name="T74" fmla="*/ 116 w 1876"/>
              <a:gd name="T75" fmla="*/ 1235 h 1814"/>
              <a:gd name="T76" fmla="*/ 249 w 1876"/>
              <a:gd name="T77" fmla="*/ 924 h 1814"/>
              <a:gd name="T78" fmla="*/ 249 w 1876"/>
              <a:gd name="T79" fmla="*/ 924 h 1814"/>
              <a:gd name="T80" fmla="*/ 258 w 1876"/>
              <a:gd name="T81" fmla="*/ 916 h 1814"/>
              <a:gd name="T82" fmla="*/ 596 w 1876"/>
              <a:gd name="T83" fmla="*/ 614 h 1814"/>
              <a:gd name="T84" fmla="*/ 1208 w 1876"/>
              <a:gd name="T85" fmla="*/ 1271 h 1814"/>
              <a:gd name="T86" fmla="*/ 871 w 1876"/>
              <a:gd name="T87" fmla="*/ 1582 h 1814"/>
              <a:gd name="T88" fmla="*/ 1697 w 1876"/>
              <a:gd name="T89" fmla="*/ 960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876" h="1814">
                <a:moveTo>
                  <a:pt x="1697" y="960"/>
                </a:moveTo>
                <a:lnTo>
                  <a:pt x="1697" y="960"/>
                </a:lnTo>
                <a:cubicBezTo>
                  <a:pt x="1804" y="862"/>
                  <a:pt x="1866" y="720"/>
                  <a:pt x="1866" y="578"/>
                </a:cubicBezTo>
                <a:cubicBezTo>
                  <a:pt x="1875" y="427"/>
                  <a:pt x="1821" y="294"/>
                  <a:pt x="1715" y="187"/>
                </a:cubicBezTo>
                <a:cubicBezTo>
                  <a:pt x="1617" y="72"/>
                  <a:pt x="1484" y="10"/>
                  <a:pt x="1342" y="0"/>
                </a:cubicBezTo>
                <a:cubicBezTo>
                  <a:pt x="1191" y="0"/>
                  <a:pt x="1048" y="45"/>
                  <a:pt x="942" y="143"/>
                </a:cubicBezTo>
                <a:cubicBezTo>
                  <a:pt x="933" y="143"/>
                  <a:pt x="933" y="152"/>
                  <a:pt x="924" y="152"/>
                </a:cubicBezTo>
                <a:cubicBezTo>
                  <a:pt x="560" y="498"/>
                  <a:pt x="560" y="498"/>
                  <a:pt x="560" y="498"/>
                </a:cubicBezTo>
                <a:cubicBezTo>
                  <a:pt x="187" y="844"/>
                  <a:pt x="187" y="844"/>
                  <a:pt x="187" y="844"/>
                </a:cubicBezTo>
                <a:lnTo>
                  <a:pt x="178" y="844"/>
                </a:lnTo>
                <a:cubicBezTo>
                  <a:pt x="71" y="951"/>
                  <a:pt x="9" y="1084"/>
                  <a:pt x="9" y="1235"/>
                </a:cubicBezTo>
                <a:cubicBezTo>
                  <a:pt x="0" y="1386"/>
                  <a:pt x="53" y="1520"/>
                  <a:pt x="160" y="1635"/>
                </a:cubicBezTo>
                <a:cubicBezTo>
                  <a:pt x="258" y="1742"/>
                  <a:pt x="391" y="1804"/>
                  <a:pt x="542" y="1813"/>
                </a:cubicBezTo>
                <a:cubicBezTo>
                  <a:pt x="684" y="1813"/>
                  <a:pt x="826" y="1768"/>
                  <a:pt x="942" y="1671"/>
                </a:cubicBezTo>
                <a:cubicBezTo>
                  <a:pt x="942" y="1662"/>
                  <a:pt x="942" y="1662"/>
                  <a:pt x="951" y="1662"/>
                </a:cubicBezTo>
                <a:cubicBezTo>
                  <a:pt x="1324" y="1315"/>
                  <a:pt x="1324" y="1315"/>
                  <a:pt x="1324" y="1315"/>
                </a:cubicBezTo>
                <a:cubicBezTo>
                  <a:pt x="1688" y="978"/>
                  <a:pt x="1688" y="978"/>
                  <a:pt x="1688" y="978"/>
                </a:cubicBezTo>
                <a:cubicBezTo>
                  <a:pt x="1697" y="969"/>
                  <a:pt x="1697" y="969"/>
                  <a:pt x="1697" y="960"/>
                </a:cubicBezTo>
                <a:lnTo>
                  <a:pt x="1004" y="232"/>
                </a:lnTo>
                <a:lnTo>
                  <a:pt x="1004" y="232"/>
                </a:lnTo>
                <a:cubicBezTo>
                  <a:pt x="1004" y="232"/>
                  <a:pt x="1004" y="223"/>
                  <a:pt x="1013" y="223"/>
                </a:cubicBezTo>
                <a:lnTo>
                  <a:pt x="1013" y="223"/>
                </a:lnTo>
                <a:cubicBezTo>
                  <a:pt x="1102" y="143"/>
                  <a:pt x="1217" y="107"/>
                  <a:pt x="1333" y="107"/>
                </a:cubicBezTo>
                <a:cubicBezTo>
                  <a:pt x="1448" y="116"/>
                  <a:pt x="1564" y="169"/>
                  <a:pt x="1644" y="258"/>
                </a:cubicBezTo>
                <a:cubicBezTo>
                  <a:pt x="1724" y="338"/>
                  <a:pt x="1768" y="454"/>
                  <a:pt x="1759" y="578"/>
                </a:cubicBezTo>
                <a:cubicBezTo>
                  <a:pt x="1759" y="694"/>
                  <a:pt x="1706" y="800"/>
                  <a:pt x="1626" y="889"/>
                </a:cubicBezTo>
                <a:lnTo>
                  <a:pt x="1626" y="889"/>
                </a:lnTo>
                <a:cubicBezTo>
                  <a:pt x="1626" y="889"/>
                  <a:pt x="1617" y="889"/>
                  <a:pt x="1617" y="898"/>
                </a:cubicBezTo>
                <a:cubicBezTo>
                  <a:pt x="1288" y="1200"/>
                  <a:pt x="1288" y="1200"/>
                  <a:pt x="1288" y="1200"/>
                </a:cubicBezTo>
                <a:cubicBezTo>
                  <a:pt x="667" y="533"/>
                  <a:pt x="667" y="533"/>
                  <a:pt x="667" y="533"/>
                </a:cubicBezTo>
                <a:cubicBezTo>
                  <a:pt x="1004" y="232"/>
                  <a:pt x="1004" y="232"/>
                  <a:pt x="1004" y="232"/>
                </a:cubicBezTo>
                <a:lnTo>
                  <a:pt x="871" y="1582"/>
                </a:lnTo>
                <a:lnTo>
                  <a:pt x="871" y="1582"/>
                </a:lnTo>
                <a:lnTo>
                  <a:pt x="871" y="1591"/>
                </a:lnTo>
                <a:lnTo>
                  <a:pt x="871" y="1591"/>
                </a:lnTo>
                <a:cubicBezTo>
                  <a:pt x="782" y="1671"/>
                  <a:pt x="667" y="1706"/>
                  <a:pt x="542" y="1706"/>
                </a:cubicBezTo>
                <a:cubicBezTo>
                  <a:pt x="427" y="1697"/>
                  <a:pt x="311" y="1644"/>
                  <a:pt x="231" y="1555"/>
                </a:cubicBezTo>
                <a:cubicBezTo>
                  <a:pt x="151" y="1475"/>
                  <a:pt x="107" y="1360"/>
                  <a:pt x="116" y="1235"/>
                </a:cubicBezTo>
                <a:cubicBezTo>
                  <a:pt x="116" y="1120"/>
                  <a:pt x="169" y="1005"/>
                  <a:pt x="249" y="924"/>
                </a:cubicBezTo>
                <a:lnTo>
                  <a:pt x="249" y="924"/>
                </a:lnTo>
                <a:cubicBezTo>
                  <a:pt x="258" y="924"/>
                  <a:pt x="258" y="924"/>
                  <a:pt x="258" y="916"/>
                </a:cubicBezTo>
                <a:cubicBezTo>
                  <a:pt x="596" y="614"/>
                  <a:pt x="596" y="614"/>
                  <a:pt x="596" y="614"/>
                </a:cubicBezTo>
                <a:cubicBezTo>
                  <a:pt x="1208" y="1271"/>
                  <a:pt x="1208" y="1271"/>
                  <a:pt x="1208" y="1271"/>
                </a:cubicBezTo>
                <a:cubicBezTo>
                  <a:pt x="871" y="1582"/>
                  <a:pt x="871" y="1582"/>
                  <a:pt x="871" y="1582"/>
                </a:cubicBezTo>
                <a:lnTo>
                  <a:pt x="1697" y="96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Elipse 453">
            <a:extLst>
              <a:ext uri="{FF2B5EF4-FFF2-40B4-BE49-F238E27FC236}">
                <a16:creationId xmlns:a16="http://schemas.microsoft.com/office/drawing/2014/main" id="{2B856A07-9E27-524C-8BCD-6AB31A384E7C}"/>
              </a:ext>
            </a:extLst>
          </p:cNvPr>
          <p:cNvSpPr/>
          <p:nvPr/>
        </p:nvSpPr>
        <p:spPr>
          <a:xfrm>
            <a:off x="5793035" y="7548039"/>
            <a:ext cx="1274598" cy="12745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6" name="Freeform 339">
            <a:extLst>
              <a:ext uri="{FF2B5EF4-FFF2-40B4-BE49-F238E27FC236}">
                <a16:creationId xmlns:a16="http://schemas.microsoft.com/office/drawing/2014/main" id="{6F912870-8315-A844-BC05-F17768C0F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3345" y="4569880"/>
            <a:ext cx="1935225" cy="1880583"/>
          </a:xfrm>
          <a:custGeom>
            <a:avLst/>
            <a:gdLst>
              <a:gd name="T0" fmla="*/ 187 w 1876"/>
              <a:gd name="T1" fmla="*/ 977 h 1822"/>
              <a:gd name="T2" fmla="*/ 187 w 1876"/>
              <a:gd name="T3" fmla="*/ 977 h 1822"/>
              <a:gd name="T4" fmla="*/ 560 w 1876"/>
              <a:gd name="T5" fmla="*/ 1323 h 1822"/>
              <a:gd name="T6" fmla="*/ 924 w 1876"/>
              <a:gd name="T7" fmla="*/ 1670 h 1822"/>
              <a:gd name="T8" fmla="*/ 933 w 1876"/>
              <a:gd name="T9" fmla="*/ 1679 h 1822"/>
              <a:gd name="T10" fmla="*/ 1333 w 1876"/>
              <a:gd name="T11" fmla="*/ 1812 h 1822"/>
              <a:gd name="T12" fmla="*/ 1715 w 1876"/>
              <a:gd name="T13" fmla="*/ 1634 h 1822"/>
              <a:gd name="T14" fmla="*/ 1866 w 1876"/>
              <a:gd name="T15" fmla="*/ 1244 h 1822"/>
              <a:gd name="T16" fmla="*/ 1697 w 1876"/>
              <a:gd name="T17" fmla="*/ 853 h 1822"/>
              <a:gd name="T18" fmla="*/ 1688 w 1876"/>
              <a:gd name="T19" fmla="*/ 844 h 1822"/>
              <a:gd name="T20" fmla="*/ 1315 w 1876"/>
              <a:gd name="T21" fmla="*/ 497 h 1822"/>
              <a:gd name="T22" fmla="*/ 951 w 1876"/>
              <a:gd name="T23" fmla="*/ 160 h 1822"/>
              <a:gd name="T24" fmla="*/ 933 w 1876"/>
              <a:gd name="T25" fmla="*/ 151 h 1822"/>
              <a:gd name="T26" fmla="*/ 542 w 1876"/>
              <a:gd name="T27" fmla="*/ 9 h 1822"/>
              <a:gd name="T28" fmla="*/ 160 w 1876"/>
              <a:gd name="T29" fmla="*/ 186 h 1822"/>
              <a:gd name="T30" fmla="*/ 9 w 1876"/>
              <a:gd name="T31" fmla="*/ 586 h 1822"/>
              <a:gd name="T32" fmla="*/ 178 w 1876"/>
              <a:gd name="T33" fmla="*/ 968 h 1822"/>
              <a:gd name="T34" fmla="*/ 187 w 1876"/>
              <a:gd name="T35" fmla="*/ 977 h 1822"/>
              <a:gd name="T36" fmla="*/ 1208 w 1876"/>
              <a:gd name="T37" fmla="*/ 542 h 1822"/>
              <a:gd name="T38" fmla="*/ 1208 w 1876"/>
              <a:gd name="T39" fmla="*/ 542 h 1822"/>
              <a:gd name="T40" fmla="*/ 586 w 1876"/>
              <a:gd name="T41" fmla="*/ 1208 h 1822"/>
              <a:gd name="T42" fmla="*/ 258 w 1876"/>
              <a:gd name="T43" fmla="*/ 906 h 1822"/>
              <a:gd name="T44" fmla="*/ 249 w 1876"/>
              <a:gd name="T45" fmla="*/ 897 h 1822"/>
              <a:gd name="T46" fmla="*/ 249 w 1876"/>
              <a:gd name="T47" fmla="*/ 897 h 1822"/>
              <a:gd name="T48" fmla="*/ 116 w 1876"/>
              <a:gd name="T49" fmla="*/ 577 h 1822"/>
              <a:gd name="T50" fmla="*/ 231 w 1876"/>
              <a:gd name="T51" fmla="*/ 257 h 1822"/>
              <a:gd name="T52" fmla="*/ 542 w 1876"/>
              <a:gd name="T53" fmla="*/ 115 h 1822"/>
              <a:gd name="T54" fmla="*/ 862 w 1876"/>
              <a:gd name="T55" fmla="*/ 231 h 1822"/>
              <a:gd name="T56" fmla="*/ 862 w 1876"/>
              <a:gd name="T57" fmla="*/ 231 h 1822"/>
              <a:gd name="T58" fmla="*/ 871 w 1876"/>
              <a:gd name="T59" fmla="*/ 240 h 1822"/>
              <a:gd name="T60" fmla="*/ 1208 w 1876"/>
              <a:gd name="T61" fmla="*/ 542 h 1822"/>
              <a:gd name="T62" fmla="*/ 667 w 1876"/>
              <a:gd name="T63" fmla="*/ 1279 h 1822"/>
              <a:gd name="T64" fmla="*/ 667 w 1876"/>
              <a:gd name="T65" fmla="*/ 1279 h 1822"/>
              <a:gd name="T66" fmla="*/ 1280 w 1876"/>
              <a:gd name="T67" fmla="*/ 613 h 1822"/>
              <a:gd name="T68" fmla="*/ 1617 w 1876"/>
              <a:gd name="T69" fmla="*/ 924 h 1822"/>
              <a:gd name="T70" fmla="*/ 1626 w 1876"/>
              <a:gd name="T71" fmla="*/ 933 h 1822"/>
              <a:gd name="T72" fmla="*/ 1626 w 1876"/>
              <a:gd name="T73" fmla="*/ 933 h 1822"/>
              <a:gd name="T74" fmla="*/ 1759 w 1876"/>
              <a:gd name="T75" fmla="*/ 1244 h 1822"/>
              <a:gd name="T76" fmla="*/ 1644 w 1876"/>
              <a:gd name="T77" fmla="*/ 1563 h 1822"/>
              <a:gd name="T78" fmla="*/ 1333 w 1876"/>
              <a:gd name="T79" fmla="*/ 1714 h 1822"/>
              <a:gd name="T80" fmla="*/ 1004 w 1876"/>
              <a:gd name="T81" fmla="*/ 1599 h 1822"/>
              <a:gd name="T82" fmla="*/ 1004 w 1876"/>
              <a:gd name="T83" fmla="*/ 1599 h 1822"/>
              <a:gd name="T84" fmla="*/ 1004 w 1876"/>
              <a:gd name="T85" fmla="*/ 1590 h 1822"/>
              <a:gd name="T86" fmla="*/ 667 w 1876"/>
              <a:gd name="T87" fmla="*/ 1279 h 1822"/>
              <a:gd name="T88" fmla="*/ 187 w 1876"/>
              <a:gd name="T89" fmla="*/ 977 h 1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876" h="1822">
                <a:moveTo>
                  <a:pt x="187" y="977"/>
                </a:moveTo>
                <a:lnTo>
                  <a:pt x="187" y="977"/>
                </a:lnTo>
                <a:cubicBezTo>
                  <a:pt x="560" y="1323"/>
                  <a:pt x="560" y="1323"/>
                  <a:pt x="560" y="1323"/>
                </a:cubicBezTo>
                <a:cubicBezTo>
                  <a:pt x="924" y="1670"/>
                  <a:pt x="924" y="1670"/>
                  <a:pt x="924" y="1670"/>
                </a:cubicBezTo>
                <a:cubicBezTo>
                  <a:pt x="933" y="1670"/>
                  <a:pt x="933" y="1670"/>
                  <a:pt x="933" y="1679"/>
                </a:cubicBezTo>
                <a:cubicBezTo>
                  <a:pt x="1048" y="1777"/>
                  <a:pt x="1191" y="1821"/>
                  <a:pt x="1333" y="1812"/>
                </a:cubicBezTo>
                <a:cubicBezTo>
                  <a:pt x="1484" y="1812"/>
                  <a:pt x="1617" y="1750"/>
                  <a:pt x="1715" y="1634"/>
                </a:cubicBezTo>
                <a:cubicBezTo>
                  <a:pt x="1821" y="1528"/>
                  <a:pt x="1875" y="1386"/>
                  <a:pt x="1866" y="1244"/>
                </a:cubicBezTo>
                <a:cubicBezTo>
                  <a:pt x="1866" y="1093"/>
                  <a:pt x="1804" y="959"/>
                  <a:pt x="1697" y="853"/>
                </a:cubicBezTo>
                <a:cubicBezTo>
                  <a:pt x="1697" y="853"/>
                  <a:pt x="1688" y="853"/>
                  <a:pt x="1688" y="844"/>
                </a:cubicBezTo>
                <a:cubicBezTo>
                  <a:pt x="1315" y="497"/>
                  <a:pt x="1315" y="497"/>
                  <a:pt x="1315" y="497"/>
                </a:cubicBezTo>
                <a:cubicBezTo>
                  <a:pt x="951" y="160"/>
                  <a:pt x="951" y="160"/>
                  <a:pt x="951" y="160"/>
                </a:cubicBezTo>
                <a:cubicBezTo>
                  <a:pt x="942" y="151"/>
                  <a:pt x="942" y="151"/>
                  <a:pt x="933" y="151"/>
                </a:cubicBezTo>
                <a:cubicBezTo>
                  <a:pt x="826" y="53"/>
                  <a:pt x="684" y="0"/>
                  <a:pt x="542" y="9"/>
                </a:cubicBezTo>
                <a:cubicBezTo>
                  <a:pt x="391" y="18"/>
                  <a:pt x="258" y="80"/>
                  <a:pt x="160" y="186"/>
                </a:cubicBezTo>
                <a:cubicBezTo>
                  <a:pt x="53" y="293"/>
                  <a:pt x="0" y="435"/>
                  <a:pt x="9" y="586"/>
                </a:cubicBezTo>
                <a:cubicBezTo>
                  <a:pt x="9" y="728"/>
                  <a:pt x="71" y="870"/>
                  <a:pt x="178" y="968"/>
                </a:cubicBezTo>
                <a:cubicBezTo>
                  <a:pt x="178" y="968"/>
                  <a:pt x="178" y="977"/>
                  <a:pt x="187" y="977"/>
                </a:cubicBezTo>
                <a:lnTo>
                  <a:pt x="1208" y="542"/>
                </a:lnTo>
                <a:lnTo>
                  <a:pt x="1208" y="542"/>
                </a:lnTo>
                <a:cubicBezTo>
                  <a:pt x="586" y="1208"/>
                  <a:pt x="586" y="1208"/>
                  <a:pt x="586" y="1208"/>
                </a:cubicBezTo>
                <a:cubicBezTo>
                  <a:pt x="258" y="906"/>
                  <a:pt x="258" y="906"/>
                  <a:pt x="258" y="906"/>
                </a:cubicBezTo>
                <a:cubicBezTo>
                  <a:pt x="258" y="897"/>
                  <a:pt x="249" y="897"/>
                  <a:pt x="249" y="897"/>
                </a:cubicBezTo>
                <a:lnTo>
                  <a:pt x="249" y="897"/>
                </a:lnTo>
                <a:cubicBezTo>
                  <a:pt x="169" y="808"/>
                  <a:pt x="116" y="702"/>
                  <a:pt x="116" y="577"/>
                </a:cubicBezTo>
                <a:cubicBezTo>
                  <a:pt x="107" y="462"/>
                  <a:pt x="151" y="346"/>
                  <a:pt x="231" y="257"/>
                </a:cubicBezTo>
                <a:cubicBezTo>
                  <a:pt x="311" y="178"/>
                  <a:pt x="427" y="124"/>
                  <a:pt x="542" y="115"/>
                </a:cubicBezTo>
                <a:cubicBezTo>
                  <a:pt x="657" y="115"/>
                  <a:pt x="773" y="151"/>
                  <a:pt x="862" y="231"/>
                </a:cubicBezTo>
                <a:lnTo>
                  <a:pt x="862" y="231"/>
                </a:lnTo>
                <a:cubicBezTo>
                  <a:pt x="871" y="231"/>
                  <a:pt x="871" y="231"/>
                  <a:pt x="871" y="240"/>
                </a:cubicBezTo>
                <a:cubicBezTo>
                  <a:pt x="1208" y="542"/>
                  <a:pt x="1208" y="542"/>
                  <a:pt x="1208" y="542"/>
                </a:cubicBezTo>
                <a:lnTo>
                  <a:pt x="667" y="1279"/>
                </a:lnTo>
                <a:lnTo>
                  <a:pt x="667" y="1279"/>
                </a:lnTo>
                <a:cubicBezTo>
                  <a:pt x="1280" y="613"/>
                  <a:pt x="1280" y="613"/>
                  <a:pt x="1280" y="613"/>
                </a:cubicBezTo>
                <a:cubicBezTo>
                  <a:pt x="1617" y="924"/>
                  <a:pt x="1617" y="924"/>
                  <a:pt x="1617" y="924"/>
                </a:cubicBezTo>
                <a:cubicBezTo>
                  <a:pt x="1617" y="924"/>
                  <a:pt x="1617" y="933"/>
                  <a:pt x="1626" y="933"/>
                </a:cubicBezTo>
                <a:lnTo>
                  <a:pt x="1626" y="933"/>
                </a:lnTo>
                <a:cubicBezTo>
                  <a:pt x="1706" y="1012"/>
                  <a:pt x="1759" y="1128"/>
                  <a:pt x="1759" y="1244"/>
                </a:cubicBezTo>
                <a:cubicBezTo>
                  <a:pt x="1768" y="1368"/>
                  <a:pt x="1724" y="1474"/>
                  <a:pt x="1644" y="1563"/>
                </a:cubicBezTo>
                <a:cubicBezTo>
                  <a:pt x="1564" y="1652"/>
                  <a:pt x="1448" y="1706"/>
                  <a:pt x="1333" y="1714"/>
                </a:cubicBezTo>
                <a:cubicBezTo>
                  <a:pt x="1208" y="1714"/>
                  <a:pt x="1093" y="1679"/>
                  <a:pt x="1004" y="1599"/>
                </a:cubicBezTo>
                <a:lnTo>
                  <a:pt x="1004" y="1599"/>
                </a:lnTo>
                <a:cubicBezTo>
                  <a:pt x="1004" y="1590"/>
                  <a:pt x="1004" y="1590"/>
                  <a:pt x="1004" y="1590"/>
                </a:cubicBezTo>
                <a:cubicBezTo>
                  <a:pt x="667" y="1279"/>
                  <a:pt x="667" y="1279"/>
                  <a:pt x="667" y="1279"/>
                </a:cubicBezTo>
                <a:lnTo>
                  <a:pt x="187" y="977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Elipse 452">
            <a:extLst>
              <a:ext uri="{FF2B5EF4-FFF2-40B4-BE49-F238E27FC236}">
                <a16:creationId xmlns:a16="http://schemas.microsoft.com/office/drawing/2014/main" id="{1690DBB0-9CB1-4E43-AD2F-CBEC992D72D1}"/>
              </a:ext>
            </a:extLst>
          </p:cNvPr>
          <p:cNvSpPr/>
          <p:nvPr/>
        </p:nvSpPr>
        <p:spPr>
          <a:xfrm>
            <a:off x="5793864" y="4873893"/>
            <a:ext cx="1274598" cy="12745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0" name="Freeform 333">
            <a:extLst>
              <a:ext uri="{FF2B5EF4-FFF2-40B4-BE49-F238E27FC236}">
                <a16:creationId xmlns:a16="http://schemas.microsoft.com/office/drawing/2014/main" id="{2B60C62F-4EA7-C043-9CAA-E8F0DC5D4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7371" y="3727486"/>
            <a:ext cx="5254709" cy="7162617"/>
          </a:xfrm>
          <a:custGeom>
            <a:avLst/>
            <a:gdLst>
              <a:gd name="T0" fmla="*/ 4174 w 5090"/>
              <a:gd name="T1" fmla="*/ 6936 h 6937"/>
              <a:gd name="T2" fmla="*/ 4174 w 5090"/>
              <a:gd name="T3" fmla="*/ 6936 h 6937"/>
              <a:gd name="T4" fmla="*/ 915 w 5090"/>
              <a:gd name="T5" fmla="*/ 6936 h 6937"/>
              <a:gd name="T6" fmla="*/ 0 w 5090"/>
              <a:gd name="T7" fmla="*/ 6021 h 6937"/>
              <a:gd name="T8" fmla="*/ 0 w 5090"/>
              <a:gd name="T9" fmla="*/ 915 h 6937"/>
              <a:gd name="T10" fmla="*/ 915 w 5090"/>
              <a:gd name="T11" fmla="*/ 0 h 6937"/>
              <a:gd name="T12" fmla="*/ 4174 w 5090"/>
              <a:gd name="T13" fmla="*/ 0 h 6937"/>
              <a:gd name="T14" fmla="*/ 5089 w 5090"/>
              <a:gd name="T15" fmla="*/ 915 h 6937"/>
              <a:gd name="T16" fmla="*/ 5089 w 5090"/>
              <a:gd name="T17" fmla="*/ 6021 h 6937"/>
              <a:gd name="T18" fmla="*/ 4174 w 5090"/>
              <a:gd name="T19" fmla="*/ 6936 h 6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0" h="6937">
                <a:moveTo>
                  <a:pt x="4174" y="6936"/>
                </a:moveTo>
                <a:lnTo>
                  <a:pt x="4174" y="6936"/>
                </a:lnTo>
                <a:cubicBezTo>
                  <a:pt x="915" y="6936"/>
                  <a:pt x="915" y="6936"/>
                  <a:pt x="915" y="6936"/>
                </a:cubicBezTo>
                <a:cubicBezTo>
                  <a:pt x="408" y="6936"/>
                  <a:pt x="0" y="6528"/>
                  <a:pt x="0" y="6021"/>
                </a:cubicBezTo>
                <a:cubicBezTo>
                  <a:pt x="0" y="915"/>
                  <a:pt x="0" y="915"/>
                  <a:pt x="0" y="915"/>
                </a:cubicBezTo>
                <a:cubicBezTo>
                  <a:pt x="0" y="408"/>
                  <a:pt x="408" y="0"/>
                  <a:pt x="915" y="0"/>
                </a:cubicBezTo>
                <a:cubicBezTo>
                  <a:pt x="4174" y="0"/>
                  <a:pt x="4174" y="0"/>
                  <a:pt x="4174" y="0"/>
                </a:cubicBezTo>
                <a:cubicBezTo>
                  <a:pt x="4681" y="0"/>
                  <a:pt x="5089" y="408"/>
                  <a:pt x="5089" y="915"/>
                </a:cubicBezTo>
                <a:cubicBezTo>
                  <a:pt x="5089" y="6021"/>
                  <a:pt x="5089" y="6021"/>
                  <a:pt x="5089" y="6021"/>
                </a:cubicBezTo>
                <a:cubicBezTo>
                  <a:pt x="5089" y="6528"/>
                  <a:pt x="4681" y="6936"/>
                  <a:pt x="4174" y="69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34">
            <a:extLst>
              <a:ext uri="{FF2B5EF4-FFF2-40B4-BE49-F238E27FC236}">
                <a16:creationId xmlns:a16="http://schemas.microsoft.com/office/drawing/2014/main" id="{9C12006E-9BB7-C04C-A493-E25D4E1DF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782" y="3030806"/>
            <a:ext cx="3651886" cy="705787"/>
          </a:xfrm>
          <a:custGeom>
            <a:avLst/>
            <a:gdLst>
              <a:gd name="T0" fmla="*/ 3348 w 3536"/>
              <a:gd name="T1" fmla="*/ 683 h 684"/>
              <a:gd name="T2" fmla="*/ 3348 w 3536"/>
              <a:gd name="T3" fmla="*/ 683 h 684"/>
              <a:gd name="T4" fmla="*/ 195 w 3536"/>
              <a:gd name="T5" fmla="*/ 683 h 684"/>
              <a:gd name="T6" fmla="*/ 0 w 3536"/>
              <a:gd name="T7" fmla="*/ 488 h 684"/>
              <a:gd name="T8" fmla="*/ 0 w 3536"/>
              <a:gd name="T9" fmla="*/ 195 h 684"/>
              <a:gd name="T10" fmla="*/ 195 w 3536"/>
              <a:gd name="T11" fmla="*/ 0 h 684"/>
              <a:gd name="T12" fmla="*/ 3348 w 3536"/>
              <a:gd name="T13" fmla="*/ 0 h 684"/>
              <a:gd name="T14" fmla="*/ 3535 w 3536"/>
              <a:gd name="T15" fmla="*/ 195 h 684"/>
              <a:gd name="T16" fmla="*/ 3535 w 3536"/>
              <a:gd name="T17" fmla="*/ 488 h 684"/>
              <a:gd name="T18" fmla="*/ 3348 w 3536"/>
              <a:gd name="T19" fmla="*/ 683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36" h="684">
                <a:moveTo>
                  <a:pt x="3348" y="683"/>
                </a:moveTo>
                <a:lnTo>
                  <a:pt x="3348" y="683"/>
                </a:lnTo>
                <a:cubicBezTo>
                  <a:pt x="195" y="683"/>
                  <a:pt x="195" y="683"/>
                  <a:pt x="195" y="683"/>
                </a:cubicBezTo>
                <a:cubicBezTo>
                  <a:pt x="89" y="683"/>
                  <a:pt x="0" y="595"/>
                  <a:pt x="0" y="488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88"/>
                  <a:pt x="89" y="0"/>
                  <a:pt x="195" y="0"/>
                </a:cubicBezTo>
                <a:cubicBezTo>
                  <a:pt x="3348" y="0"/>
                  <a:pt x="3348" y="0"/>
                  <a:pt x="3348" y="0"/>
                </a:cubicBezTo>
                <a:cubicBezTo>
                  <a:pt x="3454" y="0"/>
                  <a:pt x="3535" y="88"/>
                  <a:pt x="3535" y="195"/>
                </a:cubicBezTo>
                <a:cubicBezTo>
                  <a:pt x="3535" y="488"/>
                  <a:pt x="3535" y="488"/>
                  <a:pt x="3535" y="488"/>
                </a:cubicBezTo>
                <a:cubicBezTo>
                  <a:pt x="3535" y="595"/>
                  <a:pt x="3454" y="683"/>
                  <a:pt x="3348" y="68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35">
            <a:extLst>
              <a:ext uri="{FF2B5EF4-FFF2-40B4-BE49-F238E27FC236}">
                <a16:creationId xmlns:a16="http://schemas.microsoft.com/office/drawing/2014/main" id="{93F36B15-BDA2-E34F-9C0E-671E75FD0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7371" y="5735569"/>
            <a:ext cx="5254709" cy="3310374"/>
          </a:xfrm>
          <a:custGeom>
            <a:avLst/>
            <a:gdLst>
              <a:gd name="T0" fmla="*/ 5089 w 5090"/>
              <a:gd name="T1" fmla="*/ 3206 h 3207"/>
              <a:gd name="T2" fmla="*/ 0 w 5090"/>
              <a:gd name="T3" fmla="*/ 3206 h 3207"/>
              <a:gd name="T4" fmla="*/ 0 w 5090"/>
              <a:gd name="T5" fmla="*/ 0 h 3207"/>
              <a:gd name="T6" fmla="*/ 5089 w 5090"/>
              <a:gd name="T7" fmla="*/ 0 h 3207"/>
              <a:gd name="T8" fmla="*/ 5089 w 5090"/>
              <a:gd name="T9" fmla="*/ 3206 h 3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90" h="3207">
                <a:moveTo>
                  <a:pt x="5089" y="3206"/>
                </a:moveTo>
                <a:lnTo>
                  <a:pt x="0" y="3206"/>
                </a:lnTo>
                <a:lnTo>
                  <a:pt x="0" y="0"/>
                </a:lnTo>
                <a:lnTo>
                  <a:pt x="5089" y="0"/>
                </a:lnTo>
                <a:lnTo>
                  <a:pt x="5089" y="320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36">
            <a:extLst>
              <a:ext uri="{FF2B5EF4-FFF2-40B4-BE49-F238E27FC236}">
                <a16:creationId xmlns:a16="http://schemas.microsoft.com/office/drawing/2014/main" id="{BF641557-A7ED-4440-8BAE-A63BBBEDA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3345" y="1883330"/>
            <a:ext cx="1935225" cy="1880583"/>
          </a:xfrm>
          <a:custGeom>
            <a:avLst/>
            <a:gdLst>
              <a:gd name="T0" fmla="*/ 1697 w 1876"/>
              <a:gd name="T1" fmla="*/ 968 h 1822"/>
              <a:gd name="T2" fmla="*/ 1697 w 1876"/>
              <a:gd name="T3" fmla="*/ 968 h 1822"/>
              <a:gd name="T4" fmla="*/ 1866 w 1876"/>
              <a:gd name="T5" fmla="*/ 586 h 1822"/>
              <a:gd name="T6" fmla="*/ 1715 w 1876"/>
              <a:gd name="T7" fmla="*/ 187 h 1822"/>
              <a:gd name="T8" fmla="*/ 1342 w 1876"/>
              <a:gd name="T9" fmla="*/ 9 h 1822"/>
              <a:gd name="T10" fmla="*/ 942 w 1876"/>
              <a:gd name="T11" fmla="*/ 151 h 1822"/>
              <a:gd name="T12" fmla="*/ 924 w 1876"/>
              <a:gd name="T13" fmla="*/ 160 h 1822"/>
              <a:gd name="T14" fmla="*/ 560 w 1876"/>
              <a:gd name="T15" fmla="*/ 498 h 1822"/>
              <a:gd name="T16" fmla="*/ 187 w 1876"/>
              <a:gd name="T17" fmla="*/ 844 h 1822"/>
              <a:gd name="T18" fmla="*/ 178 w 1876"/>
              <a:gd name="T19" fmla="*/ 853 h 1822"/>
              <a:gd name="T20" fmla="*/ 9 w 1876"/>
              <a:gd name="T21" fmla="*/ 1244 h 1822"/>
              <a:gd name="T22" fmla="*/ 160 w 1876"/>
              <a:gd name="T23" fmla="*/ 1635 h 1822"/>
              <a:gd name="T24" fmla="*/ 542 w 1876"/>
              <a:gd name="T25" fmla="*/ 1812 h 1822"/>
              <a:gd name="T26" fmla="*/ 942 w 1876"/>
              <a:gd name="T27" fmla="*/ 1670 h 1822"/>
              <a:gd name="T28" fmla="*/ 951 w 1876"/>
              <a:gd name="T29" fmla="*/ 1670 h 1822"/>
              <a:gd name="T30" fmla="*/ 1324 w 1876"/>
              <a:gd name="T31" fmla="*/ 1324 h 1822"/>
              <a:gd name="T32" fmla="*/ 1688 w 1876"/>
              <a:gd name="T33" fmla="*/ 977 h 1822"/>
              <a:gd name="T34" fmla="*/ 1697 w 1876"/>
              <a:gd name="T35" fmla="*/ 968 h 1822"/>
              <a:gd name="T36" fmla="*/ 1004 w 1876"/>
              <a:gd name="T37" fmla="*/ 240 h 1822"/>
              <a:gd name="T38" fmla="*/ 1004 w 1876"/>
              <a:gd name="T39" fmla="*/ 240 h 1822"/>
              <a:gd name="T40" fmla="*/ 1013 w 1876"/>
              <a:gd name="T41" fmla="*/ 231 h 1822"/>
              <a:gd name="T42" fmla="*/ 1013 w 1876"/>
              <a:gd name="T43" fmla="*/ 231 h 1822"/>
              <a:gd name="T44" fmla="*/ 1333 w 1876"/>
              <a:gd name="T45" fmla="*/ 116 h 1822"/>
              <a:gd name="T46" fmla="*/ 1644 w 1876"/>
              <a:gd name="T47" fmla="*/ 258 h 1822"/>
              <a:gd name="T48" fmla="*/ 1759 w 1876"/>
              <a:gd name="T49" fmla="*/ 578 h 1822"/>
              <a:gd name="T50" fmla="*/ 1626 w 1876"/>
              <a:gd name="T51" fmla="*/ 889 h 1822"/>
              <a:gd name="T52" fmla="*/ 1626 w 1876"/>
              <a:gd name="T53" fmla="*/ 889 h 1822"/>
              <a:gd name="T54" fmla="*/ 1617 w 1876"/>
              <a:gd name="T55" fmla="*/ 897 h 1822"/>
              <a:gd name="T56" fmla="*/ 1288 w 1876"/>
              <a:gd name="T57" fmla="*/ 1208 h 1822"/>
              <a:gd name="T58" fmla="*/ 667 w 1876"/>
              <a:gd name="T59" fmla="*/ 542 h 1822"/>
              <a:gd name="T60" fmla="*/ 1004 w 1876"/>
              <a:gd name="T61" fmla="*/ 240 h 1822"/>
              <a:gd name="T62" fmla="*/ 871 w 1876"/>
              <a:gd name="T63" fmla="*/ 1590 h 1822"/>
              <a:gd name="T64" fmla="*/ 871 w 1876"/>
              <a:gd name="T65" fmla="*/ 1590 h 1822"/>
              <a:gd name="T66" fmla="*/ 871 w 1876"/>
              <a:gd name="T67" fmla="*/ 1590 h 1822"/>
              <a:gd name="T68" fmla="*/ 871 w 1876"/>
              <a:gd name="T69" fmla="*/ 1590 h 1822"/>
              <a:gd name="T70" fmla="*/ 542 w 1876"/>
              <a:gd name="T71" fmla="*/ 1706 h 1822"/>
              <a:gd name="T72" fmla="*/ 231 w 1876"/>
              <a:gd name="T73" fmla="*/ 1564 h 1822"/>
              <a:gd name="T74" fmla="*/ 116 w 1876"/>
              <a:gd name="T75" fmla="*/ 1244 h 1822"/>
              <a:gd name="T76" fmla="*/ 249 w 1876"/>
              <a:gd name="T77" fmla="*/ 933 h 1822"/>
              <a:gd name="T78" fmla="*/ 249 w 1876"/>
              <a:gd name="T79" fmla="*/ 933 h 1822"/>
              <a:gd name="T80" fmla="*/ 258 w 1876"/>
              <a:gd name="T81" fmla="*/ 924 h 1822"/>
              <a:gd name="T82" fmla="*/ 596 w 1876"/>
              <a:gd name="T83" fmla="*/ 613 h 1822"/>
              <a:gd name="T84" fmla="*/ 1208 w 1876"/>
              <a:gd name="T85" fmla="*/ 1279 h 1822"/>
              <a:gd name="T86" fmla="*/ 871 w 1876"/>
              <a:gd name="T87" fmla="*/ 1590 h 1822"/>
              <a:gd name="T88" fmla="*/ 1697 w 1876"/>
              <a:gd name="T89" fmla="*/ 968 h 1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876" h="1822">
                <a:moveTo>
                  <a:pt x="1697" y="968"/>
                </a:moveTo>
                <a:lnTo>
                  <a:pt x="1697" y="968"/>
                </a:lnTo>
                <a:cubicBezTo>
                  <a:pt x="1804" y="862"/>
                  <a:pt x="1866" y="728"/>
                  <a:pt x="1866" y="586"/>
                </a:cubicBezTo>
                <a:cubicBezTo>
                  <a:pt x="1875" y="435"/>
                  <a:pt x="1821" y="293"/>
                  <a:pt x="1715" y="187"/>
                </a:cubicBezTo>
                <a:cubicBezTo>
                  <a:pt x="1617" y="80"/>
                  <a:pt x="1484" y="18"/>
                  <a:pt x="1342" y="9"/>
                </a:cubicBezTo>
                <a:cubicBezTo>
                  <a:pt x="1191" y="0"/>
                  <a:pt x="1048" y="53"/>
                  <a:pt x="942" y="151"/>
                </a:cubicBezTo>
                <a:cubicBezTo>
                  <a:pt x="933" y="151"/>
                  <a:pt x="933" y="151"/>
                  <a:pt x="924" y="160"/>
                </a:cubicBezTo>
                <a:cubicBezTo>
                  <a:pt x="560" y="498"/>
                  <a:pt x="560" y="498"/>
                  <a:pt x="560" y="498"/>
                </a:cubicBezTo>
                <a:cubicBezTo>
                  <a:pt x="187" y="844"/>
                  <a:pt x="187" y="844"/>
                  <a:pt x="187" y="844"/>
                </a:cubicBezTo>
                <a:lnTo>
                  <a:pt x="178" y="853"/>
                </a:lnTo>
                <a:cubicBezTo>
                  <a:pt x="71" y="960"/>
                  <a:pt x="9" y="1093"/>
                  <a:pt x="9" y="1244"/>
                </a:cubicBezTo>
                <a:cubicBezTo>
                  <a:pt x="0" y="1386"/>
                  <a:pt x="53" y="1528"/>
                  <a:pt x="160" y="1635"/>
                </a:cubicBezTo>
                <a:cubicBezTo>
                  <a:pt x="258" y="1741"/>
                  <a:pt x="391" y="1812"/>
                  <a:pt x="542" y="1812"/>
                </a:cubicBezTo>
                <a:cubicBezTo>
                  <a:pt x="684" y="1821"/>
                  <a:pt x="826" y="1768"/>
                  <a:pt x="942" y="1670"/>
                </a:cubicBezTo>
                <a:cubicBezTo>
                  <a:pt x="942" y="1670"/>
                  <a:pt x="942" y="1670"/>
                  <a:pt x="951" y="1670"/>
                </a:cubicBezTo>
                <a:cubicBezTo>
                  <a:pt x="1324" y="1324"/>
                  <a:pt x="1324" y="1324"/>
                  <a:pt x="1324" y="1324"/>
                </a:cubicBezTo>
                <a:cubicBezTo>
                  <a:pt x="1688" y="977"/>
                  <a:pt x="1688" y="977"/>
                  <a:pt x="1688" y="977"/>
                </a:cubicBezTo>
                <a:cubicBezTo>
                  <a:pt x="1697" y="977"/>
                  <a:pt x="1697" y="968"/>
                  <a:pt x="1697" y="968"/>
                </a:cubicBezTo>
                <a:lnTo>
                  <a:pt x="1004" y="240"/>
                </a:lnTo>
                <a:lnTo>
                  <a:pt x="1004" y="240"/>
                </a:lnTo>
                <a:cubicBezTo>
                  <a:pt x="1004" y="231"/>
                  <a:pt x="1004" y="231"/>
                  <a:pt x="1013" y="231"/>
                </a:cubicBezTo>
                <a:lnTo>
                  <a:pt x="1013" y="231"/>
                </a:lnTo>
                <a:cubicBezTo>
                  <a:pt x="1102" y="151"/>
                  <a:pt x="1217" y="107"/>
                  <a:pt x="1333" y="116"/>
                </a:cubicBezTo>
                <a:cubicBezTo>
                  <a:pt x="1448" y="124"/>
                  <a:pt x="1564" y="178"/>
                  <a:pt x="1644" y="258"/>
                </a:cubicBezTo>
                <a:cubicBezTo>
                  <a:pt x="1724" y="346"/>
                  <a:pt x="1768" y="462"/>
                  <a:pt x="1759" y="578"/>
                </a:cubicBezTo>
                <a:cubicBezTo>
                  <a:pt x="1759" y="702"/>
                  <a:pt x="1706" y="808"/>
                  <a:pt x="1626" y="889"/>
                </a:cubicBezTo>
                <a:lnTo>
                  <a:pt x="1626" y="889"/>
                </a:lnTo>
                <a:cubicBezTo>
                  <a:pt x="1626" y="897"/>
                  <a:pt x="1617" y="897"/>
                  <a:pt x="1617" y="897"/>
                </a:cubicBezTo>
                <a:cubicBezTo>
                  <a:pt x="1288" y="1208"/>
                  <a:pt x="1288" y="1208"/>
                  <a:pt x="1288" y="1208"/>
                </a:cubicBezTo>
                <a:cubicBezTo>
                  <a:pt x="667" y="542"/>
                  <a:pt x="667" y="542"/>
                  <a:pt x="667" y="542"/>
                </a:cubicBezTo>
                <a:cubicBezTo>
                  <a:pt x="1004" y="240"/>
                  <a:pt x="1004" y="240"/>
                  <a:pt x="1004" y="240"/>
                </a:cubicBezTo>
                <a:lnTo>
                  <a:pt x="871" y="1590"/>
                </a:lnTo>
                <a:lnTo>
                  <a:pt x="871" y="1590"/>
                </a:lnTo>
                <a:lnTo>
                  <a:pt x="871" y="1590"/>
                </a:lnTo>
                <a:lnTo>
                  <a:pt x="871" y="1590"/>
                </a:lnTo>
                <a:cubicBezTo>
                  <a:pt x="782" y="1670"/>
                  <a:pt x="667" y="1715"/>
                  <a:pt x="542" y="1706"/>
                </a:cubicBezTo>
                <a:cubicBezTo>
                  <a:pt x="427" y="1706"/>
                  <a:pt x="311" y="1652"/>
                  <a:pt x="231" y="1564"/>
                </a:cubicBezTo>
                <a:cubicBezTo>
                  <a:pt x="151" y="1475"/>
                  <a:pt x="107" y="1359"/>
                  <a:pt x="116" y="1244"/>
                </a:cubicBezTo>
                <a:cubicBezTo>
                  <a:pt x="116" y="1119"/>
                  <a:pt x="169" y="1013"/>
                  <a:pt x="249" y="933"/>
                </a:cubicBezTo>
                <a:lnTo>
                  <a:pt x="249" y="933"/>
                </a:lnTo>
                <a:cubicBezTo>
                  <a:pt x="258" y="924"/>
                  <a:pt x="258" y="924"/>
                  <a:pt x="258" y="924"/>
                </a:cubicBezTo>
                <a:cubicBezTo>
                  <a:pt x="596" y="613"/>
                  <a:pt x="596" y="613"/>
                  <a:pt x="596" y="613"/>
                </a:cubicBezTo>
                <a:cubicBezTo>
                  <a:pt x="1208" y="1279"/>
                  <a:pt x="1208" y="1279"/>
                  <a:pt x="1208" y="1279"/>
                </a:cubicBezTo>
                <a:cubicBezTo>
                  <a:pt x="871" y="1590"/>
                  <a:pt x="871" y="1590"/>
                  <a:pt x="871" y="1590"/>
                </a:cubicBezTo>
                <a:lnTo>
                  <a:pt x="1697" y="968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98">
            <a:extLst>
              <a:ext uri="{FF2B5EF4-FFF2-40B4-BE49-F238E27FC236}">
                <a16:creationId xmlns:a16="http://schemas.microsoft.com/office/drawing/2014/main" id="{D1D84D4A-9D20-4A48-B682-B58E80CB7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2145" y="5999671"/>
            <a:ext cx="1083727" cy="1183903"/>
          </a:xfrm>
          <a:custGeom>
            <a:avLst/>
            <a:gdLst>
              <a:gd name="T0" fmla="*/ 967 w 1048"/>
              <a:gd name="T1" fmla="*/ 328 h 1146"/>
              <a:gd name="T2" fmla="*/ 577 w 1048"/>
              <a:gd name="T3" fmla="*/ 320 h 1146"/>
              <a:gd name="T4" fmla="*/ 551 w 1048"/>
              <a:gd name="T5" fmla="*/ 275 h 1146"/>
              <a:gd name="T6" fmla="*/ 275 w 1048"/>
              <a:gd name="T7" fmla="*/ 0 h 1146"/>
              <a:gd name="T8" fmla="*/ 0 w 1048"/>
              <a:gd name="T9" fmla="*/ 275 h 1146"/>
              <a:gd name="T10" fmla="*/ 0 w 1048"/>
              <a:gd name="T11" fmla="*/ 781 h 1146"/>
              <a:gd name="T12" fmla="*/ 418 w 1048"/>
              <a:gd name="T13" fmla="*/ 1145 h 1146"/>
              <a:gd name="T14" fmla="*/ 613 w 1048"/>
              <a:gd name="T15" fmla="*/ 1065 h 1146"/>
              <a:gd name="T16" fmla="*/ 967 w 1048"/>
              <a:gd name="T17" fmla="*/ 710 h 1146"/>
              <a:gd name="T18" fmla="*/ 53 w 1048"/>
              <a:gd name="T19" fmla="*/ 275 h 1146"/>
              <a:gd name="T20" fmla="*/ 115 w 1048"/>
              <a:gd name="T21" fmla="*/ 124 h 1146"/>
              <a:gd name="T22" fmla="*/ 489 w 1048"/>
              <a:gd name="T23" fmla="*/ 275 h 1146"/>
              <a:gd name="T24" fmla="*/ 489 w 1048"/>
              <a:gd name="T25" fmla="*/ 408 h 1146"/>
              <a:gd name="T26" fmla="*/ 53 w 1048"/>
              <a:gd name="T27" fmla="*/ 275 h 1146"/>
              <a:gd name="T28" fmla="*/ 53 w 1048"/>
              <a:gd name="T29" fmla="*/ 781 h 1146"/>
              <a:gd name="T30" fmla="*/ 347 w 1048"/>
              <a:gd name="T31" fmla="*/ 559 h 1146"/>
              <a:gd name="T32" fmla="*/ 222 w 1048"/>
              <a:gd name="T33" fmla="*/ 684 h 1146"/>
              <a:gd name="T34" fmla="*/ 213 w 1048"/>
              <a:gd name="T35" fmla="*/ 692 h 1146"/>
              <a:gd name="T36" fmla="*/ 204 w 1048"/>
              <a:gd name="T37" fmla="*/ 702 h 1146"/>
              <a:gd name="T38" fmla="*/ 196 w 1048"/>
              <a:gd name="T39" fmla="*/ 710 h 1146"/>
              <a:gd name="T40" fmla="*/ 186 w 1048"/>
              <a:gd name="T41" fmla="*/ 728 h 1146"/>
              <a:gd name="T42" fmla="*/ 178 w 1048"/>
              <a:gd name="T43" fmla="*/ 737 h 1146"/>
              <a:gd name="T44" fmla="*/ 169 w 1048"/>
              <a:gd name="T45" fmla="*/ 746 h 1146"/>
              <a:gd name="T46" fmla="*/ 169 w 1048"/>
              <a:gd name="T47" fmla="*/ 764 h 1146"/>
              <a:gd name="T48" fmla="*/ 160 w 1048"/>
              <a:gd name="T49" fmla="*/ 773 h 1146"/>
              <a:gd name="T50" fmla="*/ 160 w 1048"/>
              <a:gd name="T51" fmla="*/ 790 h 1146"/>
              <a:gd name="T52" fmla="*/ 151 w 1048"/>
              <a:gd name="T53" fmla="*/ 799 h 1146"/>
              <a:gd name="T54" fmla="*/ 151 w 1048"/>
              <a:gd name="T55" fmla="*/ 817 h 1146"/>
              <a:gd name="T56" fmla="*/ 142 w 1048"/>
              <a:gd name="T57" fmla="*/ 826 h 1146"/>
              <a:gd name="T58" fmla="*/ 142 w 1048"/>
              <a:gd name="T59" fmla="*/ 843 h 1146"/>
              <a:gd name="T60" fmla="*/ 142 w 1048"/>
              <a:gd name="T61" fmla="*/ 860 h 1146"/>
              <a:gd name="T62" fmla="*/ 142 w 1048"/>
              <a:gd name="T63" fmla="*/ 869 h 1146"/>
              <a:gd name="T64" fmla="*/ 142 w 1048"/>
              <a:gd name="T65" fmla="*/ 887 h 1146"/>
              <a:gd name="T66" fmla="*/ 142 w 1048"/>
              <a:gd name="T67" fmla="*/ 896 h 1146"/>
              <a:gd name="T68" fmla="*/ 142 w 1048"/>
              <a:gd name="T69" fmla="*/ 914 h 1146"/>
              <a:gd name="T70" fmla="*/ 151 w 1048"/>
              <a:gd name="T71" fmla="*/ 923 h 1146"/>
              <a:gd name="T72" fmla="*/ 151 w 1048"/>
              <a:gd name="T73" fmla="*/ 940 h 1146"/>
              <a:gd name="T74" fmla="*/ 160 w 1048"/>
              <a:gd name="T75" fmla="*/ 958 h 1146"/>
              <a:gd name="T76" fmla="*/ 577 w 1048"/>
              <a:gd name="T77" fmla="*/ 1029 h 1146"/>
              <a:gd name="T78" fmla="*/ 418 w 1048"/>
              <a:gd name="T79" fmla="*/ 1091 h 1146"/>
              <a:gd name="T80" fmla="*/ 258 w 1048"/>
              <a:gd name="T81" fmla="*/ 719 h 1146"/>
              <a:gd name="T82" fmla="*/ 729 w 1048"/>
              <a:gd name="T83" fmla="*/ 869 h 1146"/>
              <a:gd name="T84" fmla="*/ 932 w 1048"/>
              <a:gd name="T85" fmla="*/ 675 h 1146"/>
              <a:gd name="T86" fmla="*/ 772 w 1048"/>
              <a:gd name="T87" fmla="*/ 834 h 1146"/>
              <a:gd name="T88" fmla="*/ 622 w 1048"/>
              <a:gd name="T89" fmla="*/ 364 h 1146"/>
              <a:gd name="T90" fmla="*/ 772 w 1048"/>
              <a:gd name="T91" fmla="*/ 302 h 1146"/>
              <a:gd name="T92" fmla="*/ 932 w 1048"/>
              <a:gd name="T93" fmla="*/ 675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48" h="1146">
                <a:moveTo>
                  <a:pt x="1047" y="515"/>
                </a:moveTo>
                <a:lnTo>
                  <a:pt x="1047" y="515"/>
                </a:lnTo>
                <a:cubicBezTo>
                  <a:pt x="1047" y="444"/>
                  <a:pt x="1012" y="382"/>
                  <a:pt x="967" y="328"/>
                </a:cubicBezTo>
                <a:cubicBezTo>
                  <a:pt x="914" y="275"/>
                  <a:pt x="843" y="248"/>
                  <a:pt x="772" y="248"/>
                </a:cubicBezTo>
                <a:lnTo>
                  <a:pt x="772" y="248"/>
                </a:lnTo>
                <a:cubicBezTo>
                  <a:pt x="702" y="248"/>
                  <a:pt x="631" y="275"/>
                  <a:pt x="577" y="320"/>
                </a:cubicBezTo>
                <a:lnTo>
                  <a:pt x="577" y="328"/>
                </a:lnTo>
                <a:cubicBezTo>
                  <a:pt x="551" y="355"/>
                  <a:pt x="551" y="355"/>
                  <a:pt x="551" y="355"/>
                </a:cubicBezTo>
                <a:cubicBezTo>
                  <a:pt x="551" y="275"/>
                  <a:pt x="551" y="275"/>
                  <a:pt x="551" y="275"/>
                </a:cubicBezTo>
                <a:lnTo>
                  <a:pt x="551" y="275"/>
                </a:lnTo>
                <a:cubicBezTo>
                  <a:pt x="551" y="195"/>
                  <a:pt x="515" y="133"/>
                  <a:pt x="471" y="80"/>
                </a:cubicBezTo>
                <a:cubicBezTo>
                  <a:pt x="418" y="26"/>
                  <a:pt x="347" y="0"/>
                  <a:pt x="275" y="0"/>
                </a:cubicBezTo>
                <a:cubicBezTo>
                  <a:pt x="204" y="0"/>
                  <a:pt x="133" y="26"/>
                  <a:pt x="80" y="80"/>
                </a:cubicBezTo>
                <a:cubicBezTo>
                  <a:pt x="27" y="133"/>
                  <a:pt x="0" y="195"/>
                  <a:pt x="0" y="275"/>
                </a:cubicBezTo>
                <a:lnTo>
                  <a:pt x="0" y="275"/>
                </a:lnTo>
                <a:cubicBezTo>
                  <a:pt x="0" y="524"/>
                  <a:pt x="0" y="524"/>
                  <a:pt x="0" y="524"/>
                </a:cubicBezTo>
                <a:cubicBezTo>
                  <a:pt x="0" y="773"/>
                  <a:pt x="0" y="773"/>
                  <a:pt x="0" y="773"/>
                </a:cubicBezTo>
                <a:lnTo>
                  <a:pt x="0" y="781"/>
                </a:lnTo>
                <a:cubicBezTo>
                  <a:pt x="0" y="905"/>
                  <a:pt x="80" y="1002"/>
                  <a:pt x="196" y="1038"/>
                </a:cubicBezTo>
                <a:cubicBezTo>
                  <a:pt x="204" y="1047"/>
                  <a:pt x="213" y="1056"/>
                  <a:pt x="222" y="1065"/>
                </a:cubicBezTo>
                <a:cubicBezTo>
                  <a:pt x="275" y="1118"/>
                  <a:pt x="347" y="1145"/>
                  <a:pt x="418" y="1145"/>
                </a:cubicBezTo>
                <a:lnTo>
                  <a:pt x="418" y="1145"/>
                </a:lnTo>
                <a:cubicBezTo>
                  <a:pt x="489" y="1145"/>
                  <a:pt x="560" y="1118"/>
                  <a:pt x="613" y="1074"/>
                </a:cubicBezTo>
                <a:lnTo>
                  <a:pt x="613" y="1065"/>
                </a:lnTo>
                <a:cubicBezTo>
                  <a:pt x="790" y="887"/>
                  <a:pt x="790" y="887"/>
                  <a:pt x="790" y="887"/>
                </a:cubicBezTo>
                <a:cubicBezTo>
                  <a:pt x="967" y="719"/>
                  <a:pt x="967" y="719"/>
                  <a:pt x="967" y="719"/>
                </a:cubicBezTo>
                <a:lnTo>
                  <a:pt x="967" y="710"/>
                </a:lnTo>
                <a:cubicBezTo>
                  <a:pt x="1021" y="657"/>
                  <a:pt x="1047" y="595"/>
                  <a:pt x="1047" y="515"/>
                </a:cubicBezTo>
                <a:close/>
                <a:moveTo>
                  <a:pt x="53" y="275"/>
                </a:moveTo>
                <a:lnTo>
                  <a:pt x="53" y="275"/>
                </a:lnTo>
                <a:lnTo>
                  <a:pt x="53" y="275"/>
                </a:lnTo>
                <a:lnTo>
                  <a:pt x="53" y="275"/>
                </a:lnTo>
                <a:cubicBezTo>
                  <a:pt x="53" y="213"/>
                  <a:pt x="80" y="159"/>
                  <a:pt x="115" y="124"/>
                </a:cubicBezTo>
                <a:cubicBezTo>
                  <a:pt x="160" y="80"/>
                  <a:pt x="213" y="62"/>
                  <a:pt x="275" y="62"/>
                </a:cubicBezTo>
                <a:cubicBezTo>
                  <a:pt x="329" y="62"/>
                  <a:pt x="382" y="80"/>
                  <a:pt x="426" y="124"/>
                </a:cubicBezTo>
                <a:cubicBezTo>
                  <a:pt x="471" y="159"/>
                  <a:pt x="489" y="213"/>
                  <a:pt x="489" y="275"/>
                </a:cubicBezTo>
                <a:lnTo>
                  <a:pt x="489" y="275"/>
                </a:lnTo>
                <a:lnTo>
                  <a:pt x="489" y="275"/>
                </a:lnTo>
                <a:cubicBezTo>
                  <a:pt x="489" y="408"/>
                  <a:pt x="489" y="408"/>
                  <a:pt x="489" y="408"/>
                </a:cubicBezTo>
                <a:cubicBezTo>
                  <a:pt x="400" y="497"/>
                  <a:pt x="400" y="497"/>
                  <a:pt x="400" y="497"/>
                </a:cubicBezTo>
                <a:cubicBezTo>
                  <a:pt x="53" y="497"/>
                  <a:pt x="53" y="497"/>
                  <a:pt x="53" y="497"/>
                </a:cubicBezTo>
                <a:lnTo>
                  <a:pt x="53" y="275"/>
                </a:lnTo>
                <a:close/>
                <a:moveTo>
                  <a:pt x="53" y="781"/>
                </a:moveTo>
                <a:lnTo>
                  <a:pt x="53" y="781"/>
                </a:lnTo>
                <a:lnTo>
                  <a:pt x="53" y="781"/>
                </a:lnTo>
                <a:lnTo>
                  <a:pt x="53" y="773"/>
                </a:lnTo>
                <a:cubicBezTo>
                  <a:pt x="53" y="559"/>
                  <a:pt x="53" y="559"/>
                  <a:pt x="53" y="559"/>
                </a:cubicBezTo>
                <a:cubicBezTo>
                  <a:pt x="347" y="559"/>
                  <a:pt x="347" y="559"/>
                  <a:pt x="347" y="559"/>
                </a:cubicBezTo>
                <a:cubicBezTo>
                  <a:pt x="222" y="675"/>
                  <a:pt x="222" y="675"/>
                  <a:pt x="222" y="675"/>
                </a:cubicBezTo>
                <a:lnTo>
                  <a:pt x="222" y="675"/>
                </a:lnTo>
                <a:lnTo>
                  <a:pt x="222" y="684"/>
                </a:lnTo>
                <a:lnTo>
                  <a:pt x="222" y="684"/>
                </a:lnTo>
                <a:lnTo>
                  <a:pt x="213" y="684"/>
                </a:lnTo>
                <a:cubicBezTo>
                  <a:pt x="213" y="692"/>
                  <a:pt x="213" y="692"/>
                  <a:pt x="213" y="692"/>
                </a:cubicBezTo>
                <a:cubicBezTo>
                  <a:pt x="213" y="692"/>
                  <a:pt x="213" y="692"/>
                  <a:pt x="204" y="692"/>
                </a:cubicBezTo>
                <a:lnTo>
                  <a:pt x="204" y="692"/>
                </a:lnTo>
                <a:cubicBezTo>
                  <a:pt x="204" y="702"/>
                  <a:pt x="204" y="702"/>
                  <a:pt x="204" y="702"/>
                </a:cubicBezTo>
                <a:lnTo>
                  <a:pt x="204" y="702"/>
                </a:lnTo>
                <a:cubicBezTo>
                  <a:pt x="196" y="702"/>
                  <a:pt x="196" y="710"/>
                  <a:pt x="196" y="710"/>
                </a:cubicBezTo>
                <a:lnTo>
                  <a:pt x="196" y="710"/>
                </a:lnTo>
                <a:cubicBezTo>
                  <a:pt x="196" y="710"/>
                  <a:pt x="196" y="719"/>
                  <a:pt x="186" y="719"/>
                </a:cubicBezTo>
                <a:lnTo>
                  <a:pt x="186" y="719"/>
                </a:lnTo>
                <a:cubicBezTo>
                  <a:pt x="186" y="719"/>
                  <a:pt x="186" y="719"/>
                  <a:pt x="186" y="728"/>
                </a:cubicBezTo>
                <a:lnTo>
                  <a:pt x="186" y="728"/>
                </a:lnTo>
                <a:cubicBezTo>
                  <a:pt x="186" y="728"/>
                  <a:pt x="178" y="728"/>
                  <a:pt x="178" y="737"/>
                </a:cubicBezTo>
                <a:lnTo>
                  <a:pt x="178" y="737"/>
                </a:lnTo>
                <a:lnTo>
                  <a:pt x="178" y="737"/>
                </a:lnTo>
                <a:cubicBezTo>
                  <a:pt x="178" y="746"/>
                  <a:pt x="178" y="746"/>
                  <a:pt x="178" y="746"/>
                </a:cubicBezTo>
                <a:lnTo>
                  <a:pt x="169" y="746"/>
                </a:lnTo>
                <a:cubicBezTo>
                  <a:pt x="169" y="755"/>
                  <a:pt x="169" y="755"/>
                  <a:pt x="169" y="755"/>
                </a:cubicBezTo>
                <a:lnTo>
                  <a:pt x="169" y="755"/>
                </a:lnTo>
                <a:cubicBezTo>
                  <a:pt x="169" y="764"/>
                  <a:pt x="169" y="764"/>
                  <a:pt x="169" y="764"/>
                </a:cubicBezTo>
                <a:cubicBezTo>
                  <a:pt x="169" y="764"/>
                  <a:pt x="169" y="764"/>
                  <a:pt x="160" y="764"/>
                </a:cubicBezTo>
                <a:cubicBezTo>
                  <a:pt x="160" y="773"/>
                  <a:pt x="160" y="773"/>
                  <a:pt x="160" y="773"/>
                </a:cubicBezTo>
                <a:lnTo>
                  <a:pt x="160" y="773"/>
                </a:lnTo>
                <a:lnTo>
                  <a:pt x="160" y="773"/>
                </a:lnTo>
                <a:cubicBezTo>
                  <a:pt x="160" y="781"/>
                  <a:pt x="160" y="781"/>
                  <a:pt x="160" y="781"/>
                </a:cubicBezTo>
                <a:cubicBezTo>
                  <a:pt x="160" y="790"/>
                  <a:pt x="160" y="790"/>
                  <a:pt x="160" y="790"/>
                </a:cubicBezTo>
                <a:lnTo>
                  <a:pt x="151" y="790"/>
                </a:lnTo>
                <a:cubicBezTo>
                  <a:pt x="151" y="799"/>
                  <a:pt x="151" y="799"/>
                  <a:pt x="151" y="799"/>
                </a:cubicBezTo>
                <a:lnTo>
                  <a:pt x="151" y="799"/>
                </a:lnTo>
                <a:cubicBezTo>
                  <a:pt x="151" y="808"/>
                  <a:pt x="151" y="808"/>
                  <a:pt x="151" y="808"/>
                </a:cubicBezTo>
                <a:lnTo>
                  <a:pt x="151" y="808"/>
                </a:lnTo>
                <a:cubicBezTo>
                  <a:pt x="151" y="817"/>
                  <a:pt x="151" y="817"/>
                  <a:pt x="151" y="817"/>
                </a:cubicBezTo>
                <a:lnTo>
                  <a:pt x="151" y="817"/>
                </a:lnTo>
                <a:lnTo>
                  <a:pt x="151" y="817"/>
                </a:lnTo>
                <a:cubicBezTo>
                  <a:pt x="151" y="826"/>
                  <a:pt x="151" y="826"/>
                  <a:pt x="142" y="826"/>
                </a:cubicBezTo>
                <a:cubicBezTo>
                  <a:pt x="142" y="834"/>
                  <a:pt x="142" y="834"/>
                  <a:pt x="142" y="834"/>
                </a:cubicBezTo>
                <a:cubicBezTo>
                  <a:pt x="142" y="834"/>
                  <a:pt x="142" y="834"/>
                  <a:pt x="142" y="843"/>
                </a:cubicBezTo>
                <a:lnTo>
                  <a:pt x="142" y="843"/>
                </a:lnTo>
                <a:lnTo>
                  <a:pt x="142" y="843"/>
                </a:lnTo>
                <a:cubicBezTo>
                  <a:pt x="142" y="852"/>
                  <a:pt x="142" y="852"/>
                  <a:pt x="142" y="852"/>
                </a:cubicBezTo>
                <a:cubicBezTo>
                  <a:pt x="142" y="852"/>
                  <a:pt x="142" y="852"/>
                  <a:pt x="142" y="860"/>
                </a:cubicBezTo>
                <a:lnTo>
                  <a:pt x="142" y="860"/>
                </a:lnTo>
                <a:cubicBezTo>
                  <a:pt x="142" y="860"/>
                  <a:pt x="142" y="860"/>
                  <a:pt x="142" y="869"/>
                </a:cubicBezTo>
                <a:lnTo>
                  <a:pt x="142" y="869"/>
                </a:lnTo>
                <a:cubicBezTo>
                  <a:pt x="142" y="869"/>
                  <a:pt x="142" y="869"/>
                  <a:pt x="142" y="878"/>
                </a:cubicBezTo>
                <a:lnTo>
                  <a:pt x="142" y="878"/>
                </a:lnTo>
                <a:cubicBezTo>
                  <a:pt x="142" y="878"/>
                  <a:pt x="142" y="878"/>
                  <a:pt x="142" y="887"/>
                </a:cubicBezTo>
                <a:lnTo>
                  <a:pt x="142" y="887"/>
                </a:lnTo>
                <a:cubicBezTo>
                  <a:pt x="142" y="887"/>
                  <a:pt x="142" y="887"/>
                  <a:pt x="142" y="896"/>
                </a:cubicBezTo>
                <a:lnTo>
                  <a:pt x="142" y="896"/>
                </a:lnTo>
                <a:cubicBezTo>
                  <a:pt x="142" y="896"/>
                  <a:pt x="142" y="896"/>
                  <a:pt x="142" y="905"/>
                </a:cubicBezTo>
                <a:lnTo>
                  <a:pt x="142" y="905"/>
                </a:lnTo>
                <a:cubicBezTo>
                  <a:pt x="142" y="905"/>
                  <a:pt x="142" y="905"/>
                  <a:pt x="142" y="914"/>
                </a:cubicBezTo>
                <a:lnTo>
                  <a:pt x="142" y="914"/>
                </a:lnTo>
                <a:lnTo>
                  <a:pt x="151" y="923"/>
                </a:lnTo>
                <a:lnTo>
                  <a:pt x="151" y="923"/>
                </a:lnTo>
                <a:lnTo>
                  <a:pt x="151" y="931"/>
                </a:lnTo>
                <a:lnTo>
                  <a:pt x="151" y="931"/>
                </a:lnTo>
                <a:lnTo>
                  <a:pt x="151" y="940"/>
                </a:lnTo>
                <a:lnTo>
                  <a:pt x="151" y="940"/>
                </a:lnTo>
                <a:cubicBezTo>
                  <a:pt x="151" y="949"/>
                  <a:pt x="151" y="949"/>
                  <a:pt x="160" y="958"/>
                </a:cubicBezTo>
                <a:lnTo>
                  <a:pt x="160" y="958"/>
                </a:lnTo>
                <a:cubicBezTo>
                  <a:pt x="98" y="923"/>
                  <a:pt x="53" y="852"/>
                  <a:pt x="53" y="781"/>
                </a:cubicBezTo>
                <a:close/>
                <a:moveTo>
                  <a:pt x="577" y="1029"/>
                </a:moveTo>
                <a:lnTo>
                  <a:pt x="577" y="1029"/>
                </a:lnTo>
                <a:cubicBezTo>
                  <a:pt x="569" y="1029"/>
                  <a:pt x="569" y="1029"/>
                  <a:pt x="569" y="1029"/>
                </a:cubicBezTo>
                <a:lnTo>
                  <a:pt x="569" y="1029"/>
                </a:lnTo>
                <a:cubicBezTo>
                  <a:pt x="533" y="1074"/>
                  <a:pt x="480" y="1091"/>
                  <a:pt x="418" y="1091"/>
                </a:cubicBezTo>
                <a:cubicBezTo>
                  <a:pt x="355" y="1091"/>
                  <a:pt x="302" y="1065"/>
                  <a:pt x="267" y="1029"/>
                </a:cubicBezTo>
                <a:cubicBezTo>
                  <a:pt x="258" y="1020"/>
                  <a:pt x="249" y="1011"/>
                  <a:pt x="240" y="994"/>
                </a:cubicBezTo>
                <a:cubicBezTo>
                  <a:pt x="178" y="914"/>
                  <a:pt x="186" y="799"/>
                  <a:pt x="258" y="719"/>
                </a:cubicBezTo>
                <a:cubicBezTo>
                  <a:pt x="267" y="719"/>
                  <a:pt x="267" y="719"/>
                  <a:pt x="267" y="719"/>
                </a:cubicBezTo>
                <a:cubicBezTo>
                  <a:pt x="418" y="559"/>
                  <a:pt x="418" y="559"/>
                  <a:pt x="418" y="559"/>
                </a:cubicBezTo>
                <a:cubicBezTo>
                  <a:pt x="729" y="869"/>
                  <a:pt x="729" y="869"/>
                  <a:pt x="729" y="869"/>
                </a:cubicBezTo>
                <a:lnTo>
                  <a:pt x="577" y="1029"/>
                </a:lnTo>
                <a:close/>
                <a:moveTo>
                  <a:pt x="932" y="675"/>
                </a:moveTo>
                <a:lnTo>
                  <a:pt x="932" y="675"/>
                </a:lnTo>
                <a:lnTo>
                  <a:pt x="932" y="675"/>
                </a:lnTo>
                <a:cubicBezTo>
                  <a:pt x="923" y="675"/>
                  <a:pt x="923" y="675"/>
                  <a:pt x="923" y="675"/>
                </a:cubicBezTo>
                <a:cubicBezTo>
                  <a:pt x="772" y="834"/>
                  <a:pt x="772" y="834"/>
                  <a:pt x="772" y="834"/>
                </a:cubicBezTo>
                <a:cubicBezTo>
                  <a:pt x="462" y="524"/>
                  <a:pt x="462" y="524"/>
                  <a:pt x="462" y="524"/>
                </a:cubicBezTo>
                <a:cubicBezTo>
                  <a:pt x="613" y="364"/>
                  <a:pt x="613" y="364"/>
                  <a:pt x="613" y="364"/>
                </a:cubicBezTo>
                <a:lnTo>
                  <a:pt x="622" y="364"/>
                </a:lnTo>
                <a:lnTo>
                  <a:pt x="622" y="364"/>
                </a:lnTo>
                <a:cubicBezTo>
                  <a:pt x="658" y="328"/>
                  <a:pt x="711" y="302"/>
                  <a:pt x="772" y="302"/>
                </a:cubicBezTo>
                <a:lnTo>
                  <a:pt x="772" y="302"/>
                </a:lnTo>
                <a:cubicBezTo>
                  <a:pt x="825" y="302"/>
                  <a:pt x="887" y="328"/>
                  <a:pt x="923" y="364"/>
                </a:cubicBezTo>
                <a:cubicBezTo>
                  <a:pt x="967" y="408"/>
                  <a:pt x="985" y="462"/>
                  <a:pt x="985" y="515"/>
                </a:cubicBezTo>
                <a:cubicBezTo>
                  <a:pt x="985" y="577"/>
                  <a:pt x="967" y="631"/>
                  <a:pt x="932" y="67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FB3090F-9BFC-4A40-BDC8-A27B80D6AB72}"/>
              </a:ext>
            </a:extLst>
          </p:cNvPr>
          <p:cNvSpPr/>
          <p:nvPr/>
        </p:nvSpPr>
        <p:spPr>
          <a:xfrm>
            <a:off x="5808781" y="2172591"/>
            <a:ext cx="1274598" cy="12745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05835EA0-51AF-6F4F-9321-CAAD608E30B2}"/>
              </a:ext>
            </a:extLst>
          </p:cNvPr>
          <p:cNvGrpSpPr/>
          <p:nvPr/>
        </p:nvGrpSpPr>
        <p:grpSpPr>
          <a:xfrm>
            <a:off x="5968780" y="2416085"/>
            <a:ext cx="947123" cy="828732"/>
            <a:chOff x="5968780" y="2416085"/>
            <a:chExt cx="947123" cy="828732"/>
          </a:xfrm>
          <a:solidFill>
            <a:schemeClr val="bg2"/>
          </a:solidFill>
        </p:grpSpPr>
        <p:sp>
          <p:nvSpPr>
            <p:cNvPr id="395" name="Freeform 348">
              <a:extLst>
                <a:ext uri="{FF2B5EF4-FFF2-40B4-BE49-F238E27FC236}">
                  <a16:creationId xmlns:a16="http://schemas.microsoft.com/office/drawing/2014/main" id="{13E46F97-8274-4943-8B6C-8E6ADB6B1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8780" y="2416085"/>
              <a:ext cx="947123" cy="828732"/>
            </a:xfrm>
            <a:custGeom>
              <a:avLst/>
              <a:gdLst>
                <a:gd name="T0" fmla="*/ 870 w 916"/>
                <a:gd name="T1" fmla="*/ 267 h 801"/>
                <a:gd name="T2" fmla="*/ 435 w 916"/>
                <a:gd name="T3" fmla="*/ 0 h 801"/>
                <a:gd name="T4" fmla="*/ 35 w 916"/>
                <a:gd name="T5" fmla="*/ 160 h 801"/>
                <a:gd name="T6" fmla="*/ 44 w 916"/>
                <a:gd name="T7" fmla="*/ 364 h 801"/>
                <a:gd name="T8" fmla="*/ 204 w 916"/>
                <a:gd name="T9" fmla="*/ 445 h 801"/>
                <a:gd name="T10" fmla="*/ 275 w 916"/>
                <a:gd name="T11" fmla="*/ 542 h 801"/>
                <a:gd name="T12" fmla="*/ 355 w 916"/>
                <a:gd name="T13" fmla="*/ 560 h 801"/>
                <a:gd name="T14" fmla="*/ 435 w 916"/>
                <a:gd name="T15" fmla="*/ 622 h 801"/>
                <a:gd name="T16" fmla="*/ 462 w 916"/>
                <a:gd name="T17" fmla="*/ 782 h 801"/>
                <a:gd name="T18" fmla="*/ 515 w 916"/>
                <a:gd name="T19" fmla="*/ 800 h 801"/>
                <a:gd name="T20" fmla="*/ 533 w 916"/>
                <a:gd name="T21" fmla="*/ 782 h 801"/>
                <a:gd name="T22" fmla="*/ 604 w 916"/>
                <a:gd name="T23" fmla="*/ 711 h 801"/>
                <a:gd name="T24" fmla="*/ 666 w 916"/>
                <a:gd name="T25" fmla="*/ 729 h 801"/>
                <a:gd name="T26" fmla="*/ 746 w 916"/>
                <a:gd name="T27" fmla="*/ 631 h 801"/>
                <a:gd name="T28" fmla="*/ 799 w 916"/>
                <a:gd name="T29" fmla="*/ 622 h 801"/>
                <a:gd name="T30" fmla="*/ 888 w 916"/>
                <a:gd name="T31" fmla="*/ 462 h 801"/>
                <a:gd name="T32" fmla="*/ 506 w 916"/>
                <a:gd name="T33" fmla="*/ 675 h 801"/>
                <a:gd name="T34" fmla="*/ 506 w 916"/>
                <a:gd name="T35" fmla="*/ 675 h 801"/>
                <a:gd name="T36" fmla="*/ 444 w 916"/>
                <a:gd name="T37" fmla="*/ 569 h 801"/>
                <a:gd name="T38" fmla="*/ 515 w 916"/>
                <a:gd name="T39" fmla="*/ 640 h 801"/>
                <a:gd name="T40" fmla="*/ 693 w 916"/>
                <a:gd name="T41" fmla="*/ 667 h 801"/>
                <a:gd name="T42" fmla="*/ 613 w 916"/>
                <a:gd name="T43" fmla="*/ 667 h 801"/>
                <a:gd name="T44" fmla="*/ 515 w 916"/>
                <a:gd name="T45" fmla="*/ 560 h 801"/>
                <a:gd name="T46" fmla="*/ 622 w 916"/>
                <a:gd name="T47" fmla="*/ 587 h 801"/>
                <a:gd name="T48" fmla="*/ 702 w 916"/>
                <a:gd name="T49" fmla="*/ 622 h 801"/>
                <a:gd name="T50" fmla="*/ 782 w 916"/>
                <a:gd name="T51" fmla="*/ 578 h 801"/>
                <a:gd name="T52" fmla="*/ 755 w 916"/>
                <a:gd name="T53" fmla="*/ 587 h 801"/>
                <a:gd name="T54" fmla="*/ 728 w 916"/>
                <a:gd name="T55" fmla="*/ 578 h 801"/>
                <a:gd name="T56" fmla="*/ 648 w 916"/>
                <a:gd name="T57" fmla="*/ 489 h 801"/>
                <a:gd name="T58" fmla="*/ 675 w 916"/>
                <a:gd name="T59" fmla="*/ 409 h 801"/>
                <a:gd name="T60" fmla="*/ 604 w 916"/>
                <a:gd name="T61" fmla="*/ 498 h 801"/>
                <a:gd name="T62" fmla="*/ 506 w 916"/>
                <a:gd name="T63" fmla="*/ 507 h 801"/>
                <a:gd name="T64" fmla="*/ 435 w 916"/>
                <a:gd name="T65" fmla="*/ 516 h 801"/>
                <a:gd name="T66" fmla="*/ 302 w 916"/>
                <a:gd name="T67" fmla="*/ 507 h 801"/>
                <a:gd name="T68" fmla="*/ 275 w 916"/>
                <a:gd name="T69" fmla="*/ 462 h 801"/>
                <a:gd name="T70" fmla="*/ 284 w 916"/>
                <a:gd name="T71" fmla="*/ 427 h 801"/>
                <a:gd name="T72" fmla="*/ 551 w 916"/>
                <a:gd name="T73" fmla="*/ 240 h 801"/>
                <a:gd name="T74" fmla="*/ 533 w 916"/>
                <a:gd name="T75" fmla="*/ 205 h 801"/>
                <a:gd name="T76" fmla="*/ 506 w 916"/>
                <a:gd name="T77" fmla="*/ 222 h 801"/>
                <a:gd name="T78" fmla="*/ 240 w 916"/>
                <a:gd name="T79" fmla="*/ 409 h 801"/>
                <a:gd name="T80" fmla="*/ 160 w 916"/>
                <a:gd name="T81" fmla="*/ 374 h 801"/>
                <a:gd name="T82" fmla="*/ 44 w 916"/>
                <a:gd name="T83" fmla="*/ 276 h 801"/>
                <a:gd name="T84" fmla="*/ 151 w 916"/>
                <a:gd name="T85" fmla="*/ 276 h 801"/>
                <a:gd name="T86" fmla="*/ 178 w 916"/>
                <a:gd name="T87" fmla="*/ 267 h 801"/>
                <a:gd name="T88" fmla="*/ 107 w 916"/>
                <a:gd name="T89" fmla="*/ 187 h 801"/>
                <a:gd name="T90" fmla="*/ 160 w 916"/>
                <a:gd name="T91" fmla="*/ 116 h 801"/>
                <a:gd name="T92" fmla="*/ 577 w 916"/>
                <a:gd name="T93" fmla="*/ 63 h 801"/>
                <a:gd name="T94" fmla="*/ 471 w 916"/>
                <a:gd name="T95" fmla="*/ 98 h 801"/>
                <a:gd name="T96" fmla="*/ 444 w 916"/>
                <a:gd name="T97" fmla="*/ 187 h 801"/>
                <a:gd name="T98" fmla="*/ 471 w 916"/>
                <a:gd name="T99" fmla="*/ 169 h 801"/>
                <a:gd name="T100" fmla="*/ 604 w 916"/>
                <a:gd name="T101" fmla="*/ 98 h 801"/>
                <a:gd name="T102" fmla="*/ 675 w 916"/>
                <a:gd name="T103" fmla="*/ 107 h 801"/>
                <a:gd name="T104" fmla="*/ 853 w 916"/>
                <a:gd name="T105" fmla="*/ 435 h 801"/>
                <a:gd name="T106" fmla="*/ 808 w 916"/>
                <a:gd name="T107" fmla="*/ 435 h 801"/>
                <a:gd name="T108" fmla="*/ 791 w 916"/>
                <a:gd name="T109" fmla="*/ 391 h 801"/>
                <a:gd name="T110" fmla="*/ 773 w 916"/>
                <a:gd name="T111" fmla="*/ 462 h 801"/>
                <a:gd name="T112" fmla="*/ 826 w 916"/>
                <a:gd name="T113" fmla="*/ 498 h 801"/>
                <a:gd name="T114" fmla="*/ 782 w 916"/>
                <a:gd name="T115" fmla="*/ 578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16" h="801">
                  <a:moveTo>
                    <a:pt x="870" y="267"/>
                  </a:moveTo>
                  <a:lnTo>
                    <a:pt x="870" y="267"/>
                  </a:lnTo>
                  <a:cubicBezTo>
                    <a:pt x="844" y="187"/>
                    <a:pt x="782" y="125"/>
                    <a:pt x="702" y="71"/>
                  </a:cubicBezTo>
                  <a:cubicBezTo>
                    <a:pt x="622" y="27"/>
                    <a:pt x="524" y="0"/>
                    <a:pt x="435" y="0"/>
                  </a:cubicBezTo>
                  <a:cubicBezTo>
                    <a:pt x="320" y="0"/>
                    <a:pt x="213" y="27"/>
                    <a:pt x="133" y="71"/>
                  </a:cubicBezTo>
                  <a:cubicBezTo>
                    <a:pt x="89" y="98"/>
                    <a:pt x="62" y="134"/>
                    <a:pt x="35" y="160"/>
                  </a:cubicBezTo>
                  <a:cubicBezTo>
                    <a:pt x="9" y="196"/>
                    <a:pt x="0" y="231"/>
                    <a:pt x="0" y="276"/>
                  </a:cubicBezTo>
                  <a:cubicBezTo>
                    <a:pt x="0" y="311"/>
                    <a:pt x="18" y="347"/>
                    <a:pt x="44" y="364"/>
                  </a:cubicBezTo>
                  <a:cubicBezTo>
                    <a:pt x="71" y="391"/>
                    <a:pt x="107" y="400"/>
                    <a:pt x="151" y="418"/>
                  </a:cubicBezTo>
                  <a:cubicBezTo>
                    <a:pt x="168" y="427"/>
                    <a:pt x="186" y="435"/>
                    <a:pt x="204" y="445"/>
                  </a:cubicBezTo>
                  <a:cubicBezTo>
                    <a:pt x="213" y="445"/>
                    <a:pt x="222" y="462"/>
                    <a:pt x="231" y="480"/>
                  </a:cubicBezTo>
                  <a:cubicBezTo>
                    <a:pt x="240" y="498"/>
                    <a:pt x="249" y="524"/>
                    <a:pt x="275" y="542"/>
                  </a:cubicBezTo>
                  <a:cubicBezTo>
                    <a:pt x="302" y="551"/>
                    <a:pt x="320" y="560"/>
                    <a:pt x="355" y="560"/>
                  </a:cubicBezTo>
                  <a:lnTo>
                    <a:pt x="355" y="560"/>
                  </a:lnTo>
                  <a:cubicBezTo>
                    <a:pt x="355" y="569"/>
                    <a:pt x="364" y="578"/>
                    <a:pt x="373" y="587"/>
                  </a:cubicBezTo>
                  <a:cubicBezTo>
                    <a:pt x="382" y="587"/>
                    <a:pt x="417" y="596"/>
                    <a:pt x="435" y="622"/>
                  </a:cubicBezTo>
                  <a:cubicBezTo>
                    <a:pt x="462" y="649"/>
                    <a:pt x="471" y="702"/>
                    <a:pt x="453" y="746"/>
                  </a:cubicBezTo>
                  <a:cubicBezTo>
                    <a:pt x="444" y="764"/>
                    <a:pt x="453" y="773"/>
                    <a:pt x="462" y="782"/>
                  </a:cubicBezTo>
                  <a:cubicBezTo>
                    <a:pt x="506" y="800"/>
                    <a:pt x="506" y="800"/>
                    <a:pt x="506" y="800"/>
                  </a:cubicBezTo>
                  <a:cubicBezTo>
                    <a:pt x="506" y="800"/>
                    <a:pt x="506" y="800"/>
                    <a:pt x="515" y="800"/>
                  </a:cubicBezTo>
                  <a:cubicBezTo>
                    <a:pt x="515" y="800"/>
                    <a:pt x="515" y="800"/>
                    <a:pt x="524" y="791"/>
                  </a:cubicBezTo>
                  <a:lnTo>
                    <a:pt x="533" y="782"/>
                  </a:lnTo>
                  <a:cubicBezTo>
                    <a:pt x="551" y="684"/>
                    <a:pt x="551" y="684"/>
                    <a:pt x="551" y="684"/>
                  </a:cubicBezTo>
                  <a:cubicBezTo>
                    <a:pt x="559" y="693"/>
                    <a:pt x="577" y="702"/>
                    <a:pt x="604" y="711"/>
                  </a:cubicBezTo>
                  <a:cubicBezTo>
                    <a:pt x="613" y="720"/>
                    <a:pt x="630" y="720"/>
                    <a:pt x="657" y="729"/>
                  </a:cubicBezTo>
                  <a:lnTo>
                    <a:pt x="666" y="729"/>
                  </a:lnTo>
                  <a:cubicBezTo>
                    <a:pt x="702" y="729"/>
                    <a:pt x="719" y="711"/>
                    <a:pt x="728" y="702"/>
                  </a:cubicBezTo>
                  <a:cubicBezTo>
                    <a:pt x="746" y="684"/>
                    <a:pt x="755" y="658"/>
                    <a:pt x="746" y="631"/>
                  </a:cubicBezTo>
                  <a:cubicBezTo>
                    <a:pt x="755" y="631"/>
                    <a:pt x="755" y="631"/>
                    <a:pt x="755" y="631"/>
                  </a:cubicBezTo>
                  <a:cubicBezTo>
                    <a:pt x="773" y="631"/>
                    <a:pt x="782" y="631"/>
                    <a:pt x="799" y="622"/>
                  </a:cubicBezTo>
                  <a:cubicBezTo>
                    <a:pt x="826" y="613"/>
                    <a:pt x="853" y="587"/>
                    <a:pt x="870" y="551"/>
                  </a:cubicBezTo>
                  <a:cubicBezTo>
                    <a:pt x="879" y="524"/>
                    <a:pt x="888" y="489"/>
                    <a:pt x="888" y="462"/>
                  </a:cubicBezTo>
                  <a:cubicBezTo>
                    <a:pt x="888" y="462"/>
                    <a:pt x="915" y="364"/>
                    <a:pt x="870" y="267"/>
                  </a:cubicBezTo>
                  <a:close/>
                  <a:moveTo>
                    <a:pt x="506" y="675"/>
                  </a:moveTo>
                  <a:lnTo>
                    <a:pt x="506" y="675"/>
                  </a:lnTo>
                  <a:lnTo>
                    <a:pt x="506" y="675"/>
                  </a:lnTo>
                  <a:cubicBezTo>
                    <a:pt x="497" y="640"/>
                    <a:pt x="488" y="613"/>
                    <a:pt x="471" y="587"/>
                  </a:cubicBezTo>
                  <a:cubicBezTo>
                    <a:pt x="462" y="578"/>
                    <a:pt x="453" y="578"/>
                    <a:pt x="444" y="569"/>
                  </a:cubicBezTo>
                  <a:cubicBezTo>
                    <a:pt x="462" y="560"/>
                    <a:pt x="462" y="560"/>
                    <a:pt x="462" y="560"/>
                  </a:cubicBezTo>
                  <a:cubicBezTo>
                    <a:pt x="515" y="640"/>
                    <a:pt x="515" y="640"/>
                    <a:pt x="515" y="640"/>
                  </a:cubicBezTo>
                  <a:lnTo>
                    <a:pt x="506" y="675"/>
                  </a:lnTo>
                  <a:close/>
                  <a:moveTo>
                    <a:pt x="693" y="667"/>
                  </a:moveTo>
                  <a:lnTo>
                    <a:pt x="693" y="667"/>
                  </a:lnTo>
                  <a:cubicBezTo>
                    <a:pt x="684" y="684"/>
                    <a:pt x="640" y="684"/>
                    <a:pt x="613" y="667"/>
                  </a:cubicBezTo>
                  <a:cubicBezTo>
                    <a:pt x="577" y="658"/>
                    <a:pt x="551" y="622"/>
                    <a:pt x="542" y="604"/>
                  </a:cubicBezTo>
                  <a:cubicBezTo>
                    <a:pt x="515" y="560"/>
                    <a:pt x="515" y="560"/>
                    <a:pt x="515" y="560"/>
                  </a:cubicBezTo>
                  <a:cubicBezTo>
                    <a:pt x="542" y="560"/>
                    <a:pt x="568" y="569"/>
                    <a:pt x="595" y="578"/>
                  </a:cubicBezTo>
                  <a:cubicBezTo>
                    <a:pt x="604" y="578"/>
                    <a:pt x="613" y="578"/>
                    <a:pt x="622" y="587"/>
                  </a:cubicBezTo>
                  <a:cubicBezTo>
                    <a:pt x="630" y="587"/>
                    <a:pt x="640" y="587"/>
                    <a:pt x="648" y="596"/>
                  </a:cubicBezTo>
                  <a:cubicBezTo>
                    <a:pt x="666" y="604"/>
                    <a:pt x="684" y="613"/>
                    <a:pt x="702" y="622"/>
                  </a:cubicBezTo>
                  <a:cubicBezTo>
                    <a:pt x="711" y="640"/>
                    <a:pt x="702" y="658"/>
                    <a:pt x="693" y="667"/>
                  </a:cubicBezTo>
                  <a:close/>
                  <a:moveTo>
                    <a:pt x="782" y="578"/>
                  </a:moveTo>
                  <a:lnTo>
                    <a:pt x="782" y="578"/>
                  </a:lnTo>
                  <a:cubicBezTo>
                    <a:pt x="773" y="587"/>
                    <a:pt x="764" y="587"/>
                    <a:pt x="755" y="587"/>
                  </a:cubicBezTo>
                  <a:cubicBezTo>
                    <a:pt x="755" y="587"/>
                    <a:pt x="746" y="587"/>
                    <a:pt x="737" y="587"/>
                  </a:cubicBezTo>
                  <a:cubicBezTo>
                    <a:pt x="728" y="578"/>
                    <a:pt x="728" y="578"/>
                    <a:pt x="728" y="578"/>
                  </a:cubicBezTo>
                  <a:cubicBezTo>
                    <a:pt x="719" y="569"/>
                    <a:pt x="719" y="569"/>
                    <a:pt x="711" y="569"/>
                  </a:cubicBezTo>
                  <a:cubicBezTo>
                    <a:pt x="693" y="560"/>
                    <a:pt x="657" y="524"/>
                    <a:pt x="648" y="489"/>
                  </a:cubicBezTo>
                  <a:cubicBezTo>
                    <a:pt x="648" y="480"/>
                    <a:pt x="657" y="462"/>
                    <a:pt x="675" y="445"/>
                  </a:cubicBezTo>
                  <a:cubicBezTo>
                    <a:pt x="684" y="435"/>
                    <a:pt x="684" y="418"/>
                    <a:pt x="675" y="409"/>
                  </a:cubicBezTo>
                  <a:cubicBezTo>
                    <a:pt x="666" y="400"/>
                    <a:pt x="657" y="400"/>
                    <a:pt x="648" y="409"/>
                  </a:cubicBezTo>
                  <a:cubicBezTo>
                    <a:pt x="613" y="435"/>
                    <a:pt x="604" y="462"/>
                    <a:pt x="604" y="498"/>
                  </a:cubicBezTo>
                  <a:cubicBezTo>
                    <a:pt x="613" y="507"/>
                    <a:pt x="613" y="516"/>
                    <a:pt x="613" y="533"/>
                  </a:cubicBezTo>
                  <a:cubicBezTo>
                    <a:pt x="586" y="516"/>
                    <a:pt x="542" y="507"/>
                    <a:pt x="506" y="507"/>
                  </a:cubicBezTo>
                  <a:cubicBezTo>
                    <a:pt x="497" y="507"/>
                    <a:pt x="488" y="507"/>
                    <a:pt x="479" y="507"/>
                  </a:cubicBezTo>
                  <a:cubicBezTo>
                    <a:pt x="462" y="507"/>
                    <a:pt x="444" y="507"/>
                    <a:pt x="435" y="516"/>
                  </a:cubicBezTo>
                  <a:cubicBezTo>
                    <a:pt x="426" y="516"/>
                    <a:pt x="426" y="516"/>
                    <a:pt x="417" y="516"/>
                  </a:cubicBezTo>
                  <a:cubicBezTo>
                    <a:pt x="364" y="516"/>
                    <a:pt x="329" y="516"/>
                    <a:pt x="302" y="507"/>
                  </a:cubicBezTo>
                  <a:cubicBezTo>
                    <a:pt x="284" y="489"/>
                    <a:pt x="275" y="480"/>
                    <a:pt x="275" y="462"/>
                  </a:cubicBezTo>
                  <a:lnTo>
                    <a:pt x="275" y="462"/>
                  </a:lnTo>
                  <a:cubicBezTo>
                    <a:pt x="275" y="453"/>
                    <a:pt x="275" y="453"/>
                    <a:pt x="275" y="453"/>
                  </a:cubicBezTo>
                  <a:cubicBezTo>
                    <a:pt x="275" y="445"/>
                    <a:pt x="275" y="435"/>
                    <a:pt x="284" y="427"/>
                  </a:cubicBezTo>
                  <a:cubicBezTo>
                    <a:pt x="293" y="427"/>
                    <a:pt x="302" y="418"/>
                    <a:pt x="320" y="418"/>
                  </a:cubicBezTo>
                  <a:cubicBezTo>
                    <a:pt x="426" y="391"/>
                    <a:pt x="506" y="329"/>
                    <a:pt x="551" y="240"/>
                  </a:cubicBezTo>
                  <a:cubicBezTo>
                    <a:pt x="551" y="231"/>
                    <a:pt x="551" y="231"/>
                    <a:pt x="551" y="231"/>
                  </a:cubicBezTo>
                  <a:cubicBezTo>
                    <a:pt x="551" y="222"/>
                    <a:pt x="551" y="213"/>
                    <a:pt x="533" y="205"/>
                  </a:cubicBezTo>
                  <a:cubicBezTo>
                    <a:pt x="524" y="205"/>
                    <a:pt x="515" y="205"/>
                    <a:pt x="506" y="213"/>
                  </a:cubicBezTo>
                  <a:cubicBezTo>
                    <a:pt x="506" y="222"/>
                    <a:pt x="506" y="222"/>
                    <a:pt x="506" y="222"/>
                  </a:cubicBezTo>
                  <a:cubicBezTo>
                    <a:pt x="471" y="293"/>
                    <a:pt x="400" y="356"/>
                    <a:pt x="320" y="374"/>
                  </a:cubicBezTo>
                  <a:cubicBezTo>
                    <a:pt x="275" y="374"/>
                    <a:pt x="249" y="391"/>
                    <a:pt x="240" y="409"/>
                  </a:cubicBezTo>
                  <a:cubicBezTo>
                    <a:pt x="231" y="409"/>
                    <a:pt x="231" y="400"/>
                    <a:pt x="222" y="400"/>
                  </a:cubicBezTo>
                  <a:cubicBezTo>
                    <a:pt x="204" y="391"/>
                    <a:pt x="186" y="382"/>
                    <a:pt x="160" y="374"/>
                  </a:cubicBezTo>
                  <a:cubicBezTo>
                    <a:pt x="124" y="364"/>
                    <a:pt x="97" y="347"/>
                    <a:pt x="71" y="329"/>
                  </a:cubicBezTo>
                  <a:cubicBezTo>
                    <a:pt x="53" y="320"/>
                    <a:pt x="44" y="302"/>
                    <a:pt x="44" y="276"/>
                  </a:cubicBezTo>
                  <a:cubicBezTo>
                    <a:pt x="44" y="249"/>
                    <a:pt x="53" y="222"/>
                    <a:pt x="62" y="205"/>
                  </a:cubicBezTo>
                  <a:cubicBezTo>
                    <a:pt x="80" y="249"/>
                    <a:pt x="142" y="276"/>
                    <a:pt x="151" y="276"/>
                  </a:cubicBezTo>
                  <a:lnTo>
                    <a:pt x="160" y="276"/>
                  </a:lnTo>
                  <a:cubicBezTo>
                    <a:pt x="168" y="276"/>
                    <a:pt x="178" y="276"/>
                    <a:pt x="178" y="267"/>
                  </a:cubicBezTo>
                  <a:cubicBezTo>
                    <a:pt x="186" y="249"/>
                    <a:pt x="178" y="240"/>
                    <a:pt x="168" y="231"/>
                  </a:cubicBezTo>
                  <a:cubicBezTo>
                    <a:pt x="151" y="231"/>
                    <a:pt x="115" y="213"/>
                    <a:pt x="107" y="187"/>
                  </a:cubicBezTo>
                  <a:cubicBezTo>
                    <a:pt x="97" y="169"/>
                    <a:pt x="107" y="151"/>
                    <a:pt x="124" y="134"/>
                  </a:cubicBezTo>
                  <a:cubicBezTo>
                    <a:pt x="133" y="125"/>
                    <a:pt x="142" y="116"/>
                    <a:pt x="160" y="116"/>
                  </a:cubicBezTo>
                  <a:cubicBezTo>
                    <a:pt x="231" y="71"/>
                    <a:pt x="329" y="45"/>
                    <a:pt x="435" y="45"/>
                  </a:cubicBezTo>
                  <a:cubicBezTo>
                    <a:pt x="488" y="45"/>
                    <a:pt x="533" y="54"/>
                    <a:pt x="577" y="63"/>
                  </a:cubicBezTo>
                  <a:cubicBezTo>
                    <a:pt x="568" y="71"/>
                    <a:pt x="559" y="71"/>
                    <a:pt x="542" y="71"/>
                  </a:cubicBezTo>
                  <a:cubicBezTo>
                    <a:pt x="524" y="80"/>
                    <a:pt x="497" y="80"/>
                    <a:pt x="471" y="98"/>
                  </a:cubicBezTo>
                  <a:cubicBezTo>
                    <a:pt x="444" y="107"/>
                    <a:pt x="426" y="134"/>
                    <a:pt x="426" y="160"/>
                  </a:cubicBezTo>
                  <a:cubicBezTo>
                    <a:pt x="426" y="178"/>
                    <a:pt x="435" y="187"/>
                    <a:pt x="444" y="187"/>
                  </a:cubicBezTo>
                  <a:cubicBezTo>
                    <a:pt x="453" y="187"/>
                    <a:pt x="453" y="187"/>
                    <a:pt x="453" y="187"/>
                  </a:cubicBezTo>
                  <a:cubicBezTo>
                    <a:pt x="462" y="187"/>
                    <a:pt x="471" y="178"/>
                    <a:pt x="471" y="169"/>
                  </a:cubicBezTo>
                  <a:cubicBezTo>
                    <a:pt x="471" y="134"/>
                    <a:pt x="506" y="125"/>
                    <a:pt x="551" y="116"/>
                  </a:cubicBezTo>
                  <a:cubicBezTo>
                    <a:pt x="577" y="116"/>
                    <a:pt x="595" y="107"/>
                    <a:pt x="604" y="98"/>
                  </a:cubicBezTo>
                  <a:cubicBezTo>
                    <a:pt x="613" y="98"/>
                    <a:pt x="622" y="89"/>
                    <a:pt x="630" y="80"/>
                  </a:cubicBezTo>
                  <a:cubicBezTo>
                    <a:pt x="648" y="89"/>
                    <a:pt x="666" y="98"/>
                    <a:pt x="675" y="107"/>
                  </a:cubicBezTo>
                  <a:cubicBezTo>
                    <a:pt x="755" y="151"/>
                    <a:pt x="808" y="213"/>
                    <a:pt x="835" y="285"/>
                  </a:cubicBezTo>
                  <a:cubicBezTo>
                    <a:pt x="853" y="338"/>
                    <a:pt x="853" y="400"/>
                    <a:pt x="853" y="435"/>
                  </a:cubicBezTo>
                  <a:cubicBezTo>
                    <a:pt x="844" y="445"/>
                    <a:pt x="835" y="453"/>
                    <a:pt x="826" y="445"/>
                  </a:cubicBezTo>
                  <a:cubicBezTo>
                    <a:pt x="817" y="445"/>
                    <a:pt x="817" y="445"/>
                    <a:pt x="808" y="435"/>
                  </a:cubicBezTo>
                  <a:cubicBezTo>
                    <a:pt x="808" y="435"/>
                    <a:pt x="808" y="427"/>
                    <a:pt x="808" y="418"/>
                  </a:cubicBezTo>
                  <a:cubicBezTo>
                    <a:pt x="808" y="409"/>
                    <a:pt x="799" y="400"/>
                    <a:pt x="791" y="391"/>
                  </a:cubicBezTo>
                  <a:cubicBezTo>
                    <a:pt x="782" y="391"/>
                    <a:pt x="764" y="400"/>
                    <a:pt x="764" y="409"/>
                  </a:cubicBezTo>
                  <a:cubicBezTo>
                    <a:pt x="755" y="427"/>
                    <a:pt x="764" y="445"/>
                    <a:pt x="773" y="462"/>
                  </a:cubicBezTo>
                  <a:cubicBezTo>
                    <a:pt x="782" y="480"/>
                    <a:pt x="799" y="489"/>
                    <a:pt x="817" y="489"/>
                  </a:cubicBezTo>
                  <a:lnTo>
                    <a:pt x="826" y="498"/>
                  </a:lnTo>
                  <a:cubicBezTo>
                    <a:pt x="835" y="498"/>
                    <a:pt x="835" y="489"/>
                    <a:pt x="835" y="489"/>
                  </a:cubicBezTo>
                  <a:cubicBezTo>
                    <a:pt x="826" y="533"/>
                    <a:pt x="808" y="569"/>
                    <a:pt x="782" y="57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6" name="Freeform 349">
              <a:extLst>
                <a:ext uri="{FF2B5EF4-FFF2-40B4-BE49-F238E27FC236}">
                  <a16:creationId xmlns:a16="http://schemas.microsoft.com/office/drawing/2014/main" id="{9D78A8DA-F567-4144-962B-53015B100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7346" y="2552689"/>
              <a:ext cx="127497" cy="145711"/>
            </a:xfrm>
            <a:custGeom>
              <a:avLst/>
              <a:gdLst>
                <a:gd name="T0" fmla="*/ 107 w 125"/>
                <a:gd name="T1" fmla="*/ 97 h 143"/>
                <a:gd name="T2" fmla="*/ 107 w 125"/>
                <a:gd name="T3" fmla="*/ 97 h 143"/>
                <a:gd name="T4" fmla="*/ 44 w 125"/>
                <a:gd name="T5" fmla="*/ 53 h 143"/>
                <a:gd name="T6" fmla="*/ 44 w 125"/>
                <a:gd name="T7" fmla="*/ 44 h 143"/>
                <a:gd name="T8" fmla="*/ 36 w 125"/>
                <a:gd name="T9" fmla="*/ 8 h 143"/>
                <a:gd name="T10" fmla="*/ 9 w 125"/>
                <a:gd name="T11" fmla="*/ 17 h 143"/>
                <a:gd name="T12" fmla="*/ 0 w 125"/>
                <a:gd name="T13" fmla="*/ 62 h 143"/>
                <a:gd name="T14" fmla="*/ 98 w 125"/>
                <a:gd name="T15" fmla="*/ 133 h 143"/>
                <a:gd name="T16" fmla="*/ 98 w 125"/>
                <a:gd name="T17" fmla="*/ 142 h 143"/>
                <a:gd name="T18" fmla="*/ 124 w 125"/>
                <a:gd name="T19" fmla="*/ 115 h 143"/>
                <a:gd name="T20" fmla="*/ 107 w 125"/>
                <a:gd name="T21" fmla="*/ 9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" h="143">
                  <a:moveTo>
                    <a:pt x="107" y="97"/>
                  </a:moveTo>
                  <a:lnTo>
                    <a:pt x="107" y="97"/>
                  </a:lnTo>
                  <a:cubicBezTo>
                    <a:pt x="62" y="88"/>
                    <a:pt x="44" y="71"/>
                    <a:pt x="44" y="53"/>
                  </a:cubicBezTo>
                  <a:lnTo>
                    <a:pt x="44" y="44"/>
                  </a:lnTo>
                  <a:cubicBezTo>
                    <a:pt x="53" y="26"/>
                    <a:pt x="44" y="17"/>
                    <a:pt x="36" y="8"/>
                  </a:cubicBezTo>
                  <a:cubicBezTo>
                    <a:pt x="27" y="0"/>
                    <a:pt x="9" y="8"/>
                    <a:pt x="9" y="17"/>
                  </a:cubicBezTo>
                  <a:cubicBezTo>
                    <a:pt x="0" y="35"/>
                    <a:pt x="0" y="44"/>
                    <a:pt x="0" y="62"/>
                  </a:cubicBezTo>
                  <a:cubicBezTo>
                    <a:pt x="0" y="97"/>
                    <a:pt x="44" y="133"/>
                    <a:pt x="98" y="133"/>
                  </a:cubicBezTo>
                  <a:cubicBezTo>
                    <a:pt x="98" y="142"/>
                    <a:pt x="98" y="142"/>
                    <a:pt x="98" y="142"/>
                  </a:cubicBezTo>
                  <a:cubicBezTo>
                    <a:pt x="107" y="142"/>
                    <a:pt x="116" y="133"/>
                    <a:pt x="124" y="115"/>
                  </a:cubicBezTo>
                  <a:cubicBezTo>
                    <a:pt x="124" y="106"/>
                    <a:pt x="116" y="97"/>
                    <a:pt x="107" y="9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7" name="Freeform 350">
              <a:extLst>
                <a:ext uri="{FF2B5EF4-FFF2-40B4-BE49-F238E27FC236}">
                  <a16:creationId xmlns:a16="http://schemas.microsoft.com/office/drawing/2014/main" id="{629A8955-2997-D24B-8269-753730C26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8858" y="2698400"/>
              <a:ext cx="136604" cy="118390"/>
            </a:xfrm>
            <a:custGeom>
              <a:avLst/>
              <a:gdLst>
                <a:gd name="T0" fmla="*/ 115 w 134"/>
                <a:gd name="T1" fmla="*/ 9 h 116"/>
                <a:gd name="T2" fmla="*/ 115 w 134"/>
                <a:gd name="T3" fmla="*/ 9 h 116"/>
                <a:gd name="T4" fmla="*/ 88 w 134"/>
                <a:gd name="T5" fmla="*/ 17 h 116"/>
                <a:gd name="T6" fmla="*/ 44 w 134"/>
                <a:gd name="T7" fmla="*/ 62 h 116"/>
                <a:gd name="T8" fmla="*/ 26 w 134"/>
                <a:gd name="T9" fmla="*/ 62 h 116"/>
                <a:gd name="T10" fmla="*/ 26 w 134"/>
                <a:gd name="T11" fmla="*/ 62 h 116"/>
                <a:gd name="T12" fmla="*/ 0 w 134"/>
                <a:gd name="T13" fmla="*/ 98 h 116"/>
                <a:gd name="T14" fmla="*/ 35 w 134"/>
                <a:gd name="T15" fmla="*/ 115 h 116"/>
                <a:gd name="T16" fmla="*/ 44 w 134"/>
                <a:gd name="T17" fmla="*/ 115 h 116"/>
                <a:gd name="T18" fmla="*/ 124 w 134"/>
                <a:gd name="T19" fmla="*/ 35 h 116"/>
                <a:gd name="T20" fmla="*/ 115 w 134"/>
                <a:gd name="T21" fmla="*/ 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16">
                  <a:moveTo>
                    <a:pt x="115" y="9"/>
                  </a:moveTo>
                  <a:lnTo>
                    <a:pt x="115" y="9"/>
                  </a:lnTo>
                  <a:cubicBezTo>
                    <a:pt x="106" y="0"/>
                    <a:pt x="88" y="9"/>
                    <a:pt x="88" y="17"/>
                  </a:cubicBezTo>
                  <a:cubicBezTo>
                    <a:pt x="62" y="62"/>
                    <a:pt x="44" y="62"/>
                    <a:pt x="44" y="62"/>
                  </a:cubicBezTo>
                  <a:cubicBezTo>
                    <a:pt x="35" y="71"/>
                    <a:pt x="26" y="62"/>
                    <a:pt x="26" y="62"/>
                  </a:cubicBezTo>
                  <a:lnTo>
                    <a:pt x="26" y="62"/>
                  </a:ln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17" y="115"/>
                    <a:pt x="35" y="115"/>
                  </a:cubicBezTo>
                  <a:cubicBezTo>
                    <a:pt x="44" y="115"/>
                    <a:pt x="44" y="115"/>
                    <a:pt x="44" y="115"/>
                  </a:cubicBezTo>
                  <a:cubicBezTo>
                    <a:pt x="80" y="106"/>
                    <a:pt x="106" y="80"/>
                    <a:pt x="124" y="35"/>
                  </a:cubicBezTo>
                  <a:cubicBezTo>
                    <a:pt x="133" y="26"/>
                    <a:pt x="124" y="17"/>
                    <a:pt x="115" y="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8" name="Freeform 351">
              <a:extLst>
                <a:ext uri="{FF2B5EF4-FFF2-40B4-BE49-F238E27FC236}">
                  <a16:creationId xmlns:a16="http://schemas.microsoft.com/office/drawing/2014/main" id="{9F3548DE-2224-0B41-A4E1-5668B1B14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3500" y="2616438"/>
              <a:ext cx="195798" cy="168480"/>
            </a:xfrm>
            <a:custGeom>
              <a:avLst/>
              <a:gdLst>
                <a:gd name="T0" fmla="*/ 187 w 188"/>
                <a:gd name="T1" fmla="*/ 142 h 161"/>
                <a:gd name="T2" fmla="*/ 187 w 188"/>
                <a:gd name="T3" fmla="*/ 142 h 161"/>
                <a:gd name="T4" fmla="*/ 151 w 188"/>
                <a:gd name="T5" fmla="*/ 35 h 161"/>
                <a:gd name="T6" fmla="*/ 62 w 188"/>
                <a:gd name="T7" fmla="*/ 9 h 161"/>
                <a:gd name="T8" fmla="*/ 18 w 188"/>
                <a:gd name="T9" fmla="*/ 9 h 161"/>
                <a:gd name="T10" fmla="*/ 0 w 188"/>
                <a:gd name="T11" fmla="*/ 35 h 161"/>
                <a:gd name="T12" fmla="*/ 27 w 188"/>
                <a:gd name="T13" fmla="*/ 53 h 161"/>
                <a:gd name="T14" fmla="*/ 62 w 188"/>
                <a:gd name="T15" fmla="*/ 53 h 161"/>
                <a:gd name="T16" fmla="*/ 116 w 188"/>
                <a:gd name="T17" fmla="*/ 71 h 161"/>
                <a:gd name="T18" fmla="*/ 142 w 188"/>
                <a:gd name="T19" fmla="*/ 142 h 161"/>
                <a:gd name="T20" fmla="*/ 160 w 188"/>
                <a:gd name="T21" fmla="*/ 160 h 161"/>
                <a:gd name="T22" fmla="*/ 160 w 188"/>
                <a:gd name="T23" fmla="*/ 160 h 161"/>
                <a:gd name="T24" fmla="*/ 187 w 188"/>
                <a:gd name="T25" fmla="*/ 14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61">
                  <a:moveTo>
                    <a:pt x="187" y="142"/>
                  </a:moveTo>
                  <a:lnTo>
                    <a:pt x="187" y="142"/>
                  </a:lnTo>
                  <a:cubicBezTo>
                    <a:pt x="187" y="97"/>
                    <a:pt x="178" y="62"/>
                    <a:pt x="151" y="35"/>
                  </a:cubicBezTo>
                  <a:cubicBezTo>
                    <a:pt x="124" y="17"/>
                    <a:pt x="98" y="9"/>
                    <a:pt x="62" y="9"/>
                  </a:cubicBezTo>
                  <a:cubicBezTo>
                    <a:pt x="35" y="0"/>
                    <a:pt x="18" y="9"/>
                    <a:pt x="18" y="9"/>
                  </a:cubicBezTo>
                  <a:cubicBezTo>
                    <a:pt x="9" y="9"/>
                    <a:pt x="0" y="17"/>
                    <a:pt x="0" y="35"/>
                  </a:cubicBezTo>
                  <a:cubicBezTo>
                    <a:pt x="0" y="44"/>
                    <a:pt x="18" y="53"/>
                    <a:pt x="27" y="53"/>
                  </a:cubicBezTo>
                  <a:cubicBezTo>
                    <a:pt x="27" y="53"/>
                    <a:pt x="45" y="53"/>
                    <a:pt x="62" y="53"/>
                  </a:cubicBezTo>
                  <a:cubicBezTo>
                    <a:pt x="80" y="53"/>
                    <a:pt x="107" y="53"/>
                    <a:pt x="116" y="71"/>
                  </a:cubicBezTo>
                  <a:cubicBezTo>
                    <a:pt x="133" y="89"/>
                    <a:pt x="142" y="106"/>
                    <a:pt x="142" y="142"/>
                  </a:cubicBezTo>
                  <a:cubicBezTo>
                    <a:pt x="142" y="151"/>
                    <a:pt x="151" y="160"/>
                    <a:pt x="160" y="160"/>
                  </a:cubicBezTo>
                  <a:lnTo>
                    <a:pt x="160" y="160"/>
                  </a:lnTo>
                  <a:cubicBezTo>
                    <a:pt x="178" y="160"/>
                    <a:pt x="187" y="151"/>
                    <a:pt x="187" y="14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399" name="Freeform 352">
            <a:extLst>
              <a:ext uri="{FF2B5EF4-FFF2-40B4-BE49-F238E27FC236}">
                <a16:creationId xmlns:a16="http://schemas.microsoft.com/office/drawing/2014/main" id="{CFD7BFBD-1409-834D-AB3A-C1365EB47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6993" y="5193704"/>
            <a:ext cx="901588" cy="632934"/>
          </a:xfrm>
          <a:custGeom>
            <a:avLst/>
            <a:gdLst>
              <a:gd name="T0" fmla="*/ 852 w 871"/>
              <a:gd name="T1" fmla="*/ 53 h 614"/>
              <a:gd name="T2" fmla="*/ 639 w 871"/>
              <a:gd name="T3" fmla="*/ 9 h 614"/>
              <a:gd name="T4" fmla="*/ 364 w 871"/>
              <a:gd name="T5" fmla="*/ 27 h 614"/>
              <a:gd name="T6" fmla="*/ 79 w 871"/>
              <a:gd name="T7" fmla="*/ 115 h 614"/>
              <a:gd name="T8" fmla="*/ 26 w 871"/>
              <a:gd name="T9" fmla="*/ 382 h 614"/>
              <a:gd name="T10" fmla="*/ 26 w 871"/>
              <a:gd name="T11" fmla="*/ 595 h 614"/>
              <a:gd name="T12" fmla="*/ 62 w 871"/>
              <a:gd name="T13" fmla="*/ 613 h 614"/>
              <a:gd name="T14" fmla="*/ 133 w 871"/>
              <a:gd name="T15" fmla="*/ 595 h 614"/>
              <a:gd name="T16" fmla="*/ 248 w 871"/>
              <a:gd name="T17" fmla="*/ 577 h 614"/>
              <a:gd name="T18" fmla="*/ 302 w 871"/>
              <a:gd name="T19" fmla="*/ 569 h 614"/>
              <a:gd name="T20" fmla="*/ 355 w 871"/>
              <a:gd name="T21" fmla="*/ 489 h 614"/>
              <a:gd name="T22" fmla="*/ 479 w 871"/>
              <a:gd name="T23" fmla="*/ 408 h 614"/>
              <a:gd name="T24" fmla="*/ 701 w 871"/>
              <a:gd name="T25" fmla="*/ 329 h 614"/>
              <a:gd name="T26" fmla="*/ 852 w 871"/>
              <a:gd name="T27" fmla="*/ 53 h 614"/>
              <a:gd name="T28" fmla="*/ 515 w 871"/>
              <a:gd name="T29" fmla="*/ 124 h 614"/>
              <a:gd name="T30" fmla="*/ 559 w 871"/>
              <a:gd name="T31" fmla="*/ 62 h 614"/>
              <a:gd name="T32" fmla="*/ 284 w 871"/>
              <a:gd name="T33" fmla="*/ 524 h 614"/>
              <a:gd name="T34" fmla="*/ 239 w 871"/>
              <a:gd name="T35" fmla="*/ 533 h 614"/>
              <a:gd name="T36" fmla="*/ 275 w 871"/>
              <a:gd name="T37" fmla="*/ 497 h 614"/>
              <a:gd name="T38" fmla="*/ 311 w 871"/>
              <a:gd name="T39" fmla="*/ 489 h 614"/>
              <a:gd name="T40" fmla="*/ 453 w 871"/>
              <a:gd name="T41" fmla="*/ 373 h 614"/>
              <a:gd name="T42" fmla="*/ 444 w 871"/>
              <a:gd name="T43" fmla="*/ 373 h 614"/>
              <a:gd name="T44" fmla="*/ 337 w 871"/>
              <a:gd name="T45" fmla="*/ 444 h 614"/>
              <a:gd name="T46" fmla="*/ 195 w 871"/>
              <a:gd name="T47" fmla="*/ 497 h 614"/>
              <a:gd name="T48" fmla="*/ 79 w 871"/>
              <a:gd name="T49" fmla="*/ 560 h 614"/>
              <a:gd name="T50" fmla="*/ 62 w 871"/>
              <a:gd name="T51" fmla="*/ 569 h 614"/>
              <a:gd name="T52" fmla="*/ 62 w 871"/>
              <a:gd name="T53" fmla="*/ 337 h 614"/>
              <a:gd name="T54" fmla="*/ 364 w 871"/>
              <a:gd name="T55" fmla="*/ 71 h 614"/>
              <a:gd name="T56" fmla="*/ 444 w 871"/>
              <a:gd name="T57" fmla="*/ 71 h 614"/>
              <a:gd name="T58" fmla="*/ 470 w 871"/>
              <a:gd name="T59" fmla="*/ 364 h 614"/>
              <a:gd name="T60" fmla="*/ 808 w 871"/>
              <a:gd name="T61" fmla="*/ 107 h 614"/>
              <a:gd name="T62" fmla="*/ 781 w 871"/>
              <a:gd name="T63" fmla="*/ 178 h 614"/>
              <a:gd name="T64" fmla="*/ 550 w 871"/>
              <a:gd name="T65" fmla="*/ 364 h 614"/>
              <a:gd name="T66" fmla="*/ 515 w 871"/>
              <a:gd name="T67" fmla="*/ 355 h 614"/>
              <a:gd name="T68" fmla="*/ 612 w 871"/>
              <a:gd name="T69" fmla="*/ 62 h 614"/>
              <a:gd name="T70" fmla="*/ 684 w 871"/>
              <a:gd name="T71" fmla="*/ 53 h 614"/>
              <a:gd name="T72" fmla="*/ 808 w 871"/>
              <a:gd name="T73" fmla="*/ 71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71" h="614">
                <a:moveTo>
                  <a:pt x="852" y="53"/>
                </a:moveTo>
                <a:lnTo>
                  <a:pt x="852" y="53"/>
                </a:lnTo>
                <a:cubicBezTo>
                  <a:pt x="844" y="36"/>
                  <a:pt x="826" y="27"/>
                  <a:pt x="817" y="27"/>
                </a:cubicBezTo>
                <a:cubicBezTo>
                  <a:pt x="693" y="0"/>
                  <a:pt x="684" y="0"/>
                  <a:pt x="639" y="9"/>
                </a:cubicBezTo>
                <a:cubicBezTo>
                  <a:pt x="612" y="18"/>
                  <a:pt x="568" y="27"/>
                  <a:pt x="444" y="27"/>
                </a:cubicBezTo>
                <a:cubicBezTo>
                  <a:pt x="417" y="27"/>
                  <a:pt x="390" y="27"/>
                  <a:pt x="364" y="27"/>
                </a:cubicBezTo>
                <a:cubicBezTo>
                  <a:pt x="293" y="27"/>
                  <a:pt x="231" y="36"/>
                  <a:pt x="186" y="53"/>
                </a:cubicBezTo>
                <a:cubicBezTo>
                  <a:pt x="142" y="62"/>
                  <a:pt x="106" y="89"/>
                  <a:pt x="79" y="115"/>
                </a:cubicBezTo>
                <a:cubicBezTo>
                  <a:pt x="8" y="186"/>
                  <a:pt x="17" y="284"/>
                  <a:pt x="17" y="337"/>
                </a:cubicBezTo>
                <a:cubicBezTo>
                  <a:pt x="26" y="355"/>
                  <a:pt x="26" y="373"/>
                  <a:pt x="26" y="382"/>
                </a:cubicBezTo>
                <a:cubicBezTo>
                  <a:pt x="17" y="400"/>
                  <a:pt x="8" y="444"/>
                  <a:pt x="8" y="489"/>
                </a:cubicBezTo>
                <a:cubicBezTo>
                  <a:pt x="0" y="533"/>
                  <a:pt x="8" y="569"/>
                  <a:pt x="26" y="595"/>
                </a:cubicBezTo>
                <a:cubicBezTo>
                  <a:pt x="26" y="595"/>
                  <a:pt x="35" y="613"/>
                  <a:pt x="62" y="613"/>
                </a:cubicBezTo>
                <a:lnTo>
                  <a:pt x="62" y="613"/>
                </a:lnTo>
                <a:cubicBezTo>
                  <a:pt x="71" y="613"/>
                  <a:pt x="79" y="613"/>
                  <a:pt x="97" y="604"/>
                </a:cubicBezTo>
                <a:cubicBezTo>
                  <a:pt x="106" y="604"/>
                  <a:pt x="115" y="595"/>
                  <a:pt x="133" y="595"/>
                </a:cubicBezTo>
                <a:cubicBezTo>
                  <a:pt x="160" y="586"/>
                  <a:pt x="186" y="569"/>
                  <a:pt x="204" y="551"/>
                </a:cubicBezTo>
                <a:cubicBezTo>
                  <a:pt x="213" y="569"/>
                  <a:pt x="231" y="577"/>
                  <a:pt x="248" y="577"/>
                </a:cubicBezTo>
                <a:cubicBezTo>
                  <a:pt x="248" y="577"/>
                  <a:pt x="248" y="577"/>
                  <a:pt x="257" y="577"/>
                </a:cubicBezTo>
                <a:cubicBezTo>
                  <a:pt x="275" y="577"/>
                  <a:pt x="293" y="577"/>
                  <a:pt x="302" y="569"/>
                </a:cubicBezTo>
                <a:cubicBezTo>
                  <a:pt x="319" y="551"/>
                  <a:pt x="337" y="542"/>
                  <a:pt x="346" y="524"/>
                </a:cubicBezTo>
                <a:cubicBezTo>
                  <a:pt x="355" y="515"/>
                  <a:pt x="364" y="497"/>
                  <a:pt x="355" y="489"/>
                </a:cubicBezTo>
                <a:cubicBezTo>
                  <a:pt x="364" y="480"/>
                  <a:pt x="373" y="480"/>
                  <a:pt x="382" y="480"/>
                </a:cubicBezTo>
                <a:cubicBezTo>
                  <a:pt x="426" y="471"/>
                  <a:pt x="461" y="426"/>
                  <a:pt x="479" y="408"/>
                </a:cubicBezTo>
                <a:cubicBezTo>
                  <a:pt x="497" y="400"/>
                  <a:pt x="497" y="400"/>
                  <a:pt x="497" y="400"/>
                </a:cubicBezTo>
                <a:cubicBezTo>
                  <a:pt x="524" y="408"/>
                  <a:pt x="586" y="426"/>
                  <a:pt x="701" y="329"/>
                </a:cubicBezTo>
                <a:cubicBezTo>
                  <a:pt x="755" y="293"/>
                  <a:pt x="790" y="258"/>
                  <a:pt x="817" y="195"/>
                </a:cubicBezTo>
                <a:cubicBezTo>
                  <a:pt x="852" y="133"/>
                  <a:pt x="870" y="80"/>
                  <a:pt x="852" y="53"/>
                </a:cubicBezTo>
                <a:close/>
                <a:moveTo>
                  <a:pt x="515" y="124"/>
                </a:moveTo>
                <a:lnTo>
                  <a:pt x="515" y="124"/>
                </a:lnTo>
                <a:cubicBezTo>
                  <a:pt x="506" y="107"/>
                  <a:pt x="497" y="80"/>
                  <a:pt x="488" y="71"/>
                </a:cubicBezTo>
                <a:cubicBezTo>
                  <a:pt x="515" y="71"/>
                  <a:pt x="541" y="62"/>
                  <a:pt x="559" y="62"/>
                </a:cubicBezTo>
                <a:cubicBezTo>
                  <a:pt x="541" y="80"/>
                  <a:pt x="533" y="107"/>
                  <a:pt x="515" y="124"/>
                </a:cubicBezTo>
                <a:close/>
                <a:moveTo>
                  <a:pt x="284" y="524"/>
                </a:moveTo>
                <a:lnTo>
                  <a:pt x="284" y="524"/>
                </a:lnTo>
                <a:cubicBezTo>
                  <a:pt x="257" y="533"/>
                  <a:pt x="239" y="533"/>
                  <a:pt x="239" y="533"/>
                </a:cubicBezTo>
                <a:cubicBezTo>
                  <a:pt x="239" y="524"/>
                  <a:pt x="239" y="524"/>
                  <a:pt x="239" y="524"/>
                </a:cubicBezTo>
                <a:cubicBezTo>
                  <a:pt x="248" y="515"/>
                  <a:pt x="266" y="506"/>
                  <a:pt x="275" y="497"/>
                </a:cubicBezTo>
                <a:cubicBezTo>
                  <a:pt x="284" y="497"/>
                  <a:pt x="302" y="489"/>
                  <a:pt x="311" y="489"/>
                </a:cubicBezTo>
                <a:lnTo>
                  <a:pt x="311" y="489"/>
                </a:lnTo>
                <a:cubicBezTo>
                  <a:pt x="319" y="497"/>
                  <a:pt x="311" y="515"/>
                  <a:pt x="284" y="524"/>
                </a:cubicBezTo>
                <a:close/>
                <a:moveTo>
                  <a:pt x="453" y="373"/>
                </a:moveTo>
                <a:lnTo>
                  <a:pt x="453" y="373"/>
                </a:lnTo>
                <a:cubicBezTo>
                  <a:pt x="453" y="373"/>
                  <a:pt x="453" y="373"/>
                  <a:pt x="444" y="373"/>
                </a:cubicBezTo>
                <a:cubicBezTo>
                  <a:pt x="435" y="391"/>
                  <a:pt x="399" y="426"/>
                  <a:pt x="364" y="435"/>
                </a:cubicBezTo>
                <a:cubicBezTo>
                  <a:pt x="364" y="435"/>
                  <a:pt x="355" y="444"/>
                  <a:pt x="337" y="444"/>
                </a:cubicBezTo>
                <a:cubicBezTo>
                  <a:pt x="319" y="444"/>
                  <a:pt x="284" y="444"/>
                  <a:pt x="257" y="462"/>
                </a:cubicBezTo>
                <a:cubicBezTo>
                  <a:pt x="231" y="471"/>
                  <a:pt x="213" y="489"/>
                  <a:pt x="195" y="497"/>
                </a:cubicBezTo>
                <a:cubicBezTo>
                  <a:pt x="177" y="524"/>
                  <a:pt x="150" y="542"/>
                  <a:pt x="124" y="551"/>
                </a:cubicBezTo>
                <a:cubicBezTo>
                  <a:pt x="106" y="551"/>
                  <a:pt x="89" y="560"/>
                  <a:pt x="79" y="560"/>
                </a:cubicBezTo>
                <a:cubicBezTo>
                  <a:pt x="71" y="569"/>
                  <a:pt x="62" y="569"/>
                  <a:pt x="62" y="569"/>
                </a:cubicBezTo>
                <a:lnTo>
                  <a:pt x="62" y="569"/>
                </a:lnTo>
                <a:cubicBezTo>
                  <a:pt x="44" y="542"/>
                  <a:pt x="44" y="471"/>
                  <a:pt x="62" y="391"/>
                </a:cubicBezTo>
                <a:cubicBezTo>
                  <a:pt x="71" y="373"/>
                  <a:pt x="71" y="355"/>
                  <a:pt x="62" y="337"/>
                </a:cubicBezTo>
                <a:cubicBezTo>
                  <a:pt x="62" y="284"/>
                  <a:pt x="53" y="204"/>
                  <a:pt x="106" y="142"/>
                </a:cubicBezTo>
                <a:cubicBezTo>
                  <a:pt x="160" y="98"/>
                  <a:pt x="239" y="71"/>
                  <a:pt x="364" y="71"/>
                </a:cubicBezTo>
                <a:cubicBezTo>
                  <a:pt x="390" y="71"/>
                  <a:pt x="417" y="71"/>
                  <a:pt x="444" y="71"/>
                </a:cubicBezTo>
                <a:lnTo>
                  <a:pt x="444" y="71"/>
                </a:lnTo>
                <a:cubicBezTo>
                  <a:pt x="453" y="89"/>
                  <a:pt x="461" y="124"/>
                  <a:pt x="488" y="169"/>
                </a:cubicBezTo>
                <a:cubicBezTo>
                  <a:pt x="470" y="364"/>
                  <a:pt x="470" y="364"/>
                  <a:pt x="470" y="364"/>
                </a:cubicBezTo>
                <a:lnTo>
                  <a:pt x="453" y="373"/>
                </a:lnTo>
                <a:close/>
                <a:moveTo>
                  <a:pt x="808" y="107"/>
                </a:moveTo>
                <a:lnTo>
                  <a:pt x="808" y="107"/>
                </a:lnTo>
                <a:cubicBezTo>
                  <a:pt x="799" y="133"/>
                  <a:pt x="790" y="160"/>
                  <a:pt x="781" y="178"/>
                </a:cubicBezTo>
                <a:cubicBezTo>
                  <a:pt x="755" y="231"/>
                  <a:pt x="728" y="258"/>
                  <a:pt x="675" y="293"/>
                </a:cubicBezTo>
                <a:cubicBezTo>
                  <a:pt x="612" y="347"/>
                  <a:pt x="568" y="364"/>
                  <a:pt x="550" y="364"/>
                </a:cubicBezTo>
                <a:cubicBezTo>
                  <a:pt x="533" y="364"/>
                  <a:pt x="524" y="355"/>
                  <a:pt x="515" y="355"/>
                </a:cubicBezTo>
                <a:lnTo>
                  <a:pt x="515" y="355"/>
                </a:lnTo>
                <a:cubicBezTo>
                  <a:pt x="533" y="169"/>
                  <a:pt x="533" y="169"/>
                  <a:pt x="533" y="169"/>
                </a:cubicBezTo>
                <a:cubicBezTo>
                  <a:pt x="550" y="151"/>
                  <a:pt x="595" y="98"/>
                  <a:pt x="612" y="62"/>
                </a:cubicBezTo>
                <a:cubicBezTo>
                  <a:pt x="630" y="62"/>
                  <a:pt x="639" y="53"/>
                  <a:pt x="648" y="53"/>
                </a:cubicBezTo>
                <a:cubicBezTo>
                  <a:pt x="657" y="53"/>
                  <a:pt x="666" y="53"/>
                  <a:pt x="684" y="53"/>
                </a:cubicBezTo>
                <a:cubicBezTo>
                  <a:pt x="701" y="53"/>
                  <a:pt x="728" y="53"/>
                  <a:pt x="808" y="71"/>
                </a:cubicBezTo>
                <a:lnTo>
                  <a:pt x="808" y="71"/>
                </a:lnTo>
                <a:cubicBezTo>
                  <a:pt x="808" y="71"/>
                  <a:pt x="817" y="80"/>
                  <a:pt x="808" y="10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3E26290A-81A2-D840-99A3-F26AB9DD0F41}"/>
              </a:ext>
            </a:extLst>
          </p:cNvPr>
          <p:cNvGrpSpPr/>
          <p:nvPr/>
        </p:nvGrpSpPr>
        <p:grpSpPr>
          <a:xfrm>
            <a:off x="5986993" y="7843826"/>
            <a:ext cx="892482" cy="714897"/>
            <a:chOff x="5986993" y="7843826"/>
            <a:chExt cx="892482" cy="714897"/>
          </a:xfrm>
          <a:solidFill>
            <a:schemeClr val="bg2"/>
          </a:solidFill>
        </p:grpSpPr>
        <p:sp>
          <p:nvSpPr>
            <p:cNvPr id="400" name="Freeform 353">
              <a:extLst>
                <a:ext uri="{FF2B5EF4-FFF2-40B4-BE49-F238E27FC236}">
                  <a16:creationId xmlns:a16="http://schemas.microsoft.com/office/drawing/2014/main" id="{D494616F-6C23-8B47-BB81-CC25693CB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6993" y="7843826"/>
              <a:ext cx="432581" cy="714897"/>
            </a:xfrm>
            <a:custGeom>
              <a:avLst/>
              <a:gdLst>
                <a:gd name="T0" fmla="*/ 337 w 418"/>
                <a:gd name="T1" fmla="*/ 276 h 694"/>
                <a:gd name="T2" fmla="*/ 337 w 418"/>
                <a:gd name="T3" fmla="*/ 276 h 694"/>
                <a:gd name="T4" fmla="*/ 328 w 418"/>
                <a:gd name="T5" fmla="*/ 240 h 694"/>
                <a:gd name="T6" fmla="*/ 390 w 418"/>
                <a:gd name="T7" fmla="*/ 142 h 694"/>
                <a:gd name="T8" fmla="*/ 346 w 418"/>
                <a:gd name="T9" fmla="*/ 36 h 694"/>
                <a:gd name="T10" fmla="*/ 248 w 418"/>
                <a:gd name="T11" fmla="*/ 0 h 694"/>
                <a:gd name="T12" fmla="*/ 150 w 418"/>
                <a:gd name="T13" fmla="*/ 45 h 694"/>
                <a:gd name="T14" fmla="*/ 71 w 418"/>
                <a:gd name="T15" fmla="*/ 125 h 694"/>
                <a:gd name="T16" fmla="*/ 0 w 418"/>
                <a:gd name="T17" fmla="*/ 311 h 694"/>
                <a:gd name="T18" fmla="*/ 53 w 418"/>
                <a:gd name="T19" fmla="*/ 498 h 694"/>
                <a:gd name="T20" fmla="*/ 115 w 418"/>
                <a:gd name="T21" fmla="*/ 569 h 694"/>
                <a:gd name="T22" fmla="*/ 213 w 418"/>
                <a:gd name="T23" fmla="*/ 604 h 694"/>
                <a:gd name="T24" fmla="*/ 239 w 418"/>
                <a:gd name="T25" fmla="*/ 604 h 694"/>
                <a:gd name="T26" fmla="*/ 337 w 418"/>
                <a:gd name="T27" fmla="*/ 533 h 694"/>
                <a:gd name="T28" fmla="*/ 328 w 418"/>
                <a:gd name="T29" fmla="*/ 427 h 694"/>
                <a:gd name="T30" fmla="*/ 319 w 418"/>
                <a:gd name="T31" fmla="*/ 356 h 694"/>
                <a:gd name="T32" fmla="*/ 337 w 418"/>
                <a:gd name="T33" fmla="*/ 320 h 694"/>
                <a:gd name="T34" fmla="*/ 373 w 418"/>
                <a:gd name="T35" fmla="*/ 400 h 694"/>
                <a:gd name="T36" fmla="*/ 373 w 418"/>
                <a:gd name="T37" fmla="*/ 400 h 694"/>
                <a:gd name="T38" fmla="*/ 364 w 418"/>
                <a:gd name="T39" fmla="*/ 675 h 694"/>
                <a:gd name="T40" fmla="*/ 390 w 418"/>
                <a:gd name="T41" fmla="*/ 693 h 694"/>
                <a:gd name="T42" fmla="*/ 390 w 418"/>
                <a:gd name="T43" fmla="*/ 693 h 694"/>
                <a:gd name="T44" fmla="*/ 408 w 418"/>
                <a:gd name="T45" fmla="*/ 675 h 694"/>
                <a:gd name="T46" fmla="*/ 417 w 418"/>
                <a:gd name="T47" fmla="*/ 400 h 694"/>
                <a:gd name="T48" fmla="*/ 337 w 418"/>
                <a:gd name="T49" fmla="*/ 276 h 694"/>
                <a:gd name="T50" fmla="*/ 293 w 418"/>
                <a:gd name="T51" fmla="*/ 516 h 694"/>
                <a:gd name="T52" fmla="*/ 293 w 418"/>
                <a:gd name="T53" fmla="*/ 516 h 694"/>
                <a:gd name="T54" fmla="*/ 222 w 418"/>
                <a:gd name="T55" fmla="*/ 560 h 694"/>
                <a:gd name="T56" fmla="*/ 213 w 418"/>
                <a:gd name="T57" fmla="*/ 560 h 694"/>
                <a:gd name="T58" fmla="*/ 97 w 418"/>
                <a:gd name="T59" fmla="*/ 480 h 694"/>
                <a:gd name="T60" fmla="*/ 53 w 418"/>
                <a:gd name="T61" fmla="*/ 311 h 694"/>
                <a:gd name="T62" fmla="*/ 106 w 418"/>
                <a:gd name="T63" fmla="*/ 151 h 694"/>
                <a:gd name="T64" fmla="*/ 257 w 418"/>
                <a:gd name="T65" fmla="*/ 45 h 694"/>
                <a:gd name="T66" fmla="*/ 257 w 418"/>
                <a:gd name="T67" fmla="*/ 45 h 694"/>
                <a:gd name="T68" fmla="*/ 311 w 418"/>
                <a:gd name="T69" fmla="*/ 71 h 694"/>
                <a:gd name="T70" fmla="*/ 346 w 418"/>
                <a:gd name="T71" fmla="*/ 134 h 694"/>
                <a:gd name="T72" fmla="*/ 293 w 418"/>
                <a:gd name="T73" fmla="*/ 222 h 694"/>
                <a:gd name="T74" fmla="*/ 284 w 418"/>
                <a:gd name="T75" fmla="*/ 249 h 694"/>
                <a:gd name="T76" fmla="*/ 284 w 418"/>
                <a:gd name="T77" fmla="*/ 249 h 694"/>
                <a:gd name="T78" fmla="*/ 293 w 418"/>
                <a:gd name="T79" fmla="*/ 293 h 694"/>
                <a:gd name="T80" fmla="*/ 284 w 418"/>
                <a:gd name="T81" fmla="*/ 338 h 694"/>
                <a:gd name="T82" fmla="*/ 275 w 418"/>
                <a:gd name="T83" fmla="*/ 356 h 694"/>
                <a:gd name="T84" fmla="*/ 293 w 418"/>
                <a:gd name="T85" fmla="*/ 435 h 694"/>
                <a:gd name="T86" fmla="*/ 293 w 418"/>
                <a:gd name="T87" fmla="*/ 516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18" h="694">
                  <a:moveTo>
                    <a:pt x="337" y="276"/>
                  </a:moveTo>
                  <a:lnTo>
                    <a:pt x="337" y="276"/>
                  </a:lnTo>
                  <a:cubicBezTo>
                    <a:pt x="337" y="258"/>
                    <a:pt x="337" y="249"/>
                    <a:pt x="328" y="240"/>
                  </a:cubicBezTo>
                  <a:cubicBezTo>
                    <a:pt x="355" y="222"/>
                    <a:pt x="382" y="187"/>
                    <a:pt x="390" y="142"/>
                  </a:cubicBezTo>
                  <a:cubicBezTo>
                    <a:pt x="390" y="107"/>
                    <a:pt x="373" y="71"/>
                    <a:pt x="346" y="36"/>
                  </a:cubicBezTo>
                  <a:cubicBezTo>
                    <a:pt x="319" y="9"/>
                    <a:pt x="284" y="0"/>
                    <a:pt x="248" y="0"/>
                  </a:cubicBezTo>
                  <a:cubicBezTo>
                    <a:pt x="213" y="0"/>
                    <a:pt x="186" y="18"/>
                    <a:pt x="150" y="45"/>
                  </a:cubicBezTo>
                  <a:cubicBezTo>
                    <a:pt x="115" y="62"/>
                    <a:pt x="89" y="89"/>
                    <a:pt x="71" y="125"/>
                  </a:cubicBezTo>
                  <a:cubicBezTo>
                    <a:pt x="26" y="169"/>
                    <a:pt x="8" y="240"/>
                    <a:pt x="0" y="311"/>
                  </a:cubicBezTo>
                  <a:cubicBezTo>
                    <a:pt x="0" y="382"/>
                    <a:pt x="17" y="445"/>
                    <a:pt x="53" y="498"/>
                  </a:cubicBezTo>
                  <a:cubicBezTo>
                    <a:pt x="62" y="506"/>
                    <a:pt x="89" y="542"/>
                    <a:pt x="115" y="569"/>
                  </a:cubicBezTo>
                  <a:cubicBezTo>
                    <a:pt x="150" y="595"/>
                    <a:pt x="186" y="604"/>
                    <a:pt x="213" y="604"/>
                  </a:cubicBezTo>
                  <a:cubicBezTo>
                    <a:pt x="222" y="604"/>
                    <a:pt x="231" y="604"/>
                    <a:pt x="239" y="604"/>
                  </a:cubicBezTo>
                  <a:cubicBezTo>
                    <a:pt x="293" y="587"/>
                    <a:pt x="328" y="569"/>
                    <a:pt x="337" y="533"/>
                  </a:cubicBezTo>
                  <a:cubicBezTo>
                    <a:pt x="346" y="498"/>
                    <a:pt x="337" y="471"/>
                    <a:pt x="328" y="427"/>
                  </a:cubicBezTo>
                  <a:cubicBezTo>
                    <a:pt x="328" y="400"/>
                    <a:pt x="328" y="382"/>
                    <a:pt x="319" y="356"/>
                  </a:cubicBezTo>
                  <a:cubicBezTo>
                    <a:pt x="328" y="347"/>
                    <a:pt x="337" y="338"/>
                    <a:pt x="337" y="320"/>
                  </a:cubicBezTo>
                  <a:cubicBezTo>
                    <a:pt x="355" y="338"/>
                    <a:pt x="373" y="373"/>
                    <a:pt x="373" y="400"/>
                  </a:cubicBezTo>
                  <a:lnTo>
                    <a:pt x="373" y="400"/>
                  </a:lnTo>
                  <a:cubicBezTo>
                    <a:pt x="364" y="675"/>
                    <a:pt x="364" y="675"/>
                    <a:pt x="364" y="675"/>
                  </a:cubicBezTo>
                  <a:cubicBezTo>
                    <a:pt x="364" y="684"/>
                    <a:pt x="373" y="693"/>
                    <a:pt x="390" y="693"/>
                  </a:cubicBezTo>
                  <a:lnTo>
                    <a:pt x="390" y="693"/>
                  </a:lnTo>
                  <a:cubicBezTo>
                    <a:pt x="399" y="693"/>
                    <a:pt x="408" y="684"/>
                    <a:pt x="408" y="675"/>
                  </a:cubicBezTo>
                  <a:cubicBezTo>
                    <a:pt x="417" y="400"/>
                    <a:pt x="417" y="400"/>
                    <a:pt x="417" y="400"/>
                  </a:cubicBezTo>
                  <a:cubicBezTo>
                    <a:pt x="417" y="347"/>
                    <a:pt x="390" y="293"/>
                    <a:pt x="337" y="276"/>
                  </a:cubicBezTo>
                  <a:close/>
                  <a:moveTo>
                    <a:pt x="293" y="516"/>
                  </a:moveTo>
                  <a:lnTo>
                    <a:pt x="293" y="516"/>
                  </a:lnTo>
                  <a:cubicBezTo>
                    <a:pt x="284" y="542"/>
                    <a:pt x="248" y="551"/>
                    <a:pt x="222" y="560"/>
                  </a:cubicBezTo>
                  <a:cubicBezTo>
                    <a:pt x="222" y="560"/>
                    <a:pt x="222" y="560"/>
                    <a:pt x="213" y="560"/>
                  </a:cubicBezTo>
                  <a:cubicBezTo>
                    <a:pt x="168" y="560"/>
                    <a:pt x="106" y="489"/>
                    <a:pt x="97" y="480"/>
                  </a:cubicBezTo>
                  <a:cubicBezTo>
                    <a:pt x="62" y="427"/>
                    <a:pt x="44" y="373"/>
                    <a:pt x="53" y="311"/>
                  </a:cubicBezTo>
                  <a:cubicBezTo>
                    <a:pt x="53" y="249"/>
                    <a:pt x="71" y="196"/>
                    <a:pt x="106" y="151"/>
                  </a:cubicBezTo>
                  <a:cubicBezTo>
                    <a:pt x="160" y="71"/>
                    <a:pt x="222" y="45"/>
                    <a:pt x="257" y="45"/>
                  </a:cubicBezTo>
                  <a:lnTo>
                    <a:pt x="257" y="45"/>
                  </a:lnTo>
                  <a:cubicBezTo>
                    <a:pt x="275" y="45"/>
                    <a:pt x="293" y="54"/>
                    <a:pt x="311" y="71"/>
                  </a:cubicBezTo>
                  <a:cubicBezTo>
                    <a:pt x="337" y="89"/>
                    <a:pt x="346" y="116"/>
                    <a:pt x="346" y="134"/>
                  </a:cubicBezTo>
                  <a:cubicBezTo>
                    <a:pt x="337" y="187"/>
                    <a:pt x="293" y="222"/>
                    <a:pt x="293" y="222"/>
                  </a:cubicBezTo>
                  <a:cubicBezTo>
                    <a:pt x="284" y="222"/>
                    <a:pt x="275" y="240"/>
                    <a:pt x="284" y="249"/>
                  </a:cubicBezTo>
                  <a:lnTo>
                    <a:pt x="284" y="249"/>
                  </a:lnTo>
                  <a:cubicBezTo>
                    <a:pt x="284" y="258"/>
                    <a:pt x="293" y="276"/>
                    <a:pt x="293" y="293"/>
                  </a:cubicBezTo>
                  <a:cubicBezTo>
                    <a:pt x="293" y="302"/>
                    <a:pt x="293" y="320"/>
                    <a:pt x="284" y="338"/>
                  </a:cubicBezTo>
                  <a:cubicBezTo>
                    <a:pt x="275" y="347"/>
                    <a:pt x="275" y="347"/>
                    <a:pt x="275" y="356"/>
                  </a:cubicBezTo>
                  <a:cubicBezTo>
                    <a:pt x="275" y="382"/>
                    <a:pt x="284" y="409"/>
                    <a:pt x="293" y="435"/>
                  </a:cubicBezTo>
                  <a:cubicBezTo>
                    <a:pt x="293" y="471"/>
                    <a:pt x="302" y="498"/>
                    <a:pt x="293" y="5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1" name="Freeform 354">
              <a:extLst>
                <a:ext uri="{FF2B5EF4-FFF2-40B4-BE49-F238E27FC236}">
                  <a16:creationId xmlns:a16="http://schemas.microsoft.com/office/drawing/2014/main" id="{D4C89A8F-A1C6-464E-9014-C696CA8C1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6896" y="7843826"/>
              <a:ext cx="432579" cy="714897"/>
            </a:xfrm>
            <a:custGeom>
              <a:avLst/>
              <a:gdLst>
                <a:gd name="T0" fmla="*/ 417 w 418"/>
                <a:gd name="T1" fmla="*/ 311 h 694"/>
                <a:gd name="T2" fmla="*/ 417 w 418"/>
                <a:gd name="T3" fmla="*/ 311 h 694"/>
                <a:gd name="T4" fmla="*/ 346 w 418"/>
                <a:gd name="T5" fmla="*/ 125 h 694"/>
                <a:gd name="T6" fmla="*/ 266 w 418"/>
                <a:gd name="T7" fmla="*/ 45 h 694"/>
                <a:gd name="T8" fmla="*/ 168 w 418"/>
                <a:gd name="T9" fmla="*/ 0 h 694"/>
                <a:gd name="T10" fmla="*/ 71 w 418"/>
                <a:gd name="T11" fmla="*/ 36 h 694"/>
                <a:gd name="T12" fmla="*/ 26 w 418"/>
                <a:gd name="T13" fmla="*/ 142 h 694"/>
                <a:gd name="T14" fmla="*/ 89 w 418"/>
                <a:gd name="T15" fmla="*/ 240 h 694"/>
                <a:gd name="T16" fmla="*/ 80 w 418"/>
                <a:gd name="T17" fmla="*/ 276 h 694"/>
                <a:gd name="T18" fmla="*/ 0 w 418"/>
                <a:gd name="T19" fmla="*/ 400 h 694"/>
                <a:gd name="T20" fmla="*/ 9 w 418"/>
                <a:gd name="T21" fmla="*/ 675 h 694"/>
                <a:gd name="T22" fmla="*/ 26 w 418"/>
                <a:gd name="T23" fmla="*/ 693 h 694"/>
                <a:gd name="T24" fmla="*/ 26 w 418"/>
                <a:gd name="T25" fmla="*/ 693 h 694"/>
                <a:gd name="T26" fmla="*/ 53 w 418"/>
                <a:gd name="T27" fmla="*/ 675 h 694"/>
                <a:gd name="T28" fmla="*/ 44 w 418"/>
                <a:gd name="T29" fmla="*/ 400 h 694"/>
                <a:gd name="T30" fmla="*/ 44 w 418"/>
                <a:gd name="T31" fmla="*/ 400 h 694"/>
                <a:gd name="T32" fmla="*/ 80 w 418"/>
                <a:gd name="T33" fmla="*/ 320 h 694"/>
                <a:gd name="T34" fmla="*/ 97 w 418"/>
                <a:gd name="T35" fmla="*/ 356 h 694"/>
                <a:gd name="T36" fmla="*/ 89 w 418"/>
                <a:gd name="T37" fmla="*/ 427 h 694"/>
                <a:gd name="T38" fmla="*/ 80 w 418"/>
                <a:gd name="T39" fmla="*/ 533 h 694"/>
                <a:gd name="T40" fmla="*/ 178 w 418"/>
                <a:gd name="T41" fmla="*/ 604 h 694"/>
                <a:gd name="T42" fmla="*/ 204 w 418"/>
                <a:gd name="T43" fmla="*/ 604 h 694"/>
                <a:gd name="T44" fmla="*/ 302 w 418"/>
                <a:gd name="T45" fmla="*/ 569 h 694"/>
                <a:gd name="T46" fmla="*/ 364 w 418"/>
                <a:gd name="T47" fmla="*/ 498 h 694"/>
                <a:gd name="T48" fmla="*/ 417 w 418"/>
                <a:gd name="T49" fmla="*/ 311 h 694"/>
                <a:gd name="T50" fmla="*/ 320 w 418"/>
                <a:gd name="T51" fmla="*/ 480 h 694"/>
                <a:gd name="T52" fmla="*/ 320 w 418"/>
                <a:gd name="T53" fmla="*/ 480 h 694"/>
                <a:gd name="T54" fmla="*/ 204 w 418"/>
                <a:gd name="T55" fmla="*/ 560 h 694"/>
                <a:gd name="T56" fmla="*/ 195 w 418"/>
                <a:gd name="T57" fmla="*/ 560 h 694"/>
                <a:gd name="T58" fmla="*/ 124 w 418"/>
                <a:gd name="T59" fmla="*/ 516 h 694"/>
                <a:gd name="T60" fmla="*/ 133 w 418"/>
                <a:gd name="T61" fmla="*/ 435 h 694"/>
                <a:gd name="T62" fmla="*/ 142 w 418"/>
                <a:gd name="T63" fmla="*/ 356 h 694"/>
                <a:gd name="T64" fmla="*/ 133 w 418"/>
                <a:gd name="T65" fmla="*/ 338 h 694"/>
                <a:gd name="T66" fmla="*/ 124 w 418"/>
                <a:gd name="T67" fmla="*/ 293 h 694"/>
                <a:gd name="T68" fmla="*/ 133 w 418"/>
                <a:gd name="T69" fmla="*/ 249 h 694"/>
                <a:gd name="T70" fmla="*/ 133 w 418"/>
                <a:gd name="T71" fmla="*/ 249 h 694"/>
                <a:gd name="T72" fmla="*/ 124 w 418"/>
                <a:gd name="T73" fmla="*/ 222 h 694"/>
                <a:gd name="T74" fmla="*/ 71 w 418"/>
                <a:gd name="T75" fmla="*/ 134 h 694"/>
                <a:gd name="T76" fmla="*/ 106 w 418"/>
                <a:gd name="T77" fmla="*/ 71 h 694"/>
                <a:gd name="T78" fmla="*/ 160 w 418"/>
                <a:gd name="T79" fmla="*/ 45 h 694"/>
                <a:gd name="T80" fmla="*/ 168 w 418"/>
                <a:gd name="T81" fmla="*/ 45 h 694"/>
                <a:gd name="T82" fmla="*/ 311 w 418"/>
                <a:gd name="T83" fmla="*/ 151 h 694"/>
                <a:gd name="T84" fmla="*/ 364 w 418"/>
                <a:gd name="T85" fmla="*/ 311 h 694"/>
                <a:gd name="T86" fmla="*/ 320 w 418"/>
                <a:gd name="T87" fmla="*/ 48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18" h="694">
                  <a:moveTo>
                    <a:pt x="417" y="311"/>
                  </a:moveTo>
                  <a:lnTo>
                    <a:pt x="417" y="311"/>
                  </a:lnTo>
                  <a:cubicBezTo>
                    <a:pt x="408" y="240"/>
                    <a:pt x="391" y="169"/>
                    <a:pt x="346" y="125"/>
                  </a:cubicBezTo>
                  <a:cubicBezTo>
                    <a:pt x="329" y="89"/>
                    <a:pt x="302" y="62"/>
                    <a:pt x="266" y="45"/>
                  </a:cubicBezTo>
                  <a:cubicBezTo>
                    <a:pt x="231" y="18"/>
                    <a:pt x="204" y="0"/>
                    <a:pt x="168" y="0"/>
                  </a:cubicBezTo>
                  <a:cubicBezTo>
                    <a:pt x="133" y="0"/>
                    <a:pt x="97" y="9"/>
                    <a:pt x="71" y="36"/>
                  </a:cubicBezTo>
                  <a:cubicBezTo>
                    <a:pt x="44" y="71"/>
                    <a:pt x="26" y="107"/>
                    <a:pt x="26" y="142"/>
                  </a:cubicBezTo>
                  <a:cubicBezTo>
                    <a:pt x="35" y="187"/>
                    <a:pt x="71" y="222"/>
                    <a:pt x="89" y="240"/>
                  </a:cubicBezTo>
                  <a:cubicBezTo>
                    <a:pt x="80" y="249"/>
                    <a:pt x="80" y="258"/>
                    <a:pt x="80" y="276"/>
                  </a:cubicBezTo>
                  <a:cubicBezTo>
                    <a:pt x="26" y="293"/>
                    <a:pt x="0" y="347"/>
                    <a:pt x="0" y="400"/>
                  </a:cubicBezTo>
                  <a:cubicBezTo>
                    <a:pt x="9" y="675"/>
                    <a:pt x="9" y="675"/>
                    <a:pt x="9" y="675"/>
                  </a:cubicBezTo>
                  <a:cubicBezTo>
                    <a:pt x="9" y="684"/>
                    <a:pt x="17" y="693"/>
                    <a:pt x="26" y="693"/>
                  </a:cubicBezTo>
                  <a:lnTo>
                    <a:pt x="26" y="693"/>
                  </a:lnTo>
                  <a:cubicBezTo>
                    <a:pt x="44" y="693"/>
                    <a:pt x="53" y="684"/>
                    <a:pt x="53" y="675"/>
                  </a:cubicBezTo>
                  <a:cubicBezTo>
                    <a:pt x="44" y="400"/>
                    <a:pt x="44" y="400"/>
                    <a:pt x="44" y="400"/>
                  </a:cubicBezTo>
                  <a:lnTo>
                    <a:pt x="44" y="400"/>
                  </a:lnTo>
                  <a:cubicBezTo>
                    <a:pt x="44" y="373"/>
                    <a:pt x="62" y="338"/>
                    <a:pt x="80" y="320"/>
                  </a:cubicBezTo>
                  <a:cubicBezTo>
                    <a:pt x="80" y="338"/>
                    <a:pt x="89" y="347"/>
                    <a:pt x="97" y="356"/>
                  </a:cubicBezTo>
                  <a:cubicBezTo>
                    <a:pt x="89" y="382"/>
                    <a:pt x="89" y="400"/>
                    <a:pt x="89" y="427"/>
                  </a:cubicBezTo>
                  <a:cubicBezTo>
                    <a:pt x="80" y="471"/>
                    <a:pt x="71" y="498"/>
                    <a:pt x="80" y="533"/>
                  </a:cubicBezTo>
                  <a:cubicBezTo>
                    <a:pt x="89" y="569"/>
                    <a:pt x="124" y="587"/>
                    <a:pt x="178" y="604"/>
                  </a:cubicBezTo>
                  <a:cubicBezTo>
                    <a:pt x="186" y="604"/>
                    <a:pt x="195" y="604"/>
                    <a:pt x="204" y="604"/>
                  </a:cubicBezTo>
                  <a:cubicBezTo>
                    <a:pt x="231" y="604"/>
                    <a:pt x="266" y="595"/>
                    <a:pt x="302" y="569"/>
                  </a:cubicBezTo>
                  <a:cubicBezTo>
                    <a:pt x="329" y="542"/>
                    <a:pt x="355" y="506"/>
                    <a:pt x="364" y="498"/>
                  </a:cubicBezTo>
                  <a:cubicBezTo>
                    <a:pt x="400" y="445"/>
                    <a:pt x="417" y="382"/>
                    <a:pt x="417" y="311"/>
                  </a:cubicBezTo>
                  <a:close/>
                  <a:moveTo>
                    <a:pt x="320" y="480"/>
                  </a:moveTo>
                  <a:lnTo>
                    <a:pt x="320" y="480"/>
                  </a:lnTo>
                  <a:cubicBezTo>
                    <a:pt x="311" y="489"/>
                    <a:pt x="249" y="560"/>
                    <a:pt x="204" y="560"/>
                  </a:cubicBezTo>
                  <a:cubicBezTo>
                    <a:pt x="195" y="560"/>
                    <a:pt x="195" y="560"/>
                    <a:pt x="195" y="560"/>
                  </a:cubicBezTo>
                  <a:cubicBezTo>
                    <a:pt x="168" y="551"/>
                    <a:pt x="133" y="542"/>
                    <a:pt x="124" y="516"/>
                  </a:cubicBezTo>
                  <a:cubicBezTo>
                    <a:pt x="115" y="498"/>
                    <a:pt x="124" y="471"/>
                    <a:pt x="133" y="435"/>
                  </a:cubicBezTo>
                  <a:cubicBezTo>
                    <a:pt x="133" y="409"/>
                    <a:pt x="142" y="382"/>
                    <a:pt x="142" y="356"/>
                  </a:cubicBezTo>
                  <a:cubicBezTo>
                    <a:pt x="142" y="347"/>
                    <a:pt x="142" y="347"/>
                    <a:pt x="133" y="338"/>
                  </a:cubicBezTo>
                  <a:cubicBezTo>
                    <a:pt x="124" y="320"/>
                    <a:pt x="124" y="302"/>
                    <a:pt x="124" y="293"/>
                  </a:cubicBezTo>
                  <a:cubicBezTo>
                    <a:pt x="124" y="276"/>
                    <a:pt x="133" y="258"/>
                    <a:pt x="133" y="249"/>
                  </a:cubicBezTo>
                  <a:lnTo>
                    <a:pt x="133" y="249"/>
                  </a:lnTo>
                  <a:cubicBezTo>
                    <a:pt x="142" y="240"/>
                    <a:pt x="133" y="222"/>
                    <a:pt x="124" y="222"/>
                  </a:cubicBezTo>
                  <a:cubicBezTo>
                    <a:pt x="124" y="222"/>
                    <a:pt x="80" y="187"/>
                    <a:pt x="71" y="134"/>
                  </a:cubicBezTo>
                  <a:cubicBezTo>
                    <a:pt x="71" y="116"/>
                    <a:pt x="80" y="89"/>
                    <a:pt x="106" y="71"/>
                  </a:cubicBezTo>
                  <a:cubicBezTo>
                    <a:pt x="124" y="54"/>
                    <a:pt x="142" y="45"/>
                    <a:pt x="160" y="45"/>
                  </a:cubicBezTo>
                  <a:cubicBezTo>
                    <a:pt x="160" y="45"/>
                    <a:pt x="160" y="45"/>
                    <a:pt x="168" y="45"/>
                  </a:cubicBezTo>
                  <a:cubicBezTo>
                    <a:pt x="222" y="45"/>
                    <a:pt x="275" y="98"/>
                    <a:pt x="311" y="151"/>
                  </a:cubicBezTo>
                  <a:cubicBezTo>
                    <a:pt x="346" y="196"/>
                    <a:pt x="364" y="249"/>
                    <a:pt x="364" y="311"/>
                  </a:cubicBezTo>
                  <a:cubicBezTo>
                    <a:pt x="373" y="373"/>
                    <a:pt x="355" y="427"/>
                    <a:pt x="320" y="48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02" name="Freeform 355">
            <a:extLst>
              <a:ext uri="{FF2B5EF4-FFF2-40B4-BE49-F238E27FC236}">
                <a16:creationId xmlns:a16="http://schemas.microsoft.com/office/drawing/2014/main" id="{1CF0D957-C2E4-3B4C-8423-6F4AB52EB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7886" y="10503055"/>
            <a:ext cx="910695" cy="769539"/>
          </a:xfrm>
          <a:custGeom>
            <a:avLst/>
            <a:gdLst>
              <a:gd name="T0" fmla="*/ 853 w 880"/>
              <a:gd name="T1" fmla="*/ 399 h 747"/>
              <a:gd name="T2" fmla="*/ 559 w 880"/>
              <a:gd name="T3" fmla="*/ 61 h 747"/>
              <a:gd name="T4" fmla="*/ 497 w 880"/>
              <a:gd name="T5" fmla="*/ 177 h 747"/>
              <a:gd name="T6" fmla="*/ 479 w 880"/>
              <a:gd name="T7" fmla="*/ 0 h 747"/>
              <a:gd name="T8" fmla="*/ 382 w 880"/>
              <a:gd name="T9" fmla="*/ 26 h 747"/>
              <a:gd name="T10" fmla="*/ 373 w 880"/>
              <a:gd name="T11" fmla="*/ 133 h 747"/>
              <a:gd name="T12" fmla="*/ 213 w 880"/>
              <a:gd name="T13" fmla="*/ 88 h 747"/>
              <a:gd name="T14" fmla="*/ 9 w 880"/>
              <a:gd name="T15" fmla="*/ 666 h 747"/>
              <a:gd name="T16" fmla="*/ 177 w 880"/>
              <a:gd name="T17" fmla="*/ 746 h 747"/>
              <a:gd name="T18" fmla="*/ 373 w 880"/>
              <a:gd name="T19" fmla="*/ 675 h 747"/>
              <a:gd name="T20" fmla="*/ 382 w 880"/>
              <a:gd name="T21" fmla="*/ 390 h 747"/>
              <a:gd name="T22" fmla="*/ 435 w 880"/>
              <a:gd name="T23" fmla="*/ 346 h 747"/>
              <a:gd name="T24" fmla="*/ 497 w 880"/>
              <a:gd name="T25" fmla="*/ 488 h 747"/>
              <a:gd name="T26" fmla="*/ 621 w 880"/>
              <a:gd name="T27" fmla="*/ 737 h 747"/>
              <a:gd name="T28" fmla="*/ 808 w 880"/>
              <a:gd name="T29" fmla="*/ 737 h 747"/>
              <a:gd name="T30" fmla="*/ 853 w 880"/>
              <a:gd name="T31" fmla="*/ 399 h 747"/>
              <a:gd name="T32" fmla="*/ 328 w 880"/>
              <a:gd name="T33" fmla="*/ 666 h 747"/>
              <a:gd name="T34" fmla="*/ 328 w 880"/>
              <a:gd name="T35" fmla="*/ 666 h 747"/>
              <a:gd name="T36" fmla="*/ 62 w 880"/>
              <a:gd name="T37" fmla="*/ 479 h 747"/>
              <a:gd name="T38" fmla="*/ 62 w 880"/>
              <a:gd name="T39" fmla="*/ 417 h 747"/>
              <a:gd name="T40" fmla="*/ 204 w 880"/>
              <a:gd name="T41" fmla="*/ 470 h 747"/>
              <a:gd name="T42" fmla="*/ 337 w 880"/>
              <a:gd name="T43" fmla="*/ 444 h 747"/>
              <a:gd name="T44" fmla="*/ 240 w 880"/>
              <a:gd name="T45" fmla="*/ 124 h 747"/>
              <a:gd name="T46" fmla="*/ 293 w 880"/>
              <a:gd name="T47" fmla="*/ 97 h 747"/>
              <a:gd name="T48" fmla="*/ 337 w 880"/>
              <a:gd name="T49" fmla="*/ 222 h 747"/>
              <a:gd name="T50" fmla="*/ 346 w 880"/>
              <a:gd name="T51" fmla="*/ 293 h 747"/>
              <a:gd name="T52" fmla="*/ 337 w 880"/>
              <a:gd name="T53" fmla="*/ 328 h 747"/>
              <a:gd name="T54" fmla="*/ 337 w 880"/>
              <a:gd name="T55" fmla="*/ 390 h 747"/>
              <a:gd name="T56" fmla="*/ 133 w 880"/>
              <a:gd name="T57" fmla="*/ 408 h 747"/>
              <a:gd name="T58" fmla="*/ 240 w 880"/>
              <a:gd name="T59" fmla="*/ 124 h 747"/>
              <a:gd name="T60" fmla="*/ 80 w 880"/>
              <a:gd name="T61" fmla="*/ 692 h 747"/>
              <a:gd name="T62" fmla="*/ 53 w 880"/>
              <a:gd name="T63" fmla="*/ 594 h 747"/>
              <a:gd name="T64" fmla="*/ 257 w 880"/>
              <a:gd name="T65" fmla="*/ 692 h 747"/>
              <a:gd name="T66" fmla="*/ 80 w 880"/>
              <a:gd name="T67" fmla="*/ 692 h 747"/>
              <a:gd name="T68" fmla="*/ 488 w 880"/>
              <a:gd name="T69" fmla="*/ 337 h 747"/>
              <a:gd name="T70" fmla="*/ 435 w 880"/>
              <a:gd name="T71" fmla="*/ 293 h 747"/>
              <a:gd name="T72" fmla="*/ 391 w 880"/>
              <a:gd name="T73" fmla="*/ 328 h 747"/>
              <a:gd name="T74" fmla="*/ 426 w 880"/>
              <a:gd name="T75" fmla="*/ 266 h 747"/>
              <a:gd name="T76" fmla="*/ 435 w 880"/>
              <a:gd name="T77" fmla="*/ 44 h 747"/>
              <a:gd name="T78" fmla="*/ 453 w 880"/>
              <a:gd name="T79" fmla="*/ 248 h 747"/>
              <a:gd name="T80" fmla="*/ 470 w 880"/>
              <a:gd name="T81" fmla="*/ 275 h 747"/>
              <a:gd name="T82" fmla="*/ 488 w 880"/>
              <a:gd name="T83" fmla="*/ 301 h 747"/>
              <a:gd name="T84" fmla="*/ 542 w 880"/>
              <a:gd name="T85" fmla="*/ 328 h 747"/>
              <a:gd name="T86" fmla="*/ 542 w 880"/>
              <a:gd name="T87" fmla="*/ 328 h 747"/>
              <a:gd name="T88" fmla="*/ 577 w 880"/>
              <a:gd name="T89" fmla="*/ 106 h 747"/>
              <a:gd name="T90" fmla="*/ 808 w 880"/>
              <a:gd name="T91" fmla="*/ 408 h 747"/>
              <a:gd name="T92" fmla="*/ 808 w 880"/>
              <a:gd name="T93" fmla="*/ 417 h 747"/>
              <a:gd name="T94" fmla="*/ 693 w 880"/>
              <a:gd name="T95" fmla="*/ 612 h 747"/>
              <a:gd name="T96" fmla="*/ 559 w 880"/>
              <a:gd name="T97" fmla="*/ 675 h 747"/>
              <a:gd name="T98" fmla="*/ 542 w 880"/>
              <a:gd name="T99" fmla="*/ 328 h 747"/>
              <a:gd name="T100" fmla="*/ 826 w 880"/>
              <a:gd name="T101" fmla="*/ 657 h 747"/>
              <a:gd name="T102" fmla="*/ 631 w 880"/>
              <a:gd name="T103" fmla="*/ 701 h 747"/>
              <a:gd name="T104" fmla="*/ 808 w 880"/>
              <a:gd name="T105" fmla="*/ 550 h 747"/>
              <a:gd name="T106" fmla="*/ 826 w 880"/>
              <a:gd name="T107" fmla="*/ 657 h 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80" h="747">
                <a:moveTo>
                  <a:pt x="853" y="399"/>
                </a:moveTo>
                <a:lnTo>
                  <a:pt x="853" y="399"/>
                </a:lnTo>
                <a:cubicBezTo>
                  <a:pt x="826" y="257"/>
                  <a:pt x="764" y="159"/>
                  <a:pt x="666" y="88"/>
                </a:cubicBezTo>
                <a:cubicBezTo>
                  <a:pt x="621" y="53"/>
                  <a:pt x="586" y="44"/>
                  <a:pt x="559" y="61"/>
                </a:cubicBezTo>
                <a:cubicBezTo>
                  <a:pt x="533" y="79"/>
                  <a:pt x="515" y="97"/>
                  <a:pt x="506" y="133"/>
                </a:cubicBezTo>
                <a:cubicBezTo>
                  <a:pt x="506" y="142"/>
                  <a:pt x="497" y="159"/>
                  <a:pt x="497" y="177"/>
                </a:cubicBezTo>
                <a:cubicBezTo>
                  <a:pt x="497" y="26"/>
                  <a:pt x="497" y="26"/>
                  <a:pt x="497" y="26"/>
                </a:cubicBezTo>
                <a:cubicBezTo>
                  <a:pt x="497" y="8"/>
                  <a:pt x="488" y="0"/>
                  <a:pt x="479" y="0"/>
                </a:cubicBezTo>
                <a:cubicBezTo>
                  <a:pt x="408" y="0"/>
                  <a:pt x="408" y="0"/>
                  <a:pt x="408" y="0"/>
                </a:cubicBezTo>
                <a:cubicBezTo>
                  <a:pt x="399" y="0"/>
                  <a:pt x="382" y="8"/>
                  <a:pt x="382" y="26"/>
                </a:cubicBezTo>
                <a:cubicBezTo>
                  <a:pt x="382" y="213"/>
                  <a:pt x="382" y="213"/>
                  <a:pt x="382" y="213"/>
                </a:cubicBezTo>
                <a:cubicBezTo>
                  <a:pt x="382" y="186"/>
                  <a:pt x="382" y="159"/>
                  <a:pt x="373" y="133"/>
                </a:cubicBezTo>
                <a:cubicBezTo>
                  <a:pt x="364" y="97"/>
                  <a:pt x="346" y="79"/>
                  <a:pt x="328" y="61"/>
                </a:cubicBezTo>
                <a:cubicBezTo>
                  <a:pt x="293" y="44"/>
                  <a:pt x="257" y="53"/>
                  <a:pt x="213" y="88"/>
                </a:cubicBezTo>
                <a:cubicBezTo>
                  <a:pt x="115" y="159"/>
                  <a:pt x="53" y="257"/>
                  <a:pt x="26" y="399"/>
                </a:cubicBezTo>
                <a:cubicBezTo>
                  <a:pt x="0" y="506"/>
                  <a:pt x="9" y="612"/>
                  <a:pt x="9" y="666"/>
                </a:cubicBezTo>
                <a:cubicBezTo>
                  <a:pt x="17" y="701"/>
                  <a:pt x="35" y="728"/>
                  <a:pt x="71" y="737"/>
                </a:cubicBezTo>
                <a:cubicBezTo>
                  <a:pt x="106" y="746"/>
                  <a:pt x="142" y="746"/>
                  <a:pt x="177" y="746"/>
                </a:cubicBezTo>
                <a:cubicBezTo>
                  <a:pt x="204" y="746"/>
                  <a:pt x="231" y="746"/>
                  <a:pt x="257" y="737"/>
                </a:cubicBezTo>
                <a:cubicBezTo>
                  <a:pt x="293" y="737"/>
                  <a:pt x="364" y="719"/>
                  <a:pt x="373" y="675"/>
                </a:cubicBezTo>
                <a:cubicBezTo>
                  <a:pt x="382" y="675"/>
                  <a:pt x="382" y="657"/>
                  <a:pt x="382" y="488"/>
                </a:cubicBezTo>
                <a:cubicBezTo>
                  <a:pt x="382" y="452"/>
                  <a:pt x="382" y="426"/>
                  <a:pt x="382" y="390"/>
                </a:cubicBezTo>
                <a:cubicBezTo>
                  <a:pt x="391" y="390"/>
                  <a:pt x="391" y="390"/>
                  <a:pt x="399" y="390"/>
                </a:cubicBezTo>
                <a:cubicBezTo>
                  <a:pt x="435" y="346"/>
                  <a:pt x="435" y="346"/>
                  <a:pt x="435" y="346"/>
                </a:cubicBezTo>
                <a:cubicBezTo>
                  <a:pt x="497" y="399"/>
                  <a:pt x="497" y="399"/>
                  <a:pt x="497" y="399"/>
                </a:cubicBezTo>
                <a:cubicBezTo>
                  <a:pt x="497" y="426"/>
                  <a:pt x="497" y="461"/>
                  <a:pt x="497" y="488"/>
                </a:cubicBezTo>
                <a:cubicBezTo>
                  <a:pt x="497" y="657"/>
                  <a:pt x="506" y="675"/>
                  <a:pt x="506" y="675"/>
                </a:cubicBezTo>
                <a:cubicBezTo>
                  <a:pt x="515" y="719"/>
                  <a:pt x="586" y="737"/>
                  <a:pt x="621" y="737"/>
                </a:cubicBezTo>
                <a:cubicBezTo>
                  <a:pt x="648" y="746"/>
                  <a:pt x="675" y="746"/>
                  <a:pt x="702" y="746"/>
                </a:cubicBezTo>
                <a:cubicBezTo>
                  <a:pt x="737" y="746"/>
                  <a:pt x="773" y="746"/>
                  <a:pt x="808" y="737"/>
                </a:cubicBezTo>
                <a:cubicBezTo>
                  <a:pt x="844" y="728"/>
                  <a:pt x="861" y="701"/>
                  <a:pt x="870" y="666"/>
                </a:cubicBezTo>
                <a:cubicBezTo>
                  <a:pt x="870" y="612"/>
                  <a:pt x="879" y="506"/>
                  <a:pt x="853" y="399"/>
                </a:cubicBezTo>
                <a:close/>
                <a:moveTo>
                  <a:pt x="328" y="666"/>
                </a:moveTo>
                <a:lnTo>
                  <a:pt x="328" y="666"/>
                </a:lnTo>
                <a:lnTo>
                  <a:pt x="328" y="666"/>
                </a:lnTo>
                <a:lnTo>
                  <a:pt x="328" y="666"/>
                </a:lnTo>
                <a:cubicBezTo>
                  <a:pt x="257" y="648"/>
                  <a:pt x="186" y="639"/>
                  <a:pt x="142" y="604"/>
                </a:cubicBezTo>
                <a:cubicBezTo>
                  <a:pt x="80" y="577"/>
                  <a:pt x="62" y="533"/>
                  <a:pt x="62" y="479"/>
                </a:cubicBezTo>
                <a:lnTo>
                  <a:pt x="53" y="479"/>
                </a:lnTo>
                <a:cubicBezTo>
                  <a:pt x="62" y="452"/>
                  <a:pt x="62" y="435"/>
                  <a:pt x="62" y="417"/>
                </a:cubicBezTo>
                <a:cubicBezTo>
                  <a:pt x="80" y="426"/>
                  <a:pt x="98" y="444"/>
                  <a:pt x="115" y="452"/>
                </a:cubicBezTo>
                <a:cubicBezTo>
                  <a:pt x="142" y="461"/>
                  <a:pt x="177" y="470"/>
                  <a:pt x="204" y="470"/>
                </a:cubicBezTo>
                <a:cubicBezTo>
                  <a:pt x="213" y="470"/>
                  <a:pt x="213" y="470"/>
                  <a:pt x="213" y="470"/>
                </a:cubicBezTo>
                <a:cubicBezTo>
                  <a:pt x="257" y="470"/>
                  <a:pt x="293" y="461"/>
                  <a:pt x="337" y="444"/>
                </a:cubicBezTo>
                <a:cubicBezTo>
                  <a:pt x="337" y="550"/>
                  <a:pt x="337" y="648"/>
                  <a:pt x="328" y="666"/>
                </a:cubicBezTo>
                <a:close/>
                <a:moveTo>
                  <a:pt x="240" y="124"/>
                </a:moveTo>
                <a:lnTo>
                  <a:pt x="240" y="124"/>
                </a:lnTo>
                <a:cubicBezTo>
                  <a:pt x="257" y="115"/>
                  <a:pt x="275" y="97"/>
                  <a:pt x="293" y="97"/>
                </a:cubicBezTo>
                <a:lnTo>
                  <a:pt x="302" y="106"/>
                </a:lnTo>
                <a:cubicBezTo>
                  <a:pt x="320" y="115"/>
                  <a:pt x="337" y="159"/>
                  <a:pt x="337" y="222"/>
                </a:cubicBezTo>
                <a:cubicBezTo>
                  <a:pt x="346" y="248"/>
                  <a:pt x="346" y="266"/>
                  <a:pt x="346" y="284"/>
                </a:cubicBezTo>
                <a:cubicBezTo>
                  <a:pt x="346" y="293"/>
                  <a:pt x="346" y="293"/>
                  <a:pt x="346" y="293"/>
                </a:cubicBezTo>
                <a:cubicBezTo>
                  <a:pt x="337" y="310"/>
                  <a:pt x="337" y="328"/>
                  <a:pt x="337" y="328"/>
                </a:cubicBezTo>
                <a:lnTo>
                  <a:pt x="337" y="328"/>
                </a:lnTo>
                <a:cubicBezTo>
                  <a:pt x="337" y="346"/>
                  <a:pt x="337" y="372"/>
                  <a:pt x="337" y="390"/>
                </a:cubicBezTo>
                <a:lnTo>
                  <a:pt x="337" y="390"/>
                </a:lnTo>
                <a:cubicBezTo>
                  <a:pt x="293" y="408"/>
                  <a:pt x="248" y="426"/>
                  <a:pt x="213" y="426"/>
                </a:cubicBezTo>
                <a:cubicBezTo>
                  <a:pt x="186" y="426"/>
                  <a:pt x="159" y="417"/>
                  <a:pt x="133" y="408"/>
                </a:cubicBezTo>
                <a:cubicBezTo>
                  <a:pt x="98" y="399"/>
                  <a:pt x="80" y="372"/>
                  <a:pt x="80" y="364"/>
                </a:cubicBezTo>
                <a:cubicBezTo>
                  <a:pt x="106" y="257"/>
                  <a:pt x="159" y="177"/>
                  <a:pt x="240" y="124"/>
                </a:cubicBezTo>
                <a:close/>
                <a:moveTo>
                  <a:pt x="80" y="692"/>
                </a:moveTo>
                <a:lnTo>
                  <a:pt x="80" y="692"/>
                </a:lnTo>
                <a:cubicBezTo>
                  <a:pt x="71" y="692"/>
                  <a:pt x="53" y="675"/>
                  <a:pt x="53" y="657"/>
                </a:cubicBezTo>
                <a:cubicBezTo>
                  <a:pt x="53" y="639"/>
                  <a:pt x="53" y="621"/>
                  <a:pt x="53" y="594"/>
                </a:cubicBezTo>
                <a:cubicBezTo>
                  <a:pt x="71" y="612"/>
                  <a:pt x="88" y="630"/>
                  <a:pt x="115" y="648"/>
                </a:cubicBezTo>
                <a:cubicBezTo>
                  <a:pt x="159" y="666"/>
                  <a:pt x="204" y="683"/>
                  <a:pt x="257" y="692"/>
                </a:cubicBezTo>
                <a:cubicBezTo>
                  <a:pt x="257" y="701"/>
                  <a:pt x="248" y="701"/>
                  <a:pt x="248" y="701"/>
                </a:cubicBezTo>
                <a:cubicBezTo>
                  <a:pt x="195" y="710"/>
                  <a:pt x="133" y="710"/>
                  <a:pt x="80" y="692"/>
                </a:cubicBezTo>
                <a:close/>
                <a:moveTo>
                  <a:pt x="488" y="337"/>
                </a:moveTo>
                <a:lnTo>
                  <a:pt x="488" y="337"/>
                </a:lnTo>
                <a:cubicBezTo>
                  <a:pt x="453" y="293"/>
                  <a:pt x="453" y="293"/>
                  <a:pt x="453" y="293"/>
                </a:cubicBezTo>
                <a:cubicBezTo>
                  <a:pt x="453" y="293"/>
                  <a:pt x="444" y="293"/>
                  <a:pt x="435" y="293"/>
                </a:cubicBezTo>
                <a:lnTo>
                  <a:pt x="426" y="293"/>
                </a:lnTo>
                <a:cubicBezTo>
                  <a:pt x="391" y="328"/>
                  <a:pt x="391" y="328"/>
                  <a:pt x="391" y="328"/>
                </a:cubicBezTo>
                <a:cubicBezTo>
                  <a:pt x="391" y="301"/>
                  <a:pt x="391" y="301"/>
                  <a:pt x="391" y="301"/>
                </a:cubicBezTo>
                <a:cubicBezTo>
                  <a:pt x="426" y="266"/>
                  <a:pt x="426" y="266"/>
                  <a:pt x="426" y="266"/>
                </a:cubicBezTo>
                <a:cubicBezTo>
                  <a:pt x="426" y="257"/>
                  <a:pt x="435" y="257"/>
                  <a:pt x="435" y="248"/>
                </a:cubicBezTo>
                <a:cubicBezTo>
                  <a:pt x="435" y="44"/>
                  <a:pt x="435" y="44"/>
                  <a:pt x="435" y="44"/>
                </a:cubicBezTo>
                <a:cubicBezTo>
                  <a:pt x="453" y="44"/>
                  <a:pt x="453" y="44"/>
                  <a:pt x="453" y="44"/>
                </a:cubicBezTo>
                <a:cubicBezTo>
                  <a:pt x="453" y="248"/>
                  <a:pt x="453" y="248"/>
                  <a:pt x="453" y="248"/>
                </a:cubicBezTo>
                <a:cubicBezTo>
                  <a:pt x="453" y="257"/>
                  <a:pt x="453" y="266"/>
                  <a:pt x="462" y="266"/>
                </a:cubicBezTo>
                <a:cubicBezTo>
                  <a:pt x="470" y="275"/>
                  <a:pt x="470" y="275"/>
                  <a:pt x="470" y="275"/>
                </a:cubicBezTo>
                <a:cubicBezTo>
                  <a:pt x="470" y="284"/>
                  <a:pt x="470" y="284"/>
                  <a:pt x="470" y="284"/>
                </a:cubicBezTo>
                <a:cubicBezTo>
                  <a:pt x="488" y="301"/>
                  <a:pt x="488" y="301"/>
                  <a:pt x="488" y="301"/>
                </a:cubicBezTo>
                <a:lnTo>
                  <a:pt x="488" y="337"/>
                </a:lnTo>
                <a:close/>
                <a:moveTo>
                  <a:pt x="542" y="328"/>
                </a:moveTo>
                <a:lnTo>
                  <a:pt x="542" y="328"/>
                </a:lnTo>
                <a:lnTo>
                  <a:pt x="542" y="328"/>
                </a:lnTo>
                <a:cubicBezTo>
                  <a:pt x="542" y="328"/>
                  <a:pt x="533" y="275"/>
                  <a:pt x="542" y="222"/>
                </a:cubicBezTo>
                <a:cubicBezTo>
                  <a:pt x="542" y="159"/>
                  <a:pt x="559" y="115"/>
                  <a:pt x="577" y="106"/>
                </a:cubicBezTo>
                <a:cubicBezTo>
                  <a:pt x="595" y="97"/>
                  <a:pt x="621" y="106"/>
                  <a:pt x="639" y="124"/>
                </a:cubicBezTo>
                <a:cubicBezTo>
                  <a:pt x="728" y="186"/>
                  <a:pt x="782" y="284"/>
                  <a:pt x="808" y="408"/>
                </a:cubicBezTo>
                <a:cubicBezTo>
                  <a:pt x="808" y="408"/>
                  <a:pt x="808" y="408"/>
                  <a:pt x="817" y="417"/>
                </a:cubicBezTo>
                <a:cubicBezTo>
                  <a:pt x="808" y="417"/>
                  <a:pt x="808" y="417"/>
                  <a:pt x="808" y="417"/>
                </a:cubicBezTo>
                <a:cubicBezTo>
                  <a:pt x="808" y="417"/>
                  <a:pt x="799" y="470"/>
                  <a:pt x="764" y="523"/>
                </a:cubicBezTo>
                <a:cubicBezTo>
                  <a:pt x="746" y="559"/>
                  <a:pt x="719" y="586"/>
                  <a:pt x="693" y="612"/>
                </a:cubicBezTo>
                <a:cubicBezTo>
                  <a:pt x="657" y="639"/>
                  <a:pt x="613" y="666"/>
                  <a:pt x="559" y="675"/>
                </a:cubicBezTo>
                <a:lnTo>
                  <a:pt x="559" y="675"/>
                </a:lnTo>
                <a:cubicBezTo>
                  <a:pt x="550" y="675"/>
                  <a:pt x="550" y="666"/>
                  <a:pt x="550" y="666"/>
                </a:cubicBezTo>
                <a:cubicBezTo>
                  <a:pt x="542" y="639"/>
                  <a:pt x="542" y="479"/>
                  <a:pt x="542" y="328"/>
                </a:cubicBezTo>
                <a:close/>
                <a:moveTo>
                  <a:pt x="826" y="657"/>
                </a:moveTo>
                <a:lnTo>
                  <a:pt x="826" y="657"/>
                </a:lnTo>
                <a:cubicBezTo>
                  <a:pt x="826" y="675"/>
                  <a:pt x="808" y="692"/>
                  <a:pt x="799" y="692"/>
                </a:cubicBezTo>
                <a:cubicBezTo>
                  <a:pt x="746" y="710"/>
                  <a:pt x="684" y="710"/>
                  <a:pt x="631" y="701"/>
                </a:cubicBezTo>
                <a:cubicBezTo>
                  <a:pt x="666" y="683"/>
                  <a:pt x="693" y="666"/>
                  <a:pt x="719" y="648"/>
                </a:cubicBezTo>
                <a:cubicBezTo>
                  <a:pt x="755" y="621"/>
                  <a:pt x="782" y="586"/>
                  <a:pt x="808" y="550"/>
                </a:cubicBezTo>
                <a:cubicBezTo>
                  <a:pt x="808" y="533"/>
                  <a:pt x="817" y="523"/>
                  <a:pt x="826" y="506"/>
                </a:cubicBezTo>
                <a:cubicBezTo>
                  <a:pt x="835" y="577"/>
                  <a:pt x="826" y="630"/>
                  <a:pt x="826" y="65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56" name="Group 38">
            <a:extLst>
              <a:ext uri="{FF2B5EF4-FFF2-40B4-BE49-F238E27FC236}">
                <a16:creationId xmlns:a16="http://schemas.microsoft.com/office/drawing/2014/main" id="{D6FD1C10-7895-8341-94AD-30E566DB5294}"/>
              </a:ext>
            </a:extLst>
          </p:cNvPr>
          <p:cNvGrpSpPr/>
          <p:nvPr/>
        </p:nvGrpSpPr>
        <p:grpSpPr>
          <a:xfrm>
            <a:off x="10326456" y="7318752"/>
            <a:ext cx="3307226" cy="1121211"/>
            <a:chOff x="5702165" y="11240503"/>
            <a:chExt cx="3307226" cy="1121211"/>
          </a:xfrm>
        </p:grpSpPr>
        <p:sp>
          <p:nvSpPr>
            <p:cNvPr id="457" name="CuadroTexto 395">
              <a:extLst>
                <a:ext uri="{FF2B5EF4-FFF2-40B4-BE49-F238E27FC236}">
                  <a16:creationId xmlns:a16="http://schemas.microsoft.com/office/drawing/2014/main" id="{A8A27B02-80E7-0D40-A0D7-5930A041FD4C}"/>
                </a:ext>
              </a:extLst>
            </p:cNvPr>
            <p:cNvSpPr txBox="1"/>
            <p:nvPr/>
          </p:nvSpPr>
          <p:spPr>
            <a:xfrm>
              <a:off x="6164441" y="1124050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58" name="Rectangle 40">
              <a:extLst>
                <a:ext uri="{FF2B5EF4-FFF2-40B4-BE49-F238E27FC236}">
                  <a16:creationId xmlns:a16="http://schemas.microsoft.com/office/drawing/2014/main" id="{F2CE4F82-AF67-0344-ACBF-345B3115E9F7}"/>
                </a:ext>
              </a:extLst>
            </p:cNvPr>
            <p:cNvSpPr/>
            <p:nvPr/>
          </p:nvSpPr>
          <p:spPr>
            <a:xfrm>
              <a:off x="5702165" y="11653828"/>
              <a:ext cx="33072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59" name="Group 38">
            <a:extLst>
              <a:ext uri="{FF2B5EF4-FFF2-40B4-BE49-F238E27FC236}">
                <a16:creationId xmlns:a16="http://schemas.microsoft.com/office/drawing/2014/main" id="{07504BB6-003B-6642-97FB-7C8C26ED4EB0}"/>
              </a:ext>
            </a:extLst>
          </p:cNvPr>
          <p:cNvGrpSpPr/>
          <p:nvPr/>
        </p:nvGrpSpPr>
        <p:grpSpPr>
          <a:xfrm>
            <a:off x="1700143" y="2137794"/>
            <a:ext cx="3307226" cy="1121211"/>
            <a:chOff x="5702165" y="11240503"/>
            <a:chExt cx="3307226" cy="1121211"/>
          </a:xfrm>
        </p:grpSpPr>
        <p:sp>
          <p:nvSpPr>
            <p:cNvPr id="460" name="CuadroTexto 395">
              <a:extLst>
                <a:ext uri="{FF2B5EF4-FFF2-40B4-BE49-F238E27FC236}">
                  <a16:creationId xmlns:a16="http://schemas.microsoft.com/office/drawing/2014/main" id="{C2314212-4C8E-004E-992C-8CE38EA8453E}"/>
                </a:ext>
              </a:extLst>
            </p:cNvPr>
            <p:cNvSpPr txBox="1"/>
            <p:nvPr/>
          </p:nvSpPr>
          <p:spPr>
            <a:xfrm>
              <a:off x="6614607" y="1124050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61" name="Rectangle 40">
              <a:extLst>
                <a:ext uri="{FF2B5EF4-FFF2-40B4-BE49-F238E27FC236}">
                  <a16:creationId xmlns:a16="http://schemas.microsoft.com/office/drawing/2014/main" id="{6D59CBEA-089A-9243-BF17-3A117A3A7204}"/>
                </a:ext>
              </a:extLst>
            </p:cNvPr>
            <p:cNvSpPr/>
            <p:nvPr/>
          </p:nvSpPr>
          <p:spPr>
            <a:xfrm>
              <a:off x="5702165" y="11653828"/>
              <a:ext cx="33072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62" name="Group 38">
            <a:extLst>
              <a:ext uri="{FF2B5EF4-FFF2-40B4-BE49-F238E27FC236}">
                <a16:creationId xmlns:a16="http://schemas.microsoft.com/office/drawing/2014/main" id="{23D74671-981F-0C41-8D30-9749816C402A}"/>
              </a:ext>
            </a:extLst>
          </p:cNvPr>
          <p:cNvGrpSpPr/>
          <p:nvPr/>
        </p:nvGrpSpPr>
        <p:grpSpPr>
          <a:xfrm>
            <a:off x="1700143" y="4949565"/>
            <a:ext cx="3307226" cy="1121211"/>
            <a:chOff x="5702165" y="11240503"/>
            <a:chExt cx="3307226" cy="1121211"/>
          </a:xfrm>
        </p:grpSpPr>
        <p:sp>
          <p:nvSpPr>
            <p:cNvPr id="463" name="CuadroTexto 395">
              <a:extLst>
                <a:ext uri="{FF2B5EF4-FFF2-40B4-BE49-F238E27FC236}">
                  <a16:creationId xmlns:a16="http://schemas.microsoft.com/office/drawing/2014/main" id="{0A814059-10FE-4C4F-843C-41F129D745D2}"/>
                </a:ext>
              </a:extLst>
            </p:cNvPr>
            <p:cNvSpPr txBox="1"/>
            <p:nvPr/>
          </p:nvSpPr>
          <p:spPr>
            <a:xfrm>
              <a:off x="6614607" y="1124050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64" name="Rectangle 40">
              <a:extLst>
                <a:ext uri="{FF2B5EF4-FFF2-40B4-BE49-F238E27FC236}">
                  <a16:creationId xmlns:a16="http://schemas.microsoft.com/office/drawing/2014/main" id="{08549280-C3CA-DF4A-B3EF-671900346F3E}"/>
                </a:ext>
              </a:extLst>
            </p:cNvPr>
            <p:cNvSpPr/>
            <p:nvPr/>
          </p:nvSpPr>
          <p:spPr>
            <a:xfrm>
              <a:off x="5702165" y="11653828"/>
              <a:ext cx="33072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65" name="Group 38">
            <a:extLst>
              <a:ext uri="{FF2B5EF4-FFF2-40B4-BE49-F238E27FC236}">
                <a16:creationId xmlns:a16="http://schemas.microsoft.com/office/drawing/2014/main" id="{1A594F3C-95E2-E74F-883A-A9145F5E891B}"/>
              </a:ext>
            </a:extLst>
          </p:cNvPr>
          <p:cNvGrpSpPr/>
          <p:nvPr/>
        </p:nvGrpSpPr>
        <p:grpSpPr>
          <a:xfrm>
            <a:off x="1688034" y="7636554"/>
            <a:ext cx="3307226" cy="1121211"/>
            <a:chOff x="5702165" y="11240503"/>
            <a:chExt cx="3307226" cy="1121211"/>
          </a:xfrm>
        </p:grpSpPr>
        <p:sp>
          <p:nvSpPr>
            <p:cNvPr id="466" name="CuadroTexto 395">
              <a:extLst>
                <a:ext uri="{FF2B5EF4-FFF2-40B4-BE49-F238E27FC236}">
                  <a16:creationId xmlns:a16="http://schemas.microsoft.com/office/drawing/2014/main" id="{CE0D4776-0AA6-184A-AF0B-BBA38DAB3970}"/>
                </a:ext>
              </a:extLst>
            </p:cNvPr>
            <p:cNvSpPr txBox="1"/>
            <p:nvPr/>
          </p:nvSpPr>
          <p:spPr>
            <a:xfrm>
              <a:off x="6614607" y="1124050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67" name="Rectangle 40">
              <a:extLst>
                <a:ext uri="{FF2B5EF4-FFF2-40B4-BE49-F238E27FC236}">
                  <a16:creationId xmlns:a16="http://schemas.microsoft.com/office/drawing/2014/main" id="{020AC017-6C97-B045-B613-4E65B6507CB3}"/>
                </a:ext>
              </a:extLst>
            </p:cNvPr>
            <p:cNvSpPr/>
            <p:nvPr/>
          </p:nvSpPr>
          <p:spPr>
            <a:xfrm>
              <a:off x="5702165" y="11653828"/>
              <a:ext cx="33072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68" name="Group 38">
            <a:extLst>
              <a:ext uri="{FF2B5EF4-FFF2-40B4-BE49-F238E27FC236}">
                <a16:creationId xmlns:a16="http://schemas.microsoft.com/office/drawing/2014/main" id="{4BCD54B9-442C-6845-B575-1E60DE516419}"/>
              </a:ext>
            </a:extLst>
          </p:cNvPr>
          <p:cNvGrpSpPr/>
          <p:nvPr/>
        </p:nvGrpSpPr>
        <p:grpSpPr>
          <a:xfrm>
            <a:off x="1675925" y="10377456"/>
            <a:ext cx="3307226" cy="1121211"/>
            <a:chOff x="5702165" y="11240503"/>
            <a:chExt cx="3307226" cy="1121211"/>
          </a:xfrm>
        </p:grpSpPr>
        <p:sp>
          <p:nvSpPr>
            <p:cNvPr id="469" name="CuadroTexto 395">
              <a:extLst>
                <a:ext uri="{FF2B5EF4-FFF2-40B4-BE49-F238E27FC236}">
                  <a16:creationId xmlns:a16="http://schemas.microsoft.com/office/drawing/2014/main" id="{8163370A-0453-9246-9075-0C5827C808AA}"/>
                </a:ext>
              </a:extLst>
            </p:cNvPr>
            <p:cNvSpPr txBox="1"/>
            <p:nvPr/>
          </p:nvSpPr>
          <p:spPr>
            <a:xfrm>
              <a:off x="6614607" y="1124050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70" name="Rectangle 40">
              <a:extLst>
                <a:ext uri="{FF2B5EF4-FFF2-40B4-BE49-F238E27FC236}">
                  <a16:creationId xmlns:a16="http://schemas.microsoft.com/office/drawing/2014/main" id="{023E4864-22FB-6946-94F2-3E9ED3DC7130}"/>
                </a:ext>
              </a:extLst>
            </p:cNvPr>
            <p:cNvSpPr/>
            <p:nvPr/>
          </p:nvSpPr>
          <p:spPr>
            <a:xfrm>
              <a:off x="5702165" y="11653828"/>
              <a:ext cx="33072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2" name="Group 71">
            <a:extLst>
              <a:ext uri="{FF2B5EF4-FFF2-40B4-BE49-F238E27FC236}">
                <a16:creationId xmlns:a16="http://schemas.microsoft.com/office/drawing/2014/main" id="{66CC36D3-A014-BA4A-A19B-041D650CE01A}"/>
              </a:ext>
            </a:extLst>
          </p:cNvPr>
          <p:cNvGrpSpPr/>
          <p:nvPr/>
        </p:nvGrpSpPr>
        <p:grpSpPr>
          <a:xfrm>
            <a:off x="16450881" y="4569880"/>
            <a:ext cx="5982437" cy="4716592"/>
            <a:chOff x="2232442" y="3643574"/>
            <a:chExt cx="5982437" cy="4716592"/>
          </a:xfrm>
        </p:grpSpPr>
        <p:sp>
          <p:nvSpPr>
            <p:cNvPr id="43" name="CuadroTexto 598">
              <a:extLst>
                <a:ext uri="{FF2B5EF4-FFF2-40B4-BE49-F238E27FC236}">
                  <a16:creationId xmlns:a16="http://schemas.microsoft.com/office/drawing/2014/main" id="{6420678D-7E97-B64B-84C7-97CF02129018}"/>
                </a:ext>
              </a:extLst>
            </p:cNvPr>
            <p:cNvSpPr txBox="1"/>
            <p:nvPr/>
          </p:nvSpPr>
          <p:spPr>
            <a:xfrm>
              <a:off x="2232442" y="3643574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44" name="CuadroTexto 599">
              <a:extLst>
                <a:ext uri="{FF2B5EF4-FFF2-40B4-BE49-F238E27FC236}">
                  <a16:creationId xmlns:a16="http://schemas.microsoft.com/office/drawing/2014/main" id="{3D1FA3F4-426D-E848-B2EA-CE9D9495B9E7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reeform 159">
            <a:extLst>
              <a:ext uri="{FF2B5EF4-FFF2-40B4-BE49-F238E27FC236}">
                <a16:creationId xmlns:a16="http://schemas.microsoft.com/office/drawing/2014/main" id="{3A74E09D-3DD7-8244-B610-434FD8902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9002" y="947161"/>
            <a:ext cx="4792792" cy="11821678"/>
          </a:xfrm>
          <a:custGeom>
            <a:avLst/>
            <a:gdLst>
              <a:gd name="T0" fmla="*/ 5209 w 5210"/>
              <a:gd name="T1" fmla="*/ 12844 h 12845"/>
              <a:gd name="T2" fmla="*/ 0 w 5210"/>
              <a:gd name="T3" fmla="*/ 12844 h 12845"/>
              <a:gd name="T4" fmla="*/ 0 w 5210"/>
              <a:gd name="T5" fmla="*/ 0 h 12845"/>
              <a:gd name="T6" fmla="*/ 5209 w 5210"/>
              <a:gd name="T7" fmla="*/ 0 h 12845"/>
              <a:gd name="T8" fmla="*/ 5209 w 5210"/>
              <a:gd name="T9" fmla="*/ 12844 h 12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10" h="12845">
                <a:moveTo>
                  <a:pt x="5209" y="12844"/>
                </a:moveTo>
                <a:lnTo>
                  <a:pt x="0" y="12844"/>
                </a:lnTo>
                <a:lnTo>
                  <a:pt x="0" y="0"/>
                </a:lnTo>
                <a:lnTo>
                  <a:pt x="5209" y="0"/>
                </a:lnTo>
                <a:lnTo>
                  <a:pt x="5209" y="1284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60">
            <a:extLst>
              <a:ext uri="{FF2B5EF4-FFF2-40B4-BE49-F238E27FC236}">
                <a16:creationId xmlns:a16="http://schemas.microsoft.com/office/drawing/2014/main" id="{62E0243E-7104-9342-BD55-51DA95329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9112" y="947161"/>
            <a:ext cx="4804966" cy="11821678"/>
          </a:xfrm>
          <a:custGeom>
            <a:avLst/>
            <a:gdLst>
              <a:gd name="T0" fmla="*/ 5219 w 5220"/>
              <a:gd name="T1" fmla="*/ 12844 h 12845"/>
              <a:gd name="T2" fmla="*/ 0 w 5220"/>
              <a:gd name="T3" fmla="*/ 12844 h 12845"/>
              <a:gd name="T4" fmla="*/ 0 w 5220"/>
              <a:gd name="T5" fmla="*/ 0 h 12845"/>
              <a:gd name="T6" fmla="*/ 5219 w 5220"/>
              <a:gd name="T7" fmla="*/ 0 h 12845"/>
              <a:gd name="T8" fmla="*/ 5219 w 5220"/>
              <a:gd name="T9" fmla="*/ 12844 h 12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20" h="12845">
                <a:moveTo>
                  <a:pt x="5219" y="12844"/>
                </a:moveTo>
                <a:lnTo>
                  <a:pt x="0" y="12844"/>
                </a:lnTo>
                <a:lnTo>
                  <a:pt x="0" y="0"/>
                </a:lnTo>
                <a:lnTo>
                  <a:pt x="5219" y="0"/>
                </a:lnTo>
                <a:lnTo>
                  <a:pt x="5219" y="1284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61">
            <a:extLst>
              <a:ext uri="{FF2B5EF4-FFF2-40B4-BE49-F238E27FC236}">
                <a16:creationId xmlns:a16="http://schemas.microsoft.com/office/drawing/2014/main" id="{61BD2A22-24D3-FE4A-AB70-7EAADE592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672" y="5784593"/>
            <a:ext cx="495106" cy="722368"/>
          </a:xfrm>
          <a:custGeom>
            <a:avLst/>
            <a:gdLst>
              <a:gd name="T0" fmla="*/ 536 w 537"/>
              <a:gd name="T1" fmla="*/ 785 h 786"/>
              <a:gd name="T2" fmla="*/ 536 w 537"/>
              <a:gd name="T3" fmla="*/ 785 h 786"/>
              <a:gd name="T4" fmla="*/ 143 w 537"/>
              <a:gd name="T5" fmla="*/ 785 h 786"/>
              <a:gd name="T6" fmla="*/ 0 w 537"/>
              <a:gd name="T7" fmla="*/ 633 h 786"/>
              <a:gd name="T8" fmla="*/ 0 w 537"/>
              <a:gd name="T9" fmla="*/ 142 h 786"/>
              <a:gd name="T10" fmla="*/ 143 w 537"/>
              <a:gd name="T11" fmla="*/ 0 h 786"/>
              <a:gd name="T12" fmla="*/ 536 w 537"/>
              <a:gd name="T13" fmla="*/ 0 h 786"/>
              <a:gd name="T14" fmla="*/ 536 w 537"/>
              <a:gd name="T15" fmla="*/ 785 h 786"/>
              <a:gd name="T16" fmla="*/ 143 w 537"/>
              <a:gd name="T17" fmla="*/ 116 h 786"/>
              <a:gd name="T18" fmla="*/ 143 w 537"/>
              <a:gd name="T19" fmla="*/ 116 h 786"/>
              <a:gd name="T20" fmla="*/ 116 w 537"/>
              <a:gd name="T21" fmla="*/ 142 h 786"/>
              <a:gd name="T22" fmla="*/ 116 w 537"/>
              <a:gd name="T23" fmla="*/ 633 h 786"/>
              <a:gd name="T24" fmla="*/ 143 w 537"/>
              <a:gd name="T25" fmla="*/ 669 h 786"/>
              <a:gd name="T26" fmla="*/ 420 w 537"/>
              <a:gd name="T27" fmla="*/ 669 h 786"/>
              <a:gd name="T28" fmla="*/ 420 w 537"/>
              <a:gd name="T29" fmla="*/ 116 h 786"/>
              <a:gd name="T30" fmla="*/ 143 w 537"/>
              <a:gd name="T31" fmla="*/ 116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7" h="786">
                <a:moveTo>
                  <a:pt x="536" y="785"/>
                </a:moveTo>
                <a:lnTo>
                  <a:pt x="536" y="785"/>
                </a:lnTo>
                <a:cubicBezTo>
                  <a:pt x="143" y="785"/>
                  <a:pt x="143" y="785"/>
                  <a:pt x="143" y="785"/>
                </a:cubicBezTo>
                <a:cubicBezTo>
                  <a:pt x="63" y="785"/>
                  <a:pt x="0" y="713"/>
                  <a:pt x="0" y="633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71"/>
                  <a:pt x="63" y="0"/>
                  <a:pt x="143" y="0"/>
                </a:cubicBezTo>
                <a:cubicBezTo>
                  <a:pt x="536" y="0"/>
                  <a:pt x="536" y="0"/>
                  <a:pt x="536" y="0"/>
                </a:cubicBezTo>
                <a:lnTo>
                  <a:pt x="536" y="785"/>
                </a:lnTo>
                <a:close/>
                <a:moveTo>
                  <a:pt x="143" y="116"/>
                </a:moveTo>
                <a:lnTo>
                  <a:pt x="143" y="116"/>
                </a:lnTo>
                <a:cubicBezTo>
                  <a:pt x="125" y="116"/>
                  <a:pt x="116" y="134"/>
                  <a:pt x="116" y="142"/>
                </a:cubicBezTo>
                <a:cubicBezTo>
                  <a:pt x="116" y="633"/>
                  <a:pt x="116" y="633"/>
                  <a:pt x="116" y="633"/>
                </a:cubicBezTo>
                <a:cubicBezTo>
                  <a:pt x="116" y="651"/>
                  <a:pt x="125" y="669"/>
                  <a:pt x="143" y="669"/>
                </a:cubicBezTo>
                <a:cubicBezTo>
                  <a:pt x="420" y="669"/>
                  <a:pt x="420" y="669"/>
                  <a:pt x="420" y="669"/>
                </a:cubicBezTo>
                <a:cubicBezTo>
                  <a:pt x="420" y="116"/>
                  <a:pt x="420" y="116"/>
                  <a:pt x="420" y="116"/>
                </a:cubicBezTo>
                <a:lnTo>
                  <a:pt x="143" y="1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62">
            <a:extLst>
              <a:ext uri="{FF2B5EF4-FFF2-40B4-BE49-F238E27FC236}">
                <a16:creationId xmlns:a16="http://schemas.microsoft.com/office/drawing/2014/main" id="{6BE78977-C831-9848-A47D-472B383E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7" y="5784593"/>
            <a:ext cx="2349724" cy="722368"/>
          </a:xfrm>
          <a:custGeom>
            <a:avLst/>
            <a:gdLst>
              <a:gd name="T0" fmla="*/ 2409 w 2552"/>
              <a:gd name="T1" fmla="*/ 785 h 786"/>
              <a:gd name="T2" fmla="*/ 2409 w 2552"/>
              <a:gd name="T3" fmla="*/ 785 h 786"/>
              <a:gd name="T4" fmla="*/ 0 w 2552"/>
              <a:gd name="T5" fmla="*/ 785 h 786"/>
              <a:gd name="T6" fmla="*/ 0 w 2552"/>
              <a:gd name="T7" fmla="*/ 0 h 786"/>
              <a:gd name="T8" fmla="*/ 2409 w 2552"/>
              <a:gd name="T9" fmla="*/ 0 h 786"/>
              <a:gd name="T10" fmla="*/ 2551 w 2552"/>
              <a:gd name="T11" fmla="*/ 142 h 786"/>
              <a:gd name="T12" fmla="*/ 2551 w 2552"/>
              <a:gd name="T13" fmla="*/ 633 h 786"/>
              <a:gd name="T14" fmla="*/ 2409 w 2552"/>
              <a:gd name="T15" fmla="*/ 785 h 786"/>
              <a:gd name="T16" fmla="*/ 107 w 2552"/>
              <a:gd name="T17" fmla="*/ 669 h 786"/>
              <a:gd name="T18" fmla="*/ 107 w 2552"/>
              <a:gd name="T19" fmla="*/ 669 h 786"/>
              <a:gd name="T20" fmla="*/ 2409 w 2552"/>
              <a:gd name="T21" fmla="*/ 669 h 786"/>
              <a:gd name="T22" fmla="*/ 2435 w 2552"/>
              <a:gd name="T23" fmla="*/ 633 h 786"/>
              <a:gd name="T24" fmla="*/ 2435 w 2552"/>
              <a:gd name="T25" fmla="*/ 142 h 786"/>
              <a:gd name="T26" fmla="*/ 2409 w 2552"/>
              <a:gd name="T27" fmla="*/ 116 h 786"/>
              <a:gd name="T28" fmla="*/ 107 w 2552"/>
              <a:gd name="T29" fmla="*/ 116 h 786"/>
              <a:gd name="T30" fmla="*/ 107 w 2552"/>
              <a:gd name="T31" fmla="*/ 669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52" h="786">
                <a:moveTo>
                  <a:pt x="2409" y="785"/>
                </a:moveTo>
                <a:lnTo>
                  <a:pt x="2409" y="785"/>
                </a:lnTo>
                <a:cubicBezTo>
                  <a:pt x="0" y="785"/>
                  <a:pt x="0" y="785"/>
                  <a:pt x="0" y="785"/>
                </a:cubicBezTo>
                <a:cubicBezTo>
                  <a:pt x="0" y="0"/>
                  <a:pt x="0" y="0"/>
                  <a:pt x="0" y="0"/>
                </a:cubicBezTo>
                <a:cubicBezTo>
                  <a:pt x="2409" y="0"/>
                  <a:pt x="2409" y="0"/>
                  <a:pt x="2409" y="0"/>
                </a:cubicBezTo>
                <a:cubicBezTo>
                  <a:pt x="2489" y="0"/>
                  <a:pt x="2551" y="71"/>
                  <a:pt x="2551" y="142"/>
                </a:cubicBezTo>
                <a:cubicBezTo>
                  <a:pt x="2551" y="633"/>
                  <a:pt x="2551" y="633"/>
                  <a:pt x="2551" y="633"/>
                </a:cubicBezTo>
                <a:cubicBezTo>
                  <a:pt x="2551" y="713"/>
                  <a:pt x="2489" y="785"/>
                  <a:pt x="2409" y="785"/>
                </a:cubicBezTo>
                <a:close/>
                <a:moveTo>
                  <a:pt x="107" y="669"/>
                </a:moveTo>
                <a:lnTo>
                  <a:pt x="107" y="669"/>
                </a:lnTo>
                <a:cubicBezTo>
                  <a:pt x="2409" y="669"/>
                  <a:pt x="2409" y="669"/>
                  <a:pt x="2409" y="669"/>
                </a:cubicBezTo>
                <a:cubicBezTo>
                  <a:pt x="2426" y="669"/>
                  <a:pt x="2435" y="651"/>
                  <a:pt x="2435" y="633"/>
                </a:cubicBezTo>
                <a:cubicBezTo>
                  <a:pt x="2435" y="142"/>
                  <a:pt x="2435" y="142"/>
                  <a:pt x="2435" y="142"/>
                </a:cubicBezTo>
                <a:cubicBezTo>
                  <a:pt x="2435" y="134"/>
                  <a:pt x="2426" y="116"/>
                  <a:pt x="2409" y="116"/>
                </a:cubicBezTo>
                <a:cubicBezTo>
                  <a:pt x="107" y="116"/>
                  <a:pt x="107" y="116"/>
                  <a:pt x="107" y="116"/>
                </a:cubicBezTo>
                <a:lnTo>
                  <a:pt x="107" y="6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63">
            <a:extLst>
              <a:ext uri="{FF2B5EF4-FFF2-40B4-BE49-F238E27FC236}">
                <a16:creationId xmlns:a16="http://schemas.microsoft.com/office/drawing/2014/main" id="{2913B149-C727-C042-9704-A61801B32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0846" y="3641838"/>
            <a:ext cx="361183" cy="369302"/>
          </a:xfrm>
          <a:custGeom>
            <a:avLst/>
            <a:gdLst>
              <a:gd name="T0" fmla="*/ 195 w 393"/>
              <a:gd name="T1" fmla="*/ 401 h 402"/>
              <a:gd name="T2" fmla="*/ 195 w 393"/>
              <a:gd name="T3" fmla="*/ 401 h 402"/>
              <a:gd name="T4" fmla="*/ 0 w 393"/>
              <a:gd name="T5" fmla="*/ 205 h 402"/>
              <a:gd name="T6" fmla="*/ 195 w 393"/>
              <a:gd name="T7" fmla="*/ 0 h 402"/>
              <a:gd name="T8" fmla="*/ 392 w 393"/>
              <a:gd name="T9" fmla="*/ 205 h 402"/>
              <a:gd name="T10" fmla="*/ 195 w 393"/>
              <a:gd name="T11" fmla="*/ 401 h 402"/>
              <a:gd name="T12" fmla="*/ 195 w 393"/>
              <a:gd name="T13" fmla="*/ 116 h 402"/>
              <a:gd name="T14" fmla="*/ 195 w 393"/>
              <a:gd name="T15" fmla="*/ 116 h 402"/>
              <a:gd name="T16" fmla="*/ 116 w 393"/>
              <a:gd name="T17" fmla="*/ 205 h 402"/>
              <a:gd name="T18" fmla="*/ 195 w 393"/>
              <a:gd name="T19" fmla="*/ 285 h 402"/>
              <a:gd name="T20" fmla="*/ 276 w 393"/>
              <a:gd name="T21" fmla="*/ 205 h 402"/>
              <a:gd name="T22" fmla="*/ 195 w 393"/>
              <a:gd name="T23" fmla="*/ 116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3" h="402">
                <a:moveTo>
                  <a:pt x="195" y="401"/>
                </a:moveTo>
                <a:lnTo>
                  <a:pt x="195" y="401"/>
                </a:lnTo>
                <a:cubicBezTo>
                  <a:pt x="89" y="401"/>
                  <a:pt x="0" y="312"/>
                  <a:pt x="0" y="205"/>
                </a:cubicBezTo>
                <a:cubicBezTo>
                  <a:pt x="0" y="89"/>
                  <a:pt x="89" y="0"/>
                  <a:pt x="195" y="0"/>
                </a:cubicBezTo>
                <a:cubicBezTo>
                  <a:pt x="302" y="0"/>
                  <a:pt x="392" y="89"/>
                  <a:pt x="392" y="205"/>
                </a:cubicBezTo>
                <a:cubicBezTo>
                  <a:pt x="392" y="312"/>
                  <a:pt x="302" y="401"/>
                  <a:pt x="195" y="401"/>
                </a:cubicBezTo>
                <a:close/>
                <a:moveTo>
                  <a:pt x="195" y="116"/>
                </a:moveTo>
                <a:lnTo>
                  <a:pt x="195" y="116"/>
                </a:lnTo>
                <a:cubicBezTo>
                  <a:pt x="151" y="116"/>
                  <a:pt x="116" y="151"/>
                  <a:pt x="116" y="205"/>
                </a:cubicBezTo>
                <a:cubicBezTo>
                  <a:pt x="116" y="249"/>
                  <a:pt x="151" y="285"/>
                  <a:pt x="195" y="285"/>
                </a:cubicBezTo>
                <a:cubicBezTo>
                  <a:pt x="240" y="285"/>
                  <a:pt x="276" y="249"/>
                  <a:pt x="276" y="205"/>
                </a:cubicBezTo>
                <a:cubicBezTo>
                  <a:pt x="276" y="151"/>
                  <a:pt x="240" y="116"/>
                  <a:pt x="195" y="11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64">
            <a:extLst>
              <a:ext uri="{FF2B5EF4-FFF2-40B4-BE49-F238E27FC236}">
                <a16:creationId xmlns:a16="http://schemas.microsoft.com/office/drawing/2014/main" id="{2CA3AF70-D0A0-DC4C-ACEC-29DD67FC9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6302" y="3970557"/>
            <a:ext cx="1266173" cy="1684172"/>
          </a:xfrm>
          <a:custGeom>
            <a:avLst/>
            <a:gdLst>
              <a:gd name="T0" fmla="*/ 384 w 1374"/>
              <a:gd name="T1" fmla="*/ 1828 h 1829"/>
              <a:gd name="T2" fmla="*/ 384 w 1374"/>
              <a:gd name="T3" fmla="*/ 1828 h 1829"/>
              <a:gd name="T4" fmla="*/ 0 w 1374"/>
              <a:gd name="T5" fmla="*/ 1444 h 1829"/>
              <a:gd name="T6" fmla="*/ 197 w 1374"/>
              <a:gd name="T7" fmla="*/ 1114 h 1829"/>
              <a:gd name="T8" fmla="*/ 134 w 1374"/>
              <a:gd name="T9" fmla="*/ 856 h 1829"/>
              <a:gd name="T10" fmla="*/ 161 w 1374"/>
              <a:gd name="T11" fmla="*/ 695 h 1829"/>
              <a:gd name="T12" fmla="*/ 0 w 1374"/>
              <a:gd name="T13" fmla="*/ 383 h 1829"/>
              <a:gd name="T14" fmla="*/ 384 w 1374"/>
              <a:gd name="T15" fmla="*/ 0 h 1829"/>
              <a:gd name="T16" fmla="*/ 741 w 1374"/>
              <a:gd name="T17" fmla="*/ 240 h 1829"/>
              <a:gd name="T18" fmla="*/ 759 w 1374"/>
              <a:gd name="T19" fmla="*/ 240 h 1829"/>
              <a:gd name="T20" fmla="*/ 1373 w 1374"/>
              <a:gd name="T21" fmla="*/ 856 h 1829"/>
              <a:gd name="T22" fmla="*/ 767 w 1374"/>
              <a:gd name="T23" fmla="*/ 1471 h 1829"/>
              <a:gd name="T24" fmla="*/ 384 w 1374"/>
              <a:gd name="T25" fmla="*/ 1828 h 1829"/>
              <a:gd name="T26" fmla="*/ 384 w 1374"/>
              <a:gd name="T27" fmla="*/ 115 h 1829"/>
              <a:gd name="T28" fmla="*/ 384 w 1374"/>
              <a:gd name="T29" fmla="*/ 115 h 1829"/>
              <a:gd name="T30" fmla="*/ 116 w 1374"/>
              <a:gd name="T31" fmla="*/ 383 h 1829"/>
              <a:gd name="T32" fmla="*/ 259 w 1374"/>
              <a:gd name="T33" fmla="*/ 615 h 1829"/>
              <a:gd name="T34" fmla="*/ 295 w 1374"/>
              <a:gd name="T35" fmla="*/ 642 h 1829"/>
              <a:gd name="T36" fmla="*/ 277 w 1374"/>
              <a:gd name="T37" fmla="*/ 686 h 1829"/>
              <a:gd name="T38" fmla="*/ 250 w 1374"/>
              <a:gd name="T39" fmla="*/ 856 h 1829"/>
              <a:gd name="T40" fmla="*/ 322 w 1374"/>
              <a:gd name="T41" fmla="*/ 1106 h 1829"/>
              <a:gd name="T42" fmla="*/ 357 w 1374"/>
              <a:gd name="T43" fmla="*/ 1168 h 1829"/>
              <a:gd name="T44" fmla="*/ 295 w 1374"/>
              <a:gd name="T45" fmla="*/ 1195 h 1829"/>
              <a:gd name="T46" fmla="*/ 116 w 1374"/>
              <a:gd name="T47" fmla="*/ 1444 h 1829"/>
              <a:gd name="T48" fmla="*/ 384 w 1374"/>
              <a:gd name="T49" fmla="*/ 1712 h 1829"/>
              <a:gd name="T50" fmla="*/ 660 w 1374"/>
              <a:gd name="T51" fmla="*/ 1444 h 1829"/>
              <a:gd name="T52" fmla="*/ 660 w 1374"/>
              <a:gd name="T53" fmla="*/ 1418 h 1829"/>
              <a:gd name="T54" fmla="*/ 652 w 1374"/>
              <a:gd name="T55" fmla="*/ 1355 h 1829"/>
              <a:gd name="T56" fmla="*/ 714 w 1374"/>
              <a:gd name="T57" fmla="*/ 1355 h 1829"/>
              <a:gd name="T58" fmla="*/ 759 w 1374"/>
              <a:gd name="T59" fmla="*/ 1364 h 1829"/>
              <a:gd name="T60" fmla="*/ 1257 w 1374"/>
              <a:gd name="T61" fmla="*/ 856 h 1829"/>
              <a:gd name="T62" fmla="*/ 759 w 1374"/>
              <a:gd name="T63" fmla="*/ 347 h 1829"/>
              <a:gd name="T64" fmla="*/ 705 w 1374"/>
              <a:gd name="T65" fmla="*/ 356 h 1829"/>
              <a:gd name="T66" fmla="*/ 660 w 1374"/>
              <a:gd name="T67" fmla="*/ 356 h 1829"/>
              <a:gd name="T68" fmla="*/ 652 w 1374"/>
              <a:gd name="T69" fmla="*/ 312 h 1829"/>
              <a:gd name="T70" fmla="*/ 384 w 1374"/>
              <a:gd name="T71" fmla="*/ 115 h 1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74" h="1829">
                <a:moveTo>
                  <a:pt x="384" y="1828"/>
                </a:moveTo>
                <a:lnTo>
                  <a:pt x="384" y="1828"/>
                </a:lnTo>
                <a:cubicBezTo>
                  <a:pt x="179" y="1828"/>
                  <a:pt x="0" y="1659"/>
                  <a:pt x="0" y="1444"/>
                </a:cubicBezTo>
                <a:cubicBezTo>
                  <a:pt x="0" y="1311"/>
                  <a:pt x="81" y="1177"/>
                  <a:pt x="197" y="1114"/>
                </a:cubicBezTo>
                <a:cubicBezTo>
                  <a:pt x="152" y="1034"/>
                  <a:pt x="134" y="945"/>
                  <a:pt x="134" y="856"/>
                </a:cubicBezTo>
                <a:cubicBezTo>
                  <a:pt x="134" y="802"/>
                  <a:pt x="143" y="749"/>
                  <a:pt x="161" y="695"/>
                </a:cubicBezTo>
                <a:cubicBezTo>
                  <a:pt x="63" y="615"/>
                  <a:pt x="0" y="508"/>
                  <a:pt x="0" y="383"/>
                </a:cubicBezTo>
                <a:cubicBezTo>
                  <a:pt x="0" y="169"/>
                  <a:pt x="179" y="0"/>
                  <a:pt x="384" y="0"/>
                </a:cubicBezTo>
                <a:cubicBezTo>
                  <a:pt x="544" y="0"/>
                  <a:pt x="687" y="98"/>
                  <a:pt x="741" y="240"/>
                </a:cubicBezTo>
                <a:cubicBezTo>
                  <a:pt x="750" y="240"/>
                  <a:pt x="750" y="240"/>
                  <a:pt x="759" y="240"/>
                </a:cubicBezTo>
                <a:cubicBezTo>
                  <a:pt x="1096" y="240"/>
                  <a:pt x="1373" y="517"/>
                  <a:pt x="1373" y="856"/>
                </a:cubicBezTo>
                <a:cubicBezTo>
                  <a:pt x="1373" y="1195"/>
                  <a:pt x="1106" y="1471"/>
                  <a:pt x="767" y="1471"/>
                </a:cubicBezTo>
                <a:cubicBezTo>
                  <a:pt x="759" y="1676"/>
                  <a:pt x="589" y="1828"/>
                  <a:pt x="384" y="1828"/>
                </a:cubicBezTo>
                <a:close/>
                <a:moveTo>
                  <a:pt x="384" y="115"/>
                </a:moveTo>
                <a:lnTo>
                  <a:pt x="384" y="115"/>
                </a:lnTo>
                <a:cubicBezTo>
                  <a:pt x="241" y="115"/>
                  <a:pt x="116" y="231"/>
                  <a:pt x="116" y="383"/>
                </a:cubicBezTo>
                <a:cubicBezTo>
                  <a:pt x="116" y="481"/>
                  <a:pt x="170" y="570"/>
                  <a:pt x="259" y="615"/>
                </a:cubicBezTo>
                <a:cubicBezTo>
                  <a:pt x="295" y="642"/>
                  <a:pt x="295" y="642"/>
                  <a:pt x="295" y="642"/>
                </a:cubicBezTo>
                <a:cubicBezTo>
                  <a:pt x="277" y="686"/>
                  <a:pt x="277" y="686"/>
                  <a:pt x="277" y="686"/>
                </a:cubicBezTo>
                <a:cubicBezTo>
                  <a:pt x="259" y="740"/>
                  <a:pt x="250" y="802"/>
                  <a:pt x="250" y="856"/>
                </a:cubicBezTo>
                <a:cubicBezTo>
                  <a:pt x="250" y="945"/>
                  <a:pt x="277" y="1034"/>
                  <a:pt x="322" y="1106"/>
                </a:cubicBezTo>
                <a:cubicBezTo>
                  <a:pt x="357" y="1168"/>
                  <a:pt x="357" y="1168"/>
                  <a:pt x="357" y="1168"/>
                </a:cubicBezTo>
                <a:cubicBezTo>
                  <a:pt x="295" y="1195"/>
                  <a:pt x="295" y="1195"/>
                  <a:pt x="295" y="1195"/>
                </a:cubicBezTo>
                <a:cubicBezTo>
                  <a:pt x="188" y="1230"/>
                  <a:pt x="116" y="1329"/>
                  <a:pt x="116" y="1444"/>
                </a:cubicBezTo>
                <a:cubicBezTo>
                  <a:pt x="116" y="1596"/>
                  <a:pt x="241" y="1712"/>
                  <a:pt x="384" y="1712"/>
                </a:cubicBezTo>
                <a:cubicBezTo>
                  <a:pt x="536" y="1712"/>
                  <a:pt x="660" y="1596"/>
                  <a:pt x="660" y="1444"/>
                </a:cubicBezTo>
                <a:cubicBezTo>
                  <a:pt x="660" y="1436"/>
                  <a:pt x="660" y="1427"/>
                  <a:pt x="660" y="1418"/>
                </a:cubicBezTo>
                <a:cubicBezTo>
                  <a:pt x="652" y="1355"/>
                  <a:pt x="652" y="1355"/>
                  <a:pt x="652" y="1355"/>
                </a:cubicBezTo>
                <a:cubicBezTo>
                  <a:pt x="714" y="1355"/>
                  <a:pt x="714" y="1355"/>
                  <a:pt x="714" y="1355"/>
                </a:cubicBezTo>
                <a:cubicBezTo>
                  <a:pt x="732" y="1364"/>
                  <a:pt x="741" y="1364"/>
                  <a:pt x="759" y="1364"/>
                </a:cubicBezTo>
                <a:cubicBezTo>
                  <a:pt x="1034" y="1364"/>
                  <a:pt x="1257" y="1132"/>
                  <a:pt x="1257" y="856"/>
                </a:cubicBezTo>
                <a:cubicBezTo>
                  <a:pt x="1257" y="579"/>
                  <a:pt x="1034" y="347"/>
                  <a:pt x="759" y="347"/>
                </a:cubicBezTo>
                <a:cubicBezTo>
                  <a:pt x="741" y="347"/>
                  <a:pt x="723" y="356"/>
                  <a:pt x="705" y="356"/>
                </a:cubicBezTo>
                <a:cubicBezTo>
                  <a:pt x="660" y="356"/>
                  <a:pt x="660" y="356"/>
                  <a:pt x="660" y="356"/>
                </a:cubicBezTo>
                <a:cubicBezTo>
                  <a:pt x="652" y="312"/>
                  <a:pt x="652" y="312"/>
                  <a:pt x="652" y="312"/>
                </a:cubicBezTo>
                <a:cubicBezTo>
                  <a:pt x="616" y="196"/>
                  <a:pt x="509" y="115"/>
                  <a:pt x="384" y="11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65">
            <a:extLst>
              <a:ext uri="{FF2B5EF4-FFF2-40B4-BE49-F238E27FC236}">
                <a16:creationId xmlns:a16="http://schemas.microsoft.com/office/drawing/2014/main" id="{241B0E25-B290-B14F-AD81-4F761484F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9499" y="2976285"/>
            <a:ext cx="1964192" cy="3473860"/>
          </a:xfrm>
          <a:custGeom>
            <a:avLst/>
            <a:gdLst>
              <a:gd name="T0" fmla="*/ 1820 w 2134"/>
              <a:gd name="T1" fmla="*/ 3773 h 3774"/>
              <a:gd name="T2" fmla="*/ 1820 w 2134"/>
              <a:gd name="T3" fmla="*/ 3773 h 3774"/>
              <a:gd name="T4" fmla="*/ 313 w 2134"/>
              <a:gd name="T5" fmla="*/ 3773 h 3774"/>
              <a:gd name="T6" fmla="*/ 0 w 2134"/>
              <a:gd name="T7" fmla="*/ 3461 h 3774"/>
              <a:gd name="T8" fmla="*/ 0 w 2134"/>
              <a:gd name="T9" fmla="*/ 1258 h 3774"/>
              <a:gd name="T10" fmla="*/ 313 w 2134"/>
              <a:gd name="T11" fmla="*/ 946 h 3774"/>
              <a:gd name="T12" fmla="*/ 527 w 2134"/>
              <a:gd name="T13" fmla="*/ 946 h 3774"/>
              <a:gd name="T14" fmla="*/ 732 w 2134"/>
              <a:gd name="T15" fmla="*/ 750 h 3774"/>
              <a:gd name="T16" fmla="*/ 732 w 2134"/>
              <a:gd name="T17" fmla="*/ 0 h 3774"/>
              <a:gd name="T18" fmla="*/ 1401 w 2134"/>
              <a:gd name="T19" fmla="*/ 0 h 3774"/>
              <a:gd name="T20" fmla="*/ 1401 w 2134"/>
              <a:gd name="T21" fmla="*/ 750 h 3774"/>
              <a:gd name="T22" fmla="*/ 1606 w 2134"/>
              <a:gd name="T23" fmla="*/ 946 h 3774"/>
              <a:gd name="T24" fmla="*/ 1820 w 2134"/>
              <a:gd name="T25" fmla="*/ 946 h 3774"/>
              <a:gd name="T26" fmla="*/ 2133 w 2134"/>
              <a:gd name="T27" fmla="*/ 1258 h 3774"/>
              <a:gd name="T28" fmla="*/ 2133 w 2134"/>
              <a:gd name="T29" fmla="*/ 3461 h 3774"/>
              <a:gd name="T30" fmla="*/ 1820 w 2134"/>
              <a:gd name="T31" fmla="*/ 3773 h 3774"/>
              <a:gd name="T32" fmla="*/ 313 w 2134"/>
              <a:gd name="T33" fmla="*/ 1062 h 3774"/>
              <a:gd name="T34" fmla="*/ 313 w 2134"/>
              <a:gd name="T35" fmla="*/ 1062 h 3774"/>
              <a:gd name="T36" fmla="*/ 117 w 2134"/>
              <a:gd name="T37" fmla="*/ 1258 h 3774"/>
              <a:gd name="T38" fmla="*/ 117 w 2134"/>
              <a:gd name="T39" fmla="*/ 3461 h 3774"/>
              <a:gd name="T40" fmla="*/ 313 w 2134"/>
              <a:gd name="T41" fmla="*/ 3657 h 3774"/>
              <a:gd name="T42" fmla="*/ 1820 w 2134"/>
              <a:gd name="T43" fmla="*/ 3657 h 3774"/>
              <a:gd name="T44" fmla="*/ 2017 w 2134"/>
              <a:gd name="T45" fmla="*/ 3461 h 3774"/>
              <a:gd name="T46" fmla="*/ 2017 w 2134"/>
              <a:gd name="T47" fmla="*/ 1258 h 3774"/>
              <a:gd name="T48" fmla="*/ 1820 w 2134"/>
              <a:gd name="T49" fmla="*/ 1062 h 3774"/>
              <a:gd name="T50" fmla="*/ 1606 w 2134"/>
              <a:gd name="T51" fmla="*/ 1062 h 3774"/>
              <a:gd name="T52" fmla="*/ 1294 w 2134"/>
              <a:gd name="T53" fmla="*/ 750 h 3774"/>
              <a:gd name="T54" fmla="*/ 1294 w 2134"/>
              <a:gd name="T55" fmla="*/ 116 h 3774"/>
              <a:gd name="T56" fmla="*/ 839 w 2134"/>
              <a:gd name="T57" fmla="*/ 116 h 3774"/>
              <a:gd name="T58" fmla="*/ 839 w 2134"/>
              <a:gd name="T59" fmla="*/ 750 h 3774"/>
              <a:gd name="T60" fmla="*/ 527 w 2134"/>
              <a:gd name="T61" fmla="*/ 1062 h 3774"/>
              <a:gd name="T62" fmla="*/ 313 w 2134"/>
              <a:gd name="T63" fmla="*/ 1062 h 3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34" h="3774">
                <a:moveTo>
                  <a:pt x="1820" y="3773"/>
                </a:moveTo>
                <a:lnTo>
                  <a:pt x="1820" y="3773"/>
                </a:lnTo>
                <a:cubicBezTo>
                  <a:pt x="313" y="3773"/>
                  <a:pt x="313" y="3773"/>
                  <a:pt x="313" y="3773"/>
                </a:cubicBezTo>
                <a:cubicBezTo>
                  <a:pt x="143" y="3773"/>
                  <a:pt x="0" y="3630"/>
                  <a:pt x="0" y="3461"/>
                </a:cubicBezTo>
                <a:cubicBezTo>
                  <a:pt x="0" y="1258"/>
                  <a:pt x="0" y="1258"/>
                  <a:pt x="0" y="1258"/>
                </a:cubicBezTo>
                <a:cubicBezTo>
                  <a:pt x="0" y="1088"/>
                  <a:pt x="143" y="946"/>
                  <a:pt x="313" y="946"/>
                </a:cubicBezTo>
                <a:cubicBezTo>
                  <a:pt x="527" y="946"/>
                  <a:pt x="527" y="946"/>
                  <a:pt x="527" y="946"/>
                </a:cubicBezTo>
                <a:cubicBezTo>
                  <a:pt x="643" y="946"/>
                  <a:pt x="732" y="857"/>
                  <a:pt x="732" y="750"/>
                </a:cubicBezTo>
                <a:cubicBezTo>
                  <a:pt x="732" y="0"/>
                  <a:pt x="732" y="0"/>
                  <a:pt x="732" y="0"/>
                </a:cubicBezTo>
                <a:cubicBezTo>
                  <a:pt x="1401" y="0"/>
                  <a:pt x="1401" y="0"/>
                  <a:pt x="1401" y="0"/>
                </a:cubicBezTo>
                <a:cubicBezTo>
                  <a:pt x="1401" y="750"/>
                  <a:pt x="1401" y="750"/>
                  <a:pt x="1401" y="750"/>
                </a:cubicBezTo>
                <a:cubicBezTo>
                  <a:pt x="1401" y="857"/>
                  <a:pt x="1490" y="946"/>
                  <a:pt x="1606" y="946"/>
                </a:cubicBezTo>
                <a:cubicBezTo>
                  <a:pt x="1820" y="946"/>
                  <a:pt x="1820" y="946"/>
                  <a:pt x="1820" y="946"/>
                </a:cubicBezTo>
                <a:cubicBezTo>
                  <a:pt x="1990" y="946"/>
                  <a:pt x="2133" y="1088"/>
                  <a:pt x="2133" y="1258"/>
                </a:cubicBezTo>
                <a:cubicBezTo>
                  <a:pt x="2133" y="3461"/>
                  <a:pt x="2133" y="3461"/>
                  <a:pt x="2133" y="3461"/>
                </a:cubicBezTo>
                <a:cubicBezTo>
                  <a:pt x="2133" y="3630"/>
                  <a:pt x="1990" y="3773"/>
                  <a:pt x="1820" y="3773"/>
                </a:cubicBezTo>
                <a:close/>
                <a:moveTo>
                  <a:pt x="313" y="1062"/>
                </a:moveTo>
                <a:lnTo>
                  <a:pt x="313" y="1062"/>
                </a:lnTo>
                <a:cubicBezTo>
                  <a:pt x="206" y="1062"/>
                  <a:pt x="117" y="1151"/>
                  <a:pt x="117" y="1258"/>
                </a:cubicBezTo>
                <a:cubicBezTo>
                  <a:pt x="117" y="3461"/>
                  <a:pt x="117" y="3461"/>
                  <a:pt x="117" y="3461"/>
                </a:cubicBezTo>
                <a:cubicBezTo>
                  <a:pt x="117" y="3568"/>
                  <a:pt x="206" y="3657"/>
                  <a:pt x="313" y="3657"/>
                </a:cubicBezTo>
                <a:cubicBezTo>
                  <a:pt x="1820" y="3657"/>
                  <a:pt x="1820" y="3657"/>
                  <a:pt x="1820" y="3657"/>
                </a:cubicBezTo>
                <a:cubicBezTo>
                  <a:pt x="1927" y="3657"/>
                  <a:pt x="2017" y="3568"/>
                  <a:pt x="2017" y="3461"/>
                </a:cubicBezTo>
                <a:cubicBezTo>
                  <a:pt x="2017" y="1258"/>
                  <a:pt x="2017" y="1258"/>
                  <a:pt x="2017" y="1258"/>
                </a:cubicBezTo>
                <a:cubicBezTo>
                  <a:pt x="2017" y="1151"/>
                  <a:pt x="1927" y="1062"/>
                  <a:pt x="1820" y="1062"/>
                </a:cubicBezTo>
                <a:cubicBezTo>
                  <a:pt x="1606" y="1062"/>
                  <a:pt x="1606" y="1062"/>
                  <a:pt x="1606" y="1062"/>
                </a:cubicBezTo>
                <a:cubicBezTo>
                  <a:pt x="1428" y="1062"/>
                  <a:pt x="1294" y="919"/>
                  <a:pt x="1294" y="750"/>
                </a:cubicBezTo>
                <a:cubicBezTo>
                  <a:pt x="1294" y="116"/>
                  <a:pt x="1294" y="116"/>
                  <a:pt x="1294" y="116"/>
                </a:cubicBezTo>
                <a:cubicBezTo>
                  <a:pt x="839" y="116"/>
                  <a:pt x="839" y="116"/>
                  <a:pt x="839" y="116"/>
                </a:cubicBezTo>
                <a:cubicBezTo>
                  <a:pt x="839" y="750"/>
                  <a:pt x="839" y="750"/>
                  <a:pt x="839" y="750"/>
                </a:cubicBezTo>
                <a:cubicBezTo>
                  <a:pt x="839" y="919"/>
                  <a:pt x="705" y="1062"/>
                  <a:pt x="527" y="1062"/>
                </a:cubicBezTo>
                <a:lnTo>
                  <a:pt x="313" y="10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66">
            <a:extLst>
              <a:ext uri="{FF2B5EF4-FFF2-40B4-BE49-F238E27FC236}">
                <a16:creationId xmlns:a16="http://schemas.microsoft.com/office/drawing/2014/main" id="{3B782AF4-C42A-BB43-8396-30DDD7F98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2003" y="2793665"/>
            <a:ext cx="779184" cy="288134"/>
          </a:xfrm>
          <a:custGeom>
            <a:avLst/>
            <a:gdLst>
              <a:gd name="T0" fmla="*/ 696 w 848"/>
              <a:gd name="T1" fmla="*/ 312 h 313"/>
              <a:gd name="T2" fmla="*/ 696 w 848"/>
              <a:gd name="T3" fmla="*/ 312 h 313"/>
              <a:gd name="T4" fmla="*/ 152 w 848"/>
              <a:gd name="T5" fmla="*/ 312 h 313"/>
              <a:gd name="T6" fmla="*/ 0 w 848"/>
              <a:gd name="T7" fmla="*/ 161 h 313"/>
              <a:gd name="T8" fmla="*/ 152 w 848"/>
              <a:gd name="T9" fmla="*/ 0 h 313"/>
              <a:gd name="T10" fmla="*/ 696 w 848"/>
              <a:gd name="T11" fmla="*/ 0 h 313"/>
              <a:gd name="T12" fmla="*/ 847 w 848"/>
              <a:gd name="T13" fmla="*/ 161 h 313"/>
              <a:gd name="T14" fmla="*/ 696 w 848"/>
              <a:gd name="T15" fmla="*/ 312 h 313"/>
              <a:gd name="T16" fmla="*/ 152 w 848"/>
              <a:gd name="T17" fmla="*/ 116 h 313"/>
              <a:gd name="T18" fmla="*/ 152 w 848"/>
              <a:gd name="T19" fmla="*/ 116 h 313"/>
              <a:gd name="T20" fmla="*/ 116 w 848"/>
              <a:gd name="T21" fmla="*/ 161 h 313"/>
              <a:gd name="T22" fmla="*/ 152 w 848"/>
              <a:gd name="T23" fmla="*/ 196 h 313"/>
              <a:gd name="T24" fmla="*/ 696 w 848"/>
              <a:gd name="T25" fmla="*/ 196 h 313"/>
              <a:gd name="T26" fmla="*/ 731 w 848"/>
              <a:gd name="T27" fmla="*/ 161 h 313"/>
              <a:gd name="T28" fmla="*/ 696 w 848"/>
              <a:gd name="T29" fmla="*/ 116 h 313"/>
              <a:gd name="T30" fmla="*/ 152 w 848"/>
              <a:gd name="T31" fmla="*/ 116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48" h="313">
                <a:moveTo>
                  <a:pt x="696" y="312"/>
                </a:moveTo>
                <a:lnTo>
                  <a:pt x="696" y="312"/>
                </a:lnTo>
                <a:cubicBezTo>
                  <a:pt x="152" y="312"/>
                  <a:pt x="152" y="312"/>
                  <a:pt x="152" y="312"/>
                </a:cubicBezTo>
                <a:cubicBezTo>
                  <a:pt x="71" y="312"/>
                  <a:pt x="0" y="241"/>
                  <a:pt x="0" y="161"/>
                </a:cubicBezTo>
                <a:cubicBezTo>
                  <a:pt x="0" y="71"/>
                  <a:pt x="71" y="0"/>
                  <a:pt x="152" y="0"/>
                </a:cubicBezTo>
                <a:cubicBezTo>
                  <a:pt x="696" y="0"/>
                  <a:pt x="696" y="0"/>
                  <a:pt x="696" y="0"/>
                </a:cubicBezTo>
                <a:cubicBezTo>
                  <a:pt x="776" y="0"/>
                  <a:pt x="847" y="71"/>
                  <a:pt x="847" y="161"/>
                </a:cubicBezTo>
                <a:cubicBezTo>
                  <a:pt x="847" y="241"/>
                  <a:pt x="776" y="312"/>
                  <a:pt x="696" y="312"/>
                </a:cubicBezTo>
                <a:close/>
                <a:moveTo>
                  <a:pt x="152" y="116"/>
                </a:moveTo>
                <a:lnTo>
                  <a:pt x="152" y="116"/>
                </a:lnTo>
                <a:cubicBezTo>
                  <a:pt x="134" y="116"/>
                  <a:pt x="116" y="134"/>
                  <a:pt x="116" y="161"/>
                </a:cubicBezTo>
                <a:cubicBezTo>
                  <a:pt x="116" y="178"/>
                  <a:pt x="134" y="196"/>
                  <a:pt x="152" y="196"/>
                </a:cubicBezTo>
                <a:cubicBezTo>
                  <a:pt x="696" y="196"/>
                  <a:pt x="696" y="196"/>
                  <a:pt x="696" y="196"/>
                </a:cubicBezTo>
                <a:cubicBezTo>
                  <a:pt x="713" y="196"/>
                  <a:pt x="731" y="178"/>
                  <a:pt x="731" y="161"/>
                </a:cubicBezTo>
                <a:cubicBezTo>
                  <a:pt x="731" y="134"/>
                  <a:pt x="713" y="116"/>
                  <a:pt x="696" y="116"/>
                </a:cubicBezTo>
                <a:lnTo>
                  <a:pt x="152" y="1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67">
            <a:extLst>
              <a:ext uri="{FF2B5EF4-FFF2-40B4-BE49-F238E27FC236}">
                <a16:creationId xmlns:a16="http://schemas.microsoft.com/office/drawing/2014/main" id="{E2A28670-EF49-CA47-83BE-FF4130318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9499" y="4278984"/>
            <a:ext cx="1964192" cy="1676055"/>
          </a:xfrm>
          <a:custGeom>
            <a:avLst/>
            <a:gdLst>
              <a:gd name="T0" fmla="*/ 2133 w 2134"/>
              <a:gd name="T1" fmla="*/ 1820 h 1821"/>
              <a:gd name="T2" fmla="*/ 0 w 2134"/>
              <a:gd name="T3" fmla="*/ 1820 h 1821"/>
              <a:gd name="T4" fmla="*/ 0 w 2134"/>
              <a:gd name="T5" fmla="*/ 0 h 1821"/>
              <a:gd name="T6" fmla="*/ 2133 w 2134"/>
              <a:gd name="T7" fmla="*/ 0 h 1821"/>
              <a:gd name="T8" fmla="*/ 2133 w 2134"/>
              <a:gd name="T9" fmla="*/ 1820 h 1821"/>
              <a:gd name="T10" fmla="*/ 117 w 2134"/>
              <a:gd name="T11" fmla="*/ 1704 h 1821"/>
              <a:gd name="T12" fmla="*/ 2017 w 2134"/>
              <a:gd name="T13" fmla="*/ 1704 h 1821"/>
              <a:gd name="T14" fmla="*/ 2017 w 2134"/>
              <a:gd name="T15" fmla="*/ 107 h 1821"/>
              <a:gd name="T16" fmla="*/ 117 w 2134"/>
              <a:gd name="T17" fmla="*/ 107 h 1821"/>
              <a:gd name="T18" fmla="*/ 117 w 2134"/>
              <a:gd name="T19" fmla="*/ 1704 h 1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34" h="1821">
                <a:moveTo>
                  <a:pt x="2133" y="1820"/>
                </a:moveTo>
                <a:lnTo>
                  <a:pt x="0" y="1820"/>
                </a:lnTo>
                <a:lnTo>
                  <a:pt x="0" y="0"/>
                </a:lnTo>
                <a:lnTo>
                  <a:pt x="2133" y="0"/>
                </a:lnTo>
                <a:lnTo>
                  <a:pt x="2133" y="1820"/>
                </a:lnTo>
                <a:close/>
                <a:moveTo>
                  <a:pt x="117" y="1704"/>
                </a:moveTo>
                <a:lnTo>
                  <a:pt x="2017" y="1704"/>
                </a:lnTo>
                <a:lnTo>
                  <a:pt x="2017" y="107"/>
                </a:lnTo>
                <a:lnTo>
                  <a:pt x="117" y="107"/>
                </a:lnTo>
                <a:lnTo>
                  <a:pt x="117" y="170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68">
            <a:extLst>
              <a:ext uri="{FF2B5EF4-FFF2-40B4-BE49-F238E27FC236}">
                <a16:creationId xmlns:a16="http://schemas.microsoft.com/office/drawing/2014/main" id="{BC7CE303-5A3D-914D-A116-E81B91945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4043" y="2197101"/>
            <a:ext cx="344950" cy="344952"/>
          </a:xfrm>
          <a:custGeom>
            <a:avLst/>
            <a:gdLst>
              <a:gd name="T0" fmla="*/ 187 w 375"/>
              <a:gd name="T1" fmla="*/ 374 h 375"/>
              <a:gd name="T2" fmla="*/ 187 w 375"/>
              <a:gd name="T3" fmla="*/ 374 h 375"/>
              <a:gd name="T4" fmla="*/ 0 w 375"/>
              <a:gd name="T5" fmla="*/ 187 h 375"/>
              <a:gd name="T6" fmla="*/ 187 w 375"/>
              <a:gd name="T7" fmla="*/ 0 h 375"/>
              <a:gd name="T8" fmla="*/ 374 w 375"/>
              <a:gd name="T9" fmla="*/ 187 h 375"/>
              <a:gd name="T10" fmla="*/ 187 w 375"/>
              <a:gd name="T11" fmla="*/ 374 h 375"/>
              <a:gd name="T12" fmla="*/ 187 w 375"/>
              <a:gd name="T13" fmla="*/ 107 h 375"/>
              <a:gd name="T14" fmla="*/ 187 w 375"/>
              <a:gd name="T15" fmla="*/ 107 h 375"/>
              <a:gd name="T16" fmla="*/ 115 w 375"/>
              <a:gd name="T17" fmla="*/ 187 h 375"/>
              <a:gd name="T18" fmla="*/ 187 w 375"/>
              <a:gd name="T19" fmla="*/ 258 h 375"/>
              <a:gd name="T20" fmla="*/ 267 w 375"/>
              <a:gd name="T21" fmla="*/ 187 h 375"/>
              <a:gd name="T22" fmla="*/ 187 w 375"/>
              <a:gd name="T23" fmla="*/ 107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5" h="375">
                <a:moveTo>
                  <a:pt x="187" y="374"/>
                </a:moveTo>
                <a:lnTo>
                  <a:pt x="187" y="374"/>
                </a:lnTo>
                <a:cubicBezTo>
                  <a:pt x="89" y="374"/>
                  <a:pt x="0" y="285"/>
                  <a:pt x="0" y="187"/>
                </a:cubicBezTo>
                <a:cubicBezTo>
                  <a:pt x="0" y="80"/>
                  <a:pt x="89" y="0"/>
                  <a:pt x="187" y="0"/>
                </a:cubicBezTo>
                <a:cubicBezTo>
                  <a:pt x="294" y="0"/>
                  <a:pt x="374" y="80"/>
                  <a:pt x="374" y="187"/>
                </a:cubicBezTo>
                <a:cubicBezTo>
                  <a:pt x="374" y="285"/>
                  <a:pt x="294" y="374"/>
                  <a:pt x="187" y="374"/>
                </a:cubicBezTo>
                <a:close/>
                <a:moveTo>
                  <a:pt x="187" y="107"/>
                </a:moveTo>
                <a:lnTo>
                  <a:pt x="187" y="107"/>
                </a:lnTo>
                <a:cubicBezTo>
                  <a:pt x="151" y="107"/>
                  <a:pt x="115" y="143"/>
                  <a:pt x="115" y="187"/>
                </a:cubicBezTo>
                <a:cubicBezTo>
                  <a:pt x="115" y="223"/>
                  <a:pt x="151" y="258"/>
                  <a:pt x="187" y="258"/>
                </a:cubicBezTo>
                <a:cubicBezTo>
                  <a:pt x="231" y="258"/>
                  <a:pt x="267" y="223"/>
                  <a:pt x="267" y="187"/>
                </a:cubicBezTo>
                <a:cubicBezTo>
                  <a:pt x="267" y="143"/>
                  <a:pt x="231" y="107"/>
                  <a:pt x="187" y="10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69">
            <a:extLst>
              <a:ext uri="{FF2B5EF4-FFF2-40B4-BE49-F238E27FC236}">
                <a16:creationId xmlns:a16="http://schemas.microsoft.com/office/drawing/2014/main" id="{0401A182-769A-B746-AEA4-AE6922C1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3907" y="1637063"/>
            <a:ext cx="584388" cy="584388"/>
          </a:xfrm>
          <a:custGeom>
            <a:avLst/>
            <a:gdLst>
              <a:gd name="T0" fmla="*/ 312 w 634"/>
              <a:gd name="T1" fmla="*/ 634 h 635"/>
              <a:gd name="T2" fmla="*/ 312 w 634"/>
              <a:gd name="T3" fmla="*/ 634 h 635"/>
              <a:gd name="T4" fmla="*/ 0 w 634"/>
              <a:gd name="T5" fmla="*/ 313 h 635"/>
              <a:gd name="T6" fmla="*/ 312 w 634"/>
              <a:gd name="T7" fmla="*/ 0 h 635"/>
              <a:gd name="T8" fmla="*/ 633 w 634"/>
              <a:gd name="T9" fmla="*/ 313 h 635"/>
              <a:gd name="T10" fmla="*/ 312 w 634"/>
              <a:gd name="T11" fmla="*/ 634 h 635"/>
              <a:gd name="T12" fmla="*/ 312 w 634"/>
              <a:gd name="T13" fmla="*/ 107 h 635"/>
              <a:gd name="T14" fmla="*/ 312 w 634"/>
              <a:gd name="T15" fmla="*/ 107 h 635"/>
              <a:gd name="T16" fmla="*/ 107 w 634"/>
              <a:gd name="T17" fmla="*/ 313 h 635"/>
              <a:gd name="T18" fmla="*/ 312 w 634"/>
              <a:gd name="T19" fmla="*/ 517 h 635"/>
              <a:gd name="T20" fmla="*/ 518 w 634"/>
              <a:gd name="T21" fmla="*/ 313 h 635"/>
              <a:gd name="T22" fmla="*/ 312 w 634"/>
              <a:gd name="T23" fmla="*/ 107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4" h="635">
                <a:moveTo>
                  <a:pt x="312" y="634"/>
                </a:moveTo>
                <a:lnTo>
                  <a:pt x="312" y="634"/>
                </a:lnTo>
                <a:cubicBezTo>
                  <a:pt x="134" y="634"/>
                  <a:pt x="0" y="491"/>
                  <a:pt x="0" y="313"/>
                </a:cubicBezTo>
                <a:cubicBezTo>
                  <a:pt x="0" y="143"/>
                  <a:pt x="134" y="0"/>
                  <a:pt x="312" y="0"/>
                </a:cubicBezTo>
                <a:cubicBezTo>
                  <a:pt x="491" y="0"/>
                  <a:pt x="633" y="143"/>
                  <a:pt x="633" y="313"/>
                </a:cubicBezTo>
                <a:cubicBezTo>
                  <a:pt x="633" y="491"/>
                  <a:pt x="491" y="634"/>
                  <a:pt x="312" y="634"/>
                </a:cubicBezTo>
                <a:close/>
                <a:moveTo>
                  <a:pt x="312" y="107"/>
                </a:moveTo>
                <a:lnTo>
                  <a:pt x="312" y="107"/>
                </a:lnTo>
                <a:cubicBezTo>
                  <a:pt x="196" y="107"/>
                  <a:pt x="107" y="196"/>
                  <a:pt x="107" y="313"/>
                </a:cubicBezTo>
                <a:cubicBezTo>
                  <a:pt x="107" y="428"/>
                  <a:pt x="196" y="517"/>
                  <a:pt x="312" y="517"/>
                </a:cubicBezTo>
                <a:cubicBezTo>
                  <a:pt x="428" y="517"/>
                  <a:pt x="518" y="428"/>
                  <a:pt x="518" y="313"/>
                </a:cubicBezTo>
                <a:cubicBezTo>
                  <a:pt x="518" y="196"/>
                  <a:pt x="428" y="107"/>
                  <a:pt x="312" y="10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70">
            <a:extLst>
              <a:ext uri="{FF2B5EF4-FFF2-40B4-BE49-F238E27FC236}">
                <a16:creationId xmlns:a16="http://schemas.microsoft.com/office/drawing/2014/main" id="{57130D48-243A-AB4D-9A27-326F7A0C1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9091" y="4701042"/>
            <a:ext cx="1180951" cy="913105"/>
          </a:xfrm>
          <a:custGeom>
            <a:avLst/>
            <a:gdLst>
              <a:gd name="T0" fmla="*/ 642 w 1285"/>
              <a:gd name="T1" fmla="*/ 991 h 992"/>
              <a:gd name="T2" fmla="*/ 642 w 1285"/>
              <a:gd name="T3" fmla="*/ 991 h 992"/>
              <a:gd name="T4" fmla="*/ 0 w 1285"/>
              <a:gd name="T5" fmla="*/ 500 h 992"/>
              <a:gd name="T6" fmla="*/ 642 w 1285"/>
              <a:gd name="T7" fmla="*/ 0 h 992"/>
              <a:gd name="T8" fmla="*/ 1284 w 1285"/>
              <a:gd name="T9" fmla="*/ 500 h 992"/>
              <a:gd name="T10" fmla="*/ 642 w 1285"/>
              <a:gd name="T11" fmla="*/ 991 h 992"/>
              <a:gd name="T12" fmla="*/ 642 w 1285"/>
              <a:gd name="T13" fmla="*/ 116 h 992"/>
              <a:gd name="T14" fmla="*/ 642 w 1285"/>
              <a:gd name="T15" fmla="*/ 116 h 992"/>
              <a:gd name="T16" fmla="*/ 116 w 1285"/>
              <a:gd name="T17" fmla="*/ 500 h 992"/>
              <a:gd name="T18" fmla="*/ 642 w 1285"/>
              <a:gd name="T19" fmla="*/ 875 h 992"/>
              <a:gd name="T20" fmla="*/ 1177 w 1285"/>
              <a:gd name="T21" fmla="*/ 500 h 992"/>
              <a:gd name="T22" fmla="*/ 642 w 1285"/>
              <a:gd name="T23" fmla="*/ 116 h 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5" h="992">
                <a:moveTo>
                  <a:pt x="642" y="991"/>
                </a:moveTo>
                <a:lnTo>
                  <a:pt x="642" y="991"/>
                </a:lnTo>
                <a:cubicBezTo>
                  <a:pt x="294" y="991"/>
                  <a:pt x="0" y="768"/>
                  <a:pt x="0" y="500"/>
                </a:cubicBezTo>
                <a:cubicBezTo>
                  <a:pt x="0" y="223"/>
                  <a:pt x="294" y="0"/>
                  <a:pt x="642" y="0"/>
                </a:cubicBezTo>
                <a:cubicBezTo>
                  <a:pt x="999" y="0"/>
                  <a:pt x="1284" y="223"/>
                  <a:pt x="1284" y="500"/>
                </a:cubicBezTo>
                <a:cubicBezTo>
                  <a:pt x="1284" y="768"/>
                  <a:pt x="999" y="991"/>
                  <a:pt x="642" y="991"/>
                </a:cubicBezTo>
                <a:close/>
                <a:moveTo>
                  <a:pt x="642" y="116"/>
                </a:moveTo>
                <a:lnTo>
                  <a:pt x="642" y="116"/>
                </a:lnTo>
                <a:cubicBezTo>
                  <a:pt x="357" y="116"/>
                  <a:pt x="116" y="286"/>
                  <a:pt x="116" y="500"/>
                </a:cubicBezTo>
                <a:cubicBezTo>
                  <a:pt x="116" y="705"/>
                  <a:pt x="357" y="875"/>
                  <a:pt x="642" y="875"/>
                </a:cubicBezTo>
                <a:cubicBezTo>
                  <a:pt x="936" y="875"/>
                  <a:pt x="1177" y="705"/>
                  <a:pt x="1177" y="500"/>
                </a:cubicBezTo>
                <a:cubicBezTo>
                  <a:pt x="1177" y="286"/>
                  <a:pt x="936" y="116"/>
                  <a:pt x="642" y="11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43">
            <a:extLst>
              <a:ext uri="{FF2B5EF4-FFF2-40B4-BE49-F238E27FC236}">
                <a16:creationId xmlns:a16="http://schemas.microsoft.com/office/drawing/2014/main" id="{6245860B-3759-8E4E-B36F-F3E69DE90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1311" y="7497173"/>
            <a:ext cx="864408" cy="864408"/>
          </a:xfrm>
          <a:custGeom>
            <a:avLst/>
            <a:gdLst>
              <a:gd name="T0" fmla="*/ 937 w 938"/>
              <a:gd name="T1" fmla="*/ 464 h 938"/>
              <a:gd name="T2" fmla="*/ 937 w 938"/>
              <a:gd name="T3" fmla="*/ 464 h 938"/>
              <a:gd name="T4" fmla="*/ 464 w 938"/>
              <a:gd name="T5" fmla="*/ 937 h 938"/>
              <a:gd name="T6" fmla="*/ 0 w 938"/>
              <a:gd name="T7" fmla="*/ 464 h 938"/>
              <a:gd name="T8" fmla="*/ 464 w 938"/>
              <a:gd name="T9" fmla="*/ 0 h 938"/>
              <a:gd name="T10" fmla="*/ 937 w 938"/>
              <a:gd name="T11" fmla="*/ 464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8" h="938">
                <a:moveTo>
                  <a:pt x="937" y="464"/>
                </a:moveTo>
                <a:lnTo>
                  <a:pt x="937" y="464"/>
                </a:lnTo>
                <a:cubicBezTo>
                  <a:pt x="937" y="732"/>
                  <a:pt x="722" y="937"/>
                  <a:pt x="464" y="937"/>
                </a:cubicBezTo>
                <a:cubicBezTo>
                  <a:pt x="205" y="937"/>
                  <a:pt x="0" y="732"/>
                  <a:pt x="0" y="464"/>
                </a:cubicBezTo>
                <a:cubicBezTo>
                  <a:pt x="0" y="205"/>
                  <a:pt x="205" y="0"/>
                  <a:pt x="464" y="0"/>
                </a:cubicBezTo>
                <a:cubicBezTo>
                  <a:pt x="722" y="0"/>
                  <a:pt x="937" y="205"/>
                  <a:pt x="937" y="4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44">
            <a:extLst>
              <a:ext uri="{FF2B5EF4-FFF2-40B4-BE49-F238E27FC236}">
                <a16:creationId xmlns:a16="http://schemas.microsoft.com/office/drawing/2014/main" id="{FE2E443E-56A7-5541-8780-DDC43BF9C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1311" y="9781968"/>
            <a:ext cx="864408" cy="860349"/>
          </a:xfrm>
          <a:custGeom>
            <a:avLst/>
            <a:gdLst>
              <a:gd name="T0" fmla="*/ 937 w 938"/>
              <a:gd name="T1" fmla="*/ 464 h 937"/>
              <a:gd name="T2" fmla="*/ 937 w 938"/>
              <a:gd name="T3" fmla="*/ 464 h 937"/>
              <a:gd name="T4" fmla="*/ 464 w 938"/>
              <a:gd name="T5" fmla="*/ 936 h 937"/>
              <a:gd name="T6" fmla="*/ 0 w 938"/>
              <a:gd name="T7" fmla="*/ 464 h 937"/>
              <a:gd name="T8" fmla="*/ 464 w 938"/>
              <a:gd name="T9" fmla="*/ 0 h 937"/>
              <a:gd name="T10" fmla="*/ 937 w 938"/>
              <a:gd name="T11" fmla="*/ 464 h 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8" h="937">
                <a:moveTo>
                  <a:pt x="937" y="464"/>
                </a:moveTo>
                <a:lnTo>
                  <a:pt x="937" y="464"/>
                </a:lnTo>
                <a:cubicBezTo>
                  <a:pt x="937" y="722"/>
                  <a:pt x="722" y="936"/>
                  <a:pt x="464" y="936"/>
                </a:cubicBezTo>
                <a:cubicBezTo>
                  <a:pt x="205" y="936"/>
                  <a:pt x="0" y="722"/>
                  <a:pt x="0" y="464"/>
                </a:cubicBezTo>
                <a:cubicBezTo>
                  <a:pt x="0" y="205"/>
                  <a:pt x="205" y="0"/>
                  <a:pt x="464" y="0"/>
                </a:cubicBezTo>
                <a:cubicBezTo>
                  <a:pt x="722" y="0"/>
                  <a:pt x="937" y="205"/>
                  <a:pt x="937" y="4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45">
            <a:extLst>
              <a:ext uri="{FF2B5EF4-FFF2-40B4-BE49-F238E27FC236}">
                <a16:creationId xmlns:a16="http://schemas.microsoft.com/office/drawing/2014/main" id="{896EA132-EA15-D347-A66F-C45CDEDED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3887" y="7497173"/>
            <a:ext cx="872525" cy="864408"/>
          </a:xfrm>
          <a:custGeom>
            <a:avLst/>
            <a:gdLst>
              <a:gd name="T0" fmla="*/ 946 w 947"/>
              <a:gd name="T1" fmla="*/ 464 h 938"/>
              <a:gd name="T2" fmla="*/ 946 w 947"/>
              <a:gd name="T3" fmla="*/ 464 h 938"/>
              <a:gd name="T4" fmla="*/ 473 w 947"/>
              <a:gd name="T5" fmla="*/ 937 h 938"/>
              <a:gd name="T6" fmla="*/ 0 w 947"/>
              <a:gd name="T7" fmla="*/ 464 h 938"/>
              <a:gd name="T8" fmla="*/ 473 w 947"/>
              <a:gd name="T9" fmla="*/ 0 h 938"/>
              <a:gd name="T10" fmla="*/ 946 w 947"/>
              <a:gd name="T11" fmla="*/ 464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7" h="938">
                <a:moveTo>
                  <a:pt x="946" y="464"/>
                </a:moveTo>
                <a:lnTo>
                  <a:pt x="946" y="464"/>
                </a:lnTo>
                <a:cubicBezTo>
                  <a:pt x="946" y="732"/>
                  <a:pt x="731" y="937"/>
                  <a:pt x="473" y="937"/>
                </a:cubicBezTo>
                <a:cubicBezTo>
                  <a:pt x="214" y="937"/>
                  <a:pt x="0" y="732"/>
                  <a:pt x="0" y="464"/>
                </a:cubicBezTo>
                <a:cubicBezTo>
                  <a:pt x="0" y="205"/>
                  <a:pt x="214" y="0"/>
                  <a:pt x="473" y="0"/>
                </a:cubicBezTo>
                <a:cubicBezTo>
                  <a:pt x="731" y="0"/>
                  <a:pt x="946" y="205"/>
                  <a:pt x="946" y="4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46">
            <a:extLst>
              <a:ext uri="{FF2B5EF4-FFF2-40B4-BE49-F238E27FC236}">
                <a16:creationId xmlns:a16="http://schemas.microsoft.com/office/drawing/2014/main" id="{021DA3E9-3577-DA4F-B129-10960F3C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3887" y="9781968"/>
            <a:ext cx="872525" cy="860349"/>
          </a:xfrm>
          <a:custGeom>
            <a:avLst/>
            <a:gdLst>
              <a:gd name="T0" fmla="*/ 946 w 947"/>
              <a:gd name="T1" fmla="*/ 464 h 937"/>
              <a:gd name="T2" fmla="*/ 946 w 947"/>
              <a:gd name="T3" fmla="*/ 464 h 937"/>
              <a:gd name="T4" fmla="*/ 473 w 947"/>
              <a:gd name="T5" fmla="*/ 936 h 937"/>
              <a:gd name="T6" fmla="*/ 0 w 947"/>
              <a:gd name="T7" fmla="*/ 464 h 937"/>
              <a:gd name="T8" fmla="*/ 473 w 947"/>
              <a:gd name="T9" fmla="*/ 0 h 937"/>
              <a:gd name="T10" fmla="*/ 946 w 947"/>
              <a:gd name="T11" fmla="*/ 464 h 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7" h="937">
                <a:moveTo>
                  <a:pt x="946" y="464"/>
                </a:moveTo>
                <a:lnTo>
                  <a:pt x="946" y="464"/>
                </a:lnTo>
                <a:cubicBezTo>
                  <a:pt x="946" y="722"/>
                  <a:pt x="731" y="936"/>
                  <a:pt x="473" y="936"/>
                </a:cubicBezTo>
                <a:cubicBezTo>
                  <a:pt x="214" y="936"/>
                  <a:pt x="0" y="722"/>
                  <a:pt x="0" y="464"/>
                </a:cubicBezTo>
                <a:cubicBezTo>
                  <a:pt x="0" y="205"/>
                  <a:pt x="214" y="0"/>
                  <a:pt x="473" y="0"/>
                </a:cubicBezTo>
                <a:cubicBezTo>
                  <a:pt x="731" y="0"/>
                  <a:pt x="946" y="205"/>
                  <a:pt x="946" y="4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93" name="Group 38">
            <a:extLst>
              <a:ext uri="{FF2B5EF4-FFF2-40B4-BE49-F238E27FC236}">
                <a16:creationId xmlns:a16="http://schemas.microsoft.com/office/drawing/2014/main" id="{9CC08C60-F00E-4C47-8B4C-9682CBDD006C}"/>
              </a:ext>
            </a:extLst>
          </p:cNvPr>
          <p:cNvGrpSpPr/>
          <p:nvPr/>
        </p:nvGrpSpPr>
        <p:grpSpPr>
          <a:xfrm>
            <a:off x="11342785" y="8399461"/>
            <a:ext cx="3307226" cy="1121211"/>
            <a:chOff x="5702165" y="11240503"/>
            <a:chExt cx="3307226" cy="1121211"/>
          </a:xfrm>
        </p:grpSpPr>
        <p:sp>
          <p:nvSpPr>
            <p:cNvPr id="394" name="CuadroTexto 395">
              <a:extLst>
                <a:ext uri="{FF2B5EF4-FFF2-40B4-BE49-F238E27FC236}">
                  <a16:creationId xmlns:a16="http://schemas.microsoft.com/office/drawing/2014/main" id="{3F9B9A08-7249-4F44-8393-7294D2CC4706}"/>
                </a:ext>
              </a:extLst>
            </p:cNvPr>
            <p:cNvSpPr txBox="1"/>
            <p:nvPr/>
          </p:nvSpPr>
          <p:spPr>
            <a:xfrm>
              <a:off x="6164441" y="1124050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95" name="Rectangle 40">
              <a:extLst>
                <a:ext uri="{FF2B5EF4-FFF2-40B4-BE49-F238E27FC236}">
                  <a16:creationId xmlns:a16="http://schemas.microsoft.com/office/drawing/2014/main" id="{8A3A0D62-28C8-294B-8F38-D800585B81C8}"/>
                </a:ext>
              </a:extLst>
            </p:cNvPr>
            <p:cNvSpPr/>
            <p:nvPr/>
          </p:nvSpPr>
          <p:spPr>
            <a:xfrm>
              <a:off x="5702165" y="11653828"/>
              <a:ext cx="33072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96" name="Group 38">
            <a:extLst>
              <a:ext uri="{FF2B5EF4-FFF2-40B4-BE49-F238E27FC236}">
                <a16:creationId xmlns:a16="http://schemas.microsoft.com/office/drawing/2014/main" id="{2330D3C0-2161-2548-A6C9-7C7BE1A785E9}"/>
              </a:ext>
            </a:extLst>
          </p:cNvPr>
          <p:cNvGrpSpPr/>
          <p:nvPr/>
        </p:nvGrpSpPr>
        <p:grpSpPr>
          <a:xfrm>
            <a:off x="17210185" y="8415789"/>
            <a:ext cx="3307226" cy="1121211"/>
            <a:chOff x="5702165" y="11240503"/>
            <a:chExt cx="3307226" cy="1121211"/>
          </a:xfrm>
        </p:grpSpPr>
        <p:sp>
          <p:nvSpPr>
            <p:cNvPr id="397" name="CuadroTexto 395">
              <a:extLst>
                <a:ext uri="{FF2B5EF4-FFF2-40B4-BE49-F238E27FC236}">
                  <a16:creationId xmlns:a16="http://schemas.microsoft.com/office/drawing/2014/main" id="{1ED8F261-B7E9-2940-A039-42020D6F22CF}"/>
                </a:ext>
              </a:extLst>
            </p:cNvPr>
            <p:cNvSpPr txBox="1"/>
            <p:nvPr/>
          </p:nvSpPr>
          <p:spPr>
            <a:xfrm>
              <a:off x="6164441" y="1124050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98" name="Rectangle 40">
              <a:extLst>
                <a:ext uri="{FF2B5EF4-FFF2-40B4-BE49-F238E27FC236}">
                  <a16:creationId xmlns:a16="http://schemas.microsoft.com/office/drawing/2014/main" id="{9048E34F-0F7E-624D-A17B-50F9E0D4862C}"/>
                </a:ext>
              </a:extLst>
            </p:cNvPr>
            <p:cNvSpPr/>
            <p:nvPr/>
          </p:nvSpPr>
          <p:spPr>
            <a:xfrm>
              <a:off x="5702165" y="11653828"/>
              <a:ext cx="33072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99" name="Group 38">
            <a:extLst>
              <a:ext uri="{FF2B5EF4-FFF2-40B4-BE49-F238E27FC236}">
                <a16:creationId xmlns:a16="http://schemas.microsoft.com/office/drawing/2014/main" id="{4C9ABCBC-F432-5E48-BF28-FE1372FEC553}"/>
              </a:ext>
            </a:extLst>
          </p:cNvPr>
          <p:cNvGrpSpPr/>
          <p:nvPr/>
        </p:nvGrpSpPr>
        <p:grpSpPr>
          <a:xfrm>
            <a:off x="11309202" y="10713178"/>
            <a:ext cx="3307226" cy="1121211"/>
            <a:chOff x="5702165" y="11240503"/>
            <a:chExt cx="3307226" cy="1121211"/>
          </a:xfrm>
        </p:grpSpPr>
        <p:sp>
          <p:nvSpPr>
            <p:cNvPr id="400" name="CuadroTexto 395">
              <a:extLst>
                <a:ext uri="{FF2B5EF4-FFF2-40B4-BE49-F238E27FC236}">
                  <a16:creationId xmlns:a16="http://schemas.microsoft.com/office/drawing/2014/main" id="{E02313D6-302E-3A47-A4F5-5CBDB4D97B3E}"/>
                </a:ext>
              </a:extLst>
            </p:cNvPr>
            <p:cNvSpPr txBox="1"/>
            <p:nvPr/>
          </p:nvSpPr>
          <p:spPr>
            <a:xfrm>
              <a:off x="6164441" y="1124050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01" name="Rectangle 40">
              <a:extLst>
                <a:ext uri="{FF2B5EF4-FFF2-40B4-BE49-F238E27FC236}">
                  <a16:creationId xmlns:a16="http://schemas.microsoft.com/office/drawing/2014/main" id="{D4746573-2F95-6A43-B460-6F1CD01F2335}"/>
                </a:ext>
              </a:extLst>
            </p:cNvPr>
            <p:cNvSpPr/>
            <p:nvPr/>
          </p:nvSpPr>
          <p:spPr>
            <a:xfrm>
              <a:off x="5702165" y="11653828"/>
              <a:ext cx="33072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02" name="Group 38">
            <a:extLst>
              <a:ext uri="{FF2B5EF4-FFF2-40B4-BE49-F238E27FC236}">
                <a16:creationId xmlns:a16="http://schemas.microsoft.com/office/drawing/2014/main" id="{114D2F43-FC51-6F4A-9E08-DDE9F046C163}"/>
              </a:ext>
            </a:extLst>
          </p:cNvPr>
          <p:cNvGrpSpPr/>
          <p:nvPr/>
        </p:nvGrpSpPr>
        <p:grpSpPr>
          <a:xfrm>
            <a:off x="17210315" y="10720839"/>
            <a:ext cx="3307226" cy="1121211"/>
            <a:chOff x="5702165" y="11240503"/>
            <a:chExt cx="3307226" cy="1121211"/>
          </a:xfrm>
        </p:grpSpPr>
        <p:sp>
          <p:nvSpPr>
            <p:cNvPr id="403" name="CuadroTexto 395">
              <a:extLst>
                <a:ext uri="{FF2B5EF4-FFF2-40B4-BE49-F238E27FC236}">
                  <a16:creationId xmlns:a16="http://schemas.microsoft.com/office/drawing/2014/main" id="{2C8F96E6-BBC6-9748-B278-CA93C93C2568}"/>
                </a:ext>
              </a:extLst>
            </p:cNvPr>
            <p:cNvSpPr txBox="1"/>
            <p:nvPr/>
          </p:nvSpPr>
          <p:spPr>
            <a:xfrm>
              <a:off x="6164441" y="1124050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04" name="Rectangle 40">
              <a:extLst>
                <a:ext uri="{FF2B5EF4-FFF2-40B4-BE49-F238E27FC236}">
                  <a16:creationId xmlns:a16="http://schemas.microsoft.com/office/drawing/2014/main" id="{A8CB6A7E-4943-464D-B7F1-89BA58D662CB}"/>
                </a:ext>
              </a:extLst>
            </p:cNvPr>
            <p:cNvSpPr/>
            <p:nvPr/>
          </p:nvSpPr>
          <p:spPr>
            <a:xfrm>
              <a:off x="5702165" y="11653828"/>
              <a:ext cx="33072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sp>
        <p:nvSpPr>
          <p:cNvPr id="405" name="CuadroTexto 395">
            <a:extLst>
              <a:ext uri="{FF2B5EF4-FFF2-40B4-BE49-F238E27FC236}">
                <a16:creationId xmlns:a16="http://schemas.microsoft.com/office/drawing/2014/main" id="{214CB2B3-EE65-1A43-B466-931BB81B28DD}"/>
              </a:ext>
            </a:extLst>
          </p:cNvPr>
          <p:cNvSpPr txBox="1"/>
          <p:nvPr/>
        </p:nvSpPr>
        <p:spPr>
          <a:xfrm>
            <a:off x="12605658" y="7614670"/>
            <a:ext cx="67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406" name="CuadroTexto 395">
            <a:extLst>
              <a:ext uri="{FF2B5EF4-FFF2-40B4-BE49-F238E27FC236}">
                <a16:creationId xmlns:a16="http://schemas.microsoft.com/office/drawing/2014/main" id="{240AE230-B760-2E48-9262-3D8B6E04D5F7}"/>
              </a:ext>
            </a:extLst>
          </p:cNvPr>
          <p:cNvSpPr txBox="1"/>
          <p:nvPr/>
        </p:nvSpPr>
        <p:spPr>
          <a:xfrm>
            <a:off x="12611101" y="9889784"/>
            <a:ext cx="67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407" name="CuadroTexto 395">
            <a:extLst>
              <a:ext uri="{FF2B5EF4-FFF2-40B4-BE49-F238E27FC236}">
                <a16:creationId xmlns:a16="http://schemas.microsoft.com/office/drawing/2014/main" id="{5BE1244A-57EC-DC47-9D86-FCD7DF0CB2CD}"/>
              </a:ext>
            </a:extLst>
          </p:cNvPr>
          <p:cNvSpPr txBox="1"/>
          <p:nvPr/>
        </p:nvSpPr>
        <p:spPr>
          <a:xfrm>
            <a:off x="18489387" y="7614670"/>
            <a:ext cx="67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408" name="CuadroTexto 395">
            <a:extLst>
              <a:ext uri="{FF2B5EF4-FFF2-40B4-BE49-F238E27FC236}">
                <a16:creationId xmlns:a16="http://schemas.microsoft.com/office/drawing/2014/main" id="{29DB7D2F-1219-8D43-B07D-EFFB8A94713C}"/>
              </a:ext>
            </a:extLst>
          </p:cNvPr>
          <p:cNvSpPr txBox="1"/>
          <p:nvPr/>
        </p:nvSpPr>
        <p:spPr>
          <a:xfrm>
            <a:off x="18494830" y="9889784"/>
            <a:ext cx="67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grpSp>
        <p:nvGrpSpPr>
          <p:cNvPr id="37" name="Group 71">
            <a:extLst>
              <a:ext uri="{FF2B5EF4-FFF2-40B4-BE49-F238E27FC236}">
                <a16:creationId xmlns:a16="http://schemas.microsoft.com/office/drawing/2014/main" id="{3A02C6AA-076C-DC49-BF74-C519DD1EAC48}"/>
              </a:ext>
            </a:extLst>
          </p:cNvPr>
          <p:cNvGrpSpPr/>
          <p:nvPr/>
        </p:nvGrpSpPr>
        <p:grpSpPr>
          <a:xfrm>
            <a:off x="1932110" y="4499704"/>
            <a:ext cx="5982437" cy="4716592"/>
            <a:chOff x="2232442" y="3643574"/>
            <a:chExt cx="5982437" cy="4716592"/>
          </a:xfrm>
        </p:grpSpPr>
        <p:sp>
          <p:nvSpPr>
            <p:cNvPr id="38" name="CuadroTexto 598">
              <a:extLst>
                <a:ext uri="{FF2B5EF4-FFF2-40B4-BE49-F238E27FC236}">
                  <a16:creationId xmlns:a16="http://schemas.microsoft.com/office/drawing/2014/main" id="{81EA0A9C-F222-0246-8015-DE46218B05BB}"/>
                </a:ext>
              </a:extLst>
            </p:cNvPr>
            <p:cNvSpPr txBox="1"/>
            <p:nvPr/>
          </p:nvSpPr>
          <p:spPr>
            <a:xfrm>
              <a:off x="2232442" y="3643574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39" name="CuadroTexto 599">
              <a:extLst>
                <a:ext uri="{FF2B5EF4-FFF2-40B4-BE49-F238E27FC236}">
                  <a16:creationId xmlns:a16="http://schemas.microsoft.com/office/drawing/2014/main" id="{A34A5305-F9FA-1F4C-A0DA-477C36F6EFB0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19187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Freeform 339">
            <a:extLst>
              <a:ext uri="{FF2B5EF4-FFF2-40B4-BE49-F238E27FC236}">
                <a16:creationId xmlns:a16="http://schemas.microsoft.com/office/drawing/2014/main" id="{BAC75505-920D-C144-B2AE-C65B98EE7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5903" y="7373074"/>
            <a:ext cx="2812916" cy="2812916"/>
          </a:xfrm>
          <a:custGeom>
            <a:avLst/>
            <a:gdLst>
              <a:gd name="T0" fmla="*/ 1815 w 2638"/>
              <a:gd name="T1" fmla="*/ 63 h 2639"/>
              <a:gd name="T2" fmla="*/ 1815 w 2638"/>
              <a:gd name="T3" fmla="*/ 63 h 2639"/>
              <a:gd name="T4" fmla="*/ 1580 w 2638"/>
              <a:gd name="T5" fmla="*/ 63 h 2639"/>
              <a:gd name="T6" fmla="*/ 45 w 2638"/>
              <a:gd name="T7" fmla="*/ 1599 h 2639"/>
              <a:gd name="T8" fmla="*/ 0 w 2638"/>
              <a:gd name="T9" fmla="*/ 1716 h 2639"/>
              <a:gd name="T10" fmla="*/ 45 w 2638"/>
              <a:gd name="T11" fmla="*/ 1825 h 2639"/>
              <a:gd name="T12" fmla="*/ 813 w 2638"/>
              <a:gd name="T13" fmla="*/ 2593 h 2639"/>
              <a:gd name="T14" fmla="*/ 921 w 2638"/>
              <a:gd name="T15" fmla="*/ 2638 h 2639"/>
              <a:gd name="T16" fmla="*/ 1039 w 2638"/>
              <a:gd name="T17" fmla="*/ 2593 h 2639"/>
              <a:gd name="T18" fmla="*/ 2574 w 2638"/>
              <a:gd name="T19" fmla="*/ 1048 h 2639"/>
              <a:gd name="T20" fmla="*/ 2574 w 2638"/>
              <a:gd name="T21" fmla="*/ 822 h 2639"/>
              <a:gd name="T22" fmla="*/ 1815 w 2638"/>
              <a:gd name="T23" fmla="*/ 63 h 2639"/>
              <a:gd name="T24" fmla="*/ 921 w 2638"/>
              <a:gd name="T25" fmla="*/ 2241 h 2639"/>
              <a:gd name="T26" fmla="*/ 921 w 2638"/>
              <a:gd name="T27" fmla="*/ 2241 h 2639"/>
              <a:gd name="T28" fmla="*/ 397 w 2638"/>
              <a:gd name="T29" fmla="*/ 1716 h 2639"/>
              <a:gd name="T30" fmla="*/ 1698 w 2638"/>
              <a:gd name="T31" fmla="*/ 406 h 2639"/>
              <a:gd name="T32" fmla="*/ 2230 w 2638"/>
              <a:gd name="T33" fmla="*/ 939 h 2639"/>
              <a:gd name="T34" fmla="*/ 921 w 2638"/>
              <a:gd name="T35" fmla="*/ 2241 h 2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38" h="2639">
                <a:moveTo>
                  <a:pt x="1815" y="63"/>
                </a:moveTo>
                <a:lnTo>
                  <a:pt x="1815" y="63"/>
                </a:lnTo>
                <a:cubicBezTo>
                  <a:pt x="1752" y="0"/>
                  <a:pt x="1652" y="0"/>
                  <a:pt x="1580" y="63"/>
                </a:cubicBezTo>
                <a:cubicBezTo>
                  <a:pt x="45" y="1599"/>
                  <a:pt x="45" y="1599"/>
                  <a:pt x="45" y="1599"/>
                </a:cubicBezTo>
                <a:cubicBezTo>
                  <a:pt x="18" y="1626"/>
                  <a:pt x="0" y="1671"/>
                  <a:pt x="0" y="1716"/>
                </a:cubicBezTo>
                <a:cubicBezTo>
                  <a:pt x="0" y="1752"/>
                  <a:pt x="18" y="1798"/>
                  <a:pt x="45" y="1825"/>
                </a:cubicBezTo>
                <a:cubicBezTo>
                  <a:pt x="813" y="2593"/>
                  <a:pt x="813" y="2593"/>
                  <a:pt x="813" y="2593"/>
                </a:cubicBezTo>
                <a:cubicBezTo>
                  <a:pt x="840" y="2620"/>
                  <a:pt x="885" y="2638"/>
                  <a:pt x="921" y="2638"/>
                </a:cubicBezTo>
                <a:cubicBezTo>
                  <a:pt x="966" y="2638"/>
                  <a:pt x="1012" y="2620"/>
                  <a:pt x="1039" y="2593"/>
                </a:cubicBezTo>
                <a:cubicBezTo>
                  <a:pt x="2574" y="1048"/>
                  <a:pt x="2574" y="1048"/>
                  <a:pt x="2574" y="1048"/>
                </a:cubicBezTo>
                <a:cubicBezTo>
                  <a:pt x="2637" y="984"/>
                  <a:pt x="2637" y="885"/>
                  <a:pt x="2574" y="822"/>
                </a:cubicBezTo>
                <a:lnTo>
                  <a:pt x="1815" y="63"/>
                </a:lnTo>
                <a:close/>
                <a:moveTo>
                  <a:pt x="921" y="2241"/>
                </a:moveTo>
                <a:lnTo>
                  <a:pt x="921" y="2241"/>
                </a:lnTo>
                <a:cubicBezTo>
                  <a:pt x="397" y="1716"/>
                  <a:pt x="397" y="1716"/>
                  <a:pt x="397" y="1716"/>
                </a:cubicBezTo>
                <a:cubicBezTo>
                  <a:pt x="1698" y="406"/>
                  <a:pt x="1698" y="406"/>
                  <a:pt x="1698" y="406"/>
                </a:cubicBezTo>
                <a:cubicBezTo>
                  <a:pt x="2230" y="939"/>
                  <a:pt x="2230" y="939"/>
                  <a:pt x="2230" y="939"/>
                </a:cubicBezTo>
                <a:lnTo>
                  <a:pt x="921" y="224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40">
            <a:extLst>
              <a:ext uri="{FF2B5EF4-FFF2-40B4-BE49-F238E27FC236}">
                <a16:creationId xmlns:a16="http://schemas.microsoft.com/office/drawing/2014/main" id="{208867C5-75BE-8344-987B-9C14795B9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1985" y="6832130"/>
            <a:ext cx="423349" cy="423348"/>
          </a:xfrm>
          <a:custGeom>
            <a:avLst/>
            <a:gdLst>
              <a:gd name="T0" fmla="*/ 208 w 399"/>
              <a:gd name="T1" fmla="*/ 397 h 398"/>
              <a:gd name="T2" fmla="*/ 208 w 399"/>
              <a:gd name="T3" fmla="*/ 397 h 398"/>
              <a:gd name="T4" fmla="*/ 343 w 399"/>
              <a:gd name="T5" fmla="*/ 343 h 398"/>
              <a:gd name="T6" fmla="*/ 398 w 399"/>
              <a:gd name="T7" fmla="*/ 207 h 398"/>
              <a:gd name="T8" fmla="*/ 343 w 399"/>
              <a:gd name="T9" fmla="*/ 72 h 398"/>
              <a:gd name="T10" fmla="*/ 81 w 399"/>
              <a:gd name="T11" fmla="*/ 72 h 398"/>
              <a:gd name="T12" fmla="*/ 81 w 399"/>
              <a:gd name="T13" fmla="*/ 343 h 398"/>
              <a:gd name="T14" fmla="*/ 208 w 399"/>
              <a:gd name="T15" fmla="*/ 397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9" h="398">
                <a:moveTo>
                  <a:pt x="208" y="397"/>
                </a:moveTo>
                <a:lnTo>
                  <a:pt x="208" y="397"/>
                </a:lnTo>
                <a:cubicBezTo>
                  <a:pt x="262" y="397"/>
                  <a:pt x="307" y="379"/>
                  <a:pt x="343" y="343"/>
                </a:cubicBezTo>
                <a:cubicBezTo>
                  <a:pt x="380" y="307"/>
                  <a:pt x="398" y="262"/>
                  <a:pt x="398" y="207"/>
                </a:cubicBezTo>
                <a:cubicBezTo>
                  <a:pt x="398" y="162"/>
                  <a:pt x="380" y="108"/>
                  <a:pt x="343" y="72"/>
                </a:cubicBezTo>
                <a:cubicBezTo>
                  <a:pt x="271" y="0"/>
                  <a:pt x="154" y="0"/>
                  <a:pt x="81" y="72"/>
                </a:cubicBezTo>
                <a:cubicBezTo>
                  <a:pt x="0" y="153"/>
                  <a:pt x="0" y="271"/>
                  <a:pt x="81" y="343"/>
                </a:cubicBezTo>
                <a:cubicBezTo>
                  <a:pt x="118" y="379"/>
                  <a:pt x="163" y="397"/>
                  <a:pt x="208" y="3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41">
            <a:extLst>
              <a:ext uri="{FF2B5EF4-FFF2-40B4-BE49-F238E27FC236}">
                <a16:creationId xmlns:a16="http://schemas.microsoft.com/office/drawing/2014/main" id="{4B01A21F-C826-3E4D-B187-74CAE76AB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7602" y="7457743"/>
            <a:ext cx="404533" cy="404533"/>
          </a:xfrm>
          <a:custGeom>
            <a:avLst/>
            <a:gdLst>
              <a:gd name="T0" fmla="*/ 190 w 381"/>
              <a:gd name="T1" fmla="*/ 0 h 380"/>
              <a:gd name="T2" fmla="*/ 190 w 381"/>
              <a:gd name="T3" fmla="*/ 0 h 380"/>
              <a:gd name="T4" fmla="*/ 64 w 381"/>
              <a:gd name="T5" fmla="*/ 54 h 380"/>
              <a:gd name="T6" fmla="*/ 0 w 381"/>
              <a:gd name="T7" fmla="*/ 190 h 380"/>
              <a:gd name="T8" fmla="*/ 64 w 381"/>
              <a:gd name="T9" fmla="*/ 325 h 380"/>
              <a:gd name="T10" fmla="*/ 190 w 381"/>
              <a:gd name="T11" fmla="*/ 379 h 380"/>
              <a:gd name="T12" fmla="*/ 326 w 381"/>
              <a:gd name="T13" fmla="*/ 325 h 380"/>
              <a:gd name="T14" fmla="*/ 326 w 381"/>
              <a:gd name="T15" fmla="*/ 325 h 380"/>
              <a:gd name="T16" fmla="*/ 380 w 381"/>
              <a:gd name="T17" fmla="*/ 190 h 380"/>
              <a:gd name="T18" fmla="*/ 326 w 381"/>
              <a:gd name="T19" fmla="*/ 54 h 380"/>
              <a:gd name="T20" fmla="*/ 190 w 381"/>
              <a:gd name="T21" fmla="*/ 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1" h="380">
                <a:moveTo>
                  <a:pt x="190" y="0"/>
                </a:moveTo>
                <a:lnTo>
                  <a:pt x="190" y="0"/>
                </a:lnTo>
                <a:cubicBezTo>
                  <a:pt x="145" y="0"/>
                  <a:pt x="91" y="27"/>
                  <a:pt x="64" y="54"/>
                </a:cubicBezTo>
                <a:cubicBezTo>
                  <a:pt x="28" y="90"/>
                  <a:pt x="0" y="144"/>
                  <a:pt x="0" y="190"/>
                </a:cubicBezTo>
                <a:cubicBezTo>
                  <a:pt x="0" y="244"/>
                  <a:pt x="28" y="289"/>
                  <a:pt x="64" y="325"/>
                </a:cubicBezTo>
                <a:cubicBezTo>
                  <a:pt x="91" y="361"/>
                  <a:pt x="145" y="379"/>
                  <a:pt x="190" y="379"/>
                </a:cubicBezTo>
                <a:cubicBezTo>
                  <a:pt x="244" y="379"/>
                  <a:pt x="290" y="361"/>
                  <a:pt x="326" y="325"/>
                </a:cubicBezTo>
                <a:lnTo>
                  <a:pt x="326" y="325"/>
                </a:lnTo>
                <a:cubicBezTo>
                  <a:pt x="362" y="289"/>
                  <a:pt x="380" y="244"/>
                  <a:pt x="380" y="190"/>
                </a:cubicBezTo>
                <a:cubicBezTo>
                  <a:pt x="380" y="144"/>
                  <a:pt x="362" y="90"/>
                  <a:pt x="326" y="54"/>
                </a:cubicBezTo>
                <a:cubicBezTo>
                  <a:pt x="290" y="27"/>
                  <a:pt x="244" y="0"/>
                  <a:pt x="19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42">
            <a:extLst>
              <a:ext uri="{FF2B5EF4-FFF2-40B4-BE49-F238E27FC236}">
                <a16:creationId xmlns:a16="http://schemas.microsoft.com/office/drawing/2014/main" id="{41594770-9358-0240-8A6A-BAED334A9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4742" y="6427597"/>
            <a:ext cx="423349" cy="423348"/>
          </a:xfrm>
          <a:custGeom>
            <a:avLst/>
            <a:gdLst>
              <a:gd name="T0" fmla="*/ 189 w 398"/>
              <a:gd name="T1" fmla="*/ 397 h 398"/>
              <a:gd name="T2" fmla="*/ 189 w 398"/>
              <a:gd name="T3" fmla="*/ 397 h 398"/>
              <a:gd name="T4" fmla="*/ 316 w 398"/>
              <a:gd name="T5" fmla="*/ 344 h 398"/>
              <a:gd name="T6" fmla="*/ 316 w 398"/>
              <a:gd name="T7" fmla="*/ 344 h 398"/>
              <a:gd name="T8" fmla="*/ 316 w 398"/>
              <a:gd name="T9" fmla="*/ 72 h 398"/>
              <a:gd name="T10" fmla="*/ 54 w 398"/>
              <a:gd name="T11" fmla="*/ 72 h 398"/>
              <a:gd name="T12" fmla="*/ 0 w 398"/>
              <a:gd name="T13" fmla="*/ 208 h 398"/>
              <a:gd name="T14" fmla="*/ 54 w 398"/>
              <a:gd name="T15" fmla="*/ 344 h 398"/>
              <a:gd name="T16" fmla="*/ 189 w 398"/>
              <a:gd name="T17" fmla="*/ 397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8" h="398">
                <a:moveTo>
                  <a:pt x="189" y="397"/>
                </a:moveTo>
                <a:lnTo>
                  <a:pt x="189" y="397"/>
                </a:lnTo>
                <a:cubicBezTo>
                  <a:pt x="235" y="397"/>
                  <a:pt x="280" y="379"/>
                  <a:pt x="316" y="344"/>
                </a:cubicBezTo>
                <a:lnTo>
                  <a:pt x="316" y="344"/>
                </a:lnTo>
                <a:cubicBezTo>
                  <a:pt x="397" y="271"/>
                  <a:pt x="397" y="154"/>
                  <a:pt x="316" y="72"/>
                </a:cubicBezTo>
                <a:cubicBezTo>
                  <a:pt x="244" y="0"/>
                  <a:pt x="126" y="0"/>
                  <a:pt x="54" y="72"/>
                </a:cubicBezTo>
                <a:cubicBezTo>
                  <a:pt x="18" y="108"/>
                  <a:pt x="0" y="163"/>
                  <a:pt x="0" y="208"/>
                </a:cubicBezTo>
                <a:cubicBezTo>
                  <a:pt x="0" y="262"/>
                  <a:pt x="18" y="307"/>
                  <a:pt x="54" y="344"/>
                </a:cubicBezTo>
                <a:cubicBezTo>
                  <a:pt x="90" y="379"/>
                  <a:pt x="135" y="397"/>
                  <a:pt x="189" y="3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43">
            <a:extLst>
              <a:ext uri="{FF2B5EF4-FFF2-40B4-BE49-F238E27FC236}">
                <a16:creationId xmlns:a16="http://schemas.microsoft.com/office/drawing/2014/main" id="{297DD419-1901-4140-8DDE-90FBF4A45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2727" y="7034395"/>
            <a:ext cx="423349" cy="423348"/>
          </a:xfrm>
          <a:custGeom>
            <a:avLst/>
            <a:gdLst>
              <a:gd name="T0" fmla="*/ 334 w 398"/>
              <a:gd name="T1" fmla="*/ 73 h 399"/>
              <a:gd name="T2" fmla="*/ 334 w 398"/>
              <a:gd name="T3" fmla="*/ 73 h 399"/>
              <a:gd name="T4" fmla="*/ 72 w 398"/>
              <a:gd name="T5" fmla="*/ 73 h 399"/>
              <a:gd name="T6" fmla="*/ 72 w 398"/>
              <a:gd name="T7" fmla="*/ 344 h 399"/>
              <a:gd name="T8" fmla="*/ 208 w 398"/>
              <a:gd name="T9" fmla="*/ 398 h 399"/>
              <a:gd name="T10" fmla="*/ 334 w 398"/>
              <a:gd name="T11" fmla="*/ 344 h 399"/>
              <a:gd name="T12" fmla="*/ 397 w 398"/>
              <a:gd name="T13" fmla="*/ 208 h 399"/>
              <a:gd name="T14" fmla="*/ 334 w 398"/>
              <a:gd name="T15" fmla="*/ 73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8" h="399">
                <a:moveTo>
                  <a:pt x="334" y="73"/>
                </a:moveTo>
                <a:lnTo>
                  <a:pt x="334" y="73"/>
                </a:lnTo>
                <a:cubicBezTo>
                  <a:pt x="262" y="0"/>
                  <a:pt x="144" y="0"/>
                  <a:pt x="72" y="73"/>
                </a:cubicBezTo>
                <a:cubicBezTo>
                  <a:pt x="0" y="154"/>
                  <a:pt x="0" y="271"/>
                  <a:pt x="72" y="344"/>
                </a:cubicBezTo>
                <a:cubicBezTo>
                  <a:pt x="108" y="380"/>
                  <a:pt x="154" y="398"/>
                  <a:pt x="208" y="398"/>
                </a:cubicBezTo>
                <a:cubicBezTo>
                  <a:pt x="253" y="398"/>
                  <a:pt x="298" y="380"/>
                  <a:pt x="334" y="344"/>
                </a:cubicBezTo>
                <a:cubicBezTo>
                  <a:pt x="371" y="307"/>
                  <a:pt x="397" y="262"/>
                  <a:pt x="397" y="208"/>
                </a:cubicBezTo>
                <a:cubicBezTo>
                  <a:pt x="397" y="163"/>
                  <a:pt x="371" y="109"/>
                  <a:pt x="334" y="7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44">
            <a:extLst>
              <a:ext uri="{FF2B5EF4-FFF2-40B4-BE49-F238E27FC236}">
                <a16:creationId xmlns:a16="http://schemas.microsoft.com/office/drawing/2014/main" id="{8BB4374C-58D3-0D4B-AE2E-12EBD9993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8819" y="6940318"/>
            <a:ext cx="423349" cy="423348"/>
          </a:xfrm>
          <a:custGeom>
            <a:avLst/>
            <a:gdLst>
              <a:gd name="T0" fmla="*/ 326 w 399"/>
              <a:gd name="T1" fmla="*/ 343 h 398"/>
              <a:gd name="T2" fmla="*/ 326 w 399"/>
              <a:gd name="T3" fmla="*/ 343 h 398"/>
              <a:gd name="T4" fmla="*/ 326 w 399"/>
              <a:gd name="T5" fmla="*/ 343 h 398"/>
              <a:gd name="T6" fmla="*/ 326 w 399"/>
              <a:gd name="T7" fmla="*/ 72 h 398"/>
              <a:gd name="T8" fmla="*/ 54 w 399"/>
              <a:gd name="T9" fmla="*/ 72 h 398"/>
              <a:gd name="T10" fmla="*/ 0 w 399"/>
              <a:gd name="T11" fmla="*/ 208 h 398"/>
              <a:gd name="T12" fmla="*/ 54 w 399"/>
              <a:gd name="T13" fmla="*/ 343 h 398"/>
              <a:gd name="T14" fmla="*/ 190 w 399"/>
              <a:gd name="T15" fmla="*/ 397 h 398"/>
              <a:gd name="T16" fmla="*/ 326 w 399"/>
              <a:gd name="T17" fmla="*/ 343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9" h="398">
                <a:moveTo>
                  <a:pt x="326" y="343"/>
                </a:moveTo>
                <a:lnTo>
                  <a:pt x="326" y="343"/>
                </a:lnTo>
                <a:lnTo>
                  <a:pt x="326" y="343"/>
                </a:lnTo>
                <a:cubicBezTo>
                  <a:pt x="398" y="262"/>
                  <a:pt x="398" y="144"/>
                  <a:pt x="326" y="72"/>
                </a:cubicBezTo>
                <a:cubicBezTo>
                  <a:pt x="253" y="0"/>
                  <a:pt x="127" y="0"/>
                  <a:pt x="54" y="72"/>
                </a:cubicBezTo>
                <a:cubicBezTo>
                  <a:pt x="18" y="108"/>
                  <a:pt x="0" y="154"/>
                  <a:pt x="0" y="208"/>
                </a:cubicBezTo>
                <a:cubicBezTo>
                  <a:pt x="0" y="253"/>
                  <a:pt x="18" y="307"/>
                  <a:pt x="54" y="343"/>
                </a:cubicBezTo>
                <a:cubicBezTo>
                  <a:pt x="90" y="379"/>
                  <a:pt x="145" y="397"/>
                  <a:pt x="190" y="397"/>
                </a:cubicBezTo>
                <a:cubicBezTo>
                  <a:pt x="235" y="397"/>
                  <a:pt x="289" y="379"/>
                  <a:pt x="326" y="3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45">
            <a:extLst>
              <a:ext uri="{FF2B5EF4-FFF2-40B4-BE49-F238E27FC236}">
                <a16:creationId xmlns:a16="http://schemas.microsoft.com/office/drawing/2014/main" id="{26A97242-96F2-7C41-ACC9-3865DAA2E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537" y="10101320"/>
            <a:ext cx="423349" cy="423348"/>
          </a:xfrm>
          <a:custGeom>
            <a:avLst/>
            <a:gdLst>
              <a:gd name="T0" fmla="*/ 72 w 399"/>
              <a:gd name="T1" fmla="*/ 72 h 398"/>
              <a:gd name="T2" fmla="*/ 72 w 399"/>
              <a:gd name="T3" fmla="*/ 72 h 398"/>
              <a:gd name="T4" fmla="*/ 72 w 399"/>
              <a:gd name="T5" fmla="*/ 334 h 398"/>
              <a:gd name="T6" fmla="*/ 208 w 399"/>
              <a:gd name="T7" fmla="*/ 397 h 398"/>
              <a:gd name="T8" fmla="*/ 335 w 399"/>
              <a:gd name="T9" fmla="*/ 334 h 398"/>
              <a:gd name="T10" fmla="*/ 335 w 399"/>
              <a:gd name="T11" fmla="*/ 334 h 398"/>
              <a:gd name="T12" fmla="*/ 398 w 399"/>
              <a:gd name="T13" fmla="*/ 207 h 398"/>
              <a:gd name="T14" fmla="*/ 335 w 399"/>
              <a:gd name="T15" fmla="*/ 72 h 398"/>
              <a:gd name="T16" fmla="*/ 72 w 399"/>
              <a:gd name="T17" fmla="*/ 72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9" h="398">
                <a:moveTo>
                  <a:pt x="72" y="72"/>
                </a:moveTo>
                <a:lnTo>
                  <a:pt x="72" y="72"/>
                </a:lnTo>
                <a:cubicBezTo>
                  <a:pt x="0" y="144"/>
                  <a:pt x="0" y="262"/>
                  <a:pt x="72" y="334"/>
                </a:cubicBezTo>
                <a:cubicBezTo>
                  <a:pt x="109" y="379"/>
                  <a:pt x="154" y="397"/>
                  <a:pt x="208" y="397"/>
                </a:cubicBezTo>
                <a:cubicBezTo>
                  <a:pt x="253" y="397"/>
                  <a:pt x="298" y="379"/>
                  <a:pt x="335" y="334"/>
                </a:cubicBezTo>
                <a:lnTo>
                  <a:pt x="335" y="334"/>
                </a:lnTo>
                <a:cubicBezTo>
                  <a:pt x="371" y="307"/>
                  <a:pt x="398" y="253"/>
                  <a:pt x="398" y="207"/>
                </a:cubicBezTo>
                <a:cubicBezTo>
                  <a:pt x="398" y="153"/>
                  <a:pt x="371" y="108"/>
                  <a:pt x="335" y="72"/>
                </a:cubicBezTo>
                <a:cubicBezTo>
                  <a:pt x="262" y="0"/>
                  <a:pt x="145" y="0"/>
                  <a:pt x="72" y="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46">
            <a:extLst>
              <a:ext uri="{FF2B5EF4-FFF2-40B4-BE49-F238E27FC236}">
                <a16:creationId xmlns:a16="http://schemas.microsoft.com/office/drawing/2014/main" id="{1961C873-1FD0-944A-BB04-2D5B1C314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0153" y="10708121"/>
            <a:ext cx="423349" cy="423348"/>
          </a:xfrm>
          <a:custGeom>
            <a:avLst/>
            <a:gdLst>
              <a:gd name="T0" fmla="*/ 54 w 398"/>
              <a:gd name="T1" fmla="*/ 72 h 398"/>
              <a:gd name="T2" fmla="*/ 54 w 398"/>
              <a:gd name="T3" fmla="*/ 72 h 398"/>
              <a:gd name="T4" fmla="*/ 0 w 398"/>
              <a:gd name="T5" fmla="*/ 208 h 398"/>
              <a:gd name="T6" fmla="*/ 54 w 398"/>
              <a:gd name="T7" fmla="*/ 343 h 398"/>
              <a:gd name="T8" fmla="*/ 189 w 398"/>
              <a:gd name="T9" fmla="*/ 397 h 398"/>
              <a:gd name="T10" fmla="*/ 316 w 398"/>
              <a:gd name="T11" fmla="*/ 343 h 398"/>
              <a:gd name="T12" fmla="*/ 316 w 398"/>
              <a:gd name="T13" fmla="*/ 343 h 398"/>
              <a:gd name="T14" fmla="*/ 316 w 398"/>
              <a:gd name="T15" fmla="*/ 72 h 398"/>
              <a:gd name="T16" fmla="*/ 54 w 398"/>
              <a:gd name="T17" fmla="*/ 72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8" h="398">
                <a:moveTo>
                  <a:pt x="54" y="72"/>
                </a:moveTo>
                <a:lnTo>
                  <a:pt x="54" y="72"/>
                </a:lnTo>
                <a:cubicBezTo>
                  <a:pt x="18" y="108"/>
                  <a:pt x="0" y="153"/>
                  <a:pt x="0" y="208"/>
                </a:cubicBezTo>
                <a:cubicBezTo>
                  <a:pt x="0" y="253"/>
                  <a:pt x="18" y="307"/>
                  <a:pt x="54" y="343"/>
                </a:cubicBezTo>
                <a:cubicBezTo>
                  <a:pt x="90" y="380"/>
                  <a:pt x="135" y="397"/>
                  <a:pt x="189" y="397"/>
                </a:cubicBezTo>
                <a:cubicBezTo>
                  <a:pt x="234" y="397"/>
                  <a:pt x="280" y="380"/>
                  <a:pt x="316" y="343"/>
                </a:cubicBezTo>
                <a:lnTo>
                  <a:pt x="316" y="343"/>
                </a:lnTo>
                <a:cubicBezTo>
                  <a:pt x="397" y="262"/>
                  <a:pt x="397" y="144"/>
                  <a:pt x="316" y="72"/>
                </a:cubicBezTo>
                <a:cubicBezTo>
                  <a:pt x="243" y="0"/>
                  <a:pt x="126" y="0"/>
                  <a:pt x="54" y="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47">
            <a:extLst>
              <a:ext uri="{FF2B5EF4-FFF2-40B4-BE49-F238E27FC236}">
                <a16:creationId xmlns:a16="http://schemas.microsoft.com/office/drawing/2014/main" id="{FD218538-FBBE-BE4C-9F29-0F934CA8E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070" y="9696787"/>
            <a:ext cx="423349" cy="423348"/>
          </a:xfrm>
          <a:custGeom>
            <a:avLst/>
            <a:gdLst>
              <a:gd name="T0" fmla="*/ 343 w 398"/>
              <a:gd name="T1" fmla="*/ 334 h 399"/>
              <a:gd name="T2" fmla="*/ 343 w 398"/>
              <a:gd name="T3" fmla="*/ 334 h 399"/>
              <a:gd name="T4" fmla="*/ 397 w 398"/>
              <a:gd name="T5" fmla="*/ 208 h 399"/>
              <a:gd name="T6" fmla="*/ 343 w 398"/>
              <a:gd name="T7" fmla="*/ 72 h 399"/>
              <a:gd name="T8" fmla="*/ 72 w 398"/>
              <a:gd name="T9" fmla="*/ 72 h 399"/>
              <a:gd name="T10" fmla="*/ 72 w 398"/>
              <a:gd name="T11" fmla="*/ 334 h 399"/>
              <a:gd name="T12" fmla="*/ 208 w 398"/>
              <a:gd name="T13" fmla="*/ 398 h 399"/>
              <a:gd name="T14" fmla="*/ 343 w 398"/>
              <a:gd name="T15" fmla="*/ 334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8" h="399">
                <a:moveTo>
                  <a:pt x="343" y="334"/>
                </a:moveTo>
                <a:lnTo>
                  <a:pt x="343" y="334"/>
                </a:lnTo>
                <a:cubicBezTo>
                  <a:pt x="379" y="307"/>
                  <a:pt x="397" y="253"/>
                  <a:pt x="397" y="208"/>
                </a:cubicBezTo>
                <a:cubicBezTo>
                  <a:pt x="397" y="154"/>
                  <a:pt x="379" y="109"/>
                  <a:pt x="343" y="72"/>
                </a:cubicBezTo>
                <a:cubicBezTo>
                  <a:pt x="271" y="0"/>
                  <a:pt x="153" y="0"/>
                  <a:pt x="72" y="72"/>
                </a:cubicBezTo>
                <a:cubicBezTo>
                  <a:pt x="0" y="145"/>
                  <a:pt x="0" y="262"/>
                  <a:pt x="72" y="334"/>
                </a:cubicBezTo>
                <a:cubicBezTo>
                  <a:pt x="108" y="380"/>
                  <a:pt x="162" y="398"/>
                  <a:pt x="208" y="398"/>
                </a:cubicBezTo>
                <a:cubicBezTo>
                  <a:pt x="253" y="398"/>
                  <a:pt x="307" y="380"/>
                  <a:pt x="343" y="33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48">
            <a:extLst>
              <a:ext uri="{FF2B5EF4-FFF2-40B4-BE49-F238E27FC236}">
                <a16:creationId xmlns:a16="http://schemas.microsoft.com/office/drawing/2014/main" id="{AB6FF316-F400-DD47-BBDB-86A29DCEC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4686" y="10322403"/>
            <a:ext cx="404533" cy="404533"/>
          </a:xfrm>
          <a:custGeom>
            <a:avLst/>
            <a:gdLst>
              <a:gd name="T0" fmla="*/ 190 w 381"/>
              <a:gd name="T1" fmla="*/ 0 h 381"/>
              <a:gd name="T2" fmla="*/ 190 w 381"/>
              <a:gd name="T3" fmla="*/ 0 h 381"/>
              <a:gd name="T4" fmla="*/ 54 w 381"/>
              <a:gd name="T5" fmla="*/ 55 h 381"/>
              <a:gd name="T6" fmla="*/ 0 w 381"/>
              <a:gd name="T7" fmla="*/ 190 h 381"/>
              <a:gd name="T8" fmla="*/ 54 w 381"/>
              <a:gd name="T9" fmla="*/ 317 h 381"/>
              <a:gd name="T10" fmla="*/ 190 w 381"/>
              <a:gd name="T11" fmla="*/ 380 h 381"/>
              <a:gd name="T12" fmla="*/ 325 w 381"/>
              <a:gd name="T13" fmla="*/ 317 h 381"/>
              <a:gd name="T14" fmla="*/ 325 w 381"/>
              <a:gd name="T15" fmla="*/ 317 h 381"/>
              <a:gd name="T16" fmla="*/ 380 w 381"/>
              <a:gd name="T17" fmla="*/ 190 h 381"/>
              <a:gd name="T18" fmla="*/ 325 w 381"/>
              <a:gd name="T19" fmla="*/ 55 h 381"/>
              <a:gd name="T20" fmla="*/ 190 w 381"/>
              <a:gd name="T21" fmla="*/ 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1" h="381">
                <a:moveTo>
                  <a:pt x="190" y="0"/>
                </a:moveTo>
                <a:lnTo>
                  <a:pt x="190" y="0"/>
                </a:lnTo>
                <a:cubicBezTo>
                  <a:pt x="145" y="0"/>
                  <a:pt x="90" y="19"/>
                  <a:pt x="54" y="55"/>
                </a:cubicBezTo>
                <a:cubicBezTo>
                  <a:pt x="18" y="91"/>
                  <a:pt x="0" y="136"/>
                  <a:pt x="0" y="190"/>
                </a:cubicBezTo>
                <a:cubicBezTo>
                  <a:pt x="0" y="236"/>
                  <a:pt x="18" y="290"/>
                  <a:pt x="54" y="317"/>
                </a:cubicBezTo>
                <a:cubicBezTo>
                  <a:pt x="90" y="353"/>
                  <a:pt x="145" y="380"/>
                  <a:pt x="190" y="380"/>
                </a:cubicBezTo>
                <a:cubicBezTo>
                  <a:pt x="244" y="380"/>
                  <a:pt x="289" y="353"/>
                  <a:pt x="325" y="317"/>
                </a:cubicBezTo>
                <a:lnTo>
                  <a:pt x="325" y="317"/>
                </a:lnTo>
                <a:cubicBezTo>
                  <a:pt x="361" y="290"/>
                  <a:pt x="380" y="236"/>
                  <a:pt x="380" y="190"/>
                </a:cubicBezTo>
                <a:cubicBezTo>
                  <a:pt x="380" y="136"/>
                  <a:pt x="361" y="91"/>
                  <a:pt x="325" y="55"/>
                </a:cubicBezTo>
                <a:cubicBezTo>
                  <a:pt x="289" y="19"/>
                  <a:pt x="244" y="0"/>
                  <a:pt x="19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49">
            <a:extLst>
              <a:ext uri="{FF2B5EF4-FFF2-40B4-BE49-F238E27FC236}">
                <a16:creationId xmlns:a16="http://schemas.microsoft.com/office/drawing/2014/main" id="{C7CB577A-636E-A84B-AF1E-BE26FDC67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2555" y="10204805"/>
            <a:ext cx="413941" cy="413941"/>
          </a:xfrm>
          <a:custGeom>
            <a:avLst/>
            <a:gdLst>
              <a:gd name="T0" fmla="*/ 334 w 390"/>
              <a:gd name="T1" fmla="*/ 334 h 390"/>
              <a:gd name="T2" fmla="*/ 334 w 390"/>
              <a:gd name="T3" fmla="*/ 334 h 390"/>
              <a:gd name="T4" fmla="*/ 389 w 390"/>
              <a:gd name="T5" fmla="*/ 199 h 390"/>
              <a:gd name="T6" fmla="*/ 334 w 390"/>
              <a:gd name="T7" fmla="*/ 72 h 390"/>
              <a:gd name="T8" fmla="*/ 72 w 390"/>
              <a:gd name="T9" fmla="*/ 72 h 390"/>
              <a:gd name="T10" fmla="*/ 72 w 390"/>
              <a:gd name="T11" fmla="*/ 334 h 390"/>
              <a:gd name="T12" fmla="*/ 199 w 390"/>
              <a:gd name="T13" fmla="*/ 389 h 390"/>
              <a:gd name="T14" fmla="*/ 334 w 390"/>
              <a:gd name="T15" fmla="*/ 334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0" h="390">
                <a:moveTo>
                  <a:pt x="334" y="334"/>
                </a:moveTo>
                <a:lnTo>
                  <a:pt x="334" y="334"/>
                </a:lnTo>
                <a:cubicBezTo>
                  <a:pt x="371" y="298"/>
                  <a:pt x="389" y="253"/>
                  <a:pt x="389" y="199"/>
                </a:cubicBezTo>
                <a:cubicBezTo>
                  <a:pt x="389" y="154"/>
                  <a:pt x="371" y="108"/>
                  <a:pt x="334" y="72"/>
                </a:cubicBezTo>
                <a:cubicBezTo>
                  <a:pt x="262" y="0"/>
                  <a:pt x="145" y="0"/>
                  <a:pt x="72" y="72"/>
                </a:cubicBezTo>
                <a:cubicBezTo>
                  <a:pt x="0" y="145"/>
                  <a:pt x="0" y="262"/>
                  <a:pt x="72" y="334"/>
                </a:cubicBezTo>
                <a:cubicBezTo>
                  <a:pt x="109" y="370"/>
                  <a:pt x="154" y="389"/>
                  <a:pt x="199" y="389"/>
                </a:cubicBezTo>
                <a:cubicBezTo>
                  <a:pt x="253" y="389"/>
                  <a:pt x="298" y="370"/>
                  <a:pt x="334" y="33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50">
            <a:extLst>
              <a:ext uri="{FF2B5EF4-FFF2-40B4-BE49-F238E27FC236}">
                <a16:creationId xmlns:a16="http://schemas.microsoft.com/office/drawing/2014/main" id="{C3282F63-CCC6-1D49-976C-124BB276E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0140" y="5830204"/>
            <a:ext cx="6129147" cy="5870432"/>
          </a:xfrm>
          <a:custGeom>
            <a:avLst/>
            <a:gdLst>
              <a:gd name="T0" fmla="*/ 4634 w 5746"/>
              <a:gd name="T1" fmla="*/ 2755 h 5503"/>
              <a:gd name="T2" fmla="*/ 4634 w 5746"/>
              <a:gd name="T3" fmla="*/ 2755 h 5503"/>
              <a:gd name="T4" fmla="*/ 5257 w 5746"/>
              <a:gd name="T5" fmla="*/ 2131 h 5503"/>
              <a:gd name="T6" fmla="*/ 5257 w 5746"/>
              <a:gd name="T7" fmla="*/ 370 h 5503"/>
              <a:gd name="T8" fmla="*/ 4372 w 5746"/>
              <a:gd name="T9" fmla="*/ 0 h 5503"/>
              <a:gd name="T10" fmla="*/ 3495 w 5746"/>
              <a:gd name="T11" fmla="*/ 370 h 5503"/>
              <a:gd name="T12" fmla="*/ 2873 w 5746"/>
              <a:gd name="T13" fmla="*/ 984 h 5503"/>
              <a:gd name="T14" fmla="*/ 2249 w 5746"/>
              <a:gd name="T15" fmla="*/ 370 h 5503"/>
              <a:gd name="T16" fmla="*/ 1373 w 5746"/>
              <a:gd name="T17" fmla="*/ 0 h 5503"/>
              <a:gd name="T18" fmla="*/ 487 w 5746"/>
              <a:gd name="T19" fmla="*/ 370 h 5503"/>
              <a:gd name="T20" fmla="*/ 126 w 5746"/>
              <a:gd name="T21" fmla="*/ 1246 h 5503"/>
              <a:gd name="T22" fmla="*/ 487 w 5746"/>
              <a:gd name="T23" fmla="*/ 2131 h 5503"/>
              <a:gd name="T24" fmla="*/ 1111 w 5746"/>
              <a:gd name="T25" fmla="*/ 2755 h 5503"/>
              <a:gd name="T26" fmla="*/ 487 w 5746"/>
              <a:gd name="T27" fmla="*/ 3369 h 5503"/>
              <a:gd name="T28" fmla="*/ 487 w 5746"/>
              <a:gd name="T29" fmla="*/ 5140 h 5503"/>
              <a:gd name="T30" fmla="*/ 1373 w 5746"/>
              <a:gd name="T31" fmla="*/ 5502 h 5503"/>
              <a:gd name="T32" fmla="*/ 2249 w 5746"/>
              <a:gd name="T33" fmla="*/ 5140 h 5503"/>
              <a:gd name="T34" fmla="*/ 2873 w 5746"/>
              <a:gd name="T35" fmla="*/ 4517 h 5503"/>
              <a:gd name="T36" fmla="*/ 3495 w 5746"/>
              <a:gd name="T37" fmla="*/ 5140 h 5503"/>
              <a:gd name="T38" fmla="*/ 4372 w 5746"/>
              <a:gd name="T39" fmla="*/ 5502 h 5503"/>
              <a:gd name="T40" fmla="*/ 5257 w 5746"/>
              <a:gd name="T41" fmla="*/ 5140 h 5503"/>
              <a:gd name="T42" fmla="*/ 5619 w 5746"/>
              <a:gd name="T43" fmla="*/ 4255 h 5503"/>
              <a:gd name="T44" fmla="*/ 5257 w 5746"/>
              <a:gd name="T45" fmla="*/ 3369 h 5503"/>
              <a:gd name="T46" fmla="*/ 4634 w 5746"/>
              <a:gd name="T47" fmla="*/ 2755 h 5503"/>
              <a:gd name="T48" fmla="*/ 722 w 5746"/>
              <a:gd name="T49" fmla="*/ 1896 h 5503"/>
              <a:gd name="T50" fmla="*/ 722 w 5746"/>
              <a:gd name="T51" fmla="*/ 1896 h 5503"/>
              <a:gd name="T52" fmla="*/ 722 w 5746"/>
              <a:gd name="T53" fmla="*/ 596 h 5503"/>
              <a:gd name="T54" fmla="*/ 1373 w 5746"/>
              <a:gd name="T55" fmla="*/ 334 h 5503"/>
              <a:gd name="T56" fmla="*/ 2024 w 5746"/>
              <a:gd name="T57" fmla="*/ 596 h 5503"/>
              <a:gd name="T58" fmla="*/ 2638 w 5746"/>
              <a:gd name="T59" fmla="*/ 1219 h 5503"/>
              <a:gd name="T60" fmla="*/ 1337 w 5746"/>
              <a:gd name="T61" fmla="*/ 2520 h 5503"/>
              <a:gd name="T62" fmla="*/ 722 w 5746"/>
              <a:gd name="T63" fmla="*/ 1896 h 5503"/>
              <a:gd name="T64" fmla="*/ 2024 w 5746"/>
              <a:gd name="T65" fmla="*/ 4905 h 5503"/>
              <a:gd name="T66" fmla="*/ 2024 w 5746"/>
              <a:gd name="T67" fmla="*/ 4905 h 5503"/>
              <a:gd name="T68" fmla="*/ 1373 w 5746"/>
              <a:gd name="T69" fmla="*/ 5176 h 5503"/>
              <a:gd name="T70" fmla="*/ 722 w 5746"/>
              <a:gd name="T71" fmla="*/ 4905 h 5503"/>
              <a:gd name="T72" fmla="*/ 722 w 5746"/>
              <a:gd name="T73" fmla="*/ 3604 h 5503"/>
              <a:gd name="T74" fmla="*/ 3721 w 5746"/>
              <a:gd name="T75" fmla="*/ 596 h 5503"/>
              <a:gd name="T76" fmla="*/ 4372 w 5746"/>
              <a:gd name="T77" fmla="*/ 334 h 5503"/>
              <a:gd name="T78" fmla="*/ 5023 w 5746"/>
              <a:gd name="T79" fmla="*/ 596 h 5503"/>
              <a:gd name="T80" fmla="*/ 5023 w 5746"/>
              <a:gd name="T81" fmla="*/ 1896 h 5503"/>
              <a:gd name="T82" fmla="*/ 2024 w 5746"/>
              <a:gd name="T83" fmla="*/ 4905 h 5503"/>
              <a:gd name="T84" fmla="*/ 5023 w 5746"/>
              <a:gd name="T85" fmla="*/ 4905 h 5503"/>
              <a:gd name="T86" fmla="*/ 5023 w 5746"/>
              <a:gd name="T87" fmla="*/ 4905 h 5503"/>
              <a:gd name="T88" fmla="*/ 4372 w 5746"/>
              <a:gd name="T89" fmla="*/ 5176 h 5503"/>
              <a:gd name="T90" fmla="*/ 3721 w 5746"/>
              <a:gd name="T91" fmla="*/ 4905 h 5503"/>
              <a:gd name="T92" fmla="*/ 3107 w 5746"/>
              <a:gd name="T93" fmla="*/ 4282 h 5503"/>
              <a:gd name="T94" fmla="*/ 4408 w 5746"/>
              <a:gd name="T95" fmla="*/ 2981 h 5503"/>
              <a:gd name="T96" fmla="*/ 5023 w 5746"/>
              <a:gd name="T97" fmla="*/ 3604 h 5503"/>
              <a:gd name="T98" fmla="*/ 5023 w 5746"/>
              <a:gd name="T99" fmla="*/ 4905 h 5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746" h="5503">
                <a:moveTo>
                  <a:pt x="4634" y="2755"/>
                </a:moveTo>
                <a:lnTo>
                  <a:pt x="4634" y="2755"/>
                </a:lnTo>
                <a:cubicBezTo>
                  <a:pt x="5257" y="2131"/>
                  <a:pt x="5257" y="2131"/>
                  <a:pt x="5257" y="2131"/>
                </a:cubicBezTo>
                <a:cubicBezTo>
                  <a:pt x="5745" y="1643"/>
                  <a:pt x="5745" y="858"/>
                  <a:pt x="5257" y="370"/>
                </a:cubicBezTo>
                <a:cubicBezTo>
                  <a:pt x="5023" y="135"/>
                  <a:pt x="4706" y="0"/>
                  <a:pt x="4372" y="0"/>
                </a:cubicBezTo>
                <a:cubicBezTo>
                  <a:pt x="4037" y="0"/>
                  <a:pt x="3730" y="135"/>
                  <a:pt x="3495" y="370"/>
                </a:cubicBezTo>
                <a:cubicBezTo>
                  <a:pt x="2873" y="984"/>
                  <a:pt x="2873" y="984"/>
                  <a:pt x="2873" y="984"/>
                </a:cubicBezTo>
                <a:cubicBezTo>
                  <a:pt x="2249" y="370"/>
                  <a:pt x="2249" y="370"/>
                  <a:pt x="2249" y="370"/>
                </a:cubicBezTo>
                <a:cubicBezTo>
                  <a:pt x="2014" y="135"/>
                  <a:pt x="1707" y="0"/>
                  <a:pt x="1373" y="0"/>
                </a:cubicBezTo>
                <a:cubicBezTo>
                  <a:pt x="1039" y="0"/>
                  <a:pt x="722" y="135"/>
                  <a:pt x="487" y="370"/>
                </a:cubicBezTo>
                <a:cubicBezTo>
                  <a:pt x="253" y="605"/>
                  <a:pt x="126" y="911"/>
                  <a:pt x="126" y="1246"/>
                </a:cubicBezTo>
                <a:cubicBezTo>
                  <a:pt x="126" y="1580"/>
                  <a:pt x="253" y="1896"/>
                  <a:pt x="487" y="2131"/>
                </a:cubicBezTo>
                <a:cubicBezTo>
                  <a:pt x="1111" y="2755"/>
                  <a:pt x="1111" y="2755"/>
                  <a:pt x="1111" y="2755"/>
                </a:cubicBezTo>
                <a:cubicBezTo>
                  <a:pt x="487" y="3369"/>
                  <a:pt x="487" y="3369"/>
                  <a:pt x="487" y="3369"/>
                </a:cubicBezTo>
                <a:cubicBezTo>
                  <a:pt x="0" y="3857"/>
                  <a:pt x="0" y="4652"/>
                  <a:pt x="487" y="5140"/>
                </a:cubicBezTo>
                <a:cubicBezTo>
                  <a:pt x="722" y="5375"/>
                  <a:pt x="1039" y="5502"/>
                  <a:pt x="1373" y="5502"/>
                </a:cubicBezTo>
                <a:cubicBezTo>
                  <a:pt x="1707" y="5502"/>
                  <a:pt x="2014" y="5375"/>
                  <a:pt x="2249" y="5140"/>
                </a:cubicBezTo>
                <a:cubicBezTo>
                  <a:pt x="2873" y="4517"/>
                  <a:pt x="2873" y="4517"/>
                  <a:pt x="2873" y="4517"/>
                </a:cubicBezTo>
                <a:cubicBezTo>
                  <a:pt x="3495" y="5140"/>
                  <a:pt x="3495" y="5140"/>
                  <a:pt x="3495" y="5140"/>
                </a:cubicBezTo>
                <a:cubicBezTo>
                  <a:pt x="3730" y="5375"/>
                  <a:pt x="4037" y="5502"/>
                  <a:pt x="4372" y="5502"/>
                </a:cubicBezTo>
                <a:cubicBezTo>
                  <a:pt x="4706" y="5502"/>
                  <a:pt x="5023" y="5375"/>
                  <a:pt x="5257" y="5140"/>
                </a:cubicBezTo>
                <a:cubicBezTo>
                  <a:pt x="5492" y="4905"/>
                  <a:pt x="5619" y="4589"/>
                  <a:pt x="5619" y="4255"/>
                </a:cubicBezTo>
                <a:cubicBezTo>
                  <a:pt x="5619" y="3920"/>
                  <a:pt x="5492" y="3604"/>
                  <a:pt x="5257" y="3369"/>
                </a:cubicBezTo>
                <a:lnTo>
                  <a:pt x="4634" y="2755"/>
                </a:lnTo>
                <a:close/>
                <a:moveTo>
                  <a:pt x="722" y="1896"/>
                </a:moveTo>
                <a:lnTo>
                  <a:pt x="722" y="1896"/>
                </a:lnTo>
                <a:cubicBezTo>
                  <a:pt x="361" y="1544"/>
                  <a:pt x="361" y="957"/>
                  <a:pt x="722" y="596"/>
                </a:cubicBezTo>
                <a:cubicBezTo>
                  <a:pt x="894" y="424"/>
                  <a:pt x="1120" y="334"/>
                  <a:pt x="1373" y="334"/>
                </a:cubicBezTo>
                <a:cubicBezTo>
                  <a:pt x="1617" y="334"/>
                  <a:pt x="1852" y="424"/>
                  <a:pt x="2024" y="596"/>
                </a:cubicBezTo>
                <a:cubicBezTo>
                  <a:pt x="2638" y="1219"/>
                  <a:pt x="2638" y="1219"/>
                  <a:pt x="2638" y="1219"/>
                </a:cubicBezTo>
                <a:cubicBezTo>
                  <a:pt x="1337" y="2520"/>
                  <a:pt x="1337" y="2520"/>
                  <a:pt x="1337" y="2520"/>
                </a:cubicBezTo>
                <a:lnTo>
                  <a:pt x="722" y="1896"/>
                </a:lnTo>
                <a:close/>
                <a:moveTo>
                  <a:pt x="2024" y="4905"/>
                </a:moveTo>
                <a:lnTo>
                  <a:pt x="2024" y="4905"/>
                </a:lnTo>
                <a:cubicBezTo>
                  <a:pt x="1852" y="5077"/>
                  <a:pt x="1617" y="5176"/>
                  <a:pt x="1373" y="5176"/>
                </a:cubicBezTo>
                <a:cubicBezTo>
                  <a:pt x="1120" y="5176"/>
                  <a:pt x="894" y="5077"/>
                  <a:pt x="722" y="4905"/>
                </a:cubicBezTo>
                <a:cubicBezTo>
                  <a:pt x="361" y="4544"/>
                  <a:pt x="361" y="3965"/>
                  <a:pt x="722" y="3604"/>
                </a:cubicBezTo>
                <a:cubicBezTo>
                  <a:pt x="3721" y="596"/>
                  <a:pt x="3721" y="596"/>
                  <a:pt x="3721" y="596"/>
                </a:cubicBezTo>
                <a:cubicBezTo>
                  <a:pt x="3893" y="424"/>
                  <a:pt x="4128" y="334"/>
                  <a:pt x="4372" y="334"/>
                </a:cubicBezTo>
                <a:cubicBezTo>
                  <a:pt x="4625" y="334"/>
                  <a:pt x="4851" y="424"/>
                  <a:pt x="5023" y="596"/>
                </a:cubicBezTo>
                <a:cubicBezTo>
                  <a:pt x="5384" y="957"/>
                  <a:pt x="5384" y="1544"/>
                  <a:pt x="5023" y="1896"/>
                </a:cubicBezTo>
                <a:lnTo>
                  <a:pt x="2024" y="4905"/>
                </a:lnTo>
                <a:close/>
                <a:moveTo>
                  <a:pt x="5023" y="4905"/>
                </a:moveTo>
                <a:lnTo>
                  <a:pt x="5023" y="4905"/>
                </a:lnTo>
                <a:cubicBezTo>
                  <a:pt x="4851" y="5077"/>
                  <a:pt x="4625" y="5176"/>
                  <a:pt x="4372" y="5176"/>
                </a:cubicBezTo>
                <a:cubicBezTo>
                  <a:pt x="4128" y="5176"/>
                  <a:pt x="3893" y="5077"/>
                  <a:pt x="3721" y="4905"/>
                </a:cubicBezTo>
                <a:cubicBezTo>
                  <a:pt x="3107" y="4282"/>
                  <a:pt x="3107" y="4282"/>
                  <a:pt x="3107" y="4282"/>
                </a:cubicBezTo>
                <a:cubicBezTo>
                  <a:pt x="4408" y="2981"/>
                  <a:pt x="4408" y="2981"/>
                  <a:pt x="4408" y="2981"/>
                </a:cubicBezTo>
                <a:cubicBezTo>
                  <a:pt x="5023" y="3604"/>
                  <a:pt x="5023" y="3604"/>
                  <a:pt x="5023" y="3604"/>
                </a:cubicBezTo>
                <a:cubicBezTo>
                  <a:pt x="5384" y="3965"/>
                  <a:pt x="5384" y="4544"/>
                  <a:pt x="5023" y="490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51">
            <a:extLst>
              <a:ext uri="{FF2B5EF4-FFF2-40B4-BE49-F238E27FC236}">
                <a16:creationId xmlns:a16="http://schemas.microsoft.com/office/drawing/2014/main" id="{0AD8683F-5F13-E248-BC55-849D6476D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7010" y="9645046"/>
            <a:ext cx="413941" cy="423348"/>
          </a:xfrm>
          <a:custGeom>
            <a:avLst/>
            <a:gdLst>
              <a:gd name="T0" fmla="*/ 55 w 390"/>
              <a:gd name="T1" fmla="*/ 72 h 399"/>
              <a:gd name="T2" fmla="*/ 55 w 390"/>
              <a:gd name="T3" fmla="*/ 72 h 399"/>
              <a:gd name="T4" fmla="*/ 0 w 390"/>
              <a:gd name="T5" fmla="*/ 208 h 399"/>
              <a:gd name="T6" fmla="*/ 55 w 390"/>
              <a:gd name="T7" fmla="*/ 343 h 399"/>
              <a:gd name="T8" fmla="*/ 181 w 390"/>
              <a:gd name="T9" fmla="*/ 398 h 399"/>
              <a:gd name="T10" fmla="*/ 317 w 390"/>
              <a:gd name="T11" fmla="*/ 343 h 399"/>
              <a:gd name="T12" fmla="*/ 317 w 390"/>
              <a:gd name="T13" fmla="*/ 72 h 399"/>
              <a:gd name="T14" fmla="*/ 55 w 390"/>
              <a:gd name="T15" fmla="*/ 72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0" h="399">
                <a:moveTo>
                  <a:pt x="55" y="72"/>
                </a:moveTo>
                <a:lnTo>
                  <a:pt x="55" y="72"/>
                </a:lnTo>
                <a:cubicBezTo>
                  <a:pt x="19" y="109"/>
                  <a:pt x="0" y="154"/>
                  <a:pt x="0" y="208"/>
                </a:cubicBezTo>
                <a:cubicBezTo>
                  <a:pt x="0" y="253"/>
                  <a:pt x="19" y="307"/>
                  <a:pt x="55" y="343"/>
                </a:cubicBezTo>
                <a:cubicBezTo>
                  <a:pt x="91" y="379"/>
                  <a:pt x="136" y="398"/>
                  <a:pt x="181" y="398"/>
                </a:cubicBezTo>
                <a:cubicBezTo>
                  <a:pt x="235" y="398"/>
                  <a:pt x="281" y="379"/>
                  <a:pt x="317" y="343"/>
                </a:cubicBezTo>
                <a:cubicBezTo>
                  <a:pt x="389" y="271"/>
                  <a:pt x="389" y="145"/>
                  <a:pt x="317" y="72"/>
                </a:cubicBezTo>
                <a:cubicBezTo>
                  <a:pt x="244" y="0"/>
                  <a:pt x="127" y="0"/>
                  <a:pt x="55" y="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52">
            <a:extLst>
              <a:ext uri="{FF2B5EF4-FFF2-40B4-BE49-F238E27FC236}">
                <a16:creationId xmlns:a16="http://schemas.microsoft.com/office/drawing/2014/main" id="{A6BB2EA5-2CEE-4F45-9D36-6747F0427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0209" y="10270659"/>
            <a:ext cx="395125" cy="404533"/>
          </a:xfrm>
          <a:custGeom>
            <a:avLst/>
            <a:gdLst>
              <a:gd name="T0" fmla="*/ 181 w 372"/>
              <a:gd name="T1" fmla="*/ 0 h 381"/>
              <a:gd name="T2" fmla="*/ 181 w 372"/>
              <a:gd name="T3" fmla="*/ 0 h 381"/>
              <a:gd name="T4" fmla="*/ 54 w 372"/>
              <a:gd name="T5" fmla="*/ 54 h 381"/>
              <a:gd name="T6" fmla="*/ 0 w 372"/>
              <a:gd name="T7" fmla="*/ 190 h 381"/>
              <a:gd name="T8" fmla="*/ 54 w 372"/>
              <a:gd name="T9" fmla="*/ 326 h 381"/>
              <a:gd name="T10" fmla="*/ 54 w 372"/>
              <a:gd name="T11" fmla="*/ 326 h 381"/>
              <a:gd name="T12" fmla="*/ 54 w 372"/>
              <a:gd name="T13" fmla="*/ 326 h 381"/>
              <a:gd name="T14" fmla="*/ 181 w 372"/>
              <a:gd name="T15" fmla="*/ 380 h 381"/>
              <a:gd name="T16" fmla="*/ 316 w 372"/>
              <a:gd name="T17" fmla="*/ 326 h 381"/>
              <a:gd name="T18" fmla="*/ 371 w 372"/>
              <a:gd name="T19" fmla="*/ 190 h 381"/>
              <a:gd name="T20" fmla="*/ 316 w 372"/>
              <a:gd name="T21" fmla="*/ 54 h 381"/>
              <a:gd name="T22" fmla="*/ 181 w 372"/>
              <a:gd name="T23" fmla="*/ 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2" h="381">
                <a:moveTo>
                  <a:pt x="181" y="0"/>
                </a:moveTo>
                <a:lnTo>
                  <a:pt x="181" y="0"/>
                </a:lnTo>
                <a:cubicBezTo>
                  <a:pt x="136" y="0"/>
                  <a:pt x="91" y="18"/>
                  <a:pt x="54" y="54"/>
                </a:cubicBezTo>
                <a:cubicBezTo>
                  <a:pt x="18" y="91"/>
                  <a:pt x="0" y="136"/>
                  <a:pt x="0" y="190"/>
                </a:cubicBezTo>
                <a:cubicBezTo>
                  <a:pt x="0" y="244"/>
                  <a:pt x="18" y="289"/>
                  <a:pt x="54" y="326"/>
                </a:cubicBezTo>
                <a:lnTo>
                  <a:pt x="54" y="326"/>
                </a:lnTo>
                <a:lnTo>
                  <a:pt x="54" y="326"/>
                </a:lnTo>
                <a:cubicBezTo>
                  <a:pt x="91" y="362"/>
                  <a:pt x="136" y="380"/>
                  <a:pt x="181" y="380"/>
                </a:cubicBezTo>
                <a:cubicBezTo>
                  <a:pt x="235" y="380"/>
                  <a:pt x="280" y="362"/>
                  <a:pt x="316" y="326"/>
                </a:cubicBezTo>
                <a:cubicBezTo>
                  <a:pt x="353" y="289"/>
                  <a:pt x="371" y="244"/>
                  <a:pt x="371" y="190"/>
                </a:cubicBezTo>
                <a:cubicBezTo>
                  <a:pt x="371" y="136"/>
                  <a:pt x="353" y="91"/>
                  <a:pt x="316" y="54"/>
                </a:cubicBezTo>
                <a:cubicBezTo>
                  <a:pt x="280" y="18"/>
                  <a:pt x="235" y="0"/>
                  <a:pt x="18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53">
            <a:extLst>
              <a:ext uri="{FF2B5EF4-FFF2-40B4-BE49-F238E27FC236}">
                <a16:creationId xmlns:a16="http://schemas.microsoft.com/office/drawing/2014/main" id="{83579401-A79A-BD4C-B331-F89C440F7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1543" y="10049579"/>
            <a:ext cx="413941" cy="423348"/>
          </a:xfrm>
          <a:custGeom>
            <a:avLst/>
            <a:gdLst>
              <a:gd name="T0" fmla="*/ 54 w 390"/>
              <a:gd name="T1" fmla="*/ 82 h 399"/>
              <a:gd name="T2" fmla="*/ 54 w 390"/>
              <a:gd name="T3" fmla="*/ 82 h 399"/>
              <a:gd name="T4" fmla="*/ 0 w 390"/>
              <a:gd name="T5" fmla="*/ 208 h 399"/>
              <a:gd name="T6" fmla="*/ 54 w 390"/>
              <a:gd name="T7" fmla="*/ 344 h 399"/>
              <a:gd name="T8" fmla="*/ 54 w 390"/>
              <a:gd name="T9" fmla="*/ 344 h 399"/>
              <a:gd name="T10" fmla="*/ 190 w 390"/>
              <a:gd name="T11" fmla="*/ 398 h 399"/>
              <a:gd name="T12" fmla="*/ 316 w 390"/>
              <a:gd name="T13" fmla="*/ 344 h 399"/>
              <a:gd name="T14" fmla="*/ 316 w 390"/>
              <a:gd name="T15" fmla="*/ 82 h 399"/>
              <a:gd name="T16" fmla="*/ 54 w 390"/>
              <a:gd name="T17" fmla="*/ 82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9">
                <a:moveTo>
                  <a:pt x="54" y="82"/>
                </a:moveTo>
                <a:lnTo>
                  <a:pt x="54" y="82"/>
                </a:lnTo>
                <a:cubicBezTo>
                  <a:pt x="18" y="118"/>
                  <a:pt x="0" y="163"/>
                  <a:pt x="0" y="208"/>
                </a:cubicBezTo>
                <a:cubicBezTo>
                  <a:pt x="0" y="262"/>
                  <a:pt x="18" y="308"/>
                  <a:pt x="54" y="344"/>
                </a:cubicBezTo>
                <a:lnTo>
                  <a:pt x="54" y="344"/>
                </a:lnTo>
                <a:cubicBezTo>
                  <a:pt x="90" y="380"/>
                  <a:pt x="136" y="398"/>
                  <a:pt x="190" y="398"/>
                </a:cubicBezTo>
                <a:cubicBezTo>
                  <a:pt x="235" y="398"/>
                  <a:pt x="280" y="380"/>
                  <a:pt x="316" y="344"/>
                </a:cubicBezTo>
                <a:cubicBezTo>
                  <a:pt x="389" y="272"/>
                  <a:pt x="389" y="154"/>
                  <a:pt x="316" y="82"/>
                </a:cubicBezTo>
                <a:cubicBezTo>
                  <a:pt x="244" y="0"/>
                  <a:pt x="126" y="0"/>
                  <a:pt x="54" y="8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54">
            <a:extLst>
              <a:ext uri="{FF2B5EF4-FFF2-40B4-BE49-F238E27FC236}">
                <a16:creationId xmlns:a16="http://schemas.microsoft.com/office/drawing/2014/main" id="{A45A62F2-7EB4-084B-BF48-75A65903D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4742" y="10689305"/>
            <a:ext cx="395125" cy="395125"/>
          </a:xfrm>
          <a:custGeom>
            <a:avLst/>
            <a:gdLst>
              <a:gd name="T0" fmla="*/ 180 w 371"/>
              <a:gd name="T1" fmla="*/ 0 h 371"/>
              <a:gd name="T2" fmla="*/ 180 w 371"/>
              <a:gd name="T3" fmla="*/ 0 h 371"/>
              <a:gd name="T4" fmla="*/ 54 w 371"/>
              <a:gd name="T5" fmla="*/ 54 h 371"/>
              <a:gd name="T6" fmla="*/ 0 w 371"/>
              <a:gd name="T7" fmla="*/ 181 h 371"/>
              <a:gd name="T8" fmla="*/ 54 w 371"/>
              <a:gd name="T9" fmla="*/ 316 h 371"/>
              <a:gd name="T10" fmla="*/ 180 w 371"/>
              <a:gd name="T11" fmla="*/ 370 h 371"/>
              <a:gd name="T12" fmla="*/ 316 w 371"/>
              <a:gd name="T13" fmla="*/ 316 h 371"/>
              <a:gd name="T14" fmla="*/ 370 w 371"/>
              <a:gd name="T15" fmla="*/ 181 h 371"/>
              <a:gd name="T16" fmla="*/ 316 w 371"/>
              <a:gd name="T17" fmla="*/ 54 h 371"/>
              <a:gd name="T18" fmla="*/ 180 w 371"/>
              <a:gd name="T19" fmla="*/ 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1" h="371">
                <a:moveTo>
                  <a:pt x="180" y="0"/>
                </a:moveTo>
                <a:lnTo>
                  <a:pt x="180" y="0"/>
                </a:lnTo>
                <a:cubicBezTo>
                  <a:pt x="135" y="0"/>
                  <a:pt x="90" y="18"/>
                  <a:pt x="54" y="54"/>
                </a:cubicBezTo>
                <a:cubicBezTo>
                  <a:pt x="18" y="90"/>
                  <a:pt x="0" y="135"/>
                  <a:pt x="0" y="181"/>
                </a:cubicBezTo>
                <a:cubicBezTo>
                  <a:pt x="0" y="235"/>
                  <a:pt x="18" y="280"/>
                  <a:pt x="54" y="316"/>
                </a:cubicBezTo>
                <a:cubicBezTo>
                  <a:pt x="90" y="352"/>
                  <a:pt x="135" y="370"/>
                  <a:pt x="180" y="370"/>
                </a:cubicBezTo>
                <a:cubicBezTo>
                  <a:pt x="235" y="370"/>
                  <a:pt x="280" y="352"/>
                  <a:pt x="316" y="316"/>
                </a:cubicBezTo>
                <a:cubicBezTo>
                  <a:pt x="352" y="280"/>
                  <a:pt x="370" y="235"/>
                  <a:pt x="370" y="181"/>
                </a:cubicBezTo>
                <a:cubicBezTo>
                  <a:pt x="370" y="135"/>
                  <a:pt x="352" y="90"/>
                  <a:pt x="316" y="54"/>
                </a:cubicBezTo>
                <a:cubicBezTo>
                  <a:pt x="280" y="18"/>
                  <a:pt x="235" y="0"/>
                  <a:pt x="18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55">
            <a:extLst>
              <a:ext uri="{FF2B5EF4-FFF2-40B4-BE49-F238E27FC236}">
                <a16:creationId xmlns:a16="http://schemas.microsoft.com/office/drawing/2014/main" id="{1305148C-7AC3-DE4F-9FFB-38F8E0A6E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8819" y="10176582"/>
            <a:ext cx="404533" cy="404533"/>
          </a:xfrm>
          <a:custGeom>
            <a:avLst/>
            <a:gdLst>
              <a:gd name="T0" fmla="*/ 190 w 381"/>
              <a:gd name="T1" fmla="*/ 0 h 380"/>
              <a:gd name="T2" fmla="*/ 190 w 381"/>
              <a:gd name="T3" fmla="*/ 0 h 380"/>
              <a:gd name="T4" fmla="*/ 54 w 381"/>
              <a:gd name="T5" fmla="*/ 54 h 380"/>
              <a:gd name="T6" fmla="*/ 0 w 381"/>
              <a:gd name="T7" fmla="*/ 190 h 380"/>
              <a:gd name="T8" fmla="*/ 54 w 381"/>
              <a:gd name="T9" fmla="*/ 316 h 380"/>
              <a:gd name="T10" fmla="*/ 54 w 381"/>
              <a:gd name="T11" fmla="*/ 316 h 380"/>
              <a:gd name="T12" fmla="*/ 54 w 381"/>
              <a:gd name="T13" fmla="*/ 316 h 380"/>
              <a:gd name="T14" fmla="*/ 190 w 381"/>
              <a:gd name="T15" fmla="*/ 379 h 380"/>
              <a:gd name="T16" fmla="*/ 326 w 381"/>
              <a:gd name="T17" fmla="*/ 316 h 380"/>
              <a:gd name="T18" fmla="*/ 380 w 381"/>
              <a:gd name="T19" fmla="*/ 190 h 380"/>
              <a:gd name="T20" fmla="*/ 326 w 381"/>
              <a:gd name="T21" fmla="*/ 54 h 380"/>
              <a:gd name="T22" fmla="*/ 190 w 381"/>
              <a:gd name="T23" fmla="*/ 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1" h="380">
                <a:moveTo>
                  <a:pt x="190" y="0"/>
                </a:moveTo>
                <a:lnTo>
                  <a:pt x="190" y="0"/>
                </a:lnTo>
                <a:cubicBezTo>
                  <a:pt x="136" y="0"/>
                  <a:pt x="90" y="18"/>
                  <a:pt x="54" y="54"/>
                </a:cubicBezTo>
                <a:cubicBezTo>
                  <a:pt x="18" y="90"/>
                  <a:pt x="0" y="135"/>
                  <a:pt x="0" y="190"/>
                </a:cubicBezTo>
                <a:cubicBezTo>
                  <a:pt x="0" y="235"/>
                  <a:pt x="18" y="289"/>
                  <a:pt x="54" y="316"/>
                </a:cubicBezTo>
                <a:lnTo>
                  <a:pt x="54" y="316"/>
                </a:lnTo>
                <a:lnTo>
                  <a:pt x="54" y="316"/>
                </a:lnTo>
                <a:cubicBezTo>
                  <a:pt x="90" y="352"/>
                  <a:pt x="136" y="379"/>
                  <a:pt x="190" y="379"/>
                </a:cubicBezTo>
                <a:cubicBezTo>
                  <a:pt x="235" y="379"/>
                  <a:pt x="289" y="352"/>
                  <a:pt x="326" y="316"/>
                </a:cubicBezTo>
                <a:cubicBezTo>
                  <a:pt x="362" y="289"/>
                  <a:pt x="380" y="235"/>
                  <a:pt x="380" y="190"/>
                </a:cubicBezTo>
                <a:cubicBezTo>
                  <a:pt x="380" y="135"/>
                  <a:pt x="362" y="90"/>
                  <a:pt x="326" y="54"/>
                </a:cubicBezTo>
                <a:cubicBezTo>
                  <a:pt x="289" y="18"/>
                  <a:pt x="235" y="0"/>
                  <a:pt x="19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56">
            <a:extLst>
              <a:ext uri="{FF2B5EF4-FFF2-40B4-BE49-F238E27FC236}">
                <a16:creationId xmlns:a16="http://schemas.microsoft.com/office/drawing/2014/main" id="{0D2165DF-ACD0-9A40-8330-94BD6903A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2522" y="6418189"/>
            <a:ext cx="404533" cy="423348"/>
          </a:xfrm>
          <a:custGeom>
            <a:avLst/>
            <a:gdLst>
              <a:gd name="T0" fmla="*/ 55 w 381"/>
              <a:gd name="T1" fmla="*/ 81 h 398"/>
              <a:gd name="T2" fmla="*/ 55 w 381"/>
              <a:gd name="T3" fmla="*/ 81 h 398"/>
              <a:gd name="T4" fmla="*/ 0 w 381"/>
              <a:gd name="T5" fmla="*/ 208 h 398"/>
              <a:gd name="T6" fmla="*/ 55 w 381"/>
              <a:gd name="T7" fmla="*/ 343 h 398"/>
              <a:gd name="T8" fmla="*/ 190 w 381"/>
              <a:gd name="T9" fmla="*/ 397 h 398"/>
              <a:gd name="T10" fmla="*/ 326 w 381"/>
              <a:gd name="T11" fmla="*/ 343 h 398"/>
              <a:gd name="T12" fmla="*/ 380 w 381"/>
              <a:gd name="T13" fmla="*/ 208 h 398"/>
              <a:gd name="T14" fmla="*/ 326 w 381"/>
              <a:gd name="T15" fmla="*/ 81 h 398"/>
              <a:gd name="T16" fmla="*/ 55 w 381"/>
              <a:gd name="T17" fmla="*/ 81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1" h="398">
                <a:moveTo>
                  <a:pt x="55" y="81"/>
                </a:moveTo>
                <a:lnTo>
                  <a:pt x="55" y="81"/>
                </a:lnTo>
                <a:cubicBezTo>
                  <a:pt x="18" y="117"/>
                  <a:pt x="0" y="163"/>
                  <a:pt x="0" y="208"/>
                </a:cubicBezTo>
                <a:cubicBezTo>
                  <a:pt x="0" y="262"/>
                  <a:pt x="18" y="307"/>
                  <a:pt x="55" y="343"/>
                </a:cubicBezTo>
                <a:cubicBezTo>
                  <a:pt x="91" y="378"/>
                  <a:pt x="145" y="397"/>
                  <a:pt x="190" y="397"/>
                </a:cubicBezTo>
                <a:cubicBezTo>
                  <a:pt x="235" y="397"/>
                  <a:pt x="290" y="378"/>
                  <a:pt x="326" y="343"/>
                </a:cubicBezTo>
                <a:cubicBezTo>
                  <a:pt x="362" y="307"/>
                  <a:pt x="380" y="262"/>
                  <a:pt x="380" y="208"/>
                </a:cubicBezTo>
                <a:cubicBezTo>
                  <a:pt x="380" y="163"/>
                  <a:pt x="362" y="117"/>
                  <a:pt x="326" y="81"/>
                </a:cubicBezTo>
                <a:cubicBezTo>
                  <a:pt x="253" y="0"/>
                  <a:pt x="127" y="0"/>
                  <a:pt x="55" y="8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57">
            <a:extLst>
              <a:ext uri="{FF2B5EF4-FFF2-40B4-BE49-F238E27FC236}">
                <a16:creationId xmlns:a16="http://schemas.microsoft.com/office/drawing/2014/main" id="{C1A3DB03-8C40-0E47-A853-937259F18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5721" y="7053210"/>
            <a:ext cx="404533" cy="395125"/>
          </a:xfrm>
          <a:custGeom>
            <a:avLst/>
            <a:gdLst>
              <a:gd name="T0" fmla="*/ 190 w 381"/>
              <a:gd name="T1" fmla="*/ 0 h 372"/>
              <a:gd name="T2" fmla="*/ 190 w 381"/>
              <a:gd name="T3" fmla="*/ 0 h 372"/>
              <a:gd name="T4" fmla="*/ 54 w 381"/>
              <a:gd name="T5" fmla="*/ 55 h 372"/>
              <a:gd name="T6" fmla="*/ 0 w 381"/>
              <a:gd name="T7" fmla="*/ 181 h 372"/>
              <a:gd name="T8" fmla="*/ 54 w 381"/>
              <a:gd name="T9" fmla="*/ 317 h 372"/>
              <a:gd name="T10" fmla="*/ 190 w 381"/>
              <a:gd name="T11" fmla="*/ 371 h 372"/>
              <a:gd name="T12" fmla="*/ 325 w 381"/>
              <a:gd name="T13" fmla="*/ 317 h 372"/>
              <a:gd name="T14" fmla="*/ 380 w 381"/>
              <a:gd name="T15" fmla="*/ 181 h 372"/>
              <a:gd name="T16" fmla="*/ 325 w 381"/>
              <a:gd name="T17" fmla="*/ 55 h 372"/>
              <a:gd name="T18" fmla="*/ 190 w 381"/>
              <a:gd name="T19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1" h="372">
                <a:moveTo>
                  <a:pt x="190" y="0"/>
                </a:moveTo>
                <a:lnTo>
                  <a:pt x="190" y="0"/>
                </a:lnTo>
                <a:cubicBezTo>
                  <a:pt x="136" y="0"/>
                  <a:pt x="90" y="18"/>
                  <a:pt x="54" y="55"/>
                </a:cubicBezTo>
                <a:cubicBezTo>
                  <a:pt x="18" y="91"/>
                  <a:pt x="0" y="136"/>
                  <a:pt x="0" y="181"/>
                </a:cubicBezTo>
                <a:cubicBezTo>
                  <a:pt x="0" y="235"/>
                  <a:pt x="18" y="280"/>
                  <a:pt x="54" y="317"/>
                </a:cubicBezTo>
                <a:cubicBezTo>
                  <a:pt x="90" y="353"/>
                  <a:pt x="136" y="371"/>
                  <a:pt x="190" y="371"/>
                </a:cubicBezTo>
                <a:cubicBezTo>
                  <a:pt x="235" y="371"/>
                  <a:pt x="289" y="353"/>
                  <a:pt x="325" y="317"/>
                </a:cubicBezTo>
                <a:cubicBezTo>
                  <a:pt x="362" y="280"/>
                  <a:pt x="380" y="235"/>
                  <a:pt x="380" y="181"/>
                </a:cubicBezTo>
                <a:cubicBezTo>
                  <a:pt x="380" y="136"/>
                  <a:pt x="362" y="91"/>
                  <a:pt x="325" y="55"/>
                </a:cubicBezTo>
                <a:cubicBezTo>
                  <a:pt x="289" y="18"/>
                  <a:pt x="235" y="0"/>
                  <a:pt x="19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58">
            <a:extLst>
              <a:ext uri="{FF2B5EF4-FFF2-40B4-BE49-F238E27FC236}">
                <a16:creationId xmlns:a16="http://schemas.microsoft.com/office/drawing/2014/main" id="{154EB764-F097-B440-97F1-EBCA06AD1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8240" y="6832130"/>
            <a:ext cx="423349" cy="423348"/>
          </a:xfrm>
          <a:custGeom>
            <a:avLst/>
            <a:gdLst>
              <a:gd name="T0" fmla="*/ 72 w 398"/>
              <a:gd name="T1" fmla="*/ 72 h 398"/>
              <a:gd name="T2" fmla="*/ 72 w 398"/>
              <a:gd name="T3" fmla="*/ 72 h 398"/>
              <a:gd name="T4" fmla="*/ 72 w 398"/>
              <a:gd name="T5" fmla="*/ 343 h 398"/>
              <a:gd name="T6" fmla="*/ 72 w 398"/>
              <a:gd name="T7" fmla="*/ 343 h 398"/>
              <a:gd name="T8" fmla="*/ 208 w 398"/>
              <a:gd name="T9" fmla="*/ 397 h 398"/>
              <a:gd name="T10" fmla="*/ 343 w 398"/>
              <a:gd name="T11" fmla="*/ 343 h 398"/>
              <a:gd name="T12" fmla="*/ 397 w 398"/>
              <a:gd name="T13" fmla="*/ 207 h 398"/>
              <a:gd name="T14" fmla="*/ 343 w 398"/>
              <a:gd name="T15" fmla="*/ 72 h 398"/>
              <a:gd name="T16" fmla="*/ 72 w 398"/>
              <a:gd name="T17" fmla="*/ 72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8" h="398">
                <a:moveTo>
                  <a:pt x="72" y="72"/>
                </a:moveTo>
                <a:lnTo>
                  <a:pt x="72" y="72"/>
                </a:lnTo>
                <a:cubicBezTo>
                  <a:pt x="0" y="144"/>
                  <a:pt x="0" y="262"/>
                  <a:pt x="72" y="343"/>
                </a:cubicBezTo>
                <a:lnTo>
                  <a:pt x="72" y="343"/>
                </a:lnTo>
                <a:cubicBezTo>
                  <a:pt x="108" y="379"/>
                  <a:pt x="162" y="397"/>
                  <a:pt x="208" y="397"/>
                </a:cubicBezTo>
                <a:cubicBezTo>
                  <a:pt x="253" y="397"/>
                  <a:pt x="307" y="379"/>
                  <a:pt x="343" y="343"/>
                </a:cubicBezTo>
                <a:cubicBezTo>
                  <a:pt x="379" y="307"/>
                  <a:pt x="397" y="253"/>
                  <a:pt x="397" y="207"/>
                </a:cubicBezTo>
                <a:cubicBezTo>
                  <a:pt x="397" y="153"/>
                  <a:pt x="379" y="108"/>
                  <a:pt x="343" y="72"/>
                </a:cubicBezTo>
                <a:cubicBezTo>
                  <a:pt x="271" y="0"/>
                  <a:pt x="144" y="0"/>
                  <a:pt x="72" y="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59">
            <a:extLst>
              <a:ext uri="{FF2B5EF4-FFF2-40B4-BE49-F238E27FC236}">
                <a16:creationId xmlns:a16="http://schemas.microsoft.com/office/drawing/2014/main" id="{4D761BFF-D916-104C-8A82-694A34A32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0254" y="7438928"/>
            <a:ext cx="423349" cy="423348"/>
          </a:xfrm>
          <a:custGeom>
            <a:avLst/>
            <a:gdLst>
              <a:gd name="T0" fmla="*/ 54 w 398"/>
              <a:gd name="T1" fmla="*/ 72 h 398"/>
              <a:gd name="T2" fmla="*/ 54 w 398"/>
              <a:gd name="T3" fmla="*/ 72 h 398"/>
              <a:gd name="T4" fmla="*/ 0 w 398"/>
              <a:gd name="T5" fmla="*/ 208 h 398"/>
              <a:gd name="T6" fmla="*/ 54 w 398"/>
              <a:gd name="T7" fmla="*/ 343 h 398"/>
              <a:gd name="T8" fmla="*/ 54 w 398"/>
              <a:gd name="T9" fmla="*/ 343 h 398"/>
              <a:gd name="T10" fmla="*/ 189 w 398"/>
              <a:gd name="T11" fmla="*/ 397 h 398"/>
              <a:gd name="T12" fmla="*/ 325 w 398"/>
              <a:gd name="T13" fmla="*/ 343 h 398"/>
              <a:gd name="T14" fmla="*/ 325 w 398"/>
              <a:gd name="T15" fmla="*/ 72 h 398"/>
              <a:gd name="T16" fmla="*/ 54 w 398"/>
              <a:gd name="T17" fmla="*/ 72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8" h="398">
                <a:moveTo>
                  <a:pt x="54" y="72"/>
                </a:moveTo>
                <a:lnTo>
                  <a:pt x="54" y="72"/>
                </a:lnTo>
                <a:cubicBezTo>
                  <a:pt x="18" y="108"/>
                  <a:pt x="0" y="154"/>
                  <a:pt x="0" y="208"/>
                </a:cubicBezTo>
                <a:cubicBezTo>
                  <a:pt x="0" y="253"/>
                  <a:pt x="18" y="307"/>
                  <a:pt x="54" y="343"/>
                </a:cubicBezTo>
                <a:lnTo>
                  <a:pt x="54" y="343"/>
                </a:lnTo>
                <a:cubicBezTo>
                  <a:pt x="90" y="379"/>
                  <a:pt x="144" y="397"/>
                  <a:pt x="189" y="397"/>
                </a:cubicBezTo>
                <a:cubicBezTo>
                  <a:pt x="235" y="397"/>
                  <a:pt x="289" y="379"/>
                  <a:pt x="325" y="343"/>
                </a:cubicBezTo>
                <a:cubicBezTo>
                  <a:pt x="397" y="262"/>
                  <a:pt x="397" y="144"/>
                  <a:pt x="325" y="72"/>
                </a:cubicBezTo>
                <a:cubicBezTo>
                  <a:pt x="253" y="0"/>
                  <a:pt x="126" y="0"/>
                  <a:pt x="54" y="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60">
            <a:extLst>
              <a:ext uri="{FF2B5EF4-FFF2-40B4-BE49-F238E27FC236}">
                <a16:creationId xmlns:a16="http://schemas.microsoft.com/office/drawing/2014/main" id="{55383424-0FC3-2644-99E4-6954ED925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4332" y="6926207"/>
            <a:ext cx="423349" cy="423348"/>
          </a:xfrm>
          <a:custGeom>
            <a:avLst/>
            <a:gdLst>
              <a:gd name="T0" fmla="*/ 63 w 399"/>
              <a:gd name="T1" fmla="*/ 72 h 398"/>
              <a:gd name="T2" fmla="*/ 63 w 399"/>
              <a:gd name="T3" fmla="*/ 72 h 398"/>
              <a:gd name="T4" fmla="*/ 0 w 399"/>
              <a:gd name="T5" fmla="*/ 208 h 398"/>
              <a:gd name="T6" fmla="*/ 63 w 399"/>
              <a:gd name="T7" fmla="*/ 343 h 398"/>
              <a:gd name="T8" fmla="*/ 190 w 399"/>
              <a:gd name="T9" fmla="*/ 397 h 398"/>
              <a:gd name="T10" fmla="*/ 325 w 399"/>
              <a:gd name="T11" fmla="*/ 343 h 398"/>
              <a:gd name="T12" fmla="*/ 325 w 399"/>
              <a:gd name="T13" fmla="*/ 72 h 398"/>
              <a:gd name="T14" fmla="*/ 63 w 399"/>
              <a:gd name="T15" fmla="*/ 72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9" h="398">
                <a:moveTo>
                  <a:pt x="63" y="72"/>
                </a:moveTo>
                <a:lnTo>
                  <a:pt x="63" y="72"/>
                </a:lnTo>
                <a:cubicBezTo>
                  <a:pt x="27" y="108"/>
                  <a:pt x="0" y="163"/>
                  <a:pt x="0" y="208"/>
                </a:cubicBezTo>
                <a:cubicBezTo>
                  <a:pt x="0" y="262"/>
                  <a:pt x="27" y="307"/>
                  <a:pt x="63" y="343"/>
                </a:cubicBezTo>
                <a:cubicBezTo>
                  <a:pt x="99" y="380"/>
                  <a:pt x="145" y="397"/>
                  <a:pt x="190" y="397"/>
                </a:cubicBezTo>
                <a:cubicBezTo>
                  <a:pt x="244" y="397"/>
                  <a:pt x="289" y="380"/>
                  <a:pt x="325" y="343"/>
                </a:cubicBezTo>
                <a:cubicBezTo>
                  <a:pt x="398" y="271"/>
                  <a:pt x="398" y="153"/>
                  <a:pt x="325" y="72"/>
                </a:cubicBezTo>
                <a:cubicBezTo>
                  <a:pt x="253" y="0"/>
                  <a:pt x="136" y="0"/>
                  <a:pt x="63" y="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61">
            <a:extLst>
              <a:ext uri="{FF2B5EF4-FFF2-40B4-BE49-F238E27FC236}">
                <a16:creationId xmlns:a16="http://schemas.microsoft.com/office/drawing/2014/main" id="{865D2E3F-930C-7F4C-BD97-C49E7EF3A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9275" y="5416263"/>
            <a:ext cx="2065001" cy="2065001"/>
          </a:xfrm>
          <a:custGeom>
            <a:avLst/>
            <a:gdLst>
              <a:gd name="T0" fmla="*/ 1934 w 1935"/>
              <a:gd name="T1" fmla="*/ 967 h 1934"/>
              <a:gd name="T2" fmla="*/ 1934 w 1935"/>
              <a:gd name="T3" fmla="*/ 967 h 1934"/>
              <a:gd name="T4" fmla="*/ 967 w 1935"/>
              <a:gd name="T5" fmla="*/ 1933 h 1934"/>
              <a:gd name="T6" fmla="*/ 0 w 1935"/>
              <a:gd name="T7" fmla="*/ 967 h 1934"/>
              <a:gd name="T8" fmla="*/ 967 w 1935"/>
              <a:gd name="T9" fmla="*/ 0 h 1934"/>
              <a:gd name="T10" fmla="*/ 1934 w 1935"/>
              <a:gd name="T11" fmla="*/ 967 h 1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5" h="1934">
                <a:moveTo>
                  <a:pt x="1934" y="967"/>
                </a:moveTo>
                <a:lnTo>
                  <a:pt x="1934" y="967"/>
                </a:lnTo>
                <a:cubicBezTo>
                  <a:pt x="1934" y="1499"/>
                  <a:pt x="1500" y="1933"/>
                  <a:pt x="967" y="1933"/>
                </a:cubicBezTo>
                <a:cubicBezTo>
                  <a:pt x="434" y="1933"/>
                  <a:pt x="0" y="1499"/>
                  <a:pt x="0" y="967"/>
                </a:cubicBezTo>
                <a:cubicBezTo>
                  <a:pt x="0" y="425"/>
                  <a:pt x="434" y="0"/>
                  <a:pt x="967" y="0"/>
                </a:cubicBezTo>
                <a:cubicBezTo>
                  <a:pt x="1500" y="0"/>
                  <a:pt x="1934" y="425"/>
                  <a:pt x="1934" y="96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62">
            <a:extLst>
              <a:ext uri="{FF2B5EF4-FFF2-40B4-BE49-F238E27FC236}">
                <a16:creationId xmlns:a16="http://schemas.microsoft.com/office/drawing/2014/main" id="{EDDFFD9D-FD90-3948-89A0-C4B7B95BF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9275" y="9696787"/>
            <a:ext cx="2065001" cy="2065001"/>
          </a:xfrm>
          <a:custGeom>
            <a:avLst/>
            <a:gdLst>
              <a:gd name="T0" fmla="*/ 1934 w 1935"/>
              <a:gd name="T1" fmla="*/ 967 h 1935"/>
              <a:gd name="T2" fmla="*/ 1934 w 1935"/>
              <a:gd name="T3" fmla="*/ 967 h 1935"/>
              <a:gd name="T4" fmla="*/ 967 w 1935"/>
              <a:gd name="T5" fmla="*/ 1934 h 1935"/>
              <a:gd name="T6" fmla="*/ 0 w 1935"/>
              <a:gd name="T7" fmla="*/ 967 h 1935"/>
              <a:gd name="T8" fmla="*/ 967 w 1935"/>
              <a:gd name="T9" fmla="*/ 0 h 1935"/>
              <a:gd name="T10" fmla="*/ 1934 w 1935"/>
              <a:gd name="T11" fmla="*/ 967 h 1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5" h="1935">
                <a:moveTo>
                  <a:pt x="1934" y="967"/>
                </a:moveTo>
                <a:lnTo>
                  <a:pt x="1934" y="967"/>
                </a:lnTo>
                <a:cubicBezTo>
                  <a:pt x="1934" y="1500"/>
                  <a:pt x="1500" y="1934"/>
                  <a:pt x="967" y="1934"/>
                </a:cubicBezTo>
                <a:cubicBezTo>
                  <a:pt x="434" y="1934"/>
                  <a:pt x="0" y="1500"/>
                  <a:pt x="0" y="967"/>
                </a:cubicBezTo>
                <a:cubicBezTo>
                  <a:pt x="0" y="434"/>
                  <a:pt x="434" y="0"/>
                  <a:pt x="967" y="0"/>
                </a:cubicBezTo>
                <a:cubicBezTo>
                  <a:pt x="1500" y="0"/>
                  <a:pt x="1934" y="434"/>
                  <a:pt x="1934" y="96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63">
            <a:extLst>
              <a:ext uri="{FF2B5EF4-FFF2-40B4-BE49-F238E27FC236}">
                <a16:creationId xmlns:a16="http://schemas.microsoft.com/office/drawing/2014/main" id="{BCCEAF5C-40E9-C740-B488-ACD806C7B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0619" y="5416263"/>
            <a:ext cx="2065001" cy="2065001"/>
          </a:xfrm>
          <a:custGeom>
            <a:avLst/>
            <a:gdLst>
              <a:gd name="T0" fmla="*/ 1934 w 1935"/>
              <a:gd name="T1" fmla="*/ 967 h 1934"/>
              <a:gd name="T2" fmla="*/ 1934 w 1935"/>
              <a:gd name="T3" fmla="*/ 967 h 1934"/>
              <a:gd name="T4" fmla="*/ 967 w 1935"/>
              <a:gd name="T5" fmla="*/ 1933 h 1934"/>
              <a:gd name="T6" fmla="*/ 0 w 1935"/>
              <a:gd name="T7" fmla="*/ 967 h 1934"/>
              <a:gd name="T8" fmla="*/ 967 w 1935"/>
              <a:gd name="T9" fmla="*/ 0 h 1934"/>
              <a:gd name="T10" fmla="*/ 1934 w 1935"/>
              <a:gd name="T11" fmla="*/ 967 h 1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5" h="1934">
                <a:moveTo>
                  <a:pt x="1934" y="967"/>
                </a:moveTo>
                <a:lnTo>
                  <a:pt x="1934" y="967"/>
                </a:lnTo>
                <a:cubicBezTo>
                  <a:pt x="1934" y="1499"/>
                  <a:pt x="1509" y="1933"/>
                  <a:pt x="967" y="1933"/>
                </a:cubicBezTo>
                <a:cubicBezTo>
                  <a:pt x="434" y="1933"/>
                  <a:pt x="0" y="1499"/>
                  <a:pt x="0" y="967"/>
                </a:cubicBezTo>
                <a:cubicBezTo>
                  <a:pt x="0" y="425"/>
                  <a:pt x="434" y="0"/>
                  <a:pt x="967" y="0"/>
                </a:cubicBezTo>
                <a:cubicBezTo>
                  <a:pt x="1509" y="0"/>
                  <a:pt x="1934" y="425"/>
                  <a:pt x="1934" y="96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64">
            <a:extLst>
              <a:ext uri="{FF2B5EF4-FFF2-40B4-BE49-F238E27FC236}">
                <a16:creationId xmlns:a16="http://schemas.microsoft.com/office/drawing/2014/main" id="{E06010A5-DF05-8B4D-8CF3-A6ECBB5A8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0619" y="9696787"/>
            <a:ext cx="2065001" cy="2065001"/>
          </a:xfrm>
          <a:custGeom>
            <a:avLst/>
            <a:gdLst>
              <a:gd name="T0" fmla="*/ 1934 w 1935"/>
              <a:gd name="T1" fmla="*/ 967 h 1935"/>
              <a:gd name="T2" fmla="*/ 1934 w 1935"/>
              <a:gd name="T3" fmla="*/ 967 h 1935"/>
              <a:gd name="T4" fmla="*/ 967 w 1935"/>
              <a:gd name="T5" fmla="*/ 1934 h 1935"/>
              <a:gd name="T6" fmla="*/ 0 w 1935"/>
              <a:gd name="T7" fmla="*/ 967 h 1935"/>
              <a:gd name="T8" fmla="*/ 967 w 1935"/>
              <a:gd name="T9" fmla="*/ 0 h 1935"/>
              <a:gd name="T10" fmla="*/ 1934 w 1935"/>
              <a:gd name="T11" fmla="*/ 967 h 1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5" h="1935">
                <a:moveTo>
                  <a:pt x="1934" y="967"/>
                </a:moveTo>
                <a:lnTo>
                  <a:pt x="1934" y="967"/>
                </a:lnTo>
                <a:cubicBezTo>
                  <a:pt x="1934" y="1500"/>
                  <a:pt x="1509" y="1934"/>
                  <a:pt x="967" y="1934"/>
                </a:cubicBezTo>
                <a:cubicBezTo>
                  <a:pt x="434" y="1934"/>
                  <a:pt x="0" y="1500"/>
                  <a:pt x="0" y="967"/>
                </a:cubicBezTo>
                <a:cubicBezTo>
                  <a:pt x="0" y="434"/>
                  <a:pt x="434" y="0"/>
                  <a:pt x="967" y="0"/>
                </a:cubicBezTo>
                <a:cubicBezTo>
                  <a:pt x="1509" y="0"/>
                  <a:pt x="1934" y="434"/>
                  <a:pt x="1934" y="96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65">
            <a:extLst>
              <a:ext uri="{FF2B5EF4-FFF2-40B4-BE49-F238E27FC236}">
                <a16:creationId xmlns:a16="http://schemas.microsoft.com/office/drawing/2014/main" id="{0DEF25D6-A638-AC4F-8C2A-744D34A3C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973" y="6023064"/>
            <a:ext cx="973700" cy="837289"/>
          </a:xfrm>
          <a:custGeom>
            <a:avLst/>
            <a:gdLst>
              <a:gd name="T0" fmla="*/ 859 w 914"/>
              <a:gd name="T1" fmla="*/ 153 h 786"/>
              <a:gd name="T2" fmla="*/ 859 w 914"/>
              <a:gd name="T3" fmla="*/ 153 h 786"/>
              <a:gd name="T4" fmla="*/ 768 w 914"/>
              <a:gd name="T5" fmla="*/ 153 h 786"/>
              <a:gd name="T6" fmla="*/ 669 w 914"/>
              <a:gd name="T7" fmla="*/ 45 h 786"/>
              <a:gd name="T8" fmla="*/ 452 w 914"/>
              <a:gd name="T9" fmla="*/ 0 h 786"/>
              <a:gd name="T10" fmla="*/ 235 w 914"/>
              <a:gd name="T11" fmla="*/ 45 h 786"/>
              <a:gd name="T12" fmla="*/ 136 w 914"/>
              <a:gd name="T13" fmla="*/ 153 h 786"/>
              <a:gd name="T14" fmla="*/ 54 w 914"/>
              <a:gd name="T15" fmla="*/ 153 h 786"/>
              <a:gd name="T16" fmla="*/ 0 w 914"/>
              <a:gd name="T17" fmla="*/ 217 h 786"/>
              <a:gd name="T18" fmla="*/ 0 w 914"/>
              <a:gd name="T19" fmla="*/ 730 h 786"/>
              <a:gd name="T20" fmla="*/ 54 w 914"/>
              <a:gd name="T21" fmla="*/ 785 h 786"/>
              <a:gd name="T22" fmla="*/ 859 w 914"/>
              <a:gd name="T23" fmla="*/ 785 h 786"/>
              <a:gd name="T24" fmla="*/ 913 w 914"/>
              <a:gd name="T25" fmla="*/ 730 h 786"/>
              <a:gd name="T26" fmla="*/ 913 w 914"/>
              <a:gd name="T27" fmla="*/ 217 h 786"/>
              <a:gd name="T28" fmla="*/ 859 w 914"/>
              <a:gd name="T29" fmla="*/ 153 h 786"/>
              <a:gd name="T30" fmla="*/ 253 w 914"/>
              <a:gd name="T31" fmla="*/ 90 h 786"/>
              <a:gd name="T32" fmla="*/ 253 w 914"/>
              <a:gd name="T33" fmla="*/ 90 h 786"/>
              <a:gd name="T34" fmla="*/ 452 w 914"/>
              <a:gd name="T35" fmla="*/ 45 h 786"/>
              <a:gd name="T36" fmla="*/ 651 w 914"/>
              <a:gd name="T37" fmla="*/ 90 h 786"/>
              <a:gd name="T38" fmla="*/ 714 w 914"/>
              <a:gd name="T39" fmla="*/ 153 h 786"/>
              <a:gd name="T40" fmla="*/ 190 w 914"/>
              <a:gd name="T41" fmla="*/ 153 h 786"/>
              <a:gd name="T42" fmla="*/ 253 w 914"/>
              <a:gd name="T43" fmla="*/ 90 h 786"/>
              <a:gd name="T44" fmla="*/ 868 w 914"/>
              <a:gd name="T45" fmla="*/ 730 h 786"/>
              <a:gd name="T46" fmla="*/ 868 w 914"/>
              <a:gd name="T47" fmla="*/ 730 h 786"/>
              <a:gd name="T48" fmla="*/ 859 w 914"/>
              <a:gd name="T49" fmla="*/ 739 h 786"/>
              <a:gd name="T50" fmla="*/ 54 w 914"/>
              <a:gd name="T51" fmla="*/ 739 h 786"/>
              <a:gd name="T52" fmla="*/ 46 w 914"/>
              <a:gd name="T53" fmla="*/ 730 h 786"/>
              <a:gd name="T54" fmla="*/ 46 w 914"/>
              <a:gd name="T55" fmla="*/ 217 h 786"/>
              <a:gd name="T56" fmla="*/ 54 w 914"/>
              <a:gd name="T57" fmla="*/ 198 h 786"/>
              <a:gd name="T58" fmla="*/ 859 w 914"/>
              <a:gd name="T59" fmla="*/ 198 h 786"/>
              <a:gd name="T60" fmla="*/ 868 w 914"/>
              <a:gd name="T61" fmla="*/ 217 h 786"/>
              <a:gd name="T62" fmla="*/ 868 w 914"/>
              <a:gd name="T63" fmla="*/ 730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14" h="786">
                <a:moveTo>
                  <a:pt x="859" y="153"/>
                </a:moveTo>
                <a:lnTo>
                  <a:pt x="859" y="153"/>
                </a:lnTo>
                <a:cubicBezTo>
                  <a:pt x="768" y="153"/>
                  <a:pt x="768" y="153"/>
                  <a:pt x="768" y="153"/>
                </a:cubicBezTo>
                <a:cubicBezTo>
                  <a:pt x="759" y="117"/>
                  <a:pt x="723" y="72"/>
                  <a:pt x="669" y="45"/>
                </a:cubicBezTo>
                <a:cubicBezTo>
                  <a:pt x="615" y="18"/>
                  <a:pt x="534" y="0"/>
                  <a:pt x="452" y="0"/>
                </a:cubicBezTo>
                <a:cubicBezTo>
                  <a:pt x="371" y="0"/>
                  <a:pt x="290" y="18"/>
                  <a:pt x="235" y="45"/>
                </a:cubicBezTo>
                <a:cubicBezTo>
                  <a:pt x="181" y="72"/>
                  <a:pt x="145" y="117"/>
                  <a:pt x="136" y="153"/>
                </a:cubicBezTo>
                <a:cubicBezTo>
                  <a:pt x="54" y="153"/>
                  <a:pt x="54" y="153"/>
                  <a:pt x="54" y="153"/>
                </a:cubicBezTo>
                <a:cubicBezTo>
                  <a:pt x="28" y="153"/>
                  <a:pt x="0" y="180"/>
                  <a:pt x="0" y="217"/>
                </a:cubicBezTo>
                <a:cubicBezTo>
                  <a:pt x="0" y="730"/>
                  <a:pt x="0" y="730"/>
                  <a:pt x="0" y="730"/>
                </a:cubicBezTo>
                <a:cubicBezTo>
                  <a:pt x="0" y="758"/>
                  <a:pt x="28" y="785"/>
                  <a:pt x="54" y="785"/>
                </a:cubicBezTo>
                <a:cubicBezTo>
                  <a:pt x="859" y="785"/>
                  <a:pt x="859" y="785"/>
                  <a:pt x="859" y="785"/>
                </a:cubicBezTo>
                <a:cubicBezTo>
                  <a:pt x="886" y="785"/>
                  <a:pt x="913" y="758"/>
                  <a:pt x="913" y="730"/>
                </a:cubicBezTo>
                <a:cubicBezTo>
                  <a:pt x="913" y="217"/>
                  <a:pt x="913" y="217"/>
                  <a:pt x="913" y="217"/>
                </a:cubicBezTo>
                <a:cubicBezTo>
                  <a:pt x="913" y="180"/>
                  <a:pt x="886" y="153"/>
                  <a:pt x="859" y="153"/>
                </a:cubicBezTo>
                <a:close/>
                <a:moveTo>
                  <a:pt x="253" y="90"/>
                </a:moveTo>
                <a:lnTo>
                  <a:pt x="253" y="90"/>
                </a:lnTo>
                <a:cubicBezTo>
                  <a:pt x="307" y="54"/>
                  <a:pt x="380" y="45"/>
                  <a:pt x="452" y="45"/>
                </a:cubicBezTo>
                <a:cubicBezTo>
                  <a:pt x="524" y="45"/>
                  <a:pt x="597" y="54"/>
                  <a:pt x="651" y="90"/>
                </a:cubicBezTo>
                <a:cubicBezTo>
                  <a:pt x="687" y="108"/>
                  <a:pt x="705" y="135"/>
                  <a:pt x="714" y="153"/>
                </a:cubicBezTo>
                <a:cubicBezTo>
                  <a:pt x="190" y="153"/>
                  <a:pt x="190" y="153"/>
                  <a:pt x="190" y="153"/>
                </a:cubicBezTo>
                <a:cubicBezTo>
                  <a:pt x="199" y="135"/>
                  <a:pt x="217" y="108"/>
                  <a:pt x="253" y="90"/>
                </a:cubicBezTo>
                <a:close/>
                <a:moveTo>
                  <a:pt x="868" y="730"/>
                </a:moveTo>
                <a:lnTo>
                  <a:pt x="868" y="730"/>
                </a:lnTo>
                <a:cubicBezTo>
                  <a:pt x="868" y="739"/>
                  <a:pt x="868" y="739"/>
                  <a:pt x="859" y="739"/>
                </a:cubicBezTo>
                <a:cubicBezTo>
                  <a:pt x="54" y="739"/>
                  <a:pt x="54" y="739"/>
                  <a:pt x="54" y="739"/>
                </a:cubicBezTo>
                <a:cubicBezTo>
                  <a:pt x="46" y="739"/>
                  <a:pt x="46" y="739"/>
                  <a:pt x="46" y="730"/>
                </a:cubicBezTo>
                <a:cubicBezTo>
                  <a:pt x="46" y="217"/>
                  <a:pt x="46" y="217"/>
                  <a:pt x="46" y="217"/>
                </a:cubicBezTo>
                <a:cubicBezTo>
                  <a:pt x="46" y="207"/>
                  <a:pt x="46" y="198"/>
                  <a:pt x="54" y="198"/>
                </a:cubicBezTo>
                <a:cubicBezTo>
                  <a:pt x="859" y="198"/>
                  <a:pt x="859" y="198"/>
                  <a:pt x="859" y="198"/>
                </a:cubicBezTo>
                <a:cubicBezTo>
                  <a:pt x="868" y="198"/>
                  <a:pt x="868" y="207"/>
                  <a:pt x="868" y="217"/>
                </a:cubicBezTo>
                <a:lnTo>
                  <a:pt x="868" y="7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66">
            <a:extLst>
              <a:ext uri="{FF2B5EF4-FFF2-40B4-BE49-F238E27FC236}">
                <a16:creationId xmlns:a16="http://schemas.microsoft.com/office/drawing/2014/main" id="{61BC607F-E144-6949-A571-A34173397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021" y="6342927"/>
            <a:ext cx="366902" cy="366902"/>
          </a:xfrm>
          <a:custGeom>
            <a:avLst/>
            <a:gdLst>
              <a:gd name="T0" fmla="*/ 316 w 344"/>
              <a:gd name="T1" fmla="*/ 81 h 344"/>
              <a:gd name="T2" fmla="*/ 316 w 344"/>
              <a:gd name="T3" fmla="*/ 81 h 344"/>
              <a:gd name="T4" fmla="*/ 271 w 344"/>
              <a:gd name="T5" fmla="*/ 81 h 344"/>
              <a:gd name="T6" fmla="*/ 271 w 344"/>
              <a:gd name="T7" fmla="*/ 27 h 344"/>
              <a:gd name="T8" fmla="*/ 243 w 344"/>
              <a:gd name="T9" fmla="*/ 0 h 344"/>
              <a:gd name="T10" fmla="*/ 99 w 344"/>
              <a:gd name="T11" fmla="*/ 0 h 344"/>
              <a:gd name="T12" fmla="*/ 81 w 344"/>
              <a:gd name="T13" fmla="*/ 27 h 344"/>
              <a:gd name="T14" fmla="*/ 81 w 344"/>
              <a:gd name="T15" fmla="*/ 81 h 344"/>
              <a:gd name="T16" fmla="*/ 26 w 344"/>
              <a:gd name="T17" fmla="*/ 81 h 344"/>
              <a:gd name="T18" fmla="*/ 0 w 344"/>
              <a:gd name="T19" fmla="*/ 99 h 344"/>
              <a:gd name="T20" fmla="*/ 0 w 344"/>
              <a:gd name="T21" fmla="*/ 244 h 344"/>
              <a:gd name="T22" fmla="*/ 26 w 344"/>
              <a:gd name="T23" fmla="*/ 271 h 344"/>
              <a:gd name="T24" fmla="*/ 81 w 344"/>
              <a:gd name="T25" fmla="*/ 271 h 344"/>
              <a:gd name="T26" fmla="*/ 81 w 344"/>
              <a:gd name="T27" fmla="*/ 316 h 344"/>
              <a:gd name="T28" fmla="*/ 99 w 344"/>
              <a:gd name="T29" fmla="*/ 343 h 344"/>
              <a:gd name="T30" fmla="*/ 243 w 344"/>
              <a:gd name="T31" fmla="*/ 343 h 344"/>
              <a:gd name="T32" fmla="*/ 271 w 344"/>
              <a:gd name="T33" fmla="*/ 316 h 344"/>
              <a:gd name="T34" fmla="*/ 271 w 344"/>
              <a:gd name="T35" fmla="*/ 271 h 344"/>
              <a:gd name="T36" fmla="*/ 316 w 344"/>
              <a:gd name="T37" fmla="*/ 271 h 344"/>
              <a:gd name="T38" fmla="*/ 343 w 344"/>
              <a:gd name="T39" fmla="*/ 244 h 344"/>
              <a:gd name="T40" fmla="*/ 343 w 344"/>
              <a:gd name="T41" fmla="*/ 99 h 344"/>
              <a:gd name="T42" fmla="*/ 316 w 344"/>
              <a:gd name="T43" fmla="*/ 81 h 344"/>
              <a:gd name="T44" fmla="*/ 298 w 344"/>
              <a:gd name="T45" fmla="*/ 226 h 344"/>
              <a:gd name="T46" fmla="*/ 298 w 344"/>
              <a:gd name="T47" fmla="*/ 226 h 344"/>
              <a:gd name="T48" fmla="*/ 243 w 344"/>
              <a:gd name="T49" fmla="*/ 226 h 344"/>
              <a:gd name="T50" fmla="*/ 225 w 344"/>
              <a:gd name="T51" fmla="*/ 244 h 344"/>
              <a:gd name="T52" fmla="*/ 225 w 344"/>
              <a:gd name="T53" fmla="*/ 298 h 344"/>
              <a:gd name="T54" fmla="*/ 126 w 344"/>
              <a:gd name="T55" fmla="*/ 298 h 344"/>
              <a:gd name="T56" fmla="*/ 126 w 344"/>
              <a:gd name="T57" fmla="*/ 244 h 344"/>
              <a:gd name="T58" fmla="*/ 99 w 344"/>
              <a:gd name="T59" fmla="*/ 226 h 344"/>
              <a:gd name="T60" fmla="*/ 45 w 344"/>
              <a:gd name="T61" fmla="*/ 226 h 344"/>
              <a:gd name="T62" fmla="*/ 45 w 344"/>
              <a:gd name="T63" fmla="*/ 126 h 344"/>
              <a:gd name="T64" fmla="*/ 99 w 344"/>
              <a:gd name="T65" fmla="*/ 126 h 344"/>
              <a:gd name="T66" fmla="*/ 126 w 344"/>
              <a:gd name="T67" fmla="*/ 99 h 344"/>
              <a:gd name="T68" fmla="*/ 126 w 344"/>
              <a:gd name="T69" fmla="*/ 45 h 344"/>
              <a:gd name="T70" fmla="*/ 225 w 344"/>
              <a:gd name="T71" fmla="*/ 45 h 344"/>
              <a:gd name="T72" fmla="*/ 225 w 344"/>
              <a:gd name="T73" fmla="*/ 99 h 344"/>
              <a:gd name="T74" fmla="*/ 243 w 344"/>
              <a:gd name="T75" fmla="*/ 126 h 344"/>
              <a:gd name="T76" fmla="*/ 298 w 344"/>
              <a:gd name="T77" fmla="*/ 126 h 344"/>
              <a:gd name="T78" fmla="*/ 298 w 344"/>
              <a:gd name="T79" fmla="*/ 226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44" h="344">
                <a:moveTo>
                  <a:pt x="316" y="81"/>
                </a:moveTo>
                <a:lnTo>
                  <a:pt x="316" y="81"/>
                </a:lnTo>
                <a:cubicBezTo>
                  <a:pt x="271" y="81"/>
                  <a:pt x="271" y="81"/>
                  <a:pt x="271" y="81"/>
                </a:cubicBezTo>
                <a:cubicBezTo>
                  <a:pt x="271" y="27"/>
                  <a:pt x="271" y="27"/>
                  <a:pt x="271" y="27"/>
                </a:cubicBezTo>
                <a:cubicBezTo>
                  <a:pt x="271" y="9"/>
                  <a:pt x="253" y="0"/>
                  <a:pt x="24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90" y="0"/>
                  <a:pt x="81" y="9"/>
                  <a:pt x="81" y="27"/>
                </a:cubicBezTo>
                <a:cubicBezTo>
                  <a:pt x="81" y="81"/>
                  <a:pt x="81" y="81"/>
                  <a:pt x="81" y="81"/>
                </a:cubicBezTo>
                <a:cubicBezTo>
                  <a:pt x="26" y="81"/>
                  <a:pt x="26" y="81"/>
                  <a:pt x="26" y="81"/>
                </a:cubicBezTo>
                <a:cubicBezTo>
                  <a:pt x="9" y="81"/>
                  <a:pt x="0" y="90"/>
                  <a:pt x="0" y="99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53"/>
                  <a:pt x="9" y="271"/>
                  <a:pt x="26" y="271"/>
                </a:cubicBezTo>
                <a:cubicBezTo>
                  <a:pt x="81" y="271"/>
                  <a:pt x="81" y="271"/>
                  <a:pt x="81" y="271"/>
                </a:cubicBezTo>
                <a:cubicBezTo>
                  <a:pt x="81" y="316"/>
                  <a:pt x="81" y="316"/>
                  <a:pt x="81" y="316"/>
                </a:cubicBezTo>
                <a:cubicBezTo>
                  <a:pt x="81" y="334"/>
                  <a:pt x="90" y="343"/>
                  <a:pt x="99" y="343"/>
                </a:cubicBezTo>
                <a:cubicBezTo>
                  <a:pt x="243" y="343"/>
                  <a:pt x="243" y="343"/>
                  <a:pt x="243" y="343"/>
                </a:cubicBezTo>
                <a:cubicBezTo>
                  <a:pt x="253" y="343"/>
                  <a:pt x="271" y="334"/>
                  <a:pt x="271" y="316"/>
                </a:cubicBezTo>
                <a:cubicBezTo>
                  <a:pt x="271" y="271"/>
                  <a:pt x="271" y="271"/>
                  <a:pt x="271" y="271"/>
                </a:cubicBezTo>
                <a:cubicBezTo>
                  <a:pt x="316" y="271"/>
                  <a:pt x="316" y="271"/>
                  <a:pt x="316" y="271"/>
                </a:cubicBezTo>
                <a:cubicBezTo>
                  <a:pt x="334" y="271"/>
                  <a:pt x="343" y="253"/>
                  <a:pt x="343" y="244"/>
                </a:cubicBezTo>
                <a:cubicBezTo>
                  <a:pt x="343" y="99"/>
                  <a:pt x="343" y="99"/>
                  <a:pt x="343" y="99"/>
                </a:cubicBezTo>
                <a:cubicBezTo>
                  <a:pt x="343" y="90"/>
                  <a:pt x="334" y="81"/>
                  <a:pt x="316" y="81"/>
                </a:cubicBezTo>
                <a:close/>
                <a:moveTo>
                  <a:pt x="298" y="226"/>
                </a:moveTo>
                <a:lnTo>
                  <a:pt x="298" y="226"/>
                </a:lnTo>
                <a:cubicBezTo>
                  <a:pt x="243" y="226"/>
                  <a:pt x="243" y="226"/>
                  <a:pt x="243" y="226"/>
                </a:cubicBezTo>
                <a:cubicBezTo>
                  <a:pt x="234" y="226"/>
                  <a:pt x="225" y="235"/>
                  <a:pt x="225" y="244"/>
                </a:cubicBezTo>
                <a:cubicBezTo>
                  <a:pt x="225" y="298"/>
                  <a:pt x="225" y="298"/>
                  <a:pt x="225" y="298"/>
                </a:cubicBezTo>
                <a:cubicBezTo>
                  <a:pt x="126" y="298"/>
                  <a:pt x="126" y="298"/>
                  <a:pt x="126" y="298"/>
                </a:cubicBezTo>
                <a:cubicBezTo>
                  <a:pt x="126" y="244"/>
                  <a:pt x="126" y="244"/>
                  <a:pt x="126" y="244"/>
                </a:cubicBezTo>
                <a:cubicBezTo>
                  <a:pt x="126" y="235"/>
                  <a:pt x="108" y="226"/>
                  <a:pt x="99" y="226"/>
                </a:cubicBezTo>
                <a:cubicBezTo>
                  <a:pt x="45" y="226"/>
                  <a:pt x="45" y="226"/>
                  <a:pt x="45" y="226"/>
                </a:cubicBezTo>
                <a:cubicBezTo>
                  <a:pt x="45" y="126"/>
                  <a:pt x="45" y="126"/>
                  <a:pt x="45" y="126"/>
                </a:cubicBezTo>
                <a:cubicBezTo>
                  <a:pt x="99" y="126"/>
                  <a:pt x="99" y="126"/>
                  <a:pt x="99" y="126"/>
                </a:cubicBezTo>
                <a:cubicBezTo>
                  <a:pt x="108" y="126"/>
                  <a:pt x="126" y="108"/>
                  <a:pt x="126" y="99"/>
                </a:cubicBezTo>
                <a:cubicBezTo>
                  <a:pt x="126" y="45"/>
                  <a:pt x="126" y="45"/>
                  <a:pt x="126" y="45"/>
                </a:cubicBezTo>
                <a:cubicBezTo>
                  <a:pt x="225" y="45"/>
                  <a:pt x="225" y="45"/>
                  <a:pt x="225" y="45"/>
                </a:cubicBezTo>
                <a:cubicBezTo>
                  <a:pt x="225" y="99"/>
                  <a:pt x="225" y="99"/>
                  <a:pt x="225" y="99"/>
                </a:cubicBezTo>
                <a:cubicBezTo>
                  <a:pt x="225" y="108"/>
                  <a:pt x="234" y="126"/>
                  <a:pt x="243" y="126"/>
                </a:cubicBezTo>
                <a:cubicBezTo>
                  <a:pt x="298" y="126"/>
                  <a:pt x="298" y="126"/>
                  <a:pt x="298" y="126"/>
                </a:cubicBezTo>
                <a:lnTo>
                  <a:pt x="298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67">
            <a:extLst>
              <a:ext uri="{FF2B5EF4-FFF2-40B4-BE49-F238E27FC236}">
                <a16:creationId xmlns:a16="http://schemas.microsoft.com/office/drawing/2014/main" id="{E2EC79B9-9F6A-9249-929B-FE466D104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2486" y="5957210"/>
            <a:ext cx="578578" cy="973700"/>
          </a:xfrm>
          <a:custGeom>
            <a:avLst/>
            <a:gdLst>
              <a:gd name="T0" fmla="*/ 479 w 543"/>
              <a:gd name="T1" fmla="*/ 253 h 913"/>
              <a:gd name="T2" fmla="*/ 479 w 543"/>
              <a:gd name="T3" fmla="*/ 253 h 913"/>
              <a:gd name="T4" fmla="*/ 425 w 543"/>
              <a:gd name="T5" fmla="*/ 253 h 913"/>
              <a:gd name="T6" fmla="*/ 425 w 543"/>
              <a:gd name="T7" fmla="*/ 136 h 913"/>
              <a:gd name="T8" fmla="*/ 443 w 543"/>
              <a:gd name="T9" fmla="*/ 136 h 913"/>
              <a:gd name="T10" fmla="*/ 461 w 543"/>
              <a:gd name="T11" fmla="*/ 109 h 913"/>
              <a:gd name="T12" fmla="*/ 443 w 543"/>
              <a:gd name="T13" fmla="*/ 91 h 913"/>
              <a:gd name="T14" fmla="*/ 425 w 543"/>
              <a:gd name="T15" fmla="*/ 91 h 913"/>
              <a:gd name="T16" fmla="*/ 425 w 543"/>
              <a:gd name="T17" fmla="*/ 18 h 913"/>
              <a:gd name="T18" fmla="*/ 398 w 543"/>
              <a:gd name="T19" fmla="*/ 0 h 913"/>
              <a:gd name="T20" fmla="*/ 145 w 543"/>
              <a:gd name="T21" fmla="*/ 0 h 913"/>
              <a:gd name="T22" fmla="*/ 126 w 543"/>
              <a:gd name="T23" fmla="*/ 18 h 913"/>
              <a:gd name="T24" fmla="*/ 126 w 543"/>
              <a:gd name="T25" fmla="*/ 91 h 913"/>
              <a:gd name="T26" fmla="*/ 99 w 543"/>
              <a:gd name="T27" fmla="*/ 91 h 913"/>
              <a:gd name="T28" fmla="*/ 72 w 543"/>
              <a:gd name="T29" fmla="*/ 109 h 913"/>
              <a:gd name="T30" fmla="*/ 99 w 543"/>
              <a:gd name="T31" fmla="*/ 136 h 913"/>
              <a:gd name="T32" fmla="*/ 126 w 543"/>
              <a:gd name="T33" fmla="*/ 136 h 913"/>
              <a:gd name="T34" fmla="*/ 126 w 543"/>
              <a:gd name="T35" fmla="*/ 253 h 913"/>
              <a:gd name="T36" fmla="*/ 54 w 543"/>
              <a:gd name="T37" fmla="*/ 253 h 913"/>
              <a:gd name="T38" fmla="*/ 0 w 543"/>
              <a:gd name="T39" fmla="*/ 307 h 913"/>
              <a:gd name="T40" fmla="*/ 0 w 543"/>
              <a:gd name="T41" fmla="*/ 858 h 913"/>
              <a:gd name="T42" fmla="*/ 54 w 543"/>
              <a:gd name="T43" fmla="*/ 912 h 913"/>
              <a:gd name="T44" fmla="*/ 479 w 543"/>
              <a:gd name="T45" fmla="*/ 912 h 913"/>
              <a:gd name="T46" fmla="*/ 542 w 543"/>
              <a:gd name="T47" fmla="*/ 858 h 913"/>
              <a:gd name="T48" fmla="*/ 542 w 543"/>
              <a:gd name="T49" fmla="*/ 307 h 913"/>
              <a:gd name="T50" fmla="*/ 479 w 543"/>
              <a:gd name="T51" fmla="*/ 253 h 913"/>
              <a:gd name="T52" fmla="*/ 172 w 543"/>
              <a:gd name="T53" fmla="*/ 45 h 913"/>
              <a:gd name="T54" fmla="*/ 172 w 543"/>
              <a:gd name="T55" fmla="*/ 45 h 913"/>
              <a:gd name="T56" fmla="*/ 370 w 543"/>
              <a:gd name="T57" fmla="*/ 45 h 913"/>
              <a:gd name="T58" fmla="*/ 370 w 543"/>
              <a:gd name="T59" fmla="*/ 91 h 913"/>
              <a:gd name="T60" fmla="*/ 172 w 543"/>
              <a:gd name="T61" fmla="*/ 91 h 913"/>
              <a:gd name="T62" fmla="*/ 172 w 543"/>
              <a:gd name="T63" fmla="*/ 45 h 913"/>
              <a:gd name="T64" fmla="*/ 172 w 543"/>
              <a:gd name="T65" fmla="*/ 136 h 913"/>
              <a:gd name="T66" fmla="*/ 172 w 543"/>
              <a:gd name="T67" fmla="*/ 136 h 913"/>
              <a:gd name="T68" fmla="*/ 370 w 543"/>
              <a:gd name="T69" fmla="*/ 136 h 913"/>
              <a:gd name="T70" fmla="*/ 370 w 543"/>
              <a:gd name="T71" fmla="*/ 253 h 913"/>
              <a:gd name="T72" fmla="*/ 172 w 543"/>
              <a:gd name="T73" fmla="*/ 253 h 913"/>
              <a:gd name="T74" fmla="*/ 172 w 543"/>
              <a:gd name="T75" fmla="*/ 136 h 913"/>
              <a:gd name="T76" fmla="*/ 497 w 543"/>
              <a:gd name="T77" fmla="*/ 858 h 913"/>
              <a:gd name="T78" fmla="*/ 497 w 543"/>
              <a:gd name="T79" fmla="*/ 858 h 913"/>
              <a:gd name="T80" fmla="*/ 479 w 543"/>
              <a:gd name="T81" fmla="*/ 867 h 913"/>
              <a:gd name="T82" fmla="*/ 54 w 543"/>
              <a:gd name="T83" fmla="*/ 867 h 913"/>
              <a:gd name="T84" fmla="*/ 45 w 543"/>
              <a:gd name="T85" fmla="*/ 858 h 913"/>
              <a:gd name="T86" fmla="*/ 45 w 543"/>
              <a:gd name="T87" fmla="*/ 307 h 913"/>
              <a:gd name="T88" fmla="*/ 54 w 543"/>
              <a:gd name="T89" fmla="*/ 298 h 913"/>
              <a:gd name="T90" fmla="*/ 145 w 543"/>
              <a:gd name="T91" fmla="*/ 298 h 913"/>
              <a:gd name="T92" fmla="*/ 398 w 543"/>
              <a:gd name="T93" fmla="*/ 298 h 913"/>
              <a:gd name="T94" fmla="*/ 479 w 543"/>
              <a:gd name="T95" fmla="*/ 298 h 913"/>
              <a:gd name="T96" fmla="*/ 497 w 543"/>
              <a:gd name="T97" fmla="*/ 307 h 913"/>
              <a:gd name="T98" fmla="*/ 497 w 543"/>
              <a:gd name="T99" fmla="*/ 858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43" h="913">
                <a:moveTo>
                  <a:pt x="479" y="253"/>
                </a:moveTo>
                <a:lnTo>
                  <a:pt x="479" y="253"/>
                </a:lnTo>
                <a:cubicBezTo>
                  <a:pt x="425" y="253"/>
                  <a:pt x="425" y="253"/>
                  <a:pt x="425" y="253"/>
                </a:cubicBezTo>
                <a:cubicBezTo>
                  <a:pt x="425" y="136"/>
                  <a:pt x="425" y="136"/>
                  <a:pt x="425" y="136"/>
                </a:cubicBezTo>
                <a:cubicBezTo>
                  <a:pt x="443" y="136"/>
                  <a:pt x="443" y="136"/>
                  <a:pt x="443" y="136"/>
                </a:cubicBezTo>
                <a:cubicBezTo>
                  <a:pt x="452" y="136"/>
                  <a:pt x="461" y="127"/>
                  <a:pt x="461" y="109"/>
                </a:cubicBezTo>
                <a:cubicBezTo>
                  <a:pt x="461" y="100"/>
                  <a:pt x="452" y="91"/>
                  <a:pt x="443" y="91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25" y="18"/>
                  <a:pt x="425" y="18"/>
                  <a:pt x="425" y="18"/>
                </a:cubicBezTo>
                <a:cubicBezTo>
                  <a:pt x="425" y="9"/>
                  <a:pt x="407" y="0"/>
                  <a:pt x="398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36" y="0"/>
                  <a:pt x="126" y="9"/>
                  <a:pt x="126" y="18"/>
                </a:cubicBezTo>
                <a:cubicBezTo>
                  <a:pt x="126" y="91"/>
                  <a:pt x="126" y="91"/>
                  <a:pt x="126" y="91"/>
                </a:cubicBezTo>
                <a:cubicBezTo>
                  <a:pt x="99" y="91"/>
                  <a:pt x="99" y="91"/>
                  <a:pt x="99" y="91"/>
                </a:cubicBezTo>
                <a:cubicBezTo>
                  <a:pt x="81" y="91"/>
                  <a:pt x="72" y="100"/>
                  <a:pt x="72" y="109"/>
                </a:cubicBezTo>
                <a:cubicBezTo>
                  <a:pt x="72" y="127"/>
                  <a:pt x="81" y="136"/>
                  <a:pt x="99" y="136"/>
                </a:cubicBezTo>
                <a:cubicBezTo>
                  <a:pt x="126" y="136"/>
                  <a:pt x="126" y="136"/>
                  <a:pt x="126" y="136"/>
                </a:cubicBezTo>
                <a:cubicBezTo>
                  <a:pt x="126" y="253"/>
                  <a:pt x="126" y="253"/>
                  <a:pt x="126" y="253"/>
                </a:cubicBezTo>
                <a:cubicBezTo>
                  <a:pt x="54" y="253"/>
                  <a:pt x="54" y="253"/>
                  <a:pt x="54" y="253"/>
                </a:cubicBezTo>
                <a:cubicBezTo>
                  <a:pt x="27" y="253"/>
                  <a:pt x="0" y="271"/>
                  <a:pt x="0" y="307"/>
                </a:cubicBezTo>
                <a:cubicBezTo>
                  <a:pt x="0" y="858"/>
                  <a:pt x="0" y="858"/>
                  <a:pt x="0" y="858"/>
                </a:cubicBezTo>
                <a:cubicBezTo>
                  <a:pt x="0" y="885"/>
                  <a:pt x="27" y="912"/>
                  <a:pt x="54" y="912"/>
                </a:cubicBezTo>
                <a:cubicBezTo>
                  <a:pt x="479" y="912"/>
                  <a:pt x="479" y="912"/>
                  <a:pt x="479" y="912"/>
                </a:cubicBezTo>
                <a:cubicBezTo>
                  <a:pt x="515" y="912"/>
                  <a:pt x="542" y="885"/>
                  <a:pt x="542" y="858"/>
                </a:cubicBezTo>
                <a:cubicBezTo>
                  <a:pt x="542" y="307"/>
                  <a:pt x="542" y="307"/>
                  <a:pt x="542" y="307"/>
                </a:cubicBezTo>
                <a:cubicBezTo>
                  <a:pt x="542" y="271"/>
                  <a:pt x="515" y="253"/>
                  <a:pt x="479" y="253"/>
                </a:cubicBezTo>
                <a:close/>
                <a:moveTo>
                  <a:pt x="172" y="45"/>
                </a:moveTo>
                <a:lnTo>
                  <a:pt x="172" y="45"/>
                </a:lnTo>
                <a:cubicBezTo>
                  <a:pt x="370" y="45"/>
                  <a:pt x="370" y="45"/>
                  <a:pt x="370" y="45"/>
                </a:cubicBezTo>
                <a:cubicBezTo>
                  <a:pt x="370" y="91"/>
                  <a:pt x="370" y="91"/>
                  <a:pt x="370" y="91"/>
                </a:cubicBezTo>
                <a:cubicBezTo>
                  <a:pt x="172" y="91"/>
                  <a:pt x="172" y="91"/>
                  <a:pt x="172" y="91"/>
                </a:cubicBezTo>
                <a:lnTo>
                  <a:pt x="172" y="45"/>
                </a:lnTo>
                <a:close/>
                <a:moveTo>
                  <a:pt x="172" y="136"/>
                </a:moveTo>
                <a:lnTo>
                  <a:pt x="172" y="136"/>
                </a:lnTo>
                <a:cubicBezTo>
                  <a:pt x="370" y="136"/>
                  <a:pt x="370" y="136"/>
                  <a:pt x="370" y="136"/>
                </a:cubicBezTo>
                <a:cubicBezTo>
                  <a:pt x="370" y="253"/>
                  <a:pt x="370" y="253"/>
                  <a:pt x="370" y="253"/>
                </a:cubicBezTo>
                <a:cubicBezTo>
                  <a:pt x="172" y="253"/>
                  <a:pt x="172" y="253"/>
                  <a:pt x="172" y="253"/>
                </a:cubicBezTo>
                <a:lnTo>
                  <a:pt x="172" y="136"/>
                </a:lnTo>
                <a:close/>
                <a:moveTo>
                  <a:pt x="497" y="858"/>
                </a:moveTo>
                <a:lnTo>
                  <a:pt x="497" y="858"/>
                </a:lnTo>
                <a:cubicBezTo>
                  <a:pt x="497" y="867"/>
                  <a:pt x="488" y="867"/>
                  <a:pt x="479" y="867"/>
                </a:cubicBezTo>
                <a:cubicBezTo>
                  <a:pt x="54" y="867"/>
                  <a:pt x="54" y="867"/>
                  <a:pt x="54" y="867"/>
                </a:cubicBezTo>
                <a:cubicBezTo>
                  <a:pt x="54" y="867"/>
                  <a:pt x="45" y="867"/>
                  <a:pt x="45" y="858"/>
                </a:cubicBezTo>
                <a:cubicBezTo>
                  <a:pt x="45" y="307"/>
                  <a:pt x="45" y="307"/>
                  <a:pt x="45" y="307"/>
                </a:cubicBezTo>
                <a:cubicBezTo>
                  <a:pt x="45" y="298"/>
                  <a:pt x="54" y="298"/>
                  <a:pt x="54" y="298"/>
                </a:cubicBezTo>
                <a:cubicBezTo>
                  <a:pt x="145" y="298"/>
                  <a:pt x="145" y="298"/>
                  <a:pt x="145" y="298"/>
                </a:cubicBezTo>
                <a:cubicBezTo>
                  <a:pt x="398" y="298"/>
                  <a:pt x="398" y="298"/>
                  <a:pt x="398" y="298"/>
                </a:cubicBezTo>
                <a:cubicBezTo>
                  <a:pt x="479" y="298"/>
                  <a:pt x="479" y="298"/>
                  <a:pt x="479" y="298"/>
                </a:cubicBezTo>
                <a:cubicBezTo>
                  <a:pt x="488" y="298"/>
                  <a:pt x="497" y="298"/>
                  <a:pt x="497" y="307"/>
                </a:cubicBezTo>
                <a:lnTo>
                  <a:pt x="497" y="85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68">
            <a:extLst>
              <a:ext uri="{FF2B5EF4-FFF2-40B4-BE49-F238E27FC236}">
                <a16:creationId xmlns:a16="http://schemas.microsoft.com/office/drawing/2014/main" id="{3139EC9D-8673-5246-8E0E-7AC6071F2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5972" y="6389966"/>
            <a:ext cx="366902" cy="366902"/>
          </a:xfrm>
          <a:custGeom>
            <a:avLst/>
            <a:gdLst>
              <a:gd name="T0" fmla="*/ 299 w 345"/>
              <a:gd name="T1" fmla="*/ 99 h 344"/>
              <a:gd name="T2" fmla="*/ 299 w 345"/>
              <a:gd name="T3" fmla="*/ 99 h 344"/>
              <a:gd name="T4" fmla="*/ 254 w 345"/>
              <a:gd name="T5" fmla="*/ 99 h 344"/>
              <a:gd name="T6" fmla="*/ 254 w 345"/>
              <a:gd name="T7" fmla="*/ 54 h 344"/>
              <a:gd name="T8" fmla="*/ 208 w 345"/>
              <a:gd name="T9" fmla="*/ 0 h 344"/>
              <a:gd name="T10" fmla="*/ 145 w 345"/>
              <a:gd name="T11" fmla="*/ 0 h 344"/>
              <a:gd name="T12" fmla="*/ 100 w 345"/>
              <a:gd name="T13" fmla="*/ 54 h 344"/>
              <a:gd name="T14" fmla="*/ 100 w 345"/>
              <a:gd name="T15" fmla="*/ 99 h 344"/>
              <a:gd name="T16" fmla="*/ 46 w 345"/>
              <a:gd name="T17" fmla="*/ 99 h 344"/>
              <a:gd name="T18" fmla="*/ 0 w 345"/>
              <a:gd name="T19" fmla="*/ 144 h 344"/>
              <a:gd name="T20" fmla="*/ 0 w 345"/>
              <a:gd name="T21" fmla="*/ 208 h 344"/>
              <a:gd name="T22" fmla="*/ 46 w 345"/>
              <a:gd name="T23" fmla="*/ 253 h 344"/>
              <a:gd name="T24" fmla="*/ 100 w 345"/>
              <a:gd name="T25" fmla="*/ 253 h 344"/>
              <a:gd name="T26" fmla="*/ 100 w 345"/>
              <a:gd name="T27" fmla="*/ 298 h 344"/>
              <a:gd name="T28" fmla="*/ 145 w 345"/>
              <a:gd name="T29" fmla="*/ 343 h 344"/>
              <a:gd name="T30" fmla="*/ 208 w 345"/>
              <a:gd name="T31" fmla="*/ 343 h 344"/>
              <a:gd name="T32" fmla="*/ 254 w 345"/>
              <a:gd name="T33" fmla="*/ 298 h 344"/>
              <a:gd name="T34" fmla="*/ 254 w 345"/>
              <a:gd name="T35" fmla="*/ 253 h 344"/>
              <a:gd name="T36" fmla="*/ 299 w 345"/>
              <a:gd name="T37" fmla="*/ 253 h 344"/>
              <a:gd name="T38" fmla="*/ 344 w 345"/>
              <a:gd name="T39" fmla="*/ 208 h 344"/>
              <a:gd name="T40" fmla="*/ 344 w 345"/>
              <a:gd name="T41" fmla="*/ 144 h 344"/>
              <a:gd name="T42" fmla="*/ 299 w 345"/>
              <a:gd name="T43" fmla="*/ 99 h 344"/>
              <a:gd name="T44" fmla="*/ 299 w 345"/>
              <a:gd name="T45" fmla="*/ 208 h 344"/>
              <a:gd name="T46" fmla="*/ 299 w 345"/>
              <a:gd name="T47" fmla="*/ 208 h 344"/>
              <a:gd name="T48" fmla="*/ 208 w 345"/>
              <a:gd name="T49" fmla="*/ 208 h 344"/>
              <a:gd name="T50" fmla="*/ 208 w 345"/>
              <a:gd name="T51" fmla="*/ 298 h 344"/>
              <a:gd name="T52" fmla="*/ 145 w 345"/>
              <a:gd name="T53" fmla="*/ 298 h 344"/>
              <a:gd name="T54" fmla="*/ 145 w 345"/>
              <a:gd name="T55" fmla="*/ 208 h 344"/>
              <a:gd name="T56" fmla="*/ 46 w 345"/>
              <a:gd name="T57" fmla="*/ 208 h 344"/>
              <a:gd name="T58" fmla="*/ 46 w 345"/>
              <a:gd name="T59" fmla="*/ 144 h 344"/>
              <a:gd name="T60" fmla="*/ 145 w 345"/>
              <a:gd name="T61" fmla="*/ 144 h 344"/>
              <a:gd name="T62" fmla="*/ 145 w 345"/>
              <a:gd name="T63" fmla="*/ 54 h 344"/>
              <a:gd name="T64" fmla="*/ 208 w 345"/>
              <a:gd name="T65" fmla="*/ 54 h 344"/>
              <a:gd name="T66" fmla="*/ 208 w 345"/>
              <a:gd name="T67" fmla="*/ 144 h 344"/>
              <a:gd name="T68" fmla="*/ 299 w 345"/>
              <a:gd name="T69" fmla="*/ 144 h 344"/>
              <a:gd name="T70" fmla="*/ 299 w 345"/>
              <a:gd name="T71" fmla="*/ 208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45" h="344">
                <a:moveTo>
                  <a:pt x="299" y="99"/>
                </a:moveTo>
                <a:lnTo>
                  <a:pt x="299" y="99"/>
                </a:lnTo>
                <a:cubicBezTo>
                  <a:pt x="254" y="99"/>
                  <a:pt x="254" y="99"/>
                  <a:pt x="254" y="99"/>
                </a:cubicBezTo>
                <a:cubicBezTo>
                  <a:pt x="254" y="54"/>
                  <a:pt x="254" y="54"/>
                  <a:pt x="254" y="54"/>
                </a:cubicBezTo>
                <a:cubicBezTo>
                  <a:pt x="254" y="27"/>
                  <a:pt x="226" y="0"/>
                  <a:pt x="208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18" y="0"/>
                  <a:pt x="100" y="27"/>
                  <a:pt x="100" y="54"/>
                </a:cubicBezTo>
                <a:cubicBezTo>
                  <a:pt x="100" y="99"/>
                  <a:pt x="100" y="99"/>
                  <a:pt x="100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18" y="99"/>
                  <a:pt x="0" y="117"/>
                  <a:pt x="0" y="144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235"/>
                  <a:pt x="18" y="253"/>
                  <a:pt x="46" y="253"/>
                </a:cubicBezTo>
                <a:cubicBezTo>
                  <a:pt x="100" y="253"/>
                  <a:pt x="100" y="253"/>
                  <a:pt x="100" y="253"/>
                </a:cubicBezTo>
                <a:cubicBezTo>
                  <a:pt x="100" y="298"/>
                  <a:pt x="100" y="298"/>
                  <a:pt x="100" y="298"/>
                </a:cubicBezTo>
                <a:cubicBezTo>
                  <a:pt x="100" y="325"/>
                  <a:pt x="118" y="343"/>
                  <a:pt x="145" y="343"/>
                </a:cubicBezTo>
                <a:cubicBezTo>
                  <a:pt x="208" y="343"/>
                  <a:pt x="208" y="343"/>
                  <a:pt x="208" y="343"/>
                </a:cubicBezTo>
                <a:cubicBezTo>
                  <a:pt x="226" y="343"/>
                  <a:pt x="254" y="325"/>
                  <a:pt x="254" y="298"/>
                </a:cubicBezTo>
                <a:cubicBezTo>
                  <a:pt x="254" y="253"/>
                  <a:pt x="254" y="253"/>
                  <a:pt x="254" y="253"/>
                </a:cubicBezTo>
                <a:cubicBezTo>
                  <a:pt x="299" y="253"/>
                  <a:pt x="299" y="253"/>
                  <a:pt x="299" y="253"/>
                </a:cubicBezTo>
                <a:cubicBezTo>
                  <a:pt x="326" y="253"/>
                  <a:pt x="344" y="235"/>
                  <a:pt x="344" y="208"/>
                </a:cubicBezTo>
                <a:cubicBezTo>
                  <a:pt x="344" y="144"/>
                  <a:pt x="344" y="144"/>
                  <a:pt x="344" y="144"/>
                </a:cubicBezTo>
                <a:cubicBezTo>
                  <a:pt x="344" y="117"/>
                  <a:pt x="326" y="99"/>
                  <a:pt x="299" y="99"/>
                </a:cubicBezTo>
                <a:close/>
                <a:moveTo>
                  <a:pt x="299" y="208"/>
                </a:moveTo>
                <a:lnTo>
                  <a:pt x="299" y="208"/>
                </a:lnTo>
                <a:cubicBezTo>
                  <a:pt x="208" y="208"/>
                  <a:pt x="208" y="208"/>
                  <a:pt x="208" y="208"/>
                </a:cubicBezTo>
                <a:cubicBezTo>
                  <a:pt x="208" y="298"/>
                  <a:pt x="208" y="298"/>
                  <a:pt x="208" y="298"/>
                </a:cubicBezTo>
                <a:cubicBezTo>
                  <a:pt x="145" y="298"/>
                  <a:pt x="145" y="298"/>
                  <a:pt x="145" y="298"/>
                </a:cubicBezTo>
                <a:cubicBezTo>
                  <a:pt x="145" y="208"/>
                  <a:pt x="145" y="208"/>
                  <a:pt x="145" y="208"/>
                </a:cubicBezTo>
                <a:cubicBezTo>
                  <a:pt x="46" y="208"/>
                  <a:pt x="46" y="208"/>
                  <a:pt x="46" y="208"/>
                </a:cubicBezTo>
                <a:cubicBezTo>
                  <a:pt x="46" y="144"/>
                  <a:pt x="46" y="144"/>
                  <a:pt x="46" y="144"/>
                </a:cubicBezTo>
                <a:cubicBezTo>
                  <a:pt x="145" y="144"/>
                  <a:pt x="145" y="144"/>
                  <a:pt x="145" y="144"/>
                </a:cubicBezTo>
                <a:cubicBezTo>
                  <a:pt x="145" y="54"/>
                  <a:pt x="145" y="54"/>
                  <a:pt x="145" y="54"/>
                </a:cubicBezTo>
                <a:cubicBezTo>
                  <a:pt x="208" y="54"/>
                  <a:pt x="208" y="54"/>
                  <a:pt x="208" y="54"/>
                </a:cubicBezTo>
                <a:cubicBezTo>
                  <a:pt x="208" y="144"/>
                  <a:pt x="208" y="144"/>
                  <a:pt x="208" y="144"/>
                </a:cubicBezTo>
                <a:cubicBezTo>
                  <a:pt x="299" y="144"/>
                  <a:pt x="299" y="144"/>
                  <a:pt x="299" y="144"/>
                </a:cubicBezTo>
                <a:lnTo>
                  <a:pt x="299" y="20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69">
            <a:extLst>
              <a:ext uri="{FF2B5EF4-FFF2-40B4-BE49-F238E27FC236}">
                <a16:creationId xmlns:a16="http://schemas.microsoft.com/office/drawing/2014/main" id="{D9B982CE-2E9B-F045-BE3E-1DDD611C6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3671" y="10233028"/>
            <a:ext cx="616209" cy="983111"/>
          </a:xfrm>
          <a:custGeom>
            <a:avLst/>
            <a:gdLst>
              <a:gd name="T0" fmla="*/ 488 w 579"/>
              <a:gd name="T1" fmla="*/ 81 h 923"/>
              <a:gd name="T2" fmla="*/ 488 w 579"/>
              <a:gd name="T3" fmla="*/ 81 h 923"/>
              <a:gd name="T4" fmla="*/ 289 w 579"/>
              <a:gd name="T5" fmla="*/ 0 h 923"/>
              <a:gd name="T6" fmla="*/ 81 w 579"/>
              <a:gd name="T7" fmla="*/ 81 h 923"/>
              <a:gd name="T8" fmla="*/ 0 w 579"/>
              <a:gd name="T9" fmla="*/ 289 h 923"/>
              <a:gd name="T10" fmla="*/ 135 w 579"/>
              <a:gd name="T11" fmla="*/ 660 h 923"/>
              <a:gd name="T12" fmla="*/ 262 w 579"/>
              <a:gd name="T13" fmla="*/ 913 h 923"/>
              <a:gd name="T14" fmla="*/ 289 w 579"/>
              <a:gd name="T15" fmla="*/ 922 h 923"/>
              <a:gd name="T16" fmla="*/ 289 w 579"/>
              <a:gd name="T17" fmla="*/ 922 h 923"/>
              <a:gd name="T18" fmla="*/ 307 w 579"/>
              <a:gd name="T19" fmla="*/ 913 h 923"/>
              <a:gd name="T20" fmla="*/ 443 w 579"/>
              <a:gd name="T21" fmla="*/ 660 h 923"/>
              <a:gd name="T22" fmla="*/ 578 w 579"/>
              <a:gd name="T23" fmla="*/ 289 h 923"/>
              <a:gd name="T24" fmla="*/ 488 w 579"/>
              <a:gd name="T25" fmla="*/ 81 h 923"/>
              <a:gd name="T26" fmla="*/ 397 w 579"/>
              <a:gd name="T27" fmla="*/ 642 h 923"/>
              <a:gd name="T28" fmla="*/ 397 w 579"/>
              <a:gd name="T29" fmla="*/ 642 h 923"/>
              <a:gd name="T30" fmla="*/ 289 w 579"/>
              <a:gd name="T31" fmla="*/ 849 h 923"/>
              <a:gd name="T32" fmla="*/ 172 w 579"/>
              <a:gd name="T33" fmla="*/ 642 h 923"/>
              <a:gd name="T34" fmla="*/ 45 w 579"/>
              <a:gd name="T35" fmla="*/ 289 h 923"/>
              <a:gd name="T36" fmla="*/ 289 w 579"/>
              <a:gd name="T37" fmla="*/ 45 h 923"/>
              <a:gd name="T38" fmla="*/ 533 w 579"/>
              <a:gd name="T39" fmla="*/ 289 h 923"/>
              <a:gd name="T40" fmla="*/ 397 w 579"/>
              <a:gd name="T41" fmla="*/ 642 h 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79" h="923">
                <a:moveTo>
                  <a:pt x="488" y="81"/>
                </a:moveTo>
                <a:lnTo>
                  <a:pt x="488" y="81"/>
                </a:lnTo>
                <a:cubicBezTo>
                  <a:pt x="434" y="27"/>
                  <a:pt x="361" y="0"/>
                  <a:pt x="289" y="0"/>
                </a:cubicBezTo>
                <a:cubicBezTo>
                  <a:pt x="208" y="0"/>
                  <a:pt x="135" y="27"/>
                  <a:pt x="81" y="81"/>
                </a:cubicBezTo>
                <a:cubicBezTo>
                  <a:pt x="27" y="145"/>
                  <a:pt x="0" y="217"/>
                  <a:pt x="0" y="289"/>
                </a:cubicBezTo>
                <a:cubicBezTo>
                  <a:pt x="0" y="353"/>
                  <a:pt x="45" y="479"/>
                  <a:pt x="135" y="660"/>
                </a:cubicBezTo>
                <a:cubicBezTo>
                  <a:pt x="199" y="795"/>
                  <a:pt x="262" y="904"/>
                  <a:pt x="262" y="913"/>
                </a:cubicBezTo>
                <a:cubicBezTo>
                  <a:pt x="271" y="913"/>
                  <a:pt x="280" y="922"/>
                  <a:pt x="289" y="922"/>
                </a:cubicBezTo>
                <a:lnTo>
                  <a:pt x="289" y="922"/>
                </a:lnTo>
                <a:cubicBezTo>
                  <a:pt x="289" y="922"/>
                  <a:pt x="298" y="913"/>
                  <a:pt x="307" y="913"/>
                </a:cubicBezTo>
                <a:cubicBezTo>
                  <a:pt x="307" y="904"/>
                  <a:pt x="371" y="795"/>
                  <a:pt x="443" y="660"/>
                </a:cubicBezTo>
                <a:cubicBezTo>
                  <a:pt x="533" y="479"/>
                  <a:pt x="578" y="353"/>
                  <a:pt x="578" y="289"/>
                </a:cubicBezTo>
                <a:cubicBezTo>
                  <a:pt x="578" y="217"/>
                  <a:pt x="551" y="145"/>
                  <a:pt x="488" y="81"/>
                </a:cubicBezTo>
                <a:close/>
                <a:moveTo>
                  <a:pt x="397" y="642"/>
                </a:moveTo>
                <a:lnTo>
                  <a:pt x="397" y="642"/>
                </a:lnTo>
                <a:cubicBezTo>
                  <a:pt x="352" y="723"/>
                  <a:pt x="307" y="804"/>
                  <a:pt x="289" y="849"/>
                </a:cubicBezTo>
                <a:cubicBezTo>
                  <a:pt x="262" y="804"/>
                  <a:pt x="217" y="723"/>
                  <a:pt x="172" y="642"/>
                </a:cubicBezTo>
                <a:cubicBezTo>
                  <a:pt x="63" y="425"/>
                  <a:pt x="45" y="325"/>
                  <a:pt x="45" y="289"/>
                </a:cubicBezTo>
                <a:cubicBezTo>
                  <a:pt x="45" y="154"/>
                  <a:pt x="154" y="45"/>
                  <a:pt x="289" y="45"/>
                </a:cubicBezTo>
                <a:cubicBezTo>
                  <a:pt x="425" y="45"/>
                  <a:pt x="533" y="154"/>
                  <a:pt x="533" y="289"/>
                </a:cubicBezTo>
                <a:cubicBezTo>
                  <a:pt x="533" y="325"/>
                  <a:pt x="506" y="425"/>
                  <a:pt x="397" y="64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70">
            <a:extLst>
              <a:ext uri="{FF2B5EF4-FFF2-40B4-BE49-F238E27FC236}">
                <a16:creationId xmlns:a16="http://schemas.microsoft.com/office/drawing/2014/main" id="{B96409D4-9790-784F-997C-D52C6E713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4787" y="10369442"/>
            <a:ext cx="329271" cy="338679"/>
          </a:xfrm>
          <a:custGeom>
            <a:avLst/>
            <a:gdLst>
              <a:gd name="T0" fmla="*/ 262 w 309"/>
              <a:gd name="T1" fmla="*/ 81 h 317"/>
              <a:gd name="T2" fmla="*/ 262 w 309"/>
              <a:gd name="T3" fmla="*/ 81 h 317"/>
              <a:gd name="T4" fmla="*/ 226 w 309"/>
              <a:gd name="T5" fmla="*/ 81 h 317"/>
              <a:gd name="T6" fmla="*/ 226 w 309"/>
              <a:gd name="T7" fmla="*/ 45 h 317"/>
              <a:gd name="T8" fmla="*/ 181 w 309"/>
              <a:gd name="T9" fmla="*/ 0 h 317"/>
              <a:gd name="T10" fmla="*/ 127 w 309"/>
              <a:gd name="T11" fmla="*/ 0 h 317"/>
              <a:gd name="T12" fmla="*/ 82 w 309"/>
              <a:gd name="T13" fmla="*/ 45 h 317"/>
              <a:gd name="T14" fmla="*/ 82 w 309"/>
              <a:gd name="T15" fmla="*/ 81 h 317"/>
              <a:gd name="T16" fmla="*/ 46 w 309"/>
              <a:gd name="T17" fmla="*/ 81 h 317"/>
              <a:gd name="T18" fmla="*/ 0 w 309"/>
              <a:gd name="T19" fmla="*/ 126 h 317"/>
              <a:gd name="T20" fmla="*/ 0 w 309"/>
              <a:gd name="T21" fmla="*/ 180 h 317"/>
              <a:gd name="T22" fmla="*/ 46 w 309"/>
              <a:gd name="T23" fmla="*/ 235 h 317"/>
              <a:gd name="T24" fmla="*/ 82 w 309"/>
              <a:gd name="T25" fmla="*/ 235 h 317"/>
              <a:gd name="T26" fmla="*/ 82 w 309"/>
              <a:gd name="T27" fmla="*/ 271 h 317"/>
              <a:gd name="T28" fmla="*/ 127 w 309"/>
              <a:gd name="T29" fmla="*/ 316 h 317"/>
              <a:gd name="T30" fmla="*/ 181 w 309"/>
              <a:gd name="T31" fmla="*/ 316 h 317"/>
              <a:gd name="T32" fmla="*/ 226 w 309"/>
              <a:gd name="T33" fmla="*/ 271 h 317"/>
              <a:gd name="T34" fmla="*/ 226 w 309"/>
              <a:gd name="T35" fmla="*/ 235 h 317"/>
              <a:gd name="T36" fmla="*/ 262 w 309"/>
              <a:gd name="T37" fmla="*/ 235 h 317"/>
              <a:gd name="T38" fmla="*/ 308 w 309"/>
              <a:gd name="T39" fmla="*/ 180 h 317"/>
              <a:gd name="T40" fmla="*/ 308 w 309"/>
              <a:gd name="T41" fmla="*/ 126 h 317"/>
              <a:gd name="T42" fmla="*/ 262 w 309"/>
              <a:gd name="T43" fmla="*/ 81 h 317"/>
              <a:gd name="T44" fmla="*/ 262 w 309"/>
              <a:gd name="T45" fmla="*/ 180 h 317"/>
              <a:gd name="T46" fmla="*/ 262 w 309"/>
              <a:gd name="T47" fmla="*/ 180 h 317"/>
              <a:gd name="T48" fmla="*/ 181 w 309"/>
              <a:gd name="T49" fmla="*/ 180 h 317"/>
              <a:gd name="T50" fmla="*/ 181 w 309"/>
              <a:gd name="T51" fmla="*/ 271 h 317"/>
              <a:gd name="T52" fmla="*/ 127 w 309"/>
              <a:gd name="T53" fmla="*/ 271 h 317"/>
              <a:gd name="T54" fmla="*/ 127 w 309"/>
              <a:gd name="T55" fmla="*/ 180 h 317"/>
              <a:gd name="T56" fmla="*/ 46 w 309"/>
              <a:gd name="T57" fmla="*/ 180 h 317"/>
              <a:gd name="T58" fmla="*/ 46 w 309"/>
              <a:gd name="T59" fmla="*/ 126 h 317"/>
              <a:gd name="T60" fmla="*/ 127 w 309"/>
              <a:gd name="T61" fmla="*/ 126 h 317"/>
              <a:gd name="T62" fmla="*/ 127 w 309"/>
              <a:gd name="T63" fmla="*/ 45 h 317"/>
              <a:gd name="T64" fmla="*/ 181 w 309"/>
              <a:gd name="T65" fmla="*/ 45 h 317"/>
              <a:gd name="T66" fmla="*/ 181 w 309"/>
              <a:gd name="T67" fmla="*/ 126 h 317"/>
              <a:gd name="T68" fmla="*/ 262 w 309"/>
              <a:gd name="T69" fmla="*/ 126 h 317"/>
              <a:gd name="T70" fmla="*/ 262 w 309"/>
              <a:gd name="T71" fmla="*/ 18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9" h="317">
                <a:moveTo>
                  <a:pt x="262" y="81"/>
                </a:moveTo>
                <a:lnTo>
                  <a:pt x="262" y="81"/>
                </a:lnTo>
                <a:cubicBezTo>
                  <a:pt x="226" y="81"/>
                  <a:pt x="226" y="81"/>
                  <a:pt x="226" y="81"/>
                </a:cubicBezTo>
                <a:cubicBezTo>
                  <a:pt x="226" y="45"/>
                  <a:pt x="226" y="45"/>
                  <a:pt x="226" y="45"/>
                </a:cubicBezTo>
                <a:cubicBezTo>
                  <a:pt x="226" y="18"/>
                  <a:pt x="208" y="0"/>
                  <a:pt x="181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00" y="0"/>
                  <a:pt x="82" y="18"/>
                  <a:pt x="82" y="45"/>
                </a:cubicBezTo>
                <a:cubicBezTo>
                  <a:pt x="82" y="81"/>
                  <a:pt x="82" y="81"/>
                  <a:pt x="82" y="81"/>
                </a:cubicBezTo>
                <a:cubicBezTo>
                  <a:pt x="46" y="81"/>
                  <a:pt x="46" y="81"/>
                  <a:pt x="46" y="81"/>
                </a:cubicBezTo>
                <a:cubicBezTo>
                  <a:pt x="19" y="81"/>
                  <a:pt x="0" y="108"/>
                  <a:pt x="0" y="126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207"/>
                  <a:pt x="19" y="235"/>
                  <a:pt x="46" y="235"/>
                </a:cubicBezTo>
                <a:cubicBezTo>
                  <a:pt x="82" y="235"/>
                  <a:pt x="82" y="235"/>
                  <a:pt x="82" y="235"/>
                </a:cubicBezTo>
                <a:cubicBezTo>
                  <a:pt x="82" y="271"/>
                  <a:pt x="82" y="271"/>
                  <a:pt x="82" y="271"/>
                </a:cubicBezTo>
                <a:cubicBezTo>
                  <a:pt x="82" y="289"/>
                  <a:pt x="100" y="316"/>
                  <a:pt x="127" y="316"/>
                </a:cubicBezTo>
                <a:cubicBezTo>
                  <a:pt x="181" y="316"/>
                  <a:pt x="181" y="316"/>
                  <a:pt x="181" y="316"/>
                </a:cubicBezTo>
                <a:cubicBezTo>
                  <a:pt x="208" y="316"/>
                  <a:pt x="226" y="289"/>
                  <a:pt x="226" y="271"/>
                </a:cubicBezTo>
                <a:cubicBezTo>
                  <a:pt x="226" y="235"/>
                  <a:pt x="226" y="235"/>
                  <a:pt x="226" y="235"/>
                </a:cubicBezTo>
                <a:cubicBezTo>
                  <a:pt x="262" y="235"/>
                  <a:pt x="262" y="235"/>
                  <a:pt x="262" y="235"/>
                </a:cubicBezTo>
                <a:cubicBezTo>
                  <a:pt x="290" y="235"/>
                  <a:pt x="308" y="207"/>
                  <a:pt x="308" y="180"/>
                </a:cubicBezTo>
                <a:cubicBezTo>
                  <a:pt x="308" y="126"/>
                  <a:pt x="308" y="126"/>
                  <a:pt x="308" y="126"/>
                </a:cubicBezTo>
                <a:cubicBezTo>
                  <a:pt x="308" y="108"/>
                  <a:pt x="290" y="81"/>
                  <a:pt x="262" y="81"/>
                </a:cubicBezTo>
                <a:close/>
                <a:moveTo>
                  <a:pt x="262" y="180"/>
                </a:moveTo>
                <a:lnTo>
                  <a:pt x="262" y="180"/>
                </a:lnTo>
                <a:cubicBezTo>
                  <a:pt x="181" y="180"/>
                  <a:pt x="181" y="180"/>
                  <a:pt x="181" y="180"/>
                </a:cubicBezTo>
                <a:cubicBezTo>
                  <a:pt x="181" y="271"/>
                  <a:pt x="181" y="271"/>
                  <a:pt x="181" y="271"/>
                </a:cubicBezTo>
                <a:cubicBezTo>
                  <a:pt x="127" y="271"/>
                  <a:pt x="127" y="271"/>
                  <a:pt x="127" y="271"/>
                </a:cubicBezTo>
                <a:cubicBezTo>
                  <a:pt x="127" y="180"/>
                  <a:pt x="127" y="180"/>
                  <a:pt x="127" y="180"/>
                </a:cubicBezTo>
                <a:cubicBezTo>
                  <a:pt x="46" y="180"/>
                  <a:pt x="46" y="180"/>
                  <a:pt x="46" y="180"/>
                </a:cubicBezTo>
                <a:cubicBezTo>
                  <a:pt x="46" y="126"/>
                  <a:pt x="46" y="126"/>
                  <a:pt x="46" y="126"/>
                </a:cubicBezTo>
                <a:cubicBezTo>
                  <a:pt x="127" y="126"/>
                  <a:pt x="127" y="126"/>
                  <a:pt x="127" y="126"/>
                </a:cubicBezTo>
                <a:cubicBezTo>
                  <a:pt x="127" y="45"/>
                  <a:pt x="127" y="45"/>
                  <a:pt x="127" y="45"/>
                </a:cubicBezTo>
                <a:cubicBezTo>
                  <a:pt x="181" y="45"/>
                  <a:pt x="181" y="45"/>
                  <a:pt x="181" y="45"/>
                </a:cubicBezTo>
                <a:cubicBezTo>
                  <a:pt x="181" y="126"/>
                  <a:pt x="181" y="126"/>
                  <a:pt x="181" y="126"/>
                </a:cubicBezTo>
                <a:cubicBezTo>
                  <a:pt x="262" y="126"/>
                  <a:pt x="262" y="126"/>
                  <a:pt x="262" y="126"/>
                </a:cubicBezTo>
                <a:lnTo>
                  <a:pt x="262" y="1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71">
            <a:extLst>
              <a:ext uri="{FF2B5EF4-FFF2-40B4-BE49-F238E27FC236}">
                <a16:creationId xmlns:a16="http://schemas.microsoft.com/office/drawing/2014/main" id="{A7C03D3F-4174-8B43-A64D-780DE7D9F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3238" y="10369442"/>
            <a:ext cx="569170" cy="851399"/>
          </a:xfrm>
          <a:custGeom>
            <a:avLst/>
            <a:gdLst>
              <a:gd name="T0" fmla="*/ 479 w 534"/>
              <a:gd name="T1" fmla="*/ 0 h 796"/>
              <a:gd name="T2" fmla="*/ 479 w 534"/>
              <a:gd name="T3" fmla="*/ 0 h 796"/>
              <a:gd name="T4" fmla="*/ 54 w 534"/>
              <a:gd name="T5" fmla="*/ 0 h 796"/>
              <a:gd name="T6" fmla="*/ 0 w 534"/>
              <a:gd name="T7" fmla="*/ 63 h 796"/>
              <a:gd name="T8" fmla="*/ 0 w 534"/>
              <a:gd name="T9" fmla="*/ 732 h 796"/>
              <a:gd name="T10" fmla="*/ 54 w 534"/>
              <a:gd name="T11" fmla="*/ 795 h 796"/>
              <a:gd name="T12" fmla="*/ 479 w 534"/>
              <a:gd name="T13" fmla="*/ 795 h 796"/>
              <a:gd name="T14" fmla="*/ 533 w 534"/>
              <a:gd name="T15" fmla="*/ 732 h 796"/>
              <a:gd name="T16" fmla="*/ 533 w 534"/>
              <a:gd name="T17" fmla="*/ 63 h 796"/>
              <a:gd name="T18" fmla="*/ 479 w 534"/>
              <a:gd name="T19" fmla="*/ 0 h 796"/>
              <a:gd name="T20" fmla="*/ 45 w 534"/>
              <a:gd name="T21" fmla="*/ 171 h 796"/>
              <a:gd name="T22" fmla="*/ 45 w 534"/>
              <a:gd name="T23" fmla="*/ 171 h 796"/>
              <a:gd name="T24" fmla="*/ 488 w 534"/>
              <a:gd name="T25" fmla="*/ 171 h 796"/>
              <a:gd name="T26" fmla="*/ 488 w 534"/>
              <a:gd name="T27" fmla="*/ 623 h 796"/>
              <a:gd name="T28" fmla="*/ 45 w 534"/>
              <a:gd name="T29" fmla="*/ 623 h 796"/>
              <a:gd name="T30" fmla="*/ 45 w 534"/>
              <a:gd name="T31" fmla="*/ 171 h 796"/>
              <a:gd name="T32" fmla="*/ 54 w 534"/>
              <a:gd name="T33" fmla="*/ 45 h 796"/>
              <a:gd name="T34" fmla="*/ 54 w 534"/>
              <a:gd name="T35" fmla="*/ 45 h 796"/>
              <a:gd name="T36" fmla="*/ 479 w 534"/>
              <a:gd name="T37" fmla="*/ 45 h 796"/>
              <a:gd name="T38" fmla="*/ 488 w 534"/>
              <a:gd name="T39" fmla="*/ 63 h 796"/>
              <a:gd name="T40" fmla="*/ 488 w 534"/>
              <a:gd name="T41" fmla="*/ 126 h 796"/>
              <a:gd name="T42" fmla="*/ 45 w 534"/>
              <a:gd name="T43" fmla="*/ 126 h 796"/>
              <a:gd name="T44" fmla="*/ 45 w 534"/>
              <a:gd name="T45" fmla="*/ 63 h 796"/>
              <a:gd name="T46" fmla="*/ 54 w 534"/>
              <a:gd name="T47" fmla="*/ 45 h 796"/>
              <a:gd name="T48" fmla="*/ 479 w 534"/>
              <a:gd name="T49" fmla="*/ 750 h 796"/>
              <a:gd name="T50" fmla="*/ 479 w 534"/>
              <a:gd name="T51" fmla="*/ 750 h 796"/>
              <a:gd name="T52" fmla="*/ 54 w 534"/>
              <a:gd name="T53" fmla="*/ 750 h 796"/>
              <a:gd name="T54" fmla="*/ 45 w 534"/>
              <a:gd name="T55" fmla="*/ 732 h 796"/>
              <a:gd name="T56" fmla="*/ 45 w 534"/>
              <a:gd name="T57" fmla="*/ 668 h 796"/>
              <a:gd name="T58" fmla="*/ 488 w 534"/>
              <a:gd name="T59" fmla="*/ 668 h 796"/>
              <a:gd name="T60" fmla="*/ 488 w 534"/>
              <a:gd name="T61" fmla="*/ 732 h 796"/>
              <a:gd name="T62" fmla="*/ 479 w 534"/>
              <a:gd name="T63" fmla="*/ 750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34" h="796">
                <a:moveTo>
                  <a:pt x="479" y="0"/>
                </a:moveTo>
                <a:lnTo>
                  <a:pt x="479" y="0"/>
                </a:lnTo>
                <a:cubicBezTo>
                  <a:pt x="54" y="0"/>
                  <a:pt x="54" y="0"/>
                  <a:pt x="54" y="0"/>
                </a:cubicBezTo>
                <a:cubicBezTo>
                  <a:pt x="18" y="0"/>
                  <a:pt x="0" y="27"/>
                  <a:pt x="0" y="63"/>
                </a:cubicBezTo>
                <a:cubicBezTo>
                  <a:pt x="0" y="732"/>
                  <a:pt x="0" y="732"/>
                  <a:pt x="0" y="732"/>
                </a:cubicBezTo>
                <a:cubicBezTo>
                  <a:pt x="0" y="768"/>
                  <a:pt x="18" y="795"/>
                  <a:pt x="54" y="795"/>
                </a:cubicBezTo>
                <a:cubicBezTo>
                  <a:pt x="479" y="795"/>
                  <a:pt x="479" y="795"/>
                  <a:pt x="479" y="795"/>
                </a:cubicBezTo>
                <a:cubicBezTo>
                  <a:pt x="515" y="795"/>
                  <a:pt x="533" y="768"/>
                  <a:pt x="533" y="732"/>
                </a:cubicBezTo>
                <a:cubicBezTo>
                  <a:pt x="533" y="63"/>
                  <a:pt x="533" y="63"/>
                  <a:pt x="533" y="63"/>
                </a:cubicBezTo>
                <a:cubicBezTo>
                  <a:pt x="533" y="27"/>
                  <a:pt x="515" y="0"/>
                  <a:pt x="479" y="0"/>
                </a:cubicBezTo>
                <a:close/>
                <a:moveTo>
                  <a:pt x="45" y="171"/>
                </a:moveTo>
                <a:lnTo>
                  <a:pt x="45" y="171"/>
                </a:lnTo>
                <a:cubicBezTo>
                  <a:pt x="488" y="171"/>
                  <a:pt x="488" y="171"/>
                  <a:pt x="488" y="171"/>
                </a:cubicBezTo>
                <a:cubicBezTo>
                  <a:pt x="488" y="623"/>
                  <a:pt x="488" y="623"/>
                  <a:pt x="488" y="623"/>
                </a:cubicBezTo>
                <a:cubicBezTo>
                  <a:pt x="45" y="623"/>
                  <a:pt x="45" y="623"/>
                  <a:pt x="45" y="623"/>
                </a:cubicBezTo>
                <a:lnTo>
                  <a:pt x="45" y="171"/>
                </a:lnTo>
                <a:close/>
                <a:moveTo>
                  <a:pt x="54" y="45"/>
                </a:moveTo>
                <a:lnTo>
                  <a:pt x="54" y="45"/>
                </a:lnTo>
                <a:cubicBezTo>
                  <a:pt x="479" y="45"/>
                  <a:pt x="479" y="45"/>
                  <a:pt x="479" y="45"/>
                </a:cubicBezTo>
                <a:cubicBezTo>
                  <a:pt x="488" y="45"/>
                  <a:pt x="488" y="54"/>
                  <a:pt x="488" y="63"/>
                </a:cubicBezTo>
                <a:cubicBezTo>
                  <a:pt x="488" y="126"/>
                  <a:pt x="488" y="126"/>
                  <a:pt x="488" y="126"/>
                </a:cubicBezTo>
                <a:cubicBezTo>
                  <a:pt x="45" y="126"/>
                  <a:pt x="45" y="126"/>
                  <a:pt x="45" y="126"/>
                </a:cubicBezTo>
                <a:cubicBezTo>
                  <a:pt x="45" y="63"/>
                  <a:pt x="45" y="63"/>
                  <a:pt x="45" y="63"/>
                </a:cubicBezTo>
                <a:cubicBezTo>
                  <a:pt x="45" y="54"/>
                  <a:pt x="45" y="45"/>
                  <a:pt x="54" y="45"/>
                </a:cubicBezTo>
                <a:close/>
                <a:moveTo>
                  <a:pt x="479" y="750"/>
                </a:moveTo>
                <a:lnTo>
                  <a:pt x="479" y="750"/>
                </a:lnTo>
                <a:cubicBezTo>
                  <a:pt x="54" y="750"/>
                  <a:pt x="54" y="750"/>
                  <a:pt x="54" y="750"/>
                </a:cubicBezTo>
                <a:cubicBezTo>
                  <a:pt x="45" y="750"/>
                  <a:pt x="45" y="741"/>
                  <a:pt x="45" y="732"/>
                </a:cubicBezTo>
                <a:cubicBezTo>
                  <a:pt x="45" y="668"/>
                  <a:pt x="45" y="668"/>
                  <a:pt x="45" y="668"/>
                </a:cubicBezTo>
                <a:cubicBezTo>
                  <a:pt x="488" y="668"/>
                  <a:pt x="488" y="668"/>
                  <a:pt x="488" y="668"/>
                </a:cubicBezTo>
                <a:cubicBezTo>
                  <a:pt x="488" y="732"/>
                  <a:pt x="488" y="732"/>
                  <a:pt x="488" y="732"/>
                </a:cubicBezTo>
                <a:cubicBezTo>
                  <a:pt x="488" y="741"/>
                  <a:pt x="488" y="750"/>
                  <a:pt x="479" y="7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72">
            <a:extLst>
              <a:ext uri="{FF2B5EF4-FFF2-40B4-BE49-F238E27FC236}">
                <a16:creationId xmlns:a16="http://schemas.microsoft.com/office/drawing/2014/main" id="{C7C7D50E-B8BF-E949-93BB-9BF7F6979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021" y="10609338"/>
            <a:ext cx="366902" cy="366902"/>
          </a:xfrm>
          <a:custGeom>
            <a:avLst/>
            <a:gdLst>
              <a:gd name="T0" fmla="*/ 298 w 344"/>
              <a:gd name="T1" fmla="*/ 90 h 344"/>
              <a:gd name="T2" fmla="*/ 298 w 344"/>
              <a:gd name="T3" fmla="*/ 90 h 344"/>
              <a:gd name="T4" fmla="*/ 253 w 344"/>
              <a:gd name="T5" fmla="*/ 90 h 344"/>
              <a:gd name="T6" fmla="*/ 253 w 344"/>
              <a:gd name="T7" fmla="*/ 45 h 344"/>
              <a:gd name="T8" fmla="*/ 207 w 344"/>
              <a:gd name="T9" fmla="*/ 0 h 344"/>
              <a:gd name="T10" fmla="*/ 144 w 344"/>
              <a:gd name="T11" fmla="*/ 0 h 344"/>
              <a:gd name="T12" fmla="*/ 99 w 344"/>
              <a:gd name="T13" fmla="*/ 45 h 344"/>
              <a:gd name="T14" fmla="*/ 99 w 344"/>
              <a:gd name="T15" fmla="*/ 90 h 344"/>
              <a:gd name="T16" fmla="*/ 45 w 344"/>
              <a:gd name="T17" fmla="*/ 90 h 344"/>
              <a:gd name="T18" fmla="*/ 0 w 344"/>
              <a:gd name="T19" fmla="*/ 135 h 344"/>
              <a:gd name="T20" fmla="*/ 0 w 344"/>
              <a:gd name="T21" fmla="*/ 198 h 344"/>
              <a:gd name="T22" fmla="*/ 45 w 344"/>
              <a:gd name="T23" fmla="*/ 243 h 344"/>
              <a:gd name="T24" fmla="*/ 99 w 344"/>
              <a:gd name="T25" fmla="*/ 243 h 344"/>
              <a:gd name="T26" fmla="*/ 99 w 344"/>
              <a:gd name="T27" fmla="*/ 298 h 344"/>
              <a:gd name="T28" fmla="*/ 144 w 344"/>
              <a:gd name="T29" fmla="*/ 343 h 344"/>
              <a:gd name="T30" fmla="*/ 207 w 344"/>
              <a:gd name="T31" fmla="*/ 343 h 344"/>
              <a:gd name="T32" fmla="*/ 253 w 344"/>
              <a:gd name="T33" fmla="*/ 298 h 344"/>
              <a:gd name="T34" fmla="*/ 253 w 344"/>
              <a:gd name="T35" fmla="*/ 243 h 344"/>
              <a:gd name="T36" fmla="*/ 298 w 344"/>
              <a:gd name="T37" fmla="*/ 243 h 344"/>
              <a:gd name="T38" fmla="*/ 343 w 344"/>
              <a:gd name="T39" fmla="*/ 198 h 344"/>
              <a:gd name="T40" fmla="*/ 343 w 344"/>
              <a:gd name="T41" fmla="*/ 135 h 344"/>
              <a:gd name="T42" fmla="*/ 298 w 344"/>
              <a:gd name="T43" fmla="*/ 90 h 344"/>
              <a:gd name="T44" fmla="*/ 298 w 344"/>
              <a:gd name="T45" fmla="*/ 198 h 344"/>
              <a:gd name="T46" fmla="*/ 298 w 344"/>
              <a:gd name="T47" fmla="*/ 198 h 344"/>
              <a:gd name="T48" fmla="*/ 207 w 344"/>
              <a:gd name="T49" fmla="*/ 198 h 344"/>
              <a:gd name="T50" fmla="*/ 207 w 344"/>
              <a:gd name="T51" fmla="*/ 298 h 344"/>
              <a:gd name="T52" fmla="*/ 144 w 344"/>
              <a:gd name="T53" fmla="*/ 298 h 344"/>
              <a:gd name="T54" fmla="*/ 144 w 344"/>
              <a:gd name="T55" fmla="*/ 198 h 344"/>
              <a:gd name="T56" fmla="*/ 45 w 344"/>
              <a:gd name="T57" fmla="*/ 198 h 344"/>
              <a:gd name="T58" fmla="*/ 45 w 344"/>
              <a:gd name="T59" fmla="*/ 135 h 344"/>
              <a:gd name="T60" fmla="*/ 144 w 344"/>
              <a:gd name="T61" fmla="*/ 135 h 344"/>
              <a:gd name="T62" fmla="*/ 144 w 344"/>
              <a:gd name="T63" fmla="*/ 45 h 344"/>
              <a:gd name="T64" fmla="*/ 207 w 344"/>
              <a:gd name="T65" fmla="*/ 45 h 344"/>
              <a:gd name="T66" fmla="*/ 207 w 344"/>
              <a:gd name="T67" fmla="*/ 135 h 344"/>
              <a:gd name="T68" fmla="*/ 298 w 344"/>
              <a:gd name="T69" fmla="*/ 135 h 344"/>
              <a:gd name="T70" fmla="*/ 298 w 344"/>
              <a:gd name="T71" fmla="*/ 198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44" h="344">
                <a:moveTo>
                  <a:pt x="298" y="90"/>
                </a:moveTo>
                <a:lnTo>
                  <a:pt x="298" y="90"/>
                </a:lnTo>
                <a:cubicBezTo>
                  <a:pt x="253" y="90"/>
                  <a:pt x="253" y="90"/>
                  <a:pt x="253" y="90"/>
                </a:cubicBezTo>
                <a:cubicBezTo>
                  <a:pt x="253" y="45"/>
                  <a:pt x="253" y="45"/>
                  <a:pt x="253" y="45"/>
                </a:cubicBezTo>
                <a:cubicBezTo>
                  <a:pt x="253" y="18"/>
                  <a:pt x="225" y="0"/>
                  <a:pt x="207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17" y="0"/>
                  <a:pt x="99" y="18"/>
                  <a:pt x="99" y="45"/>
                </a:cubicBezTo>
                <a:cubicBezTo>
                  <a:pt x="99" y="90"/>
                  <a:pt x="99" y="90"/>
                  <a:pt x="99" y="90"/>
                </a:cubicBezTo>
                <a:cubicBezTo>
                  <a:pt x="45" y="90"/>
                  <a:pt x="45" y="90"/>
                  <a:pt x="45" y="90"/>
                </a:cubicBezTo>
                <a:cubicBezTo>
                  <a:pt x="18" y="90"/>
                  <a:pt x="0" y="108"/>
                  <a:pt x="0" y="135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25"/>
                  <a:pt x="18" y="243"/>
                  <a:pt x="45" y="243"/>
                </a:cubicBezTo>
                <a:cubicBezTo>
                  <a:pt x="99" y="243"/>
                  <a:pt x="99" y="243"/>
                  <a:pt x="99" y="243"/>
                </a:cubicBezTo>
                <a:cubicBezTo>
                  <a:pt x="99" y="298"/>
                  <a:pt x="99" y="298"/>
                  <a:pt x="99" y="298"/>
                </a:cubicBezTo>
                <a:cubicBezTo>
                  <a:pt x="99" y="316"/>
                  <a:pt x="117" y="343"/>
                  <a:pt x="144" y="343"/>
                </a:cubicBezTo>
                <a:cubicBezTo>
                  <a:pt x="207" y="343"/>
                  <a:pt x="207" y="343"/>
                  <a:pt x="207" y="343"/>
                </a:cubicBezTo>
                <a:cubicBezTo>
                  <a:pt x="225" y="343"/>
                  <a:pt x="253" y="316"/>
                  <a:pt x="253" y="298"/>
                </a:cubicBezTo>
                <a:cubicBezTo>
                  <a:pt x="253" y="243"/>
                  <a:pt x="253" y="243"/>
                  <a:pt x="253" y="243"/>
                </a:cubicBezTo>
                <a:cubicBezTo>
                  <a:pt x="298" y="243"/>
                  <a:pt x="298" y="243"/>
                  <a:pt x="298" y="243"/>
                </a:cubicBezTo>
                <a:cubicBezTo>
                  <a:pt x="325" y="243"/>
                  <a:pt x="343" y="225"/>
                  <a:pt x="343" y="198"/>
                </a:cubicBezTo>
                <a:cubicBezTo>
                  <a:pt x="343" y="135"/>
                  <a:pt x="343" y="135"/>
                  <a:pt x="343" y="135"/>
                </a:cubicBezTo>
                <a:cubicBezTo>
                  <a:pt x="343" y="108"/>
                  <a:pt x="325" y="90"/>
                  <a:pt x="298" y="90"/>
                </a:cubicBezTo>
                <a:close/>
                <a:moveTo>
                  <a:pt x="298" y="198"/>
                </a:moveTo>
                <a:lnTo>
                  <a:pt x="298" y="198"/>
                </a:lnTo>
                <a:cubicBezTo>
                  <a:pt x="207" y="198"/>
                  <a:pt x="207" y="198"/>
                  <a:pt x="207" y="198"/>
                </a:cubicBezTo>
                <a:cubicBezTo>
                  <a:pt x="207" y="298"/>
                  <a:pt x="207" y="298"/>
                  <a:pt x="207" y="298"/>
                </a:cubicBezTo>
                <a:cubicBezTo>
                  <a:pt x="144" y="298"/>
                  <a:pt x="144" y="298"/>
                  <a:pt x="144" y="298"/>
                </a:cubicBezTo>
                <a:cubicBezTo>
                  <a:pt x="144" y="198"/>
                  <a:pt x="144" y="198"/>
                  <a:pt x="144" y="198"/>
                </a:cubicBezTo>
                <a:cubicBezTo>
                  <a:pt x="45" y="198"/>
                  <a:pt x="45" y="198"/>
                  <a:pt x="45" y="198"/>
                </a:cubicBezTo>
                <a:cubicBezTo>
                  <a:pt x="45" y="135"/>
                  <a:pt x="45" y="135"/>
                  <a:pt x="45" y="135"/>
                </a:cubicBezTo>
                <a:cubicBezTo>
                  <a:pt x="144" y="135"/>
                  <a:pt x="144" y="135"/>
                  <a:pt x="144" y="135"/>
                </a:cubicBezTo>
                <a:cubicBezTo>
                  <a:pt x="144" y="45"/>
                  <a:pt x="144" y="45"/>
                  <a:pt x="144" y="45"/>
                </a:cubicBezTo>
                <a:cubicBezTo>
                  <a:pt x="207" y="45"/>
                  <a:pt x="207" y="45"/>
                  <a:pt x="207" y="45"/>
                </a:cubicBezTo>
                <a:cubicBezTo>
                  <a:pt x="207" y="135"/>
                  <a:pt x="207" y="135"/>
                  <a:pt x="207" y="135"/>
                </a:cubicBezTo>
                <a:cubicBezTo>
                  <a:pt x="298" y="135"/>
                  <a:pt x="298" y="135"/>
                  <a:pt x="298" y="135"/>
                </a:cubicBezTo>
                <a:lnTo>
                  <a:pt x="298" y="1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73">
            <a:extLst>
              <a:ext uri="{FF2B5EF4-FFF2-40B4-BE49-F238E27FC236}">
                <a16:creationId xmlns:a16="http://schemas.microsoft.com/office/drawing/2014/main" id="{C62A5072-EC49-CF4D-9D11-581211F8A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685" y="10233028"/>
            <a:ext cx="456277" cy="127006"/>
          </a:xfrm>
          <a:custGeom>
            <a:avLst/>
            <a:gdLst>
              <a:gd name="T0" fmla="*/ 27 w 426"/>
              <a:gd name="T1" fmla="*/ 118 h 119"/>
              <a:gd name="T2" fmla="*/ 27 w 426"/>
              <a:gd name="T3" fmla="*/ 118 h 119"/>
              <a:gd name="T4" fmla="*/ 46 w 426"/>
              <a:gd name="T5" fmla="*/ 90 h 119"/>
              <a:gd name="T6" fmla="*/ 46 w 426"/>
              <a:gd name="T7" fmla="*/ 72 h 119"/>
              <a:gd name="T8" fmla="*/ 73 w 426"/>
              <a:gd name="T9" fmla="*/ 45 h 119"/>
              <a:gd name="T10" fmla="*/ 353 w 426"/>
              <a:gd name="T11" fmla="*/ 45 h 119"/>
              <a:gd name="T12" fmla="*/ 380 w 426"/>
              <a:gd name="T13" fmla="*/ 72 h 119"/>
              <a:gd name="T14" fmla="*/ 380 w 426"/>
              <a:gd name="T15" fmla="*/ 90 h 119"/>
              <a:gd name="T16" fmla="*/ 398 w 426"/>
              <a:gd name="T17" fmla="*/ 118 h 119"/>
              <a:gd name="T18" fmla="*/ 425 w 426"/>
              <a:gd name="T19" fmla="*/ 90 h 119"/>
              <a:gd name="T20" fmla="*/ 425 w 426"/>
              <a:gd name="T21" fmla="*/ 72 h 119"/>
              <a:gd name="T22" fmla="*/ 353 w 426"/>
              <a:gd name="T23" fmla="*/ 0 h 119"/>
              <a:gd name="T24" fmla="*/ 73 w 426"/>
              <a:gd name="T25" fmla="*/ 0 h 119"/>
              <a:gd name="T26" fmla="*/ 0 w 426"/>
              <a:gd name="T27" fmla="*/ 72 h 119"/>
              <a:gd name="T28" fmla="*/ 0 w 426"/>
              <a:gd name="T29" fmla="*/ 90 h 119"/>
              <a:gd name="T30" fmla="*/ 27 w 426"/>
              <a:gd name="T31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6" h="119">
                <a:moveTo>
                  <a:pt x="27" y="118"/>
                </a:moveTo>
                <a:lnTo>
                  <a:pt x="27" y="118"/>
                </a:lnTo>
                <a:cubicBezTo>
                  <a:pt x="37" y="118"/>
                  <a:pt x="46" y="109"/>
                  <a:pt x="46" y="90"/>
                </a:cubicBezTo>
                <a:cubicBezTo>
                  <a:pt x="46" y="72"/>
                  <a:pt x="46" y="72"/>
                  <a:pt x="46" y="72"/>
                </a:cubicBezTo>
                <a:cubicBezTo>
                  <a:pt x="46" y="54"/>
                  <a:pt x="55" y="45"/>
                  <a:pt x="73" y="45"/>
                </a:cubicBezTo>
                <a:cubicBezTo>
                  <a:pt x="353" y="45"/>
                  <a:pt x="353" y="45"/>
                  <a:pt x="353" y="45"/>
                </a:cubicBezTo>
                <a:cubicBezTo>
                  <a:pt x="362" y="45"/>
                  <a:pt x="380" y="54"/>
                  <a:pt x="380" y="72"/>
                </a:cubicBezTo>
                <a:cubicBezTo>
                  <a:pt x="380" y="90"/>
                  <a:pt x="380" y="90"/>
                  <a:pt x="380" y="90"/>
                </a:cubicBezTo>
                <a:cubicBezTo>
                  <a:pt x="380" y="109"/>
                  <a:pt x="389" y="118"/>
                  <a:pt x="398" y="118"/>
                </a:cubicBezTo>
                <a:cubicBezTo>
                  <a:pt x="416" y="118"/>
                  <a:pt x="425" y="109"/>
                  <a:pt x="425" y="90"/>
                </a:cubicBezTo>
                <a:cubicBezTo>
                  <a:pt x="425" y="72"/>
                  <a:pt x="425" y="72"/>
                  <a:pt x="425" y="72"/>
                </a:cubicBezTo>
                <a:cubicBezTo>
                  <a:pt x="425" y="36"/>
                  <a:pt x="389" y="0"/>
                  <a:pt x="353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37" y="0"/>
                  <a:pt x="0" y="36"/>
                  <a:pt x="0" y="72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109"/>
                  <a:pt x="9" y="118"/>
                  <a:pt x="27" y="1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60A82A3B-96E6-E246-8A4B-8F9952DBEA7C}"/>
              </a:ext>
            </a:extLst>
          </p:cNvPr>
          <p:cNvGrpSpPr/>
          <p:nvPr/>
        </p:nvGrpSpPr>
        <p:grpSpPr>
          <a:xfrm>
            <a:off x="2668308" y="1213068"/>
            <a:ext cx="19041035" cy="2561450"/>
            <a:chOff x="2668308" y="861425"/>
            <a:chExt cx="19041035" cy="2561450"/>
          </a:xfrm>
        </p:grpSpPr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1C1CA517-2B0D-0044-B694-BCC90A68FABF}"/>
                </a:ext>
              </a:extLst>
            </p:cNvPr>
            <p:cNvSpPr txBox="1"/>
            <p:nvPr/>
          </p:nvSpPr>
          <p:spPr>
            <a:xfrm>
              <a:off x="10546393" y="861425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Health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922619CE-1CCB-4641-BE38-5461C88911F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C981E5CA-9A93-794F-99FC-5050C4EAD50E}"/>
              </a:ext>
            </a:extLst>
          </p:cNvPr>
          <p:cNvGrpSpPr/>
          <p:nvPr/>
        </p:nvGrpSpPr>
        <p:grpSpPr>
          <a:xfrm>
            <a:off x="3332413" y="5642621"/>
            <a:ext cx="4236804" cy="1488549"/>
            <a:chOff x="4263265" y="1861451"/>
            <a:chExt cx="4236804" cy="1488549"/>
          </a:xfrm>
        </p:grpSpPr>
        <p:sp>
          <p:nvSpPr>
            <p:cNvPr id="67" name="CuadroTexto 395">
              <a:extLst>
                <a:ext uri="{FF2B5EF4-FFF2-40B4-BE49-F238E27FC236}">
                  <a16:creationId xmlns:a16="http://schemas.microsoft.com/office/drawing/2014/main" id="{E908AC2A-A6CA-294E-8033-EDA2BCDFD752}"/>
                </a:ext>
              </a:extLst>
            </p:cNvPr>
            <p:cNvSpPr txBox="1"/>
            <p:nvPr/>
          </p:nvSpPr>
          <p:spPr>
            <a:xfrm flipH="1">
              <a:off x="6106268" y="186145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8" name="Rectangle 40">
              <a:extLst>
                <a:ext uri="{FF2B5EF4-FFF2-40B4-BE49-F238E27FC236}">
                  <a16:creationId xmlns:a16="http://schemas.microsoft.com/office/drawing/2014/main" id="{3AD51FC4-5662-FC40-843F-07FEAD4A7D50}"/>
                </a:ext>
              </a:extLst>
            </p:cNvPr>
            <p:cNvSpPr/>
            <p:nvPr/>
          </p:nvSpPr>
          <p:spPr>
            <a:xfrm>
              <a:off x="4263265" y="2395893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1113D64A-B45B-1B4D-87DA-50D0E5E0E46D}"/>
              </a:ext>
            </a:extLst>
          </p:cNvPr>
          <p:cNvGrpSpPr/>
          <p:nvPr/>
        </p:nvGrpSpPr>
        <p:grpSpPr>
          <a:xfrm>
            <a:off x="3296679" y="10025866"/>
            <a:ext cx="4240975" cy="1523955"/>
            <a:chOff x="4250958" y="4721942"/>
            <a:chExt cx="4240975" cy="1523955"/>
          </a:xfrm>
        </p:grpSpPr>
        <p:sp>
          <p:nvSpPr>
            <p:cNvPr id="70" name="CuadroTexto 395">
              <a:extLst>
                <a:ext uri="{FF2B5EF4-FFF2-40B4-BE49-F238E27FC236}">
                  <a16:creationId xmlns:a16="http://schemas.microsoft.com/office/drawing/2014/main" id="{117742FD-C18E-7E49-971E-0FC65B949126}"/>
                </a:ext>
              </a:extLst>
            </p:cNvPr>
            <p:cNvSpPr txBox="1"/>
            <p:nvPr/>
          </p:nvSpPr>
          <p:spPr>
            <a:xfrm flipH="1">
              <a:off x="6109258" y="4721942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1" name="Rectangle 40">
              <a:extLst>
                <a:ext uri="{FF2B5EF4-FFF2-40B4-BE49-F238E27FC236}">
                  <a16:creationId xmlns:a16="http://schemas.microsoft.com/office/drawing/2014/main" id="{D331E5BD-7ECB-CC4D-9DB4-076224BFBDD5}"/>
                </a:ext>
              </a:extLst>
            </p:cNvPr>
            <p:cNvSpPr/>
            <p:nvPr/>
          </p:nvSpPr>
          <p:spPr>
            <a:xfrm>
              <a:off x="4250958" y="5291790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C504F840-2E37-FA48-93B4-C0AED9DCB368}"/>
              </a:ext>
            </a:extLst>
          </p:cNvPr>
          <p:cNvGrpSpPr/>
          <p:nvPr/>
        </p:nvGrpSpPr>
        <p:grpSpPr>
          <a:xfrm>
            <a:off x="16423254" y="5654093"/>
            <a:ext cx="4236804" cy="1555049"/>
            <a:chOff x="4208458" y="7650699"/>
            <a:chExt cx="4236804" cy="1555049"/>
          </a:xfrm>
        </p:grpSpPr>
        <p:sp>
          <p:nvSpPr>
            <p:cNvPr id="73" name="CuadroTexto 395">
              <a:extLst>
                <a:ext uri="{FF2B5EF4-FFF2-40B4-BE49-F238E27FC236}">
                  <a16:creationId xmlns:a16="http://schemas.microsoft.com/office/drawing/2014/main" id="{1FDF4D78-76F5-5445-B2E1-10BED021148F}"/>
                </a:ext>
              </a:extLst>
            </p:cNvPr>
            <p:cNvSpPr txBox="1"/>
            <p:nvPr/>
          </p:nvSpPr>
          <p:spPr>
            <a:xfrm flipH="1">
              <a:off x="4263265" y="7650699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4" name="Rectangle 40">
              <a:extLst>
                <a:ext uri="{FF2B5EF4-FFF2-40B4-BE49-F238E27FC236}">
                  <a16:creationId xmlns:a16="http://schemas.microsoft.com/office/drawing/2014/main" id="{B81FB857-A056-284E-B4A5-FF6B02D7042C}"/>
                </a:ext>
              </a:extLst>
            </p:cNvPr>
            <p:cNvSpPr/>
            <p:nvPr/>
          </p:nvSpPr>
          <p:spPr>
            <a:xfrm>
              <a:off x="4208458" y="8251641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044B6806-DDCE-E544-829F-C65B26624101}"/>
              </a:ext>
            </a:extLst>
          </p:cNvPr>
          <p:cNvGrpSpPr/>
          <p:nvPr/>
        </p:nvGrpSpPr>
        <p:grpSpPr>
          <a:xfrm>
            <a:off x="16441818" y="10035757"/>
            <a:ext cx="4236804" cy="1514064"/>
            <a:chOff x="4247967" y="10620441"/>
            <a:chExt cx="4236804" cy="1514064"/>
          </a:xfrm>
        </p:grpSpPr>
        <p:sp>
          <p:nvSpPr>
            <p:cNvPr id="76" name="CuadroTexto 395">
              <a:extLst>
                <a:ext uri="{FF2B5EF4-FFF2-40B4-BE49-F238E27FC236}">
                  <a16:creationId xmlns:a16="http://schemas.microsoft.com/office/drawing/2014/main" id="{6600BA80-70D8-1341-BD71-8DF011383857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7" name="Rectangle 40">
              <a:extLst>
                <a:ext uri="{FF2B5EF4-FFF2-40B4-BE49-F238E27FC236}">
                  <a16:creationId xmlns:a16="http://schemas.microsoft.com/office/drawing/2014/main" id="{A2A346C4-B54E-6841-9AC8-0748F61B0566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7716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Freeform 329">
            <a:extLst>
              <a:ext uri="{FF2B5EF4-FFF2-40B4-BE49-F238E27FC236}">
                <a16:creationId xmlns:a16="http://schemas.microsoft.com/office/drawing/2014/main" id="{DB76D9F3-4CD9-6C41-A167-AAA664419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9056" y="1433649"/>
            <a:ext cx="7216502" cy="10848702"/>
          </a:xfrm>
          <a:custGeom>
            <a:avLst/>
            <a:gdLst>
              <a:gd name="T0" fmla="*/ 7527 w 7974"/>
              <a:gd name="T1" fmla="*/ 1245 h 11986"/>
              <a:gd name="T2" fmla="*/ 7527 w 7974"/>
              <a:gd name="T3" fmla="*/ 1245 h 11986"/>
              <a:gd name="T4" fmla="*/ 6063 w 7974"/>
              <a:gd name="T5" fmla="*/ 1245 h 11986"/>
              <a:gd name="T6" fmla="*/ 5302 w 7974"/>
              <a:gd name="T7" fmla="*/ 399 h 11986"/>
              <a:gd name="T8" fmla="*/ 3981 w 7974"/>
              <a:gd name="T9" fmla="*/ 0 h 11986"/>
              <a:gd name="T10" fmla="*/ 2669 w 7974"/>
              <a:gd name="T11" fmla="*/ 399 h 11986"/>
              <a:gd name="T12" fmla="*/ 1910 w 7974"/>
              <a:gd name="T13" fmla="*/ 1245 h 11986"/>
              <a:gd name="T14" fmla="*/ 446 w 7974"/>
              <a:gd name="T15" fmla="*/ 1245 h 11986"/>
              <a:gd name="T16" fmla="*/ 0 w 7974"/>
              <a:gd name="T17" fmla="*/ 1863 h 11986"/>
              <a:gd name="T18" fmla="*/ 0 w 7974"/>
              <a:gd name="T19" fmla="*/ 11690 h 11986"/>
              <a:gd name="T20" fmla="*/ 294 w 7974"/>
              <a:gd name="T21" fmla="*/ 11985 h 11986"/>
              <a:gd name="T22" fmla="*/ 7669 w 7974"/>
              <a:gd name="T23" fmla="*/ 11985 h 11986"/>
              <a:gd name="T24" fmla="*/ 7973 w 7974"/>
              <a:gd name="T25" fmla="*/ 11690 h 11986"/>
              <a:gd name="T26" fmla="*/ 7973 w 7974"/>
              <a:gd name="T27" fmla="*/ 1863 h 11986"/>
              <a:gd name="T28" fmla="*/ 7527 w 7974"/>
              <a:gd name="T29" fmla="*/ 1245 h 11986"/>
              <a:gd name="T30" fmla="*/ 3002 w 7974"/>
              <a:gd name="T31" fmla="*/ 893 h 11986"/>
              <a:gd name="T32" fmla="*/ 3002 w 7974"/>
              <a:gd name="T33" fmla="*/ 893 h 11986"/>
              <a:gd name="T34" fmla="*/ 3981 w 7974"/>
              <a:gd name="T35" fmla="*/ 599 h 11986"/>
              <a:gd name="T36" fmla="*/ 4970 w 7974"/>
              <a:gd name="T37" fmla="*/ 893 h 11986"/>
              <a:gd name="T38" fmla="*/ 5568 w 7974"/>
              <a:gd name="T39" fmla="*/ 1606 h 11986"/>
              <a:gd name="T40" fmla="*/ 5568 w 7974"/>
              <a:gd name="T41" fmla="*/ 2310 h 11986"/>
              <a:gd name="T42" fmla="*/ 2403 w 7974"/>
              <a:gd name="T43" fmla="*/ 2310 h 11986"/>
              <a:gd name="T44" fmla="*/ 2403 w 7974"/>
              <a:gd name="T45" fmla="*/ 1606 h 11986"/>
              <a:gd name="T46" fmla="*/ 3002 w 7974"/>
              <a:gd name="T47" fmla="*/ 893 h 11986"/>
              <a:gd name="T48" fmla="*/ 7374 w 7974"/>
              <a:gd name="T49" fmla="*/ 11396 h 11986"/>
              <a:gd name="T50" fmla="*/ 7374 w 7974"/>
              <a:gd name="T51" fmla="*/ 11396 h 11986"/>
              <a:gd name="T52" fmla="*/ 598 w 7974"/>
              <a:gd name="T53" fmla="*/ 11396 h 11986"/>
              <a:gd name="T54" fmla="*/ 598 w 7974"/>
              <a:gd name="T55" fmla="*/ 1863 h 11986"/>
              <a:gd name="T56" fmla="*/ 598 w 7974"/>
              <a:gd name="T57" fmla="*/ 1844 h 11986"/>
              <a:gd name="T58" fmla="*/ 1663 w 7974"/>
              <a:gd name="T59" fmla="*/ 1844 h 11986"/>
              <a:gd name="T60" fmla="*/ 1663 w 7974"/>
              <a:gd name="T61" fmla="*/ 1844 h 11986"/>
              <a:gd name="T62" fmla="*/ 1805 w 7974"/>
              <a:gd name="T63" fmla="*/ 1844 h 11986"/>
              <a:gd name="T64" fmla="*/ 1805 w 7974"/>
              <a:gd name="T65" fmla="*/ 2576 h 11986"/>
              <a:gd name="T66" fmla="*/ 2175 w 7974"/>
              <a:gd name="T67" fmla="*/ 2909 h 11986"/>
              <a:gd name="T68" fmla="*/ 5796 w 7974"/>
              <a:gd name="T69" fmla="*/ 2909 h 11986"/>
              <a:gd name="T70" fmla="*/ 6167 w 7974"/>
              <a:gd name="T71" fmla="*/ 2576 h 11986"/>
              <a:gd name="T72" fmla="*/ 6167 w 7974"/>
              <a:gd name="T73" fmla="*/ 1844 h 11986"/>
              <a:gd name="T74" fmla="*/ 6310 w 7974"/>
              <a:gd name="T75" fmla="*/ 1844 h 11986"/>
              <a:gd name="T76" fmla="*/ 6310 w 7974"/>
              <a:gd name="T77" fmla="*/ 1844 h 11986"/>
              <a:gd name="T78" fmla="*/ 7374 w 7974"/>
              <a:gd name="T79" fmla="*/ 1844 h 11986"/>
              <a:gd name="T80" fmla="*/ 7374 w 7974"/>
              <a:gd name="T81" fmla="*/ 1863 h 11986"/>
              <a:gd name="T82" fmla="*/ 7374 w 7974"/>
              <a:gd name="T83" fmla="*/ 11396 h 11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974" h="11986">
                <a:moveTo>
                  <a:pt x="7527" y="1245"/>
                </a:moveTo>
                <a:lnTo>
                  <a:pt x="7527" y="1245"/>
                </a:lnTo>
                <a:cubicBezTo>
                  <a:pt x="6063" y="1245"/>
                  <a:pt x="6063" y="1245"/>
                  <a:pt x="6063" y="1245"/>
                </a:cubicBezTo>
                <a:cubicBezTo>
                  <a:pt x="5882" y="912"/>
                  <a:pt x="5626" y="618"/>
                  <a:pt x="5302" y="399"/>
                </a:cubicBezTo>
                <a:cubicBezTo>
                  <a:pt x="4913" y="143"/>
                  <a:pt x="4456" y="0"/>
                  <a:pt x="3981" y="0"/>
                </a:cubicBezTo>
                <a:cubicBezTo>
                  <a:pt x="3506" y="0"/>
                  <a:pt x="3050" y="143"/>
                  <a:pt x="2669" y="399"/>
                </a:cubicBezTo>
                <a:cubicBezTo>
                  <a:pt x="2346" y="618"/>
                  <a:pt x="2081" y="912"/>
                  <a:pt x="1910" y="1245"/>
                </a:cubicBezTo>
                <a:cubicBezTo>
                  <a:pt x="446" y="1245"/>
                  <a:pt x="446" y="1245"/>
                  <a:pt x="446" y="1245"/>
                </a:cubicBezTo>
                <a:cubicBezTo>
                  <a:pt x="190" y="1245"/>
                  <a:pt x="0" y="1502"/>
                  <a:pt x="0" y="1863"/>
                </a:cubicBezTo>
                <a:cubicBezTo>
                  <a:pt x="0" y="11690"/>
                  <a:pt x="0" y="11690"/>
                  <a:pt x="0" y="11690"/>
                </a:cubicBezTo>
                <a:cubicBezTo>
                  <a:pt x="0" y="11852"/>
                  <a:pt x="132" y="11985"/>
                  <a:pt x="294" y="11985"/>
                </a:cubicBezTo>
                <a:cubicBezTo>
                  <a:pt x="7669" y="11985"/>
                  <a:pt x="7669" y="11985"/>
                  <a:pt x="7669" y="11985"/>
                </a:cubicBezTo>
                <a:cubicBezTo>
                  <a:pt x="7840" y="11985"/>
                  <a:pt x="7973" y="11852"/>
                  <a:pt x="7973" y="11690"/>
                </a:cubicBezTo>
                <a:cubicBezTo>
                  <a:pt x="7973" y="1863"/>
                  <a:pt x="7973" y="1863"/>
                  <a:pt x="7973" y="1863"/>
                </a:cubicBezTo>
                <a:cubicBezTo>
                  <a:pt x="7973" y="1502"/>
                  <a:pt x="7783" y="1245"/>
                  <a:pt x="7527" y="1245"/>
                </a:cubicBezTo>
                <a:close/>
                <a:moveTo>
                  <a:pt x="3002" y="893"/>
                </a:moveTo>
                <a:lnTo>
                  <a:pt x="3002" y="893"/>
                </a:lnTo>
                <a:cubicBezTo>
                  <a:pt x="3287" y="704"/>
                  <a:pt x="3629" y="599"/>
                  <a:pt x="3981" y="599"/>
                </a:cubicBezTo>
                <a:cubicBezTo>
                  <a:pt x="4342" y="599"/>
                  <a:pt x="4684" y="704"/>
                  <a:pt x="4970" y="893"/>
                </a:cubicBezTo>
                <a:cubicBezTo>
                  <a:pt x="5236" y="1074"/>
                  <a:pt x="5445" y="1321"/>
                  <a:pt x="5568" y="1606"/>
                </a:cubicBezTo>
                <a:cubicBezTo>
                  <a:pt x="5568" y="2310"/>
                  <a:pt x="5568" y="2310"/>
                  <a:pt x="5568" y="2310"/>
                </a:cubicBezTo>
                <a:cubicBezTo>
                  <a:pt x="2403" y="2310"/>
                  <a:pt x="2403" y="2310"/>
                  <a:pt x="2403" y="2310"/>
                </a:cubicBezTo>
                <a:cubicBezTo>
                  <a:pt x="2403" y="1606"/>
                  <a:pt x="2403" y="1606"/>
                  <a:pt x="2403" y="1606"/>
                </a:cubicBezTo>
                <a:cubicBezTo>
                  <a:pt x="2527" y="1321"/>
                  <a:pt x="2736" y="1074"/>
                  <a:pt x="3002" y="893"/>
                </a:cubicBezTo>
                <a:close/>
                <a:moveTo>
                  <a:pt x="7374" y="11396"/>
                </a:moveTo>
                <a:lnTo>
                  <a:pt x="7374" y="11396"/>
                </a:lnTo>
                <a:cubicBezTo>
                  <a:pt x="598" y="11396"/>
                  <a:pt x="598" y="11396"/>
                  <a:pt x="598" y="11396"/>
                </a:cubicBezTo>
                <a:cubicBezTo>
                  <a:pt x="598" y="1863"/>
                  <a:pt x="598" y="1863"/>
                  <a:pt x="598" y="1863"/>
                </a:cubicBezTo>
                <a:cubicBezTo>
                  <a:pt x="598" y="1854"/>
                  <a:pt x="598" y="1854"/>
                  <a:pt x="598" y="1844"/>
                </a:cubicBezTo>
                <a:cubicBezTo>
                  <a:pt x="1663" y="1844"/>
                  <a:pt x="1663" y="1844"/>
                  <a:pt x="1663" y="1844"/>
                </a:cubicBezTo>
                <a:lnTo>
                  <a:pt x="1663" y="1844"/>
                </a:lnTo>
                <a:cubicBezTo>
                  <a:pt x="1805" y="1844"/>
                  <a:pt x="1805" y="1844"/>
                  <a:pt x="1805" y="1844"/>
                </a:cubicBezTo>
                <a:cubicBezTo>
                  <a:pt x="1805" y="2576"/>
                  <a:pt x="1805" y="2576"/>
                  <a:pt x="1805" y="2576"/>
                </a:cubicBezTo>
                <a:cubicBezTo>
                  <a:pt x="1805" y="2766"/>
                  <a:pt x="1957" y="2909"/>
                  <a:pt x="2175" y="2909"/>
                </a:cubicBezTo>
                <a:cubicBezTo>
                  <a:pt x="5796" y="2909"/>
                  <a:pt x="5796" y="2909"/>
                  <a:pt x="5796" y="2909"/>
                </a:cubicBezTo>
                <a:cubicBezTo>
                  <a:pt x="6006" y="2909"/>
                  <a:pt x="6167" y="2766"/>
                  <a:pt x="6167" y="2576"/>
                </a:cubicBezTo>
                <a:cubicBezTo>
                  <a:pt x="6167" y="1844"/>
                  <a:pt x="6167" y="1844"/>
                  <a:pt x="6167" y="1844"/>
                </a:cubicBezTo>
                <a:cubicBezTo>
                  <a:pt x="6310" y="1844"/>
                  <a:pt x="6310" y="1844"/>
                  <a:pt x="6310" y="1844"/>
                </a:cubicBezTo>
                <a:lnTo>
                  <a:pt x="6310" y="1844"/>
                </a:lnTo>
                <a:cubicBezTo>
                  <a:pt x="7374" y="1844"/>
                  <a:pt x="7374" y="1844"/>
                  <a:pt x="7374" y="1844"/>
                </a:cubicBezTo>
                <a:cubicBezTo>
                  <a:pt x="7374" y="1854"/>
                  <a:pt x="7374" y="1854"/>
                  <a:pt x="7374" y="1863"/>
                </a:cubicBezTo>
                <a:lnTo>
                  <a:pt x="7374" y="113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30">
            <a:extLst>
              <a:ext uri="{FF2B5EF4-FFF2-40B4-BE49-F238E27FC236}">
                <a16:creationId xmlns:a16="http://schemas.microsoft.com/office/drawing/2014/main" id="{4DE611BD-2398-9C4F-9018-81C898388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0993" y="4770483"/>
            <a:ext cx="930002" cy="930002"/>
          </a:xfrm>
          <a:custGeom>
            <a:avLst/>
            <a:gdLst>
              <a:gd name="T0" fmla="*/ 512 w 1026"/>
              <a:gd name="T1" fmla="*/ 1026 h 1027"/>
              <a:gd name="T2" fmla="*/ 512 w 1026"/>
              <a:gd name="T3" fmla="*/ 1026 h 1027"/>
              <a:gd name="T4" fmla="*/ 151 w 1026"/>
              <a:gd name="T5" fmla="*/ 874 h 1027"/>
              <a:gd name="T6" fmla="*/ 0 w 1026"/>
              <a:gd name="T7" fmla="*/ 513 h 1027"/>
              <a:gd name="T8" fmla="*/ 151 w 1026"/>
              <a:gd name="T9" fmla="*/ 143 h 1027"/>
              <a:gd name="T10" fmla="*/ 512 w 1026"/>
              <a:gd name="T11" fmla="*/ 0 h 1027"/>
              <a:gd name="T12" fmla="*/ 873 w 1026"/>
              <a:gd name="T13" fmla="*/ 143 h 1027"/>
              <a:gd name="T14" fmla="*/ 1025 w 1026"/>
              <a:gd name="T15" fmla="*/ 513 h 1027"/>
              <a:gd name="T16" fmla="*/ 873 w 1026"/>
              <a:gd name="T17" fmla="*/ 874 h 1027"/>
              <a:gd name="T18" fmla="*/ 512 w 1026"/>
              <a:gd name="T19" fmla="*/ 1026 h 1027"/>
              <a:gd name="T20" fmla="*/ 512 w 1026"/>
              <a:gd name="T21" fmla="*/ 67 h 1027"/>
              <a:gd name="T22" fmla="*/ 512 w 1026"/>
              <a:gd name="T23" fmla="*/ 67 h 1027"/>
              <a:gd name="T24" fmla="*/ 198 w 1026"/>
              <a:gd name="T25" fmla="*/ 190 h 1027"/>
              <a:gd name="T26" fmla="*/ 66 w 1026"/>
              <a:gd name="T27" fmla="*/ 513 h 1027"/>
              <a:gd name="T28" fmla="*/ 198 w 1026"/>
              <a:gd name="T29" fmla="*/ 827 h 1027"/>
              <a:gd name="T30" fmla="*/ 512 w 1026"/>
              <a:gd name="T31" fmla="*/ 960 h 1027"/>
              <a:gd name="T32" fmla="*/ 826 w 1026"/>
              <a:gd name="T33" fmla="*/ 827 h 1027"/>
              <a:gd name="T34" fmla="*/ 959 w 1026"/>
              <a:gd name="T35" fmla="*/ 513 h 1027"/>
              <a:gd name="T36" fmla="*/ 826 w 1026"/>
              <a:gd name="T37" fmla="*/ 190 h 1027"/>
              <a:gd name="T38" fmla="*/ 512 w 1026"/>
              <a:gd name="T39" fmla="*/ 67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26" h="1027">
                <a:moveTo>
                  <a:pt x="512" y="1026"/>
                </a:moveTo>
                <a:lnTo>
                  <a:pt x="512" y="1026"/>
                </a:lnTo>
                <a:cubicBezTo>
                  <a:pt x="379" y="1026"/>
                  <a:pt x="246" y="970"/>
                  <a:pt x="151" y="874"/>
                </a:cubicBezTo>
                <a:cubicBezTo>
                  <a:pt x="57" y="779"/>
                  <a:pt x="0" y="646"/>
                  <a:pt x="0" y="513"/>
                </a:cubicBezTo>
                <a:cubicBezTo>
                  <a:pt x="0" y="371"/>
                  <a:pt x="57" y="247"/>
                  <a:pt x="151" y="143"/>
                </a:cubicBezTo>
                <a:cubicBezTo>
                  <a:pt x="246" y="47"/>
                  <a:pt x="379" y="0"/>
                  <a:pt x="512" y="0"/>
                </a:cubicBezTo>
                <a:cubicBezTo>
                  <a:pt x="645" y="0"/>
                  <a:pt x="778" y="47"/>
                  <a:pt x="873" y="143"/>
                </a:cubicBezTo>
                <a:cubicBezTo>
                  <a:pt x="968" y="247"/>
                  <a:pt x="1025" y="371"/>
                  <a:pt x="1025" y="513"/>
                </a:cubicBezTo>
                <a:cubicBezTo>
                  <a:pt x="1025" y="646"/>
                  <a:pt x="968" y="779"/>
                  <a:pt x="873" y="874"/>
                </a:cubicBezTo>
                <a:cubicBezTo>
                  <a:pt x="778" y="970"/>
                  <a:pt x="645" y="1026"/>
                  <a:pt x="512" y="1026"/>
                </a:cubicBezTo>
                <a:close/>
                <a:moveTo>
                  <a:pt x="512" y="67"/>
                </a:moveTo>
                <a:lnTo>
                  <a:pt x="512" y="67"/>
                </a:lnTo>
                <a:cubicBezTo>
                  <a:pt x="388" y="67"/>
                  <a:pt x="284" y="114"/>
                  <a:pt x="198" y="190"/>
                </a:cubicBezTo>
                <a:cubicBezTo>
                  <a:pt x="113" y="275"/>
                  <a:pt x="66" y="390"/>
                  <a:pt x="66" y="513"/>
                </a:cubicBezTo>
                <a:cubicBezTo>
                  <a:pt x="66" y="627"/>
                  <a:pt x="113" y="741"/>
                  <a:pt x="198" y="827"/>
                </a:cubicBezTo>
                <a:cubicBezTo>
                  <a:pt x="284" y="912"/>
                  <a:pt x="388" y="960"/>
                  <a:pt x="512" y="960"/>
                </a:cubicBezTo>
                <a:cubicBezTo>
                  <a:pt x="636" y="960"/>
                  <a:pt x="740" y="912"/>
                  <a:pt x="826" y="827"/>
                </a:cubicBezTo>
                <a:cubicBezTo>
                  <a:pt x="911" y="741"/>
                  <a:pt x="959" y="627"/>
                  <a:pt x="959" y="513"/>
                </a:cubicBezTo>
                <a:cubicBezTo>
                  <a:pt x="959" y="390"/>
                  <a:pt x="911" y="275"/>
                  <a:pt x="826" y="190"/>
                </a:cubicBezTo>
                <a:cubicBezTo>
                  <a:pt x="740" y="114"/>
                  <a:pt x="636" y="67"/>
                  <a:pt x="512" y="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31">
            <a:extLst>
              <a:ext uri="{FF2B5EF4-FFF2-40B4-BE49-F238E27FC236}">
                <a16:creationId xmlns:a16="http://schemas.microsoft.com/office/drawing/2014/main" id="{2687C839-8B75-DB4D-B006-C2D565264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2623" y="4942113"/>
            <a:ext cx="578758" cy="482964"/>
          </a:xfrm>
          <a:custGeom>
            <a:avLst/>
            <a:gdLst>
              <a:gd name="T0" fmla="*/ 627 w 638"/>
              <a:gd name="T1" fmla="*/ 47 h 533"/>
              <a:gd name="T2" fmla="*/ 627 w 638"/>
              <a:gd name="T3" fmla="*/ 47 h 533"/>
              <a:gd name="T4" fmla="*/ 247 w 638"/>
              <a:gd name="T5" fmla="*/ 523 h 533"/>
              <a:gd name="T6" fmla="*/ 237 w 638"/>
              <a:gd name="T7" fmla="*/ 532 h 533"/>
              <a:gd name="T8" fmla="*/ 237 w 638"/>
              <a:gd name="T9" fmla="*/ 532 h 533"/>
              <a:gd name="T10" fmla="*/ 237 w 638"/>
              <a:gd name="T11" fmla="*/ 532 h 533"/>
              <a:gd name="T12" fmla="*/ 237 w 638"/>
              <a:gd name="T13" fmla="*/ 532 h 533"/>
              <a:gd name="T14" fmla="*/ 237 w 638"/>
              <a:gd name="T15" fmla="*/ 532 h 533"/>
              <a:gd name="T16" fmla="*/ 228 w 638"/>
              <a:gd name="T17" fmla="*/ 532 h 533"/>
              <a:gd name="T18" fmla="*/ 228 w 638"/>
              <a:gd name="T19" fmla="*/ 532 h 533"/>
              <a:gd name="T20" fmla="*/ 228 w 638"/>
              <a:gd name="T21" fmla="*/ 532 h 533"/>
              <a:gd name="T22" fmla="*/ 228 w 638"/>
              <a:gd name="T23" fmla="*/ 532 h 533"/>
              <a:gd name="T24" fmla="*/ 228 w 638"/>
              <a:gd name="T25" fmla="*/ 532 h 533"/>
              <a:gd name="T26" fmla="*/ 228 w 638"/>
              <a:gd name="T27" fmla="*/ 532 h 533"/>
              <a:gd name="T28" fmla="*/ 228 w 638"/>
              <a:gd name="T29" fmla="*/ 532 h 533"/>
              <a:gd name="T30" fmla="*/ 218 w 638"/>
              <a:gd name="T31" fmla="*/ 532 h 533"/>
              <a:gd name="T32" fmla="*/ 218 w 638"/>
              <a:gd name="T33" fmla="*/ 532 h 533"/>
              <a:gd name="T34" fmla="*/ 218 w 638"/>
              <a:gd name="T35" fmla="*/ 532 h 533"/>
              <a:gd name="T36" fmla="*/ 218 w 638"/>
              <a:gd name="T37" fmla="*/ 532 h 533"/>
              <a:gd name="T38" fmla="*/ 218 w 638"/>
              <a:gd name="T39" fmla="*/ 532 h 533"/>
              <a:gd name="T40" fmla="*/ 218 w 638"/>
              <a:gd name="T41" fmla="*/ 532 h 533"/>
              <a:gd name="T42" fmla="*/ 218 w 638"/>
              <a:gd name="T43" fmla="*/ 532 h 533"/>
              <a:gd name="T44" fmla="*/ 218 w 638"/>
              <a:gd name="T45" fmla="*/ 532 h 533"/>
              <a:gd name="T46" fmla="*/ 209 w 638"/>
              <a:gd name="T47" fmla="*/ 532 h 533"/>
              <a:gd name="T48" fmla="*/ 209 w 638"/>
              <a:gd name="T49" fmla="*/ 532 h 533"/>
              <a:gd name="T50" fmla="*/ 209 w 638"/>
              <a:gd name="T51" fmla="*/ 532 h 533"/>
              <a:gd name="T52" fmla="*/ 209 w 638"/>
              <a:gd name="T53" fmla="*/ 532 h 533"/>
              <a:gd name="T54" fmla="*/ 209 w 638"/>
              <a:gd name="T55" fmla="*/ 532 h 533"/>
              <a:gd name="T56" fmla="*/ 199 w 638"/>
              <a:gd name="T57" fmla="*/ 532 h 533"/>
              <a:gd name="T58" fmla="*/ 199 w 638"/>
              <a:gd name="T59" fmla="*/ 532 h 533"/>
              <a:gd name="T60" fmla="*/ 199 w 638"/>
              <a:gd name="T61" fmla="*/ 532 h 533"/>
              <a:gd name="T62" fmla="*/ 9 w 638"/>
              <a:gd name="T63" fmla="*/ 342 h 533"/>
              <a:gd name="T64" fmla="*/ 9 w 638"/>
              <a:gd name="T65" fmla="*/ 295 h 533"/>
              <a:gd name="T66" fmla="*/ 57 w 638"/>
              <a:gd name="T67" fmla="*/ 295 h 533"/>
              <a:gd name="T68" fmla="*/ 218 w 638"/>
              <a:gd name="T69" fmla="*/ 466 h 533"/>
              <a:gd name="T70" fmla="*/ 580 w 638"/>
              <a:gd name="T71" fmla="*/ 19 h 533"/>
              <a:gd name="T72" fmla="*/ 618 w 638"/>
              <a:gd name="T73" fmla="*/ 9 h 533"/>
              <a:gd name="T74" fmla="*/ 627 w 638"/>
              <a:gd name="T75" fmla="*/ 47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38" h="533">
                <a:moveTo>
                  <a:pt x="627" y="47"/>
                </a:moveTo>
                <a:lnTo>
                  <a:pt x="627" y="47"/>
                </a:lnTo>
                <a:cubicBezTo>
                  <a:pt x="247" y="523"/>
                  <a:pt x="247" y="523"/>
                  <a:pt x="247" y="523"/>
                </a:cubicBezTo>
                <a:cubicBezTo>
                  <a:pt x="237" y="523"/>
                  <a:pt x="237" y="532"/>
                  <a:pt x="237" y="532"/>
                </a:cubicBezTo>
                <a:lnTo>
                  <a:pt x="237" y="532"/>
                </a:lnTo>
                <a:lnTo>
                  <a:pt x="237" y="532"/>
                </a:lnTo>
                <a:lnTo>
                  <a:pt x="237" y="532"/>
                </a:lnTo>
                <a:lnTo>
                  <a:pt x="237" y="532"/>
                </a:lnTo>
                <a:cubicBezTo>
                  <a:pt x="237" y="532"/>
                  <a:pt x="237" y="532"/>
                  <a:pt x="228" y="532"/>
                </a:cubicBezTo>
                <a:lnTo>
                  <a:pt x="228" y="532"/>
                </a:lnTo>
                <a:lnTo>
                  <a:pt x="228" y="532"/>
                </a:lnTo>
                <a:lnTo>
                  <a:pt x="228" y="532"/>
                </a:lnTo>
                <a:lnTo>
                  <a:pt x="228" y="532"/>
                </a:lnTo>
                <a:lnTo>
                  <a:pt x="228" y="532"/>
                </a:lnTo>
                <a:lnTo>
                  <a:pt x="228" y="532"/>
                </a:lnTo>
                <a:cubicBezTo>
                  <a:pt x="228" y="532"/>
                  <a:pt x="228" y="532"/>
                  <a:pt x="218" y="532"/>
                </a:cubicBezTo>
                <a:lnTo>
                  <a:pt x="218" y="532"/>
                </a:lnTo>
                <a:lnTo>
                  <a:pt x="218" y="532"/>
                </a:lnTo>
                <a:lnTo>
                  <a:pt x="218" y="532"/>
                </a:lnTo>
                <a:lnTo>
                  <a:pt x="218" y="532"/>
                </a:lnTo>
                <a:lnTo>
                  <a:pt x="218" y="532"/>
                </a:lnTo>
                <a:lnTo>
                  <a:pt x="218" y="532"/>
                </a:lnTo>
                <a:lnTo>
                  <a:pt x="218" y="532"/>
                </a:lnTo>
                <a:cubicBezTo>
                  <a:pt x="209" y="532"/>
                  <a:pt x="209" y="532"/>
                  <a:pt x="209" y="532"/>
                </a:cubicBezTo>
                <a:lnTo>
                  <a:pt x="209" y="532"/>
                </a:lnTo>
                <a:lnTo>
                  <a:pt x="209" y="532"/>
                </a:lnTo>
                <a:lnTo>
                  <a:pt x="209" y="532"/>
                </a:lnTo>
                <a:lnTo>
                  <a:pt x="209" y="532"/>
                </a:lnTo>
                <a:lnTo>
                  <a:pt x="199" y="532"/>
                </a:lnTo>
                <a:lnTo>
                  <a:pt x="199" y="532"/>
                </a:lnTo>
                <a:lnTo>
                  <a:pt x="199" y="532"/>
                </a:lnTo>
                <a:cubicBezTo>
                  <a:pt x="9" y="342"/>
                  <a:pt x="9" y="342"/>
                  <a:pt x="9" y="342"/>
                </a:cubicBezTo>
                <a:cubicBezTo>
                  <a:pt x="0" y="323"/>
                  <a:pt x="0" y="304"/>
                  <a:pt x="9" y="295"/>
                </a:cubicBezTo>
                <a:cubicBezTo>
                  <a:pt x="28" y="285"/>
                  <a:pt x="47" y="285"/>
                  <a:pt x="57" y="295"/>
                </a:cubicBezTo>
                <a:cubicBezTo>
                  <a:pt x="218" y="466"/>
                  <a:pt x="218" y="466"/>
                  <a:pt x="218" y="466"/>
                </a:cubicBezTo>
                <a:cubicBezTo>
                  <a:pt x="580" y="19"/>
                  <a:pt x="580" y="19"/>
                  <a:pt x="580" y="19"/>
                </a:cubicBezTo>
                <a:cubicBezTo>
                  <a:pt x="589" y="0"/>
                  <a:pt x="608" y="0"/>
                  <a:pt x="618" y="9"/>
                </a:cubicBezTo>
                <a:cubicBezTo>
                  <a:pt x="637" y="19"/>
                  <a:pt x="637" y="38"/>
                  <a:pt x="627" y="4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32">
            <a:extLst>
              <a:ext uri="{FF2B5EF4-FFF2-40B4-BE49-F238E27FC236}">
                <a16:creationId xmlns:a16="http://schemas.microsoft.com/office/drawing/2014/main" id="{E2055235-C818-EC45-90C5-E25FECB68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0993" y="6706324"/>
            <a:ext cx="930002" cy="930004"/>
          </a:xfrm>
          <a:custGeom>
            <a:avLst/>
            <a:gdLst>
              <a:gd name="T0" fmla="*/ 512 w 1026"/>
              <a:gd name="T1" fmla="*/ 1026 h 1027"/>
              <a:gd name="T2" fmla="*/ 512 w 1026"/>
              <a:gd name="T3" fmla="*/ 1026 h 1027"/>
              <a:gd name="T4" fmla="*/ 151 w 1026"/>
              <a:gd name="T5" fmla="*/ 874 h 1027"/>
              <a:gd name="T6" fmla="*/ 0 w 1026"/>
              <a:gd name="T7" fmla="*/ 513 h 1027"/>
              <a:gd name="T8" fmla="*/ 151 w 1026"/>
              <a:gd name="T9" fmla="*/ 153 h 1027"/>
              <a:gd name="T10" fmla="*/ 512 w 1026"/>
              <a:gd name="T11" fmla="*/ 0 h 1027"/>
              <a:gd name="T12" fmla="*/ 873 w 1026"/>
              <a:gd name="T13" fmla="*/ 153 h 1027"/>
              <a:gd name="T14" fmla="*/ 1025 w 1026"/>
              <a:gd name="T15" fmla="*/ 513 h 1027"/>
              <a:gd name="T16" fmla="*/ 873 w 1026"/>
              <a:gd name="T17" fmla="*/ 874 h 1027"/>
              <a:gd name="T18" fmla="*/ 512 w 1026"/>
              <a:gd name="T19" fmla="*/ 1026 h 1027"/>
              <a:gd name="T20" fmla="*/ 512 w 1026"/>
              <a:gd name="T21" fmla="*/ 67 h 1027"/>
              <a:gd name="T22" fmla="*/ 512 w 1026"/>
              <a:gd name="T23" fmla="*/ 67 h 1027"/>
              <a:gd name="T24" fmla="*/ 198 w 1026"/>
              <a:gd name="T25" fmla="*/ 199 h 1027"/>
              <a:gd name="T26" fmla="*/ 66 w 1026"/>
              <a:gd name="T27" fmla="*/ 513 h 1027"/>
              <a:gd name="T28" fmla="*/ 198 w 1026"/>
              <a:gd name="T29" fmla="*/ 826 h 1027"/>
              <a:gd name="T30" fmla="*/ 512 w 1026"/>
              <a:gd name="T31" fmla="*/ 960 h 1027"/>
              <a:gd name="T32" fmla="*/ 826 w 1026"/>
              <a:gd name="T33" fmla="*/ 826 h 1027"/>
              <a:gd name="T34" fmla="*/ 959 w 1026"/>
              <a:gd name="T35" fmla="*/ 513 h 1027"/>
              <a:gd name="T36" fmla="*/ 826 w 1026"/>
              <a:gd name="T37" fmla="*/ 199 h 1027"/>
              <a:gd name="T38" fmla="*/ 512 w 1026"/>
              <a:gd name="T39" fmla="*/ 67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26" h="1027">
                <a:moveTo>
                  <a:pt x="512" y="1026"/>
                </a:moveTo>
                <a:lnTo>
                  <a:pt x="512" y="1026"/>
                </a:lnTo>
                <a:cubicBezTo>
                  <a:pt x="379" y="1026"/>
                  <a:pt x="246" y="969"/>
                  <a:pt x="151" y="874"/>
                </a:cubicBezTo>
                <a:cubicBezTo>
                  <a:pt x="57" y="779"/>
                  <a:pt x="0" y="646"/>
                  <a:pt x="0" y="513"/>
                </a:cubicBezTo>
                <a:cubicBezTo>
                  <a:pt x="0" y="370"/>
                  <a:pt x="57" y="247"/>
                  <a:pt x="151" y="153"/>
                </a:cubicBezTo>
                <a:cubicBezTo>
                  <a:pt x="246" y="58"/>
                  <a:pt x="379" y="0"/>
                  <a:pt x="512" y="0"/>
                </a:cubicBezTo>
                <a:cubicBezTo>
                  <a:pt x="645" y="0"/>
                  <a:pt x="778" y="58"/>
                  <a:pt x="873" y="153"/>
                </a:cubicBezTo>
                <a:cubicBezTo>
                  <a:pt x="968" y="247"/>
                  <a:pt x="1025" y="370"/>
                  <a:pt x="1025" y="513"/>
                </a:cubicBezTo>
                <a:cubicBezTo>
                  <a:pt x="1025" y="646"/>
                  <a:pt x="968" y="779"/>
                  <a:pt x="873" y="874"/>
                </a:cubicBezTo>
                <a:cubicBezTo>
                  <a:pt x="778" y="969"/>
                  <a:pt x="645" y="1026"/>
                  <a:pt x="512" y="1026"/>
                </a:cubicBezTo>
                <a:close/>
                <a:moveTo>
                  <a:pt x="512" y="67"/>
                </a:moveTo>
                <a:lnTo>
                  <a:pt x="512" y="67"/>
                </a:lnTo>
                <a:cubicBezTo>
                  <a:pt x="388" y="67"/>
                  <a:pt x="284" y="115"/>
                  <a:pt x="198" y="199"/>
                </a:cubicBezTo>
                <a:cubicBezTo>
                  <a:pt x="113" y="285"/>
                  <a:pt x="66" y="389"/>
                  <a:pt x="66" y="513"/>
                </a:cubicBezTo>
                <a:cubicBezTo>
                  <a:pt x="66" y="627"/>
                  <a:pt x="113" y="741"/>
                  <a:pt x="198" y="826"/>
                </a:cubicBezTo>
                <a:cubicBezTo>
                  <a:pt x="284" y="912"/>
                  <a:pt x="388" y="960"/>
                  <a:pt x="512" y="960"/>
                </a:cubicBezTo>
                <a:cubicBezTo>
                  <a:pt x="636" y="960"/>
                  <a:pt x="740" y="912"/>
                  <a:pt x="826" y="826"/>
                </a:cubicBezTo>
                <a:cubicBezTo>
                  <a:pt x="911" y="741"/>
                  <a:pt x="959" y="627"/>
                  <a:pt x="959" y="513"/>
                </a:cubicBezTo>
                <a:cubicBezTo>
                  <a:pt x="959" y="389"/>
                  <a:pt x="911" y="285"/>
                  <a:pt x="826" y="199"/>
                </a:cubicBezTo>
                <a:cubicBezTo>
                  <a:pt x="740" y="115"/>
                  <a:pt x="636" y="67"/>
                  <a:pt x="512" y="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33">
            <a:extLst>
              <a:ext uri="{FF2B5EF4-FFF2-40B4-BE49-F238E27FC236}">
                <a16:creationId xmlns:a16="http://schemas.microsoft.com/office/drawing/2014/main" id="{10B0B7E6-FA6E-ED44-9CF3-9842563AE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2623" y="6877957"/>
            <a:ext cx="578758" cy="490944"/>
          </a:xfrm>
          <a:custGeom>
            <a:avLst/>
            <a:gdLst>
              <a:gd name="T0" fmla="*/ 627 w 638"/>
              <a:gd name="T1" fmla="*/ 57 h 543"/>
              <a:gd name="T2" fmla="*/ 627 w 638"/>
              <a:gd name="T3" fmla="*/ 57 h 543"/>
              <a:gd name="T4" fmla="*/ 247 w 638"/>
              <a:gd name="T5" fmla="*/ 532 h 543"/>
              <a:gd name="T6" fmla="*/ 237 w 638"/>
              <a:gd name="T7" fmla="*/ 532 h 543"/>
              <a:gd name="T8" fmla="*/ 237 w 638"/>
              <a:gd name="T9" fmla="*/ 532 h 543"/>
              <a:gd name="T10" fmla="*/ 237 w 638"/>
              <a:gd name="T11" fmla="*/ 532 h 543"/>
              <a:gd name="T12" fmla="*/ 237 w 638"/>
              <a:gd name="T13" fmla="*/ 532 h 543"/>
              <a:gd name="T14" fmla="*/ 237 w 638"/>
              <a:gd name="T15" fmla="*/ 532 h 543"/>
              <a:gd name="T16" fmla="*/ 228 w 638"/>
              <a:gd name="T17" fmla="*/ 532 h 543"/>
              <a:gd name="T18" fmla="*/ 228 w 638"/>
              <a:gd name="T19" fmla="*/ 542 h 543"/>
              <a:gd name="T20" fmla="*/ 228 w 638"/>
              <a:gd name="T21" fmla="*/ 542 h 543"/>
              <a:gd name="T22" fmla="*/ 228 w 638"/>
              <a:gd name="T23" fmla="*/ 542 h 543"/>
              <a:gd name="T24" fmla="*/ 228 w 638"/>
              <a:gd name="T25" fmla="*/ 542 h 543"/>
              <a:gd name="T26" fmla="*/ 228 w 638"/>
              <a:gd name="T27" fmla="*/ 542 h 543"/>
              <a:gd name="T28" fmla="*/ 228 w 638"/>
              <a:gd name="T29" fmla="*/ 542 h 543"/>
              <a:gd name="T30" fmla="*/ 218 w 638"/>
              <a:gd name="T31" fmla="*/ 542 h 543"/>
              <a:gd name="T32" fmla="*/ 218 w 638"/>
              <a:gd name="T33" fmla="*/ 542 h 543"/>
              <a:gd name="T34" fmla="*/ 218 w 638"/>
              <a:gd name="T35" fmla="*/ 542 h 543"/>
              <a:gd name="T36" fmla="*/ 218 w 638"/>
              <a:gd name="T37" fmla="*/ 542 h 543"/>
              <a:gd name="T38" fmla="*/ 218 w 638"/>
              <a:gd name="T39" fmla="*/ 542 h 543"/>
              <a:gd name="T40" fmla="*/ 218 w 638"/>
              <a:gd name="T41" fmla="*/ 542 h 543"/>
              <a:gd name="T42" fmla="*/ 218 w 638"/>
              <a:gd name="T43" fmla="*/ 542 h 543"/>
              <a:gd name="T44" fmla="*/ 218 w 638"/>
              <a:gd name="T45" fmla="*/ 542 h 543"/>
              <a:gd name="T46" fmla="*/ 209 w 638"/>
              <a:gd name="T47" fmla="*/ 542 h 543"/>
              <a:gd name="T48" fmla="*/ 209 w 638"/>
              <a:gd name="T49" fmla="*/ 542 h 543"/>
              <a:gd name="T50" fmla="*/ 209 w 638"/>
              <a:gd name="T51" fmla="*/ 532 h 543"/>
              <a:gd name="T52" fmla="*/ 209 w 638"/>
              <a:gd name="T53" fmla="*/ 532 h 543"/>
              <a:gd name="T54" fmla="*/ 209 w 638"/>
              <a:gd name="T55" fmla="*/ 532 h 543"/>
              <a:gd name="T56" fmla="*/ 199 w 638"/>
              <a:gd name="T57" fmla="*/ 532 h 543"/>
              <a:gd name="T58" fmla="*/ 199 w 638"/>
              <a:gd name="T59" fmla="*/ 532 h 543"/>
              <a:gd name="T60" fmla="*/ 199 w 638"/>
              <a:gd name="T61" fmla="*/ 532 h 543"/>
              <a:gd name="T62" fmla="*/ 9 w 638"/>
              <a:gd name="T63" fmla="*/ 342 h 543"/>
              <a:gd name="T64" fmla="*/ 9 w 638"/>
              <a:gd name="T65" fmla="*/ 304 h 543"/>
              <a:gd name="T66" fmla="*/ 57 w 638"/>
              <a:gd name="T67" fmla="*/ 304 h 543"/>
              <a:gd name="T68" fmla="*/ 218 w 638"/>
              <a:gd name="T69" fmla="*/ 466 h 543"/>
              <a:gd name="T70" fmla="*/ 580 w 638"/>
              <a:gd name="T71" fmla="*/ 19 h 543"/>
              <a:gd name="T72" fmla="*/ 618 w 638"/>
              <a:gd name="T73" fmla="*/ 9 h 543"/>
              <a:gd name="T74" fmla="*/ 627 w 638"/>
              <a:gd name="T75" fmla="*/ 57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38" h="543">
                <a:moveTo>
                  <a:pt x="627" y="57"/>
                </a:moveTo>
                <a:lnTo>
                  <a:pt x="627" y="57"/>
                </a:lnTo>
                <a:cubicBezTo>
                  <a:pt x="247" y="532"/>
                  <a:pt x="247" y="532"/>
                  <a:pt x="247" y="532"/>
                </a:cubicBezTo>
                <a:cubicBezTo>
                  <a:pt x="237" y="532"/>
                  <a:pt x="237" y="532"/>
                  <a:pt x="237" y="532"/>
                </a:cubicBezTo>
                <a:lnTo>
                  <a:pt x="237" y="532"/>
                </a:lnTo>
                <a:lnTo>
                  <a:pt x="237" y="532"/>
                </a:lnTo>
                <a:lnTo>
                  <a:pt x="237" y="532"/>
                </a:lnTo>
                <a:lnTo>
                  <a:pt x="237" y="532"/>
                </a:lnTo>
                <a:cubicBezTo>
                  <a:pt x="237" y="532"/>
                  <a:pt x="237" y="532"/>
                  <a:pt x="228" y="532"/>
                </a:cubicBezTo>
                <a:cubicBezTo>
                  <a:pt x="228" y="542"/>
                  <a:pt x="228" y="542"/>
                  <a:pt x="228" y="542"/>
                </a:cubicBezTo>
                <a:lnTo>
                  <a:pt x="228" y="542"/>
                </a:lnTo>
                <a:lnTo>
                  <a:pt x="228" y="542"/>
                </a:lnTo>
                <a:lnTo>
                  <a:pt x="228" y="542"/>
                </a:lnTo>
                <a:lnTo>
                  <a:pt x="228" y="542"/>
                </a:lnTo>
                <a:lnTo>
                  <a:pt x="228" y="542"/>
                </a:lnTo>
                <a:cubicBezTo>
                  <a:pt x="228" y="542"/>
                  <a:pt x="228" y="542"/>
                  <a:pt x="218" y="542"/>
                </a:cubicBezTo>
                <a:lnTo>
                  <a:pt x="218" y="542"/>
                </a:lnTo>
                <a:lnTo>
                  <a:pt x="218" y="542"/>
                </a:lnTo>
                <a:lnTo>
                  <a:pt x="218" y="542"/>
                </a:lnTo>
                <a:lnTo>
                  <a:pt x="218" y="542"/>
                </a:lnTo>
                <a:lnTo>
                  <a:pt x="218" y="542"/>
                </a:lnTo>
                <a:lnTo>
                  <a:pt x="218" y="542"/>
                </a:lnTo>
                <a:lnTo>
                  <a:pt x="218" y="542"/>
                </a:lnTo>
                <a:cubicBezTo>
                  <a:pt x="209" y="542"/>
                  <a:pt x="209" y="542"/>
                  <a:pt x="209" y="542"/>
                </a:cubicBezTo>
                <a:lnTo>
                  <a:pt x="209" y="542"/>
                </a:lnTo>
                <a:lnTo>
                  <a:pt x="209" y="532"/>
                </a:lnTo>
                <a:lnTo>
                  <a:pt x="209" y="532"/>
                </a:lnTo>
                <a:lnTo>
                  <a:pt x="209" y="532"/>
                </a:lnTo>
                <a:lnTo>
                  <a:pt x="199" y="532"/>
                </a:lnTo>
                <a:lnTo>
                  <a:pt x="199" y="532"/>
                </a:lnTo>
                <a:lnTo>
                  <a:pt x="199" y="532"/>
                </a:lnTo>
                <a:cubicBezTo>
                  <a:pt x="9" y="342"/>
                  <a:pt x="9" y="342"/>
                  <a:pt x="9" y="342"/>
                </a:cubicBezTo>
                <a:cubicBezTo>
                  <a:pt x="0" y="332"/>
                  <a:pt x="0" y="313"/>
                  <a:pt x="9" y="304"/>
                </a:cubicBezTo>
                <a:cubicBezTo>
                  <a:pt x="28" y="285"/>
                  <a:pt x="47" y="285"/>
                  <a:pt x="57" y="304"/>
                </a:cubicBezTo>
                <a:cubicBezTo>
                  <a:pt x="218" y="466"/>
                  <a:pt x="218" y="466"/>
                  <a:pt x="218" y="466"/>
                </a:cubicBezTo>
                <a:cubicBezTo>
                  <a:pt x="580" y="19"/>
                  <a:pt x="580" y="19"/>
                  <a:pt x="580" y="19"/>
                </a:cubicBezTo>
                <a:cubicBezTo>
                  <a:pt x="589" y="0"/>
                  <a:pt x="608" y="0"/>
                  <a:pt x="618" y="9"/>
                </a:cubicBezTo>
                <a:cubicBezTo>
                  <a:pt x="637" y="19"/>
                  <a:pt x="637" y="38"/>
                  <a:pt x="627" y="5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34">
            <a:extLst>
              <a:ext uri="{FF2B5EF4-FFF2-40B4-BE49-F238E27FC236}">
                <a16:creationId xmlns:a16="http://schemas.microsoft.com/office/drawing/2014/main" id="{8169EE02-9DC7-5742-80E9-2CF8A6603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0993" y="8418648"/>
            <a:ext cx="930002" cy="922019"/>
          </a:xfrm>
          <a:custGeom>
            <a:avLst/>
            <a:gdLst>
              <a:gd name="T0" fmla="*/ 512 w 1026"/>
              <a:gd name="T1" fmla="*/ 1017 h 1018"/>
              <a:gd name="T2" fmla="*/ 512 w 1026"/>
              <a:gd name="T3" fmla="*/ 1017 h 1018"/>
              <a:gd name="T4" fmla="*/ 151 w 1026"/>
              <a:gd name="T5" fmla="*/ 874 h 1018"/>
              <a:gd name="T6" fmla="*/ 0 w 1026"/>
              <a:gd name="T7" fmla="*/ 504 h 1018"/>
              <a:gd name="T8" fmla="*/ 151 w 1026"/>
              <a:gd name="T9" fmla="*/ 143 h 1018"/>
              <a:gd name="T10" fmla="*/ 512 w 1026"/>
              <a:gd name="T11" fmla="*/ 0 h 1018"/>
              <a:gd name="T12" fmla="*/ 873 w 1026"/>
              <a:gd name="T13" fmla="*/ 143 h 1018"/>
              <a:gd name="T14" fmla="*/ 1025 w 1026"/>
              <a:gd name="T15" fmla="*/ 504 h 1018"/>
              <a:gd name="T16" fmla="*/ 873 w 1026"/>
              <a:gd name="T17" fmla="*/ 874 h 1018"/>
              <a:gd name="T18" fmla="*/ 512 w 1026"/>
              <a:gd name="T19" fmla="*/ 1017 h 1018"/>
              <a:gd name="T20" fmla="*/ 512 w 1026"/>
              <a:gd name="T21" fmla="*/ 67 h 1018"/>
              <a:gd name="T22" fmla="*/ 512 w 1026"/>
              <a:gd name="T23" fmla="*/ 67 h 1018"/>
              <a:gd name="T24" fmla="*/ 198 w 1026"/>
              <a:gd name="T25" fmla="*/ 190 h 1018"/>
              <a:gd name="T26" fmla="*/ 66 w 1026"/>
              <a:gd name="T27" fmla="*/ 504 h 1018"/>
              <a:gd name="T28" fmla="*/ 198 w 1026"/>
              <a:gd name="T29" fmla="*/ 827 h 1018"/>
              <a:gd name="T30" fmla="*/ 512 w 1026"/>
              <a:gd name="T31" fmla="*/ 951 h 1018"/>
              <a:gd name="T32" fmla="*/ 826 w 1026"/>
              <a:gd name="T33" fmla="*/ 827 h 1018"/>
              <a:gd name="T34" fmla="*/ 959 w 1026"/>
              <a:gd name="T35" fmla="*/ 504 h 1018"/>
              <a:gd name="T36" fmla="*/ 826 w 1026"/>
              <a:gd name="T37" fmla="*/ 190 h 1018"/>
              <a:gd name="T38" fmla="*/ 512 w 1026"/>
              <a:gd name="T39" fmla="*/ 67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26" h="1018">
                <a:moveTo>
                  <a:pt x="512" y="1017"/>
                </a:moveTo>
                <a:lnTo>
                  <a:pt x="512" y="1017"/>
                </a:lnTo>
                <a:cubicBezTo>
                  <a:pt x="379" y="1017"/>
                  <a:pt x="246" y="970"/>
                  <a:pt x="151" y="874"/>
                </a:cubicBezTo>
                <a:cubicBezTo>
                  <a:pt x="57" y="770"/>
                  <a:pt x="0" y="646"/>
                  <a:pt x="0" y="504"/>
                </a:cubicBezTo>
                <a:cubicBezTo>
                  <a:pt x="0" y="371"/>
                  <a:pt x="57" y="247"/>
                  <a:pt x="151" y="143"/>
                </a:cubicBezTo>
                <a:cubicBezTo>
                  <a:pt x="246" y="47"/>
                  <a:pt x="379" y="0"/>
                  <a:pt x="512" y="0"/>
                </a:cubicBezTo>
                <a:cubicBezTo>
                  <a:pt x="645" y="0"/>
                  <a:pt x="778" y="47"/>
                  <a:pt x="873" y="143"/>
                </a:cubicBezTo>
                <a:cubicBezTo>
                  <a:pt x="968" y="247"/>
                  <a:pt x="1025" y="371"/>
                  <a:pt x="1025" y="504"/>
                </a:cubicBezTo>
                <a:cubicBezTo>
                  <a:pt x="1025" y="646"/>
                  <a:pt x="968" y="770"/>
                  <a:pt x="873" y="874"/>
                </a:cubicBezTo>
                <a:cubicBezTo>
                  <a:pt x="778" y="970"/>
                  <a:pt x="645" y="1017"/>
                  <a:pt x="512" y="1017"/>
                </a:cubicBezTo>
                <a:close/>
                <a:moveTo>
                  <a:pt x="512" y="67"/>
                </a:moveTo>
                <a:lnTo>
                  <a:pt x="512" y="67"/>
                </a:lnTo>
                <a:cubicBezTo>
                  <a:pt x="388" y="67"/>
                  <a:pt x="284" y="105"/>
                  <a:pt x="198" y="190"/>
                </a:cubicBezTo>
                <a:cubicBezTo>
                  <a:pt x="113" y="276"/>
                  <a:pt x="66" y="390"/>
                  <a:pt x="66" y="504"/>
                </a:cubicBezTo>
                <a:cubicBezTo>
                  <a:pt x="66" y="628"/>
                  <a:pt x="113" y="742"/>
                  <a:pt x="198" y="827"/>
                </a:cubicBezTo>
                <a:cubicBezTo>
                  <a:pt x="284" y="913"/>
                  <a:pt x="388" y="951"/>
                  <a:pt x="512" y="951"/>
                </a:cubicBezTo>
                <a:cubicBezTo>
                  <a:pt x="636" y="951"/>
                  <a:pt x="740" y="913"/>
                  <a:pt x="826" y="827"/>
                </a:cubicBezTo>
                <a:cubicBezTo>
                  <a:pt x="911" y="742"/>
                  <a:pt x="959" y="628"/>
                  <a:pt x="959" y="504"/>
                </a:cubicBezTo>
                <a:cubicBezTo>
                  <a:pt x="959" y="390"/>
                  <a:pt x="911" y="276"/>
                  <a:pt x="826" y="190"/>
                </a:cubicBezTo>
                <a:cubicBezTo>
                  <a:pt x="740" y="105"/>
                  <a:pt x="636" y="67"/>
                  <a:pt x="512" y="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35">
            <a:extLst>
              <a:ext uri="{FF2B5EF4-FFF2-40B4-BE49-F238E27FC236}">
                <a16:creationId xmlns:a16="http://schemas.microsoft.com/office/drawing/2014/main" id="{B8BF40AD-CC7E-1242-BFE4-51B5B6A91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2623" y="8590279"/>
            <a:ext cx="578758" cy="482964"/>
          </a:xfrm>
          <a:custGeom>
            <a:avLst/>
            <a:gdLst>
              <a:gd name="T0" fmla="*/ 627 w 638"/>
              <a:gd name="T1" fmla="*/ 48 h 533"/>
              <a:gd name="T2" fmla="*/ 627 w 638"/>
              <a:gd name="T3" fmla="*/ 48 h 533"/>
              <a:gd name="T4" fmla="*/ 247 w 638"/>
              <a:gd name="T5" fmla="*/ 523 h 533"/>
              <a:gd name="T6" fmla="*/ 237 w 638"/>
              <a:gd name="T7" fmla="*/ 532 h 533"/>
              <a:gd name="T8" fmla="*/ 237 w 638"/>
              <a:gd name="T9" fmla="*/ 532 h 533"/>
              <a:gd name="T10" fmla="*/ 237 w 638"/>
              <a:gd name="T11" fmla="*/ 532 h 533"/>
              <a:gd name="T12" fmla="*/ 237 w 638"/>
              <a:gd name="T13" fmla="*/ 532 h 533"/>
              <a:gd name="T14" fmla="*/ 237 w 638"/>
              <a:gd name="T15" fmla="*/ 532 h 533"/>
              <a:gd name="T16" fmla="*/ 228 w 638"/>
              <a:gd name="T17" fmla="*/ 532 h 533"/>
              <a:gd name="T18" fmla="*/ 228 w 638"/>
              <a:gd name="T19" fmla="*/ 532 h 533"/>
              <a:gd name="T20" fmla="*/ 228 w 638"/>
              <a:gd name="T21" fmla="*/ 532 h 533"/>
              <a:gd name="T22" fmla="*/ 228 w 638"/>
              <a:gd name="T23" fmla="*/ 532 h 533"/>
              <a:gd name="T24" fmla="*/ 228 w 638"/>
              <a:gd name="T25" fmla="*/ 532 h 533"/>
              <a:gd name="T26" fmla="*/ 228 w 638"/>
              <a:gd name="T27" fmla="*/ 532 h 533"/>
              <a:gd name="T28" fmla="*/ 228 w 638"/>
              <a:gd name="T29" fmla="*/ 532 h 533"/>
              <a:gd name="T30" fmla="*/ 218 w 638"/>
              <a:gd name="T31" fmla="*/ 532 h 533"/>
              <a:gd name="T32" fmla="*/ 218 w 638"/>
              <a:gd name="T33" fmla="*/ 532 h 533"/>
              <a:gd name="T34" fmla="*/ 218 w 638"/>
              <a:gd name="T35" fmla="*/ 532 h 533"/>
              <a:gd name="T36" fmla="*/ 218 w 638"/>
              <a:gd name="T37" fmla="*/ 532 h 533"/>
              <a:gd name="T38" fmla="*/ 218 w 638"/>
              <a:gd name="T39" fmla="*/ 532 h 533"/>
              <a:gd name="T40" fmla="*/ 218 w 638"/>
              <a:gd name="T41" fmla="*/ 532 h 533"/>
              <a:gd name="T42" fmla="*/ 218 w 638"/>
              <a:gd name="T43" fmla="*/ 532 h 533"/>
              <a:gd name="T44" fmla="*/ 218 w 638"/>
              <a:gd name="T45" fmla="*/ 532 h 533"/>
              <a:gd name="T46" fmla="*/ 209 w 638"/>
              <a:gd name="T47" fmla="*/ 532 h 533"/>
              <a:gd name="T48" fmla="*/ 209 w 638"/>
              <a:gd name="T49" fmla="*/ 532 h 533"/>
              <a:gd name="T50" fmla="*/ 209 w 638"/>
              <a:gd name="T51" fmla="*/ 532 h 533"/>
              <a:gd name="T52" fmla="*/ 209 w 638"/>
              <a:gd name="T53" fmla="*/ 532 h 533"/>
              <a:gd name="T54" fmla="*/ 209 w 638"/>
              <a:gd name="T55" fmla="*/ 532 h 533"/>
              <a:gd name="T56" fmla="*/ 199 w 638"/>
              <a:gd name="T57" fmla="*/ 532 h 533"/>
              <a:gd name="T58" fmla="*/ 199 w 638"/>
              <a:gd name="T59" fmla="*/ 532 h 533"/>
              <a:gd name="T60" fmla="*/ 199 w 638"/>
              <a:gd name="T61" fmla="*/ 523 h 533"/>
              <a:gd name="T62" fmla="*/ 9 w 638"/>
              <a:gd name="T63" fmla="*/ 333 h 533"/>
              <a:gd name="T64" fmla="*/ 9 w 638"/>
              <a:gd name="T65" fmla="*/ 295 h 533"/>
              <a:gd name="T66" fmla="*/ 57 w 638"/>
              <a:gd name="T67" fmla="*/ 295 h 533"/>
              <a:gd name="T68" fmla="*/ 218 w 638"/>
              <a:gd name="T69" fmla="*/ 466 h 533"/>
              <a:gd name="T70" fmla="*/ 580 w 638"/>
              <a:gd name="T71" fmla="*/ 10 h 533"/>
              <a:gd name="T72" fmla="*/ 618 w 638"/>
              <a:gd name="T73" fmla="*/ 10 h 533"/>
              <a:gd name="T74" fmla="*/ 627 w 638"/>
              <a:gd name="T75" fmla="*/ 48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38" h="533">
                <a:moveTo>
                  <a:pt x="627" y="48"/>
                </a:moveTo>
                <a:lnTo>
                  <a:pt x="627" y="48"/>
                </a:lnTo>
                <a:cubicBezTo>
                  <a:pt x="247" y="523"/>
                  <a:pt x="247" y="523"/>
                  <a:pt x="247" y="523"/>
                </a:cubicBezTo>
                <a:cubicBezTo>
                  <a:pt x="237" y="523"/>
                  <a:pt x="237" y="523"/>
                  <a:pt x="237" y="532"/>
                </a:cubicBezTo>
                <a:lnTo>
                  <a:pt x="237" y="532"/>
                </a:lnTo>
                <a:lnTo>
                  <a:pt x="237" y="532"/>
                </a:lnTo>
                <a:lnTo>
                  <a:pt x="237" y="532"/>
                </a:lnTo>
                <a:lnTo>
                  <a:pt x="237" y="532"/>
                </a:lnTo>
                <a:cubicBezTo>
                  <a:pt x="237" y="532"/>
                  <a:pt x="237" y="532"/>
                  <a:pt x="228" y="532"/>
                </a:cubicBezTo>
                <a:lnTo>
                  <a:pt x="228" y="532"/>
                </a:lnTo>
                <a:lnTo>
                  <a:pt x="228" y="532"/>
                </a:lnTo>
                <a:lnTo>
                  <a:pt x="228" y="532"/>
                </a:lnTo>
                <a:lnTo>
                  <a:pt x="228" y="532"/>
                </a:lnTo>
                <a:lnTo>
                  <a:pt x="228" y="532"/>
                </a:lnTo>
                <a:lnTo>
                  <a:pt x="228" y="532"/>
                </a:lnTo>
                <a:cubicBezTo>
                  <a:pt x="228" y="532"/>
                  <a:pt x="228" y="532"/>
                  <a:pt x="218" y="532"/>
                </a:cubicBezTo>
                <a:lnTo>
                  <a:pt x="218" y="532"/>
                </a:lnTo>
                <a:lnTo>
                  <a:pt x="218" y="532"/>
                </a:lnTo>
                <a:lnTo>
                  <a:pt x="218" y="532"/>
                </a:lnTo>
                <a:lnTo>
                  <a:pt x="218" y="532"/>
                </a:lnTo>
                <a:lnTo>
                  <a:pt x="218" y="532"/>
                </a:lnTo>
                <a:lnTo>
                  <a:pt x="218" y="532"/>
                </a:lnTo>
                <a:lnTo>
                  <a:pt x="218" y="532"/>
                </a:lnTo>
                <a:cubicBezTo>
                  <a:pt x="209" y="532"/>
                  <a:pt x="209" y="532"/>
                  <a:pt x="209" y="532"/>
                </a:cubicBezTo>
                <a:lnTo>
                  <a:pt x="209" y="532"/>
                </a:lnTo>
                <a:lnTo>
                  <a:pt x="209" y="532"/>
                </a:lnTo>
                <a:lnTo>
                  <a:pt x="209" y="532"/>
                </a:lnTo>
                <a:lnTo>
                  <a:pt x="209" y="532"/>
                </a:lnTo>
                <a:lnTo>
                  <a:pt x="199" y="532"/>
                </a:lnTo>
                <a:lnTo>
                  <a:pt x="199" y="532"/>
                </a:lnTo>
                <a:lnTo>
                  <a:pt x="199" y="523"/>
                </a:lnTo>
                <a:cubicBezTo>
                  <a:pt x="9" y="333"/>
                  <a:pt x="9" y="333"/>
                  <a:pt x="9" y="333"/>
                </a:cubicBezTo>
                <a:cubicBezTo>
                  <a:pt x="0" y="323"/>
                  <a:pt x="0" y="304"/>
                  <a:pt x="9" y="295"/>
                </a:cubicBezTo>
                <a:cubicBezTo>
                  <a:pt x="28" y="285"/>
                  <a:pt x="47" y="285"/>
                  <a:pt x="57" y="295"/>
                </a:cubicBezTo>
                <a:cubicBezTo>
                  <a:pt x="218" y="466"/>
                  <a:pt x="218" y="466"/>
                  <a:pt x="218" y="466"/>
                </a:cubicBezTo>
                <a:cubicBezTo>
                  <a:pt x="580" y="10"/>
                  <a:pt x="580" y="10"/>
                  <a:pt x="580" y="10"/>
                </a:cubicBezTo>
                <a:cubicBezTo>
                  <a:pt x="589" y="0"/>
                  <a:pt x="608" y="0"/>
                  <a:pt x="618" y="10"/>
                </a:cubicBezTo>
                <a:cubicBezTo>
                  <a:pt x="637" y="19"/>
                  <a:pt x="637" y="38"/>
                  <a:pt x="627" y="4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36">
            <a:extLst>
              <a:ext uri="{FF2B5EF4-FFF2-40B4-BE49-F238E27FC236}">
                <a16:creationId xmlns:a16="http://schemas.microsoft.com/office/drawing/2014/main" id="{144BA15D-721C-DE48-9B0E-3E0DCA5BF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0993" y="10242730"/>
            <a:ext cx="930002" cy="930004"/>
          </a:xfrm>
          <a:custGeom>
            <a:avLst/>
            <a:gdLst>
              <a:gd name="T0" fmla="*/ 512 w 1026"/>
              <a:gd name="T1" fmla="*/ 1027 h 1028"/>
              <a:gd name="T2" fmla="*/ 512 w 1026"/>
              <a:gd name="T3" fmla="*/ 1027 h 1028"/>
              <a:gd name="T4" fmla="*/ 151 w 1026"/>
              <a:gd name="T5" fmla="*/ 875 h 1028"/>
              <a:gd name="T6" fmla="*/ 0 w 1026"/>
              <a:gd name="T7" fmla="*/ 514 h 1028"/>
              <a:gd name="T8" fmla="*/ 151 w 1026"/>
              <a:gd name="T9" fmla="*/ 152 h 1028"/>
              <a:gd name="T10" fmla="*/ 512 w 1026"/>
              <a:gd name="T11" fmla="*/ 0 h 1028"/>
              <a:gd name="T12" fmla="*/ 873 w 1026"/>
              <a:gd name="T13" fmla="*/ 152 h 1028"/>
              <a:gd name="T14" fmla="*/ 1025 w 1026"/>
              <a:gd name="T15" fmla="*/ 514 h 1028"/>
              <a:gd name="T16" fmla="*/ 873 w 1026"/>
              <a:gd name="T17" fmla="*/ 875 h 1028"/>
              <a:gd name="T18" fmla="*/ 512 w 1026"/>
              <a:gd name="T19" fmla="*/ 1027 h 1028"/>
              <a:gd name="T20" fmla="*/ 512 w 1026"/>
              <a:gd name="T21" fmla="*/ 67 h 1028"/>
              <a:gd name="T22" fmla="*/ 512 w 1026"/>
              <a:gd name="T23" fmla="*/ 67 h 1028"/>
              <a:gd name="T24" fmla="*/ 198 w 1026"/>
              <a:gd name="T25" fmla="*/ 200 h 1028"/>
              <a:gd name="T26" fmla="*/ 66 w 1026"/>
              <a:gd name="T27" fmla="*/ 514 h 1028"/>
              <a:gd name="T28" fmla="*/ 198 w 1026"/>
              <a:gd name="T29" fmla="*/ 827 h 1028"/>
              <a:gd name="T30" fmla="*/ 512 w 1026"/>
              <a:gd name="T31" fmla="*/ 960 h 1028"/>
              <a:gd name="T32" fmla="*/ 826 w 1026"/>
              <a:gd name="T33" fmla="*/ 827 h 1028"/>
              <a:gd name="T34" fmla="*/ 959 w 1026"/>
              <a:gd name="T35" fmla="*/ 514 h 1028"/>
              <a:gd name="T36" fmla="*/ 826 w 1026"/>
              <a:gd name="T37" fmla="*/ 200 h 1028"/>
              <a:gd name="T38" fmla="*/ 512 w 1026"/>
              <a:gd name="T39" fmla="*/ 67 h 1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26" h="1028">
                <a:moveTo>
                  <a:pt x="512" y="1027"/>
                </a:moveTo>
                <a:lnTo>
                  <a:pt x="512" y="1027"/>
                </a:lnTo>
                <a:cubicBezTo>
                  <a:pt x="379" y="1027"/>
                  <a:pt x="246" y="970"/>
                  <a:pt x="151" y="875"/>
                </a:cubicBezTo>
                <a:cubicBezTo>
                  <a:pt x="57" y="780"/>
                  <a:pt x="0" y="646"/>
                  <a:pt x="0" y="514"/>
                </a:cubicBezTo>
                <a:cubicBezTo>
                  <a:pt x="0" y="371"/>
                  <a:pt x="57" y="247"/>
                  <a:pt x="151" y="152"/>
                </a:cubicBezTo>
                <a:cubicBezTo>
                  <a:pt x="246" y="48"/>
                  <a:pt x="379" y="0"/>
                  <a:pt x="512" y="0"/>
                </a:cubicBezTo>
                <a:cubicBezTo>
                  <a:pt x="645" y="0"/>
                  <a:pt x="778" y="48"/>
                  <a:pt x="873" y="152"/>
                </a:cubicBezTo>
                <a:cubicBezTo>
                  <a:pt x="968" y="247"/>
                  <a:pt x="1025" y="371"/>
                  <a:pt x="1025" y="514"/>
                </a:cubicBezTo>
                <a:cubicBezTo>
                  <a:pt x="1025" y="646"/>
                  <a:pt x="968" y="780"/>
                  <a:pt x="873" y="875"/>
                </a:cubicBezTo>
                <a:cubicBezTo>
                  <a:pt x="778" y="970"/>
                  <a:pt x="645" y="1027"/>
                  <a:pt x="512" y="1027"/>
                </a:cubicBezTo>
                <a:close/>
                <a:moveTo>
                  <a:pt x="512" y="67"/>
                </a:moveTo>
                <a:lnTo>
                  <a:pt x="512" y="67"/>
                </a:lnTo>
                <a:cubicBezTo>
                  <a:pt x="388" y="67"/>
                  <a:pt x="284" y="114"/>
                  <a:pt x="198" y="200"/>
                </a:cubicBezTo>
                <a:cubicBezTo>
                  <a:pt x="113" y="276"/>
                  <a:pt x="66" y="390"/>
                  <a:pt x="66" y="514"/>
                </a:cubicBezTo>
                <a:cubicBezTo>
                  <a:pt x="66" y="628"/>
                  <a:pt x="113" y="742"/>
                  <a:pt x="198" y="827"/>
                </a:cubicBezTo>
                <a:cubicBezTo>
                  <a:pt x="284" y="913"/>
                  <a:pt x="388" y="960"/>
                  <a:pt x="512" y="960"/>
                </a:cubicBezTo>
                <a:cubicBezTo>
                  <a:pt x="636" y="960"/>
                  <a:pt x="740" y="913"/>
                  <a:pt x="826" y="827"/>
                </a:cubicBezTo>
                <a:cubicBezTo>
                  <a:pt x="911" y="742"/>
                  <a:pt x="959" y="628"/>
                  <a:pt x="959" y="514"/>
                </a:cubicBezTo>
                <a:cubicBezTo>
                  <a:pt x="959" y="390"/>
                  <a:pt x="911" y="276"/>
                  <a:pt x="826" y="200"/>
                </a:cubicBezTo>
                <a:cubicBezTo>
                  <a:pt x="740" y="114"/>
                  <a:pt x="636" y="67"/>
                  <a:pt x="512" y="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37">
            <a:extLst>
              <a:ext uri="{FF2B5EF4-FFF2-40B4-BE49-F238E27FC236}">
                <a16:creationId xmlns:a16="http://schemas.microsoft.com/office/drawing/2014/main" id="{1680D622-F7CC-FF45-91BB-96E527A7B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2623" y="10414363"/>
            <a:ext cx="578758" cy="490944"/>
          </a:xfrm>
          <a:custGeom>
            <a:avLst/>
            <a:gdLst>
              <a:gd name="T0" fmla="*/ 627 w 638"/>
              <a:gd name="T1" fmla="*/ 57 h 543"/>
              <a:gd name="T2" fmla="*/ 627 w 638"/>
              <a:gd name="T3" fmla="*/ 57 h 543"/>
              <a:gd name="T4" fmla="*/ 247 w 638"/>
              <a:gd name="T5" fmla="*/ 523 h 543"/>
              <a:gd name="T6" fmla="*/ 237 w 638"/>
              <a:gd name="T7" fmla="*/ 532 h 543"/>
              <a:gd name="T8" fmla="*/ 237 w 638"/>
              <a:gd name="T9" fmla="*/ 532 h 543"/>
              <a:gd name="T10" fmla="*/ 237 w 638"/>
              <a:gd name="T11" fmla="*/ 532 h 543"/>
              <a:gd name="T12" fmla="*/ 237 w 638"/>
              <a:gd name="T13" fmla="*/ 532 h 543"/>
              <a:gd name="T14" fmla="*/ 237 w 638"/>
              <a:gd name="T15" fmla="*/ 532 h 543"/>
              <a:gd name="T16" fmla="*/ 228 w 638"/>
              <a:gd name="T17" fmla="*/ 532 h 543"/>
              <a:gd name="T18" fmla="*/ 228 w 638"/>
              <a:gd name="T19" fmla="*/ 532 h 543"/>
              <a:gd name="T20" fmla="*/ 228 w 638"/>
              <a:gd name="T21" fmla="*/ 532 h 543"/>
              <a:gd name="T22" fmla="*/ 228 w 638"/>
              <a:gd name="T23" fmla="*/ 542 h 543"/>
              <a:gd name="T24" fmla="*/ 228 w 638"/>
              <a:gd name="T25" fmla="*/ 542 h 543"/>
              <a:gd name="T26" fmla="*/ 228 w 638"/>
              <a:gd name="T27" fmla="*/ 542 h 543"/>
              <a:gd name="T28" fmla="*/ 228 w 638"/>
              <a:gd name="T29" fmla="*/ 542 h 543"/>
              <a:gd name="T30" fmla="*/ 218 w 638"/>
              <a:gd name="T31" fmla="*/ 542 h 543"/>
              <a:gd name="T32" fmla="*/ 218 w 638"/>
              <a:gd name="T33" fmla="*/ 542 h 543"/>
              <a:gd name="T34" fmla="*/ 218 w 638"/>
              <a:gd name="T35" fmla="*/ 542 h 543"/>
              <a:gd name="T36" fmla="*/ 218 w 638"/>
              <a:gd name="T37" fmla="*/ 542 h 543"/>
              <a:gd name="T38" fmla="*/ 218 w 638"/>
              <a:gd name="T39" fmla="*/ 542 h 543"/>
              <a:gd name="T40" fmla="*/ 218 w 638"/>
              <a:gd name="T41" fmla="*/ 542 h 543"/>
              <a:gd name="T42" fmla="*/ 218 w 638"/>
              <a:gd name="T43" fmla="*/ 542 h 543"/>
              <a:gd name="T44" fmla="*/ 218 w 638"/>
              <a:gd name="T45" fmla="*/ 542 h 543"/>
              <a:gd name="T46" fmla="*/ 209 w 638"/>
              <a:gd name="T47" fmla="*/ 532 h 543"/>
              <a:gd name="T48" fmla="*/ 209 w 638"/>
              <a:gd name="T49" fmla="*/ 532 h 543"/>
              <a:gd name="T50" fmla="*/ 209 w 638"/>
              <a:gd name="T51" fmla="*/ 532 h 543"/>
              <a:gd name="T52" fmla="*/ 209 w 638"/>
              <a:gd name="T53" fmla="*/ 532 h 543"/>
              <a:gd name="T54" fmla="*/ 209 w 638"/>
              <a:gd name="T55" fmla="*/ 532 h 543"/>
              <a:gd name="T56" fmla="*/ 199 w 638"/>
              <a:gd name="T57" fmla="*/ 532 h 543"/>
              <a:gd name="T58" fmla="*/ 199 w 638"/>
              <a:gd name="T59" fmla="*/ 532 h 543"/>
              <a:gd name="T60" fmla="*/ 199 w 638"/>
              <a:gd name="T61" fmla="*/ 532 h 543"/>
              <a:gd name="T62" fmla="*/ 9 w 638"/>
              <a:gd name="T63" fmla="*/ 342 h 543"/>
              <a:gd name="T64" fmla="*/ 9 w 638"/>
              <a:gd name="T65" fmla="*/ 295 h 543"/>
              <a:gd name="T66" fmla="*/ 57 w 638"/>
              <a:gd name="T67" fmla="*/ 295 h 543"/>
              <a:gd name="T68" fmla="*/ 218 w 638"/>
              <a:gd name="T69" fmla="*/ 466 h 543"/>
              <a:gd name="T70" fmla="*/ 580 w 638"/>
              <a:gd name="T71" fmla="*/ 19 h 543"/>
              <a:gd name="T72" fmla="*/ 618 w 638"/>
              <a:gd name="T73" fmla="*/ 10 h 543"/>
              <a:gd name="T74" fmla="*/ 627 w 638"/>
              <a:gd name="T75" fmla="*/ 57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38" h="543">
                <a:moveTo>
                  <a:pt x="627" y="57"/>
                </a:moveTo>
                <a:lnTo>
                  <a:pt x="627" y="57"/>
                </a:lnTo>
                <a:cubicBezTo>
                  <a:pt x="247" y="523"/>
                  <a:pt x="247" y="523"/>
                  <a:pt x="247" y="523"/>
                </a:cubicBezTo>
                <a:cubicBezTo>
                  <a:pt x="237" y="532"/>
                  <a:pt x="237" y="532"/>
                  <a:pt x="237" y="532"/>
                </a:cubicBezTo>
                <a:lnTo>
                  <a:pt x="237" y="532"/>
                </a:lnTo>
                <a:lnTo>
                  <a:pt x="237" y="532"/>
                </a:lnTo>
                <a:lnTo>
                  <a:pt x="237" y="532"/>
                </a:lnTo>
                <a:lnTo>
                  <a:pt x="237" y="532"/>
                </a:lnTo>
                <a:cubicBezTo>
                  <a:pt x="237" y="532"/>
                  <a:pt x="237" y="532"/>
                  <a:pt x="228" y="532"/>
                </a:cubicBezTo>
                <a:lnTo>
                  <a:pt x="228" y="532"/>
                </a:lnTo>
                <a:lnTo>
                  <a:pt x="228" y="532"/>
                </a:lnTo>
                <a:cubicBezTo>
                  <a:pt x="228" y="542"/>
                  <a:pt x="228" y="542"/>
                  <a:pt x="228" y="542"/>
                </a:cubicBezTo>
                <a:lnTo>
                  <a:pt x="228" y="542"/>
                </a:lnTo>
                <a:lnTo>
                  <a:pt x="228" y="542"/>
                </a:lnTo>
                <a:lnTo>
                  <a:pt x="228" y="542"/>
                </a:lnTo>
                <a:cubicBezTo>
                  <a:pt x="228" y="542"/>
                  <a:pt x="228" y="542"/>
                  <a:pt x="218" y="542"/>
                </a:cubicBezTo>
                <a:lnTo>
                  <a:pt x="218" y="542"/>
                </a:lnTo>
                <a:lnTo>
                  <a:pt x="218" y="542"/>
                </a:lnTo>
                <a:lnTo>
                  <a:pt x="218" y="542"/>
                </a:lnTo>
                <a:lnTo>
                  <a:pt x="218" y="542"/>
                </a:lnTo>
                <a:lnTo>
                  <a:pt x="218" y="542"/>
                </a:lnTo>
                <a:lnTo>
                  <a:pt x="218" y="542"/>
                </a:lnTo>
                <a:lnTo>
                  <a:pt x="218" y="542"/>
                </a:lnTo>
                <a:cubicBezTo>
                  <a:pt x="209" y="542"/>
                  <a:pt x="209" y="532"/>
                  <a:pt x="209" y="532"/>
                </a:cubicBezTo>
                <a:lnTo>
                  <a:pt x="209" y="532"/>
                </a:lnTo>
                <a:lnTo>
                  <a:pt x="209" y="532"/>
                </a:lnTo>
                <a:lnTo>
                  <a:pt x="209" y="532"/>
                </a:lnTo>
                <a:lnTo>
                  <a:pt x="209" y="532"/>
                </a:lnTo>
                <a:lnTo>
                  <a:pt x="199" y="532"/>
                </a:lnTo>
                <a:lnTo>
                  <a:pt x="199" y="532"/>
                </a:lnTo>
                <a:lnTo>
                  <a:pt x="199" y="532"/>
                </a:lnTo>
                <a:cubicBezTo>
                  <a:pt x="9" y="342"/>
                  <a:pt x="9" y="342"/>
                  <a:pt x="9" y="342"/>
                </a:cubicBezTo>
                <a:cubicBezTo>
                  <a:pt x="0" y="324"/>
                  <a:pt x="0" y="314"/>
                  <a:pt x="9" y="295"/>
                </a:cubicBezTo>
                <a:cubicBezTo>
                  <a:pt x="28" y="285"/>
                  <a:pt x="47" y="285"/>
                  <a:pt x="57" y="295"/>
                </a:cubicBezTo>
                <a:cubicBezTo>
                  <a:pt x="218" y="466"/>
                  <a:pt x="218" y="466"/>
                  <a:pt x="218" y="466"/>
                </a:cubicBezTo>
                <a:cubicBezTo>
                  <a:pt x="580" y="19"/>
                  <a:pt x="580" y="19"/>
                  <a:pt x="580" y="19"/>
                </a:cubicBezTo>
                <a:cubicBezTo>
                  <a:pt x="589" y="0"/>
                  <a:pt x="608" y="0"/>
                  <a:pt x="618" y="10"/>
                </a:cubicBezTo>
                <a:cubicBezTo>
                  <a:pt x="637" y="19"/>
                  <a:pt x="637" y="38"/>
                  <a:pt x="627" y="5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38">
            <a:extLst>
              <a:ext uri="{FF2B5EF4-FFF2-40B4-BE49-F238E27FC236}">
                <a16:creationId xmlns:a16="http://schemas.microsoft.com/office/drawing/2014/main" id="{202FDD4C-18AD-5D4E-9580-B21A7E667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2844" y="8270964"/>
            <a:ext cx="1393007" cy="1213394"/>
          </a:xfrm>
          <a:custGeom>
            <a:avLst/>
            <a:gdLst>
              <a:gd name="T0" fmla="*/ 770 w 1541"/>
              <a:gd name="T1" fmla="*/ 1340 h 1341"/>
              <a:gd name="T2" fmla="*/ 770 w 1541"/>
              <a:gd name="T3" fmla="*/ 1340 h 1341"/>
              <a:gd name="T4" fmla="*/ 732 w 1541"/>
              <a:gd name="T5" fmla="*/ 1320 h 1341"/>
              <a:gd name="T6" fmla="*/ 219 w 1541"/>
              <a:gd name="T7" fmla="*/ 807 h 1341"/>
              <a:gd name="T8" fmla="*/ 219 w 1541"/>
              <a:gd name="T9" fmla="*/ 807 h 1341"/>
              <a:gd name="T10" fmla="*/ 114 w 1541"/>
              <a:gd name="T11" fmla="*/ 703 h 1341"/>
              <a:gd name="T12" fmla="*/ 0 w 1541"/>
              <a:gd name="T13" fmla="*/ 418 h 1341"/>
              <a:gd name="T14" fmla="*/ 114 w 1541"/>
              <a:gd name="T15" fmla="*/ 123 h 1341"/>
              <a:gd name="T16" fmla="*/ 409 w 1541"/>
              <a:gd name="T17" fmla="*/ 0 h 1341"/>
              <a:gd name="T18" fmla="*/ 704 w 1541"/>
              <a:gd name="T19" fmla="*/ 123 h 1341"/>
              <a:gd name="T20" fmla="*/ 770 w 1541"/>
              <a:gd name="T21" fmla="*/ 190 h 1341"/>
              <a:gd name="T22" fmla="*/ 837 w 1541"/>
              <a:gd name="T23" fmla="*/ 123 h 1341"/>
              <a:gd name="T24" fmla="*/ 1131 w 1541"/>
              <a:gd name="T25" fmla="*/ 0 h 1341"/>
              <a:gd name="T26" fmla="*/ 1426 w 1541"/>
              <a:gd name="T27" fmla="*/ 123 h 1341"/>
              <a:gd name="T28" fmla="*/ 1540 w 1541"/>
              <a:gd name="T29" fmla="*/ 418 h 1341"/>
              <a:gd name="T30" fmla="*/ 1426 w 1541"/>
              <a:gd name="T31" fmla="*/ 703 h 1341"/>
              <a:gd name="T32" fmla="*/ 1426 w 1541"/>
              <a:gd name="T33" fmla="*/ 703 h 1341"/>
              <a:gd name="T34" fmla="*/ 1321 w 1541"/>
              <a:gd name="T35" fmla="*/ 807 h 1341"/>
              <a:gd name="T36" fmla="*/ 1321 w 1541"/>
              <a:gd name="T37" fmla="*/ 807 h 1341"/>
              <a:gd name="T38" fmla="*/ 808 w 1541"/>
              <a:gd name="T39" fmla="*/ 1320 h 1341"/>
              <a:gd name="T40" fmla="*/ 770 w 1541"/>
              <a:gd name="T41" fmla="*/ 1340 h 1341"/>
              <a:gd name="T42" fmla="*/ 295 w 1541"/>
              <a:gd name="T43" fmla="*/ 741 h 1341"/>
              <a:gd name="T44" fmla="*/ 295 w 1541"/>
              <a:gd name="T45" fmla="*/ 741 h 1341"/>
              <a:gd name="T46" fmla="*/ 770 w 1541"/>
              <a:gd name="T47" fmla="*/ 1216 h 1341"/>
              <a:gd name="T48" fmla="*/ 1245 w 1541"/>
              <a:gd name="T49" fmla="*/ 741 h 1341"/>
              <a:gd name="T50" fmla="*/ 1245 w 1541"/>
              <a:gd name="T51" fmla="*/ 741 h 1341"/>
              <a:gd name="T52" fmla="*/ 1350 w 1541"/>
              <a:gd name="T53" fmla="*/ 636 h 1341"/>
              <a:gd name="T54" fmla="*/ 1445 w 1541"/>
              <a:gd name="T55" fmla="*/ 418 h 1341"/>
              <a:gd name="T56" fmla="*/ 1350 w 1541"/>
              <a:gd name="T57" fmla="*/ 190 h 1341"/>
              <a:gd name="T58" fmla="*/ 1131 w 1541"/>
              <a:gd name="T59" fmla="*/ 94 h 1341"/>
              <a:gd name="T60" fmla="*/ 903 w 1541"/>
              <a:gd name="T61" fmla="*/ 190 h 1341"/>
              <a:gd name="T62" fmla="*/ 808 w 1541"/>
              <a:gd name="T63" fmla="*/ 294 h 1341"/>
              <a:gd name="T64" fmla="*/ 770 w 1541"/>
              <a:gd name="T65" fmla="*/ 304 h 1341"/>
              <a:gd name="T66" fmla="*/ 732 w 1541"/>
              <a:gd name="T67" fmla="*/ 294 h 1341"/>
              <a:gd name="T68" fmla="*/ 637 w 1541"/>
              <a:gd name="T69" fmla="*/ 190 h 1341"/>
              <a:gd name="T70" fmla="*/ 409 w 1541"/>
              <a:gd name="T71" fmla="*/ 94 h 1341"/>
              <a:gd name="T72" fmla="*/ 190 w 1541"/>
              <a:gd name="T73" fmla="*/ 190 h 1341"/>
              <a:gd name="T74" fmla="*/ 95 w 1541"/>
              <a:gd name="T75" fmla="*/ 418 h 1341"/>
              <a:gd name="T76" fmla="*/ 190 w 1541"/>
              <a:gd name="T77" fmla="*/ 636 h 1341"/>
              <a:gd name="T78" fmla="*/ 295 w 1541"/>
              <a:gd name="T79" fmla="*/ 741 h 1341"/>
              <a:gd name="T80" fmla="*/ 1388 w 1541"/>
              <a:gd name="T81" fmla="*/ 674 h 1341"/>
              <a:gd name="T82" fmla="*/ 1388 w 1541"/>
              <a:gd name="T83" fmla="*/ 674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41" h="1341">
                <a:moveTo>
                  <a:pt x="770" y="1340"/>
                </a:moveTo>
                <a:lnTo>
                  <a:pt x="770" y="1340"/>
                </a:lnTo>
                <a:cubicBezTo>
                  <a:pt x="761" y="1340"/>
                  <a:pt x="742" y="1330"/>
                  <a:pt x="732" y="1320"/>
                </a:cubicBezTo>
                <a:cubicBezTo>
                  <a:pt x="219" y="807"/>
                  <a:pt x="219" y="807"/>
                  <a:pt x="219" y="807"/>
                </a:cubicBezTo>
                <a:lnTo>
                  <a:pt x="219" y="807"/>
                </a:lnTo>
                <a:cubicBezTo>
                  <a:pt x="114" y="703"/>
                  <a:pt x="114" y="703"/>
                  <a:pt x="114" y="703"/>
                </a:cubicBezTo>
                <a:cubicBezTo>
                  <a:pt x="38" y="627"/>
                  <a:pt x="0" y="522"/>
                  <a:pt x="0" y="418"/>
                </a:cubicBezTo>
                <a:cubicBezTo>
                  <a:pt x="0" y="304"/>
                  <a:pt x="38" y="199"/>
                  <a:pt x="114" y="123"/>
                </a:cubicBezTo>
                <a:cubicBezTo>
                  <a:pt x="200" y="47"/>
                  <a:pt x="295" y="0"/>
                  <a:pt x="409" y="0"/>
                </a:cubicBezTo>
                <a:cubicBezTo>
                  <a:pt x="523" y="0"/>
                  <a:pt x="628" y="47"/>
                  <a:pt x="704" y="123"/>
                </a:cubicBezTo>
                <a:cubicBezTo>
                  <a:pt x="770" y="190"/>
                  <a:pt x="770" y="190"/>
                  <a:pt x="770" y="190"/>
                </a:cubicBezTo>
                <a:cubicBezTo>
                  <a:pt x="837" y="123"/>
                  <a:pt x="837" y="123"/>
                  <a:pt x="837" y="123"/>
                </a:cubicBezTo>
                <a:cubicBezTo>
                  <a:pt x="913" y="47"/>
                  <a:pt x="1017" y="0"/>
                  <a:pt x="1131" y="0"/>
                </a:cubicBezTo>
                <a:cubicBezTo>
                  <a:pt x="1245" y="0"/>
                  <a:pt x="1340" y="47"/>
                  <a:pt x="1426" y="123"/>
                </a:cubicBezTo>
                <a:cubicBezTo>
                  <a:pt x="1502" y="199"/>
                  <a:pt x="1540" y="304"/>
                  <a:pt x="1540" y="418"/>
                </a:cubicBezTo>
                <a:cubicBezTo>
                  <a:pt x="1540" y="522"/>
                  <a:pt x="1502" y="627"/>
                  <a:pt x="1426" y="703"/>
                </a:cubicBezTo>
                <a:lnTo>
                  <a:pt x="1426" y="703"/>
                </a:lnTo>
                <a:cubicBezTo>
                  <a:pt x="1321" y="807"/>
                  <a:pt x="1321" y="807"/>
                  <a:pt x="1321" y="807"/>
                </a:cubicBezTo>
                <a:lnTo>
                  <a:pt x="1321" y="807"/>
                </a:lnTo>
                <a:cubicBezTo>
                  <a:pt x="808" y="1320"/>
                  <a:pt x="808" y="1320"/>
                  <a:pt x="808" y="1320"/>
                </a:cubicBezTo>
                <a:cubicBezTo>
                  <a:pt x="799" y="1330"/>
                  <a:pt x="779" y="1340"/>
                  <a:pt x="770" y="1340"/>
                </a:cubicBezTo>
                <a:close/>
                <a:moveTo>
                  <a:pt x="295" y="741"/>
                </a:moveTo>
                <a:lnTo>
                  <a:pt x="295" y="741"/>
                </a:lnTo>
                <a:cubicBezTo>
                  <a:pt x="770" y="1216"/>
                  <a:pt x="770" y="1216"/>
                  <a:pt x="770" y="1216"/>
                </a:cubicBezTo>
                <a:cubicBezTo>
                  <a:pt x="1245" y="741"/>
                  <a:pt x="1245" y="741"/>
                  <a:pt x="1245" y="741"/>
                </a:cubicBezTo>
                <a:lnTo>
                  <a:pt x="1245" y="741"/>
                </a:lnTo>
                <a:cubicBezTo>
                  <a:pt x="1350" y="636"/>
                  <a:pt x="1350" y="636"/>
                  <a:pt x="1350" y="636"/>
                </a:cubicBezTo>
                <a:cubicBezTo>
                  <a:pt x="1416" y="579"/>
                  <a:pt x="1445" y="494"/>
                  <a:pt x="1445" y="418"/>
                </a:cubicBezTo>
                <a:cubicBezTo>
                  <a:pt x="1445" y="332"/>
                  <a:pt x="1416" y="247"/>
                  <a:pt x="1350" y="190"/>
                </a:cubicBezTo>
                <a:cubicBezTo>
                  <a:pt x="1293" y="132"/>
                  <a:pt x="1217" y="94"/>
                  <a:pt x="1131" y="94"/>
                </a:cubicBezTo>
                <a:cubicBezTo>
                  <a:pt x="1046" y="94"/>
                  <a:pt x="970" y="132"/>
                  <a:pt x="903" y="190"/>
                </a:cubicBezTo>
                <a:cubicBezTo>
                  <a:pt x="808" y="294"/>
                  <a:pt x="808" y="294"/>
                  <a:pt x="808" y="294"/>
                </a:cubicBezTo>
                <a:cubicBezTo>
                  <a:pt x="799" y="304"/>
                  <a:pt x="779" y="304"/>
                  <a:pt x="770" y="304"/>
                </a:cubicBezTo>
                <a:cubicBezTo>
                  <a:pt x="761" y="304"/>
                  <a:pt x="742" y="304"/>
                  <a:pt x="732" y="294"/>
                </a:cubicBezTo>
                <a:cubicBezTo>
                  <a:pt x="637" y="190"/>
                  <a:pt x="637" y="190"/>
                  <a:pt x="637" y="190"/>
                </a:cubicBezTo>
                <a:cubicBezTo>
                  <a:pt x="571" y="132"/>
                  <a:pt x="494" y="94"/>
                  <a:pt x="409" y="94"/>
                </a:cubicBezTo>
                <a:cubicBezTo>
                  <a:pt x="324" y="94"/>
                  <a:pt x="248" y="132"/>
                  <a:pt x="190" y="190"/>
                </a:cubicBezTo>
                <a:cubicBezTo>
                  <a:pt x="124" y="247"/>
                  <a:pt x="95" y="332"/>
                  <a:pt x="95" y="418"/>
                </a:cubicBezTo>
                <a:cubicBezTo>
                  <a:pt x="95" y="494"/>
                  <a:pt x="124" y="579"/>
                  <a:pt x="190" y="636"/>
                </a:cubicBezTo>
                <a:cubicBezTo>
                  <a:pt x="295" y="741"/>
                  <a:pt x="295" y="741"/>
                  <a:pt x="295" y="741"/>
                </a:cubicBezTo>
                <a:close/>
                <a:moveTo>
                  <a:pt x="1388" y="674"/>
                </a:moveTo>
                <a:lnTo>
                  <a:pt x="1388" y="67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39">
            <a:extLst>
              <a:ext uri="{FF2B5EF4-FFF2-40B4-BE49-F238E27FC236}">
                <a16:creationId xmlns:a16="http://schemas.microsoft.com/office/drawing/2014/main" id="{6660F0CE-CDD5-8743-A224-710829F42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3057" y="4511039"/>
            <a:ext cx="1628503" cy="1436914"/>
          </a:xfrm>
          <a:custGeom>
            <a:avLst/>
            <a:gdLst>
              <a:gd name="T0" fmla="*/ 1730 w 1798"/>
              <a:gd name="T1" fmla="*/ 542 h 1588"/>
              <a:gd name="T2" fmla="*/ 865 w 1798"/>
              <a:gd name="T3" fmla="*/ 0 h 1588"/>
              <a:gd name="T4" fmla="*/ 67 w 1798"/>
              <a:gd name="T5" fmla="*/ 332 h 1588"/>
              <a:gd name="T6" fmla="*/ 86 w 1798"/>
              <a:gd name="T7" fmla="*/ 741 h 1588"/>
              <a:gd name="T8" fmla="*/ 400 w 1798"/>
              <a:gd name="T9" fmla="*/ 884 h 1588"/>
              <a:gd name="T10" fmla="*/ 552 w 1798"/>
              <a:gd name="T11" fmla="*/ 1074 h 1588"/>
              <a:gd name="T12" fmla="*/ 694 w 1798"/>
              <a:gd name="T13" fmla="*/ 1121 h 1588"/>
              <a:gd name="T14" fmla="*/ 856 w 1798"/>
              <a:gd name="T15" fmla="*/ 1235 h 1588"/>
              <a:gd name="T16" fmla="*/ 913 w 1798"/>
              <a:gd name="T17" fmla="*/ 1549 h 1588"/>
              <a:gd name="T18" fmla="*/ 1008 w 1798"/>
              <a:gd name="T19" fmla="*/ 1587 h 1588"/>
              <a:gd name="T20" fmla="*/ 1055 w 1798"/>
              <a:gd name="T21" fmla="*/ 1549 h 1588"/>
              <a:gd name="T22" fmla="*/ 1188 w 1798"/>
              <a:gd name="T23" fmla="*/ 1416 h 1588"/>
              <a:gd name="T24" fmla="*/ 1312 w 1798"/>
              <a:gd name="T25" fmla="*/ 1445 h 1588"/>
              <a:gd name="T26" fmla="*/ 1474 w 1798"/>
              <a:gd name="T27" fmla="*/ 1255 h 1588"/>
              <a:gd name="T28" fmla="*/ 1578 w 1798"/>
              <a:gd name="T29" fmla="*/ 1245 h 1588"/>
              <a:gd name="T30" fmla="*/ 1759 w 1798"/>
              <a:gd name="T31" fmla="*/ 931 h 1588"/>
              <a:gd name="T32" fmla="*/ 998 w 1798"/>
              <a:gd name="T33" fmla="*/ 1349 h 1588"/>
              <a:gd name="T34" fmla="*/ 998 w 1798"/>
              <a:gd name="T35" fmla="*/ 1340 h 1588"/>
              <a:gd name="T36" fmla="*/ 875 w 1798"/>
              <a:gd name="T37" fmla="*/ 1131 h 1588"/>
              <a:gd name="T38" fmla="*/ 1008 w 1798"/>
              <a:gd name="T39" fmla="*/ 1283 h 1588"/>
              <a:gd name="T40" fmla="*/ 1369 w 1798"/>
              <a:gd name="T41" fmla="*/ 1331 h 1588"/>
              <a:gd name="T42" fmla="*/ 1217 w 1798"/>
              <a:gd name="T43" fmla="*/ 1331 h 1588"/>
              <a:gd name="T44" fmla="*/ 1017 w 1798"/>
              <a:gd name="T45" fmla="*/ 1112 h 1588"/>
              <a:gd name="T46" fmla="*/ 1236 w 1798"/>
              <a:gd name="T47" fmla="*/ 1159 h 1588"/>
              <a:gd name="T48" fmla="*/ 1378 w 1798"/>
              <a:gd name="T49" fmla="*/ 1235 h 1588"/>
              <a:gd name="T50" fmla="*/ 1540 w 1798"/>
              <a:gd name="T51" fmla="*/ 1159 h 1588"/>
              <a:gd name="T52" fmla="*/ 1492 w 1798"/>
              <a:gd name="T53" fmla="*/ 1169 h 1588"/>
              <a:gd name="T54" fmla="*/ 1426 w 1798"/>
              <a:gd name="T55" fmla="*/ 1141 h 1588"/>
              <a:gd name="T56" fmla="*/ 1283 w 1798"/>
              <a:gd name="T57" fmla="*/ 979 h 1588"/>
              <a:gd name="T58" fmla="*/ 1331 w 1798"/>
              <a:gd name="T59" fmla="*/ 827 h 1588"/>
              <a:gd name="T60" fmla="*/ 1198 w 1798"/>
              <a:gd name="T61" fmla="*/ 988 h 1588"/>
              <a:gd name="T62" fmla="*/ 989 w 1798"/>
              <a:gd name="T63" fmla="*/ 1007 h 1588"/>
              <a:gd name="T64" fmla="*/ 865 w 1798"/>
              <a:gd name="T65" fmla="*/ 1017 h 1588"/>
              <a:gd name="T66" fmla="*/ 599 w 1798"/>
              <a:gd name="T67" fmla="*/ 998 h 1588"/>
              <a:gd name="T68" fmla="*/ 532 w 1798"/>
              <a:gd name="T69" fmla="*/ 912 h 1588"/>
              <a:gd name="T70" fmla="*/ 552 w 1798"/>
              <a:gd name="T71" fmla="*/ 865 h 1588"/>
              <a:gd name="T72" fmla="*/ 1074 w 1798"/>
              <a:gd name="T73" fmla="*/ 475 h 1588"/>
              <a:gd name="T74" fmla="*/ 1055 w 1798"/>
              <a:gd name="T75" fmla="*/ 418 h 1588"/>
              <a:gd name="T76" fmla="*/ 998 w 1798"/>
              <a:gd name="T77" fmla="*/ 446 h 1588"/>
              <a:gd name="T78" fmla="*/ 466 w 1798"/>
              <a:gd name="T79" fmla="*/ 817 h 1588"/>
              <a:gd name="T80" fmla="*/ 323 w 1798"/>
              <a:gd name="T81" fmla="*/ 751 h 1588"/>
              <a:gd name="T82" fmla="*/ 86 w 1798"/>
              <a:gd name="T83" fmla="*/ 551 h 1588"/>
              <a:gd name="T84" fmla="*/ 295 w 1798"/>
              <a:gd name="T85" fmla="*/ 560 h 1588"/>
              <a:gd name="T86" fmla="*/ 352 w 1798"/>
              <a:gd name="T87" fmla="*/ 532 h 1588"/>
              <a:gd name="T88" fmla="*/ 209 w 1798"/>
              <a:gd name="T89" fmla="*/ 380 h 1588"/>
              <a:gd name="T90" fmla="*/ 304 w 1798"/>
              <a:gd name="T91" fmla="*/ 237 h 1588"/>
              <a:gd name="T92" fmla="*/ 1141 w 1798"/>
              <a:gd name="T93" fmla="*/ 133 h 1588"/>
              <a:gd name="T94" fmla="*/ 932 w 1798"/>
              <a:gd name="T95" fmla="*/ 199 h 1588"/>
              <a:gd name="T96" fmla="*/ 884 w 1798"/>
              <a:gd name="T97" fmla="*/ 380 h 1588"/>
              <a:gd name="T98" fmla="*/ 932 w 1798"/>
              <a:gd name="T99" fmla="*/ 342 h 1588"/>
              <a:gd name="T100" fmla="*/ 1198 w 1798"/>
              <a:gd name="T101" fmla="*/ 209 h 1588"/>
              <a:gd name="T102" fmla="*/ 1340 w 1798"/>
              <a:gd name="T103" fmla="*/ 228 h 1588"/>
              <a:gd name="T104" fmla="*/ 1682 w 1798"/>
              <a:gd name="T105" fmla="*/ 865 h 1588"/>
              <a:gd name="T106" fmla="*/ 1597 w 1798"/>
              <a:gd name="T107" fmla="*/ 874 h 1588"/>
              <a:gd name="T108" fmla="*/ 1559 w 1798"/>
              <a:gd name="T109" fmla="*/ 789 h 1588"/>
              <a:gd name="T110" fmla="*/ 1521 w 1798"/>
              <a:gd name="T111" fmla="*/ 922 h 1588"/>
              <a:gd name="T112" fmla="*/ 1635 w 1798"/>
              <a:gd name="T113" fmla="*/ 988 h 1588"/>
              <a:gd name="T114" fmla="*/ 1540 w 1798"/>
              <a:gd name="T115" fmla="*/ 1159 h 1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798" h="1588">
                <a:moveTo>
                  <a:pt x="1730" y="542"/>
                </a:moveTo>
                <a:lnTo>
                  <a:pt x="1730" y="542"/>
                </a:lnTo>
                <a:cubicBezTo>
                  <a:pt x="1664" y="390"/>
                  <a:pt x="1550" y="247"/>
                  <a:pt x="1378" y="152"/>
                </a:cubicBezTo>
                <a:cubicBezTo>
                  <a:pt x="1226" y="57"/>
                  <a:pt x="1036" y="0"/>
                  <a:pt x="865" y="0"/>
                </a:cubicBezTo>
                <a:cubicBezTo>
                  <a:pt x="637" y="0"/>
                  <a:pt x="418" y="57"/>
                  <a:pt x="257" y="161"/>
                </a:cubicBezTo>
                <a:cubicBezTo>
                  <a:pt x="181" y="209"/>
                  <a:pt x="114" y="266"/>
                  <a:pt x="67" y="332"/>
                </a:cubicBezTo>
                <a:cubicBezTo>
                  <a:pt x="19" y="399"/>
                  <a:pt x="0" y="475"/>
                  <a:pt x="0" y="551"/>
                </a:cubicBezTo>
                <a:cubicBezTo>
                  <a:pt x="0" y="627"/>
                  <a:pt x="29" y="694"/>
                  <a:pt x="86" y="741"/>
                </a:cubicBezTo>
                <a:cubicBezTo>
                  <a:pt x="143" y="779"/>
                  <a:pt x="209" y="808"/>
                  <a:pt x="285" y="836"/>
                </a:cubicBezTo>
                <a:cubicBezTo>
                  <a:pt x="323" y="855"/>
                  <a:pt x="362" y="865"/>
                  <a:pt x="400" y="884"/>
                </a:cubicBezTo>
                <a:cubicBezTo>
                  <a:pt x="428" y="893"/>
                  <a:pt x="438" y="912"/>
                  <a:pt x="456" y="950"/>
                </a:cubicBezTo>
                <a:cubicBezTo>
                  <a:pt x="476" y="998"/>
                  <a:pt x="494" y="1045"/>
                  <a:pt x="552" y="1074"/>
                </a:cubicBezTo>
                <a:cubicBezTo>
                  <a:pt x="590" y="1103"/>
                  <a:pt x="637" y="1112"/>
                  <a:pt x="694" y="1121"/>
                </a:cubicBezTo>
                <a:lnTo>
                  <a:pt x="694" y="1121"/>
                </a:lnTo>
                <a:cubicBezTo>
                  <a:pt x="694" y="1141"/>
                  <a:pt x="713" y="1159"/>
                  <a:pt x="732" y="1159"/>
                </a:cubicBezTo>
                <a:cubicBezTo>
                  <a:pt x="761" y="1169"/>
                  <a:pt x="818" y="1188"/>
                  <a:pt x="856" y="1235"/>
                </a:cubicBezTo>
                <a:cubicBezTo>
                  <a:pt x="913" y="1302"/>
                  <a:pt x="922" y="1397"/>
                  <a:pt x="884" y="1492"/>
                </a:cubicBezTo>
                <a:cubicBezTo>
                  <a:pt x="875" y="1511"/>
                  <a:pt x="884" y="1540"/>
                  <a:pt x="913" y="1549"/>
                </a:cubicBezTo>
                <a:cubicBezTo>
                  <a:pt x="989" y="1578"/>
                  <a:pt x="989" y="1578"/>
                  <a:pt x="989" y="1578"/>
                </a:cubicBezTo>
                <a:cubicBezTo>
                  <a:pt x="998" y="1587"/>
                  <a:pt x="998" y="1587"/>
                  <a:pt x="1008" y="1587"/>
                </a:cubicBezTo>
                <a:cubicBezTo>
                  <a:pt x="1017" y="1587"/>
                  <a:pt x="1027" y="1587"/>
                  <a:pt x="1027" y="1578"/>
                </a:cubicBezTo>
                <a:cubicBezTo>
                  <a:pt x="1036" y="1578"/>
                  <a:pt x="1046" y="1559"/>
                  <a:pt x="1055" y="1549"/>
                </a:cubicBezTo>
                <a:cubicBezTo>
                  <a:pt x="1084" y="1359"/>
                  <a:pt x="1084" y="1359"/>
                  <a:pt x="1084" y="1359"/>
                </a:cubicBezTo>
                <a:cubicBezTo>
                  <a:pt x="1112" y="1378"/>
                  <a:pt x="1141" y="1407"/>
                  <a:pt x="1188" y="1416"/>
                </a:cubicBezTo>
                <a:cubicBezTo>
                  <a:pt x="1207" y="1426"/>
                  <a:pt x="1245" y="1435"/>
                  <a:pt x="1293" y="1445"/>
                </a:cubicBezTo>
                <a:cubicBezTo>
                  <a:pt x="1293" y="1445"/>
                  <a:pt x="1302" y="1445"/>
                  <a:pt x="1312" y="1445"/>
                </a:cubicBezTo>
                <a:cubicBezTo>
                  <a:pt x="1378" y="1445"/>
                  <a:pt x="1416" y="1416"/>
                  <a:pt x="1435" y="1397"/>
                </a:cubicBezTo>
                <a:cubicBezTo>
                  <a:pt x="1474" y="1359"/>
                  <a:pt x="1483" y="1311"/>
                  <a:pt x="1474" y="1255"/>
                </a:cubicBezTo>
                <a:cubicBezTo>
                  <a:pt x="1483" y="1255"/>
                  <a:pt x="1492" y="1255"/>
                  <a:pt x="1492" y="1255"/>
                </a:cubicBezTo>
                <a:cubicBezTo>
                  <a:pt x="1521" y="1255"/>
                  <a:pt x="1550" y="1255"/>
                  <a:pt x="1578" y="1245"/>
                </a:cubicBezTo>
                <a:cubicBezTo>
                  <a:pt x="1635" y="1217"/>
                  <a:pt x="1673" y="1169"/>
                  <a:pt x="1711" y="1093"/>
                </a:cubicBezTo>
                <a:cubicBezTo>
                  <a:pt x="1730" y="1036"/>
                  <a:pt x="1749" y="979"/>
                  <a:pt x="1759" y="931"/>
                </a:cubicBezTo>
                <a:cubicBezTo>
                  <a:pt x="1759" y="922"/>
                  <a:pt x="1797" y="732"/>
                  <a:pt x="1730" y="542"/>
                </a:cubicBezTo>
                <a:close/>
                <a:moveTo>
                  <a:pt x="998" y="1349"/>
                </a:moveTo>
                <a:lnTo>
                  <a:pt x="998" y="1349"/>
                </a:lnTo>
                <a:cubicBezTo>
                  <a:pt x="998" y="1340"/>
                  <a:pt x="998" y="1340"/>
                  <a:pt x="998" y="1340"/>
                </a:cubicBezTo>
                <a:cubicBezTo>
                  <a:pt x="989" y="1273"/>
                  <a:pt x="960" y="1217"/>
                  <a:pt x="922" y="1179"/>
                </a:cubicBezTo>
                <a:cubicBezTo>
                  <a:pt x="913" y="1159"/>
                  <a:pt x="893" y="1141"/>
                  <a:pt x="875" y="1131"/>
                </a:cubicBezTo>
                <a:cubicBezTo>
                  <a:pt x="922" y="1121"/>
                  <a:pt x="922" y="1121"/>
                  <a:pt x="922" y="1121"/>
                </a:cubicBezTo>
                <a:cubicBezTo>
                  <a:pt x="1008" y="1283"/>
                  <a:pt x="1008" y="1283"/>
                  <a:pt x="1008" y="1283"/>
                </a:cubicBezTo>
                <a:lnTo>
                  <a:pt x="998" y="1349"/>
                </a:lnTo>
                <a:close/>
                <a:moveTo>
                  <a:pt x="1369" y="1331"/>
                </a:moveTo>
                <a:lnTo>
                  <a:pt x="1369" y="1331"/>
                </a:lnTo>
                <a:cubicBezTo>
                  <a:pt x="1340" y="1369"/>
                  <a:pt x="1274" y="1349"/>
                  <a:pt x="1217" y="1331"/>
                </a:cubicBezTo>
                <a:cubicBezTo>
                  <a:pt x="1141" y="1302"/>
                  <a:pt x="1093" y="1245"/>
                  <a:pt x="1074" y="1207"/>
                </a:cubicBezTo>
                <a:cubicBezTo>
                  <a:pt x="1017" y="1112"/>
                  <a:pt x="1017" y="1112"/>
                  <a:pt x="1017" y="1112"/>
                </a:cubicBezTo>
                <a:cubicBezTo>
                  <a:pt x="1074" y="1121"/>
                  <a:pt x="1131" y="1131"/>
                  <a:pt x="1179" y="1150"/>
                </a:cubicBezTo>
                <a:cubicBezTo>
                  <a:pt x="1198" y="1150"/>
                  <a:pt x="1217" y="1159"/>
                  <a:pt x="1236" y="1159"/>
                </a:cubicBezTo>
                <a:cubicBezTo>
                  <a:pt x="1245" y="1169"/>
                  <a:pt x="1264" y="1179"/>
                  <a:pt x="1274" y="1179"/>
                </a:cubicBezTo>
                <a:cubicBezTo>
                  <a:pt x="1312" y="1197"/>
                  <a:pt x="1350" y="1217"/>
                  <a:pt x="1378" y="1235"/>
                </a:cubicBezTo>
                <a:cubicBezTo>
                  <a:pt x="1397" y="1273"/>
                  <a:pt x="1388" y="1311"/>
                  <a:pt x="1369" y="1331"/>
                </a:cubicBezTo>
                <a:close/>
                <a:moveTo>
                  <a:pt x="1540" y="1159"/>
                </a:moveTo>
                <a:lnTo>
                  <a:pt x="1540" y="1159"/>
                </a:lnTo>
                <a:cubicBezTo>
                  <a:pt x="1530" y="1169"/>
                  <a:pt x="1512" y="1169"/>
                  <a:pt x="1492" y="1169"/>
                </a:cubicBezTo>
                <a:cubicBezTo>
                  <a:pt x="1483" y="1169"/>
                  <a:pt x="1464" y="1169"/>
                  <a:pt x="1445" y="1159"/>
                </a:cubicBezTo>
                <a:cubicBezTo>
                  <a:pt x="1445" y="1150"/>
                  <a:pt x="1435" y="1150"/>
                  <a:pt x="1426" y="1141"/>
                </a:cubicBezTo>
                <a:cubicBezTo>
                  <a:pt x="1426" y="1141"/>
                  <a:pt x="1416" y="1141"/>
                  <a:pt x="1407" y="1131"/>
                </a:cubicBezTo>
                <a:cubicBezTo>
                  <a:pt x="1369" y="1112"/>
                  <a:pt x="1293" y="1045"/>
                  <a:pt x="1283" y="979"/>
                </a:cubicBezTo>
                <a:cubicBezTo>
                  <a:pt x="1283" y="950"/>
                  <a:pt x="1302" y="922"/>
                  <a:pt x="1331" y="884"/>
                </a:cubicBezTo>
                <a:cubicBezTo>
                  <a:pt x="1350" y="865"/>
                  <a:pt x="1350" y="846"/>
                  <a:pt x="1331" y="827"/>
                </a:cubicBezTo>
                <a:cubicBezTo>
                  <a:pt x="1321" y="808"/>
                  <a:pt x="1293" y="808"/>
                  <a:pt x="1274" y="817"/>
                </a:cubicBezTo>
                <a:cubicBezTo>
                  <a:pt x="1217" y="874"/>
                  <a:pt x="1188" y="931"/>
                  <a:pt x="1198" y="988"/>
                </a:cubicBezTo>
                <a:cubicBezTo>
                  <a:pt x="1198" y="1017"/>
                  <a:pt x="1207" y="1036"/>
                  <a:pt x="1217" y="1055"/>
                </a:cubicBezTo>
                <a:cubicBezTo>
                  <a:pt x="1150" y="1026"/>
                  <a:pt x="1074" y="1007"/>
                  <a:pt x="989" y="1007"/>
                </a:cubicBezTo>
                <a:cubicBezTo>
                  <a:pt x="979" y="1007"/>
                  <a:pt x="960" y="1007"/>
                  <a:pt x="941" y="1007"/>
                </a:cubicBezTo>
                <a:cubicBezTo>
                  <a:pt x="913" y="1007"/>
                  <a:pt x="884" y="1017"/>
                  <a:pt x="865" y="1017"/>
                </a:cubicBezTo>
                <a:cubicBezTo>
                  <a:pt x="846" y="1026"/>
                  <a:pt x="827" y="1026"/>
                  <a:pt x="818" y="1026"/>
                </a:cubicBezTo>
                <a:cubicBezTo>
                  <a:pt x="713" y="1036"/>
                  <a:pt x="637" y="1026"/>
                  <a:pt x="599" y="998"/>
                </a:cubicBezTo>
                <a:cubicBezTo>
                  <a:pt x="561" y="979"/>
                  <a:pt x="552" y="950"/>
                  <a:pt x="532" y="922"/>
                </a:cubicBezTo>
                <a:lnTo>
                  <a:pt x="532" y="912"/>
                </a:lnTo>
                <a:lnTo>
                  <a:pt x="532" y="903"/>
                </a:lnTo>
                <a:cubicBezTo>
                  <a:pt x="532" y="893"/>
                  <a:pt x="532" y="874"/>
                  <a:pt x="552" y="865"/>
                </a:cubicBezTo>
                <a:cubicBezTo>
                  <a:pt x="570" y="846"/>
                  <a:pt x="599" y="836"/>
                  <a:pt x="637" y="827"/>
                </a:cubicBezTo>
                <a:cubicBezTo>
                  <a:pt x="837" y="789"/>
                  <a:pt x="998" y="656"/>
                  <a:pt x="1074" y="475"/>
                </a:cubicBezTo>
                <a:cubicBezTo>
                  <a:pt x="1084" y="475"/>
                  <a:pt x="1084" y="475"/>
                  <a:pt x="1084" y="475"/>
                </a:cubicBezTo>
                <a:cubicBezTo>
                  <a:pt x="1093" y="456"/>
                  <a:pt x="1084" y="428"/>
                  <a:pt x="1055" y="418"/>
                </a:cubicBezTo>
                <a:cubicBezTo>
                  <a:pt x="1036" y="408"/>
                  <a:pt x="1008" y="418"/>
                  <a:pt x="998" y="437"/>
                </a:cubicBezTo>
                <a:cubicBezTo>
                  <a:pt x="998" y="446"/>
                  <a:pt x="998" y="446"/>
                  <a:pt x="998" y="446"/>
                </a:cubicBezTo>
                <a:cubicBezTo>
                  <a:pt x="932" y="599"/>
                  <a:pt x="789" y="713"/>
                  <a:pt x="618" y="741"/>
                </a:cubicBezTo>
                <a:cubicBezTo>
                  <a:pt x="552" y="751"/>
                  <a:pt x="494" y="779"/>
                  <a:pt x="466" y="817"/>
                </a:cubicBezTo>
                <a:cubicBezTo>
                  <a:pt x="456" y="817"/>
                  <a:pt x="447" y="808"/>
                  <a:pt x="438" y="798"/>
                </a:cubicBezTo>
                <a:cubicBezTo>
                  <a:pt x="400" y="779"/>
                  <a:pt x="362" y="770"/>
                  <a:pt x="323" y="751"/>
                </a:cubicBezTo>
                <a:cubicBezTo>
                  <a:pt x="247" y="722"/>
                  <a:pt x="181" y="703"/>
                  <a:pt x="143" y="665"/>
                </a:cubicBezTo>
                <a:cubicBezTo>
                  <a:pt x="105" y="637"/>
                  <a:pt x="86" y="599"/>
                  <a:pt x="86" y="551"/>
                </a:cubicBezTo>
                <a:cubicBezTo>
                  <a:pt x="86" y="504"/>
                  <a:pt x="95" y="456"/>
                  <a:pt x="124" y="408"/>
                </a:cubicBezTo>
                <a:cubicBezTo>
                  <a:pt x="162" y="513"/>
                  <a:pt x="285" y="551"/>
                  <a:pt x="295" y="560"/>
                </a:cubicBezTo>
                <a:cubicBezTo>
                  <a:pt x="304" y="560"/>
                  <a:pt x="304" y="560"/>
                  <a:pt x="314" y="560"/>
                </a:cubicBezTo>
                <a:cubicBezTo>
                  <a:pt x="333" y="560"/>
                  <a:pt x="342" y="551"/>
                  <a:pt x="352" y="532"/>
                </a:cubicBezTo>
                <a:cubicBezTo>
                  <a:pt x="362" y="504"/>
                  <a:pt x="352" y="484"/>
                  <a:pt x="323" y="475"/>
                </a:cubicBezTo>
                <a:cubicBezTo>
                  <a:pt x="295" y="466"/>
                  <a:pt x="219" y="428"/>
                  <a:pt x="209" y="380"/>
                </a:cubicBezTo>
                <a:cubicBezTo>
                  <a:pt x="200" y="352"/>
                  <a:pt x="209" y="314"/>
                  <a:pt x="247" y="276"/>
                </a:cubicBezTo>
                <a:cubicBezTo>
                  <a:pt x="266" y="266"/>
                  <a:pt x="285" y="247"/>
                  <a:pt x="304" y="237"/>
                </a:cubicBezTo>
                <a:cubicBezTo>
                  <a:pt x="456" y="142"/>
                  <a:pt x="656" y="95"/>
                  <a:pt x="865" y="95"/>
                </a:cubicBezTo>
                <a:cubicBezTo>
                  <a:pt x="951" y="95"/>
                  <a:pt x="1046" y="104"/>
                  <a:pt x="1141" y="133"/>
                </a:cubicBezTo>
                <a:cubicBezTo>
                  <a:pt x="1122" y="142"/>
                  <a:pt x="1093" y="152"/>
                  <a:pt x="1074" y="152"/>
                </a:cubicBezTo>
                <a:cubicBezTo>
                  <a:pt x="1027" y="161"/>
                  <a:pt x="979" y="180"/>
                  <a:pt x="932" y="199"/>
                </a:cubicBezTo>
                <a:cubicBezTo>
                  <a:pt x="875" y="228"/>
                  <a:pt x="846" y="276"/>
                  <a:pt x="837" y="332"/>
                </a:cubicBezTo>
                <a:cubicBezTo>
                  <a:pt x="837" y="352"/>
                  <a:pt x="856" y="380"/>
                  <a:pt x="884" y="380"/>
                </a:cubicBezTo>
                <a:lnTo>
                  <a:pt x="884" y="380"/>
                </a:lnTo>
                <a:cubicBezTo>
                  <a:pt x="903" y="380"/>
                  <a:pt x="922" y="361"/>
                  <a:pt x="932" y="342"/>
                </a:cubicBezTo>
                <a:cubicBezTo>
                  <a:pt x="932" y="285"/>
                  <a:pt x="998" y="266"/>
                  <a:pt x="1093" y="237"/>
                </a:cubicBezTo>
                <a:cubicBezTo>
                  <a:pt x="1131" y="228"/>
                  <a:pt x="1169" y="228"/>
                  <a:pt x="1198" y="209"/>
                </a:cubicBezTo>
                <a:cubicBezTo>
                  <a:pt x="1217" y="199"/>
                  <a:pt x="1226" y="190"/>
                  <a:pt x="1245" y="180"/>
                </a:cubicBezTo>
                <a:cubicBezTo>
                  <a:pt x="1274" y="190"/>
                  <a:pt x="1302" y="209"/>
                  <a:pt x="1340" y="228"/>
                </a:cubicBezTo>
                <a:cubicBezTo>
                  <a:pt x="1483" y="314"/>
                  <a:pt x="1588" y="437"/>
                  <a:pt x="1644" y="570"/>
                </a:cubicBezTo>
                <a:cubicBezTo>
                  <a:pt x="1682" y="684"/>
                  <a:pt x="1682" y="798"/>
                  <a:pt x="1682" y="865"/>
                </a:cubicBezTo>
                <a:cubicBezTo>
                  <a:pt x="1673" y="884"/>
                  <a:pt x="1644" y="903"/>
                  <a:pt x="1626" y="893"/>
                </a:cubicBezTo>
                <a:cubicBezTo>
                  <a:pt x="1616" y="893"/>
                  <a:pt x="1606" y="884"/>
                  <a:pt x="1597" y="874"/>
                </a:cubicBezTo>
                <a:cubicBezTo>
                  <a:pt x="1588" y="865"/>
                  <a:pt x="1588" y="855"/>
                  <a:pt x="1588" y="836"/>
                </a:cubicBezTo>
                <a:cubicBezTo>
                  <a:pt x="1597" y="817"/>
                  <a:pt x="1578" y="789"/>
                  <a:pt x="1559" y="789"/>
                </a:cubicBezTo>
                <a:cubicBezTo>
                  <a:pt x="1530" y="779"/>
                  <a:pt x="1512" y="798"/>
                  <a:pt x="1502" y="817"/>
                </a:cubicBezTo>
                <a:cubicBezTo>
                  <a:pt x="1502" y="855"/>
                  <a:pt x="1502" y="893"/>
                  <a:pt x="1521" y="922"/>
                </a:cubicBezTo>
                <a:cubicBezTo>
                  <a:pt x="1540" y="950"/>
                  <a:pt x="1578" y="979"/>
                  <a:pt x="1606" y="979"/>
                </a:cubicBezTo>
                <a:cubicBezTo>
                  <a:pt x="1616" y="988"/>
                  <a:pt x="1626" y="988"/>
                  <a:pt x="1635" y="988"/>
                </a:cubicBezTo>
                <a:cubicBezTo>
                  <a:pt x="1644" y="988"/>
                  <a:pt x="1644" y="988"/>
                  <a:pt x="1654" y="979"/>
                </a:cubicBezTo>
                <a:cubicBezTo>
                  <a:pt x="1635" y="1055"/>
                  <a:pt x="1606" y="1131"/>
                  <a:pt x="1540" y="11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40">
            <a:extLst>
              <a:ext uri="{FF2B5EF4-FFF2-40B4-BE49-F238E27FC236}">
                <a16:creationId xmlns:a16="http://schemas.microsoft.com/office/drawing/2014/main" id="{EB5CE953-5867-674C-BE74-9C4AF21C4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8251" y="4770483"/>
            <a:ext cx="223520" cy="243476"/>
          </a:xfrm>
          <a:custGeom>
            <a:avLst/>
            <a:gdLst>
              <a:gd name="T0" fmla="*/ 210 w 249"/>
              <a:gd name="T1" fmla="*/ 171 h 267"/>
              <a:gd name="T2" fmla="*/ 210 w 249"/>
              <a:gd name="T3" fmla="*/ 171 h 267"/>
              <a:gd name="T4" fmla="*/ 86 w 249"/>
              <a:gd name="T5" fmla="*/ 95 h 267"/>
              <a:gd name="T6" fmla="*/ 96 w 249"/>
              <a:gd name="T7" fmla="*/ 67 h 267"/>
              <a:gd name="T8" fmla="*/ 76 w 249"/>
              <a:gd name="T9" fmla="*/ 9 h 267"/>
              <a:gd name="T10" fmla="*/ 10 w 249"/>
              <a:gd name="T11" fmla="*/ 29 h 267"/>
              <a:gd name="T12" fmla="*/ 0 w 249"/>
              <a:gd name="T13" fmla="*/ 105 h 267"/>
              <a:gd name="T14" fmla="*/ 190 w 249"/>
              <a:gd name="T15" fmla="*/ 257 h 267"/>
              <a:gd name="T16" fmla="*/ 200 w 249"/>
              <a:gd name="T17" fmla="*/ 266 h 267"/>
              <a:gd name="T18" fmla="*/ 238 w 249"/>
              <a:gd name="T19" fmla="*/ 228 h 267"/>
              <a:gd name="T20" fmla="*/ 210 w 249"/>
              <a:gd name="T21" fmla="*/ 171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9" h="267">
                <a:moveTo>
                  <a:pt x="210" y="171"/>
                </a:moveTo>
                <a:lnTo>
                  <a:pt x="210" y="171"/>
                </a:lnTo>
                <a:cubicBezTo>
                  <a:pt x="134" y="161"/>
                  <a:pt x="86" y="123"/>
                  <a:pt x="86" y="95"/>
                </a:cubicBezTo>
                <a:cubicBezTo>
                  <a:pt x="86" y="85"/>
                  <a:pt x="86" y="76"/>
                  <a:pt x="96" y="67"/>
                </a:cubicBezTo>
                <a:cubicBezTo>
                  <a:pt x="105" y="47"/>
                  <a:pt x="96" y="19"/>
                  <a:pt x="76" y="9"/>
                </a:cubicBezTo>
                <a:cubicBezTo>
                  <a:pt x="48" y="0"/>
                  <a:pt x="29" y="9"/>
                  <a:pt x="10" y="29"/>
                </a:cubicBezTo>
                <a:cubicBezTo>
                  <a:pt x="0" y="57"/>
                  <a:pt x="0" y="76"/>
                  <a:pt x="0" y="105"/>
                </a:cubicBezTo>
                <a:cubicBezTo>
                  <a:pt x="10" y="181"/>
                  <a:pt x="86" y="247"/>
                  <a:pt x="190" y="257"/>
                </a:cubicBezTo>
                <a:lnTo>
                  <a:pt x="200" y="266"/>
                </a:lnTo>
                <a:cubicBezTo>
                  <a:pt x="219" y="266"/>
                  <a:pt x="238" y="247"/>
                  <a:pt x="238" y="228"/>
                </a:cubicBezTo>
                <a:cubicBezTo>
                  <a:pt x="248" y="199"/>
                  <a:pt x="228" y="181"/>
                  <a:pt x="210" y="1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41">
            <a:extLst>
              <a:ext uri="{FF2B5EF4-FFF2-40B4-BE49-F238E27FC236}">
                <a16:creationId xmlns:a16="http://schemas.microsoft.com/office/drawing/2014/main" id="{8BF29CF4-606B-5F41-A24D-F6112DD23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4993" y="5017952"/>
            <a:ext cx="243476" cy="199571"/>
          </a:xfrm>
          <a:custGeom>
            <a:avLst/>
            <a:gdLst>
              <a:gd name="T0" fmla="*/ 237 w 267"/>
              <a:gd name="T1" fmla="*/ 10 h 220"/>
              <a:gd name="T2" fmla="*/ 237 w 267"/>
              <a:gd name="T3" fmla="*/ 10 h 220"/>
              <a:gd name="T4" fmla="*/ 171 w 267"/>
              <a:gd name="T5" fmla="*/ 29 h 220"/>
              <a:gd name="T6" fmla="*/ 85 w 267"/>
              <a:gd name="T7" fmla="*/ 124 h 220"/>
              <a:gd name="T8" fmla="*/ 66 w 267"/>
              <a:gd name="T9" fmla="*/ 115 h 220"/>
              <a:gd name="T10" fmla="*/ 66 w 267"/>
              <a:gd name="T11" fmla="*/ 124 h 220"/>
              <a:gd name="T12" fmla="*/ 0 w 267"/>
              <a:gd name="T13" fmla="*/ 181 h 220"/>
              <a:gd name="T14" fmla="*/ 85 w 267"/>
              <a:gd name="T15" fmla="*/ 219 h 220"/>
              <a:gd name="T16" fmla="*/ 95 w 267"/>
              <a:gd name="T17" fmla="*/ 210 h 220"/>
              <a:gd name="T18" fmla="*/ 256 w 267"/>
              <a:gd name="T19" fmla="*/ 77 h 220"/>
              <a:gd name="T20" fmla="*/ 237 w 267"/>
              <a:gd name="T21" fmla="*/ 1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7" h="220">
                <a:moveTo>
                  <a:pt x="237" y="10"/>
                </a:moveTo>
                <a:lnTo>
                  <a:pt x="237" y="10"/>
                </a:lnTo>
                <a:cubicBezTo>
                  <a:pt x="218" y="0"/>
                  <a:pt x="190" y="10"/>
                  <a:pt x="171" y="29"/>
                </a:cubicBezTo>
                <a:cubicBezTo>
                  <a:pt x="133" y="115"/>
                  <a:pt x="95" y="124"/>
                  <a:pt x="85" y="124"/>
                </a:cubicBezTo>
                <a:cubicBezTo>
                  <a:pt x="76" y="124"/>
                  <a:pt x="66" y="124"/>
                  <a:pt x="66" y="115"/>
                </a:cubicBezTo>
                <a:lnTo>
                  <a:pt x="66" y="124"/>
                </a:lnTo>
                <a:cubicBezTo>
                  <a:pt x="0" y="181"/>
                  <a:pt x="0" y="181"/>
                  <a:pt x="0" y="181"/>
                </a:cubicBezTo>
                <a:cubicBezTo>
                  <a:pt x="0" y="181"/>
                  <a:pt x="28" y="219"/>
                  <a:pt x="85" y="219"/>
                </a:cubicBezTo>
                <a:cubicBezTo>
                  <a:pt x="85" y="219"/>
                  <a:pt x="95" y="219"/>
                  <a:pt x="95" y="210"/>
                </a:cubicBezTo>
                <a:cubicBezTo>
                  <a:pt x="152" y="210"/>
                  <a:pt x="209" y="162"/>
                  <a:pt x="256" y="77"/>
                </a:cubicBezTo>
                <a:cubicBezTo>
                  <a:pt x="266" y="48"/>
                  <a:pt x="256" y="29"/>
                  <a:pt x="237" y="1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42">
            <a:extLst>
              <a:ext uri="{FF2B5EF4-FFF2-40B4-BE49-F238E27FC236}">
                <a16:creationId xmlns:a16="http://schemas.microsoft.com/office/drawing/2014/main" id="{D5A5755E-C891-5D4F-BAD4-06C4192D2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0787" y="4882243"/>
            <a:ext cx="335280" cy="283390"/>
          </a:xfrm>
          <a:custGeom>
            <a:avLst/>
            <a:gdLst>
              <a:gd name="T0" fmla="*/ 371 w 372"/>
              <a:gd name="T1" fmla="*/ 267 h 315"/>
              <a:gd name="T2" fmla="*/ 371 w 372"/>
              <a:gd name="T3" fmla="*/ 267 h 315"/>
              <a:gd name="T4" fmla="*/ 295 w 372"/>
              <a:gd name="T5" fmla="*/ 67 h 315"/>
              <a:gd name="T6" fmla="*/ 133 w 372"/>
              <a:gd name="T7" fmla="*/ 0 h 315"/>
              <a:gd name="T8" fmla="*/ 38 w 372"/>
              <a:gd name="T9" fmla="*/ 0 h 315"/>
              <a:gd name="T10" fmla="*/ 0 w 372"/>
              <a:gd name="T11" fmla="*/ 58 h 315"/>
              <a:gd name="T12" fmla="*/ 57 w 372"/>
              <a:gd name="T13" fmla="*/ 96 h 315"/>
              <a:gd name="T14" fmla="*/ 124 w 372"/>
              <a:gd name="T15" fmla="*/ 86 h 315"/>
              <a:gd name="T16" fmla="*/ 238 w 372"/>
              <a:gd name="T17" fmla="*/ 134 h 315"/>
              <a:gd name="T18" fmla="*/ 276 w 372"/>
              <a:gd name="T19" fmla="*/ 267 h 315"/>
              <a:gd name="T20" fmla="*/ 323 w 372"/>
              <a:gd name="T21" fmla="*/ 314 h 315"/>
              <a:gd name="T22" fmla="*/ 323 w 372"/>
              <a:gd name="T23" fmla="*/ 314 h 315"/>
              <a:gd name="T24" fmla="*/ 371 w 372"/>
              <a:gd name="T25" fmla="*/ 267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2" h="315">
                <a:moveTo>
                  <a:pt x="371" y="267"/>
                </a:moveTo>
                <a:lnTo>
                  <a:pt x="371" y="267"/>
                </a:lnTo>
                <a:cubicBezTo>
                  <a:pt x="371" y="181"/>
                  <a:pt x="352" y="114"/>
                  <a:pt x="295" y="67"/>
                </a:cubicBezTo>
                <a:cubicBezTo>
                  <a:pt x="257" y="29"/>
                  <a:pt x="200" y="0"/>
                  <a:pt x="133" y="0"/>
                </a:cubicBezTo>
                <a:cubicBezTo>
                  <a:pt x="86" y="0"/>
                  <a:pt x="38" y="0"/>
                  <a:pt x="38" y="0"/>
                </a:cubicBezTo>
                <a:cubicBezTo>
                  <a:pt x="19" y="10"/>
                  <a:pt x="0" y="29"/>
                  <a:pt x="0" y="58"/>
                </a:cubicBezTo>
                <a:cubicBezTo>
                  <a:pt x="10" y="76"/>
                  <a:pt x="29" y="96"/>
                  <a:pt x="57" y="96"/>
                </a:cubicBezTo>
                <a:cubicBezTo>
                  <a:pt x="57" y="96"/>
                  <a:pt x="86" y="86"/>
                  <a:pt x="124" y="86"/>
                </a:cubicBezTo>
                <a:cubicBezTo>
                  <a:pt x="162" y="96"/>
                  <a:pt x="209" y="105"/>
                  <a:pt x="238" y="134"/>
                </a:cubicBezTo>
                <a:cubicBezTo>
                  <a:pt x="266" y="162"/>
                  <a:pt x="285" y="200"/>
                  <a:pt x="276" y="267"/>
                </a:cubicBezTo>
                <a:cubicBezTo>
                  <a:pt x="276" y="286"/>
                  <a:pt x="295" y="314"/>
                  <a:pt x="323" y="314"/>
                </a:cubicBezTo>
                <a:lnTo>
                  <a:pt x="323" y="314"/>
                </a:lnTo>
                <a:cubicBezTo>
                  <a:pt x="343" y="314"/>
                  <a:pt x="361" y="295"/>
                  <a:pt x="371" y="26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43">
            <a:extLst>
              <a:ext uri="{FF2B5EF4-FFF2-40B4-BE49-F238E27FC236}">
                <a16:creationId xmlns:a16="http://schemas.microsoft.com/office/drawing/2014/main" id="{CF5B714C-095B-454D-A10D-D657641F5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8251" y="10007237"/>
            <a:ext cx="834210" cy="1377041"/>
          </a:xfrm>
          <a:custGeom>
            <a:avLst/>
            <a:gdLst>
              <a:gd name="T0" fmla="*/ 913 w 923"/>
              <a:gd name="T1" fmla="*/ 267 h 1522"/>
              <a:gd name="T2" fmla="*/ 913 w 923"/>
              <a:gd name="T3" fmla="*/ 267 h 1522"/>
              <a:gd name="T4" fmla="*/ 637 w 923"/>
              <a:gd name="T5" fmla="*/ 29 h 1522"/>
              <a:gd name="T6" fmla="*/ 305 w 923"/>
              <a:gd name="T7" fmla="*/ 58 h 1522"/>
              <a:gd name="T8" fmla="*/ 48 w 923"/>
              <a:gd name="T9" fmla="*/ 343 h 1522"/>
              <a:gd name="T10" fmla="*/ 67 w 923"/>
              <a:gd name="T11" fmla="*/ 818 h 1522"/>
              <a:gd name="T12" fmla="*/ 114 w 923"/>
              <a:gd name="T13" fmla="*/ 932 h 1522"/>
              <a:gd name="T14" fmla="*/ 314 w 923"/>
              <a:gd name="T15" fmla="*/ 1360 h 1522"/>
              <a:gd name="T16" fmla="*/ 438 w 923"/>
              <a:gd name="T17" fmla="*/ 1483 h 1522"/>
              <a:gd name="T18" fmla="*/ 580 w 923"/>
              <a:gd name="T19" fmla="*/ 1521 h 1522"/>
              <a:gd name="T20" fmla="*/ 609 w 923"/>
              <a:gd name="T21" fmla="*/ 1521 h 1522"/>
              <a:gd name="T22" fmla="*/ 818 w 923"/>
              <a:gd name="T23" fmla="*/ 1388 h 1522"/>
              <a:gd name="T24" fmla="*/ 837 w 923"/>
              <a:gd name="T25" fmla="*/ 1227 h 1522"/>
              <a:gd name="T26" fmla="*/ 846 w 923"/>
              <a:gd name="T27" fmla="*/ 1075 h 1522"/>
              <a:gd name="T28" fmla="*/ 808 w 923"/>
              <a:gd name="T29" fmla="*/ 1017 h 1522"/>
              <a:gd name="T30" fmla="*/ 761 w 923"/>
              <a:gd name="T31" fmla="*/ 1056 h 1522"/>
              <a:gd name="T32" fmla="*/ 751 w 923"/>
              <a:gd name="T33" fmla="*/ 1227 h 1522"/>
              <a:gd name="T34" fmla="*/ 732 w 923"/>
              <a:gd name="T35" fmla="*/ 1350 h 1522"/>
              <a:gd name="T36" fmla="*/ 599 w 923"/>
              <a:gd name="T37" fmla="*/ 1436 h 1522"/>
              <a:gd name="T38" fmla="*/ 381 w 923"/>
              <a:gd name="T39" fmla="*/ 1312 h 1522"/>
              <a:gd name="T40" fmla="*/ 200 w 923"/>
              <a:gd name="T41" fmla="*/ 894 h 1522"/>
              <a:gd name="T42" fmla="*/ 152 w 923"/>
              <a:gd name="T43" fmla="*/ 780 h 1522"/>
              <a:gd name="T44" fmla="*/ 134 w 923"/>
              <a:gd name="T45" fmla="*/ 371 h 1522"/>
              <a:gd name="T46" fmla="*/ 343 w 923"/>
              <a:gd name="T47" fmla="*/ 143 h 1522"/>
              <a:gd name="T48" fmla="*/ 609 w 923"/>
              <a:gd name="T49" fmla="*/ 114 h 1522"/>
              <a:gd name="T50" fmla="*/ 837 w 923"/>
              <a:gd name="T51" fmla="*/ 305 h 1522"/>
              <a:gd name="T52" fmla="*/ 894 w 923"/>
              <a:gd name="T53" fmla="*/ 324 h 1522"/>
              <a:gd name="T54" fmla="*/ 913 w 923"/>
              <a:gd name="T55" fmla="*/ 267 h 1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23" h="1522">
                <a:moveTo>
                  <a:pt x="913" y="267"/>
                </a:moveTo>
                <a:lnTo>
                  <a:pt x="913" y="267"/>
                </a:lnTo>
                <a:cubicBezTo>
                  <a:pt x="846" y="143"/>
                  <a:pt x="751" y="67"/>
                  <a:pt x="637" y="29"/>
                </a:cubicBezTo>
                <a:cubicBezTo>
                  <a:pt x="523" y="0"/>
                  <a:pt x="409" y="10"/>
                  <a:pt x="305" y="58"/>
                </a:cubicBezTo>
                <a:cubicBezTo>
                  <a:pt x="181" y="114"/>
                  <a:pt x="96" y="219"/>
                  <a:pt x="48" y="343"/>
                </a:cubicBezTo>
                <a:cubicBezTo>
                  <a:pt x="0" y="476"/>
                  <a:pt x="0" y="647"/>
                  <a:pt x="67" y="818"/>
                </a:cubicBezTo>
                <a:cubicBezTo>
                  <a:pt x="86" y="856"/>
                  <a:pt x="105" y="894"/>
                  <a:pt x="114" y="932"/>
                </a:cubicBezTo>
                <a:cubicBezTo>
                  <a:pt x="181" y="1103"/>
                  <a:pt x="238" y="1255"/>
                  <a:pt x="314" y="1360"/>
                </a:cubicBezTo>
                <a:cubicBezTo>
                  <a:pt x="352" y="1417"/>
                  <a:pt x="390" y="1455"/>
                  <a:pt x="438" y="1483"/>
                </a:cubicBezTo>
                <a:cubicBezTo>
                  <a:pt x="485" y="1512"/>
                  <a:pt x="533" y="1521"/>
                  <a:pt x="580" y="1521"/>
                </a:cubicBezTo>
                <a:cubicBezTo>
                  <a:pt x="590" y="1521"/>
                  <a:pt x="599" y="1521"/>
                  <a:pt x="609" y="1521"/>
                </a:cubicBezTo>
                <a:cubicBezTo>
                  <a:pt x="732" y="1512"/>
                  <a:pt x="789" y="1436"/>
                  <a:pt x="818" y="1388"/>
                </a:cubicBezTo>
                <a:cubicBezTo>
                  <a:pt x="837" y="1341"/>
                  <a:pt x="846" y="1284"/>
                  <a:pt x="837" y="1227"/>
                </a:cubicBezTo>
                <a:cubicBezTo>
                  <a:pt x="837" y="1170"/>
                  <a:pt x="846" y="1122"/>
                  <a:pt x="846" y="1075"/>
                </a:cubicBezTo>
                <a:cubicBezTo>
                  <a:pt x="856" y="1046"/>
                  <a:pt x="837" y="1027"/>
                  <a:pt x="808" y="1017"/>
                </a:cubicBezTo>
                <a:cubicBezTo>
                  <a:pt x="789" y="1017"/>
                  <a:pt x="761" y="1037"/>
                  <a:pt x="761" y="1056"/>
                </a:cubicBezTo>
                <a:cubicBezTo>
                  <a:pt x="751" y="1113"/>
                  <a:pt x="751" y="1170"/>
                  <a:pt x="751" y="1227"/>
                </a:cubicBezTo>
                <a:cubicBezTo>
                  <a:pt x="751" y="1274"/>
                  <a:pt x="751" y="1312"/>
                  <a:pt x="732" y="1350"/>
                </a:cubicBezTo>
                <a:cubicBezTo>
                  <a:pt x="713" y="1398"/>
                  <a:pt x="666" y="1426"/>
                  <a:pt x="599" y="1436"/>
                </a:cubicBezTo>
                <a:cubicBezTo>
                  <a:pt x="514" y="1436"/>
                  <a:pt x="447" y="1407"/>
                  <a:pt x="381" y="1312"/>
                </a:cubicBezTo>
                <a:cubicBezTo>
                  <a:pt x="314" y="1208"/>
                  <a:pt x="267" y="1065"/>
                  <a:pt x="200" y="894"/>
                </a:cubicBezTo>
                <a:cubicBezTo>
                  <a:pt x="181" y="856"/>
                  <a:pt x="172" y="818"/>
                  <a:pt x="152" y="780"/>
                </a:cubicBezTo>
                <a:cubicBezTo>
                  <a:pt x="96" y="628"/>
                  <a:pt x="86" y="485"/>
                  <a:pt x="134" y="371"/>
                </a:cubicBezTo>
                <a:cubicBezTo>
                  <a:pt x="172" y="267"/>
                  <a:pt x="248" y="190"/>
                  <a:pt x="343" y="143"/>
                </a:cubicBezTo>
                <a:cubicBezTo>
                  <a:pt x="428" y="105"/>
                  <a:pt x="523" y="96"/>
                  <a:pt x="609" y="114"/>
                </a:cubicBezTo>
                <a:cubicBezTo>
                  <a:pt x="704" y="143"/>
                  <a:pt x="780" y="210"/>
                  <a:pt x="837" y="305"/>
                </a:cubicBezTo>
                <a:cubicBezTo>
                  <a:pt x="846" y="324"/>
                  <a:pt x="875" y="333"/>
                  <a:pt x="894" y="324"/>
                </a:cubicBezTo>
                <a:cubicBezTo>
                  <a:pt x="913" y="314"/>
                  <a:pt x="922" y="286"/>
                  <a:pt x="913" y="26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44">
            <a:extLst>
              <a:ext uri="{FF2B5EF4-FFF2-40B4-BE49-F238E27FC236}">
                <a16:creationId xmlns:a16="http://schemas.microsoft.com/office/drawing/2014/main" id="{5032A775-4D7B-6548-BE38-15E70589D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9970" y="10118997"/>
            <a:ext cx="550817" cy="834207"/>
          </a:xfrm>
          <a:custGeom>
            <a:avLst/>
            <a:gdLst>
              <a:gd name="T0" fmla="*/ 181 w 609"/>
              <a:gd name="T1" fmla="*/ 181 h 923"/>
              <a:gd name="T2" fmla="*/ 181 w 609"/>
              <a:gd name="T3" fmla="*/ 181 h 923"/>
              <a:gd name="T4" fmla="*/ 418 w 609"/>
              <a:gd name="T5" fmla="*/ 143 h 923"/>
              <a:gd name="T6" fmla="*/ 418 w 609"/>
              <a:gd name="T7" fmla="*/ 143 h 923"/>
              <a:gd name="T8" fmla="*/ 428 w 609"/>
              <a:gd name="T9" fmla="*/ 152 h 923"/>
              <a:gd name="T10" fmla="*/ 513 w 609"/>
              <a:gd name="T11" fmla="*/ 257 h 923"/>
              <a:gd name="T12" fmla="*/ 513 w 609"/>
              <a:gd name="T13" fmla="*/ 285 h 923"/>
              <a:gd name="T14" fmla="*/ 437 w 609"/>
              <a:gd name="T15" fmla="*/ 352 h 923"/>
              <a:gd name="T16" fmla="*/ 352 w 609"/>
              <a:gd name="T17" fmla="*/ 456 h 923"/>
              <a:gd name="T18" fmla="*/ 390 w 609"/>
              <a:gd name="T19" fmla="*/ 675 h 923"/>
              <a:gd name="T20" fmla="*/ 447 w 609"/>
              <a:gd name="T21" fmla="*/ 694 h 923"/>
              <a:gd name="T22" fmla="*/ 466 w 609"/>
              <a:gd name="T23" fmla="*/ 637 h 923"/>
              <a:gd name="T24" fmla="*/ 437 w 609"/>
              <a:gd name="T25" fmla="*/ 485 h 923"/>
              <a:gd name="T26" fmla="*/ 494 w 609"/>
              <a:gd name="T27" fmla="*/ 418 h 923"/>
              <a:gd name="T28" fmla="*/ 580 w 609"/>
              <a:gd name="T29" fmla="*/ 342 h 923"/>
              <a:gd name="T30" fmla="*/ 608 w 609"/>
              <a:gd name="T31" fmla="*/ 247 h 923"/>
              <a:gd name="T32" fmla="*/ 542 w 609"/>
              <a:gd name="T33" fmla="*/ 133 h 923"/>
              <a:gd name="T34" fmla="*/ 485 w 609"/>
              <a:gd name="T35" fmla="*/ 76 h 923"/>
              <a:gd name="T36" fmla="*/ 475 w 609"/>
              <a:gd name="T37" fmla="*/ 76 h 923"/>
              <a:gd name="T38" fmla="*/ 475 w 609"/>
              <a:gd name="T39" fmla="*/ 76 h 923"/>
              <a:gd name="T40" fmla="*/ 124 w 609"/>
              <a:gd name="T41" fmla="*/ 124 h 923"/>
              <a:gd name="T42" fmla="*/ 0 w 609"/>
              <a:gd name="T43" fmla="*/ 418 h 923"/>
              <a:gd name="T44" fmla="*/ 181 w 609"/>
              <a:gd name="T45" fmla="*/ 903 h 923"/>
              <a:gd name="T46" fmla="*/ 219 w 609"/>
              <a:gd name="T47" fmla="*/ 922 h 923"/>
              <a:gd name="T48" fmla="*/ 247 w 609"/>
              <a:gd name="T49" fmla="*/ 913 h 923"/>
              <a:gd name="T50" fmla="*/ 257 w 609"/>
              <a:gd name="T51" fmla="*/ 855 h 923"/>
              <a:gd name="T52" fmla="*/ 95 w 609"/>
              <a:gd name="T53" fmla="*/ 418 h 923"/>
              <a:gd name="T54" fmla="*/ 181 w 609"/>
              <a:gd name="T55" fmla="*/ 181 h 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09" h="923">
                <a:moveTo>
                  <a:pt x="181" y="181"/>
                </a:moveTo>
                <a:lnTo>
                  <a:pt x="181" y="181"/>
                </a:lnTo>
                <a:cubicBezTo>
                  <a:pt x="257" y="114"/>
                  <a:pt x="361" y="95"/>
                  <a:pt x="418" y="143"/>
                </a:cubicBezTo>
                <a:lnTo>
                  <a:pt x="418" y="143"/>
                </a:lnTo>
                <a:cubicBezTo>
                  <a:pt x="428" y="152"/>
                  <a:pt x="428" y="152"/>
                  <a:pt x="428" y="152"/>
                </a:cubicBezTo>
                <a:cubicBezTo>
                  <a:pt x="466" y="181"/>
                  <a:pt x="513" y="228"/>
                  <a:pt x="513" y="257"/>
                </a:cubicBezTo>
                <a:cubicBezTo>
                  <a:pt x="523" y="266"/>
                  <a:pt x="523" y="276"/>
                  <a:pt x="513" y="285"/>
                </a:cubicBezTo>
                <a:cubicBezTo>
                  <a:pt x="485" y="314"/>
                  <a:pt x="466" y="333"/>
                  <a:pt x="437" y="352"/>
                </a:cubicBezTo>
                <a:cubicBezTo>
                  <a:pt x="399" y="380"/>
                  <a:pt x="361" y="409"/>
                  <a:pt x="352" y="456"/>
                </a:cubicBezTo>
                <a:cubicBezTo>
                  <a:pt x="332" y="513"/>
                  <a:pt x="342" y="580"/>
                  <a:pt x="390" y="675"/>
                </a:cubicBezTo>
                <a:cubicBezTo>
                  <a:pt x="399" y="694"/>
                  <a:pt x="418" y="703"/>
                  <a:pt x="447" y="694"/>
                </a:cubicBezTo>
                <a:cubicBezTo>
                  <a:pt x="466" y="685"/>
                  <a:pt x="475" y="656"/>
                  <a:pt x="466" y="637"/>
                </a:cubicBezTo>
                <a:cubicBezTo>
                  <a:pt x="437" y="561"/>
                  <a:pt x="428" y="513"/>
                  <a:pt x="437" y="485"/>
                </a:cubicBezTo>
                <a:cubicBezTo>
                  <a:pt x="437" y="456"/>
                  <a:pt x="456" y="447"/>
                  <a:pt x="494" y="418"/>
                </a:cubicBezTo>
                <a:cubicBezTo>
                  <a:pt x="523" y="399"/>
                  <a:pt x="551" y="371"/>
                  <a:pt x="580" y="342"/>
                </a:cubicBezTo>
                <a:cubicBezTo>
                  <a:pt x="599" y="314"/>
                  <a:pt x="608" y="276"/>
                  <a:pt x="608" y="247"/>
                </a:cubicBezTo>
                <a:cubicBezTo>
                  <a:pt x="599" y="209"/>
                  <a:pt x="580" y="171"/>
                  <a:pt x="542" y="133"/>
                </a:cubicBezTo>
                <a:cubicBezTo>
                  <a:pt x="523" y="105"/>
                  <a:pt x="494" y="86"/>
                  <a:pt x="485" y="76"/>
                </a:cubicBezTo>
                <a:cubicBezTo>
                  <a:pt x="475" y="76"/>
                  <a:pt x="475" y="76"/>
                  <a:pt x="475" y="76"/>
                </a:cubicBezTo>
                <a:lnTo>
                  <a:pt x="475" y="76"/>
                </a:lnTo>
                <a:cubicBezTo>
                  <a:pt x="380" y="0"/>
                  <a:pt x="228" y="19"/>
                  <a:pt x="124" y="124"/>
                </a:cubicBezTo>
                <a:cubicBezTo>
                  <a:pt x="38" y="190"/>
                  <a:pt x="0" y="304"/>
                  <a:pt x="0" y="418"/>
                </a:cubicBezTo>
                <a:cubicBezTo>
                  <a:pt x="9" y="570"/>
                  <a:pt x="67" y="732"/>
                  <a:pt x="181" y="903"/>
                </a:cubicBezTo>
                <a:cubicBezTo>
                  <a:pt x="190" y="913"/>
                  <a:pt x="209" y="922"/>
                  <a:pt x="219" y="922"/>
                </a:cubicBezTo>
                <a:cubicBezTo>
                  <a:pt x="228" y="922"/>
                  <a:pt x="238" y="922"/>
                  <a:pt x="247" y="913"/>
                </a:cubicBezTo>
                <a:cubicBezTo>
                  <a:pt x="266" y="903"/>
                  <a:pt x="266" y="875"/>
                  <a:pt x="257" y="855"/>
                </a:cubicBezTo>
                <a:cubicBezTo>
                  <a:pt x="152" y="694"/>
                  <a:pt x="95" y="551"/>
                  <a:pt x="95" y="418"/>
                </a:cubicBezTo>
                <a:cubicBezTo>
                  <a:pt x="85" y="295"/>
                  <a:pt x="143" y="219"/>
                  <a:pt x="181" y="18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45">
            <a:extLst>
              <a:ext uri="{FF2B5EF4-FFF2-40B4-BE49-F238E27FC236}">
                <a16:creationId xmlns:a16="http://schemas.microsoft.com/office/drawing/2014/main" id="{BFBD4711-5C01-0542-9B0B-46C65170E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1086" y="10466250"/>
            <a:ext cx="251461" cy="459016"/>
          </a:xfrm>
          <a:custGeom>
            <a:avLst/>
            <a:gdLst>
              <a:gd name="T0" fmla="*/ 257 w 277"/>
              <a:gd name="T1" fmla="*/ 38 h 505"/>
              <a:gd name="T2" fmla="*/ 257 w 277"/>
              <a:gd name="T3" fmla="*/ 38 h 505"/>
              <a:gd name="T4" fmla="*/ 209 w 277"/>
              <a:gd name="T5" fmla="*/ 0 h 505"/>
              <a:gd name="T6" fmla="*/ 171 w 277"/>
              <a:gd name="T7" fmla="*/ 57 h 505"/>
              <a:gd name="T8" fmla="*/ 95 w 277"/>
              <a:gd name="T9" fmla="*/ 276 h 505"/>
              <a:gd name="T10" fmla="*/ 38 w 277"/>
              <a:gd name="T11" fmla="*/ 475 h 505"/>
              <a:gd name="T12" fmla="*/ 76 w 277"/>
              <a:gd name="T13" fmla="*/ 504 h 505"/>
              <a:gd name="T14" fmla="*/ 86 w 277"/>
              <a:gd name="T15" fmla="*/ 504 h 505"/>
              <a:gd name="T16" fmla="*/ 114 w 277"/>
              <a:gd name="T17" fmla="*/ 447 h 505"/>
              <a:gd name="T18" fmla="*/ 162 w 277"/>
              <a:gd name="T19" fmla="*/ 323 h 505"/>
              <a:gd name="T20" fmla="*/ 257 w 277"/>
              <a:gd name="T21" fmla="*/ 38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7" h="505">
                <a:moveTo>
                  <a:pt x="257" y="38"/>
                </a:moveTo>
                <a:lnTo>
                  <a:pt x="257" y="38"/>
                </a:lnTo>
                <a:cubicBezTo>
                  <a:pt x="257" y="19"/>
                  <a:pt x="228" y="0"/>
                  <a:pt x="209" y="0"/>
                </a:cubicBezTo>
                <a:cubicBezTo>
                  <a:pt x="181" y="10"/>
                  <a:pt x="171" y="29"/>
                  <a:pt x="171" y="57"/>
                </a:cubicBezTo>
                <a:cubicBezTo>
                  <a:pt x="190" y="143"/>
                  <a:pt x="143" y="209"/>
                  <a:pt x="95" y="276"/>
                </a:cubicBezTo>
                <a:cubicBezTo>
                  <a:pt x="48" y="333"/>
                  <a:pt x="0" y="399"/>
                  <a:pt x="38" y="475"/>
                </a:cubicBezTo>
                <a:cubicBezTo>
                  <a:pt x="38" y="495"/>
                  <a:pt x="57" y="504"/>
                  <a:pt x="76" y="504"/>
                </a:cubicBezTo>
                <a:lnTo>
                  <a:pt x="86" y="504"/>
                </a:lnTo>
                <a:cubicBezTo>
                  <a:pt x="114" y="495"/>
                  <a:pt x="124" y="475"/>
                  <a:pt x="114" y="447"/>
                </a:cubicBezTo>
                <a:cubicBezTo>
                  <a:pt x="105" y="419"/>
                  <a:pt x="124" y="381"/>
                  <a:pt x="162" y="323"/>
                </a:cubicBezTo>
                <a:cubicBezTo>
                  <a:pt x="219" y="257"/>
                  <a:pt x="276" y="171"/>
                  <a:pt x="257" y="3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46">
            <a:extLst>
              <a:ext uri="{FF2B5EF4-FFF2-40B4-BE49-F238E27FC236}">
                <a16:creationId xmlns:a16="http://schemas.microsoft.com/office/drawing/2014/main" id="{73878D3E-A35F-654A-99C1-09ECE955A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7438" y="11048998"/>
            <a:ext cx="231503" cy="179616"/>
          </a:xfrm>
          <a:custGeom>
            <a:avLst/>
            <a:gdLst>
              <a:gd name="T0" fmla="*/ 114 w 257"/>
              <a:gd name="T1" fmla="*/ 199 h 200"/>
              <a:gd name="T2" fmla="*/ 114 w 257"/>
              <a:gd name="T3" fmla="*/ 199 h 200"/>
              <a:gd name="T4" fmla="*/ 161 w 257"/>
              <a:gd name="T5" fmla="*/ 190 h 200"/>
              <a:gd name="T6" fmla="*/ 237 w 257"/>
              <a:gd name="T7" fmla="*/ 38 h 200"/>
              <a:gd name="T8" fmla="*/ 180 w 257"/>
              <a:gd name="T9" fmla="*/ 9 h 200"/>
              <a:gd name="T10" fmla="*/ 152 w 257"/>
              <a:gd name="T11" fmla="*/ 66 h 200"/>
              <a:gd name="T12" fmla="*/ 133 w 257"/>
              <a:gd name="T13" fmla="*/ 114 h 200"/>
              <a:gd name="T14" fmla="*/ 85 w 257"/>
              <a:gd name="T15" fmla="*/ 85 h 200"/>
              <a:gd name="T16" fmla="*/ 28 w 257"/>
              <a:gd name="T17" fmla="*/ 57 h 200"/>
              <a:gd name="T18" fmla="*/ 0 w 257"/>
              <a:gd name="T19" fmla="*/ 114 h 200"/>
              <a:gd name="T20" fmla="*/ 114 w 257"/>
              <a:gd name="T21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7" h="200">
                <a:moveTo>
                  <a:pt x="114" y="199"/>
                </a:moveTo>
                <a:lnTo>
                  <a:pt x="114" y="199"/>
                </a:lnTo>
                <a:cubicBezTo>
                  <a:pt x="133" y="199"/>
                  <a:pt x="142" y="199"/>
                  <a:pt x="161" y="190"/>
                </a:cubicBezTo>
                <a:cubicBezTo>
                  <a:pt x="218" y="171"/>
                  <a:pt x="256" y="104"/>
                  <a:pt x="237" y="38"/>
                </a:cubicBezTo>
                <a:cubicBezTo>
                  <a:pt x="228" y="19"/>
                  <a:pt x="199" y="0"/>
                  <a:pt x="180" y="9"/>
                </a:cubicBezTo>
                <a:cubicBezTo>
                  <a:pt x="152" y="19"/>
                  <a:pt x="142" y="47"/>
                  <a:pt x="152" y="66"/>
                </a:cubicBezTo>
                <a:cubicBezTo>
                  <a:pt x="152" y="85"/>
                  <a:pt x="142" y="104"/>
                  <a:pt x="133" y="114"/>
                </a:cubicBezTo>
                <a:cubicBezTo>
                  <a:pt x="114" y="114"/>
                  <a:pt x="95" y="104"/>
                  <a:pt x="85" y="85"/>
                </a:cubicBezTo>
                <a:cubicBezTo>
                  <a:pt x="76" y="66"/>
                  <a:pt x="56" y="57"/>
                  <a:pt x="28" y="57"/>
                </a:cubicBezTo>
                <a:cubicBezTo>
                  <a:pt x="9" y="66"/>
                  <a:pt x="0" y="95"/>
                  <a:pt x="0" y="114"/>
                </a:cubicBezTo>
                <a:cubicBezTo>
                  <a:pt x="19" y="171"/>
                  <a:pt x="66" y="199"/>
                  <a:pt x="114" y="19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47">
            <a:extLst>
              <a:ext uri="{FF2B5EF4-FFF2-40B4-BE49-F238E27FC236}">
                <a16:creationId xmlns:a16="http://schemas.microsoft.com/office/drawing/2014/main" id="{DBF56A4D-7487-394D-959D-F055A0D5A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0655" y="6462849"/>
            <a:ext cx="1221377" cy="1385024"/>
          </a:xfrm>
          <a:custGeom>
            <a:avLst/>
            <a:gdLst>
              <a:gd name="T0" fmla="*/ 1350 w 1351"/>
              <a:gd name="T1" fmla="*/ 362 h 1531"/>
              <a:gd name="T2" fmla="*/ 1350 w 1351"/>
              <a:gd name="T3" fmla="*/ 362 h 1531"/>
              <a:gd name="T4" fmla="*/ 1312 w 1351"/>
              <a:gd name="T5" fmla="*/ 200 h 1531"/>
              <a:gd name="T6" fmla="*/ 989 w 1351"/>
              <a:gd name="T7" fmla="*/ 48 h 1531"/>
              <a:gd name="T8" fmla="*/ 666 w 1351"/>
              <a:gd name="T9" fmla="*/ 105 h 1531"/>
              <a:gd name="T10" fmla="*/ 1017 w 1351"/>
              <a:gd name="T11" fmla="*/ 134 h 1531"/>
              <a:gd name="T12" fmla="*/ 1255 w 1351"/>
              <a:gd name="T13" fmla="*/ 362 h 1531"/>
              <a:gd name="T14" fmla="*/ 1217 w 1351"/>
              <a:gd name="T15" fmla="*/ 560 h 1531"/>
              <a:gd name="T16" fmla="*/ 1084 w 1351"/>
              <a:gd name="T17" fmla="*/ 769 h 1531"/>
              <a:gd name="T18" fmla="*/ 267 w 1351"/>
              <a:gd name="T19" fmla="*/ 769 h 1531"/>
              <a:gd name="T20" fmla="*/ 95 w 1351"/>
              <a:gd name="T21" fmla="*/ 343 h 1531"/>
              <a:gd name="T22" fmla="*/ 333 w 1351"/>
              <a:gd name="T23" fmla="*/ 114 h 1531"/>
              <a:gd name="T24" fmla="*/ 780 w 1351"/>
              <a:gd name="T25" fmla="*/ 286 h 1531"/>
              <a:gd name="T26" fmla="*/ 780 w 1351"/>
              <a:gd name="T27" fmla="*/ 200 h 1531"/>
              <a:gd name="T28" fmla="*/ 352 w 1351"/>
              <a:gd name="T29" fmla="*/ 29 h 1531"/>
              <a:gd name="T30" fmla="*/ 10 w 1351"/>
              <a:gd name="T31" fmla="*/ 362 h 1531"/>
              <a:gd name="T32" fmla="*/ 29 w 1351"/>
              <a:gd name="T33" fmla="*/ 522 h 1531"/>
              <a:gd name="T34" fmla="*/ 114 w 1351"/>
              <a:gd name="T35" fmla="*/ 1121 h 1531"/>
              <a:gd name="T36" fmla="*/ 390 w 1351"/>
              <a:gd name="T37" fmla="*/ 1530 h 1531"/>
              <a:gd name="T38" fmla="*/ 552 w 1351"/>
              <a:gd name="T39" fmla="*/ 1349 h 1531"/>
              <a:gd name="T40" fmla="*/ 628 w 1351"/>
              <a:gd name="T41" fmla="*/ 1216 h 1531"/>
              <a:gd name="T42" fmla="*/ 713 w 1351"/>
              <a:gd name="T43" fmla="*/ 1349 h 1531"/>
              <a:gd name="T44" fmla="*/ 875 w 1351"/>
              <a:gd name="T45" fmla="*/ 1530 h 1531"/>
              <a:gd name="T46" fmla="*/ 1169 w 1351"/>
              <a:gd name="T47" fmla="*/ 1159 h 1531"/>
              <a:gd name="T48" fmla="*/ 1350 w 1351"/>
              <a:gd name="T49" fmla="*/ 371 h 1531"/>
              <a:gd name="T50" fmla="*/ 1084 w 1351"/>
              <a:gd name="T51" fmla="*/ 1131 h 1531"/>
              <a:gd name="T52" fmla="*/ 875 w 1351"/>
              <a:gd name="T53" fmla="*/ 1435 h 1531"/>
              <a:gd name="T54" fmla="*/ 789 w 1351"/>
              <a:gd name="T55" fmla="*/ 1311 h 1531"/>
              <a:gd name="T56" fmla="*/ 523 w 1351"/>
              <a:gd name="T57" fmla="*/ 1197 h 1531"/>
              <a:gd name="T58" fmla="*/ 419 w 1351"/>
              <a:gd name="T59" fmla="*/ 1406 h 1531"/>
              <a:gd name="T60" fmla="*/ 200 w 1351"/>
              <a:gd name="T61" fmla="*/ 1102 h 1531"/>
              <a:gd name="T62" fmla="*/ 200 w 1351"/>
              <a:gd name="T63" fmla="*/ 826 h 1531"/>
              <a:gd name="T64" fmla="*/ 1150 w 1351"/>
              <a:gd name="T65" fmla="*/ 826 h 1531"/>
              <a:gd name="T66" fmla="*/ 1084 w 1351"/>
              <a:gd name="T67" fmla="*/ 1131 h 1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51" h="1531">
                <a:moveTo>
                  <a:pt x="1350" y="362"/>
                </a:moveTo>
                <a:lnTo>
                  <a:pt x="1350" y="362"/>
                </a:lnTo>
                <a:lnTo>
                  <a:pt x="1350" y="362"/>
                </a:lnTo>
                <a:lnTo>
                  <a:pt x="1350" y="362"/>
                </a:lnTo>
                <a:cubicBezTo>
                  <a:pt x="1350" y="352"/>
                  <a:pt x="1350" y="352"/>
                  <a:pt x="1341" y="352"/>
                </a:cubicBezTo>
                <a:cubicBezTo>
                  <a:pt x="1341" y="304"/>
                  <a:pt x="1331" y="248"/>
                  <a:pt x="1312" y="200"/>
                </a:cubicBezTo>
                <a:cubicBezTo>
                  <a:pt x="1293" y="143"/>
                  <a:pt x="1255" y="96"/>
                  <a:pt x="1217" y="58"/>
                </a:cubicBezTo>
                <a:cubicBezTo>
                  <a:pt x="1141" y="0"/>
                  <a:pt x="1065" y="29"/>
                  <a:pt x="989" y="48"/>
                </a:cubicBezTo>
                <a:cubicBezTo>
                  <a:pt x="913" y="76"/>
                  <a:pt x="827" y="105"/>
                  <a:pt x="723" y="67"/>
                </a:cubicBezTo>
                <a:cubicBezTo>
                  <a:pt x="694" y="67"/>
                  <a:pt x="675" y="76"/>
                  <a:pt x="666" y="105"/>
                </a:cubicBezTo>
                <a:cubicBezTo>
                  <a:pt x="666" y="124"/>
                  <a:pt x="675" y="152"/>
                  <a:pt x="694" y="152"/>
                </a:cubicBezTo>
                <a:cubicBezTo>
                  <a:pt x="827" y="190"/>
                  <a:pt x="932" y="162"/>
                  <a:pt x="1017" y="134"/>
                </a:cubicBezTo>
                <a:cubicBezTo>
                  <a:pt x="1084" y="114"/>
                  <a:pt x="1122" y="105"/>
                  <a:pt x="1160" y="134"/>
                </a:cubicBezTo>
                <a:cubicBezTo>
                  <a:pt x="1217" y="172"/>
                  <a:pt x="1255" y="286"/>
                  <a:pt x="1255" y="362"/>
                </a:cubicBezTo>
                <a:cubicBezTo>
                  <a:pt x="1255" y="428"/>
                  <a:pt x="1245" y="484"/>
                  <a:pt x="1226" y="541"/>
                </a:cubicBezTo>
                <a:cubicBezTo>
                  <a:pt x="1226" y="551"/>
                  <a:pt x="1217" y="551"/>
                  <a:pt x="1217" y="560"/>
                </a:cubicBezTo>
                <a:cubicBezTo>
                  <a:pt x="1217" y="560"/>
                  <a:pt x="1217" y="560"/>
                  <a:pt x="1217" y="570"/>
                </a:cubicBezTo>
                <a:cubicBezTo>
                  <a:pt x="1188" y="636"/>
                  <a:pt x="1141" y="712"/>
                  <a:pt x="1084" y="769"/>
                </a:cubicBezTo>
                <a:cubicBezTo>
                  <a:pt x="979" y="874"/>
                  <a:pt x="827" y="940"/>
                  <a:pt x="675" y="940"/>
                </a:cubicBezTo>
                <a:cubicBezTo>
                  <a:pt x="523" y="940"/>
                  <a:pt x="371" y="874"/>
                  <a:pt x="267" y="769"/>
                </a:cubicBezTo>
                <a:cubicBezTo>
                  <a:pt x="153" y="655"/>
                  <a:pt x="95" y="513"/>
                  <a:pt x="95" y="362"/>
                </a:cubicBezTo>
                <a:cubicBezTo>
                  <a:pt x="95" y="352"/>
                  <a:pt x="95" y="352"/>
                  <a:pt x="95" y="343"/>
                </a:cubicBezTo>
                <a:cubicBezTo>
                  <a:pt x="95" y="304"/>
                  <a:pt x="105" y="210"/>
                  <a:pt x="171" y="152"/>
                </a:cubicBezTo>
                <a:cubicBezTo>
                  <a:pt x="229" y="114"/>
                  <a:pt x="276" y="105"/>
                  <a:pt x="333" y="114"/>
                </a:cubicBezTo>
                <a:cubicBezTo>
                  <a:pt x="399" y="134"/>
                  <a:pt x="457" y="162"/>
                  <a:pt x="514" y="190"/>
                </a:cubicBezTo>
                <a:cubicBezTo>
                  <a:pt x="599" y="238"/>
                  <a:pt x="684" y="286"/>
                  <a:pt x="780" y="286"/>
                </a:cubicBezTo>
                <a:cubicBezTo>
                  <a:pt x="808" y="286"/>
                  <a:pt x="827" y="266"/>
                  <a:pt x="827" y="238"/>
                </a:cubicBezTo>
                <a:cubicBezTo>
                  <a:pt x="827" y="219"/>
                  <a:pt x="808" y="200"/>
                  <a:pt x="780" y="200"/>
                </a:cubicBezTo>
                <a:cubicBezTo>
                  <a:pt x="713" y="200"/>
                  <a:pt x="637" y="152"/>
                  <a:pt x="561" y="114"/>
                </a:cubicBezTo>
                <a:cubicBezTo>
                  <a:pt x="495" y="76"/>
                  <a:pt x="428" y="48"/>
                  <a:pt x="352" y="29"/>
                </a:cubicBezTo>
                <a:cubicBezTo>
                  <a:pt x="267" y="10"/>
                  <a:pt x="191" y="29"/>
                  <a:pt x="124" y="86"/>
                </a:cubicBezTo>
                <a:cubicBezTo>
                  <a:pt x="48" y="143"/>
                  <a:pt x="0" y="248"/>
                  <a:pt x="10" y="362"/>
                </a:cubicBezTo>
                <a:cubicBezTo>
                  <a:pt x="10" y="371"/>
                  <a:pt x="10" y="371"/>
                  <a:pt x="10" y="371"/>
                </a:cubicBezTo>
                <a:cubicBezTo>
                  <a:pt x="10" y="419"/>
                  <a:pt x="10" y="475"/>
                  <a:pt x="29" y="522"/>
                </a:cubicBezTo>
                <a:cubicBezTo>
                  <a:pt x="29" y="522"/>
                  <a:pt x="29" y="522"/>
                  <a:pt x="29" y="532"/>
                </a:cubicBezTo>
                <a:cubicBezTo>
                  <a:pt x="38" y="693"/>
                  <a:pt x="67" y="922"/>
                  <a:pt x="114" y="1121"/>
                </a:cubicBezTo>
                <a:cubicBezTo>
                  <a:pt x="171" y="1378"/>
                  <a:pt x="267" y="1511"/>
                  <a:pt x="381" y="1530"/>
                </a:cubicBezTo>
                <a:lnTo>
                  <a:pt x="390" y="1530"/>
                </a:lnTo>
                <a:cubicBezTo>
                  <a:pt x="428" y="1530"/>
                  <a:pt x="457" y="1511"/>
                  <a:pt x="485" y="1463"/>
                </a:cubicBezTo>
                <a:cubicBezTo>
                  <a:pt x="514" y="1435"/>
                  <a:pt x="533" y="1387"/>
                  <a:pt x="552" y="1349"/>
                </a:cubicBezTo>
                <a:cubicBezTo>
                  <a:pt x="561" y="1311"/>
                  <a:pt x="580" y="1273"/>
                  <a:pt x="599" y="1245"/>
                </a:cubicBezTo>
                <a:cubicBezTo>
                  <a:pt x="618" y="1216"/>
                  <a:pt x="628" y="1216"/>
                  <a:pt x="628" y="1216"/>
                </a:cubicBezTo>
                <a:cubicBezTo>
                  <a:pt x="628" y="1216"/>
                  <a:pt x="647" y="1216"/>
                  <a:pt x="656" y="1245"/>
                </a:cubicBezTo>
                <a:cubicBezTo>
                  <a:pt x="675" y="1273"/>
                  <a:pt x="694" y="1311"/>
                  <a:pt x="713" y="1349"/>
                </a:cubicBezTo>
                <a:cubicBezTo>
                  <a:pt x="751" y="1435"/>
                  <a:pt x="789" y="1530"/>
                  <a:pt x="865" y="1530"/>
                </a:cubicBezTo>
                <a:cubicBezTo>
                  <a:pt x="875" y="1530"/>
                  <a:pt x="875" y="1530"/>
                  <a:pt x="875" y="1530"/>
                </a:cubicBezTo>
                <a:cubicBezTo>
                  <a:pt x="941" y="1530"/>
                  <a:pt x="998" y="1482"/>
                  <a:pt x="1055" y="1406"/>
                </a:cubicBezTo>
                <a:cubicBezTo>
                  <a:pt x="1093" y="1349"/>
                  <a:pt x="1131" y="1264"/>
                  <a:pt x="1169" y="1159"/>
                </a:cubicBezTo>
                <a:cubicBezTo>
                  <a:pt x="1236" y="978"/>
                  <a:pt x="1274" y="750"/>
                  <a:pt x="1303" y="589"/>
                </a:cubicBezTo>
                <a:cubicBezTo>
                  <a:pt x="1331" y="522"/>
                  <a:pt x="1341" y="446"/>
                  <a:pt x="1350" y="371"/>
                </a:cubicBezTo>
                <a:lnTo>
                  <a:pt x="1350" y="362"/>
                </a:lnTo>
                <a:close/>
                <a:moveTo>
                  <a:pt x="1084" y="1131"/>
                </a:moveTo>
                <a:lnTo>
                  <a:pt x="1084" y="1131"/>
                </a:lnTo>
                <a:cubicBezTo>
                  <a:pt x="1017" y="1330"/>
                  <a:pt x="941" y="1435"/>
                  <a:pt x="875" y="1435"/>
                </a:cubicBezTo>
                <a:cubicBezTo>
                  <a:pt x="865" y="1435"/>
                  <a:pt x="865" y="1435"/>
                  <a:pt x="846" y="1416"/>
                </a:cubicBezTo>
                <a:cubicBezTo>
                  <a:pt x="827" y="1387"/>
                  <a:pt x="808" y="1349"/>
                  <a:pt x="789" y="1311"/>
                </a:cubicBezTo>
                <a:cubicBezTo>
                  <a:pt x="751" y="1216"/>
                  <a:pt x="704" y="1121"/>
                  <a:pt x="628" y="1121"/>
                </a:cubicBezTo>
                <a:cubicBezTo>
                  <a:pt x="571" y="1121"/>
                  <a:pt x="533" y="1178"/>
                  <a:pt x="523" y="1197"/>
                </a:cubicBezTo>
                <a:cubicBezTo>
                  <a:pt x="504" y="1226"/>
                  <a:pt x="485" y="1273"/>
                  <a:pt x="466" y="1311"/>
                </a:cubicBezTo>
                <a:cubicBezTo>
                  <a:pt x="447" y="1349"/>
                  <a:pt x="437" y="1378"/>
                  <a:pt x="419" y="1406"/>
                </a:cubicBezTo>
                <a:cubicBezTo>
                  <a:pt x="409" y="1435"/>
                  <a:pt x="390" y="1444"/>
                  <a:pt x="390" y="1444"/>
                </a:cubicBezTo>
                <a:cubicBezTo>
                  <a:pt x="323" y="1425"/>
                  <a:pt x="247" y="1302"/>
                  <a:pt x="200" y="1102"/>
                </a:cubicBezTo>
                <a:cubicBezTo>
                  <a:pt x="171" y="988"/>
                  <a:pt x="153" y="864"/>
                  <a:pt x="133" y="750"/>
                </a:cubicBezTo>
                <a:cubicBezTo>
                  <a:pt x="153" y="779"/>
                  <a:pt x="181" y="807"/>
                  <a:pt x="200" y="826"/>
                </a:cubicBezTo>
                <a:cubicBezTo>
                  <a:pt x="333" y="960"/>
                  <a:pt x="495" y="1026"/>
                  <a:pt x="675" y="1026"/>
                </a:cubicBezTo>
                <a:cubicBezTo>
                  <a:pt x="856" y="1026"/>
                  <a:pt x="1027" y="960"/>
                  <a:pt x="1150" y="826"/>
                </a:cubicBezTo>
                <a:cubicBezTo>
                  <a:pt x="1160" y="817"/>
                  <a:pt x="1169" y="807"/>
                  <a:pt x="1179" y="807"/>
                </a:cubicBezTo>
                <a:cubicBezTo>
                  <a:pt x="1150" y="912"/>
                  <a:pt x="1122" y="1026"/>
                  <a:pt x="1084" y="113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6" name="Group 71">
            <a:extLst>
              <a:ext uri="{FF2B5EF4-FFF2-40B4-BE49-F238E27FC236}">
                <a16:creationId xmlns:a16="http://schemas.microsoft.com/office/drawing/2014/main" id="{421A3D22-6542-864D-86C4-175FD2AC659A}"/>
              </a:ext>
            </a:extLst>
          </p:cNvPr>
          <p:cNvGrpSpPr/>
          <p:nvPr/>
        </p:nvGrpSpPr>
        <p:grpSpPr>
          <a:xfrm>
            <a:off x="1891678" y="4770483"/>
            <a:ext cx="5982437" cy="4716592"/>
            <a:chOff x="2232442" y="3643574"/>
            <a:chExt cx="5982437" cy="4716592"/>
          </a:xfrm>
        </p:grpSpPr>
        <p:sp>
          <p:nvSpPr>
            <p:cNvPr id="37" name="CuadroTexto 598">
              <a:extLst>
                <a:ext uri="{FF2B5EF4-FFF2-40B4-BE49-F238E27FC236}">
                  <a16:creationId xmlns:a16="http://schemas.microsoft.com/office/drawing/2014/main" id="{8D247B2F-4547-E040-921C-21712A54DA2F}"/>
                </a:ext>
              </a:extLst>
            </p:cNvPr>
            <p:cNvSpPr txBox="1"/>
            <p:nvPr/>
          </p:nvSpPr>
          <p:spPr>
            <a:xfrm>
              <a:off x="2232442" y="3643574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38" name="CuadroTexto 599">
              <a:extLst>
                <a:ext uri="{FF2B5EF4-FFF2-40B4-BE49-F238E27FC236}">
                  <a16:creationId xmlns:a16="http://schemas.microsoft.com/office/drawing/2014/main" id="{24058DA8-C018-F24E-9866-C437447DB25C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FFF5CC98-33C1-4A41-AF8D-8F49D76DBD05}"/>
              </a:ext>
            </a:extLst>
          </p:cNvPr>
          <p:cNvGrpSpPr/>
          <p:nvPr/>
        </p:nvGrpSpPr>
        <p:grpSpPr>
          <a:xfrm>
            <a:off x="18350413" y="4440974"/>
            <a:ext cx="4236804" cy="1353525"/>
            <a:chOff x="19303227" y="1604507"/>
            <a:chExt cx="4236804" cy="1353525"/>
          </a:xfrm>
        </p:grpSpPr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35D82C9F-BD3C-0C46-82C4-8B308DCACF40}"/>
                </a:ext>
              </a:extLst>
            </p:cNvPr>
            <p:cNvSpPr txBox="1"/>
            <p:nvPr/>
          </p:nvSpPr>
          <p:spPr>
            <a:xfrm flipH="1">
              <a:off x="19303227" y="160450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BCC9D4A-1140-D443-9857-43C64B2AFAA1}"/>
                </a:ext>
              </a:extLst>
            </p:cNvPr>
            <p:cNvSpPr/>
            <p:nvPr/>
          </p:nvSpPr>
          <p:spPr>
            <a:xfrm>
              <a:off x="19303227" y="2127035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C506FAE6-FBAE-F64C-8679-03D8962320FA}"/>
              </a:ext>
            </a:extLst>
          </p:cNvPr>
          <p:cNvGrpSpPr/>
          <p:nvPr/>
        </p:nvGrpSpPr>
        <p:grpSpPr>
          <a:xfrm>
            <a:off x="18353768" y="6309298"/>
            <a:ext cx="4236804" cy="1354217"/>
            <a:chOff x="19273730" y="4555822"/>
            <a:chExt cx="4236804" cy="1354217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4F721916-E650-6541-A7F1-D8F2823C0C15}"/>
                </a:ext>
              </a:extLst>
            </p:cNvPr>
            <p:cNvSpPr txBox="1"/>
            <p:nvPr/>
          </p:nvSpPr>
          <p:spPr>
            <a:xfrm flipH="1">
              <a:off x="19303227" y="4555822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4" name="Rectangle 40">
              <a:extLst>
                <a:ext uri="{FF2B5EF4-FFF2-40B4-BE49-F238E27FC236}">
                  <a16:creationId xmlns:a16="http://schemas.microsoft.com/office/drawing/2014/main" id="{B6CD28A5-5429-9D4C-8E9A-C247189B70F7}"/>
                </a:ext>
              </a:extLst>
            </p:cNvPr>
            <p:cNvSpPr/>
            <p:nvPr/>
          </p:nvSpPr>
          <p:spPr>
            <a:xfrm>
              <a:off x="19273730" y="5079042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575570E3-2919-EA40-B594-869D42205657}"/>
              </a:ext>
            </a:extLst>
          </p:cNvPr>
          <p:cNvGrpSpPr/>
          <p:nvPr/>
        </p:nvGrpSpPr>
        <p:grpSpPr>
          <a:xfrm>
            <a:off x="18358621" y="8154652"/>
            <a:ext cx="4237787" cy="1354217"/>
            <a:chOff x="19307179" y="7445582"/>
            <a:chExt cx="4237787" cy="1354217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C93D7D9D-F646-4245-BADE-4A80905E8C5A}"/>
                </a:ext>
              </a:extLst>
            </p:cNvPr>
            <p:cNvSpPr txBox="1"/>
            <p:nvPr/>
          </p:nvSpPr>
          <p:spPr>
            <a:xfrm flipH="1">
              <a:off x="19307179" y="7445582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7" name="Rectangle 40">
              <a:extLst>
                <a:ext uri="{FF2B5EF4-FFF2-40B4-BE49-F238E27FC236}">
                  <a16:creationId xmlns:a16="http://schemas.microsoft.com/office/drawing/2014/main" id="{B384074A-E668-E944-B2F9-4A85E6DF77A0}"/>
                </a:ext>
              </a:extLst>
            </p:cNvPr>
            <p:cNvSpPr/>
            <p:nvPr/>
          </p:nvSpPr>
          <p:spPr>
            <a:xfrm>
              <a:off x="19308162" y="7968802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F3B6F1AD-1637-744B-93B5-653871F7CF40}"/>
              </a:ext>
            </a:extLst>
          </p:cNvPr>
          <p:cNvGrpSpPr/>
          <p:nvPr/>
        </p:nvGrpSpPr>
        <p:grpSpPr>
          <a:xfrm>
            <a:off x="18358621" y="9982726"/>
            <a:ext cx="4236804" cy="1354217"/>
            <a:chOff x="19244233" y="10336034"/>
            <a:chExt cx="4236804" cy="1354217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AC8B2161-9F40-404B-AEEF-C162BED10B70}"/>
                </a:ext>
              </a:extLst>
            </p:cNvPr>
            <p:cNvSpPr txBox="1"/>
            <p:nvPr/>
          </p:nvSpPr>
          <p:spPr>
            <a:xfrm flipH="1">
              <a:off x="19273730" y="10336034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0" name="Rectangle 40">
              <a:extLst>
                <a:ext uri="{FF2B5EF4-FFF2-40B4-BE49-F238E27FC236}">
                  <a16:creationId xmlns:a16="http://schemas.microsoft.com/office/drawing/2014/main" id="{3062A23C-4E18-3D4C-8F75-7B8A5D79D02B}"/>
                </a:ext>
              </a:extLst>
            </p:cNvPr>
            <p:cNvSpPr/>
            <p:nvPr/>
          </p:nvSpPr>
          <p:spPr>
            <a:xfrm>
              <a:off x="19244233" y="10859254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1">
            <a:extLst>
              <a:ext uri="{FF2B5EF4-FFF2-40B4-BE49-F238E27FC236}">
                <a16:creationId xmlns:a16="http://schemas.microsoft.com/office/drawing/2014/main" id="{ADCE0E71-D34F-CA40-AED3-4F7EDDBEB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8710" y="4028958"/>
            <a:ext cx="3356562" cy="2441911"/>
          </a:xfrm>
          <a:custGeom>
            <a:avLst/>
            <a:gdLst>
              <a:gd name="T0" fmla="*/ 0 w 3481"/>
              <a:gd name="T1" fmla="*/ 2528 h 2529"/>
              <a:gd name="T2" fmla="*/ 0 w 3481"/>
              <a:gd name="T3" fmla="*/ 2528 h 2529"/>
              <a:gd name="T4" fmla="*/ 2759 w 3481"/>
              <a:gd name="T5" fmla="*/ 2528 h 2529"/>
              <a:gd name="T6" fmla="*/ 3480 w 3481"/>
              <a:gd name="T7" fmla="*/ 1816 h 2529"/>
              <a:gd name="T8" fmla="*/ 3480 w 3481"/>
              <a:gd name="T9" fmla="*/ 0 h 2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81" h="2529">
                <a:moveTo>
                  <a:pt x="0" y="2528"/>
                </a:moveTo>
                <a:lnTo>
                  <a:pt x="0" y="2528"/>
                </a:lnTo>
                <a:cubicBezTo>
                  <a:pt x="2759" y="2528"/>
                  <a:pt x="2759" y="2528"/>
                  <a:pt x="2759" y="2528"/>
                </a:cubicBezTo>
                <a:cubicBezTo>
                  <a:pt x="3160" y="2528"/>
                  <a:pt x="3480" y="2208"/>
                  <a:pt x="3480" y="1816"/>
                </a:cubicBezTo>
                <a:cubicBezTo>
                  <a:pt x="3480" y="0"/>
                  <a:pt x="3480" y="0"/>
                  <a:pt x="3480" y="0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" name="Freeform 2">
            <a:extLst>
              <a:ext uri="{FF2B5EF4-FFF2-40B4-BE49-F238E27FC236}">
                <a16:creationId xmlns:a16="http://schemas.microsoft.com/office/drawing/2014/main" id="{A18D05BD-5579-FF44-88FB-0AF965B0F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8710" y="7891771"/>
            <a:ext cx="3356562" cy="2450419"/>
          </a:xfrm>
          <a:custGeom>
            <a:avLst/>
            <a:gdLst>
              <a:gd name="T0" fmla="*/ 0 w 3481"/>
              <a:gd name="T1" fmla="*/ 0 h 2539"/>
              <a:gd name="T2" fmla="*/ 0 w 3481"/>
              <a:gd name="T3" fmla="*/ 0 h 2539"/>
              <a:gd name="T4" fmla="*/ 2759 w 3481"/>
              <a:gd name="T5" fmla="*/ 0 h 2539"/>
              <a:gd name="T6" fmla="*/ 3480 w 3481"/>
              <a:gd name="T7" fmla="*/ 722 h 2539"/>
              <a:gd name="T8" fmla="*/ 3480 w 3481"/>
              <a:gd name="T9" fmla="*/ 2538 h 2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81" h="2539">
                <a:moveTo>
                  <a:pt x="0" y="0"/>
                </a:moveTo>
                <a:lnTo>
                  <a:pt x="0" y="0"/>
                </a:lnTo>
                <a:cubicBezTo>
                  <a:pt x="2759" y="0"/>
                  <a:pt x="2759" y="0"/>
                  <a:pt x="2759" y="0"/>
                </a:cubicBezTo>
                <a:cubicBezTo>
                  <a:pt x="3160" y="0"/>
                  <a:pt x="3480" y="321"/>
                  <a:pt x="3480" y="722"/>
                </a:cubicBezTo>
                <a:cubicBezTo>
                  <a:pt x="3480" y="2538"/>
                  <a:pt x="3480" y="2538"/>
                  <a:pt x="3480" y="2538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" name="Freeform 3">
            <a:extLst>
              <a:ext uri="{FF2B5EF4-FFF2-40B4-BE49-F238E27FC236}">
                <a16:creationId xmlns:a16="http://schemas.microsoft.com/office/drawing/2014/main" id="{FF2222F8-197F-B441-9957-A3F55A350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8710" y="7385523"/>
            <a:ext cx="6219640" cy="1297530"/>
          </a:xfrm>
          <a:custGeom>
            <a:avLst/>
            <a:gdLst>
              <a:gd name="T0" fmla="*/ 0 w 6447"/>
              <a:gd name="T1" fmla="*/ 0 h 1345"/>
              <a:gd name="T2" fmla="*/ 0 w 6447"/>
              <a:gd name="T3" fmla="*/ 0 h 1345"/>
              <a:gd name="T4" fmla="*/ 5733 w 6447"/>
              <a:gd name="T5" fmla="*/ 0 h 1345"/>
              <a:gd name="T6" fmla="*/ 6446 w 6447"/>
              <a:gd name="T7" fmla="*/ 712 h 1345"/>
              <a:gd name="T8" fmla="*/ 6446 w 6447"/>
              <a:gd name="T9" fmla="*/ 1344 h 1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47" h="1345">
                <a:moveTo>
                  <a:pt x="0" y="0"/>
                </a:moveTo>
                <a:lnTo>
                  <a:pt x="0" y="0"/>
                </a:lnTo>
                <a:cubicBezTo>
                  <a:pt x="5733" y="0"/>
                  <a:pt x="5733" y="0"/>
                  <a:pt x="5733" y="0"/>
                </a:cubicBezTo>
                <a:cubicBezTo>
                  <a:pt x="6125" y="0"/>
                  <a:pt x="6446" y="311"/>
                  <a:pt x="6446" y="712"/>
                </a:cubicBezTo>
                <a:cubicBezTo>
                  <a:pt x="6446" y="1344"/>
                  <a:pt x="6446" y="1344"/>
                  <a:pt x="6446" y="1344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" name="Freeform 4">
            <a:extLst>
              <a:ext uri="{FF2B5EF4-FFF2-40B4-BE49-F238E27FC236}">
                <a16:creationId xmlns:a16="http://schemas.microsoft.com/office/drawing/2014/main" id="{C321E8AE-7569-5042-AB71-8E1CDE0CE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8710" y="5513675"/>
            <a:ext cx="6219640" cy="1408139"/>
          </a:xfrm>
          <a:custGeom>
            <a:avLst/>
            <a:gdLst>
              <a:gd name="T0" fmla="*/ 0 w 6447"/>
              <a:gd name="T1" fmla="*/ 1459 h 1460"/>
              <a:gd name="T2" fmla="*/ 0 w 6447"/>
              <a:gd name="T3" fmla="*/ 1459 h 1460"/>
              <a:gd name="T4" fmla="*/ 5733 w 6447"/>
              <a:gd name="T5" fmla="*/ 1459 h 1460"/>
              <a:gd name="T6" fmla="*/ 6446 w 6447"/>
              <a:gd name="T7" fmla="*/ 748 h 1460"/>
              <a:gd name="T8" fmla="*/ 6446 w 6447"/>
              <a:gd name="T9" fmla="*/ 0 h 1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47" h="1460">
                <a:moveTo>
                  <a:pt x="0" y="1459"/>
                </a:moveTo>
                <a:lnTo>
                  <a:pt x="0" y="1459"/>
                </a:lnTo>
                <a:cubicBezTo>
                  <a:pt x="5733" y="1459"/>
                  <a:pt x="5733" y="1459"/>
                  <a:pt x="5733" y="1459"/>
                </a:cubicBezTo>
                <a:cubicBezTo>
                  <a:pt x="6125" y="1459"/>
                  <a:pt x="6446" y="1139"/>
                  <a:pt x="6446" y="748"/>
                </a:cubicBezTo>
                <a:cubicBezTo>
                  <a:pt x="6446" y="0"/>
                  <a:pt x="6446" y="0"/>
                  <a:pt x="6446" y="0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7" name="Freeform 334">
            <a:extLst>
              <a:ext uri="{FF2B5EF4-FFF2-40B4-BE49-F238E27FC236}">
                <a16:creationId xmlns:a16="http://schemas.microsoft.com/office/drawing/2014/main" id="{276BF619-DE8A-4D46-8C1A-28E39B93B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5044" y="685157"/>
            <a:ext cx="2471691" cy="4603044"/>
          </a:xfrm>
          <a:custGeom>
            <a:avLst/>
            <a:gdLst>
              <a:gd name="T0" fmla="*/ 2563 w 2564"/>
              <a:gd name="T1" fmla="*/ 0 h 4773"/>
              <a:gd name="T2" fmla="*/ 0 w 2564"/>
              <a:gd name="T3" fmla="*/ 0 h 4773"/>
              <a:gd name="T4" fmla="*/ 0 w 2564"/>
              <a:gd name="T5" fmla="*/ 4772 h 4773"/>
              <a:gd name="T6" fmla="*/ 2563 w 2564"/>
              <a:gd name="T7" fmla="*/ 4772 h 4773"/>
              <a:gd name="T8" fmla="*/ 2563 w 2564"/>
              <a:gd name="T9" fmla="*/ 0 h 4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4" h="4773">
                <a:moveTo>
                  <a:pt x="2563" y="0"/>
                </a:moveTo>
                <a:lnTo>
                  <a:pt x="0" y="0"/>
                </a:lnTo>
                <a:lnTo>
                  <a:pt x="0" y="4772"/>
                </a:lnTo>
                <a:lnTo>
                  <a:pt x="2563" y="4772"/>
                </a:lnTo>
                <a:lnTo>
                  <a:pt x="2563" y="0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35">
            <a:extLst>
              <a:ext uri="{FF2B5EF4-FFF2-40B4-BE49-F238E27FC236}">
                <a16:creationId xmlns:a16="http://schemas.microsoft.com/office/drawing/2014/main" id="{4FB12A0E-BC09-A34E-86F9-459E9E475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5044" y="8415039"/>
            <a:ext cx="2471691" cy="4615805"/>
          </a:xfrm>
          <a:custGeom>
            <a:avLst/>
            <a:gdLst>
              <a:gd name="T0" fmla="*/ 2563 w 2564"/>
              <a:gd name="T1" fmla="*/ 0 h 4783"/>
              <a:gd name="T2" fmla="*/ 0 w 2564"/>
              <a:gd name="T3" fmla="*/ 0 h 4783"/>
              <a:gd name="T4" fmla="*/ 0 w 2564"/>
              <a:gd name="T5" fmla="*/ 4782 h 4783"/>
              <a:gd name="T6" fmla="*/ 2563 w 2564"/>
              <a:gd name="T7" fmla="*/ 4782 h 4783"/>
              <a:gd name="T8" fmla="*/ 2563 w 2564"/>
              <a:gd name="T9" fmla="*/ 0 h 4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4" h="4783">
                <a:moveTo>
                  <a:pt x="2563" y="0"/>
                </a:moveTo>
                <a:lnTo>
                  <a:pt x="0" y="0"/>
                </a:lnTo>
                <a:lnTo>
                  <a:pt x="0" y="4782"/>
                </a:lnTo>
                <a:lnTo>
                  <a:pt x="2563" y="4782"/>
                </a:lnTo>
                <a:lnTo>
                  <a:pt x="2563" y="0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36">
            <a:extLst>
              <a:ext uri="{FF2B5EF4-FFF2-40B4-BE49-F238E27FC236}">
                <a16:creationId xmlns:a16="http://schemas.microsoft.com/office/drawing/2014/main" id="{4AACEFCE-1D84-4A40-8C70-F163C1F70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8018" y="4905323"/>
            <a:ext cx="4045742" cy="4045745"/>
          </a:xfrm>
          <a:custGeom>
            <a:avLst/>
            <a:gdLst>
              <a:gd name="T0" fmla="*/ 3587 w 4193"/>
              <a:gd name="T1" fmla="*/ 4192 h 4193"/>
              <a:gd name="T2" fmla="*/ 3587 w 4193"/>
              <a:gd name="T3" fmla="*/ 4192 h 4193"/>
              <a:gd name="T4" fmla="*/ 614 w 4193"/>
              <a:gd name="T5" fmla="*/ 4192 h 4193"/>
              <a:gd name="T6" fmla="*/ 0 w 4193"/>
              <a:gd name="T7" fmla="*/ 3578 h 4193"/>
              <a:gd name="T8" fmla="*/ 0 w 4193"/>
              <a:gd name="T9" fmla="*/ 605 h 4193"/>
              <a:gd name="T10" fmla="*/ 614 w 4193"/>
              <a:gd name="T11" fmla="*/ 0 h 4193"/>
              <a:gd name="T12" fmla="*/ 3587 w 4193"/>
              <a:gd name="T13" fmla="*/ 0 h 4193"/>
              <a:gd name="T14" fmla="*/ 4192 w 4193"/>
              <a:gd name="T15" fmla="*/ 605 h 4193"/>
              <a:gd name="T16" fmla="*/ 4192 w 4193"/>
              <a:gd name="T17" fmla="*/ 3578 h 4193"/>
              <a:gd name="T18" fmla="*/ 3587 w 4193"/>
              <a:gd name="T19" fmla="*/ 4192 h 4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93" h="4193">
                <a:moveTo>
                  <a:pt x="3587" y="4192"/>
                </a:moveTo>
                <a:lnTo>
                  <a:pt x="3587" y="4192"/>
                </a:lnTo>
                <a:cubicBezTo>
                  <a:pt x="614" y="4192"/>
                  <a:pt x="614" y="4192"/>
                  <a:pt x="614" y="4192"/>
                </a:cubicBezTo>
                <a:cubicBezTo>
                  <a:pt x="276" y="4192"/>
                  <a:pt x="0" y="3916"/>
                  <a:pt x="0" y="3578"/>
                </a:cubicBezTo>
                <a:cubicBezTo>
                  <a:pt x="0" y="605"/>
                  <a:pt x="0" y="605"/>
                  <a:pt x="0" y="605"/>
                </a:cubicBezTo>
                <a:cubicBezTo>
                  <a:pt x="0" y="276"/>
                  <a:pt x="276" y="0"/>
                  <a:pt x="614" y="0"/>
                </a:cubicBezTo>
                <a:cubicBezTo>
                  <a:pt x="3587" y="0"/>
                  <a:pt x="3587" y="0"/>
                  <a:pt x="3587" y="0"/>
                </a:cubicBezTo>
                <a:cubicBezTo>
                  <a:pt x="3917" y="0"/>
                  <a:pt x="4192" y="276"/>
                  <a:pt x="4192" y="605"/>
                </a:cubicBezTo>
                <a:cubicBezTo>
                  <a:pt x="4192" y="3578"/>
                  <a:pt x="4192" y="3578"/>
                  <a:pt x="4192" y="3578"/>
                </a:cubicBezTo>
                <a:cubicBezTo>
                  <a:pt x="4192" y="3916"/>
                  <a:pt x="3917" y="4192"/>
                  <a:pt x="3587" y="4192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37">
            <a:extLst>
              <a:ext uri="{FF2B5EF4-FFF2-40B4-BE49-F238E27FC236}">
                <a16:creationId xmlns:a16="http://schemas.microsoft.com/office/drawing/2014/main" id="{FC599308-2774-C043-97E3-96ADB1E16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8354" y="5245659"/>
            <a:ext cx="3356562" cy="3356565"/>
          </a:xfrm>
          <a:custGeom>
            <a:avLst/>
            <a:gdLst>
              <a:gd name="T0" fmla="*/ 3106 w 3481"/>
              <a:gd name="T1" fmla="*/ 3480 h 3481"/>
              <a:gd name="T2" fmla="*/ 3106 w 3481"/>
              <a:gd name="T3" fmla="*/ 3480 h 3481"/>
              <a:gd name="T4" fmla="*/ 374 w 3481"/>
              <a:gd name="T5" fmla="*/ 3480 h 3481"/>
              <a:gd name="T6" fmla="*/ 0 w 3481"/>
              <a:gd name="T7" fmla="*/ 3106 h 3481"/>
              <a:gd name="T8" fmla="*/ 0 w 3481"/>
              <a:gd name="T9" fmla="*/ 374 h 3481"/>
              <a:gd name="T10" fmla="*/ 374 w 3481"/>
              <a:gd name="T11" fmla="*/ 0 h 3481"/>
              <a:gd name="T12" fmla="*/ 3106 w 3481"/>
              <a:gd name="T13" fmla="*/ 0 h 3481"/>
              <a:gd name="T14" fmla="*/ 3480 w 3481"/>
              <a:gd name="T15" fmla="*/ 374 h 3481"/>
              <a:gd name="T16" fmla="*/ 3480 w 3481"/>
              <a:gd name="T17" fmla="*/ 3106 h 3481"/>
              <a:gd name="T18" fmla="*/ 3106 w 3481"/>
              <a:gd name="T19" fmla="*/ 3480 h 3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81" h="3481">
                <a:moveTo>
                  <a:pt x="3106" y="3480"/>
                </a:moveTo>
                <a:lnTo>
                  <a:pt x="3106" y="3480"/>
                </a:lnTo>
                <a:cubicBezTo>
                  <a:pt x="374" y="3480"/>
                  <a:pt x="374" y="3480"/>
                  <a:pt x="374" y="3480"/>
                </a:cubicBezTo>
                <a:cubicBezTo>
                  <a:pt x="169" y="3480"/>
                  <a:pt x="0" y="3311"/>
                  <a:pt x="0" y="3106"/>
                </a:cubicBezTo>
                <a:cubicBezTo>
                  <a:pt x="0" y="374"/>
                  <a:pt x="0" y="374"/>
                  <a:pt x="0" y="374"/>
                </a:cubicBezTo>
                <a:cubicBezTo>
                  <a:pt x="0" y="169"/>
                  <a:pt x="169" y="0"/>
                  <a:pt x="374" y="0"/>
                </a:cubicBezTo>
                <a:cubicBezTo>
                  <a:pt x="3106" y="0"/>
                  <a:pt x="3106" y="0"/>
                  <a:pt x="3106" y="0"/>
                </a:cubicBezTo>
                <a:cubicBezTo>
                  <a:pt x="3311" y="0"/>
                  <a:pt x="3480" y="169"/>
                  <a:pt x="3480" y="374"/>
                </a:cubicBezTo>
                <a:cubicBezTo>
                  <a:pt x="3480" y="3106"/>
                  <a:pt x="3480" y="3106"/>
                  <a:pt x="3480" y="3106"/>
                </a:cubicBezTo>
                <a:cubicBezTo>
                  <a:pt x="3480" y="3311"/>
                  <a:pt x="3311" y="3480"/>
                  <a:pt x="3106" y="348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38">
            <a:extLst>
              <a:ext uri="{FF2B5EF4-FFF2-40B4-BE49-F238E27FC236}">
                <a16:creationId xmlns:a16="http://schemas.microsoft.com/office/drawing/2014/main" id="{BDFC7B14-CA57-C140-B26E-8BED3B4AE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895" y="5573234"/>
            <a:ext cx="259508" cy="1527256"/>
          </a:xfrm>
          <a:custGeom>
            <a:avLst/>
            <a:gdLst>
              <a:gd name="T0" fmla="*/ 80 w 268"/>
              <a:gd name="T1" fmla="*/ 1584 h 1585"/>
              <a:gd name="T2" fmla="*/ 80 w 268"/>
              <a:gd name="T3" fmla="*/ 1584 h 1585"/>
              <a:gd name="T4" fmla="*/ 0 w 268"/>
              <a:gd name="T5" fmla="*/ 1584 h 1585"/>
              <a:gd name="T6" fmla="*/ 0 w 268"/>
              <a:gd name="T7" fmla="*/ 0 h 1585"/>
              <a:gd name="T8" fmla="*/ 80 w 268"/>
              <a:gd name="T9" fmla="*/ 0 h 1585"/>
              <a:gd name="T10" fmla="*/ 267 w 268"/>
              <a:gd name="T11" fmla="*/ 196 h 1585"/>
              <a:gd name="T12" fmla="*/ 267 w 268"/>
              <a:gd name="T13" fmla="*/ 1397 h 1585"/>
              <a:gd name="T14" fmla="*/ 80 w 268"/>
              <a:gd name="T15" fmla="*/ 1584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8" h="1585">
                <a:moveTo>
                  <a:pt x="80" y="1584"/>
                </a:moveTo>
                <a:lnTo>
                  <a:pt x="80" y="1584"/>
                </a:lnTo>
                <a:cubicBezTo>
                  <a:pt x="0" y="1584"/>
                  <a:pt x="0" y="1584"/>
                  <a:pt x="0" y="1584"/>
                </a:cubicBezTo>
                <a:cubicBezTo>
                  <a:pt x="0" y="0"/>
                  <a:pt x="0" y="0"/>
                  <a:pt x="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178" y="0"/>
                  <a:pt x="267" y="89"/>
                  <a:pt x="267" y="196"/>
                </a:cubicBezTo>
                <a:cubicBezTo>
                  <a:pt x="267" y="1397"/>
                  <a:pt x="267" y="1397"/>
                  <a:pt x="267" y="1397"/>
                </a:cubicBezTo>
                <a:cubicBezTo>
                  <a:pt x="267" y="1504"/>
                  <a:pt x="178" y="1584"/>
                  <a:pt x="80" y="1584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39">
            <a:extLst>
              <a:ext uri="{FF2B5EF4-FFF2-40B4-BE49-F238E27FC236}">
                <a16:creationId xmlns:a16="http://schemas.microsoft.com/office/drawing/2014/main" id="{9B27161B-6A23-0C4C-9E4E-7D3627EDD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2009" y="5909314"/>
            <a:ext cx="2037760" cy="2024999"/>
          </a:xfrm>
          <a:custGeom>
            <a:avLst/>
            <a:gdLst>
              <a:gd name="T0" fmla="*/ 1798 w 2111"/>
              <a:gd name="T1" fmla="*/ 1476 h 2101"/>
              <a:gd name="T2" fmla="*/ 1798 w 2111"/>
              <a:gd name="T3" fmla="*/ 1476 h 2101"/>
              <a:gd name="T4" fmla="*/ 1639 w 2111"/>
              <a:gd name="T5" fmla="*/ 1521 h 2101"/>
              <a:gd name="T6" fmla="*/ 740 w 2111"/>
              <a:gd name="T7" fmla="*/ 1049 h 2101"/>
              <a:gd name="T8" fmla="*/ 1647 w 2111"/>
              <a:gd name="T9" fmla="*/ 587 h 2101"/>
              <a:gd name="T10" fmla="*/ 1798 w 2111"/>
              <a:gd name="T11" fmla="*/ 631 h 2101"/>
              <a:gd name="T12" fmla="*/ 2110 w 2111"/>
              <a:gd name="T13" fmla="*/ 320 h 2101"/>
              <a:gd name="T14" fmla="*/ 1798 w 2111"/>
              <a:gd name="T15" fmla="*/ 0 h 2101"/>
              <a:gd name="T16" fmla="*/ 1488 w 2111"/>
              <a:gd name="T17" fmla="*/ 320 h 2101"/>
              <a:gd name="T18" fmla="*/ 1541 w 2111"/>
              <a:gd name="T19" fmla="*/ 489 h 2101"/>
              <a:gd name="T20" fmla="*/ 615 w 2111"/>
              <a:gd name="T21" fmla="*/ 961 h 2101"/>
              <a:gd name="T22" fmla="*/ 312 w 2111"/>
              <a:gd name="T23" fmla="*/ 729 h 2101"/>
              <a:gd name="T24" fmla="*/ 0 w 2111"/>
              <a:gd name="T25" fmla="*/ 1049 h 2101"/>
              <a:gd name="T26" fmla="*/ 312 w 2111"/>
              <a:gd name="T27" fmla="*/ 1361 h 2101"/>
              <a:gd name="T28" fmla="*/ 615 w 2111"/>
              <a:gd name="T29" fmla="*/ 1138 h 2101"/>
              <a:gd name="T30" fmla="*/ 1532 w 2111"/>
              <a:gd name="T31" fmla="*/ 1619 h 2101"/>
              <a:gd name="T32" fmla="*/ 1488 w 2111"/>
              <a:gd name="T33" fmla="*/ 1788 h 2101"/>
              <a:gd name="T34" fmla="*/ 1798 w 2111"/>
              <a:gd name="T35" fmla="*/ 2100 h 2101"/>
              <a:gd name="T36" fmla="*/ 2110 w 2111"/>
              <a:gd name="T37" fmla="*/ 1788 h 2101"/>
              <a:gd name="T38" fmla="*/ 1798 w 2111"/>
              <a:gd name="T39" fmla="*/ 1476 h 2101"/>
              <a:gd name="T40" fmla="*/ 1798 w 2111"/>
              <a:gd name="T41" fmla="*/ 142 h 2101"/>
              <a:gd name="T42" fmla="*/ 1798 w 2111"/>
              <a:gd name="T43" fmla="*/ 142 h 2101"/>
              <a:gd name="T44" fmla="*/ 1976 w 2111"/>
              <a:gd name="T45" fmla="*/ 320 h 2101"/>
              <a:gd name="T46" fmla="*/ 1798 w 2111"/>
              <a:gd name="T47" fmla="*/ 489 h 2101"/>
              <a:gd name="T48" fmla="*/ 1630 w 2111"/>
              <a:gd name="T49" fmla="*/ 320 h 2101"/>
              <a:gd name="T50" fmla="*/ 1798 w 2111"/>
              <a:gd name="T51" fmla="*/ 142 h 2101"/>
              <a:gd name="T52" fmla="*/ 312 w 2111"/>
              <a:gd name="T53" fmla="*/ 1218 h 2101"/>
              <a:gd name="T54" fmla="*/ 312 w 2111"/>
              <a:gd name="T55" fmla="*/ 1218 h 2101"/>
              <a:gd name="T56" fmla="*/ 143 w 2111"/>
              <a:gd name="T57" fmla="*/ 1049 h 2101"/>
              <a:gd name="T58" fmla="*/ 312 w 2111"/>
              <a:gd name="T59" fmla="*/ 872 h 2101"/>
              <a:gd name="T60" fmla="*/ 490 w 2111"/>
              <a:gd name="T61" fmla="*/ 1049 h 2101"/>
              <a:gd name="T62" fmla="*/ 312 w 2111"/>
              <a:gd name="T63" fmla="*/ 1218 h 2101"/>
              <a:gd name="T64" fmla="*/ 1798 w 2111"/>
              <a:gd name="T65" fmla="*/ 1966 h 2101"/>
              <a:gd name="T66" fmla="*/ 1798 w 2111"/>
              <a:gd name="T67" fmla="*/ 1966 h 2101"/>
              <a:gd name="T68" fmla="*/ 1630 w 2111"/>
              <a:gd name="T69" fmla="*/ 1788 h 2101"/>
              <a:gd name="T70" fmla="*/ 1798 w 2111"/>
              <a:gd name="T71" fmla="*/ 1610 h 2101"/>
              <a:gd name="T72" fmla="*/ 1976 w 2111"/>
              <a:gd name="T73" fmla="*/ 1788 h 2101"/>
              <a:gd name="T74" fmla="*/ 1798 w 2111"/>
              <a:gd name="T75" fmla="*/ 1966 h 2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111" h="2101">
                <a:moveTo>
                  <a:pt x="1798" y="1476"/>
                </a:moveTo>
                <a:lnTo>
                  <a:pt x="1798" y="1476"/>
                </a:lnTo>
                <a:cubicBezTo>
                  <a:pt x="1745" y="1476"/>
                  <a:pt x="1682" y="1494"/>
                  <a:pt x="1639" y="1521"/>
                </a:cubicBezTo>
                <a:cubicBezTo>
                  <a:pt x="740" y="1049"/>
                  <a:pt x="740" y="1049"/>
                  <a:pt x="740" y="1049"/>
                </a:cubicBezTo>
                <a:cubicBezTo>
                  <a:pt x="1647" y="587"/>
                  <a:pt x="1647" y="587"/>
                  <a:pt x="1647" y="587"/>
                </a:cubicBezTo>
                <a:cubicBezTo>
                  <a:pt x="1691" y="614"/>
                  <a:pt x="1745" y="631"/>
                  <a:pt x="1798" y="631"/>
                </a:cubicBezTo>
                <a:cubicBezTo>
                  <a:pt x="1976" y="631"/>
                  <a:pt x="2110" y="489"/>
                  <a:pt x="2110" y="320"/>
                </a:cubicBezTo>
                <a:cubicBezTo>
                  <a:pt x="2110" y="142"/>
                  <a:pt x="1976" y="0"/>
                  <a:pt x="1798" y="0"/>
                </a:cubicBezTo>
                <a:cubicBezTo>
                  <a:pt x="1630" y="0"/>
                  <a:pt x="1488" y="142"/>
                  <a:pt x="1488" y="320"/>
                </a:cubicBezTo>
                <a:cubicBezTo>
                  <a:pt x="1488" y="382"/>
                  <a:pt x="1505" y="436"/>
                  <a:pt x="1541" y="489"/>
                </a:cubicBezTo>
                <a:cubicBezTo>
                  <a:pt x="615" y="961"/>
                  <a:pt x="615" y="961"/>
                  <a:pt x="615" y="961"/>
                </a:cubicBezTo>
                <a:cubicBezTo>
                  <a:pt x="579" y="828"/>
                  <a:pt x="454" y="729"/>
                  <a:pt x="312" y="729"/>
                </a:cubicBezTo>
                <a:cubicBezTo>
                  <a:pt x="143" y="729"/>
                  <a:pt x="0" y="872"/>
                  <a:pt x="0" y="1049"/>
                </a:cubicBezTo>
                <a:cubicBezTo>
                  <a:pt x="0" y="1218"/>
                  <a:pt x="143" y="1361"/>
                  <a:pt x="312" y="1361"/>
                </a:cubicBezTo>
                <a:cubicBezTo>
                  <a:pt x="454" y="1361"/>
                  <a:pt x="579" y="1263"/>
                  <a:pt x="615" y="1138"/>
                </a:cubicBezTo>
                <a:cubicBezTo>
                  <a:pt x="1532" y="1619"/>
                  <a:pt x="1532" y="1619"/>
                  <a:pt x="1532" y="1619"/>
                </a:cubicBezTo>
                <a:cubicBezTo>
                  <a:pt x="1505" y="1672"/>
                  <a:pt x="1488" y="1726"/>
                  <a:pt x="1488" y="1788"/>
                </a:cubicBezTo>
                <a:cubicBezTo>
                  <a:pt x="1488" y="1966"/>
                  <a:pt x="1630" y="2100"/>
                  <a:pt x="1798" y="2100"/>
                </a:cubicBezTo>
                <a:cubicBezTo>
                  <a:pt x="1976" y="2100"/>
                  <a:pt x="2110" y="1966"/>
                  <a:pt x="2110" y="1788"/>
                </a:cubicBezTo>
                <a:cubicBezTo>
                  <a:pt x="2110" y="1619"/>
                  <a:pt x="1976" y="1476"/>
                  <a:pt x="1798" y="1476"/>
                </a:cubicBezTo>
                <a:close/>
                <a:moveTo>
                  <a:pt x="1798" y="142"/>
                </a:moveTo>
                <a:lnTo>
                  <a:pt x="1798" y="142"/>
                </a:lnTo>
                <a:cubicBezTo>
                  <a:pt x="1896" y="142"/>
                  <a:pt x="1976" y="222"/>
                  <a:pt x="1976" y="320"/>
                </a:cubicBezTo>
                <a:cubicBezTo>
                  <a:pt x="1976" y="409"/>
                  <a:pt x="1896" y="489"/>
                  <a:pt x="1798" y="489"/>
                </a:cubicBezTo>
                <a:cubicBezTo>
                  <a:pt x="1700" y="489"/>
                  <a:pt x="1630" y="409"/>
                  <a:pt x="1630" y="320"/>
                </a:cubicBezTo>
                <a:cubicBezTo>
                  <a:pt x="1630" y="222"/>
                  <a:pt x="1700" y="142"/>
                  <a:pt x="1798" y="142"/>
                </a:cubicBezTo>
                <a:close/>
                <a:moveTo>
                  <a:pt x="312" y="1218"/>
                </a:moveTo>
                <a:lnTo>
                  <a:pt x="312" y="1218"/>
                </a:lnTo>
                <a:cubicBezTo>
                  <a:pt x="214" y="1218"/>
                  <a:pt x="143" y="1147"/>
                  <a:pt x="143" y="1049"/>
                </a:cubicBezTo>
                <a:cubicBezTo>
                  <a:pt x="143" y="952"/>
                  <a:pt x="214" y="872"/>
                  <a:pt x="312" y="872"/>
                </a:cubicBezTo>
                <a:cubicBezTo>
                  <a:pt x="410" y="872"/>
                  <a:pt x="490" y="952"/>
                  <a:pt x="490" y="1049"/>
                </a:cubicBezTo>
                <a:cubicBezTo>
                  <a:pt x="490" y="1147"/>
                  <a:pt x="410" y="1218"/>
                  <a:pt x="312" y="1218"/>
                </a:cubicBezTo>
                <a:close/>
                <a:moveTo>
                  <a:pt x="1798" y="1966"/>
                </a:moveTo>
                <a:lnTo>
                  <a:pt x="1798" y="1966"/>
                </a:lnTo>
                <a:cubicBezTo>
                  <a:pt x="1700" y="1966"/>
                  <a:pt x="1630" y="1886"/>
                  <a:pt x="1630" y="1788"/>
                </a:cubicBezTo>
                <a:cubicBezTo>
                  <a:pt x="1630" y="1690"/>
                  <a:pt x="1700" y="1610"/>
                  <a:pt x="1798" y="1610"/>
                </a:cubicBezTo>
                <a:cubicBezTo>
                  <a:pt x="1896" y="1610"/>
                  <a:pt x="1976" y="1690"/>
                  <a:pt x="1976" y="1788"/>
                </a:cubicBezTo>
                <a:cubicBezTo>
                  <a:pt x="1976" y="1886"/>
                  <a:pt x="1896" y="1966"/>
                  <a:pt x="1798" y="196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40">
            <a:extLst>
              <a:ext uri="{FF2B5EF4-FFF2-40B4-BE49-F238E27FC236}">
                <a16:creationId xmlns:a16="http://schemas.microsoft.com/office/drawing/2014/main" id="{61154F56-9A60-2645-8373-2CB5B9BF4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3331" y="3229168"/>
            <a:ext cx="1412394" cy="1408141"/>
          </a:xfrm>
          <a:custGeom>
            <a:avLst/>
            <a:gdLst>
              <a:gd name="T0" fmla="*/ 1193 w 1462"/>
              <a:gd name="T1" fmla="*/ 1459 h 1460"/>
              <a:gd name="T2" fmla="*/ 1193 w 1462"/>
              <a:gd name="T3" fmla="*/ 1459 h 1460"/>
              <a:gd name="T4" fmla="*/ 259 w 1462"/>
              <a:gd name="T5" fmla="*/ 1459 h 1460"/>
              <a:gd name="T6" fmla="*/ 0 w 1462"/>
              <a:gd name="T7" fmla="*/ 1192 h 1460"/>
              <a:gd name="T8" fmla="*/ 0 w 1462"/>
              <a:gd name="T9" fmla="*/ 258 h 1460"/>
              <a:gd name="T10" fmla="*/ 259 w 1462"/>
              <a:gd name="T11" fmla="*/ 0 h 1460"/>
              <a:gd name="T12" fmla="*/ 1193 w 1462"/>
              <a:gd name="T13" fmla="*/ 0 h 1460"/>
              <a:gd name="T14" fmla="*/ 1461 w 1462"/>
              <a:gd name="T15" fmla="*/ 258 h 1460"/>
              <a:gd name="T16" fmla="*/ 1461 w 1462"/>
              <a:gd name="T17" fmla="*/ 1192 h 1460"/>
              <a:gd name="T18" fmla="*/ 1193 w 1462"/>
              <a:gd name="T19" fmla="*/ 1459 h 1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2" h="1460">
                <a:moveTo>
                  <a:pt x="1193" y="1459"/>
                </a:moveTo>
                <a:lnTo>
                  <a:pt x="1193" y="1459"/>
                </a:lnTo>
                <a:cubicBezTo>
                  <a:pt x="259" y="1459"/>
                  <a:pt x="259" y="1459"/>
                  <a:pt x="259" y="1459"/>
                </a:cubicBezTo>
                <a:cubicBezTo>
                  <a:pt x="116" y="1459"/>
                  <a:pt x="0" y="1335"/>
                  <a:pt x="0" y="1192"/>
                </a:cubicBezTo>
                <a:cubicBezTo>
                  <a:pt x="0" y="258"/>
                  <a:pt x="0" y="258"/>
                  <a:pt x="0" y="258"/>
                </a:cubicBezTo>
                <a:cubicBezTo>
                  <a:pt x="0" y="115"/>
                  <a:pt x="116" y="0"/>
                  <a:pt x="259" y="0"/>
                </a:cubicBezTo>
                <a:cubicBezTo>
                  <a:pt x="1193" y="0"/>
                  <a:pt x="1193" y="0"/>
                  <a:pt x="1193" y="0"/>
                </a:cubicBezTo>
                <a:cubicBezTo>
                  <a:pt x="1345" y="0"/>
                  <a:pt x="1461" y="115"/>
                  <a:pt x="1461" y="258"/>
                </a:cubicBezTo>
                <a:cubicBezTo>
                  <a:pt x="1461" y="1192"/>
                  <a:pt x="1461" y="1192"/>
                  <a:pt x="1461" y="1192"/>
                </a:cubicBezTo>
                <a:cubicBezTo>
                  <a:pt x="1461" y="1335"/>
                  <a:pt x="1345" y="1459"/>
                  <a:pt x="1193" y="14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41">
            <a:extLst>
              <a:ext uri="{FF2B5EF4-FFF2-40B4-BE49-F238E27FC236}">
                <a16:creationId xmlns:a16="http://schemas.microsoft.com/office/drawing/2014/main" id="{5B069EF3-EE46-FB45-95EB-0B79C524E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3331" y="9789144"/>
            <a:ext cx="1412394" cy="1408141"/>
          </a:xfrm>
          <a:custGeom>
            <a:avLst/>
            <a:gdLst>
              <a:gd name="T0" fmla="*/ 1193 w 1462"/>
              <a:gd name="T1" fmla="*/ 1460 h 1461"/>
              <a:gd name="T2" fmla="*/ 1193 w 1462"/>
              <a:gd name="T3" fmla="*/ 1460 h 1461"/>
              <a:gd name="T4" fmla="*/ 259 w 1462"/>
              <a:gd name="T5" fmla="*/ 1460 h 1461"/>
              <a:gd name="T6" fmla="*/ 0 w 1462"/>
              <a:gd name="T7" fmla="*/ 1202 h 1461"/>
              <a:gd name="T8" fmla="*/ 0 w 1462"/>
              <a:gd name="T9" fmla="*/ 267 h 1461"/>
              <a:gd name="T10" fmla="*/ 259 w 1462"/>
              <a:gd name="T11" fmla="*/ 0 h 1461"/>
              <a:gd name="T12" fmla="*/ 1193 w 1462"/>
              <a:gd name="T13" fmla="*/ 0 h 1461"/>
              <a:gd name="T14" fmla="*/ 1461 w 1462"/>
              <a:gd name="T15" fmla="*/ 267 h 1461"/>
              <a:gd name="T16" fmla="*/ 1461 w 1462"/>
              <a:gd name="T17" fmla="*/ 1202 h 1461"/>
              <a:gd name="T18" fmla="*/ 1193 w 1462"/>
              <a:gd name="T19" fmla="*/ 1460 h 1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2" h="1461">
                <a:moveTo>
                  <a:pt x="1193" y="1460"/>
                </a:moveTo>
                <a:lnTo>
                  <a:pt x="1193" y="1460"/>
                </a:lnTo>
                <a:cubicBezTo>
                  <a:pt x="259" y="1460"/>
                  <a:pt x="259" y="1460"/>
                  <a:pt x="259" y="1460"/>
                </a:cubicBezTo>
                <a:cubicBezTo>
                  <a:pt x="116" y="1460"/>
                  <a:pt x="0" y="1344"/>
                  <a:pt x="0" y="1202"/>
                </a:cubicBezTo>
                <a:cubicBezTo>
                  <a:pt x="0" y="267"/>
                  <a:pt x="0" y="267"/>
                  <a:pt x="0" y="267"/>
                </a:cubicBezTo>
                <a:cubicBezTo>
                  <a:pt x="0" y="116"/>
                  <a:pt x="116" y="0"/>
                  <a:pt x="259" y="0"/>
                </a:cubicBezTo>
                <a:cubicBezTo>
                  <a:pt x="1193" y="0"/>
                  <a:pt x="1193" y="0"/>
                  <a:pt x="1193" y="0"/>
                </a:cubicBezTo>
                <a:cubicBezTo>
                  <a:pt x="1345" y="0"/>
                  <a:pt x="1461" y="116"/>
                  <a:pt x="1461" y="267"/>
                </a:cubicBezTo>
                <a:cubicBezTo>
                  <a:pt x="1461" y="1202"/>
                  <a:pt x="1461" y="1202"/>
                  <a:pt x="1461" y="1202"/>
                </a:cubicBezTo>
                <a:cubicBezTo>
                  <a:pt x="1461" y="1344"/>
                  <a:pt x="1345" y="1460"/>
                  <a:pt x="1193" y="146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42">
            <a:extLst>
              <a:ext uri="{FF2B5EF4-FFF2-40B4-BE49-F238E27FC236}">
                <a16:creationId xmlns:a16="http://schemas.microsoft.com/office/drawing/2014/main" id="{27D16D86-DA59-3C4A-9693-61033AAF7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6405" y="8053431"/>
            <a:ext cx="1408141" cy="1412394"/>
          </a:xfrm>
          <a:custGeom>
            <a:avLst/>
            <a:gdLst>
              <a:gd name="T0" fmla="*/ 1202 w 1461"/>
              <a:gd name="T1" fmla="*/ 1461 h 1462"/>
              <a:gd name="T2" fmla="*/ 1202 w 1461"/>
              <a:gd name="T3" fmla="*/ 1461 h 1462"/>
              <a:gd name="T4" fmla="*/ 266 w 1461"/>
              <a:gd name="T5" fmla="*/ 1461 h 1462"/>
              <a:gd name="T6" fmla="*/ 0 w 1461"/>
              <a:gd name="T7" fmla="*/ 1194 h 1462"/>
              <a:gd name="T8" fmla="*/ 0 w 1461"/>
              <a:gd name="T9" fmla="*/ 268 h 1462"/>
              <a:gd name="T10" fmla="*/ 266 w 1461"/>
              <a:gd name="T11" fmla="*/ 0 h 1462"/>
              <a:gd name="T12" fmla="*/ 1202 w 1461"/>
              <a:gd name="T13" fmla="*/ 0 h 1462"/>
              <a:gd name="T14" fmla="*/ 1460 w 1461"/>
              <a:gd name="T15" fmla="*/ 268 h 1462"/>
              <a:gd name="T16" fmla="*/ 1460 w 1461"/>
              <a:gd name="T17" fmla="*/ 1194 h 1462"/>
              <a:gd name="T18" fmla="*/ 1202 w 1461"/>
              <a:gd name="T19" fmla="*/ 1461 h 1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1" h="1462">
                <a:moveTo>
                  <a:pt x="1202" y="1461"/>
                </a:moveTo>
                <a:lnTo>
                  <a:pt x="1202" y="1461"/>
                </a:lnTo>
                <a:cubicBezTo>
                  <a:pt x="266" y="1461"/>
                  <a:pt x="266" y="1461"/>
                  <a:pt x="266" y="1461"/>
                </a:cubicBezTo>
                <a:cubicBezTo>
                  <a:pt x="115" y="1461"/>
                  <a:pt x="0" y="1345"/>
                  <a:pt x="0" y="1194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116"/>
                  <a:pt x="115" y="0"/>
                  <a:pt x="266" y="0"/>
                </a:cubicBezTo>
                <a:cubicBezTo>
                  <a:pt x="1202" y="0"/>
                  <a:pt x="1202" y="0"/>
                  <a:pt x="1202" y="0"/>
                </a:cubicBezTo>
                <a:cubicBezTo>
                  <a:pt x="1344" y="0"/>
                  <a:pt x="1460" y="116"/>
                  <a:pt x="1460" y="268"/>
                </a:cubicBezTo>
                <a:cubicBezTo>
                  <a:pt x="1460" y="1194"/>
                  <a:pt x="1460" y="1194"/>
                  <a:pt x="1460" y="1194"/>
                </a:cubicBezTo>
                <a:cubicBezTo>
                  <a:pt x="1460" y="1345"/>
                  <a:pt x="1344" y="1461"/>
                  <a:pt x="1202" y="146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43">
            <a:extLst>
              <a:ext uri="{FF2B5EF4-FFF2-40B4-BE49-F238E27FC236}">
                <a16:creationId xmlns:a16="http://schemas.microsoft.com/office/drawing/2014/main" id="{DD44B7A4-14C0-F044-8541-CF776F34C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6405" y="4807478"/>
            <a:ext cx="1408141" cy="1408139"/>
          </a:xfrm>
          <a:custGeom>
            <a:avLst/>
            <a:gdLst>
              <a:gd name="T0" fmla="*/ 1202 w 1461"/>
              <a:gd name="T1" fmla="*/ 1460 h 1461"/>
              <a:gd name="T2" fmla="*/ 1202 w 1461"/>
              <a:gd name="T3" fmla="*/ 1460 h 1461"/>
              <a:gd name="T4" fmla="*/ 266 w 1461"/>
              <a:gd name="T5" fmla="*/ 1460 h 1461"/>
              <a:gd name="T6" fmla="*/ 0 w 1461"/>
              <a:gd name="T7" fmla="*/ 1193 h 1461"/>
              <a:gd name="T8" fmla="*/ 0 w 1461"/>
              <a:gd name="T9" fmla="*/ 258 h 1461"/>
              <a:gd name="T10" fmla="*/ 266 w 1461"/>
              <a:gd name="T11" fmla="*/ 0 h 1461"/>
              <a:gd name="T12" fmla="*/ 1202 w 1461"/>
              <a:gd name="T13" fmla="*/ 0 h 1461"/>
              <a:gd name="T14" fmla="*/ 1460 w 1461"/>
              <a:gd name="T15" fmla="*/ 258 h 1461"/>
              <a:gd name="T16" fmla="*/ 1460 w 1461"/>
              <a:gd name="T17" fmla="*/ 1193 h 1461"/>
              <a:gd name="T18" fmla="*/ 1202 w 1461"/>
              <a:gd name="T19" fmla="*/ 1460 h 1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1" h="1461">
                <a:moveTo>
                  <a:pt x="1202" y="1460"/>
                </a:moveTo>
                <a:lnTo>
                  <a:pt x="1202" y="1460"/>
                </a:lnTo>
                <a:cubicBezTo>
                  <a:pt x="266" y="1460"/>
                  <a:pt x="266" y="1460"/>
                  <a:pt x="266" y="1460"/>
                </a:cubicBezTo>
                <a:cubicBezTo>
                  <a:pt x="115" y="1460"/>
                  <a:pt x="0" y="1335"/>
                  <a:pt x="0" y="1193"/>
                </a:cubicBezTo>
                <a:cubicBezTo>
                  <a:pt x="0" y="258"/>
                  <a:pt x="0" y="258"/>
                  <a:pt x="0" y="258"/>
                </a:cubicBezTo>
                <a:cubicBezTo>
                  <a:pt x="0" y="116"/>
                  <a:pt x="115" y="0"/>
                  <a:pt x="266" y="0"/>
                </a:cubicBezTo>
                <a:cubicBezTo>
                  <a:pt x="1202" y="0"/>
                  <a:pt x="1202" y="0"/>
                  <a:pt x="1202" y="0"/>
                </a:cubicBezTo>
                <a:cubicBezTo>
                  <a:pt x="1344" y="0"/>
                  <a:pt x="1460" y="116"/>
                  <a:pt x="1460" y="258"/>
                </a:cubicBezTo>
                <a:cubicBezTo>
                  <a:pt x="1460" y="1193"/>
                  <a:pt x="1460" y="1193"/>
                  <a:pt x="1460" y="1193"/>
                </a:cubicBezTo>
                <a:cubicBezTo>
                  <a:pt x="1460" y="1335"/>
                  <a:pt x="1344" y="1460"/>
                  <a:pt x="1202" y="146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44">
            <a:extLst>
              <a:ext uri="{FF2B5EF4-FFF2-40B4-BE49-F238E27FC236}">
                <a16:creationId xmlns:a16="http://schemas.microsoft.com/office/drawing/2014/main" id="{D25E43A6-E932-B246-AEAD-673CA1AC6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3149" y="8346972"/>
            <a:ext cx="927415" cy="825315"/>
          </a:xfrm>
          <a:custGeom>
            <a:avLst/>
            <a:gdLst>
              <a:gd name="T0" fmla="*/ 926 w 962"/>
              <a:gd name="T1" fmla="*/ 285 h 856"/>
              <a:gd name="T2" fmla="*/ 463 w 962"/>
              <a:gd name="T3" fmla="*/ 0 h 856"/>
              <a:gd name="T4" fmla="*/ 35 w 962"/>
              <a:gd name="T5" fmla="*/ 178 h 856"/>
              <a:gd name="T6" fmla="*/ 44 w 962"/>
              <a:gd name="T7" fmla="*/ 392 h 856"/>
              <a:gd name="T8" fmla="*/ 213 w 962"/>
              <a:gd name="T9" fmla="*/ 472 h 856"/>
              <a:gd name="T10" fmla="*/ 293 w 962"/>
              <a:gd name="T11" fmla="*/ 579 h 856"/>
              <a:gd name="T12" fmla="*/ 374 w 962"/>
              <a:gd name="T13" fmla="*/ 597 h 856"/>
              <a:gd name="T14" fmla="*/ 463 w 962"/>
              <a:gd name="T15" fmla="*/ 659 h 856"/>
              <a:gd name="T16" fmla="*/ 489 w 962"/>
              <a:gd name="T17" fmla="*/ 828 h 856"/>
              <a:gd name="T18" fmla="*/ 543 w 962"/>
              <a:gd name="T19" fmla="*/ 855 h 856"/>
              <a:gd name="T20" fmla="*/ 561 w 962"/>
              <a:gd name="T21" fmla="*/ 828 h 856"/>
              <a:gd name="T22" fmla="*/ 632 w 962"/>
              <a:gd name="T23" fmla="*/ 757 h 856"/>
              <a:gd name="T24" fmla="*/ 703 w 962"/>
              <a:gd name="T25" fmla="*/ 775 h 856"/>
              <a:gd name="T26" fmla="*/ 792 w 962"/>
              <a:gd name="T27" fmla="*/ 677 h 856"/>
              <a:gd name="T28" fmla="*/ 846 w 962"/>
              <a:gd name="T29" fmla="*/ 668 h 856"/>
              <a:gd name="T30" fmla="*/ 944 w 962"/>
              <a:gd name="T31" fmla="*/ 499 h 856"/>
              <a:gd name="T32" fmla="*/ 534 w 962"/>
              <a:gd name="T33" fmla="*/ 721 h 856"/>
              <a:gd name="T34" fmla="*/ 534 w 962"/>
              <a:gd name="T35" fmla="*/ 721 h 856"/>
              <a:gd name="T36" fmla="*/ 472 w 962"/>
              <a:gd name="T37" fmla="*/ 606 h 856"/>
              <a:gd name="T38" fmla="*/ 543 w 962"/>
              <a:gd name="T39" fmla="*/ 686 h 856"/>
              <a:gd name="T40" fmla="*/ 739 w 962"/>
              <a:gd name="T41" fmla="*/ 713 h 856"/>
              <a:gd name="T42" fmla="*/ 650 w 962"/>
              <a:gd name="T43" fmla="*/ 713 h 856"/>
              <a:gd name="T44" fmla="*/ 543 w 962"/>
              <a:gd name="T45" fmla="*/ 597 h 856"/>
              <a:gd name="T46" fmla="*/ 659 w 962"/>
              <a:gd name="T47" fmla="*/ 623 h 856"/>
              <a:gd name="T48" fmla="*/ 739 w 962"/>
              <a:gd name="T49" fmla="*/ 659 h 856"/>
              <a:gd name="T50" fmla="*/ 828 w 962"/>
              <a:gd name="T51" fmla="*/ 623 h 856"/>
              <a:gd name="T52" fmla="*/ 801 w 962"/>
              <a:gd name="T53" fmla="*/ 623 h 856"/>
              <a:gd name="T54" fmla="*/ 766 w 962"/>
              <a:gd name="T55" fmla="*/ 614 h 856"/>
              <a:gd name="T56" fmla="*/ 685 w 962"/>
              <a:gd name="T57" fmla="*/ 525 h 856"/>
              <a:gd name="T58" fmla="*/ 712 w 962"/>
              <a:gd name="T59" fmla="*/ 445 h 856"/>
              <a:gd name="T60" fmla="*/ 641 w 962"/>
              <a:gd name="T61" fmla="*/ 534 h 856"/>
              <a:gd name="T62" fmla="*/ 534 w 962"/>
              <a:gd name="T63" fmla="*/ 534 h 856"/>
              <a:gd name="T64" fmla="*/ 463 w 962"/>
              <a:gd name="T65" fmla="*/ 552 h 856"/>
              <a:gd name="T66" fmla="*/ 320 w 962"/>
              <a:gd name="T67" fmla="*/ 534 h 856"/>
              <a:gd name="T68" fmla="*/ 285 w 962"/>
              <a:gd name="T69" fmla="*/ 490 h 856"/>
              <a:gd name="T70" fmla="*/ 293 w 962"/>
              <a:gd name="T71" fmla="*/ 463 h 856"/>
              <a:gd name="T72" fmla="*/ 578 w 962"/>
              <a:gd name="T73" fmla="*/ 258 h 856"/>
              <a:gd name="T74" fmla="*/ 570 w 962"/>
              <a:gd name="T75" fmla="*/ 223 h 856"/>
              <a:gd name="T76" fmla="*/ 534 w 962"/>
              <a:gd name="T77" fmla="*/ 240 h 856"/>
              <a:gd name="T78" fmla="*/ 249 w 962"/>
              <a:gd name="T79" fmla="*/ 436 h 856"/>
              <a:gd name="T80" fmla="*/ 169 w 962"/>
              <a:gd name="T81" fmla="*/ 401 h 856"/>
              <a:gd name="T82" fmla="*/ 44 w 962"/>
              <a:gd name="T83" fmla="*/ 294 h 856"/>
              <a:gd name="T84" fmla="*/ 160 w 962"/>
              <a:gd name="T85" fmla="*/ 303 h 856"/>
              <a:gd name="T86" fmla="*/ 187 w 962"/>
              <a:gd name="T87" fmla="*/ 285 h 856"/>
              <a:gd name="T88" fmla="*/ 107 w 962"/>
              <a:gd name="T89" fmla="*/ 205 h 856"/>
              <a:gd name="T90" fmla="*/ 160 w 962"/>
              <a:gd name="T91" fmla="*/ 125 h 856"/>
              <a:gd name="T92" fmla="*/ 614 w 962"/>
              <a:gd name="T93" fmla="*/ 71 h 856"/>
              <a:gd name="T94" fmla="*/ 498 w 962"/>
              <a:gd name="T95" fmla="*/ 107 h 856"/>
              <a:gd name="T96" fmla="*/ 472 w 962"/>
              <a:gd name="T97" fmla="*/ 205 h 856"/>
              <a:gd name="T98" fmla="*/ 498 w 962"/>
              <a:gd name="T99" fmla="*/ 178 h 856"/>
              <a:gd name="T100" fmla="*/ 641 w 962"/>
              <a:gd name="T101" fmla="*/ 116 h 856"/>
              <a:gd name="T102" fmla="*/ 712 w 962"/>
              <a:gd name="T103" fmla="*/ 125 h 856"/>
              <a:gd name="T104" fmla="*/ 899 w 962"/>
              <a:gd name="T105" fmla="*/ 463 h 856"/>
              <a:gd name="T106" fmla="*/ 854 w 962"/>
              <a:gd name="T107" fmla="*/ 472 h 856"/>
              <a:gd name="T108" fmla="*/ 837 w 962"/>
              <a:gd name="T109" fmla="*/ 418 h 856"/>
              <a:gd name="T110" fmla="*/ 819 w 962"/>
              <a:gd name="T111" fmla="*/ 499 h 856"/>
              <a:gd name="T112" fmla="*/ 872 w 962"/>
              <a:gd name="T113" fmla="*/ 525 h 856"/>
              <a:gd name="T114" fmla="*/ 828 w 962"/>
              <a:gd name="T115" fmla="*/ 623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62" h="856">
                <a:moveTo>
                  <a:pt x="926" y="285"/>
                </a:moveTo>
                <a:lnTo>
                  <a:pt x="926" y="285"/>
                </a:lnTo>
                <a:cubicBezTo>
                  <a:pt x="890" y="205"/>
                  <a:pt x="828" y="134"/>
                  <a:pt x="739" y="80"/>
                </a:cubicBezTo>
                <a:cubicBezTo>
                  <a:pt x="659" y="27"/>
                  <a:pt x="561" y="0"/>
                  <a:pt x="463" y="0"/>
                </a:cubicBezTo>
                <a:cubicBezTo>
                  <a:pt x="338" y="0"/>
                  <a:pt x="222" y="27"/>
                  <a:pt x="133" y="80"/>
                </a:cubicBezTo>
                <a:cubicBezTo>
                  <a:pt x="98" y="107"/>
                  <a:pt x="62" y="143"/>
                  <a:pt x="35" y="178"/>
                </a:cubicBezTo>
                <a:cubicBezTo>
                  <a:pt x="8" y="214"/>
                  <a:pt x="0" y="258"/>
                  <a:pt x="0" y="294"/>
                </a:cubicBezTo>
                <a:cubicBezTo>
                  <a:pt x="0" y="338"/>
                  <a:pt x="8" y="374"/>
                  <a:pt x="44" y="392"/>
                </a:cubicBezTo>
                <a:cubicBezTo>
                  <a:pt x="71" y="418"/>
                  <a:pt x="107" y="436"/>
                  <a:pt x="151" y="445"/>
                </a:cubicBezTo>
                <a:cubicBezTo>
                  <a:pt x="169" y="454"/>
                  <a:pt x="196" y="463"/>
                  <a:pt x="213" y="472"/>
                </a:cubicBezTo>
                <a:cubicBezTo>
                  <a:pt x="231" y="481"/>
                  <a:pt x="231" y="490"/>
                  <a:pt x="240" y="508"/>
                </a:cubicBezTo>
                <a:cubicBezTo>
                  <a:pt x="249" y="534"/>
                  <a:pt x="267" y="561"/>
                  <a:pt x="293" y="579"/>
                </a:cubicBezTo>
                <a:cubicBezTo>
                  <a:pt x="311" y="588"/>
                  <a:pt x="338" y="597"/>
                  <a:pt x="374" y="597"/>
                </a:cubicBezTo>
                <a:lnTo>
                  <a:pt x="374" y="597"/>
                </a:lnTo>
                <a:cubicBezTo>
                  <a:pt x="374" y="614"/>
                  <a:pt x="383" y="623"/>
                  <a:pt x="391" y="623"/>
                </a:cubicBezTo>
                <a:cubicBezTo>
                  <a:pt x="409" y="623"/>
                  <a:pt x="436" y="632"/>
                  <a:pt x="463" y="659"/>
                </a:cubicBezTo>
                <a:cubicBezTo>
                  <a:pt x="489" y="695"/>
                  <a:pt x="498" y="748"/>
                  <a:pt x="472" y="801"/>
                </a:cubicBezTo>
                <a:cubicBezTo>
                  <a:pt x="472" y="810"/>
                  <a:pt x="472" y="828"/>
                  <a:pt x="489" y="828"/>
                </a:cubicBezTo>
                <a:cubicBezTo>
                  <a:pt x="534" y="846"/>
                  <a:pt x="534" y="846"/>
                  <a:pt x="534" y="846"/>
                </a:cubicBezTo>
                <a:cubicBezTo>
                  <a:pt x="534" y="855"/>
                  <a:pt x="534" y="855"/>
                  <a:pt x="543" y="855"/>
                </a:cubicBezTo>
                <a:lnTo>
                  <a:pt x="552" y="846"/>
                </a:lnTo>
                <a:cubicBezTo>
                  <a:pt x="561" y="846"/>
                  <a:pt x="561" y="837"/>
                  <a:pt x="561" y="828"/>
                </a:cubicBezTo>
                <a:cubicBezTo>
                  <a:pt x="578" y="730"/>
                  <a:pt x="578" y="730"/>
                  <a:pt x="578" y="730"/>
                </a:cubicBezTo>
                <a:cubicBezTo>
                  <a:pt x="596" y="739"/>
                  <a:pt x="614" y="757"/>
                  <a:pt x="632" y="757"/>
                </a:cubicBezTo>
                <a:cubicBezTo>
                  <a:pt x="641" y="766"/>
                  <a:pt x="668" y="775"/>
                  <a:pt x="694" y="775"/>
                </a:cubicBezTo>
                <a:lnTo>
                  <a:pt x="703" y="775"/>
                </a:lnTo>
                <a:cubicBezTo>
                  <a:pt x="739" y="775"/>
                  <a:pt x="756" y="757"/>
                  <a:pt x="774" y="748"/>
                </a:cubicBezTo>
                <a:cubicBezTo>
                  <a:pt x="783" y="730"/>
                  <a:pt x="792" y="703"/>
                  <a:pt x="792" y="677"/>
                </a:cubicBezTo>
                <a:lnTo>
                  <a:pt x="801" y="677"/>
                </a:lnTo>
                <a:cubicBezTo>
                  <a:pt x="819" y="677"/>
                  <a:pt x="828" y="677"/>
                  <a:pt x="846" y="668"/>
                </a:cubicBezTo>
                <a:cubicBezTo>
                  <a:pt x="872" y="650"/>
                  <a:pt x="899" y="632"/>
                  <a:pt x="917" y="588"/>
                </a:cubicBezTo>
                <a:cubicBezTo>
                  <a:pt x="926" y="561"/>
                  <a:pt x="935" y="525"/>
                  <a:pt x="944" y="499"/>
                </a:cubicBezTo>
                <a:cubicBezTo>
                  <a:pt x="944" y="490"/>
                  <a:pt x="961" y="392"/>
                  <a:pt x="926" y="285"/>
                </a:cubicBezTo>
                <a:close/>
                <a:moveTo>
                  <a:pt x="534" y="721"/>
                </a:moveTo>
                <a:lnTo>
                  <a:pt x="534" y="721"/>
                </a:lnTo>
                <a:lnTo>
                  <a:pt x="534" y="721"/>
                </a:lnTo>
                <a:cubicBezTo>
                  <a:pt x="525" y="686"/>
                  <a:pt x="516" y="659"/>
                  <a:pt x="498" y="632"/>
                </a:cubicBezTo>
                <a:cubicBezTo>
                  <a:pt x="489" y="623"/>
                  <a:pt x="481" y="614"/>
                  <a:pt x="472" y="606"/>
                </a:cubicBezTo>
                <a:cubicBezTo>
                  <a:pt x="489" y="606"/>
                  <a:pt x="489" y="606"/>
                  <a:pt x="489" y="606"/>
                </a:cubicBezTo>
                <a:cubicBezTo>
                  <a:pt x="543" y="686"/>
                  <a:pt x="543" y="686"/>
                  <a:pt x="543" y="686"/>
                </a:cubicBezTo>
                <a:lnTo>
                  <a:pt x="534" y="721"/>
                </a:lnTo>
                <a:close/>
                <a:moveTo>
                  <a:pt x="739" y="713"/>
                </a:moveTo>
                <a:lnTo>
                  <a:pt x="739" y="713"/>
                </a:lnTo>
                <a:cubicBezTo>
                  <a:pt x="721" y="739"/>
                  <a:pt x="676" y="730"/>
                  <a:pt x="650" y="713"/>
                </a:cubicBezTo>
                <a:cubicBezTo>
                  <a:pt x="605" y="703"/>
                  <a:pt x="587" y="668"/>
                  <a:pt x="578" y="650"/>
                </a:cubicBezTo>
                <a:cubicBezTo>
                  <a:pt x="543" y="597"/>
                  <a:pt x="543" y="597"/>
                  <a:pt x="543" y="597"/>
                </a:cubicBezTo>
                <a:cubicBezTo>
                  <a:pt x="578" y="606"/>
                  <a:pt x="605" y="606"/>
                  <a:pt x="632" y="614"/>
                </a:cubicBezTo>
                <a:cubicBezTo>
                  <a:pt x="641" y="614"/>
                  <a:pt x="650" y="623"/>
                  <a:pt x="659" y="623"/>
                </a:cubicBezTo>
                <a:cubicBezTo>
                  <a:pt x="668" y="623"/>
                  <a:pt x="676" y="632"/>
                  <a:pt x="685" y="632"/>
                </a:cubicBezTo>
                <a:cubicBezTo>
                  <a:pt x="703" y="641"/>
                  <a:pt x="721" y="650"/>
                  <a:pt x="739" y="659"/>
                </a:cubicBezTo>
                <a:cubicBezTo>
                  <a:pt x="748" y="686"/>
                  <a:pt x="748" y="703"/>
                  <a:pt x="739" y="713"/>
                </a:cubicBezTo>
                <a:close/>
                <a:moveTo>
                  <a:pt x="828" y="623"/>
                </a:moveTo>
                <a:lnTo>
                  <a:pt x="828" y="623"/>
                </a:lnTo>
                <a:cubicBezTo>
                  <a:pt x="819" y="623"/>
                  <a:pt x="810" y="623"/>
                  <a:pt x="801" y="623"/>
                </a:cubicBezTo>
                <a:cubicBezTo>
                  <a:pt x="792" y="623"/>
                  <a:pt x="783" y="623"/>
                  <a:pt x="774" y="623"/>
                </a:cubicBezTo>
                <a:cubicBezTo>
                  <a:pt x="774" y="623"/>
                  <a:pt x="774" y="614"/>
                  <a:pt x="766" y="614"/>
                </a:cubicBezTo>
                <a:lnTo>
                  <a:pt x="756" y="606"/>
                </a:lnTo>
                <a:cubicBezTo>
                  <a:pt x="739" y="597"/>
                  <a:pt x="694" y="561"/>
                  <a:pt x="685" y="525"/>
                </a:cubicBezTo>
                <a:cubicBezTo>
                  <a:pt x="685" y="508"/>
                  <a:pt x="694" y="490"/>
                  <a:pt x="712" y="472"/>
                </a:cubicBezTo>
                <a:cubicBezTo>
                  <a:pt x="721" y="463"/>
                  <a:pt x="721" y="454"/>
                  <a:pt x="712" y="445"/>
                </a:cubicBezTo>
                <a:cubicBezTo>
                  <a:pt x="703" y="436"/>
                  <a:pt x="694" y="428"/>
                  <a:pt x="685" y="445"/>
                </a:cubicBezTo>
                <a:cubicBezTo>
                  <a:pt x="650" y="472"/>
                  <a:pt x="641" y="499"/>
                  <a:pt x="641" y="534"/>
                </a:cubicBezTo>
                <a:cubicBezTo>
                  <a:pt x="641" y="543"/>
                  <a:pt x="650" y="552"/>
                  <a:pt x="650" y="570"/>
                </a:cubicBezTo>
                <a:cubicBezTo>
                  <a:pt x="614" y="552"/>
                  <a:pt x="578" y="534"/>
                  <a:pt x="534" y="534"/>
                </a:cubicBezTo>
                <a:cubicBezTo>
                  <a:pt x="525" y="534"/>
                  <a:pt x="516" y="543"/>
                  <a:pt x="507" y="543"/>
                </a:cubicBezTo>
                <a:cubicBezTo>
                  <a:pt x="489" y="543"/>
                  <a:pt x="472" y="543"/>
                  <a:pt x="463" y="552"/>
                </a:cubicBezTo>
                <a:cubicBezTo>
                  <a:pt x="454" y="552"/>
                  <a:pt x="445" y="552"/>
                  <a:pt x="436" y="552"/>
                </a:cubicBezTo>
                <a:cubicBezTo>
                  <a:pt x="383" y="552"/>
                  <a:pt x="338" y="552"/>
                  <a:pt x="320" y="534"/>
                </a:cubicBezTo>
                <a:cubicBezTo>
                  <a:pt x="303" y="525"/>
                  <a:pt x="293" y="508"/>
                  <a:pt x="285" y="490"/>
                </a:cubicBezTo>
                <a:lnTo>
                  <a:pt x="285" y="490"/>
                </a:lnTo>
                <a:cubicBezTo>
                  <a:pt x="285" y="490"/>
                  <a:pt x="285" y="490"/>
                  <a:pt x="285" y="481"/>
                </a:cubicBezTo>
                <a:cubicBezTo>
                  <a:pt x="285" y="481"/>
                  <a:pt x="285" y="472"/>
                  <a:pt x="293" y="463"/>
                </a:cubicBezTo>
                <a:cubicBezTo>
                  <a:pt x="303" y="454"/>
                  <a:pt x="320" y="445"/>
                  <a:pt x="338" y="445"/>
                </a:cubicBezTo>
                <a:cubicBezTo>
                  <a:pt x="445" y="428"/>
                  <a:pt x="534" y="356"/>
                  <a:pt x="578" y="258"/>
                </a:cubicBezTo>
                <a:lnTo>
                  <a:pt x="578" y="258"/>
                </a:lnTo>
                <a:cubicBezTo>
                  <a:pt x="587" y="240"/>
                  <a:pt x="578" y="232"/>
                  <a:pt x="570" y="223"/>
                </a:cubicBezTo>
                <a:cubicBezTo>
                  <a:pt x="552" y="214"/>
                  <a:pt x="543" y="223"/>
                  <a:pt x="534" y="232"/>
                </a:cubicBezTo>
                <a:cubicBezTo>
                  <a:pt x="534" y="240"/>
                  <a:pt x="534" y="240"/>
                  <a:pt x="534" y="240"/>
                </a:cubicBezTo>
                <a:cubicBezTo>
                  <a:pt x="498" y="321"/>
                  <a:pt x="418" y="383"/>
                  <a:pt x="329" y="401"/>
                </a:cubicBezTo>
                <a:cubicBezTo>
                  <a:pt x="293" y="401"/>
                  <a:pt x="267" y="418"/>
                  <a:pt x="249" y="436"/>
                </a:cubicBezTo>
                <a:cubicBezTo>
                  <a:pt x="249" y="436"/>
                  <a:pt x="240" y="436"/>
                  <a:pt x="231" y="428"/>
                </a:cubicBezTo>
                <a:cubicBezTo>
                  <a:pt x="213" y="418"/>
                  <a:pt x="187" y="410"/>
                  <a:pt x="169" y="401"/>
                </a:cubicBezTo>
                <a:cubicBezTo>
                  <a:pt x="133" y="392"/>
                  <a:pt x="98" y="374"/>
                  <a:pt x="71" y="356"/>
                </a:cubicBezTo>
                <a:cubicBezTo>
                  <a:pt x="53" y="338"/>
                  <a:pt x="44" y="321"/>
                  <a:pt x="44" y="294"/>
                </a:cubicBezTo>
                <a:cubicBezTo>
                  <a:pt x="44" y="267"/>
                  <a:pt x="53" y="240"/>
                  <a:pt x="62" y="223"/>
                </a:cubicBezTo>
                <a:cubicBezTo>
                  <a:pt x="80" y="276"/>
                  <a:pt x="151" y="294"/>
                  <a:pt x="160" y="303"/>
                </a:cubicBezTo>
                <a:cubicBezTo>
                  <a:pt x="160" y="303"/>
                  <a:pt x="160" y="303"/>
                  <a:pt x="169" y="303"/>
                </a:cubicBezTo>
                <a:cubicBezTo>
                  <a:pt x="178" y="303"/>
                  <a:pt x="187" y="294"/>
                  <a:pt x="187" y="285"/>
                </a:cubicBezTo>
                <a:cubicBezTo>
                  <a:pt x="196" y="267"/>
                  <a:pt x="187" y="258"/>
                  <a:pt x="169" y="250"/>
                </a:cubicBezTo>
                <a:cubicBezTo>
                  <a:pt x="160" y="250"/>
                  <a:pt x="115" y="232"/>
                  <a:pt x="107" y="205"/>
                </a:cubicBezTo>
                <a:cubicBezTo>
                  <a:pt x="107" y="187"/>
                  <a:pt x="115" y="169"/>
                  <a:pt x="133" y="151"/>
                </a:cubicBezTo>
                <a:cubicBezTo>
                  <a:pt x="142" y="143"/>
                  <a:pt x="151" y="134"/>
                  <a:pt x="160" y="125"/>
                </a:cubicBezTo>
                <a:cubicBezTo>
                  <a:pt x="240" y="80"/>
                  <a:pt x="347" y="45"/>
                  <a:pt x="463" y="45"/>
                </a:cubicBezTo>
                <a:cubicBezTo>
                  <a:pt x="507" y="45"/>
                  <a:pt x="561" y="53"/>
                  <a:pt x="614" y="71"/>
                </a:cubicBezTo>
                <a:cubicBezTo>
                  <a:pt x="596" y="80"/>
                  <a:pt x="587" y="80"/>
                  <a:pt x="578" y="80"/>
                </a:cubicBezTo>
                <a:cubicBezTo>
                  <a:pt x="552" y="89"/>
                  <a:pt x="525" y="98"/>
                  <a:pt x="498" y="107"/>
                </a:cubicBezTo>
                <a:cubicBezTo>
                  <a:pt x="472" y="125"/>
                  <a:pt x="454" y="143"/>
                  <a:pt x="454" y="178"/>
                </a:cubicBezTo>
                <a:cubicBezTo>
                  <a:pt x="445" y="187"/>
                  <a:pt x="454" y="205"/>
                  <a:pt x="472" y="205"/>
                </a:cubicBezTo>
                <a:lnTo>
                  <a:pt x="472" y="205"/>
                </a:lnTo>
                <a:cubicBezTo>
                  <a:pt x="489" y="205"/>
                  <a:pt x="498" y="196"/>
                  <a:pt x="498" y="178"/>
                </a:cubicBezTo>
                <a:cubicBezTo>
                  <a:pt x="498" y="151"/>
                  <a:pt x="534" y="143"/>
                  <a:pt x="587" y="125"/>
                </a:cubicBezTo>
                <a:cubicBezTo>
                  <a:pt x="605" y="125"/>
                  <a:pt x="623" y="116"/>
                  <a:pt x="641" y="116"/>
                </a:cubicBezTo>
                <a:cubicBezTo>
                  <a:pt x="650" y="107"/>
                  <a:pt x="659" y="98"/>
                  <a:pt x="668" y="98"/>
                </a:cubicBezTo>
                <a:cubicBezTo>
                  <a:pt x="685" y="98"/>
                  <a:pt x="703" y="107"/>
                  <a:pt x="712" y="125"/>
                </a:cubicBezTo>
                <a:cubicBezTo>
                  <a:pt x="792" y="169"/>
                  <a:pt x="854" y="232"/>
                  <a:pt x="881" y="303"/>
                </a:cubicBezTo>
                <a:cubicBezTo>
                  <a:pt x="908" y="365"/>
                  <a:pt x="908" y="428"/>
                  <a:pt x="899" y="463"/>
                </a:cubicBezTo>
                <a:cubicBezTo>
                  <a:pt x="899" y="472"/>
                  <a:pt x="881" y="481"/>
                  <a:pt x="872" y="481"/>
                </a:cubicBezTo>
                <a:cubicBezTo>
                  <a:pt x="863" y="481"/>
                  <a:pt x="863" y="472"/>
                  <a:pt x="854" y="472"/>
                </a:cubicBezTo>
                <a:cubicBezTo>
                  <a:pt x="854" y="463"/>
                  <a:pt x="854" y="454"/>
                  <a:pt x="854" y="454"/>
                </a:cubicBezTo>
                <a:cubicBezTo>
                  <a:pt x="854" y="436"/>
                  <a:pt x="846" y="428"/>
                  <a:pt x="837" y="418"/>
                </a:cubicBezTo>
                <a:cubicBezTo>
                  <a:pt x="819" y="418"/>
                  <a:pt x="810" y="428"/>
                  <a:pt x="810" y="436"/>
                </a:cubicBezTo>
                <a:cubicBezTo>
                  <a:pt x="801" y="463"/>
                  <a:pt x="810" y="481"/>
                  <a:pt x="819" y="499"/>
                </a:cubicBezTo>
                <a:cubicBezTo>
                  <a:pt x="828" y="516"/>
                  <a:pt x="846" y="525"/>
                  <a:pt x="863" y="525"/>
                </a:cubicBezTo>
                <a:lnTo>
                  <a:pt x="872" y="525"/>
                </a:lnTo>
                <a:cubicBezTo>
                  <a:pt x="881" y="525"/>
                  <a:pt x="881" y="525"/>
                  <a:pt x="890" y="525"/>
                </a:cubicBezTo>
                <a:cubicBezTo>
                  <a:pt x="872" y="570"/>
                  <a:pt x="863" y="606"/>
                  <a:pt x="828" y="62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45">
            <a:extLst>
              <a:ext uri="{FF2B5EF4-FFF2-40B4-BE49-F238E27FC236}">
                <a16:creationId xmlns:a16="http://schemas.microsoft.com/office/drawing/2014/main" id="{5D44E7C6-AC60-0944-8AE1-5869A9A95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0115" y="8491614"/>
            <a:ext cx="131879" cy="140387"/>
          </a:xfrm>
          <a:custGeom>
            <a:avLst/>
            <a:gdLst>
              <a:gd name="T0" fmla="*/ 107 w 135"/>
              <a:gd name="T1" fmla="*/ 99 h 144"/>
              <a:gd name="T2" fmla="*/ 107 w 135"/>
              <a:gd name="T3" fmla="*/ 99 h 144"/>
              <a:gd name="T4" fmla="*/ 45 w 135"/>
              <a:gd name="T5" fmla="*/ 54 h 144"/>
              <a:gd name="T6" fmla="*/ 54 w 135"/>
              <a:gd name="T7" fmla="*/ 36 h 144"/>
              <a:gd name="T8" fmla="*/ 36 w 135"/>
              <a:gd name="T9" fmla="*/ 9 h 144"/>
              <a:gd name="T10" fmla="*/ 9 w 135"/>
              <a:gd name="T11" fmla="*/ 18 h 144"/>
              <a:gd name="T12" fmla="*/ 0 w 135"/>
              <a:gd name="T13" fmla="*/ 54 h 144"/>
              <a:gd name="T14" fmla="*/ 107 w 135"/>
              <a:gd name="T15" fmla="*/ 143 h 144"/>
              <a:gd name="T16" fmla="*/ 107 w 135"/>
              <a:gd name="T17" fmla="*/ 143 h 144"/>
              <a:gd name="T18" fmla="*/ 134 w 135"/>
              <a:gd name="T19" fmla="*/ 125 h 144"/>
              <a:gd name="T20" fmla="*/ 107 w 135"/>
              <a:gd name="T21" fmla="*/ 9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5" h="144">
                <a:moveTo>
                  <a:pt x="107" y="99"/>
                </a:moveTo>
                <a:lnTo>
                  <a:pt x="107" y="99"/>
                </a:lnTo>
                <a:cubicBezTo>
                  <a:pt x="71" y="89"/>
                  <a:pt x="45" y="72"/>
                  <a:pt x="45" y="54"/>
                </a:cubicBezTo>
                <a:cubicBezTo>
                  <a:pt x="45" y="45"/>
                  <a:pt x="45" y="45"/>
                  <a:pt x="54" y="36"/>
                </a:cubicBezTo>
                <a:cubicBezTo>
                  <a:pt x="54" y="27"/>
                  <a:pt x="54" y="9"/>
                  <a:pt x="36" y="9"/>
                </a:cubicBezTo>
                <a:cubicBezTo>
                  <a:pt x="27" y="0"/>
                  <a:pt x="18" y="0"/>
                  <a:pt x="9" y="18"/>
                </a:cubicBezTo>
                <a:cubicBezTo>
                  <a:pt x="0" y="27"/>
                  <a:pt x="0" y="45"/>
                  <a:pt x="0" y="54"/>
                </a:cubicBezTo>
                <a:cubicBezTo>
                  <a:pt x="0" y="99"/>
                  <a:pt x="45" y="134"/>
                  <a:pt x="107" y="143"/>
                </a:cubicBezTo>
                <a:lnTo>
                  <a:pt x="107" y="143"/>
                </a:lnTo>
                <a:cubicBezTo>
                  <a:pt x="116" y="143"/>
                  <a:pt x="125" y="134"/>
                  <a:pt x="134" y="125"/>
                </a:cubicBezTo>
                <a:cubicBezTo>
                  <a:pt x="134" y="107"/>
                  <a:pt x="125" y="99"/>
                  <a:pt x="107" y="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46">
            <a:extLst>
              <a:ext uri="{FF2B5EF4-FFF2-40B4-BE49-F238E27FC236}">
                <a16:creationId xmlns:a16="http://schemas.microsoft.com/office/drawing/2014/main" id="{95527E02-A91A-5C4E-B9E2-EC6492FF6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1942" y="8640510"/>
            <a:ext cx="136134" cy="110609"/>
          </a:xfrm>
          <a:custGeom>
            <a:avLst/>
            <a:gdLst>
              <a:gd name="T0" fmla="*/ 124 w 143"/>
              <a:gd name="T1" fmla="*/ 9 h 116"/>
              <a:gd name="T2" fmla="*/ 124 w 143"/>
              <a:gd name="T3" fmla="*/ 9 h 116"/>
              <a:gd name="T4" fmla="*/ 98 w 143"/>
              <a:gd name="T5" fmla="*/ 18 h 116"/>
              <a:gd name="T6" fmla="*/ 44 w 143"/>
              <a:gd name="T7" fmla="*/ 62 h 116"/>
              <a:gd name="T8" fmla="*/ 35 w 143"/>
              <a:gd name="T9" fmla="*/ 62 h 116"/>
              <a:gd name="T10" fmla="*/ 35 w 143"/>
              <a:gd name="T11" fmla="*/ 62 h 116"/>
              <a:gd name="T12" fmla="*/ 0 w 143"/>
              <a:gd name="T13" fmla="*/ 98 h 116"/>
              <a:gd name="T14" fmla="*/ 44 w 143"/>
              <a:gd name="T15" fmla="*/ 115 h 116"/>
              <a:gd name="T16" fmla="*/ 53 w 143"/>
              <a:gd name="T17" fmla="*/ 115 h 116"/>
              <a:gd name="T18" fmla="*/ 133 w 143"/>
              <a:gd name="T19" fmla="*/ 35 h 116"/>
              <a:gd name="T20" fmla="*/ 124 w 143"/>
              <a:gd name="T21" fmla="*/ 9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3" h="116">
                <a:moveTo>
                  <a:pt x="124" y="9"/>
                </a:moveTo>
                <a:lnTo>
                  <a:pt x="124" y="9"/>
                </a:lnTo>
                <a:cubicBezTo>
                  <a:pt x="115" y="0"/>
                  <a:pt x="98" y="0"/>
                  <a:pt x="98" y="18"/>
                </a:cubicBezTo>
                <a:cubicBezTo>
                  <a:pt x="71" y="53"/>
                  <a:pt x="53" y="62"/>
                  <a:pt x="44" y="62"/>
                </a:cubicBezTo>
                <a:cubicBezTo>
                  <a:pt x="35" y="62"/>
                  <a:pt x="35" y="62"/>
                  <a:pt x="35" y="62"/>
                </a:cubicBezTo>
                <a:lnTo>
                  <a:pt x="35" y="62"/>
                </a:lnTo>
                <a:cubicBezTo>
                  <a:pt x="0" y="98"/>
                  <a:pt x="0" y="98"/>
                  <a:pt x="0" y="98"/>
                </a:cubicBezTo>
                <a:cubicBezTo>
                  <a:pt x="0" y="98"/>
                  <a:pt x="17" y="115"/>
                  <a:pt x="44" y="115"/>
                </a:cubicBezTo>
                <a:lnTo>
                  <a:pt x="53" y="115"/>
                </a:lnTo>
                <a:cubicBezTo>
                  <a:pt x="80" y="107"/>
                  <a:pt x="106" y="80"/>
                  <a:pt x="133" y="35"/>
                </a:cubicBezTo>
                <a:cubicBezTo>
                  <a:pt x="142" y="27"/>
                  <a:pt x="142" y="9"/>
                  <a:pt x="124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47">
            <a:extLst>
              <a:ext uri="{FF2B5EF4-FFF2-40B4-BE49-F238E27FC236}">
                <a16:creationId xmlns:a16="http://schemas.microsoft.com/office/drawing/2014/main" id="{AA35E3BB-9A07-7A4F-B2DA-CE41CF0E7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2992" y="8555426"/>
            <a:ext cx="199946" cy="165915"/>
          </a:xfrm>
          <a:custGeom>
            <a:avLst/>
            <a:gdLst>
              <a:gd name="T0" fmla="*/ 205 w 206"/>
              <a:gd name="T1" fmla="*/ 151 h 170"/>
              <a:gd name="T2" fmla="*/ 205 w 206"/>
              <a:gd name="T3" fmla="*/ 151 h 170"/>
              <a:gd name="T4" fmla="*/ 160 w 206"/>
              <a:gd name="T5" fmla="*/ 36 h 170"/>
              <a:gd name="T6" fmla="*/ 71 w 206"/>
              <a:gd name="T7" fmla="*/ 9 h 170"/>
              <a:gd name="T8" fmla="*/ 27 w 206"/>
              <a:gd name="T9" fmla="*/ 9 h 170"/>
              <a:gd name="T10" fmla="*/ 9 w 206"/>
              <a:gd name="T11" fmla="*/ 36 h 170"/>
              <a:gd name="T12" fmla="*/ 36 w 206"/>
              <a:gd name="T13" fmla="*/ 53 h 170"/>
              <a:gd name="T14" fmla="*/ 71 w 206"/>
              <a:gd name="T15" fmla="*/ 53 h 170"/>
              <a:gd name="T16" fmla="*/ 133 w 206"/>
              <a:gd name="T17" fmla="*/ 71 h 170"/>
              <a:gd name="T18" fmla="*/ 151 w 206"/>
              <a:gd name="T19" fmla="*/ 151 h 170"/>
              <a:gd name="T20" fmla="*/ 178 w 206"/>
              <a:gd name="T21" fmla="*/ 169 h 170"/>
              <a:gd name="T22" fmla="*/ 178 w 206"/>
              <a:gd name="T23" fmla="*/ 169 h 170"/>
              <a:gd name="T24" fmla="*/ 205 w 206"/>
              <a:gd name="T25" fmla="*/ 151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6" h="170">
                <a:moveTo>
                  <a:pt x="205" y="151"/>
                </a:moveTo>
                <a:lnTo>
                  <a:pt x="205" y="151"/>
                </a:lnTo>
                <a:cubicBezTo>
                  <a:pt x="205" y="98"/>
                  <a:pt x="196" y="62"/>
                  <a:pt x="160" y="36"/>
                </a:cubicBezTo>
                <a:cubicBezTo>
                  <a:pt x="143" y="18"/>
                  <a:pt x="107" y="9"/>
                  <a:pt x="71" y="9"/>
                </a:cubicBezTo>
                <a:cubicBezTo>
                  <a:pt x="45" y="0"/>
                  <a:pt x="27" y="9"/>
                  <a:pt x="27" y="9"/>
                </a:cubicBezTo>
                <a:cubicBezTo>
                  <a:pt x="9" y="9"/>
                  <a:pt x="0" y="18"/>
                  <a:pt x="9" y="36"/>
                </a:cubicBezTo>
                <a:cubicBezTo>
                  <a:pt x="9" y="44"/>
                  <a:pt x="18" y="53"/>
                  <a:pt x="36" y="53"/>
                </a:cubicBezTo>
                <a:cubicBezTo>
                  <a:pt x="36" y="53"/>
                  <a:pt x="53" y="53"/>
                  <a:pt x="71" y="53"/>
                </a:cubicBezTo>
                <a:cubicBezTo>
                  <a:pt x="89" y="53"/>
                  <a:pt x="116" y="62"/>
                  <a:pt x="133" y="71"/>
                </a:cubicBezTo>
                <a:cubicBezTo>
                  <a:pt x="151" y="89"/>
                  <a:pt x="160" y="116"/>
                  <a:pt x="151" y="151"/>
                </a:cubicBezTo>
                <a:cubicBezTo>
                  <a:pt x="151" y="160"/>
                  <a:pt x="160" y="169"/>
                  <a:pt x="178" y="169"/>
                </a:cubicBezTo>
                <a:lnTo>
                  <a:pt x="178" y="169"/>
                </a:lnTo>
                <a:cubicBezTo>
                  <a:pt x="187" y="169"/>
                  <a:pt x="196" y="160"/>
                  <a:pt x="205" y="1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48">
            <a:extLst>
              <a:ext uri="{FF2B5EF4-FFF2-40B4-BE49-F238E27FC236}">
                <a16:creationId xmlns:a16="http://schemas.microsoft.com/office/drawing/2014/main" id="{0B982D80-55B2-A240-B6E8-3B1C0D1D7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5819" y="3556743"/>
            <a:ext cx="918907" cy="748739"/>
          </a:xfrm>
          <a:custGeom>
            <a:avLst/>
            <a:gdLst>
              <a:gd name="T0" fmla="*/ 890 w 953"/>
              <a:gd name="T1" fmla="*/ 71 h 775"/>
              <a:gd name="T2" fmla="*/ 552 w 953"/>
              <a:gd name="T3" fmla="*/ 71 h 775"/>
              <a:gd name="T4" fmla="*/ 463 w 953"/>
              <a:gd name="T5" fmla="*/ 71 h 775"/>
              <a:gd name="T6" fmla="*/ 124 w 953"/>
              <a:gd name="T7" fmla="*/ 71 h 775"/>
              <a:gd name="T8" fmla="*/ 71 w 953"/>
              <a:gd name="T9" fmla="*/ 320 h 775"/>
              <a:gd name="T10" fmla="*/ 0 w 953"/>
              <a:gd name="T11" fmla="*/ 347 h 775"/>
              <a:gd name="T12" fmla="*/ 97 w 953"/>
              <a:gd name="T13" fmla="*/ 374 h 775"/>
              <a:gd name="T14" fmla="*/ 187 w 953"/>
              <a:gd name="T15" fmla="*/ 463 h 775"/>
              <a:gd name="T16" fmla="*/ 489 w 953"/>
              <a:gd name="T17" fmla="*/ 766 h 775"/>
              <a:gd name="T18" fmla="*/ 525 w 953"/>
              <a:gd name="T19" fmla="*/ 766 h 775"/>
              <a:gd name="T20" fmla="*/ 828 w 953"/>
              <a:gd name="T21" fmla="*/ 463 h 775"/>
              <a:gd name="T22" fmla="*/ 890 w 953"/>
              <a:gd name="T23" fmla="*/ 409 h 775"/>
              <a:gd name="T24" fmla="*/ 890 w 953"/>
              <a:gd name="T25" fmla="*/ 71 h 775"/>
              <a:gd name="T26" fmla="*/ 855 w 953"/>
              <a:gd name="T27" fmla="*/ 374 h 775"/>
              <a:gd name="T28" fmla="*/ 792 w 953"/>
              <a:gd name="T29" fmla="*/ 436 h 775"/>
              <a:gd name="T30" fmla="*/ 222 w 953"/>
              <a:gd name="T31" fmla="*/ 436 h 775"/>
              <a:gd name="T32" fmla="*/ 160 w 953"/>
              <a:gd name="T33" fmla="*/ 374 h 775"/>
              <a:gd name="T34" fmla="*/ 169 w 953"/>
              <a:gd name="T35" fmla="*/ 311 h 775"/>
              <a:gd name="T36" fmla="*/ 258 w 953"/>
              <a:gd name="T37" fmla="*/ 445 h 775"/>
              <a:gd name="T38" fmla="*/ 329 w 953"/>
              <a:gd name="T39" fmla="*/ 222 h 775"/>
              <a:gd name="T40" fmla="*/ 409 w 953"/>
              <a:gd name="T41" fmla="*/ 525 h 775"/>
              <a:gd name="T42" fmla="*/ 436 w 953"/>
              <a:gd name="T43" fmla="*/ 507 h 775"/>
              <a:gd name="T44" fmla="*/ 543 w 953"/>
              <a:gd name="T45" fmla="*/ 365 h 775"/>
              <a:gd name="T46" fmla="*/ 641 w 953"/>
              <a:gd name="T47" fmla="*/ 374 h 775"/>
              <a:gd name="T48" fmla="*/ 641 w 953"/>
              <a:gd name="T49" fmla="*/ 320 h 775"/>
              <a:gd name="T50" fmla="*/ 507 w 953"/>
              <a:gd name="T51" fmla="*/ 258 h 775"/>
              <a:gd name="T52" fmla="*/ 463 w 953"/>
              <a:gd name="T53" fmla="*/ 267 h 775"/>
              <a:gd name="T54" fmla="*/ 356 w 953"/>
              <a:gd name="T55" fmla="*/ 107 h 775"/>
              <a:gd name="T56" fmla="*/ 329 w 953"/>
              <a:gd name="T57" fmla="*/ 89 h 775"/>
              <a:gd name="T58" fmla="*/ 249 w 953"/>
              <a:gd name="T59" fmla="*/ 356 h 775"/>
              <a:gd name="T60" fmla="*/ 178 w 953"/>
              <a:gd name="T61" fmla="*/ 249 h 775"/>
              <a:gd name="T62" fmla="*/ 115 w 953"/>
              <a:gd name="T63" fmla="*/ 303 h 775"/>
              <a:gd name="T64" fmla="*/ 160 w 953"/>
              <a:gd name="T65" fmla="*/ 107 h 775"/>
              <a:gd name="T66" fmla="*/ 427 w 953"/>
              <a:gd name="T67" fmla="*/ 107 h 775"/>
              <a:gd name="T68" fmla="*/ 507 w 953"/>
              <a:gd name="T69" fmla="*/ 169 h 775"/>
              <a:gd name="T70" fmla="*/ 578 w 953"/>
              <a:gd name="T71" fmla="*/ 107 h 775"/>
              <a:gd name="T72" fmla="*/ 855 w 953"/>
              <a:gd name="T73" fmla="*/ 107 h 775"/>
              <a:gd name="T74" fmla="*/ 855 w 953"/>
              <a:gd name="T75" fmla="*/ 374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53" h="775">
                <a:moveTo>
                  <a:pt x="890" y="71"/>
                </a:moveTo>
                <a:lnTo>
                  <a:pt x="890" y="71"/>
                </a:lnTo>
                <a:cubicBezTo>
                  <a:pt x="837" y="27"/>
                  <a:pt x="783" y="0"/>
                  <a:pt x="721" y="0"/>
                </a:cubicBezTo>
                <a:cubicBezTo>
                  <a:pt x="650" y="0"/>
                  <a:pt x="596" y="27"/>
                  <a:pt x="552" y="71"/>
                </a:cubicBezTo>
                <a:cubicBezTo>
                  <a:pt x="507" y="115"/>
                  <a:pt x="507" y="115"/>
                  <a:pt x="507" y="115"/>
                </a:cubicBezTo>
                <a:cubicBezTo>
                  <a:pt x="463" y="71"/>
                  <a:pt x="463" y="71"/>
                  <a:pt x="463" y="71"/>
                </a:cubicBezTo>
                <a:cubicBezTo>
                  <a:pt x="418" y="27"/>
                  <a:pt x="356" y="0"/>
                  <a:pt x="294" y="0"/>
                </a:cubicBezTo>
                <a:cubicBezTo>
                  <a:pt x="231" y="0"/>
                  <a:pt x="169" y="27"/>
                  <a:pt x="124" y="71"/>
                </a:cubicBezTo>
                <a:cubicBezTo>
                  <a:pt x="80" y="115"/>
                  <a:pt x="53" y="178"/>
                  <a:pt x="53" y="240"/>
                </a:cubicBezTo>
                <a:cubicBezTo>
                  <a:pt x="53" y="267"/>
                  <a:pt x="62" y="293"/>
                  <a:pt x="71" y="320"/>
                </a:cubicBezTo>
                <a:cubicBezTo>
                  <a:pt x="26" y="320"/>
                  <a:pt x="26" y="320"/>
                  <a:pt x="26" y="320"/>
                </a:cubicBezTo>
                <a:cubicBezTo>
                  <a:pt x="17" y="320"/>
                  <a:pt x="0" y="329"/>
                  <a:pt x="0" y="347"/>
                </a:cubicBezTo>
                <a:cubicBezTo>
                  <a:pt x="0" y="356"/>
                  <a:pt x="17" y="374"/>
                  <a:pt x="26" y="374"/>
                </a:cubicBezTo>
                <a:cubicBezTo>
                  <a:pt x="97" y="374"/>
                  <a:pt x="97" y="374"/>
                  <a:pt x="97" y="374"/>
                </a:cubicBezTo>
                <a:cubicBezTo>
                  <a:pt x="107" y="383"/>
                  <a:pt x="115" y="392"/>
                  <a:pt x="124" y="409"/>
                </a:cubicBezTo>
                <a:cubicBezTo>
                  <a:pt x="187" y="463"/>
                  <a:pt x="187" y="463"/>
                  <a:pt x="187" y="463"/>
                </a:cubicBezTo>
                <a:cubicBezTo>
                  <a:pt x="187" y="463"/>
                  <a:pt x="187" y="463"/>
                  <a:pt x="187" y="472"/>
                </a:cubicBezTo>
                <a:cubicBezTo>
                  <a:pt x="489" y="766"/>
                  <a:pt x="489" y="766"/>
                  <a:pt x="489" y="766"/>
                </a:cubicBezTo>
                <a:cubicBezTo>
                  <a:pt x="489" y="774"/>
                  <a:pt x="498" y="774"/>
                  <a:pt x="507" y="774"/>
                </a:cubicBezTo>
                <a:cubicBezTo>
                  <a:pt x="516" y="774"/>
                  <a:pt x="516" y="774"/>
                  <a:pt x="525" y="766"/>
                </a:cubicBezTo>
                <a:cubicBezTo>
                  <a:pt x="828" y="472"/>
                  <a:pt x="828" y="472"/>
                  <a:pt x="828" y="472"/>
                </a:cubicBezTo>
                <a:cubicBezTo>
                  <a:pt x="828" y="463"/>
                  <a:pt x="828" y="463"/>
                  <a:pt x="828" y="463"/>
                </a:cubicBezTo>
                <a:cubicBezTo>
                  <a:pt x="890" y="409"/>
                  <a:pt x="890" y="409"/>
                  <a:pt x="890" y="409"/>
                </a:cubicBezTo>
                <a:lnTo>
                  <a:pt x="890" y="409"/>
                </a:lnTo>
                <a:cubicBezTo>
                  <a:pt x="935" y="365"/>
                  <a:pt x="952" y="303"/>
                  <a:pt x="952" y="240"/>
                </a:cubicBezTo>
                <a:cubicBezTo>
                  <a:pt x="952" y="178"/>
                  <a:pt x="935" y="115"/>
                  <a:pt x="890" y="71"/>
                </a:cubicBezTo>
                <a:close/>
                <a:moveTo>
                  <a:pt x="855" y="374"/>
                </a:moveTo>
                <a:lnTo>
                  <a:pt x="855" y="374"/>
                </a:lnTo>
                <a:cubicBezTo>
                  <a:pt x="792" y="436"/>
                  <a:pt x="792" y="436"/>
                  <a:pt x="792" y="436"/>
                </a:cubicBezTo>
                <a:lnTo>
                  <a:pt x="792" y="436"/>
                </a:lnTo>
                <a:cubicBezTo>
                  <a:pt x="507" y="721"/>
                  <a:pt x="507" y="721"/>
                  <a:pt x="507" y="721"/>
                </a:cubicBezTo>
                <a:cubicBezTo>
                  <a:pt x="222" y="436"/>
                  <a:pt x="222" y="436"/>
                  <a:pt x="222" y="436"/>
                </a:cubicBezTo>
                <a:lnTo>
                  <a:pt x="222" y="436"/>
                </a:lnTo>
                <a:cubicBezTo>
                  <a:pt x="160" y="374"/>
                  <a:pt x="160" y="374"/>
                  <a:pt x="160" y="374"/>
                </a:cubicBezTo>
                <a:cubicBezTo>
                  <a:pt x="151" y="365"/>
                  <a:pt x="142" y="356"/>
                  <a:pt x="133" y="347"/>
                </a:cubicBezTo>
                <a:cubicBezTo>
                  <a:pt x="169" y="311"/>
                  <a:pt x="169" y="311"/>
                  <a:pt x="169" y="311"/>
                </a:cubicBezTo>
                <a:cubicBezTo>
                  <a:pt x="240" y="436"/>
                  <a:pt x="240" y="436"/>
                  <a:pt x="240" y="436"/>
                </a:cubicBezTo>
                <a:cubicBezTo>
                  <a:pt x="240" y="445"/>
                  <a:pt x="249" y="445"/>
                  <a:pt x="258" y="445"/>
                </a:cubicBezTo>
                <a:cubicBezTo>
                  <a:pt x="267" y="445"/>
                  <a:pt x="276" y="436"/>
                  <a:pt x="285" y="427"/>
                </a:cubicBezTo>
                <a:cubicBezTo>
                  <a:pt x="329" y="222"/>
                  <a:pt x="329" y="222"/>
                  <a:pt x="329" y="222"/>
                </a:cubicBezTo>
                <a:cubicBezTo>
                  <a:pt x="392" y="507"/>
                  <a:pt x="392" y="507"/>
                  <a:pt x="392" y="507"/>
                </a:cubicBezTo>
                <a:cubicBezTo>
                  <a:pt x="392" y="516"/>
                  <a:pt x="400" y="525"/>
                  <a:pt x="409" y="525"/>
                </a:cubicBezTo>
                <a:lnTo>
                  <a:pt x="409" y="525"/>
                </a:lnTo>
                <a:cubicBezTo>
                  <a:pt x="418" y="525"/>
                  <a:pt x="427" y="516"/>
                  <a:pt x="436" y="507"/>
                </a:cubicBezTo>
                <a:cubicBezTo>
                  <a:pt x="498" y="311"/>
                  <a:pt x="498" y="311"/>
                  <a:pt x="498" y="311"/>
                </a:cubicBezTo>
                <a:cubicBezTo>
                  <a:pt x="543" y="365"/>
                  <a:pt x="543" y="365"/>
                  <a:pt x="543" y="365"/>
                </a:cubicBezTo>
                <a:cubicBezTo>
                  <a:pt x="552" y="365"/>
                  <a:pt x="552" y="374"/>
                  <a:pt x="560" y="374"/>
                </a:cubicBezTo>
                <a:cubicBezTo>
                  <a:pt x="641" y="374"/>
                  <a:pt x="641" y="374"/>
                  <a:pt x="641" y="374"/>
                </a:cubicBezTo>
                <a:cubicBezTo>
                  <a:pt x="650" y="374"/>
                  <a:pt x="667" y="356"/>
                  <a:pt x="667" y="347"/>
                </a:cubicBezTo>
                <a:cubicBezTo>
                  <a:pt x="667" y="329"/>
                  <a:pt x="650" y="320"/>
                  <a:pt x="641" y="320"/>
                </a:cubicBezTo>
                <a:cubicBezTo>
                  <a:pt x="570" y="320"/>
                  <a:pt x="570" y="320"/>
                  <a:pt x="570" y="320"/>
                </a:cubicBezTo>
                <a:cubicBezTo>
                  <a:pt x="507" y="258"/>
                  <a:pt x="507" y="258"/>
                  <a:pt x="507" y="258"/>
                </a:cubicBezTo>
                <a:cubicBezTo>
                  <a:pt x="498" y="249"/>
                  <a:pt x="489" y="249"/>
                  <a:pt x="480" y="249"/>
                </a:cubicBezTo>
                <a:cubicBezTo>
                  <a:pt x="472" y="249"/>
                  <a:pt x="463" y="258"/>
                  <a:pt x="463" y="267"/>
                </a:cubicBezTo>
                <a:cubicBezTo>
                  <a:pt x="418" y="409"/>
                  <a:pt x="418" y="409"/>
                  <a:pt x="418" y="409"/>
                </a:cubicBezTo>
                <a:cubicBezTo>
                  <a:pt x="356" y="107"/>
                  <a:pt x="356" y="107"/>
                  <a:pt x="356" y="107"/>
                </a:cubicBezTo>
                <a:cubicBezTo>
                  <a:pt x="356" y="98"/>
                  <a:pt x="347" y="89"/>
                  <a:pt x="329" y="89"/>
                </a:cubicBezTo>
                <a:lnTo>
                  <a:pt x="329" y="89"/>
                </a:lnTo>
                <a:cubicBezTo>
                  <a:pt x="320" y="89"/>
                  <a:pt x="311" y="98"/>
                  <a:pt x="311" y="107"/>
                </a:cubicBezTo>
                <a:cubicBezTo>
                  <a:pt x="249" y="356"/>
                  <a:pt x="249" y="356"/>
                  <a:pt x="249" y="356"/>
                </a:cubicBezTo>
                <a:cubicBezTo>
                  <a:pt x="195" y="258"/>
                  <a:pt x="195" y="258"/>
                  <a:pt x="195" y="258"/>
                </a:cubicBezTo>
                <a:cubicBezTo>
                  <a:pt x="195" y="249"/>
                  <a:pt x="187" y="249"/>
                  <a:pt x="178" y="249"/>
                </a:cubicBezTo>
                <a:cubicBezTo>
                  <a:pt x="169" y="249"/>
                  <a:pt x="160" y="249"/>
                  <a:pt x="160" y="249"/>
                </a:cubicBezTo>
                <a:cubicBezTo>
                  <a:pt x="115" y="303"/>
                  <a:pt x="115" y="303"/>
                  <a:pt x="115" y="303"/>
                </a:cubicBezTo>
                <a:cubicBezTo>
                  <a:pt x="107" y="285"/>
                  <a:pt x="107" y="258"/>
                  <a:pt x="107" y="240"/>
                </a:cubicBezTo>
                <a:cubicBezTo>
                  <a:pt x="107" y="187"/>
                  <a:pt x="124" y="142"/>
                  <a:pt x="160" y="107"/>
                </a:cubicBezTo>
                <a:cubicBezTo>
                  <a:pt x="195" y="71"/>
                  <a:pt x="240" y="44"/>
                  <a:pt x="294" y="44"/>
                </a:cubicBezTo>
                <a:cubicBezTo>
                  <a:pt x="347" y="44"/>
                  <a:pt x="392" y="71"/>
                  <a:pt x="427" y="107"/>
                </a:cubicBezTo>
                <a:cubicBezTo>
                  <a:pt x="489" y="160"/>
                  <a:pt x="489" y="160"/>
                  <a:pt x="489" y="160"/>
                </a:cubicBezTo>
                <a:cubicBezTo>
                  <a:pt x="489" y="169"/>
                  <a:pt x="498" y="169"/>
                  <a:pt x="507" y="169"/>
                </a:cubicBezTo>
                <a:cubicBezTo>
                  <a:pt x="516" y="169"/>
                  <a:pt x="516" y="169"/>
                  <a:pt x="525" y="160"/>
                </a:cubicBezTo>
                <a:cubicBezTo>
                  <a:pt x="578" y="107"/>
                  <a:pt x="578" y="107"/>
                  <a:pt x="578" y="107"/>
                </a:cubicBezTo>
                <a:cubicBezTo>
                  <a:pt x="623" y="71"/>
                  <a:pt x="667" y="44"/>
                  <a:pt x="721" y="44"/>
                </a:cubicBezTo>
                <a:cubicBezTo>
                  <a:pt x="765" y="44"/>
                  <a:pt x="819" y="71"/>
                  <a:pt x="855" y="107"/>
                </a:cubicBezTo>
                <a:cubicBezTo>
                  <a:pt x="890" y="142"/>
                  <a:pt x="908" y="187"/>
                  <a:pt x="908" y="240"/>
                </a:cubicBezTo>
                <a:cubicBezTo>
                  <a:pt x="908" y="285"/>
                  <a:pt x="890" y="338"/>
                  <a:pt x="855" y="37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49">
            <a:extLst>
              <a:ext uri="{FF2B5EF4-FFF2-40B4-BE49-F238E27FC236}">
                <a16:creationId xmlns:a16="http://schemas.microsoft.com/office/drawing/2014/main" id="{F5D2F478-0AAB-FF41-BE38-F76E6F51C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0020" y="10031635"/>
            <a:ext cx="510504" cy="927415"/>
          </a:xfrm>
          <a:custGeom>
            <a:avLst/>
            <a:gdLst>
              <a:gd name="T0" fmla="*/ 517 w 527"/>
              <a:gd name="T1" fmla="*/ 72 h 963"/>
              <a:gd name="T2" fmla="*/ 517 w 527"/>
              <a:gd name="T3" fmla="*/ 72 h 963"/>
              <a:gd name="T4" fmla="*/ 463 w 527"/>
              <a:gd name="T5" fmla="*/ 18 h 963"/>
              <a:gd name="T6" fmla="*/ 365 w 527"/>
              <a:gd name="T7" fmla="*/ 27 h 963"/>
              <a:gd name="T8" fmla="*/ 285 w 527"/>
              <a:gd name="T9" fmla="*/ 72 h 963"/>
              <a:gd name="T10" fmla="*/ 214 w 527"/>
              <a:gd name="T11" fmla="*/ 160 h 963"/>
              <a:gd name="T12" fmla="*/ 205 w 527"/>
              <a:gd name="T13" fmla="*/ 232 h 963"/>
              <a:gd name="T14" fmla="*/ 116 w 527"/>
              <a:gd name="T15" fmla="*/ 615 h 963"/>
              <a:gd name="T16" fmla="*/ 89 w 527"/>
              <a:gd name="T17" fmla="*/ 713 h 963"/>
              <a:gd name="T18" fmla="*/ 36 w 527"/>
              <a:gd name="T19" fmla="*/ 828 h 963"/>
              <a:gd name="T20" fmla="*/ 18 w 527"/>
              <a:gd name="T21" fmla="*/ 944 h 963"/>
              <a:gd name="T22" fmla="*/ 54 w 527"/>
              <a:gd name="T23" fmla="*/ 962 h 963"/>
              <a:gd name="T24" fmla="*/ 54 w 527"/>
              <a:gd name="T25" fmla="*/ 962 h 963"/>
              <a:gd name="T26" fmla="*/ 89 w 527"/>
              <a:gd name="T27" fmla="*/ 953 h 963"/>
              <a:gd name="T28" fmla="*/ 205 w 527"/>
              <a:gd name="T29" fmla="*/ 820 h 963"/>
              <a:gd name="T30" fmla="*/ 223 w 527"/>
              <a:gd name="T31" fmla="*/ 784 h 963"/>
              <a:gd name="T32" fmla="*/ 241 w 527"/>
              <a:gd name="T33" fmla="*/ 775 h 963"/>
              <a:gd name="T34" fmla="*/ 285 w 527"/>
              <a:gd name="T35" fmla="*/ 730 h 963"/>
              <a:gd name="T36" fmla="*/ 285 w 527"/>
              <a:gd name="T37" fmla="*/ 668 h 963"/>
              <a:gd name="T38" fmla="*/ 276 w 527"/>
              <a:gd name="T39" fmla="*/ 543 h 963"/>
              <a:gd name="T40" fmla="*/ 276 w 527"/>
              <a:gd name="T41" fmla="*/ 543 h 963"/>
              <a:gd name="T42" fmla="*/ 312 w 527"/>
              <a:gd name="T43" fmla="*/ 481 h 963"/>
              <a:gd name="T44" fmla="*/ 383 w 527"/>
              <a:gd name="T45" fmla="*/ 276 h 963"/>
              <a:gd name="T46" fmla="*/ 419 w 527"/>
              <a:gd name="T47" fmla="*/ 214 h 963"/>
              <a:gd name="T48" fmla="*/ 472 w 527"/>
              <a:gd name="T49" fmla="*/ 187 h 963"/>
              <a:gd name="T50" fmla="*/ 517 w 527"/>
              <a:gd name="T51" fmla="*/ 143 h 963"/>
              <a:gd name="T52" fmla="*/ 517 w 527"/>
              <a:gd name="T53" fmla="*/ 72 h 963"/>
              <a:gd name="T54" fmla="*/ 454 w 527"/>
              <a:gd name="T55" fmla="*/ 152 h 963"/>
              <a:gd name="T56" fmla="*/ 454 w 527"/>
              <a:gd name="T57" fmla="*/ 152 h 963"/>
              <a:gd name="T58" fmla="*/ 401 w 527"/>
              <a:gd name="T59" fmla="*/ 178 h 963"/>
              <a:gd name="T60" fmla="*/ 339 w 527"/>
              <a:gd name="T61" fmla="*/ 267 h 963"/>
              <a:gd name="T62" fmla="*/ 276 w 527"/>
              <a:gd name="T63" fmla="*/ 454 h 963"/>
              <a:gd name="T64" fmla="*/ 232 w 527"/>
              <a:gd name="T65" fmla="*/ 525 h 963"/>
              <a:gd name="T66" fmla="*/ 232 w 527"/>
              <a:gd name="T67" fmla="*/ 525 h 963"/>
              <a:gd name="T68" fmla="*/ 241 w 527"/>
              <a:gd name="T69" fmla="*/ 695 h 963"/>
              <a:gd name="T70" fmla="*/ 241 w 527"/>
              <a:gd name="T71" fmla="*/ 713 h 963"/>
              <a:gd name="T72" fmla="*/ 214 w 527"/>
              <a:gd name="T73" fmla="*/ 730 h 963"/>
              <a:gd name="T74" fmla="*/ 187 w 527"/>
              <a:gd name="T75" fmla="*/ 757 h 963"/>
              <a:gd name="T76" fmla="*/ 161 w 527"/>
              <a:gd name="T77" fmla="*/ 802 h 963"/>
              <a:gd name="T78" fmla="*/ 72 w 527"/>
              <a:gd name="T79" fmla="*/ 908 h 963"/>
              <a:gd name="T80" fmla="*/ 54 w 527"/>
              <a:gd name="T81" fmla="*/ 908 h 963"/>
              <a:gd name="T82" fmla="*/ 72 w 527"/>
              <a:gd name="T83" fmla="*/ 855 h 963"/>
              <a:gd name="T84" fmla="*/ 134 w 527"/>
              <a:gd name="T85" fmla="*/ 721 h 963"/>
              <a:gd name="T86" fmla="*/ 161 w 527"/>
              <a:gd name="T87" fmla="*/ 623 h 963"/>
              <a:gd name="T88" fmla="*/ 161 w 527"/>
              <a:gd name="T89" fmla="*/ 623 h 963"/>
              <a:gd name="T90" fmla="*/ 250 w 527"/>
              <a:gd name="T91" fmla="*/ 241 h 963"/>
              <a:gd name="T92" fmla="*/ 259 w 527"/>
              <a:gd name="T93" fmla="*/ 160 h 963"/>
              <a:gd name="T94" fmla="*/ 294 w 527"/>
              <a:gd name="T95" fmla="*/ 116 h 963"/>
              <a:gd name="T96" fmla="*/ 392 w 527"/>
              <a:gd name="T97" fmla="*/ 62 h 963"/>
              <a:gd name="T98" fmla="*/ 437 w 527"/>
              <a:gd name="T99" fmla="*/ 54 h 963"/>
              <a:gd name="T100" fmla="*/ 472 w 527"/>
              <a:gd name="T101" fmla="*/ 89 h 963"/>
              <a:gd name="T102" fmla="*/ 454 w 527"/>
              <a:gd name="T103" fmla="*/ 152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7" h="963">
                <a:moveTo>
                  <a:pt x="517" y="72"/>
                </a:moveTo>
                <a:lnTo>
                  <a:pt x="517" y="72"/>
                </a:lnTo>
                <a:cubicBezTo>
                  <a:pt x="508" y="45"/>
                  <a:pt x="490" y="27"/>
                  <a:pt x="463" y="18"/>
                </a:cubicBezTo>
                <a:cubicBezTo>
                  <a:pt x="428" y="0"/>
                  <a:pt x="392" y="9"/>
                  <a:pt x="365" y="27"/>
                </a:cubicBezTo>
                <a:cubicBezTo>
                  <a:pt x="347" y="45"/>
                  <a:pt x="321" y="62"/>
                  <a:pt x="285" y="72"/>
                </a:cubicBezTo>
                <a:cubicBezTo>
                  <a:pt x="241" y="80"/>
                  <a:pt x="214" y="107"/>
                  <a:pt x="214" y="160"/>
                </a:cubicBezTo>
                <a:cubicBezTo>
                  <a:pt x="214" y="178"/>
                  <a:pt x="214" y="205"/>
                  <a:pt x="205" y="232"/>
                </a:cubicBezTo>
                <a:cubicBezTo>
                  <a:pt x="116" y="615"/>
                  <a:pt x="116" y="615"/>
                  <a:pt x="116" y="615"/>
                </a:cubicBezTo>
                <a:cubicBezTo>
                  <a:pt x="98" y="659"/>
                  <a:pt x="89" y="686"/>
                  <a:pt x="89" y="713"/>
                </a:cubicBezTo>
                <a:cubicBezTo>
                  <a:pt x="81" y="748"/>
                  <a:pt x="81" y="766"/>
                  <a:pt x="36" y="828"/>
                </a:cubicBezTo>
                <a:cubicBezTo>
                  <a:pt x="9" y="873"/>
                  <a:pt x="0" y="917"/>
                  <a:pt x="18" y="944"/>
                </a:cubicBezTo>
                <a:cubicBezTo>
                  <a:pt x="27" y="953"/>
                  <a:pt x="45" y="962"/>
                  <a:pt x="54" y="962"/>
                </a:cubicBezTo>
                <a:lnTo>
                  <a:pt x="54" y="962"/>
                </a:lnTo>
                <a:cubicBezTo>
                  <a:pt x="72" y="962"/>
                  <a:pt x="81" y="953"/>
                  <a:pt x="89" y="953"/>
                </a:cubicBezTo>
                <a:cubicBezTo>
                  <a:pt x="161" y="917"/>
                  <a:pt x="187" y="864"/>
                  <a:pt x="205" y="820"/>
                </a:cubicBezTo>
                <a:cubicBezTo>
                  <a:pt x="214" y="802"/>
                  <a:pt x="214" y="793"/>
                  <a:pt x="223" y="784"/>
                </a:cubicBezTo>
                <a:cubicBezTo>
                  <a:pt x="223" y="784"/>
                  <a:pt x="232" y="784"/>
                  <a:pt x="241" y="775"/>
                </a:cubicBezTo>
                <a:cubicBezTo>
                  <a:pt x="250" y="766"/>
                  <a:pt x="276" y="757"/>
                  <a:pt x="285" y="730"/>
                </a:cubicBezTo>
                <a:cubicBezTo>
                  <a:pt x="294" y="713"/>
                  <a:pt x="294" y="695"/>
                  <a:pt x="285" y="668"/>
                </a:cubicBezTo>
                <a:cubicBezTo>
                  <a:pt x="259" y="632"/>
                  <a:pt x="259" y="579"/>
                  <a:pt x="276" y="543"/>
                </a:cubicBezTo>
                <a:lnTo>
                  <a:pt x="276" y="543"/>
                </a:lnTo>
                <a:cubicBezTo>
                  <a:pt x="285" y="517"/>
                  <a:pt x="294" y="499"/>
                  <a:pt x="312" y="481"/>
                </a:cubicBezTo>
                <a:cubicBezTo>
                  <a:pt x="339" y="445"/>
                  <a:pt x="365" y="383"/>
                  <a:pt x="383" y="276"/>
                </a:cubicBezTo>
                <a:cubicBezTo>
                  <a:pt x="383" y="250"/>
                  <a:pt x="401" y="232"/>
                  <a:pt x="419" y="214"/>
                </a:cubicBezTo>
                <a:cubicBezTo>
                  <a:pt x="472" y="187"/>
                  <a:pt x="472" y="187"/>
                  <a:pt x="472" y="187"/>
                </a:cubicBezTo>
                <a:cubicBezTo>
                  <a:pt x="490" y="178"/>
                  <a:pt x="508" y="160"/>
                  <a:pt x="517" y="143"/>
                </a:cubicBezTo>
                <a:cubicBezTo>
                  <a:pt x="526" y="116"/>
                  <a:pt x="526" y="98"/>
                  <a:pt x="517" y="72"/>
                </a:cubicBezTo>
                <a:close/>
                <a:moveTo>
                  <a:pt x="454" y="152"/>
                </a:moveTo>
                <a:lnTo>
                  <a:pt x="454" y="152"/>
                </a:lnTo>
                <a:cubicBezTo>
                  <a:pt x="401" y="178"/>
                  <a:pt x="401" y="178"/>
                  <a:pt x="401" y="178"/>
                </a:cubicBezTo>
                <a:cubicBezTo>
                  <a:pt x="365" y="196"/>
                  <a:pt x="339" y="232"/>
                  <a:pt x="339" y="267"/>
                </a:cubicBezTo>
                <a:cubicBezTo>
                  <a:pt x="330" y="312"/>
                  <a:pt x="312" y="401"/>
                  <a:pt x="276" y="454"/>
                </a:cubicBezTo>
                <a:cubicBezTo>
                  <a:pt x="259" y="472"/>
                  <a:pt x="241" y="499"/>
                  <a:pt x="232" y="525"/>
                </a:cubicBezTo>
                <a:lnTo>
                  <a:pt x="232" y="525"/>
                </a:lnTo>
                <a:cubicBezTo>
                  <a:pt x="214" y="579"/>
                  <a:pt x="214" y="641"/>
                  <a:pt x="241" y="695"/>
                </a:cubicBezTo>
                <a:cubicBezTo>
                  <a:pt x="241" y="704"/>
                  <a:pt x="241" y="713"/>
                  <a:pt x="241" y="713"/>
                </a:cubicBezTo>
                <a:cubicBezTo>
                  <a:pt x="241" y="721"/>
                  <a:pt x="232" y="730"/>
                  <a:pt x="214" y="730"/>
                </a:cubicBezTo>
                <a:cubicBezTo>
                  <a:pt x="205" y="739"/>
                  <a:pt x="196" y="748"/>
                  <a:pt x="187" y="757"/>
                </a:cubicBezTo>
                <a:cubicBezTo>
                  <a:pt x="179" y="766"/>
                  <a:pt x="169" y="784"/>
                  <a:pt x="161" y="802"/>
                </a:cubicBezTo>
                <a:cubicBezTo>
                  <a:pt x="143" y="837"/>
                  <a:pt x="125" y="882"/>
                  <a:pt x="72" y="908"/>
                </a:cubicBezTo>
                <a:cubicBezTo>
                  <a:pt x="63" y="908"/>
                  <a:pt x="63" y="908"/>
                  <a:pt x="54" y="908"/>
                </a:cubicBezTo>
                <a:cubicBezTo>
                  <a:pt x="54" y="908"/>
                  <a:pt x="54" y="882"/>
                  <a:pt x="72" y="855"/>
                </a:cubicBezTo>
                <a:cubicBezTo>
                  <a:pt x="125" y="784"/>
                  <a:pt x="125" y="766"/>
                  <a:pt x="134" y="721"/>
                </a:cubicBezTo>
                <a:cubicBezTo>
                  <a:pt x="143" y="704"/>
                  <a:pt x="143" y="668"/>
                  <a:pt x="161" y="623"/>
                </a:cubicBezTo>
                <a:lnTo>
                  <a:pt x="161" y="623"/>
                </a:lnTo>
                <a:cubicBezTo>
                  <a:pt x="250" y="241"/>
                  <a:pt x="250" y="241"/>
                  <a:pt x="250" y="241"/>
                </a:cubicBezTo>
                <a:cubicBezTo>
                  <a:pt x="259" y="214"/>
                  <a:pt x="259" y="187"/>
                  <a:pt x="259" y="160"/>
                </a:cubicBezTo>
                <a:cubicBezTo>
                  <a:pt x="267" y="125"/>
                  <a:pt x="276" y="116"/>
                  <a:pt x="294" y="116"/>
                </a:cubicBezTo>
                <a:cubicBezTo>
                  <a:pt x="339" y="107"/>
                  <a:pt x="374" y="80"/>
                  <a:pt x="392" y="62"/>
                </a:cubicBezTo>
                <a:cubicBezTo>
                  <a:pt x="410" y="54"/>
                  <a:pt x="428" y="54"/>
                  <a:pt x="437" y="54"/>
                </a:cubicBezTo>
                <a:cubicBezTo>
                  <a:pt x="454" y="62"/>
                  <a:pt x="472" y="72"/>
                  <a:pt x="472" y="89"/>
                </a:cubicBezTo>
                <a:cubicBezTo>
                  <a:pt x="481" y="116"/>
                  <a:pt x="472" y="134"/>
                  <a:pt x="454" y="15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50">
            <a:extLst>
              <a:ext uri="{FF2B5EF4-FFF2-40B4-BE49-F238E27FC236}">
                <a16:creationId xmlns:a16="http://schemas.microsoft.com/office/drawing/2014/main" id="{E3F737C4-7619-B240-BC31-3C0F8BCA0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1657" y="5126541"/>
            <a:ext cx="901890" cy="765756"/>
          </a:xfrm>
          <a:custGeom>
            <a:avLst/>
            <a:gdLst>
              <a:gd name="T0" fmla="*/ 909 w 937"/>
              <a:gd name="T1" fmla="*/ 419 h 794"/>
              <a:gd name="T2" fmla="*/ 588 w 937"/>
              <a:gd name="T3" fmla="*/ 71 h 794"/>
              <a:gd name="T4" fmla="*/ 526 w 937"/>
              <a:gd name="T5" fmla="*/ 187 h 794"/>
              <a:gd name="T6" fmla="*/ 499 w 937"/>
              <a:gd name="T7" fmla="*/ 0 h 794"/>
              <a:gd name="T8" fmla="*/ 410 w 937"/>
              <a:gd name="T9" fmla="*/ 27 h 794"/>
              <a:gd name="T10" fmla="*/ 392 w 937"/>
              <a:gd name="T11" fmla="*/ 143 h 794"/>
              <a:gd name="T12" fmla="*/ 223 w 937"/>
              <a:gd name="T13" fmla="*/ 89 h 794"/>
              <a:gd name="T14" fmla="*/ 10 w 937"/>
              <a:gd name="T15" fmla="*/ 704 h 794"/>
              <a:gd name="T16" fmla="*/ 188 w 937"/>
              <a:gd name="T17" fmla="*/ 793 h 794"/>
              <a:gd name="T18" fmla="*/ 401 w 937"/>
              <a:gd name="T19" fmla="*/ 721 h 794"/>
              <a:gd name="T20" fmla="*/ 410 w 937"/>
              <a:gd name="T21" fmla="*/ 419 h 794"/>
              <a:gd name="T22" fmla="*/ 464 w 937"/>
              <a:gd name="T23" fmla="*/ 365 h 794"/>
              <a:gd name="T24" fmla="*/ 526 w 937"/>
              <a:gd name="T25" fmla="*/ 516 h 794"/>
              <a:gd name="T26" fmla="*/ 651 w 937"/>
              <a:gd name="T27" fmla="*/ 784 h 794"/>
              <a:gd name="T28" fmla="*/ 855 w 937"/>
              <a:gd name="T29" fmla="*/ 784 h 794"/>
              <a:gd name="T30" fmla="*/ 909 w 937"/>
              <a:gd name="T31" fmla="*/ 419 h 794"/>
              <a:gd name="T32" fmla="*/ 348 w 937"/>
              <a:gd name="T33" fmla="*/ 704 h 794"/>
              <a:gd name="T34" fmla="*/ 348 w 937"/>
              <a:gd name="T35" fmla="*/ 713 h 794"/>
              <a:gd name="T36" fmla="*/ 63 w 937"/>
              <a:gd name="T37" fmla="*/ 516 h 794"/>
              <a:gd name="T38" fmla="*/ 72 w 937"/>
              <a:gd name="T39" fmla="*/ 445 h 794"/>
              <a:gd name="T40" fmla="*/ 214 w 937"/>
              <a:gd name="T41" fmla="*/ 499 h 794"/>
              <a:gd name="T42" fmla="*/ 357 w 937"/>
              <a:gd name="T43" fmla="*/ 472 h 794"/>
              <a:gd name="T44" fmla="*/ 250 w 937"/>
              <a:gd name="T45" fmla="*/ 134 h 794"/>
              <a:gd name="T46" fmla="*/ 303 w 937"/>
              <a:gd name="T47" fmla="*/ 107 h 794"/>
              <a:gd name="T48" fmla="*/ 357 w 937"/>
              <a:gd name="T49" fmla="*/ 241 h 794"/>
              <a:gd name="T50" fmla="*/ 366 w 937"/>
              <a:gd name="T51" fmla="*/ 312 h 794"/>
              <a:gd name="T52" fmla="*/ 357 w 937"/>
              <a:gd name="T53" fmla="*/ 348 h 794"/>
              <a:gd name="T54" fmla="*/ 357 w 937"/>
              <a:gd name="T55" fmla="*/ 419 h 794"/>
              <a:gd name="T56" fmla="*/ 223 w 937"/>
              <a:gd name="T57" fmla="*/ 454 h 794"/>
              <a:gd name="T58" fmla="*/ 81 w 937"/>
              <a:gd name="T59" fmla="*/ 392 h 794"/>
              <a:gd name="T60" fmla="*/ 90 w 937"/>
              <a:gd name="T61" fmla="*/ 739 h 794"/>
              <a:gd name="T62" fmla="*/ 54 w 937"/>
              <a:gd name="T63" fmla="*/ 704 h 794"/>
              <a:gd name="T64" fmla="*/ 125 w 937"/>
              <a:gd name="T65" fmla="*/ 686 h 794"/>
              <a:gd name="T66" fmla="*/ 259 w 937"/>
              <a:gd name="T67" fmla="*/ 739 h 794"/>
              <a:gd name="T68" fmla="*/ 517 w 937"/>
              <a:gd name="T69" fmla="*/ 356 h 794"/>
              <a:gd name="T70" fmla="*/ 481 w 937"/>
              <a:gd name="T71" fmla="*/ 312 h 794"/>
              <a:gd name="T72" fmla="*/ 446 w 937"/>
              <a:gd name="T73" fmla="*/ 312 h 794"/>
              <a:gd name="T74" fmla="*/ 410 w 937"/>
              <a:gd name="T75" fmla="*/ 321 h 794"/>
              <a:gd name="T76" fmla="*/ 455 w 937"/>
              <a:gd name="T77" fmla="*/ 267 h 794"/>
              <a:gd name="T78" fmla="*/ 481 w 937"/>
              <a:gd name="T79" fmla="*/ 45 h 794"/>
              <a:gd name="T80" fmla="*/ 481 w 937"/>
              <a:gd name="T81" fmla="*/ 285 h 794"/>
              <a:gd name="T82" fmla="*/ 499 w 937"/>
              <a:gd name="T83" fmla="*/ 294 h 794"/>
              <a:gd name="T84" fmla="*/ 517 w 937"/>
              <a:gd name="T85" fmla="*/ 356 h 794"/>
              <a:gd name="T86" fmla="*/ 570 w 937"/>
              <a:gd name="T87" fmla="*/ 348 h 794"/>
              <a:gd name="T88" fmla="*/ 570 w 937"/>
              <a:gd name="T89" fmla="*/ 241 h 794"/>
              <a:gd name="T90" fmla="*/ 677 w 937"/>
              <a:gd name="T91" fmla="*/ 134 h 794"/>
              <a:gd name="T92" fmla="*/ 864 w 937"/>
              <a:gd name="T93" fmla="*/ 445 h 794"/>
              <a:gd name="T94" fmla="*/ 811 w 937"/>
              <a:gd name="T95" fmla="*/ 561 h 794"/>
              <a:gd name="T96" fmla="*/ 597 w 937"/>
              <a:gd name="T97" fmla="*/ 713 h 794"/>
              <a:gd name="T98" fmla="*/ 579 w 937"/>
              <a:gd name="T99" fmla="*/ 704 h 794"/>
              <a:gd name="T100" fmla="*/ 873 w 937"/>
              <a:gd name="T101" fmla="*/ 704 h 794"/>
              <a:gd name="T102" fmla="*/ 846 w 937"/>
              <a:gd name="T103" fmla="*/ 739 h 794"/>
              <a:gd name="T104" fmla="*/ 758 w 937"/>
              <a:gd name="T105" fmla="*/ 686 h 794"/>
              <a:gd name="T106" fmla="*/ 873 w 937"/>
              <a:gd name="T107" fmla="*/ 543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37" h="794">
                <a:moveTo>
                  <a:pt x="909" y="419"/>
                </a:moveTo>
                <a:lnTo>
                  <a:pt x="909" y="419"/>
                </a:lnTo>
                <a:cubicBezTo>
                  <a:pt x="873" y="276"/>
                  <a:pt x="811" y="169"/>
                  <a:pt x="704" y="89"/>
                </a:cubicBezTo>
                <a:cubicBezTo>
                  <a:pt x="660" y="63"/>
                  <a:pt x="624" y="53"/>
                  <a:pt x="588" y="71"/>
                </a:cubicBezTo>
                <a:cubicBezTo>
                  <a:pt x="562" y="80"/>
                  <a:pt x="553" y="107"/>
                  <a:pt x="535" y="143"/>
                </a:cubicBezTo>
                <a:cubicBezTo>
                  <a:pt x="535" y="151"/>
                  <a:pt x="526" y="169"/>
                  <a:pt x="526" y="187"/>
                </a:cubicBezTo>
                <a:cubicBezTo>
                  <a:pt x="526" y="27"/>
                  <a:pt x="526" y="27"/>
                  <a:pt x="526" y="27"/>
                </a:cubicBezTo>
                <a:cubicBezTo>
                  <a:pt x="526" y="9"/>
                  <a:pt x="517" y="0"/>
                  <a:pt x="499" y="0"/>
                </a:cubicBezTo>
                <a:cubicBezTo>
                  <a:pt x="428" y="0"/>
                  <a:pt x="428" y="0"/>
                  <a:pt x="428" y="0"/>
                </a:cubicBezTo>
                <a:cubicBezTo>
                  <a:pt x="419" y="0"/>
                  <a:pt x="410" y="9"/>
                  <a:pt x="410" y="27"/>
                </a:cubicBezTo>
                <a:cubicBezTo>
                  <a:pt x="410" y="232"/>
                  <a:pt x="410" y="232"/>
                  <a:pt x="410" y="232"/>
                </a:cubicBezTo>
                <a:cubicBezTo>
                  <a:pt x="401" y="196"/>
                  <a:pt x="401" y="169"/>
                  <a:pt x="392" y="143"/>
                </a:cubicBezTo>
                <a:cubicBezTo>
                  <a:pt x="383" y="107"/>
                  <a:pt x="366" y="80"/>
                  <a:pt x="339" y="71"/>
                </a:cubicBezTo>
                <a:cubicBezTo>
                  <a:pt x="312" y="53"/>
                  <a:pt x="268" y="63"/>
                  <a:pt x="223" y="89"/>
                </a:cubicBezTo>
                <a:cubicBezTo>
                  <a:pt x="125" y="169"/>
                  <a:pt x="54" y="276"/>
                  <a:pt x="27" y="419"/>
                </a:cubicBezTo>
                <a:cubicBezTo>
                  <a:pt x="0" y="543"/>
                  <a:pt x="0" y="650"/>
                  <a:pt x="10" y="704"/>
                </a:cubicBezTo>
                <a:cubicBezTo>
                  <a:pt x="10" y="739"/>
                  <a:pt x="36" y="775"/>
                  <a:pt x="72" y="784"/>
                </a:cubicBezTo>
                <a:cubicBezTo>
                  <a:pt x="107" y="793"/>
                  <a:pt x="143" y="793"/>
                  <a:pt x="188" y="793"/>
                </a:cubicBezTo>
                <a:cubicBezTo>
                  <a:pt x="214" y="793"/>
                  <a:pt x="250" y="793"/>
                  <a:pt x="277" y="784"/>
                </a:cubicBezTo>
                <a:cubicBezTo>
                  <a:pt x="312" y="784"/>
                  <a:pt x="383" y="757"/>
                  <a:pt x="401" y="721"/>
                </a:cubicBezTo>
                <a:cubicBezTo>
                  <a:pt x="401" y="713"/>
                  <a:pt x="401" y="695"/>
                  <a:pt x="410" y="516"/>
                </a:cubicBezTo>
                <a:cubicBezTo>
                  <a:pt x="410" y="481"/>
                  <a:pt x="410" y="445"/>
                  <a:pt x="410" y="419"/>
                </a:cubicBezTo>
                <a:cubicBezTo>
                  <a:pt x="410" y="419"/>
                  <a:pt x="419" y="419"/>
                  <a:pt x="419" y="410"/>
                </a:cubicBezTo>
                <a:cubicBezTo>
                  <a:pt x="464" y="365"/>
                  <a:pt x="464" y="365"/>
                  <a:pt x="464" y="365"/>
                </a:cubicBezTo>
                <a:cubicBezTo>
                  <a:pt x="526" y="428"/>
                  <a:pt x="526" y="428"/>
                  <a:pt x="526" y="428"/>
                </a:cubicBezTo>
                <a:cubicBezTo>
                  <a:pt x="526" y="454"/>
                  <a:pt x="526" y="490"/>
                  <a:pt x="526" y="516"/>
                </a:cubicBezTo>
                <a:cubicBezTo>
                  <a:pt x="526" y="695"/>
                  <a:pt x="535" y="713"/>
                  <a:pt x="535" y="721"/>
                </a:cubicBezTo>
                <a:cubicBezTo>
                  <a:pt x="544" y="757"/>
                  <a:pt x="624" y="784"/>
                  <a:pt x="651" y="784"/>
                </a:cubicBezTo>
                <a:cubicBezTo>
                  <a:pt x="686" y="793"/>
                  <a:pt x="713" y="793"/>
                  <a:pt x="748" y="793"/>
                </a:cubicBezTo>
                <a:cubicBezTo>
                  <a:pt x="784" y="793"/>
                  <a:pt x="820" y="793"/>
                  <a:pt x="855" y="784"/>
                </a:cubicBezTo>
                <a:cubicBezTo>
                  <a:pt x="891" y="775"/>
                  <a:pt x="918" y="739"/>
                  <a:pt x="918" y="704"/>
                </a:cubicBezTo>
                <a:cubicBezTo>
                  <a:pt x="927" y="650"/>
                  <a:pt x="936" y="543"/>
                  <a:pt x="909" y="419"/>
                </a:cubicBezTo>
                <a:close/>
                <a:moveTo>
                  <a:pt x="348" y="704"/>
                </a:moveTo>
                <a:lnTo>
                  <a:pt x="348" y="704"/>
                </a:lnTo>
                <a:cubicBezTo>
                  <a:pt x="348" y="704"/>
                  <a:pt x="348" y="704"/>
                  <a:pt x="348" y="713"/>
                </a:cubicBezTo>
                <a:lnTo>
                  <a:pt x="348" y="713"/>
                </a:lnTo>
                <a:cubicBezTo>
                  <a:pt x="277" y="695"/>
                  <a:pt x="197" y="677"/>
                  <a:pt x="143" y="641"/>
                </a:cubicBezTo>
                <a:cubicBezTo>
                  <a:pt x="90" y="614"/>
                  <a:pt x="63" y="570"/>
                  <a:pt x="63" y="516"/>
                </a:cubicBezTo>
                <a:cubicBezTo>
                  <a:pt x="63" y="508"/>
                  <a:pt x="63" y="508"/>
                  <a:pt x="63" y="508"/>
                </a:cubicBezTo>
                <a:cubicBezTo>
                  <a:pt x="63" y="481"/>
                  <a:pt x="63" y="463"/>
                  <a:pt x="72" y="445"/>
                </a:cubicBezTo>
                <a:cubicBezTo>
                  <a:pt x="81" y="454"/>
                  <a:pt x="99" y="472"/>
                  <a:pt x="116" y="481"/>
                </a:cubicBezTo>
                <a:cubicBezTo>
                  <a:pt x="152" y="490"/>
                  <a:pt x="179" y="499"/>
                  <a:pt x="214" y="499"/>
                </a:cubicBezTo>
                <a:cubicBezTo>
                  <a:pt x="223" y="499"/>
                  <a:pt x="223" y="499"/>
                  <a:pt x="223" y="499"/>
                </a:cubicBezTo>
                <a:cubicBezTo>
                  <a:pt x="268" y="499"/>
                  <a:pt x="312" y="490"/>
                  <a:pt x="357" y="472"/>
                </a:cubicBezTo>
                <a:cubicBezTo>
                  <a:pt x="357" y="588"/>
                  <a:pt x="357" y="686"/>
                  <a:pt x="348" y="704"/>
                </a:cubicBezTo>
                <a:close/>
                <a:moveTo>
                  <a:pt x="250" y="134"/>
                </a:moveTo>
                <a:lnTo>
                  <a:pt x="250" y="134"/>
                </a:lnTo>
                <a:cubicBezTo>
                  <a:pt x="268" y="116"/>
                  <a:pt x="285" y="107"/>
                  <a:pt x="303" y="107"/>
                </a:cubicBezTo>
                <a:cubicBezTo>
                  <a:pt x="312" y="107"/>
                  <a:pt x="312" y="107"/>
                  <a:pt x="321" y="116"/>
                </a:cubicBezTo>
                <a:cubicBezTo>
                  <a:pt x="339" y="125"/>
                  <a:pt x="357" y="169"/>
                  <a:pt x="357" y="241"/>
                </a:cubicBezTo>
                <a:cubicBezTo>
                  <a:pt x="366" y="258"/>
                  <a:pt x="366" y="285"/>
                  <a:pt x="366" y="303"/>
                </a:cubicBezTo>
                <a:cubicBezTo>
                  <a:pt x="366" y="312"/>
                  <a:pt x="366" y="312"/>
                  <a:pt x="366" y="312"/>
                </a:cubicBezTo>
                <a:cubicBezTo>
                  <a:pt x="366" y="330"/>
                  <a:pt x="357" y="348"/>
                  <a:pt x="357" y="348"/>
                </a:cubicBezTo>
                <a:lnTo>
                  <a:pt x="357" y="348"/>
                </a:lnTo>
                <a:lnTo>
                  <a:pt x="357" y="348"/>
                </a:lnTo>
                <a:cubicBezTo>
                  <a:pt x="357" y="374"/>
                  <a:pt x="357" y="392"/>
                  <a:pt x="357" y="419"/>
                </a:cubicBezTo>
                <a:lnTo>
                  <a:pt x="357" y="419"/>
                </a:lnTo>
                <a:cubicBezTo>
                  <a:pt x="312" y="436"/>
                  <a:pt x="268" y="454"/>
                  <a:pt x="223" y="454"/>
                </a:cubicBezTo>
                <a:cubicBezTo>
                  <a:pt x="197" y="454"/>
                  <a:pt x="170" y="445"/>
                  <a:pt x="143" y="436"/>
                </a:cubicBezTo>
                <a:cubicBezTo>
                  <a:pt x="107" y="419"/>
                  <a:pt x="90" y="392"/>
                  <a:pt x="81" y="392"/>
                </a:cubicBezTo>
                <a:cubicBezTo>
                  <a:pt x="116" y="276"/>
                  <a:pt x="170" y="187"/>
                  <a:pt x="250" y="134"/>
                </a:cubicBezTo>
                <a:close/>
                <a:moveTo>
                  <a:pt x="90" y="739"/>
                </a:moveTo>
                <a:lnTo>
                  <a:pt x="90" y="739"/>
                </a:lnTo>
                <a:cubicBezTo>
                  <a:pt x="72" y="730"/>
                  <a:pt x="63" y="721"/>
                  <a:pt x="54" y="704"/>
                </a:cubicBezTo>
                <a:cubicBezTo>
                  <a:pt x="54" y="686"/>
                  <a:pt x="54" y="659"/>
                  <a:pt x="54" y="632"/>
                </a:cubicBezTo>
                <a:cubicBezTo>
                  <a:pt x="72" y="650"/>
                  <a:pt x="90" y="668"/>
                  <a:pt x="125" y="686"/>
                </a:cubicBezTo>
                <a:cubicBezTo>
                  <a:pt x="161" y="713"/>
                  <a:pt x="214" y="730"/>
                  <a:pt x="268" y="739"/>
                </a:cubicBezTo>
                <a:cubicBezTo>
                  <a:pt x="268" y="739"/>
                  <a:pt x="268" y="739"/>
                  <a:pt x="259" y="739"/>
                </a:cubicBezTo>
                <a:cubicBezTo>
                  <a:pt x="205" y="748"/>
                  <a:pt x="143" y="748"/>
                  <a:pt x="90" y="739"/>
                </a:cubicBezTo>
                <a:close/>
                <a:moveTo>
                  <a:pt x="517" y="356"/>
                </a:moveTo>
                <a:lnTo>
                  <a:pt x="517" y="356"/>
                </a:lnTo>
                <a:cubicBezTo>
                  <a:pt x="481" y="312"/>
                  <a:pt x="481" y="312"/>
                  <a:pt x="481" y="312"/>
                </a:cubicBezTo>
                <a:cubicBezTo>
                  <a:pt x="473" y="312"/>
                  <a:pt x="473" y="312"/>
                  <a:pt x="464" y="312"/>
                </a:cubicBezTo>
                <a:cubicBezTo>
                  <a:pt x="455" y="312"/>
                  <a:pt x="455" y="312"/>
                  <a:pt x="446" y="312"/>
                </a:cubicBezTo>
                <a:cubicBezTo>
                  <a:pt x="419" y="348"/>
                  <a:pt x="419" y="348"/>
                  <a:pt x="419" y="348"/>
                </a:cubicBezTo>
                <a:cubicBezTo>
                  <a:pt x="410" y="321"/>
                  <a:pt x="410" y="321"/>
                  <a:pt x="410" y="321"/>
                </a:cubicBezTo>
                <a:cubicBezTo>
                  <a:pt x="446" y="276"/>
                  <a:pt x="446" y="276"/>
                  <a:pt x="446" y="276"/>
                </a:cubicBezTo>
                <a:cubicBezTo>
                  <a:pt x="455" y="276"/>
                  <a:pt x="455" y="267"/>
                  <a:pt x="455" y="267"/>
                </a:cubicBezTo>
                <a:cubicBezTo>
                  <a:pt x="455" y="45"/>
                  <a:pt x="455" y="45"/>
                  <a:pt x="455" y="45"/>
                </a:cubicBezTo>
                <a:cubicBezTo>
                  <a:pt x="481" y="45"/>
                  <a:pt x="481" y="45"/>
                  <a:pt x="481" y="45"/>
                </a:cubicBezTo>
                <a:cubicBezTo>
                  <a:pt x="481" y="267"/>
                  <a:pt x="481" y="267"/>
                  <a:pt x="481" y="267"/>
                </a:cubicBezTo>
                <a:cubicBezTo>
                  <a:pt x="481" y="276"/>
                  <a:pt x="481" y="276"/>
                  <a:pt x="481" y="285"/>
                </a:cubicBezTo>
                <a:cubicBezTo>
                  <a:pt x="499" y="294"/>
                  <a:pt x="499" y="294"/>
                  <a:pt x="499" y="294"/>
                </a:cubicBezTo>
                <a:lnTo>
                  <a:pt x="499" y="294"/>
                </a:lnTo>
                <a:cubicBezTo>
                  <a:pt x="517" y="321"/>
                  <a:pt x="517" y="321"/>
                  <a:pt x="517" y="321"/>
                </a:cubicBezTo>
                <a:lnTo>
                  <a:pt x="517" y="356"/>
                </a:lnTo>
                <a:close/>
                <a:moveTo>
                  <a:pt x="570" y="348"/>
                </a:moveTo>
                <a:lnTo>
                  <a:pt x="570" y="348"/>
                </a:lnTo>
                <a:lnTo>
                  <a:pt x="570" y="348"/>
                </a:lnTo>
                <a:cubicBezTo>
                  <a:pt x="570" y="348"/>
                  <a:pt x="562" y="294"/>
                  <a:pt x="570" y="241"/>
                </a:cubicBezTo>
                <a:cubicBezTo>
                  <a:pt x="570" y="169"/>
                  <a:pt x="588" y="125"/>
                  <a:pt x="615" y="116"/>
                </a:cubicBezTo>
                <a:cubicBezTo>
                  <a:pt x="633" y="98"/>
                  <a:pt x="660" y="116"/>
                  <a:pt x="677" y="134"/>
                </a:cubicBezTo>
                <a:cubicBezTo>
                  <a:pt x="766" y="196"/>
                  <a:pt x="829" y="294"/>
                  <a:pt x="855" y="428"/>
                </a:cubicBezTo>
                <a:cubicBezTo>
                  <a:pt x="864" y="436"/>
                  <a:pt x="864" y="436"/>
                  <a:pt x="864" y="445"/>
                </a:cubicBezTo>
                <a:lnTo>
                  <a:pt x="864" y="445"/>
                </a:lnTo>
                <a:cubicBezTo>
                  <a:pt x="855" y="445"/>
                  <a:pt x="846" y="499"/>
                  <a:pt x="811" y="561"/>
                </a:cubicBezTo>
                <a:cubicBezTo>
                  <a:pt x="784" y="597"/>
                  <a:pt x="758" y="623"/>
                  <a:pt x="731" y="650"/>
                </a:cubicBezTo>
                <a:cubicBezTo>
                  <a:pt x="695" y="677"/>
                  <a:pt x="651" y="704"/>
                  <a:pt x="597" y="713"/>
                </a:cubicBezTo>
                <a:cubicBezTo>
                  <a:pt x="597" y="721"/>
                  <a:pt x="597" y="721"/>
                  <a:pt x="597" y="721"/>
                </a:cubicBezTo>
                <a:cubicBezTo>
                  <a:pt x="588" y="713"/>
                  <a:pt x="579" y="713"/>
                  <a:pt x="579" y="704"/>
                </a:cubicBezTo>
                <a:cubicBezTo>
                  <a:pt x="570" y="686"/>
                  <a:pt x="570" y="508"/>
                  <a:pt x="570" y="348"/>
                </a:cubicBezTo>
                <a:close/>
                <a:moveTo>
                  <a:pt x="873" y="704"/>
                </a:moveTo>
                <a:lnTo>
                  <a:pt x="873" y="704"/>
                </a:lnTo>
                <a:cubicBezTo>
                  <a:pt x="873" y="721"/>
                  <a:pt x="855" y="730"/>
                  <a:pt x="846" y="739"/>
                </a:cubicBezTo>
                <a:cubicBezTo>
                  <a:pt x="793" y="748"/>
                  <a:pt x="731" y="748"/>
                  <a:pt x="668" y="739"/>
                </a:cubicBezTo>
                <a:cubicBezTo>
                  <a:pt x="704" y="730"/>
                  <a:pt x="731" y="704"/>
                  <a:pt x="758" y="686"/>
                </a:cubicBezTo>
                <a:cubicBezTo>
                  <a:pt x="793" y="659"/>
                  <a:pt x="829" y="623"/>
                  <a:pt x="855" y="579"/>
                </a:cubicBezTo>
                <a:cubicBezTo>
                  <a:pt x="864" y="570"/>
                  <a:pt x="864" y="552"/>
                  <a:pt x="873" y="543"/>
                </a:cubicBezTo>
                <a:cubicBezTo>
                  <a:pt x="882" y="606"/>
                  <a:pt x="873" y="668"/>
                  <a:pt x="873" y="70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07" name="Group 38">
            <a:extLst>
              <a:ext uri="{FF2B5EF4-FFF2-40B4-BE49-F238E27FC236}">
                <a16:creationId xmlns:a16="http://schemas.microsoft.com/office/drawing/2014/main" id="{56696164-AA32-DA45-8AA6-285808157E98}"/>
              </a:ext>
            </a:extLst>
          </p:cNvPr>
          <p:cNvGrpSpPr/>
          <p:nvPr/>
        </p:nvGrpSpPr>
        <p:grpSpPr>
          <a:xfrm>
            <a:off x="15998203" y="3225794"/>
            <a:ext cx="3867582" cy="1349829"/>
            <a:chOff x="5702165" y="11240503"/>
            <a:chExt cx="3867582" cy="1349829"/>
          </a:xfrm>
        </p:grpSpPr>
        <p:sp>
          <p:nvSpPr>
            <p:cNvPr id="408" name="CuadroTexto 395">
              <a:extLst>
                <a:ext uri="{FF2B5EF4-FFF2-40B4-BE49-F238E27FC236}">
                  <a16:creationId xmlns:a16="http://schemas.microsoft.com/office/drawing/2014/main" id="{5F803F22-A66C-814F-AB53-4DA2A96B945D}"/>
                </a:ext>
              </a:extLst>
            </p:cNvPr>
            <p:cNvSpPr txBox="1"/>
            <p:nvPr/>
          </p:nvSpPr>
          <p:spPr>
            <a:xfrm>
              <a:off x="5742408" y="1124050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09" name="Rectangle 40">
              <a:extLst>
                <a:ext uri="{FF2B5EF4-FFF2-40B4-BE49-F238E27FC236}">
                  <a16:creationId xmlns:a16="http://schemas.microsoft.com/office/drawing/2014/main" id="{E0A3DC5C-5FCB-BB4E-9C71-00132A31D8AC}"/>
                </a:ext>
              </a:extLst>
            </p:cNvPr>
            <p:cNvSpPr/>
            <p:nvPr/>
          </p:nvSpPr>
          <p:spPr>
            <a:xfrm>
              <a:off x="5702165" y="11759335"/>
              <a:ext cx="386758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0" name="Group 38">
            <a:extLst>
              <a:ext uri="{FF2B5EF4-FFF2-40B4-BE49-F238E27FC236}">
                <a16:creationId xmlns:a16="http://schemas.microsoft.com/office/drawing/2014/main" id="{A0AEDE41-7C8F-C848-B46F-CE5429DF18E8}"/>
              </a:ext>
            </a:extLst>
          </p:cNvPr>
          <p:cNvGrpSpPr/>
          <p:nvPr/>
        </p:nvGrpSpPr>
        <p:grpSpPr>
          <a:xfrm>
            <a:off x="18921088" y="4797094"/>
            <a:ext cx="3867582" cy="1349829"/>
            <a:chOff x="5702165" y="11240503"/>
            <a:chExt cx="3867582" cy="1349829"/>
          </a:xfrm>
        </p:grpSpPr>
        <p:sp>
          <p:nvSpPr>
            <p:cNvPr id="411" name="CuadroTexto 395">
              <a:extLst>
                <a:ext uri="{FF2B5EF4-FFF2-40B4-BE49-F238E27FC236}">
                  <a16:creationId xmlns:a16="http://schemas.microsoft.com/office/drawing/2014/main" id="{194CB3EB-C22E-B741-94DF-F41BF04C80A7}"/>
                </a:ext>
              </a:extLst>
            </p:cNvPr>
            <p:cNvSpPr txBox="1"/>
            <p:nvPr/>
          </p:nvSpPr>
          <p:spPr>
            <a:xfrm>
              <a:off x="5742408" y="1124050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12" name="Rectangle 40">
              <a:extLst>
                <a:ext uri="{FF2B5EF4-FFF2-40B4-BE49-F238E27FC236}">
                  <a16:creationId xmlns:a16="http://schemas.microsoft.com/office/drawing/2014/main" id="{CF638F8F-795C-F949-98C1-71E44F015890}"/>
                </a:ext>
              </a:extLst>
            </p:cNvPr>
            <p:cNvSpPr/>
            <p:nvPr/>
          </p:nvSpPr>
          <p:spPr>
            <a:xfrm>
              <a:off x="5702165" y="11759335"/>
              <a:ext cx="386758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3" name="Group 38">
            <a:extLst>
              <a:ext uri="{FF2B5EF4-FFF2-40B4-BE49-F238E27FC236}">
                <a16:creationId xmlns:a16="http://schemas.microsoft.com/office/drawing/2014/main" id="{DFBDF179-FC43-E141-A1C4-59A214C0DC0B}"/>
              </a:ext>
            </a:extLst>
          </p:cNvPr>
          <p:cNvGrpSpPr/>
          <p:nvPr/>
        </p:nvGrpSpPr>
        <p:grpSpPr>
          <a:xfrm>
            <a:off x="18921088" y="8020899"/>
            <a:ext cx="3867582" cy="1349829"/>
            <a:chOff x="5702165" y="11240503"/>
            <a:chExt cx="3867582" cy="1349829"/>
          </a:xfrm>
        </p:grpSpPr>
        <p:sp>
          <p:nvSpPr>
            <p:cNvPr id="414" name="CuadroTexto 395">
              <a:extLst>
                <a:ext uri="{FF2B5EF4-FFF2-40B4-BE49-F238E27FC236}">
                  <a16:creationId xmlns:a16="http://schemas.microsoft.com/office/drawing/2014/main" id="{1B9BDD2F-0DF0-1349-BA6C-03386EE8E235}"/>
                </a:ext>
              </a:extLst>
            </p:cNvPr>
            <p:cNvSpPr txBox="1"/>
            <p:nvPr/>
          </p:nvSpPr>
          <p:spPr>
            <a:xfrm>
              <a:off x="5742408" y="1124050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15" name="Rectangle 40">
              <a:extLst>
                <a:ext uri="{FF2B5EF4-FFF2-40B4-BE49-F238E27FC236}">
                  <a16:creationId xmlns:a16="http://schemas.microsoft.com/office/drawing/2014/main" id="{ECE04FF2-E519-DB49-BF66-681082C12D91}"/>
                </a:ext>
              </a:extLst>
            </p:cNvPr>
            <p:cNvSpPr/>
            <p:nvPr/>
          </p:nvSpPr>
          <p:spPr>
            <a:xfrm>
              <a:off x="5702165" y="11759335"/>
              <a:ext cx="386758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6" name="Group 38">
            <a:extLst>
              <a:ext uri="{FF2B5EF4-FFF2-40B4-BE49-F238E27FC236}">
                <a16:creationId xmlns:a16="http://schemas.microsoft.com/office/drawing/2014/main" id="{6C4F703A-88EB-9348-B721-249EE7DA63AC}"/>
              </a:ext>
            </a:extLst>
          </p:cNvPr>
          <p:cNvGrpSpPr/>
          <p:nvPr/>
        </p:nvGrpSpPr>
        <p:grpSpPr>
          <a:xfrm>
            <a:off x="15998203" y="9768573"/>
            <a:ext cx="3867582" cy="1349829"/>
            <a:chOff x="5702165" y="11240503"/>
            <a:chExt cx="3867582" cy="1349829"/>
          </a:xfrm>
        </p:grpSpPr>
        <p:sp>
          <p:nvSpPr>
            <p:cNvPr id="417" name="CuadroTexto 395">
              <a:extLst>
                <a:ext uri="{FF2B5EF4-FFF2-40B4-BE49-F238E27FC236}">
                  <a16:creationId xmlns:a16="http://schemas.microsoft.com/office/drawing/2014/main" id="{1937113A-5EC5-D845-BD0D-D177994D2DBB}"/>
                </a:ext>
              </a:extLst>
            </p:cNvPr>
            <p:cNvSpPr txBox="1"/>
            <p:nvPr/>
          </p:nvSpPr>
          <p:spPr>
            <a:xfrm>
              <a:off x="5742408" y="1124050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18" name="Rectangle 40">
              <a:extLst>
                <a:ext uri="{FF2B5EF4-FFF2-40B4-BE49-F238E27FC236}">
                  <a16:creationId xmlns:a16="http://schemas.microsoft.com/office/drawing/2014/main" id="{40A80BBE-0ECB-9548-8738-2705689CDA9B}"/>
                </a:ext>
              </a:extLst>
            </p:cNvPr>
            <p:cNvSpPr/>
            <p:nvPr/>
          </p:nvSpPr>
          <p:spPr>
            <a:xfrm>
              <a:off x="5702165" y="11759335"/>
              <a:ext cx="386758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8" name="Group 71">
            <a:extLst>
              <a:ext uri="{FF2B5EF4-FFF2-40B4-BE49-F238E27FC236}">
                <a16:creationId xmlns:a16="http://schemas.microsoft.com/office/drawing/2014/main" id="{9C6BA3DF-6C28-844C-88B8-1AF1081291AA}"/>
              </a:ext>
            </a:extLst>
          </p:cNvPr>
          <p:cNvGrpSpPr/>
          <p:nvPr/>
        </p:nvGrpSpPr>
        <p:grpSpPr>
          <a:xfrm>
            <a:off x="1904877" y="4400388"/>
            <a:ext cx="5982437" cy="4716592"/>
            <a:chOff x="2232442" y="3643574"/>
            <a:chExt cx="5982437" cy="4716592"/>
          </a:xfrm>
        </p:grpSpPr>
        <p:sp>
          <p:nvSpPr>
            <p:cNvPr id="39" name="CuadroTexto 598">
              <a:extLst>
                <a:ext uri="{FF2B5EF4-FFF2-40B4-BE49-F238E27FC236}">
                  <a16:creationId xmlns:a16="http://schemas.microsoft.com/office/drawing/2014/main" id="{430C8A81-ABEC-7142-B839-55F40B152E6C}"/>
                </a:ext>
              </a:extLst>
            </p:cNvPr>
            <p:cNvSpPr txBox="1"/>
            <p:nvPr/>
          </p:nvSpPr>
          <p:spPr>
            <a:xfrm>
              <a:off x="2232442" y="3643574"/>
              <a:ext cx="32848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Health</a:t>
              </a:r>
            </a:p>
          </p:txBody>
        </p:sp>
        <p:sp>
          <p:nvSpPr>
            <p:cNvPr id="40" name="CuadroTexto 599">
              <a:extLst>
                <a:ext uri="{FF2B5EF4-FFF2-40B4-BE49-F238E27FC236}">
                  <a16:creationId xmlns:a16="http://schemas.microsoft.com/office/drawing/2014/main" id="{00BB086C-6E0B-D542-AB70-D39763B2EDBD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16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DDAB50"/>
      </a:accent1>
      <a:accent2>
        <a:srgbClr val="B54A5A"/>
      </a:accent2>
      <a:accent3>
        <a:srgbClr val="7A76CE"/>
      </a:accent3>
      <a:accent4>
        <a:srgbClr val="374188"/>
      </a:accent4>
      <a:accent5>
        <a:srgbClr val="86D0DA"/>
      </a:accent5>
      <a:accent6>
        <a:srgbClr val="D0D0D3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91626</TotalTime>
  <Words>542</Words>
  <Application>Microsoft Macintosh PowerPoint</Application>
  <PresentationFormat>Personalizado</PresentationFormat>
  <Paragraphs>111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16301</cp:revision>
  <dcterms:created xsi:type="dcterms:W3CDTF">2014-11-12T21:47:38Z</dcterms:created>
  <dcterms:modified xsi:type="dcterms:W3CDTF">2019-09-27T20:55:10Z</dcterms:modified>
  <cp:category/>
</cp:coreProperties>
</file>