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8" r:id="rId2"/>
    <p:sldId id="4377" r:id="rId3"/>
    <p:sldId id="4376" r:id="rId4"/>
    <p:sldId id="4379" r:id="rId5"/>
    <p:sldId id="4380" r:id="rId6"/>
    <p:sldId id="4392" r:id="rId7"/>
    <p:sldId id="4384" r:id="rId8"/>
    <p:sldId id="4381" r:id="rId9"/>
    <p:sldId id="4382" r:id="rId10"/>
    <p:sldId id="4383" r:id="rId11"/>
    <p:sldId id="4393" r:id="rId12"/>
    <p:sldId id="4385" r:id="rId13"/>
    <p:sldId id="4386" r:id="rId14"/>
    <p:sldId id="4387" r:id="rId15"/>
    <p:sldId id="4391" r:id="rId16"/>
    <p:sldId id="4394" r:id="rId17"/>
    <p:sldId id="4388" r:id="rId18"/>
    <p:sldId id="4389" r:id="rId19"/>
    <p:sldId id="4390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8E58"/>
    <a:srgbClr val="9E0202"/>
    <a:srgbClr val="F1EEF4"/>
    <a:srgbClr val="5693D7"/>
    <a:srgbClr val="BDDB90"/>
    <a:srgbClr val="337EBF"/>
    <a:srgbClr val="FAE28A"/>
    <a:srgbClr val="8F5722"/>
    <a:srgbClr val="6C421D"/>
    <a:srgbClr val="FF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9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1056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5C309B8-28DE-D242-8C4C-AFC99EC399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95862" y="4393644"/>
            <a:ext cx="3892945" cy="3892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6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87FC3E7-21CF-9341-8D54-C70B0D80A6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64639" y="3942080"/>
            <a:ext cx="7186221" cy="3501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87FC3E7-21CF-9341-8D54-C70B0D80A6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059885" y="3970655"/>
            <a:ext cx="6861712" cy="4057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5C309B8-28DE-D242-8C4C-AFC99EC399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49665" y="4426775"/>
            <a:ext cx="3892945" cy="3892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16DA65-04E2-614F-8947-8BB09E95497B}"/>
              </a:ext>
            </a:extLst>
          </p:cNvPr>
          <p:cNvGrpSpPr/>
          <p:nvPr/>
        </p:nvGrpSpPr>
        <p:grpSpPr>
          <a:xfrm>
            <a:off x="2994667" y="4648536"/>
            <a:ext cx="5256198" cy="7299182"/>
            <a:chOff x="5056188" y="3913188"/>
            <a:chExt cx="420687" cy="584200"/>
          </a:xfrm>
        </p:grpSpPr>
        <p:sp>
          <p:nvSpPr>
            <p:cNvPr id="33" name="Freeform 516">
              <a:extLst>
                <a:ext uri="{FF2B5EF4-FFF2-40B4-BE49-F238E27FC236}">
                  <a16:creationId xmlns:a16="http://schemas.microsoft.com/office/drawing/2014/main" id="{0DD3EFBD-2D14-6B43-A680-8C682997E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188" y="3913188"/>
              <a:ext cx="420687" cy="200025"/>
            </a:xfrm>
            <a:custGeom>
              <a:avLst/>
              <a:gdLst>
                <a:gd name="T0" fmla="*/ 1168 w 1169"/>
                <a:gd name="T1" fmla="*/ 46 h 554"/>
                <a:gd name="T2" fmla="*/ 1168 w 1169"/>
                <a:gd name="T3" fmla="*/ 46 h 554"/>
                <a:gd name="T4" fmla="*/ 1122 w 1169"/>
                <a:gd name="T5" fmla="*/ 0 h 554"/>
                <a:gd name="T6" fmla="*/ 45 w 1169"/>
                <a:gd name="T7" fmla="*/ 0 h 554"/>
                <a:gd name="T8" fmla="*/ 0 w 1169"/>
                <a:gd name="T9" fmla="*/ 46 h 554"/>
                <a:gd name="T10" fmla="*/ 0 w 1169"/>
                <a:gd name="T11" fmla="*/ 516 h 554"/>
                <a:gd name="T12" fmla="*/ 63 w 1169"/>
                <a:gd name="T13" fmla="*/ 553 h 554"/>
                <a:gd name="T14" fmla="*/ 1113 w 1169"/>
                <a:gd name="T15" fmla="*/ 553 h 554"/>
                <a:gd name="T16" fmla="*/ 1168 w 1169"/>
                <a:gd name="T17" fmla="*/ 516 h 554"/>
                <a:gd name="T18" fmla="*/ 1168 w 1169"/>
                <a:gd name="T19" fmla="*/ 46 h 554"/>
                <a:gd name="T20" fmla="*/ 1168 w 1169"/>
                <a:gd name="T21" fmla="*/ 46 h 554"/>
                <a:gd name="T22" fmla="*/ 1168 w 1169"/>
                <a:gd name="T23" fmla="*/ 4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9" h="554">
                  <a:moveTo>
                    <a:pt x="1168" y="46"/>
                  </a:moveTo>
                  <a:lnTo>
                    <a:pt x="1168" y="46"/>
                  </a:lnTo>
                  <a:cubicBezTo>
                    <a:pt x="1168" y="19"/>
                    <a:pt x="1149" y="0"/>
                    <a:pt x="11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8" y="0"/>
                    <a:pt x="0" y="19"/>
                    <a:pt x="0" y="46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63" y="553"/>
                    <a:pt x="63" y="553"/>
                    <a:pt x="63" y="553"/>
                  </a:cubicBezTo>
                  <a:cubicBezTo>
                    <a:pt x="1113" y="553"/>
                    <a:pt x="1113" y="553"/>
                    <a:pt x="1113" y="553"/>
                  </a:cubicBezTo>
                  <a:cubicBezTo>
                    <a:pt x="1168" y="516"/>
                    <a:pt x="1168" y="516"/>
                    <a:pt x="1168" y="516"/>
                  </a:cubicBezTo>
                  <a:lnTo>
                    <a:pt x="1168" y="46"/>
                  </a:lnTo>
                  <a:close/>
                  <a:moveTo>
                    <a:pt x="1168" y="46"/>
                  </a:moveTo>
                  <a:lnTo>
                    <a:pt x="1168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517">
              <a:extLst>
                <a:ext uri="{FF2B5EF4-FFF2-40B4-BE49-F238E27FC236}">
                  <a16:creationId xmlns:a16="http://schemas.microsoft.com/office/drawing/2014/main" id="{30C5B704-3EB0-DF43-98FE-D652F9A9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188" y="4098925"/>
              <a:ext cx="420687" cy="398463"/>
            </a:xfrm>
            <a:custGeom>
              <a:avLst/>
              <a:gdLst>
                <a:gd name="T0" fmla="*/ 0 w 1169"/>
                <a:gd name="T1" fmla="*/ 0 h 1106"/>
                <a:gd name="T2" fmla="*/ 0 w 1169"/>
                <a:gd name="T3" fmla="*/ 0 h 1106"/>
                <a:gd name="T4" fmla="*/ 0 w 1169"/>
                <a:gd name="T5" fmla="*/ 1060 h 1106"/>
                <a:gd name="T6" fmla="*/ 45 w 1169"/>
                <a:gd name="T7" fmla="*/ 1105 h 1106"/>
                <a:gd name="T8" fmla="*/ 1122 w 1169"/>
                <a:gd name="T9" fmla="*/ 1105 h 1106"/>
                <a:gd name="T10" fmla="*/ 1168 w 1169"/>
                <a:gd name="T11" fmla="*/ 1060 h 1106"/>
                <a:gd name="T12" fmla="*/ 1168 w 1169"/>
                <a:gd name="T13" fmla="*/ 0 h 1106"/>
                <a:gd name="T14" fmla="*/ 0 w 1169"/>
                <a:gd name="T15" fmla="*/ 0 h 1106"/>
                <a:gd name="T16" fmla="*/ 0 w 1169"/>
                <a:gd name="T17" fmla="*/ 0 h 1106"/>
                <a:gd name="T18" fmla="*/ 0 w 1169"/>
                <a:gd name="T1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9" h="1106">
                  <a:moveTo>
                    <a:pt x="0" y="0"/>
                  </a:moveTo>
                  <a:lnTo>
                    <a:pt x="0" y="0"/>
                  </a:lnTo>
                  <a:cubicBezTo>
                    <a:pt x="0" y="1060"/>
                    <a:pt x="0" y="1060"/>
                    <a:pt x="0" y="1060"/>
                  </a:cubicBezTo>
                  <a:cubicBezTo>
                    <a:pt x="0" y="1078"/>
                    <a:pt x="18" y="1105"/>
                    <a:pt x="45" y="1105"/>
                  </a:cubicBezTo>
                  <a:cubicBezTo>
                    <a:pt x="1122" y="1105"/>
                    <a:pt x="1122" y="1105"/>
                    <a:pt x="1122" y="1105"/>
                  </a:cubicBezTo>
                  <a:cubicBezTo>
                    <a:pt x="1149" y="1105"/>
                    <a:pt x="1168" y="1078"/>
                    <a:pt x="1168" y="1060"/>
                  </a:cubicBezTo>
                  <a:cubicBezTo>
                    <a:pt x="1168" y="0"/>
                    <a:pt x="1168" y="0"/>
                    <a:pt x="1168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5F2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518">
              <a:extLst>
                <a:ext uri="{FF2B5EF4-FFF2-40B4-BE49-F238E27FC236}">
                  <a16:creationId xmlns:a16="http://schemas.microsoft.com/office/drawing/2014/main" id="{FC8355C8-A8D9-994C-B545-CF0B5E700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138" y="3998913"/>
              <a:ext cx="204787" cy="204787"/>
            </a:xfrm>
            <a:custGeom>
              <a:avLst/>
              <a:gdLst>
                <a:gd name="T0" fmla="*/ 525 w 571"/>
                <a:gd name="T1" fmla="*/ 570 h 571"/>
                <a:gd name="T2" fmla="*/ 525 w 571"/>
                <a:gd name="T3" fmla="*/ 570 h 571"/>
                <a:gd name="T4" fmla="*/ 45 w 571"/>
                <a:gd name="T5" fmla="*/ 570 h 571"/>
                <a:gd name="T6" fmla="*/ 0 w 571"/>
                <a:gd name="T7" fmla="*/ 525 h 571"/>
                <a:gd name="T8" fmla="*/ 0 w 571"/>
                <a:gd name="T9" fmla="*/ 45 h 571"/>
                <a:gd name="T10" fmla="*/ 45 w 571"/>
                <a:gd name="T11" fmla="*/ 0 h 571"/>
                <a:gd name="T12" fmla="*/ 525 w 571"/>
                <a:gd name="T13" fmla="*/ 0 h 571"/>
                <a:gd name="T14" fmla="*/ 570 w 571"/>
                <a:gd name="T15" fmla="*/ 45 h 571"/>
                <a:gd name="T16" fmla="*/ 570 w 571"/>
                <a:gd name="T17" fmla="*/ 525 h 571"/>
                <a:gd name="T18" fmla="*/ 525 w 571"/>
                <a:gd name="T19" fmla="*/ 570 h 571"/>
                <a:gd name="T20" fmla="*/ 525 w 571"/>
                <a:gd name="T21" fmla="*/ 570 h 571"/>
                <a:gd name="T22" fmla="*/ 525 w 571"/>
                <a:gd name="T23" fmla="*/ 57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1" h="571">
                  <a:moveTo>
                    <a:pt x="525" y="570"/>
                  </a:moveTo>
                  <a:lnTo>
                    <a:pt x="525" y="570"/>
                  </a:lnTo>
                  <a:cubicBezTo>
                    <a:pt x="45" y="570"/>
                    <a:pt x="45" y="570"/>
                    <a:pt x="45" y="570"/>
                  </a:cubicBezTo>
                  <a:cubicBezTo>
                    <a:pt x="27" y="570"/>
                    <a:pt x="0" y="552"/>
                    <a:pt x="0" y="5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7"/>
                    <a:pt x="27" y="0"/>
                    <a:pt x="45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52" y="0"/>
                    <a:pt x="570" y="27"/>
                    <a:pt x="570" y="45"/>
                  </a:cubicBezTo>
                  <a:cubicBezTo>
                    <a:pt x="570" y="525"/>
                    <a:pt x="570" y="525"/>
                    <a:pt x="570" y="525"/>
                  </a:cubicBezTo>
                  <a:cubicBezTo>
                    <a:pt x="570" y="552"/>
                    <a:pt x="552" y="570"/>
                    <a:pt x="525" y="570"/>
                  </a:cubicBezTo>
                  <a:close/>
                  <a:moveTo>
                    <a:pt x="525" y="570"/>
                  </a:moveTo>
                  <a:lnTo>
                    <a:pt x="525" y="57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520">
              <a:extLst>
                <a:ext uri="{FF2B5EF4-FFF2-40B4-BE49-F238E27FC236}">
                  <a16:creationId xmlns:a16="http://schemas.microsoft.com/office/drawing/2014/main" id="{FD8C8718-AA95-B847-95E9-A7E947566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063" y="4033838"/>
              <a:ext cx="136525" cy="138112"/>
            </a:xfrm>
            <a:custGeom>
              <a:avLst/>
              <a:gdLst>
                <a:gd name="T0" fmla="*/ 380 w 381"/>
                <a:gd name="T1" fmla="*/ 0 h 382"/>
                <a:gd name="T2" fmla="*/ 380 w 381"/>
                <a:gd name="T3" fmla="*/ 0 h 382"/>
                <a:gd name="T4" fmla="*/ 380 w 381"/>
                <a:gd name="T5" fmla="*/ 381 h 382"/>
                <a:gd name="T6" fmla="*/ 362 w 381"/>
                <a:gd name="T7" fmla="*/ 372 h 382"/>
                <a:gd name="T8" fmla="*/ 18 w 381"/>
                <a:gd name="T9" fmla="*/ 372 h 382"/>
                <a:gd name="T10" fmla="*/ 0 w 381"/>
                <a:gd name="T11" fmla="*/ 381 h 382"/>
                <a:gd name="T12" fmla="*/ 0 w 381"/>
                <a:gd name="T13" fmla="*/ 0 h 382"/>
                <a:gd name="T14" fmla="*/ 380 w 381"/>
                <a:gd name="T15" fmla="*/ 0 h 382"/>
                <a:gd name="T16" fmla="*/ 380 w 381"/>
                <a:gd name="T17" fmla="*/ 0 h 382"/>
                <a:gd name="T18" fmla="*/ 380 w 381"/>
                <a:gd name="T1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1" h="382">
                  <a:moveTo>
                    <a:pt x="380" y="0"/>
                  </a:moveTo>
                  <a:lnTo>
                    <a:pt x="380" y="0"/>
                  </a:lnTo>
                  <a:cubicBezTo>
                    <a:pt x="380" y="381"/>
                    <a:pt x="380" y="381"/>
                    <a:pt x="380" y="381"/>
                  </a:cubicBezTo>
                  <a:cubicBezTo>
                    <a:pt x="362" y="372"/>
                    <a:pt x="362" y="372"/>
                    <a:pt x="362" y="372"/>
                  </a:cubicBezTo>
                  <a:cubicBezTo>
                    <a:pt x="308" y="209"/>
                    <a:pt x="63" y="209"/>
                    <a:pt x="18" y="372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80" y="0"/>
                  </a:lnTo>
                  <a:close/>
                  <a:moveTo>
                    <a:pt x="380" y="0"/>
                  </a:moveTo>
                  <a:lnTo>
                    <a:pt x="3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522">
              <a:extLst>
                <a:ext uri="{FF2B5EF4-FFF2-40B4-BE49-F238E27FC236}">
                  <a16:creationId xmlns:a16="http://schemas.microsoft.com/office/drawing/2014/main" id="{02050861-5DD5-4444-9C94-1205F0AB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00" y="4049713"/>
              <a:ext cx="68263" cy="68262"/>
            </a:xfrm>
            <a:custGeom>
              <a:avLst/>
              <a:gdLst>
                <a:gd name="T0" fmla="*/ 190 w 191"/>
                <a:gd name="T1" fmla="*/ 90 h 191"/>
                <a:gd name="T2" fmla="*/ 190 w 191"/>
                <a:gd name="T3" fmla="*/ 90 h 191"/>
                <a:gd name="T4" fmla="*/ 99 w 191"/>
                <a:gd name="T5" fmla="*/ 190 h 191"/>
                <a:gd name="T6" fmla="*/ 0 w 191"/>
                <a:gd name="T7" fmla="*/ 90 h 191"/>
                <a:gd name="T8" fmla="*/ 99 w 191"/>
                <a:gd name="T9" fmla="*/ 0 h 191"/>
                <a:gd name="T10" fmla="*/ 190 w 191"/>
                <a:gd name="T11" fmla="*/ 90 h 191"/>
                <a:gd name="T12" fmla="*/ 190 w 191"/>
                <a:gd name="T13" fmla="*/ 90 h 191"/>
                <a:gd name="T14" fmla="*/ 190 w 191"/>
                <a:gd name="T15" fmla="*/ 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191">
                  <a:moveTo>
                    <a:pt x="190" y="90"/>
                  </a:moveTo>
                  <a:lnTo>
                    <a:pt x="190" y="90"/>
                  </a:lnTo>
                  <a:cubicBezTo>
                    <a:pt x="190" y="145"/>
                    <a:pt x="144" y="190"/>
                    <a:pt x="99" y="190"/>
                  </a:cubicBezTo>
                  <a:cubicBezTo>
                    <a:pt x="45" y="190"/>
                    <a:pt x="0" y="145"/>
                    <a:pt x="0" y="90"/>
                  </a:cubicBezTo>
                  <a:cubicBezTo>
                    <a:pt x="0" y="45"/>
                    <a:pt x="45" y="0"/>
                    <a:pt x="99" y="0"/>
                  </a:cubicBezTo>
                  <a:cubicBezTo>
                    <a:pt x="144" y="0"/>
                    <a:pt x="190" y="45"/>
                    <a:pt x="190" y="90"/>
                  </a:cubicBezTo>
                  <a:close/>
                  <a:moveTo>
                    <a:pt x="190" y="90"/>
                  </a:moveTo>
                  <a:lnTo>
                    <a:pt x="190" y="9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3" name="Freeform 524">
              <a:extLst>
                <a:ext uri="{FF2B5EF4-FFF2-40B4-BE49-F238E27FC236}">
                  <a16:creationId xmlns:a16="http://schemas.microsoft.com/office/drawing/2014/main" id="{1270F9B4-58BC-2D47-86E1-D6FD21C97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063" y="4117975"/>
              <a:ext cx="136525" cy="52388"/>
            </a:xfrm>
            <a:custGeom>
              <a:avLst/>
              <a:gdLst>
                <a:gd name="T0" fmla="*/ 380 w 381"/>
                <a:gd name="T1" fmla="*/ 145 h 146"/>
                <a:gd name="T2" fmla="*/ 380 w 381"/>
                <a:gd name="T3" fmla="*/ 145 h 146"/>
                <a:gd name="T4" fmla="*/ 0 w 381"/>
                <a:gd name="T5" fmla="*/ 145 h 146"/>
                <a:gd name="T6" fmla="*/ 181 w 381"/>
                <a:gd name="T7" fmla="*/ 0 h 146"/>
                <a:gd name="T8" fmla="*/ 190 w 381"/>
                <a:gd name="T9" fmla="*/ 0 h 146"/>
                <a:gd name="T10" fmla="*/ 380 w 381"/>
                <a:gd name="T11" fmla="*/ 145 h 146"/>
                <a:gd name="T12" fmla="*/ 380 w 381"/>
                <a:gd name="T13" fmla="*/ 145 h 146"/>
                <a:gd name="T14" fmla="*/ 380 w 381"/>
                <a:gd name="T15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146">
                  <a:moveTo>
                    <a:pt x="380" y="145"/>
                  </a:moveTo>
                  <a:lnTo>
                    <a:pt x="380" y="145"/>
                  </a:lnTo>
                  <a:cubicBezTo>
                    <a:pt x="0" y="145"/>
                    <a:pt x="0" y="145"/>
                    <a:pt x="0" y="145"/>
                  </a:cubicBezTo>
                  <a:cubicBezTo>
                    <a:pt x="18" y="63"/>
                    <a:pt x="91" y="0"/>
                    <a:pt x="18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81" y="0"/>
                    <a:pt x="353" y="63"/>
                    <a:pt x="380" y="145"/>
                  </a:cubicBezTo>
                  <a:close/>
                  <a:moveTo>
                    <a:pt x="380" y="145"/>
                  </a:moveTo>
                  <a:lnTo>
                    <a:pt x="380" y="1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47" name="Freeform 526">
              <a:extLst>
                <a:ext uri="{FF2B5EF4-FFF2-40B4-BE49-F238E27FC236}">
                  <a16:creationId xmlns:a16="http://schemas.microsoft.com/office/drawing/2014/main" id="{DF3F1E2B-B4E9-9B47-8255-C315477E1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38" y="4256088"/>
              <a:ext cx="101600" cy="33337"/>
            </a:xfrm>
            <a:custGeom>
              <a:avLst/>
              <a:gdLst>
                <a:gd name="T0" fmla="*/ 46 w 282"/>
                <a:gd name="T1" fmla="*/ 91 h 92"/>
                <a:gd name="T2" fmla="*/ 46 w 282"/>
                <a:gd name="T3" fmla="*/ 91 h 92"/>
                <a:gd name="T4" fmla="*/ 236 w 282"/>
                <a:gd name="T5" fmla="*/ 91 h 92"/>
                <a:gd name="T6" fmla="*/ 281 w 282"/>
                <a:gd name="T7" fmla="*/ 45 h 92"/>
                <a:gd name="T8" fmla="*/ 236 w 282"/>
                <a:gd name="T9" fmla="*/ 0 h 92"/>
                <a:gd name="T10" fmla="*/ 46 w 282"/>
                <a:gd name="T11" fmla="*/ 0 h 92"/>
                <a:gd name="T12" fmla="*/ 0 w 282"/>
                <a:gd name="T13" fmla="*/ 45 h 92"/>
                <a:gd name="T14" fmla="*/ 46 w 282"/>
                <a:gd name="T15" fmla="*/ 91 h 92"/>
                <a:gd name="T16" fmla="*/ 46 w 282"/>
                <a:gd name="T17" fmla="*/ 91 h 92"/>
                <a:gd name="T18" fmla="*/ 46 w 282"/>
                <a:gd name="T19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92">
                  <a:moveTo>
                    <a:pt x="46" y="91"/>
                  </a:moveTo>
                  <a:lnTo>
                    <a:pt x="46" y="91"/>
                  </a:lnTo>
                  <a:cubicBezTo>
                    <a:pt x="236" y="91"/>
                    <a:pt x="236" y="91"/>
                    <a:pt x="236" y="91"/>
                  </a:cubicBezTo>
                  <a:cubicBezTo>
                    <a:pt x="263" y="91"/>
                    <a:pt x="281" y="72"/>
                    <a:pt x="281" y="45"/>
                  </a:cubicBezTo>
                  <a:cubicBezTo>
                    <a:pt x="281" y="18"/>
                    <a:pt x="263" y="0"/>
                    <a:pt x="23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8" y="0"/>
                    <a:pt x="0" y="18"/>
                    <a:pt x="0" y="45"/>
                  </a:cubicBezTo>
                  <a:cubicBezTo>
                    <a:pt x="0" y="72"/>
                    <a:pt x="18" y="91"/>
                    <a:pt x="46" y="91"/>
                  </a:cubicBezTo>
                  <a:close/>
                  <a:moveTo>
                    <a:pt x="46" y="91"/>
                  </a:moveTo>
                  <a:lnTo>
                    <a:pt x="46" y="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528">
              <a:extLst>
                <a:ext uri="{FF2B5EF4-FFF2-40B4-BE49-F238E27FC236}">
                  <a16:creationId xmlns:a16="http://schemas.microsoft.com/office/drawing/2014/main" id="{921DEF1B-CD84-984A-BC68-F6C69D53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4324350"/>
              <a:ext cx="309563" cy="33338"/>
            </a:xfrm>
            <a:custGeom>
              <a:avLst/>
              <a:gdLst>
                <a:gd name="T0" fmla="*/ 54 w 861"/>
                <a:gd name="T1" fmla="*/ 91 h 92"/>
                <a:gd name="T2" fmla="*/ 54 w 861"/>
                <a:gd name="T3" fmla="*/ 91 h 92"/>
                <a:gd name="T4" fmla="*/ 814 w 861"/>
                <a:gd name="T5" fmla="*/ 91 h 92"/>
                <a:gd name="T6" fmla="*/ 860 w 861"/>
                <a:gd name="T7" fmla="*/ 45 h 92"/>
                <a:gd name="T8" fmla="*/ 814 w 861"/>
                <a:gd name="T9" fmla="*/ 0 h 92"/>
                <a:gd name="T10" fmla="*/ 54 w 861"/>
                <a:gd name="T11" fmla="*/ 0 h 92"/>
                <a:gd name="T12" fmla="*/ 0 w 861"/>
                <a:gd name="T13" fmla="*/ 45 h 92"/>
                <a:gd name="T14" fmla="*/ 54 w 861"/>
                <a:gd name="T15" fmla="*/ 91 h 92"/>
                <a:gd name="T16" fmla="*/ 54 w 861"/>
                <a:gd name="T17" fmla="*/ 91 h 92"/>
                <a:gd name="T18" fmla="*/ 54 w 861"/>
                <a:gd name="T19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1" h="92">
                  <a:moveTo>
                    <a:pt x="54" y="91"/>
                  </a:moveTo>
                  <a:lnTo>
                    <a:pt x="54" y="91"/>
                  </a:lnTo>
                  <a:cubicBezTo>
                    <a:pt x="814" y="91"/>
                    <a:pt x="814" y="91"/>
                    <a:pt x="814" y="91"/>
                  </a:cubicBezTo>
                  <a:cubicBezTo>
                    <a:pt x="842" y="91"/>
                    <a:pt x="860" y="73"/>
                    <a:pt x="860" y="45"/>
                  </a:cubicBezTo>
                  <a:cubicBezTo>
                    <a:pt x="860" y="18"/>
                    <a:pt x="842" y="0"/>
                    <a:pt x="81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7" y="0"/>
                    <a:pt x="0" y="18"/>
                    <a:pt x="0" y="45"/>
                  </a:cubicBezTo>
                  <a:cubicBezTo>
                    <a:pt x="0" y="73"/>
                    <a:pt x="27" y="91"/>
                    <a:pt x="54" y="91"/>
                  </a:cubicBezTo>
                  <a:close/>
                  <a:moveTo>
                    <a:pt x="54" y="91"/>
                  </a:moveTo>
                  <a:lnTo>
                    <a:pt x="54" y="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530">
              <a:extLst>
                <a:ext uri="{FF2B5EF4-FFF2-40B4-BE49-F238E27FC236}">
                  <a16:creationId xmlns:a16="http://schemas.microsoft.com/office/drawing/2014/main" id="{06687138-A609-3E4E-906B-B1F198B1B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4392613"/>
              <a:ext cx="309563" cy="33337"/>
            </a:xfrm>
            <a:custGeom>
              <a:avLst/>
              <a:gdLst>
                <a:gd name="T0" fmla="*/ 814 w 861"/>
                <a:gd name="T1" fmla="*/ 0 h 92"/>
                <a:gd name="T2" fmla="*/ 814 w 861"/>
                <a:gd name="T3" fmla="*/ 0 h 92"/>
                <a:gd name="T4" fmla="*/ 54 w 861"/>
                <a:gd name="T5" fmla="*/ 0 h 92"/>
                <a:gd name="T6" fmla="*/ 0 w 861"/>
                <a:gd name="T7" fmla="*/ 45 h 92"/>
                <a:gd name="T8" fmla="*/ 54 w 861"/>
                <a:gd name="T9" fmla="*/ 91 h 92"/>
                <a:gd name="T10" fmla="*/ 814 w 861"/>
                <a:gd name="T11" fmla="*/ 91 h 92"/>
                <a:gd name="T12" fmla="*/ 860 w 861"/>
                <a:gd name="T13" fmla="*/ 45 h 92"/>
                <a:gd name="T14" fmla="*/ 814 w 861"/>
                <a:gd name="T15" fmla="*/ 0 h 92"/>
                <a:gd name="T16" fmla="*/ 814 w 861"/>
                <a:gd name="T17" fmla="*/ 0 h 92"/>
                <a:gd name="T18" fmla="*/ 814 w 861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1" h="92">
                  <a:moveTo>
                    <a:pt x="814" y="0"/>
                  </a:moveTo>
                  <a:lnTo>
                    <a:pt x="814" y="0"/>
                  </a:lnTo>
                  <a:cubicBezTo>
                    <a:pt x="54" y="0"/>
                    <a:pt x="54" y="0"/>
                    <a:pt x="54" y="0"/>
                  </a:cubicBezTo>
                  <a:cubicBezTo>
                    <a:pt x="27" y="0"/>
                    <a:pt x="0" y="18"/>
                    <a:pt x="0" y="45"/>
                  </a:cubicBezTo>
                  <a:cubicBezTo>
                    <a:pt x="0" y="73"/>
                    <a:pt x="27" y="91"/>
                    <a:pt x="54" y="91"/>
                  </a:cubicBezTo>
                  <a:cubicBezTo>
                    <a:pt x="814" y="91"/>
                    <a:pt x="814" y="91"/>
                    <a:pt x="814" y="91"/>
                  </a:cubicBezTo>
                  <a:cubicBezTo>
                    <a:pt x="842" y="91"/>
                    <a:pt x="860" y="73"/>
                    <a:pt x="860" y="45"/>
                  </a:cubicBezTo>
                  <a:cubicBezTo>
                    <a:pt x="860" y="18"/>
                    <a:pt x="842" y="0"/>
                    <a:pt x="814" y="0"/>
                  </a:cubicBezTo>
                  <a:close/>
                  <a:moveTo>
                    <a:pt x="814" y="0"/>
                  </a:moveTo>
                  <a:lnTo>
                    <a:pt x="8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161FE4F-E418-1E44-80A0-6654764FA868}"/>
              </a:ext>
            </a:extLst>
          </p:cNvPr>
          <p:cNvSpPr/>
          <p:nvPr/>
        </p:nvSpPr>
        <p:spPr>
          <a:xfrm>
            <a:off x="10053344" y="4668300"/>
            <a:ext cx="5531005" cy="3546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8D3433-83A5-794F-A9AF-2AC912FEE07B}"/>
              </a:ext>
            </a:extLst>
          </p:cNvPr>
          <p:cNvSpPr/>
          <p:nvPr/>
        </p:nvSpPr>
        <p:spPr>
          <a:xfrm>
            <a:off x="10053344" y="8459714"/>
            <a:ext cx="5531005" cy="35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9A346C-6357-EE4E-A8C1-F56B719569CB}"/>
              </a:ext>
            </a:extLst>
          </p:cNvPr>
          <p:cNvSpPr/>
          <p:nvPr/>
        </p:nvSpPr>
        <p:spPr>
          <a:xfrm>
            <a:off x="15851978" y="4668300"/>
            <a:ext cx="5531005" cy="3546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BD6453-7DF8-6247-8F6B-021C8333E876}"/>
              </a:ext>
            </a:extLst>
          </p:cNvPr>
          <p:cNvSpPr/>
          <p:nvPr/>
        </p:nvSpPr>
        <p:spPr>
          <a:xfrm>
            <a:off x="15851978" y="8459714"/>
            <a:ext cx="5531005" cy="3546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DBD938-7862-764D-9074-B5F6C42A64F2}"/>
              </a:ext>
            </a:extLst>
          </p:cNvPr>
          <p:cNvGrpSpPr/>
          <p:nvPr/>
        </p:nvGrpSpPr>
        <p:grpSpPr>
          <a:xfrm>
            <a:off x="10607121" y="5783590"/>
            <a:ext cx="4352760" cy="1480065"/>
            <a:chOff x="8171269" y="10491269"/>
            <a:chExt cx="6275275" cy="14800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72ED0B-A506-3C42-B3D8-C1B1CEE9C179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60F8D4C-AAC1-EE40-8240-67E78C58DA2F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Ability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E90BFB-8BB3-B640-AE39-DC16EBAFB526}"/>
              </a:ext>
            </a:extLst>
          </p:cNvPr>
          <p:cNvGrpSpPr/>
          <p:nvPr/>
        </p:nvGrpSpPr>
        <p:grpSpPr>
          <a:xfrm>
            <a:off x="16405754" y="5783590"/>
            <a:ext cx="4352760" cy="1480065"/>
            <a:chOff x="8171269" y="10491269"/>
            <a:chExt cx="6275275" cy="148006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70BFB2-348D-3844-BA9B-494337EB1689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8A45C7-ABFF-284A-8C84-02862573272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Career Path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1F7FD7-1049-2941-9EC6-F2E0700E14B0}"/>
              </a:ext>
            </a:extLst>
          </p:cNvPr>
          <p:cNvGrpSpPr/>
          <p:nvPr/>
        </p:nvGrpSpPr>
        <p:grpSpPr>
          <a:xfrm>
            <a:off x="10607121" y="9552701"/>
            <a:ext cx="4352760" cy="1480065"/>
            <a:chOff x="8171269" y="10491269"/>
            <a:chExt cx="6275275" cy="14800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F59CC7-E998-4949-850B-F7F089FF672B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C1E259C-5F09-7543-98AA-A4EB6D605D8F}"/>
                </a:ext>
              </a:extLst>
            </p:cNvPr>
            <p:cNvSpPr/>
            <p:nvPr/>
          </p:nvSpPr>
          <p:spPr>
            <a:xfrm>
              <a:off x="8171269" y="10491269"/>
              <a:ext cx="51564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Job Description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48B8F1-C92C-504F-A212-7DECBAC4B4CD}"/>
              </a:ext>
            </a:extLst>
          </p:cNvPr>
          <p:cNvGrpSpPr/>
          <p:nvPr/>
        </p:nvGrpSpPr>
        <p:grpSpPr>
          <a:xfrm>
            <a:off x="16405754" y="9552701"/>
            <a:ext cx="4352760" cy="1480065"/>
            <a:chOff x="8171269" y="10491269"/>
            <a:chExt cx="6275275" cy="148006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45B5D1-BE0F-E041-A79F-5F3583942808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8B601E0-2F88-2A4A-8C2C-D17E6A3C91EA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Skill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73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279DA-8F5F-B94A-9E19-7CBBEEDB661C}"/>
              </a:ext>
            </a:extLst>
          </p:cNvPr>
          <p:cNvGrpSpPr/>
          <p:nvPr/>
        </p:nvGrpSpPr>
        <p:grpSpPr>
          <a:xfrm>
            <a:off x="4171484" y="4419367"/>
            <a:ext cx="5373959" cy="8207528"/>
            <a:chOff x="3390900" y="4486275"/>
            <a:chExt cx="319088" cy="487336"/>
          </a:xfrm>
        </p:grpSpPr>
        <p:sp>
          <p:nvSpPr>
            <p:cNvPr id="18" name="Freeform 329">
              <a:extLst>
                <a:ext uri="{FF2B5EF4-FFF2-40B4-BE49-F238E27FC236}">
                  <a16:creationId xmlns:a16="http://schemas.microsoft.com/office/drawing/2014/main" id="{B3A8847C-B48D-7C44-8FD3-B9C6A03BB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4486275"/>
              <a:ext cx="85725" cy="85725"/>
            </a:xfrm>
            <a:custGeom>
              <a:avLst/>
              <a:gdLst>
                <a:gd name="T0" fmla="*/ 235 w 236"/>
                <a:gd name="T1" fmla="*/ 117 h 236"/>
                <a:gd name="T2" fmla="*/ 235 w 236"/>
                <a:gd name="T3" fmla="*/ 117 h 236"/>
                <a:gd name="T4" fmla="*/ 117 w 236"/>
                <a:gd name="T5" fmla="*/ 235 h 236"/>
                <a:gd name="T6" fmla="*/ 0 w 236"/>
                <a:gd name="T7" fmla="*/ 117 h 236"/>
                <a:gd name="T8" fmla="*/ 117 w 236"/>
                <a:gd name="T9" fmla="*/ 0 h 236"/>
                <a:gd name="T10" fmla="*/ 235 w 236"/>
                <a:gd name="T11" fmla="*/ 117 h 236"/>
                <a:gd name="T12" fmla="*/ 235 w 236"/>
                <a:gd name="T13" fmla="*/ 117 h 236"/>
                <a:gd name="T14" fmla="*/ 235 w 236"/>
                <a:gd name="T15" fmla="*/ 11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36">
                  <a:moveTo>
                    <a:pt x="235" y="117"/>
                  </a:moveTo>
                  <a:lnTo>
                    <a:pt x="235" y="117"/>
                  </a:lnTo>
                  <a:cubicBezTo>
                    <a:pt x="235" y="181"/>
                    <a:pt x="181" y="235"/>
                    <a:pt x="117" y="235"/>
                  </a:cubicBezTo>
                  <a:cubicBezTo>
                    <a:pt x="54" y="235"/>
                    <a:pt x="0" y="181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181" y="0"/>
                    <a:pt x="235" y="54"/>
                    <a:pt x="235" y="117"/>
                  </a:cubicBezTo>
                  <a:close/>
                  <a:moveTo>
                    <a:pt x="235" y="117"/>
                  </a:moveTo>
                  <a:lnTo>
                    <a:pt x="235" y="1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330">
              <a:extLst>
                <a:ext uri="{FF2B5EF4-FFF2-40B4-BE49-F238E27FC236}">
                  <a16:creationId xmlns:a16="http://schemas.microsoft.com/office/drawing/2014/main" id="{CED76389-F39A-2B4E-8252-8BB69F167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45291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C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331">
              <a:extLst>
                <a:ext uri="{FF2B5EF4-FFF2-40B4-BE49-F238E27FC236}">
                  <a16:creationId xmlns:a16="http://schemas.microsoft.com/office/drawing/2014/main" id="{4C5202DD-9D29-9847-B819-73F22EB31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45291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C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332">
              <a:extLst>
                <a:ext uri="{FF2B5EF4-FFF2-40B4-BE49-F238E27FC236}">
                  <a16:creationId xmlns:a16="http://schemas.microsoft.com/office/drawing/2014/main" id="{7C919DF6-EAED-0C47-9C06-4C1133605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4724400"/>
              <a:ext cx="95250" cy="128588"/>
            </a:xfrm>
            <a:custGeom>
              <a:avLst/>
              <a:gdLst>
                <a:gd name="T0" fmla="*/ 262 w 263"/>
                <a:gd name="T1" fmla="*/ 0 h 355"/>
                <a:gd name="T2" fmla="*/ 235 w 263"/>
                <a:gd name="T3" fmla="*/ 354 h 355"/>
                <a:gd name="T4" fmla="*/ 18 w 263"/>
                <a:gd name="T5" fmla="*/ 354 h 355"/>
                <a:gd name="T6" fmla="*/ 0 w 263"/>
                <a:gd name="T7" fmla="*/ 0 h 355"/>
                <a:gd name="T8" fmla="*/ 262 w 263"/>
                <a:gd name="T9" fmla="*/ 0 h 355"/>
                <a:gd name="T10" fmla="*/ 262 w 263"/>
                <a:gd name="T11" fmla="*/ 0 h 355"/>
                <a:gd name="T12" fmla="*/ 262 w 263"/>
                <a:gd name="T1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55">
                  <a:moveTo>
                    <a:pt x="262" y="0"/>
                  </a:moveTo>
                  <a:lnTo>
                    <a:pt x="235" y="354"/>
                  </a:lnTo>
                  <a:lnTo>
                    <a:pt x="18" y="354"/>
                  </a:lnTo>
                  <a:lnTo>
                    <a:pt x="0" y="0"/>
                  </a:lnTo>
                  <a:lnTo>
                    <a:pt x="262" y="0"/>
                  </a:lnTo>
                  <a:close/>
                  <a:moveTo>
                    <a:pt x="262" y="0"/>
                  </a:moveTo>
                  <a:lnTo>
                    <a:pt x="262" y="0"/>
                  </a:lnTo>
                  <a:close/>
                </a:path>
              </a:pathLst>
            </a:custGeom>
            <a:solidFill>
              <a:srgbClr val="5569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333">
              <a:extLst>
                <a:ext uri="{FF2B5EF4-FFF2-40B4-BE49-F238E27FC236}">
                  <a16:creationId xmlns:a16="http://schemas.microsoft.com/office/drawing/2014/main" id="{4D37E8D7-D6CC-A24B-8B0A-F3D8B9284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4724400"/>
              <a:ext cx="95250" cy="128588"/>
            </a:xfrm>
            <a:custGeom>
              <a:avLst/>
              <a:gdLst>
                <a:gd name="T0" fmla="*/ 262 w 263"/>
                <a:gd name="T1" fmla="*/ 0 h 355"/>
                <a:gd name="T2" fmla="*/ 235 w 263"/>
                <a:gd name="T3" fmla="*/ 354 h 355"/>
                <a:gd name="T4" fmla="*/ 18 w 263"/>
                <a:gd name="T5" fmla="*/ 354 h 355"/>
                <a:gd name="T6" fmla="*/ 0 w 263"/>
                <a:gd name="T7" fmla="*/ 0 h 355"/>
                <a:gd name="T8" fmla="*/ 262 w 26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355">
                  <a:moveTo>
                    <a:pt x="262" y="0"/>
                  </a:moveTo>
                  <a:lnTo>
                    <a:pt x="235" y="354"/>
                  </a:lnTo>
                  <a:lnTo>
                    <a:pt x="18" y="354"/>
                  </a:lnTo>
                  <a:lnTo>
                    <a:pt x="0" y="0"/>
                  </a:lnTo>
                  <a:lnTo>
                    <a:pt x="262" y="0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334">
              <a:extLst>
                <a:ext uri="{FF2B5EF4-FFF2-40B4-BE49-F238E27FC236}">
                  <a16:creationId xmlns:a16="http://schemas.microsoft.com/office/drawing/2014/main" id="{A9AF1D3B-31AE-7648-A044-2523149D5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47244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569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335">
              <a:extLst>
                <a:ext uri="{FF2B5EF4-FFF2-40B4-BE49-F238E27FC236}">
                  <a16:creationId xmlns:a16="http://schemas.microsoft.com/office/drawing/2014/main" id="{1E3EC3BF-6610-CA4E-96B2-961ADF367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038" y="4724400"/>
              <a:ext cx="49212" cy="128588"/>
            </a:xfrm>
            <a:custGeom>
              <a:avLst/>
              <a:gdLst>
                <a:gd name="T0" fmla="*/ 136 w 137"/>
                <a:gd name="T1" fmla="*/ 0 h 355"/>
                <a:gd name="T2" fmla="*/ 109 w 137"/>
                <a:gd name="T3" fmla="*/ 354 h 355"/>
                <a:gd name="T4" fmla="*/ 0 w 137"/>
                <a:gd name="T5" fmla="*/ 354 h 355"/>
                <a:gd name="T6" fmla="*/ 0 w 137"/>
                <a:gd name="T7" fmla="*/ 0 h 355"/>
                <a:gd name="T8" fmla="*/ 136 w 137"/>
                <a:gd name="T9" fmla="*/ 0 h 355"/>
                <a:gd name="T10" fmla="*/ 136 w 137"/>
                <a:gd name="T11" fmla="*/ 0 h 355"/>
                <a:gd name="T12" fmla="*/ 136 w 137"/>
                <a:gd name="T1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55">
                  <a:moveTo>
                    <a:pt x="136" y="0"/>
                  </a:moveTo>
                  <a:lnTo>
                    <a:pt x="109" y="354"/>
                  </a:lnTo>
                  <a:lnTo>
                    <a:pt x="0" y="354"/>
                  </a:lnTo>
                  <a:lnTo>
                    <a:pt x="0" y="0"/>
                  </a:lnTo>
                  <a:lnTo>
                    <a:pt x="136" y="0"/>
                  </a:lnTo>
                  <a:close/>
                  <a:moveTo>
                    <a:pt x="136" y="0"/>
                  </a:moveTo>
                  <a:lnTo>
                    <a:pt x="136" y="0"/>
                  </a:lnTo>
                  <a:close/>
                </a:path>
              </a:pathLst>
            </a:custGeom>
            <a:solidFill>
              <a:srgbClr val="4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336">
              <a:extLst>
                <a:ext uri="{FF2B5EF4-FFF2-40B4-BE49-F238E27FC236}">
                  <a16:creationId xmlns:a16="http://schemas.microsoft.com/office/drawing/2014/main" id="{268D9522-D4F7-6C46-889A-661E17BD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038" y="4724400"/>
              <a:ext cx="49212" cy="128588"/>
            </a:xfrm>
            <a:custGeom>
              <a:avLst/>
              <a:gdLst>
                <a:gd name="T0" fmla="*/ 136 w 137"/>
                <a:gd name="T1" fmla="*/ 0 h 355"/>
                <a:gd name="T2" fmla="*/ 109 w 137"/>
                <a:gd name="T3" fmla="*/ 354 h 355"/>
                <a:gd name="T4" fmla="*/ 0 w 137"/>
                <a:gd name="T5" fmla="*/ 354 h 355"/>
                <a:gd name="T6" fmla="*/ 0 w 137"/>
                <a:gd name="T7" fmla="*/ 0 h 355"/>
                <a:gd name="T8" fmla="*/ 136 w 137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355">
                  <a:moveTo>
                    <a:pt x="136" y="0"/>
                  </a:moveTo>
                  <a:lnTo>
                    <a:pt x="109" y="354"/>
                  </a:lnTo>
                  <a:lnTo>
                    <a:pt x="0" y="354"/>
                  </a:lnTo>
                  <a:lnTo>
                    <a:pt x="0" y="0"/>
                  </a:lnTo>
                  <a:lnTo>
                    <a:pt x="136" y="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337">
              <a:extLst>
                <a:ext uri="{FF2B5EF4-FFF2-40B4-BE49-F238E27FC236}">
                  <a16:creationId xmlns:a16="http://schemas.microsoft.com/office/drawing/2014/main" id="{0717A421-F4CF-7749-8CED-B4588D306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47244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338">
              <a:extLst>
                <a:ext uri="{FF2B5EF4-FFF2-40B4-BE49-F238E27FC236}">
                  <a16:creationId xmlns:a16="http://schemas.microsoft.com/office/drawing/2014/main" id="{DE858CEB-AB53-574B-B154-5F61420F3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4572000"/>
              <a:ext cx="134938" cy="157163"/>
            </a:xfrm>
            <a:custGeom>
              <a:avLst/>
              <a:gdLst>
                <a:gd name="T0" fmla="*/ 217 w 373"/>
                <a:gd name="T1" fmla="*/ 0 h 436"/>
                <a:gd name="T2" fmla="*/ 217 w 373"/>
                <a:gd name="T3" fmla="*/ 0 h 436"/>
                <a:gd name="T4" fmla="*/ 154 w 373"/>
                <a:gd name="T5" fmla="*/ 0 h 436"/>
                <a:gd name="T6" fmla="*/ 0 w 373"/>
                <a:gd name="T7" fmla="*/ 154 h 436"/>
                <a:gd name="T8" fmla="*/ 0 w 373"/>
                <a:gd name="T9" fmla="*/ 398 h 436"/>
                <a:gd name="T10" fmla="*/ 36 w 373"/>
                <a:gd name="T11" fmla="*/ 435 h 436"/>
                <a:gd name="T12" fmla="*/ 335 w 373"/>
                <a:gd name="T13" fmla="*/ 435 h 436"/>
                <a:gd name="T14" fmla="*/ 372 w 373"/>
                <a:gd name="T15" fmla="*/ 398 h 436"/>
                <a:gd name="T16" fmla="*/ 372 w 373"/>
                <a:gd name="T17" fmla="*/ 154 h 436"/>
                <a:gd name="T18" fmla="*/ 217 w 373"/>
                <a:gd name="T19" fmla="*/ 0 h 436"/>
                <a:gd name="T20" fmla="*/ 217 w 373"/>
                <a:gd name="T21" fmla="*/ 0 h 436"/>
                <a:gd name="T22" fmla="*/ 217 w 373"/>
                <a:gd name="T2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3" h="436">
                  <a:moveTo>
                    <a:pt x="217" y="0"/>
                  </a:moveTo>
                  <a:lnTo>
                    <a:pt x="217" y="0"/>
                  </a:lnTo>
                  <a:cubicBezTo>
                    <a:pt x="154" y="0"/>
                    <a:pt x="154" y="0"/>
                    <a:pt x="154" y="0"/>
                  </a:cubicBezTo>
                  <a:cubicBezTo>
                    <a:pt x="64" y="0"/>
                    <a:pt x="0" y="73"/>
                    <a:pt x="0" y="154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0" y="416"/>
                    <a:pt x="18" y="435"/>
                    <a:pt x="36" y="435"/>
                  </a:cubicBezTo>
                  <a:cubicBezTo>
                    <a:pt x="335" y="435"/>
                    <a:pt x="335" y="435"/>
                    <a:pt x="335" y="435"/>
                  </a:cubicBezTo>
                  <a:cubicBezTo>
                    <a:pt x="353" y="435"/>
                    <a:pt x="372" y="416"/>
                    <a:pt x="372" y="398"/>
                  </a:cubicBezTo>
                  <a:cubicBezTo>
                    <a:pt x="372" y="154"/>
                    <a:pt x="372" y="154"/>
                    <a:pt x="372" y="154"/>
                  </a:cubicBezTo>
                  <a:cubicBezTo>
                    <a:pt x="372" y="73"/>
                    <a:pt x="299" y="0"/>
                    <a:pt x="217" y="0"/>
                  </a:cubicBezTo>
                  <a:close/>
                  <a:moveTo>
                    <a:pt x="217" y="0"/>
                  </a:move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339">
              <a:extLst>
                <a:ext uri="{FF2B5EF4-FFF2-40B4-BE49-F238E27FC236}">
                  <a16:creationId xmlns:a16="http://schemas.microsoft.com/office/drawing/2014/main" id="{65594388-26F3-5B43-B8FD-9809FBE53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900" y="4754563"/>
              <a:ext cx="319088" cy="219048"/>
            </a:xfrm>
            <a:custGeom>
              <a:avLst/>
              <a:gdLst>
                <a:gd name="T0" fmla="*/ 851 w 888"/>
                <a:gd name="T1" fmla="*/ 0 h 526"/>
                <a:gd name="T2" fmla="*/ 851 w 888"/>
                <a:gd name="T3" fmla="*/ 0 h 526"/>
                <a:gd name="T4" fmla="*/ 480 w 888"/>
                <a:gd name="T5" fmla="*/ 0 h 526"/>
                <a:gd name="T6" fmla="*/ 444 w 888"/>
                <a:gd name="T7" fmla="*/ 36 h 526"/>
                <a:gd name="T8" fmla="*/ 444 w 888"/>
                <a:gd name="T9" fmla="*/ 263 h 526"/>
                <a:gd name="T10" fmla="*/ 36 w 888"/>
                <a:gd name="T11" fmla="*/ 263 h 526"/>
                <a:gd name="T12" fmla="*/ 0 w 888"/>
                <a:gd name="T13" fmla="*/ 299 h 526"/>
                <a:gd name="T14" fmla="*/ 0 w 888"/>
                <a:gd name="T15" fmla="*/ 489 h 526"/>
                <a:gd name="T16" fmla="*/ 36 w 888"/>
                <a:gd name="T17" fmla="*/ 525 h 526"/>
                <a:gd name="T18" fmla="*/ 851 w 888"/>
                <a:gd name="T19" fmla="*/ 525 h 526"/>
                <a:gd name="T20" fmla="*/ 887 w 888"/>
                <a:gd name="T21" fmla="*/ 489 h 526"/>
                <a:gd name="T22" fmla="*/ 887 w 888"/>
                <a:gd name="T23" fmla="*/ 36 h 526"/>
                <a:gd name="T24" fmla="*/ 851 w 888"/>
                <a:gd name="T25" fmla="*/ 0 h 526"/>
                <a:gd name="T26" fmla="*/ 851 w 888"/>
                <a:gd name="T27" fmla="*/ 0 h 526"/>
                <a:gd name="T28" fmla="*/ 851 w 888"/>
                <a:gd name="T2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8" h="526">
                  <a:moveTo>
                    <a:pt x="851" y="0"/>
                  </a:moveTo>
                  <a:lnTo>
                    <a:pt x="851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462" y="0"/>
                    <a:pt x="444" y="18"/>
                    <a:pt x="444" y="36"/>
                  </a:cubicBezTo>
                  <a:cubicBezTo>
                    <a:pt x="444" y="263"/>
                    <a:pt x="444" y="263"/>
                    <a:pt x="444" y="263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18" y="263"/>
                    <a:pt x="0" y="281"/>
                    <a:pt x="0" y="299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507"/>
                    <a:pt x="18" y="525"/>
                    <a:pt x="36" y="525"/>
                  </a:cubicBezTo>
                  <a:cubicBezTo>
                    <a:pt x="851" y="525"/>
                    <a:pt x="851" y="525"/>
                    <a:pt x="851" y="525"/>
                  </a:cubicBezTo>
                  <a:cubicBezTo>
                    <a:pt x="869" y="525"/>
                    <a:pt x="887" y="507"/>
                    <a:pt x="887" y="489"/>
                  </a:cubicBezTo>
                  <a:cubicBezTo>
                    <a:pt x="887" y="36"/>
                    <a:pt x="887" y="36"/>
                    <a:pt x="887" y="36"/>
                  </a:cubicBezTo>
                  <a:cubicBezTo>
                    <a:pt x="887" y="18"/>
                    <a:pt x="869" y="0"/>
                    <a:pt x="851" y="0"/>
                  </a:cubicBezTo>
                  <a:close/>
                  <a:moveTo>
                    <a:pt x="851" y="0"/>
                  </a:moveTo>
                  <a:lnTo>
                    <a:pt x="85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30" name="Freeform 341">
              <a:extLst>
                <a:ext uri="{FF2B5EF4-FFF2-40B4-BE49-F238E27FC236}">
                  <a16:creationId xmlns:a16="http://schemas.microsoft.com/office/drawing/2014/main" id="{6E3489E8-972E-9D48-8789-824D1714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638" y="4486275"/>
              <a:ext cx="107950" cy="241300"/>
            </a:xfrm>
            <a:custGeom>
              <a:avLst/>
              <a:gdLst>
                <a:gd name="T0" fmla="*/ 72 w 300"/>
                <a:gd name="T1" fmla="*/ 642 h 671"/>
                <a:gd name="T2" fmla="*/ 72 w 300"/>
                <a:gd name="T3" fmla="*/ 642 h 671"/>
                <a:gd name="T4" fmla="*/ 72 w 300"/>
                <a:gd name="T5" fmla="*/ 208 h 671"/>
                <a:gd name="T6" fmla="*/ 9 w 300"/>
                <a:gd name="T7" fmla="*/ 208 h 671"/>
                <a:gd name="T8" fmla="*/ 0 w 300"/>
                <a:gd name="T9" fmla="*/ 190 h 671"/>
                <a:gd name="T10" fmla="*/ 127 w 300"/>
                <a:gd name="T11" fmla="*/ 9 h 671"/>
                <a:gd name="T12" fmla="*/ 172 w 300"/>
                <a:gd name="T13" fmla="*/ 9 h 671"/>
                <a:gd name="T14" fmla="*/ 299 w 300"/>
                <a:gd name="T15" fmla="*/ 190 h 671"/>
                <a:gd name="T16" fmla="*/ 290 w 300"/>
                <a:gd name="T17" fmla="*/ 208 h 671"/>
                <a:gd name="T18" fmla="*/ 226 w 300"/>
                <a:gd name="T19" fmla="*/ 208 h 671"/>
                <a:gd name="T20" fmla="*/ 226 w 300"/>
                <a:gd name="T21" fmla="*/ 642 h 671"/>
                <a:gd name="T22" fmla="*/ 199 w 300"/>
                <a:gd name="T23" fmla="*/ 670 h 671"/>
                <a:gd name="T24" fmla="*/ 100 w 300"/>
                <a:gd name="T25" fmla="*/ 670 h 671"/>
                <a:gd name="T26" fmla="*/ 72 w 300"/>
                <a:gd name="T27" fmla="*/ 642 h 671"/>
                <a:gd name="T28" fmla="*/ 72 w 300"/>
                <a:gd name="T29" fmla="*/ 642 h 671"/>
                <a:gd name="T30" fmla="*/ 72 w 300"/>
                <a:gd name="T31" fmla="*/ 642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671">
                  <a:moveTo>
                    <a:pt x="72" y="642"/>
                  </a:moveTo>
                  <a:lnTo>
                    <a:pt x="72" y="642"/>
                  </a:lnTo>
                  <a:cubicBezTo>
                    <a:pt x="72" y="208"/>
                    <a:pt x="72" y="208"/>
                    <a:pt x="72" y="208"/>
                  </a:cubicBezTo>
                  <a:cubicBezTo>
                    <a:pt x="9" y="208"/>
                    <a:pt x="9" y="208"/>
                    <a:pt x="9" y="208"/>
                  </a:cubicBezTo>
                  <a:cubicBezTo>
                    <a:pt x="0" y="208"/>
                    <a:pt x="0" y="199"/>
                    <a:pt x="0" y="190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36" y="0"/>
                    <a:pt x="163" y="0"/>
                    <a:pt x="172" y="9"/>
                  </a:cubicBezTo>
                  <a:cubicBezTo>
                    <a:pt x="299" y="190"/>
                    <a:pt x="299" y="190"/>
                    <a:pt x="299" y="190"/>
                  </a:cubicBezTo>
                  <a:cubicBezTo>
                    <a:pt x="299" y="199"/>
                    <a:pt x="299" y="208"/>
                    <a:pt x="290" y="208"/>
                  </a:cubicBezTo>
                  <a:cubicBezTo>
                    <a:pt x="226" y="208"/>
                    <a:pt x="226" y="208"/>
                    <a:pt x="226" y="208"/>
                  </a:cubicBezTo>
                  <a:cubicBezTo>
                    <a:pt x="226" y="642"/>
                    <a:pt x="226" y="642"/>
                    <a:pt x="226" y="642"/>
                  </a:cubicBezTo>
                  <a:cubicBezTo>
                    <a:pt x="226" y="660"/>
                    <a:pt x="217" y="670"/>
                    <a:pt x="199" y="670"/>
                  </a:cubicBezTo>
                  <a:cubicBezTo>
                    <a:pt x="100" y="670"/>
                    <a:pt x="100" y="670"/>
                    <a:pt x="100" y="670"/>
                  </a:cubicBezTo>
                  <a:cubicBezTo>
                    <a:pt x="91" y="670"/>
                    <a:pt x="72" y="660"/>
                    <a:pt x="72" y="642"/>
                  </a:cubicBezTo>
                  <a:close/>
                  <a:moveTo>
                    <a:pt x="72" y="642"/>
                  </a:moveTo>
                  <a:lnTo>
                    <a:pt x="72" y="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7A8472BA-C652-604F-8194-B86465AD5C4D}"/>
              </a:ext>
            </a:extLst>
          </p:cNvPr>
          <p:cNvSpPr/>
          <p:nvPr/>
        </p:nvSpPr>
        <p:spPr>
          <a:xfrm>
            <a:off x="10691068" y="4334448"/>
            <a:ext cx="4063884" cy="40638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138E9A-DF4F-5E42-8E4D-D5B75C2F66F1}"/>
              </a:ext>
            </a:extLst>
          </p:cNvPr>
          <p:cNvGrpSpPr/>
          <p:nvPr/>
        </p:nvGrpSpPr>
        <p:grpSpPr>
          <a:xfrm>
            <a:off x="10963063" y="5136229"/>
            <a:ext cx="3580272" cy="2404741"/>
            <a:chOff x="4187768" y="9590791"/>
            <a:chExt cx="3670357" cy="24652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E6A2B9-E8C4-DE46-86CF-4B35EB3D6634}"/>
                </a:ext>
              </a:extLst>
            </p:cNvPr>
            <p:cNvSpPr txBox="1"/>
            <p:nvPr/>
          </p:nvSpPr>
          <p:spPr>
            <a:xfrm>
              <a:off x="4187768" y="10855710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B7F4F0-C6D6-C14D-8571-D8C4F053800E}"/>
                </a:ext>
              </a:extLst>
            </p:cNvPr>
            <p:cNvSpPr/>
            <p:nvPr/>
          </p:nvSpPr>
          <p:spPr>
            <a:xfrm>
              <a:off x="4532433" y="9590791"/>
              <a:ext cx="2981025" cy="1230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Job Promotion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B407EE5-597B-B64F-B1CE-3C8438A12846}"/>
              </a:ext>
            </a:extLst>
          </p:cNvPr>
          <p:cNvSpPr/>
          <p:nvPr/>
        </p:nvSpPr>
        <p:spPr>
          <a:xfrm>
            <a:off x="10691068" y="8616516"/>
            <a:ext cx="4063884" cy="40638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0BCB70-FF39-954E-BD9C-A1A7900E1F72}"/>
              </a:ext>
            </a:extLst>
          </p:cNvPr>
          <p:cNvGrpSpPr/>
          <p:nvPr/>
        </p:nvGrpSpPr>
        <p:grpSpPr>
          <a:xfrm>
            <a:off x="10963063" y="9661481"/>
            <a:ext cx="3580272" cy="1943374"/>
            <a:chOff x="4187768" y="9840092"/>
            <a:chExt cx="3670357" cy="199227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F6AF85-764D-1340-9973-35D6D7AB6B34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54C04E-7960-9C45-A420-3719EDA15D46}"/>
                </a:ext>
              </a:extLst>
            </p:cNvPr>
            <p:cNvSpPr/>
            <p:nvPr/>
          </p:nvSpPr>
          <p:spPr>
            <a:xfrm>
              <a:off x="4532433" y="9840092"/>
              <a:ext cx="2981025" cy="662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My Position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F2E845-F2C6-A448-8FAD-A9E826E77546}"/>
              </a:ext>
            </a:extLst>
          </p:cNvPr>
          <p:cNvGrpSpPr/>
          <p:nvPr/>
        </p:nvGrpSpPr>
        <p:grpSpPr>
          <a:xfrm>
            <a:off x="15900577" y="5311029"/>
            <a:ext cx="4515638" cy="1480065"/>
            <a:chOff x="8171269" y="10491269"/>
            <a:chExt cx="6510093" cy="14800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729580-5AD7-4144-983D-B5CE761C8355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0D2CB0-583C-B140-A64D-C949E589BE43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Ability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8DDAD6-7F14-FB47-8F1D-2F954AEC9444}"/>
              </a:ext>
            </a:extLst>
          </p:cNvPr>
          <p:cNvGrpSpPr/>
          <p:nvPr/>
        </p:nvGrpSpPr>
        <p:grpSpPr>
          <a:xfrm>
            <a:off x="15900577" y="7807141"/>
            <a:ext cx="4515638" cy="1480065"/>
            <a:chOff x="8171269" y="10491269"/>
            <a:chExt cx="6510093" cy="148006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8200B8-50C0-3E4D-BDB2-28FA9CEAC995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6D932A-DD42-1F43-B325-56B7A6B06CA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1B7111-E250-304F-A188-3D4515D44EB6}"/>
              </a:ext>
            </a:extLst>
          </p:cNvPr>
          <p:cNvGrpSpPr/>
          <p:nvPr/>
        </p:nvGrpSpPr>
        <p:grpSpPr>
          <a:xfrm>
            <a:off x="15900577" y="10239867"/>
            <a:ext cx="4515638" cy="1480065"/>
            <a:chOff x="8171269" y="10491269"/>
            <a:chExt cx="6510093" cy="148006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648F7-AF28-B149-90A9-8682550743E6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664AD8E-2888-9B40-A955-FB10BFD1174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Goals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11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8C2CA7-8322-AD45-BEB8-B64AC87BD1FA}"/>
              </a:ext>
            </a:extLst>
          </p:cNvPr>
          <p:cNvSpPr/>
          <p:nvPr/>
        </p:nvSpPr>
        <p:spPr>
          <a:xfrm>
            <a:off x="8750860" y="3942080"/>
            <a:ext cx="14373300" cy="3473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71A57C-6460-E747-8D30-19CED1F78F5E}"/>
              </a:ext>
            </a:extLst>
          </p:cNvPr>
          <p:cNvGrpSpPr/>
          <p:nvPr/>
        </p:nvGrpSpPr>
        <p:grpSpPr>
          <a:xfrm>
            <a:off x="1564640" y="7415664"/>
            <a:ext cx="21559520" cy="5081332"/>
            <a:chOff x="1564640" y="7472814"/>
            <a:chExt cx="20209511" cy="463674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18EF74-7F92-524E-BC62-FEFBFA3B10C0}"/>
                </a:ext>
              </a:extLst>
            </p:cNvPr>
            <p:cNvSpPr/>
            <p:nvPr/>
          </p:nvSpPr>
          <p:spPr>
            <a:xfrm>
              <a:off x="1564640" y="7472814"/>
              <a:ext cx="6750686" cy="46367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D87584-F53D-A042-B34E-8825297A34CE}"/>
                </a:ext>
              </a:extLst>
            </p:cNvPr>
            <p:cNvSpPr/>
            <p:nvPr/>
          </p:nvSpPr>
          <p:spPr>
            <a:xfrm>
              <a:off x="8308340" y="7472814"/>
              <a:ext cx="6750686" cy="4636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18F0AA5-AD1B-7E4B-8D9E-01E5BD312E57}"/>
                </a:ext>
              </a:extLst>
            </p:cNvPr>
            <p:cNvSpPr/>
            <p:nvPr/>
          </p:nvSpPr>
          <p:spPr>
            <a:xfrm>
              <a:off x="15023465" y="7472814"/>
              <a:ext cx="6750686" cy="46367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D9D178F-2306-004A-B849-4F58BB22D9D8}"/>
              </a:ext>
            </a:extLst>
          </p:cNvPr>
          <p:cNvSpPr/>
          <p:nvPr/>
        </p:nvSpPr>
        <p:spPr>
          <a:xfrm>
            <a:off x="8993055" y="5064902"/>
            <a:ext cx="3853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Jenn Smith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C13BB-DA71-F54C-9B23-29F13FB9BED9}"/>
              </a:ext>
            </a:extLst>
          </p:cNvPr>
          <p:cNvSpPr txBox="1"/>
          <p:nvPr/>
        </p:nvSpPr>
        <p:spPr>
          <a:xfrm>
            <a:off x="9069112" y="5949445"/>
            <a:ext cx="250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</a:t>
            </a:r>
          </a:p>
        </p:txBody>
      </p:sp>
      <p:sp>
        <p:nvSpPr>
          <p:cNvPr id="53" name="Forma libre 208">
            <a:extLst>
              <a:ext uri="{FF2B5EF4-FFF2-40B4-BE49-F238E27FC236}">
                <a16:creationId xmlns:a16="http://schemas.microsoft.com/office/drawing/2014/main" id="{D3629936-88C7-944C-A234-186633128536}"/>
              </a:ext>
            </a:extLst>
          </p:cNvPr>
          <p:cNvSpPr/>
          <p:nvPr/>
        </p:nvSpPr>
        <p:spPr>
          <a:xfrm>
            <a:off x="13174420" y="5268281"/>
            <a:ext cx="257250" cy="257250"/>
          </a:xfrm>
          <a:custGeom>
            <a:avLst/>
            <a:gdLst>
              <a:gd name="connsiteX0" fmla="*/ 157173 w 161925"/>
              <a:gd name="connsiteY0" fmla="*/ 128166 h 161925"/>
              <a:gd name="connsiteX1" fmla="*/ 133456 w 161925"/>
              <a:gd name="connsiteY1" fmla="*/ 104543 h 161925"/>
              <a:gd name="connsiteX2" fmla="*/ 116120 w 161925"/>
              <a:gd name="connsiteY2" fmla="*/ 104543 h 161925"/>
              <a:gd name="connsiteX3" fmla="*/ 104119 w 161925"/>
              <a:gd name="connsiteY3" fmla="*/ 116545 h 161925"/>
              <a:gd name="connsiteX4" fmla="*/ 101833 w 161925"/>
              <a:gd name="connsiteY4" fmla="*/ 115212 h 161925"/>
              <a:gd name="connsiteX5" fmla="*/ 73258 w 161925"/>
              <a:gd name="connsiteY5" fmla="*/ 94447 h 161925"/>
              <a:gd name="connsiteX6" fmla="*/ 52493 w 161925"/>
              <a:gd name="connsiteY6" fmla="*/ 65872 h 161925"/>
              <a:gd name="connsiteX7" fmla="*/ 51160 w 161925"/>
              <a:gd name="connsiteY7" fmla="*/ 63490 h 161925"/>
              <a:gd name="connsiteX8" fmla="*/ 59161 w 161925"/>
              <a:gd name="connsiteY8" fmla="*/ 55585 h 161925"/>
              <a:gd name="connsiteX9" fmla="*/ 63066 w 161925"/>
              <a:gd name="connsiteY9" fmla="*/ 51584 h 161925"/>
              <a:gd name="connsiteX10" fmla="*/ 63160 w 161925"/>
              <a:gd name="connsiteY10" fmla="*/ 34342 h 161925"/>
              <a:gd name="connsiteX11" fmla="*/ 63066 w 161925"/>
              <a:gd name="connsiteY11" fmla="*/ 34249 h 161925"/>
              <a:gd name="connsiteX12" fmla="*/ 39539 w 161925"/>
              <a:gd name="connsiteY12" fmla="*/ 10722 h 161925"/>
              <a:gd name="connsiteX13" fmla="*/ 22204 w 161925"/>
              <a:gd name="connsiteY13" fmla="*/ 10722 h 161925"/>
              <a:gd name="connsiteX14" fmla="*/ 15536 w 161925"/>
              <a:gd name="connsiteY14" fmla="*/ 17485 h 161925"/>
              <a:gd name="connsiteX15" fmla="*/ 15536 w 161925"/>
              <a:gd name="connsiteY15" fmla="*/ 17485 h 161925"/>
              <a:gd name="connsiteX16" fmla="*/ 10107 w 161925"/>
              <a:gd name="connsiteY16" fmla="*/ 27010 h 161925"/>
              <a:gd name="connsiteX17" fmla="*/ 7630 w 161925"/>
              <a:gd name="connsiteY17" fmla="*/ 36535 h 161925"/>
              <a:gd name="connsiteX18" fmla="*/ 48493 w 161925"/>
              <a:gd name="connsiteY18" fmla="*/ 118259 h 161925"/>
              <a:gd name="connsiteX19" fmla="*/ 130217 w 161925"/>
              <a:gd name="connsiteY19" fmla="*/ 159122 h 161925"/>
              <a:gd name="connsiteX20" fmla="*/ 139742 w 161925"/>
              <a:gd name="connsiteY20" fmla="*/ 156645 h 161925"/>
              <a:gd name="connsiteX21" fmla="*/ 149267 w 161925"/>
              <a:gd name="connsiteY21" fmla="*/ 151121 h 161925"/>
              <a:gd name="connsiteX22" fmla="*/ 149267 w 161925"/>
              <a:gd name="connsiteY22" fmla="*/ 151121 h 161925"/>
              <a:gd name="connsiteX23" fmla="*/ 156030 w 161925"/>
              <a:gd name="connsiteY23" fmla="*/ 144453 h 161925"/>
              <a:gd name="connsiteX24" fmla="*/ 156030 w 161925"/>
              <a:gd name="connsiteY24" fmla="*/ 12702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25" h="161925">
                <a:moveTo>
                  <a:pt x="157173" y="128166"/>
                </a:moveTo>
                <a:lnTo>
                  <a:pt x="133456" y="104543"/>
                </a:lnTo>
                <a:cubicBezTo>
                  <a:pt x="128662" y="99772"/>
                  <a:pt x="120914" y="99772"/>
                  <a:pt x="116120" y="104543"/>
                </a:cubicBezTo>
                <a:lnTo>
                  <a:pt x="104119" y="116545"/>
                </a:lnTo>
                <a:lnTo>
                  <a:pt x="101833" y="115212"/>
                </a:lnTo>
                <a:cubicBezTo>
                  <a:pt x="91332" y="109743"/>
                  <a:pt x="81702" y="102746"/>
                  <a:pt x="73258" y="94447"/>
                </a:cubicBezTo>
                <a:cubicBezTo>
                  <a:pt x="64930" y="86029"/>
                  <a:pt x="57928" y="76394"/>
                  <a:pt x="52493" y="65872"/>
                </a:cubicBezTo>
                <a:lnTo>
                  <a:pt x="51160" y="63490"/>
                </a:lnTo>
                <a:lnTo>
                  <a:pt x="59161" y="55585"/>
                </a:lnTo>
                <a:lnTo>
                  <a:pt x="63066" y="51584"/>
                </a:lnTo>
                <a:cubicBezTo>
                  <a:pt x="67853" y="46849"/>
                  <a:pt x="67895" y="39129"/>
                  <a:pt x="63160" y="34342"/>
                </a:cubicBezTo>
                <a:cubicBezTo>
                  <a:pt x="63129" y="34311"/>
                  <a:pt x="63097" y="34279"/>
                  <a:pt x="63066" y="34249"/>
                </a:cubicBezTo>
                <a:lnTo>
                  <a:pt x="39539" y="10722"/>
                </a:lnTo>
                <a:cubicBezTo>
                  <a:pt x="34745" y="5951"/>
                  <a:pt x="26997" y="5951"/>
                  <a:pt x="22204" y="10722"/>
                </a:cubicBezTo>
                <a:lnTo>
                  <a:pt x="15536" y="17485"/>
                </a:lnTo>
                <a:lnTo>
                  <a:pt x="15536" y="17485"/>
                </a:lnTo>
                <a:cubicBezTo>
                  <a:pt x="13277" y="20382"/>
                  <a:pt x="11448" y="23590"/>
                  <a:pt x="10107" y="27010"/>
                </a:cubicBezTo>
                <a:cubicBezTo>
                  <a:pt x="8890" y="30070"/>
                  <a:pt x="8058" y="33270"/>
                  <a:pt x="7630" y="36535"/>
                </a:cubicBezTo>
                <a:cubicBezTo>
                  <a:pt x="4487" y="62443"/>
                  <a:pt x="16393" y="86065"/>
                  <a:pt x="48493" y="118259"/>
                </a:cubicBezTo>
                <a:cubicBezTo>
                  <a:pt x="92879" y="162646"/>
                  <a:pt x="128693" y="159312"/>
                  <a:pt x="130217" y="159122"/>
                </a:cubicBezTo>
                <a:cubicBezTo>
                  <a:pt x="133478" y="158673"/>
                  <a:pt x="136675" y="157842"/>
                  <a:pt x="139742" y="156645"/>
                </a:cubicBezTo>
                <a:cubicBezTo>
                  <a:pt x="143156" y="155251"/>
                  <a:pt x="146361" y="153391"/>
                  <a:pt x="149267" y="151121"/>
                </a:cubicBezTo>
                <a:lnTo>
                  <a:pt x="149267" y="151121"/>
                </a:lnTo>
                <a:lnTo>
                  <a:pt x="156030" y="144453"/>
                </a:lnTo>
                <a:cubicBezTo>
                  <a:pt x="160812" y="139627"/>
                  <a:pt x="160812" y="131849"/>
                  <a:pt x="156030" y="127022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grpSp>
        <p:nvGrpSpPr>
          <p:cNvPr id="54" name="Grupo 209">
            <a:extLst>
              <a:ext uri="{FF2B5EF4-FFF2-40B4-BE49-F238E27FC236}">
                <a16:creationId xmlns:a16="http://schemas.microsoft.com/office/drawing/2014/main" id="{BB6F614C-4D2A-1D46-83EB-EF47930F5DD3}"/>
              </a:ext>
            </a:extLst>
          </p:cNvPr>
          <p:cNvGrpSpPr/>
          <p:nvPr/>
        </p:nvGrpSpPr>
        <p:grpSpPr>
          <a:xfrm>
            <a:off x="13174420" y="5895958"/>
            <a:ext cx="264817" cy="185830"/>
            <a:chOff x="17497886" y="14540386"/>
            <a:chExt cx="166688" cy="116970"/>
          </a:xfrm>
          <a:solidFill>
            <a:schemeClr val="accent2"/>
          </a:solidFill>
        </p:grpSpPr>
        <p:sp>
          <p:nvSpPr>
            <p:cNvPr id="67" name="Forma libre 210">
              <a:extLst>
                <a:ext uri="{FF2B5EF4-FFF2-40B4-BE49-F238E27FC236}">
                  <a16:creationId xmlns:a16="http://schemas.microsoft.com/office/drawing/2014/main" id="{7D6FD0C5-594D-EE4A-8109-7331C8BF6AE2}"/>
                </a:ext>
              </a:extLst>
            </p:cNvPr>
            <p:cNvSpPr/>
            <p:nvPr/>
          </p:nvSpPr>
          <p:spPr>
            <a:xfrm>
              <a:off x="17501220" y="14600206"/>
              <a:ext cx="152400" cy="57150"/>
            </a:xfrm>
            <a:custGeom>
              <a:avLst/>
              <a:gdLst>
                <a:gd name="connsiteX0" fmla="*/ 80200 w 152400"/>
                <a:gd name="connsiteY0" fmla="*/ 23717 h 57150"/>
                <a:gd name="connsiteX1" fmla="*/ 61150 w 152400"/>
                <a:gd name="connsiteY1" fmla="*/ 7144 h 57150"/>
                <a:gd name="connsiteX2" fmla="*/ 7144 w 152400"/>
                <a:gd name="connsiteY2" fmla="*/ 53435 h 57150"/>
                <a:gd name="connsiteX3" fmla="*/ 14668 w 152400"/>
                <a:gd name="connsiteY3" fmla="*/ 56388 h 57150"/>
                <a:gd name="connsiteX4" fmla="*/ 145447 w 152400"/>
                <a:gd name="connsiteY4" fmla="*/ 56388 h 57150"/>
                <a:gd name="connsiteX5" fmla="*/ 152971 w 152400"/>
                <a:gd name="connsiteY5" fmla="*/ 53435 h 57150"/>
                <a:gd name="connsiteX6" fmla="*/ 98965 w 1524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57150">
                  <a:moveTo>
                    <a:pt x="80200" y="23717"/>
                  </a:moveTo>
                  <a:lnTo>
                    <a:pt x="61150" y="7144"/>
                  </a:lnTo>
                  <a:lnTo>
                    <a:pt x="7144" y="53435"/>
                  </a:lnTo>
                  <a:cubicBezTo>
                    <a:pt x="9189" y="55334"/>
                    <a:pt x="11877" y="56390"/>
                    <a:pt x="14668" y="56388"/>
                  </a:cubicBezTo>
                  <a:lnTo>
                    <a:pt x="145447" y="56388"/>
                  </a:lnTo>
                  <a:cubicBezTo>
                    <a:pt x="148238" y="56390"/>
                    <a:pt x="150926" y="55334"/>
                    <a:pt x="152971" y="53435"/>
                  </a:cubicBezTo>
                  <a:lnTo>
                    <a:pt x="9896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8" name="Forma libre 211">
              <a:extLst>
                <a:ext uri="{FF2B5EF4-FFF2-40B4-BE49-F238E27FC236}">
                  <a16:creationId xmlns:a16="http://schemas.microsoft.com/office/drawing/2014/main" id="{564975B6-0E7E-2443-953A-0DD94500F373}"/>
                </a:ext>
              </a:extLst>
            </p:cNvPr>
            <p:cNvSpPr/>
            <p:nvPr/>
          </p:nvSpPr>
          <p:spPr>
            <a:xfrm>
              <a:off x="17501315" y="14540386"/>
              <a:ext cx="152400" cy="76200"/>
            </a:xfrm>
            <a:custGeom>
              <a:avLst/>
              <a:gdLst>
                <a:gd name="connsiteX0" fmla="*/ 152971 w 152400"/>
                <a:gd name="connsiteY0" fmla="*/ 10099 h 76200"/>
                <a:gd name="connsiteX1" fmla="*/ 145447 w 152400"/>
                <a:gd name="connsiteY1" fmla="*/ 7146 h 76200"/>
                <a:gd name="connsiteX2" fmla="*/ 14668 w 152400"/>
                <a:gd name="connsiteY2" fmla="*/ 7146 h 76200"/>
                <a:gd name="connsiteX3" fmla="*/ 7144 w 152400"/>
                <a:gd name="connsiteY3" fmla="*/ 10099 h 76200"/>
                <a:gd name="connsiteX4" fmla="*/ 80105 w 152400"/>
                <a:gd name="connsiteY4" fmla="*/ 725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76200">
                  <a:moveTo>
                    <a:pt x="152971" y="10099"/>
                  </a:moveTo>
                  <a:cubicBezTo>
                    <a:pt x="150959" y="8148"/>
                    <a:pt x="148249" y="7085"/>
                    <a:pt x="145447" y="7146"/>
                  </a:cubicBezTo>
                  <a:lnTo>
                    <a:pt x="14668" y="7146"/>
                  </a:lnTo>
                  <a:cubicBezTo>
                    <a:pt x="11874" y="7125"/>
                    <a:pt x="9179" y="8183"/>
                    <a:pt x="7144" y="10099"/>
                  </a:cubicBezTo>
                  <a:lnTo>
                    <a:pt x="80105" y="725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9" name="Forma libre 212">
              <a:extLst>
                <a:ext uri="{FF2B5EF4-FFF2-40B4-BE49-F238E27FC236}">
                  <a16:creationId xmlns:a16="http://schemas.microsoft.com/office/drawing/2014/main" id="{297BB74C-17C8-6944-A645-32CDEBB0DCFD}"/>
                </a:ext>
              </a:extLst>
            </p:cNvPr>
            <p:cNvSpPr/>
            <p:nvPr/>
          </p:nvSpPr>
          <p:spPr>
            <a:xfrm>
              <a:off x="17497886" y="14549914"/>
              <a:ext cx="66675" cy="104775"/>
            </a:xfrm>
            <a:custGeom>
              <a:avLst/>
              <a:gdLst>
                <a:gd name="connsiteX0" fmla="*/ 7144 w 66675"/>
                <a:gd name="connsiteY0" fmla="*/ 7144 h 104775"/>
                <a:gd name="connsiteX1" fmla="*/ 7144 w 66675"/>
                <a:gd name="connsiteY1" fmla="*/ 97822 h 104775"/>
                <a:gd name="connsiteX2" fmla="*/ 59912 w 66675"/>
                <a:gd name="connsiteY2" fmla="*/ 52959 h 104775"/>
                <a:gd name="connsiteX3" fmla="*/ 7144 w 66675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7144"/>
                  </a:moveTo>
                  <a:lnTo>
                    <a:pt x="7144" y="97822"/>
                  </a:lnTo>
                  <a:lnTo>
                    <a:pt x="59912" y="5295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2" name="Forma libre 213">
              <a:extLst>
                <a:ext uri="{FF2B5EF4-FFF2-40B4-BE49-F238E27FC236}">
                  <a16:creationId xmlns:a16="http://schemas.microsoft.com/office/drawing/2014/main" id="{1F4EA117-D7C8-154A-BD9A-CF8A17AF5095}"/>
                </a:ext>
              </a:extLst>
            </p:cNvPr>
            <p:cNvSpPr/>
            <p:nvPr/>
          </p:nvSpPr>
          <p:spPr>
            <a:xfrm>
              <a:off x="17597899" y="14549914"/>
              <a:ext cx="66675" cy="104775"/>
            </a:xfrm>
            <a:custGeom>
              <a:avLst/>
              <a:gdLst>
                <a:gd name="connsiteX0" fmla="*/ 7144 w 66675"/>
                <a:gd name="connsiteY0" fmla="*/ 52959 h 104775"/>
                <a:gd name="connsiteX1" fmla="*/ 59817 w 66675"/>
                <a:gd name="connsiteY1" fmla="*/ 97822 h 104775"/>
                <a:gd name="connsiteX2" fmla="*/ 59817 w 66675"/>
                <a:gd name="connsiteY2" fmla="*/ 7144 h 104775"/>
                <a:gd name="connsiteX3" fmla="*/ 7144 w 66675"/>
                <a:gd name="connsiteY3" fmla="*/ 5295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52959"/>
                  </a:moveTo>
                  <a:lnTo>
                    <a:pt x="59817" y="97822"/>
                  </a:lnTo>
                  <a:lnTo>
                    <a:pt x="59817" y="7144"/>
                  </a:lnTo>
                  <a:lnTo>
                    <a:pt x="7144" y="529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grpSp>
        <p:nvGrpSpPr>
          <p:cNvPr id="73" name="Grupo 214">
            <a:extLst>
              <a:ext uri="{FF2B5EF4-FFF2-40B4-BE49-F238E27FC236}">
                <a16:creationId xmlns:a16="http://schemas.microsoft.com/office/drawing/2014/main" id="{E783D788-1797-784B-A8B1-5396AEEAD2C7}"/>
              </a:ext>
            </a:extLst>
          </p:cNvPr>
          <p:cNvGrpSpPr/>
          <p:nvPr/>
        </p:nvGrpSpPr>
        <p:grpSpPr>
          <a:xfrm>
            <a:off x="17853228" y="5274723"/>
            <a:ext cx="256798" cy="260580"/>
            <a:chOff x="18881392" y="14520576"/>
            <a:chExt cx="161640" cy="164021"/>
          </a:xfrm>
          <a:solidFill>
            <a:schemeClr val="accent3"/>
          </a:solidFill>
        </p:grpSpPr>
        <p:sp>
          <p:nvSpPr>
            <p:cNvPr id="74" name="Forma libre 215">
              <a:extLst>
                <a:ext uri="{FF2B5EF4-FFF2-40B4-BE49-F238E27FC236}">
                  <a16:creationId xmlns:a16="http://schemas.microsoft.com/office/drawing/2014/main" id="{9E77261B-8F7B-1F43-A0FF-AF1C1AD3CDBC}"/>
                </a:ext>
              </a:extLst>
            </p:cNvPr>
            <p:cNvSpPr/>
            <p:nvPr/>
          </p:nvSpPr>
          <p:spPr>
            <a:xfrm>
              <a:off x="18959974" y="14636972"/>
              <a:ext cx="38100" cy="47625"/>
            </a:xfrm>
            <a:custGeom>
              <a:avLst/>
              <a:gdLst>
                <a:gd name="connsiteX0" fmla="*/ 7144 w 38100"/>
                <a:gd name="connsiteY0" fmla="*/ 42100 h 47625"/>
                <a:gd name="connsiteX1" fmla="*/ 35243 w 38100"/>
                <a:gd name="connsiteY1" fmla="*/ 10477 h 47625"/>
                <a:gd name="connsiteX2" fmla="*/ 7144 w 38100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7144" y="42100"/>
                  </a:moveTo>
                  <a:cubicBezTo>
                    <a:pt x="18669" y="40386"/>
                    <a:pt x="28861" y="28289"/>
                    <a:pt x="35243" y="10477"/>
                  </a:cubicBezTo>
                  <a:cubicBezTo>
                    <a:pt x="26021" y="8373"/>
                    <a:pt x="16602" y="7255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7" name="Forma libre 216">
              <a:extLst>
                <a:ext uri="{FF2B5EF4-FFF2-40B4-BE49-F238E27FC236}">
                  <a16:creationId xmlns:a16="http://schemas.microsoft.com/office/drawing/2014/main" id="{955C4379-231E-924E-BEB8-51956B5640A8}"/>
                </a:ext>
              </a:extLst>
            </p:cNvPr>
            <p:cNvSpPr/>
            <p:nvPr/>
          </p:nvSpPr>
          <p:spPr>
            <a:xfrm>
              <a:off x="18975309" y="14641925"/>
              <a:ext cx="47625" cy="38100"/>
            </a:xfrm>
            <a:custGeom>
              <a:avLst/>
              <a:gdLst>
                <a:gd name="connsiteX0" fmla="*/ 10287 w 47625"/>
                <a:gd name="connsiteY0" fmla="*/ 34290 h 38100"/>
                <a:gd name="connsiteX1" fmla="*/ 12287 w 47625"/>
                <a:gd name="connsiteY1" fmla="*/ 33623 h 38100"/>
                <a:gd name="connsiteX2" fmla="*/ 14002 w 47625"/>
                <a:gd name="connsiteY2" fmla="*/ 33051 h 38100"/>
                <a:gd name="connsiteX3" fmla="*/ 16002 w 47625"/>
                <a:gd name="connsiteY3" fmla="*/ 32385 h 38100"/>
                <a:gd name="connsiteX4" fmla="*/ 17717 w 47625"/>
                <a:gd name="connsiteY4" fmla="*/ 31718 h 38100"/>
                <a:gd name="connsiteX5" fmla="*/ 19621 w 47625"/>
                <a:gd name="connsiteY5" fmla="*/ 30861 h 38100"/>
                <a:gd name="connsiteX6" fmla="*/ 21336 w 47625"/>
                <a:gd name="connsiteY6" fmla="*/ 30099 h 38100"/>
                <a:gd name="connsiteX7" fmla="*/ 23146 w 47625"/>
                <a:gd name="connsiteY7" fmla="*/ 29242 h 38100"/>
                <a:gd name="connsiteX8" fmla="*/ 24765 w 47625"/>
                <a:gd name="connsiteY8" fmla="*/ 28384 h 38100"/>
                <a:gd name="connsiteX9" fmla="*/ 26575 w 47625"/>
                <a:gd name="connsiteY9" fmla="*/ 27337 h 38100"/>
                <a:gd name="connsiteX10" fmla="*/ 28194 w 47625"/>
                <a:gd name="connsiteY10" fmla="*/ 26384 h 38100"/>
                <a:gd name="connsiteX11" fmla="*/ 29909 w 47625"/>
                <a:gd name="connsiteY11" fmla="*/ 25336 h 38100"/>
                <a:gd name="connsiteX12" fmla="*/ 31528 w 47625"/>
                <a:gd name="connsiteY12" fmla="*/ 24289 h 38100"/>
                <a:gd name="connsiteX13" fmla="*/ 33147 w 47625"/>
                <a:gd name="connsiteY13" fmla="*/ 23146 h 38100"/>
                <a:gd name="connsiteX14" fmla="*/ 34671 w 47625"/>
                <a:gd name="connsiteY14" fmla="*/ 22098 h 38100"/>
                <a:gd name="connsiteX15" fmla="*/ 36290 w 47625"/>
                <a:gd name="connsiteY15" fmla="*/ 20764 h 38100"/>
                <a:gd name="connsiteX16" fmla="*/ 37719 w 47625"/>
                <a:gd name="connsiteY16" fmla="*/ 19621 h 38100"/>
                <a:gd name="connsiteX17" fmla="*/ 39338 w 47625"/>
                <a:gd name="connsiteY17" fmla="*/ 18192 h 38100"/>
                <a:gd name="connsiteX18" fmla="*/ 40767 w 47625"/>
                <a:gd name="connsiteY18" fmla="*/ 16954 h 38100"/>
                <a:gd name="connsiteX19" fmla="*/ 42291 w 47625"/>
                <a:gd name="connsiteY19" fmla="*/ 15526 h 38100"/>
                <a:gd name="connsiteX20" fmla="*/ 43529 w 47625"/>
                <a:gd name="connsiteY20" fmla="*/ 14192 h 38100"/>
                <a:gd name="connsiteX21" fmla="*/ 43529 w 47625"/>
                <a:gd name="connsiteY21" fmla="*/ 14192 h 38100"/>
                <a:gd name="connsiteX22" fmla="*/ 24479 w 47625"/>
                <a:gd name="connsiteY22" fmla="*/ 7144 h 38100"/>
                <a:gd name="connsiteX23" fmla="*/ 7144 w 47625"/>
                <a:gd name="connsiteY23" fmla="*/ 35719 h 38100"/>
                <a:gd name="connsiteX24" fmla="*/ 7811 w 47625"/>
                <a:gd name="connsiteY24" fmla="*/ 35719 h 38100"/>
                <a:gd name="connsiteX25" fmla="*/ 9525 w 47625"/>
                <a:gd name="connsiteY25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10287" y="34290"/>
                  </a:moveTo>
                  <a:lnTo>
                    <a:pt x="12287" y="33623"/>
                  </a:lnTo>
                  <a:lnTo>
                    <a:pt x="14002" y="33051"/>
                  </a:lnTo>
                  <a:lnTo>
                    <a:pt x="16002" y="32385"/>
                  </a:lnTo>
                  <a:lnTo>
                    <a:pt x="17717" y="31718"/>
                  </a:lnTo>
                  <a:lnTo>
                    <a:pt x="19621" y="30861"/>
                  </a:lnTo>
                  <a:lnTo>
                    <a:pt x="21336" y="30099"/>
                  </a:lnTo>
                  <a:lnTo>
                    <a:pt x="23146" y="29242"/>
                  </a:lnTo>
                  <a:lnTo>
                    <a:pt x="24765" y="28384"/>
                  </a:lnTo>
                  <a:lnTo>
                    <a:pt x="26575" y="27337"/>
                  </a:lnTo>
                  <a:lnTo>
                    <a:pt x="28194" y="26384"/>
                  </a:lnTo>
                  <a:lnTo>
                    <a:pt x="29909" y="25336"/>
                  </a:lnTo>
                  <a:lnTo>
                    <a:pt x="31528" y="24289"/>
                  </a:lnTo>
                  <a:lnTo>
                    <a:pt x="33147" y="23146"/>
                  </a:lnTo>
                  <a:lnTo>
                    <a:pt x="34671" y="22098"/>
                  </a:lnTo>
                  <a:lnTo>
                    <a:pt x="36290" y="20764"/>
                  </a:lnTo>
                  <a:lnTo>
                    <a:pt x="37719" y="19621"/>
                  </a:lnTo>
                  <a:lnTo>
                    <a:pt x="39338" y="18192"/>
                  </a:lnTo>
                  <a:lnTo>
                    <a:pt x="40767" y="16954"/>
                  </a:lnTo>
                  <a:lnTo>
                    <a:pt x="42291" y="15526"/>
                  </a:lnTo>
                  <a:lnTo>
                    <a:pt x="43529" y="14192"/>
                  </a:lnTo>
                  <a:lnTo>
                    <a:pt x="43529" y="14192"/>
                  </a:lnTo>
                  <a:cubicBezTo>
                    <a:pt x="37455" y="11155"/>
                    <a:pt x="31067" y="8792"/>
                    <a:pt x="24479" y="7144"/>
                  </a:cubicBezTo>
                  <a:cubicBezTo>
                    <a:pt x="21168" y="17962"/>
                    <a:pt x="15209" y="27784"/>
                    <a:pt x="7144" y="35719"/>
                  </a:cubicBezTo>
                  <a:lnTo>
                    <a:pt x="7811" y="35719"/>
                  </a:lnTo>
                  <a:lnTo>
                    <a:pt x="9525" y="35242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9" name="Forma libre 217">
              <a:extLst>
                <a:ext uri="{FF2B5EF4-FFF2-40B4-BE49-F238E27FC236}">
                  <a16:creationId xmlns:a16="http://schemas.microsoft.com/office/drawing/2014/main" id="{00FA8706-885B-B244-A1E7-85926BCBB85A}"/>
                </a:ext>
              </a:extLst>
            </p:cNvPr>
            <p:cNvSpPr/>
            <p:nvPr/>
          </p:nvSpPr>
          <p:spPr>
            <a:xfrm>
              <a:off x="18995407" y="14598968"/>
              <a:ext cx="47625" cy="57150"/>
            </a:xfrm>
            <a:custGeom>
              <a:avLst/>
              <a:gdLst>
                <a:gd name="connsiteX0" fmla="*/ 44767 w 47625"/>
                <a:gd name="connsiteY0" fmla="*/ 7144 h 57150"/>
                <a:gd name="connsiteX1" fmla="*/ 12668 w 47625"/>
                <a:gd name="connsiteY1" fmla="*/ 7144 h 57150"/>
                <a:gd name="connsiteX2" fmla="*/ 7144 w 47625"/>
                <a:gd name="connsiteY2" fmla="*/ 44577 h 57150"/>
                <a:gd name="connsiteX3" fmla="*/ 27718 w 47625"/>
                <a:gd name="connsiteY3" fmla="*/ 52768 h 57150"/>
                <a:gd name="connsiteX4" fmla="*/ 4514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44767" y="7144"/>
                  </a:moveTo>
                  <a:lnTo>
                    <a:pt x="12668" y="7144"/>
                  </a:lnTo>
                  <a:cubicBezTo>
                    <a:pt x="12548" y="19816"/>
                    <a:pt x="10689" y="32411"/>
                    <a:pt x="7144" y="44577"/>
                  </a:cubicBezTo>
                  <a:cubicBezTo>
                    <a:pt x="14301" y="46485"/>
                    <a:pt x="21207" y="49235"/>
                    <a:pt x="27718" y="52768"/>
                  </a:cubicBezTo>
                  <a:cubicBezTo>
                    <a:pt x="38377" y="39884"/>
                    <a:pt x="44502" y="23853"/>
                    <a:pt x="4514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0" name="Forma libre 218">
              <a:extLst>
                <a:ext uri="{FF2B5EF4-FFF2-40B4-BE49-F238E27FC236}">
                  <a16:creationId xmlns:a16="http://schemas.microsoft.com/office/drawing/2014/main" id="{9E9444CB-575A-D244-A43A-384095F0C928}"/>
                </a:ext>
              </a:extLst>
            </p:cNvPr>
            <p:cNvSpPr/>
            <p:nvPr/>
          </p:nvSpPr>
          <p:spPr>
            <a:xfrm>
              <a:off x="18959974" y="14557343"/>
              <a:ext cx="47625" cy="47625"/>
            </a:xfrm>
            <a:custGeom>
              <a:avLst/>
              <a:gdLst>
                <a:gd name="connsiteX0" fmla="*/ 7144 w 47625"/>
                <a:gd name="connsiteY0" fmla="*/ 43339 h 47625"/>
                <a:gd name="connsiteX1" fmla="*/ 42291 w 47625"/>
                <a:gd name="connsiteY1" fmla="*/ 43339 h 47625"/>
                <a:gd name="connsiteX2" fmla="*/ 36957 w 47625"/>
                <a:gd name="connsiteY2" fmla="*/ 7144 h 47625"/>
                <a:gd name="connsiteX3" fmla="*/ 7144 w 47625"/>
                <a:gd name="connsiteY3" fmla="*/ 1076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43339"/>
                  </a:moveTo>
                  <a:lnTo>
                    <a:pt x="42291" y="43339"/>
                  </a:lnTo>
                  <a:cubicBezTo>
                    <a:pt x="42184" y="31086"/>
                    <a:pt x="40389" y="18906"/>
                    <a:pt x="36957" y="7144"/>
                  </a:cubicBezTo>
                  <a:cubicBezTo>
                    <a:pt x="27174" y="9394"/>
                    <a:pt x="17181" y="10607"/>
                    <a:pt x="7144" y="10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3" name="Forma libre 219">
              <a:extLst>
                <a:ext uri="{FF2B5EF4-FFF2-40B4-BE49-F238E27FC236}">
                  <a16:creationId xmlns:a16="http://schemas.microsoft.com/office/drawing/2014/main" id="{97D69267-7ED6-EF4D-8017-3F3E19B06098}"/>
                </a:ext>
              </a:extLst>
            </p:cNvPr>
            <p:cNvSpPr/>
            <p:nvPr/>
          </p:nvSpPr>
          <p:spPr>
            <a:xfrm>
              <a:off x="18959974" y="14520576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7144 w 38100"/>
                <a:gd name="connsiteY1" fmla="*/ 42101 h 47625"/>
                <a:gd name="connsiteX2" fmla="*/ 35243 w 38100"/>
                <a:gd name="connsiteY2" fmla="*/ 38767 h 47625"/>
                <a:gd name="connsiteX3" fmla="*/ 7144 w 38100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7144" y="42101"/>
                  </a:lnTo>
                  <a:cubicBezTo>
                    <a:pt x="16602" y="41989"/>
                    <a:pt x="26021" y="40872"/>
                    <a:pt x="35243" y="38767"/>
                  </a:cubicBezTo>
                  <a:cubicBezTo>
                    <a:pt x="28861" y="20955"/>
                    <a:pt x="18669" y="8763"/>
                    <a:pt x="714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5" name="Forma libre 220">
              <a:extLst>
                <a:ext uri="{FF2B5EF4-FFF2-40B4-BE49-F238E27FC236}">
                  <a16:creationId xmlns:a16="http://schemas.microsoft.com/office/drawing/2014/main" id="{A9A074F3-DEA6-324D-8C69-7B79F80B7F4E}"/>
                </a:ext>
              </a:extLst>
            </p:cNvPr>
            <p:cNvSpPr/>
            <p:nvPr/>
          </p:nvSpPr>
          <p:spPr>
            <a:xfrm>
              <a:off x="18959974" y="14598968"/>
              <a:ext cx="47625" cy="47625"/>
            </a:xfrm>
            <a:custGeom>
              <a:avLst/>
              <a:gdLst>
                <a:gd name="connsiteX0" fmla="*/ 7144 w 47625"/>
                <a:gd name="connsiteY0" fmla="*/ 39719 h 47625"/>
                <a:gd name="connsiteX1" fmla="*/ 36957 w 47625"/>
                <a:gd name="connsiteY1" fmla="*/ 43243 h 47625"/>
                <a:gd name="connsiteX2" fmla="*/ 42291 w 47625"/>
                <a:gd name="connsiteY2" fmla="*/ 7144 h 47625"/>
                <a:gd name="connsiteX3" fmla="*/ 7144 w 476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9719"/>
                  </a:moveTo>
                  <a:cubicBezTo>
                    <a:pt x="17178" y="39844"/>
                    <a:pt x="27171" y="41025"/>
                    <a:pt x="36957" y="43243"/>
                  </a:cubicBezTo>
                  <a:cubicBezTo>
                    <a:pt x="40393" y="31514"/>
                    <a:pt x="42188" y="19365"/>
                    <a:pt x="42291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6" name="Forma libre 221">
              <a:extLst>
                <a:ext uri="{FF2B5EF4-FFF2-40B4-BE49-F238E27FC236}">
                  <a16:creationId xmlns:a16="http://schemas.microsoft.com/office/drawing/2014/main" id="{8F8EADAE-BB6D-8F48-BB90-1590EEDD28AA}"/>
                </a:ext>
              </a:extLst>
            </p:cNvPr>
            <p:cNvSpPr/>
            <p:nvPr/>
          </p:nvSpPr>
          <p:spPr>
            <a:xfrm>
              <a:off x="18995026" y="14547818"/>
              <a:ext cx="47625" cy="57150"/>
            </a:xfrm>
            <a:custGeom>
              <a:avLst/>
              <a:gdLst>
                <a:gd name="connsiteX0" fmla="*/ 27718 w 47625"/>
                <a:gd name="connsiteY0" fmla="*/ 7144 h 57150"/>
                <a:gd name="connsiteX1" fmla="*/ 7144 w 47625"/>
                <a:gd name="connsiteY1" fmla="*/ 15335 h 57150"/>
                <a:gd name="connsiteX2" fmla="*/ 12668 w 47625"/>
                <a:gd name="connsiteY2" fmla="*/ 52864 h 57150"/>
                <a:gd name="connsiteX3" fmla="*/ 45148 w 47625"/>
                <a:gd name="connsiteY3" fmla="*/ 52864 h 57150"/>
                <a:gd name="connsiteX4" fmla="*/ 2771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7718" y="7144"/>
                  </a:moveTo>
                  <a:cubicBezTo>
                    <a:pt x="21226" y="10718"/>
                    <a:pt x="14315" y="13470"/>
                    <a:pt x="7144" y="15335"/>
                  </a:cubicBezTo>
                  <a:cubicBezTo>
                    <a:pt x="10689" y="27534"/>
                    <a:pt x="12548" y="40160"/>
                    <a:pt x="12668" y="52864"/>
                  </a:cubicBezTo>
                  <a:lnTo>
                    <a:pt x="45148" y="52864"/>
                  </a:lnTo>
                  <a:cubicBezTo>
                    <a:pt x="44522" y="36122"/>
                    <a:pt x="38396" y="20053"/>
                    <a:pt x="2771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7" name="Forma libre 222">
              <a:extLst>
                <a:ext uri="{FF2B5EF4-FFF2-40B4-BE49-F238E27FC236}">
                  <a16:creationId xmlns:a16="http://schemas.microsoft.com/office/drawing/2014/main" id="{F608AB57-7B80-0147-BEF8-7ACF4B97E320}"/>
                </a:ext>
              </a:extLst>
            </p:cNvPr>
            <p:cNvSpPr/>
            <p:nvPr/>
          </p:nvSpPr>
          <p:spPr>
            <a:xfrm>
              <a:off x="18976357" y="14523625"/>
              <a:ext cx="47625" cy="38100"/>
            </a:xfrm>
            <a:custGeom>
              <a:avLst/>
              <a:gdLst>
                <a:gd name="connsiteX0" fmla="*/ 42767 w 47625"/>
                <a:gd name="connsiteY0" fmla="*/ 27242 h 38100"/>
                <a:gd name="connsiteX1" fmla="*/ 42767 w 47625"/>
                <a:gd name="connsiteY1" fmla="*/ 27242 h 38100"/>
                <a:gd name="connsiteX2" fmla="*/ 41529 w 47625"/>
                <a:gd name="connsiteY2" fmla="*/ 25908 h 38100"/>
                <a:gd name="connsiteX3" fmla="*/ 40005 w 47625"/>
                <a:gd name="connsiteY3" fmla="*/ 24479 h 38100"/>
                <a:gd name="connsiteX4" fmla="*/ 38576 w 47625"/>
                <a:gd name="connsiteY4" fmla="*/ 23241 h 38100"/>
                <a:gd name="connsiteX5" fmla="*/ 37052 w 47625"/>
                <a:gd name="connsiteY5" fmla="*/ 21813 h 38100"/>
                <a:gd name="connsiteX6" fmla="*/ 35623 w 47625"/>
                <a:gd name="connsiteY6" fmla="*/ 20670 h 38100"/>
                <a:gd name="connsiteX7" fmla="*/ 33909 w 47625"/>
                <a:gd name="connsiteY7" fmla="*/ 19336 h 38100"/>
                <a:gd name="connsiteX8" fmla="*/ 32480 w 47625"/>
                <a:gd name="connsiteY8" fmla="*/ 18288 h 38100"/>
                <a:gd name="connsiteX9" fmla="*/ 30766 w 47625"/>
                <a:gd name="connsiteY9" fmla="*/ 17050 h 38100"/>
                <a:gd name="connsiteX10" fmla="*/ 29242 w 47625"/>
                <a:gd name="connsiteY10" fmla="*/ 16097 h 38100"/>
                <a:gd name="connsiteX11" fmla="*/ 27432 w 47625"/>
                <a:gd name="connsiteY11" fmla="*/ 14954 h 38100"/>
                <a:gd name="connsiteX12" fmla="*/ 25813 w 47625"/>
                <a:gd name="connsiteY12" fmla="*/ 14097 h 38100"/>
                <a:gd name="connsiteX13" fmla="*/ 24003 w 47625"/>
                <a:gd name="connsiteY13" fmla="*/ 13050 h 38100"/>
                <a:gd name="connsiteX14" fmla="*/ 22384 w 47625"/>
                <a:gd name="connsiteY14" fmla="*/ 12192 h 38100"/>
                <a:gd name="connsiteX15" fmla="*/ 20479 w 47625"/>
                <a:gd name="connsiteY15" fmla="*/ 11335 h 38100"/>
                <a:gd name="connsiteX16" fmla="*/ 18859 w 47625"/>
                <a:gd name="connsiteY16" fmla="*/ 10573 h 38100"/>
                <a:gd name="connsiteX17" fmla="*/ 16954 w 47625"/>
                <a:gd name="connsiteY17" fmla="*/ 9716 h 38100"/>
                <a:gd name="connsiteX18" fmla="*/ 15240 w 47625"/>
                <a:gd name="connsiteY18" fmla="*/ 9049 h 38100"/>
                <a:gd name="connsiteX19" fmla="*/ 13240 w 47625"/>
                <a:gd name="connsiteY19" fmla="*/ 8382 h 38100"/>
                <a:gd name="connsiteX20" fmla="*/ 11525 w 47625"/>
                <a:gd name="connsiteY20" fmla="*/ 7811 h 38100"/>
                <a:gd name="connsiteX21" fmla="*/ 9525 w 47625"/>
                <a:gd name="connsiteY21" fmla="*/ 7144 h 38100"/>
                <a:gd name="connsiteX22" fmla="*/ 7810 w 47625"/>
                <a:gd name="connsiteY22" fmla="*/ 7144 h 38100"/>
                <a:gd name="connsiteX23" fmla="*/ 7144 w 47625"/>
                <a:gd name="connsiteY23" fmla="*/ 7144 h 38100"/>
                <a:gd name="connsiteX24" fmla="*/ 24479 w 47625"/>
                <a:gd name="connsiteY24" fmla="*/ 35243 h 38100"/>
                <a:gd name="connsiteX25" fmla="*/ 43529 w 47625"/>
                <a:gd name="connsiteY25" fmla="*/ 280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2767" y="27242"/>
                  </a:moveTo>
                  <a:lnTo>
                    <a:pt x="42767" y="27242"/>
                  </a:lnTo>
                  <a:lnTo>
                    <a:pt x="41529" y="25908"/>
                  </a:lnTo>
                  <a:lnTo>
                    <a:pt x="40005" y="24479"/>
                  </a:lnTo>
                  <a:lnTo>
                    <a:pt x="38576" y="23241"/>
                  </a:lnTo>
                  <a:lnTo>
                    <a:pt x="37052" y="21813"/>
                  </a:lnTo>
                  <a:lnTo>
                    <a:pt x="35623" y="20670"/>
                  </a:lnTo>
                  <a:lnTo>
                    <a:pt x="33909" y="19336"/>
                  </a:lnTo>
                  <a:lnTo>
                    <a:pt x="32480" y="18288"/>
                  </a:lnTo>
                  <a:lnTo>
                    <a:pt x="30766" y="17050"/>
                  </a:lnTo>
                  <a:lnTo>
                    <a:pt x="29242" y="16097"/>
                  </a:lnTo>
                  <a:lnTo>
                    <a:pt x="27432" y="14954"/>
                  </a:lnTo>
                  <a:lnTo>
                    <a:pt x="25813" y="14097"/>
                  </a:lnTo>
                  <a:cubicBezTo>
                    <a:pt x="25243" y="13693"/>
                    <a:pt x="24637" y="13342"/>
                    <a:pt x="24003" y="13050"/>
                  </a:cubicBezTo>
                  <a:lnTo>
                    <a:pt x="22384" y="12192"/>
                  </a:lnTo>
                  <a:lnTo>
                    <a:pt x="20479" y="11335"/>
                  </a:lnTo>
                  <a:lnTo>
                    <a:pt x="18859" y="10573"/>
                  </a:lnTo>
                  <a:lnTo>
                    <a:pt x="16954" y="9716"/>
                  </a:lnTo>
                  <a:lnTo>
                    <a:pt x="15240" y="9049"/>
                  </a:lnTo>
                  <a:lnTo>
                    <a:pt x="13240" y="8382"/>
                  </a:lnTo>
                  <a:lnTo>
                    <a:pt x="11525" y="7811"/>
                  </a:lnTo>
                  <a:lnTo>
                    <a:pt x="9525" y="7144"/>
                  </a:lnTo>
                  <a:lnTo>
                    <a:pt x="7810" y="7144"/>
                  </a:lnTo>
                  <a:lnTo>
                    <a:pt x="7144" y="7144"/>
                  </a:lnTo>
                  <a:cubicBezTo>
                    <a:pt x="15161" y="14929"/>
                    <a:pt x="21118" y="24585"/>
                    <a:pt x="24479" y="35243"/>
                  </a:cubicBezTo>
                  <a:cubicBezTo>
                    <a:pt x="31084" y="33606"/>
                    <a:pt x="37477" y="31209"/>
                    <a:pt x="43529" y="280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8" name="Forma libre 223">
              <a:extLst>
                <a:ext uri="{FF2B5EF4-FFF2-40B4-BE49-F238E27FC236}">
                  <a16:creationId xmlns:a16="http://schemas.microsoft.com/office/drawing/2014/main" id="{5DC6F003-456C-A344-AF0C-C39AA75653CB}"/>
                </a:ext>
              </a:extLst>
            </p:cNvPr>
            <p:cNvSpPr/>
            <p:nvPr/>
          </p:nvSpPr>
          <p:spPr>
            <a:xfrm>
              <a:off x="18881392" y="14547818"/>
              <a:ext cx="47625" cy="57150"/>
            </a:xfrm>
            <a:custGeom>
              <a:avLst/>
              <a:gdLst>
                <a:gd name="connsiteX0" fmla="*/ 7144 w 47625"/>
                <a:gd name="connsiteY0" fmla="*/ 52864 h 57150"/>
                <a:gd name="connsiteX1" fmla="*/ 39624 w 47625"/>
                <a:gd name="connsiteY1" fmla="*/ 52864 h 57150"/>
                <a:gd name="connsiteX2" fmla="*/ 45148 w 47625"/>
                <a:gd name="connsiteY2" fmla="*/ 15335 h 57150"/>
                <a:gd name="connsiteX3" fmla="*/ 24574 w 47625"/>
                <a:gd name="connsiteY3" fmla="*/ 7144 h 57150"/>
                <a:gd name="connsiteX4" fmla="*/ 7144 w 47625"/>
                <a:gd name="connsiteY4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7144" y="52864"/>
                  </a:moveTo>
                  <a:lnTo>
                    <a:pt x="39624" y="52864"/>
                  </a:lnTo>
                  <a:cubicBezTo>
                    <a:pt x="39789" y="40164"/>
                    <a:pt x="41647" y="27544"/>
                    <a:pt x="45148" y="15335"/>
                  </a:cubicBezTo>
                  <a:cubicBezTo>
                    <a:pt x="37977" y="13470"/>
                    <a:pt x="31066" y="10717"/>
                    <a:pt x="24574" y="7144"/>
                  </a:cubicBezTo>
                  <a:cubicBezTo>
                    <a:pt x="13896" y="20053"/>
                    <a:pt x="7770" y="36122"/>
                    <a:pt x="7144" y="5286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9" name="Forma libre 224">
              <a:extLst>
                <a:ext uri="{FF2B5EF4-FFF2-40B4-BE49-F238E27FC236}">
                  <a16:creationId xmlns:a16="http://schemas.microsoft.com/office/drawing/2014/main" id="{F2DC1054-F1F9-7A40-9906-D80DE70D9C1A}"/>
                </a:ext>
              </a:extLst>
            </p:cNvPr>
            <p:cNvSpPr/>
            <p:nvPr/>
          </p:nvSpPr>
          <p:spPr>
            <a:xfrm>
              <a:off x="18925970" y="14636972"/>
              <a:ext cx="38100" cy="47625"/>
            </a:xfrm>
            <a:custGeom>
              <a:avLst/>
              <a:gdLst>
                <a:gd name="connsiteX0" fmla="*/ 35719 w 38100"/>
                <a:gd name="connsiteY0" fmla="*/ 42100 h 47625"/>
                <a:gd name="connsiteX1" fmla="*/ 35719 w 38100"/>
                <a:gd name="connsiteY1" fmla="*/ 7144 h 47625"/>
                <a:gd name="connsiteX2" fmla="*/ 7144 w 38100"/>
                <a:gd name="connsiteY2" fmla="*/ 10477 h 47625"/>
                <a:gd name="connsiteX3" fmla="*/ 35719 w 38100"/>
                <a:gd name="connsiteY3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5719" y="42100"/>
                  </a:moveTo>
                  <a:lnTo>
                    <a:pt x="35719" y="7144"/>
                  </a:lnTo>
                  <a:cubicBezTo>
                    <a:pt x="26101" y="7221"/>
                    <a:pt x="16521" y="8339"/>
                    <a:pt x="7144" y="10477"/>
                  </a:cubicBezTo>
                  <a:cubicBezTo>
                    <a:pt x="13525" y="28289"/>
                    <a:pt x="23717" y="40386"/>
                    <a:pt x="35719" y="4210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0" name="Forma libre 225">
              <a:extLst>
                <a:ext uri="{FF2B5EF4-FFF2-40B4-BE49-F238E27FC236}">
                  <a16:creationId xmlns:a16="http://schemas.microsoft.com/office/drawing/2014/main" id="{908A6DCD-44A0-7948-82E7-6B4DB8271C2D}"/>
                </a:ext>
              </a:extLst>
            </p:cNvPr>
            <p:cNvSpPr/>
            <p:nvPr/>
          </p:nvSpPr>
          <p:spPr>
            <a:xfrm>
              <a:off x="18919302" y="14598968"/>
              <a:ext cx="47625" cy="47625"/>
            </a:xfrm>
            <a:custGeom>
              <a:avLst/>
              <a:gdLst>
                <a:gd name="connsiteX0" fmla="*/ 42386 w 47625"/>
                <a:gd name="connsiteY0" fmla="*/ 7144 h 47625"/>
                <a:gd name="connsiteX1" fmla="*/ 7144 w 47625"/>
                <a:gd name="connsiteY1" fmla="*/ 7144 h 47625"/>
                <a:gd name="connsiteX2" fmla="*/ 12478 w 47625"/>
                <a:gd name="connsiteY2" fmla="*/ 43243 h 47625"/>
                <a:gd name="connsiteX3" fmla="*/ 42386 w 47625"/>
                <a:gd name="connsiteY3" fmla="*/ 397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7144"/>
                  </a:moveTo>
                  <a:lnTo>
                    <a:pt x="7144" y="7144"/>
                  </a:lnTo>
                  <a:cubicBezTo>
                    <a:pt x="7341" y="19358"/>
                    <a:pt x="9135" y="31494"/>
                    <a:pt x="12478" y="43243"/>
                  </a:cubicBezTo>
                  <a:cubicBezTo>
                    <a:pt x="22296" y="41022"/>
                    <a:pt x="32321" y="39841"/>
                    <a:pt x="42386" y="39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1" name="Forma libre 226">
              <a:extLst>
                <a:ext uri="{FF2B5EF4-FFF2-40B4-BE49-F238E27FC236}">
                  <a16:creationId xmlns:a16="http://schemas.microsoft.com/office/drawing/2014/main" id="{67BA3782-8B89-A34D-AE7D-F0302C7BF8FF}"/>
                </a:ext>
              </a:extLst>
            </p:cNvPr>
            <p:cNvSpPr/>
            <p:nvPr/>
          </p:nvSpPr>
          <p:spPr>
            <a:xfrm>
              <a:off x="18925970" y="14520576"/>
              <a:ext cx="38100" cy="47625"/>
            </a:xfrm>
            <a:custGeom>
              <a:avLst/>
              <a:gdLst>
                <a:gd name="connsiteX0" fmla="*/ 35719 w 38100"/>
                <a:gd name="connsiteY0" fmla="*/ 7144 h 47625"/>
                <a:gd name="connsiteX1" fmla="*/ 7144 w 38100"/>
                <a:gd name="connsiteY1" fmla="*/ 38767 h 47625"/>
                <a:gd name="connsiteX2" fmla="*/ 35719 w 38100"/>
                <a:gd name="connsiteY2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35719" y="7144"/>
                  </a:moveTo>
                  <a:cubicBezTo>
                    <a:pt x="24098" y="8763"/>
                    <a:pt x="13906" y="20955"/>
                    <a:pt x="7144" y="38767"/>
                  </a:cubicBezTo>
                  <a:cubicBezTo>
                    <a:pt x="16521" y="40905"/>
                    <a:pt x="26101" y="42023"/>
                    <a:pt x="35719" y="42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2" name="Forma libre 227">
              <a:extLst>
                <a:ext uri="{FF2B5EF4-FFF2-40B4-BE49-F238E27FC236}">
                  <a16:creationId xmlns:a16="http://schemas.microsoft.com/office/drawing/2014/main" id="{C0376381-DFC5-E144-850C-39B22F06A30F}"/>
                </a:ext>
              </a:extLst>
            </p:cNvPr>
            <p:cNvSpPr/>
            <p:nvPr/>
          </p:nvSpPr>
          <p:spPr>
            <a:xfrm>
              <a:off x="18919302" y="14557343"/>
              <a:ext cx="47625" cy="47625"/>
            </a:xfrm>
            <a:custGeom>
              <a:avLst/>
              <a:gdLst>
                <a:gd name="connsiteX0" fmla="*/ 42386 w 47625"/>
                <a:gd name="connsiteY0" fmla="*/ 10763 h 47625"/>
                <a:gd name="connsiteX1" fmla="*/ 12478 w 47625"/>
                <a:gd name="connsiteY1" fmla="*/ 7144 h 47625"/>
                <a:gd name="connsiteX2" fmla="*/ 7144 w 47625"/>
                <a:gd name="connsiteY2" fmla="*/ 43339 h 47625"/>
                <a:gd name="connsiteX3" fmla="*/ 42386 w 476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10763"/>
                  </a:moveTo>
                  <a:cubicBezTo>
                    <a:pt x="32318" y="10610"/>
                    <a:pt x="22293" y="9397"/>
                    <a:pt x="12478" y="7144"/>
                  </a:cubicBezTo>
                  <a:cubicBezTo>
                    <a:pt x="9135" y="18926"/>
                    <a:pt x="7342" y="31093"/>
                    <a:pt x="7144" y="43339"/>
                  </a:cubicBezTo>
                  <a:lnTo>
                    <a:pt x="42386" y="433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3" name="Forma libre 228">
              <a:extLst>
                <a:ext uri="{FF2B5EF4-FFF2-40B4-BE49-F238E27FC236}">
                  <a16:creationId xmlns:a16="http://schemas.microsoft.com/office/drawing/2014/main" id="{150B2CA0-F581-F84B-8AE7-3B9FC4233E86}"/>
                </a:ext>
              </a:extLst>
            </p:cNvPr>
            <p:cNvSpPr/>
            <p:nvPr/>
          </p:nvSpPr>
          <p:spPr>
            <a:xfrm>
              <a:off x="18902443" y="14522768"/>
              <a:ext cx="47625" cy="38100"/>
            </a:xfrm>
            <a:custGeom>
              <a:avLst/>
              <a:gdLst>
                <a:gd name="connsiteX0" fmla="*/ 43053 w 47625"/>
                <a:gd name="connsiteY0" fmla="*/ 7144 h 38100"/>
                <a:gd name="connsiteX1" fmla="*/ 42386 w 47625"/>
                <a:gd name="connsiteY1" fmla="*/ 7144 h 38100"/>
                <a:gd name="connsiteX2" fmla="*/ 40672 w 47625"/>
                <a:gd name="connsiteY2" fmla="*/ 7144 h 38100"/>
                <a:gd name="connsiteX3" fmla="*/ 38671 w 47625"/>
                <a:gd name="connsiteY3" fmla="*/ 7715 h 38100"/>
                <a:gd name="connsiteX4" fmla="*/ 36957 w 47625"/>
                <a:gd name="connsiteY4" fmla="*/ 8382 h 38100"/>
                <a:gd name="connsiteX5" fmla="*/ 34957 w 47625"/>
                <a:gd name="connsiteY5" fmla="*/ 9049 h 38100"/>
                <a:gd name="connsiteX6" fmla="*/ 33242 w 47625"/>
                <a:gd name="connsiteY6" fmla="*/ 9715 h 38100"/>
                <a:gd name="connsiteX7" fmla="*/ 31337 w 47625"/>
                <a:gd name="connsiteY7" fmla="*/ 10573 h 38100"/>
                <a:gd name="connsiteX8" fmla="*/ 29432 w 47625"/>
                <a:gd name="connsiteY8" fmla="*/ 12382 h 38100"/>
                <a:gd name="connsiteX9" fmla="*/ 27527 w 47625"/>
                <a:gd name="connsiteY9" fmla="*/ 13240 h 38100"/>
                <a:gd name="connsiteX10" fmla="*/ 25908 w 47625"/>
                <a:gd name="connsiteY10" fmla="*/ 14097 h 38100"/>
                <a:gd name="connsiteX11" fmla="*/ 24098 w 47625"/>
                <a:gd name="connsiteY11" fmla="*/ 15144 h 38100"/>
                <a:gd name="connsiteX12" fmla="*/ 22479 w 47625"/>
                <a:gd name="connsiteY12" fmla="*/ 16002 h 38100"/>
                <a:gd name="connsiteX13" fmla="*/ 20764 w 47625"/>
                <a:gd name="connsiteY13" fmla="*/ 17145 h 38100"/>
                <a:gd name="connsiteX14" fmla="*/ 19240 w 47625"/>
                <a:gd name="connsiteY14" fmla="*/ 18097 h 38100"/>
                <a:gd name="connsiteX15" fmla="*/ 17526 w 47625"/>
                <a:gd name="connsiteY15" fmla="*/ 19335 h 38100"/>
                <a:gd name="connsiteX16" fmla="*/ 16002 w 47625"/>
                <a:gd name="connsiteY16" fmla="*/ 20384 h 38100"/>
                <a:gd name="connsiteX17" fmla="*/ 14383 w 47625"/>
                <a:gd name="connsiteY17" fmla="*/ 21717 h 38100"/>
                <a:gd name="connsiteX18" fmla="*/ 12954 w 47625"/>
                <a:gd name="connsiteY18" fmla="*/ 22860 h 38100"/>
                <a:gd name="connsiteX19" fmla="*/ 11335 w 47625"/>
                <a:gd name="connsiteY19" fmla="*/ 24193 h 38100"/>
                <a:gd name="connsiteX20" fmla="*/ 10001 w 47625"/>
                <a:gd name="connsiteY20" fmla="*/ 25432 h 38100"/>
                <a:gd name="connsiteX21" fmla="*/ 8477 w 47625"/>
                <a:gd name="connsiteY21" fmla="*/ 26956 h 38100"/>
                <a:gd name="connsiteX22" fmla="*/ 7144 w 47625"/>
                <a:gd name="connsiteY22" fmla="*/ 28194 h 38100"/>
                <a:gd name="connsiteX23" fmla="*/ 7144 w 47625"/>
                <a:gd name="connsiteY23" fmla="*/ 28194 h 38100"/>
                <a:gd name="connsiteX24" fmla="*/ 25718 w 47625"/>
                <a:gd name="connsiteY24" fmla="*/ 35337 h 38100"/>
                <a:gd name="connsiteX25" fmla="*/ 43053 w 47625"/>
                <a:gd name="connsiteY25" fmla="*/ 723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3053" y="7144"/>
                  </a:moveTo>
                  <a:lnTo>
                    <a:pt x="42386" y="7144"/>
                  </a:lnTo>
                  <a:lnTo>
                    <a:pt x="40672" y="7144"/>
                  </a:lnTo>
                  <a:lnTo>
                    <a:pt x="38671" y="7715"/>
                  </a:lnTo>
                  <a:lnTo>
                    <a:pt x="36957" y="8382"/>
                  </a:lnTo>
                  <a:lnTo>
                    <a:pt x="34957" y="9049"/>
                  </a:lnTo>
                  <a:lnTo>
                    <a:pt x="33242" y="9715"/>
                  </a:lnTo>
                  <a:lnTo>
                    <a:pt x="31337" y="10573"/>
                  </a:lnTo>
                  <a:lnTo>
                    <a:pt x="29432" y="12382"/>
                  </a:lnTo>
                  <a:lnTo>
                    <a:pt x="27527" y="13240"/>
                  </a:lnTo>
                  <a:lnTo>
                    <a:pt x="25908" y="14097"/>
                  </a:lnTo>
                  <a:lnTo>
                    <a:pt x="24098" y="15144"/>
                  </a:lnTo>
                  <a:lnTo>
                    <a:pt x="22479" y="16002"/>
                  </a:lnTo>
                  <a:lnTo>
                    <a:pt x="20764" y="17145"/>
                  </a:lnTo>
                  <a:lnTo>
                    <a:pt x="19240" y="18097"/>
                  </a:lnTo>
                  <a:lnTo>
                    <a:pt x="17526" y="19335"/>
                  </a:lnTo>
                  <a:lnTo>
                    <a:pt x="16002" y="20384"/>
                  </a:lnTo>
                  <a:lnTo>
                    <a:pt x="14383" y="21717"/>
                  </a:lnTo>
                  <a:lnTo>
                    <a:pt x="12954" y="22860"/>
                  </a:lnTo>
                  <a:lnTo>
                    <a:pt x="11335" y="24193"/>
                  </a:lnTo>
                  <a:lnTo>
                    <a:pt x="10001" y="25432"/>
                  </a:lnTo>
                  <a:lnTo>
                    <a:pt x="8477" y="26956"/>
                  </a:lnTo>
                  <a:lnTo>
                    <a:pt x="7144" y="28194"/>
                  </a:lnTo>
                  <a:lnTo>
                    <a:pt x="7144" y="28194"/>
                  </a:lnTo>
                  <a:cubicBezTo>
                    <a:pt x="13063" y="31228"/>
                    <a:pt x="19290" y="33624"/>
                    <a:pt x="25718" y="35337"/>
                  </a:cubicBezTo>
                  <a:cubicBezTo>
                    <a:pt x="29079" y="24679"/>
                    <a:pt x="35036" y="15024"/>
                    <a:pt x="43053" y="72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4" name="Forma libre 229">
              <a:extLst>
                <a:ext uri="{FF2B5EF4-FFF2-40B4-BE49-F238E27FC236}">
                  <a16:creationId xmlns:a16="http://schemas.microsoft.com/office/drawing/2014/main" id="{95AC0181-08A8-6244-A8C9-DA580178BA9B}"/>
                </a:ext>
              </a:extLst>
            </p:cNvPr>
            <p:cNvSpPr/>
            <p:nvPr/>
          </p:nvSpPr>
          <p:spPr>
            <a:xfrm>
              <a:off x="18902538" y="14640973"/>
              <a:ext cx="47625" cy="38100"/>
            </a:xfrm>
            <a:custGeom>
              <a:avLst/>
              <a:gdLst>
                <a:gd name="connsiteX0" fmla="*/ 8668 w 47625"/>
                <a:gd name="connsiteY0" fmla="*/ 16479 h 38100"/>
                <a:gd name="connsiteX1" fmla="*/ 10192 w 47625"/>
                <a:gd name="connsiteY1" fmla="*/ 17907 h 38100"/>
                <a:gd name="connsiteX2" fmla="*/ 11525 w 47625"/>
                <a:gd name="connsiteY2" fmla="*/ 19145 h 38100"/>
                <a:gd name="connsiteX3" fmla="*/ 13145 w 47625"/>
                <a:gd name="connsiteY3" fmla="*/ 20574 h 38100"/>
                <a:gd name="connsiteX4" fmla="*/ 14574 w 47625"/>
                <a:gd name="connsiteY4" fmla="*/ 21717 h 38100"/>
                <a:gd name="connsiteX5" fmla="*/ 16193 w 47625"/>
                <a:gd name="connsiteY5" fmla="*/ 22956 h 38100"/>
                <a:gd name="connsiteX6" fmla="*/ 17717 w 47625"/>
                <a:gd name="connsiteY6" fmla="*/ 24099 h 38100"/>
                <a:gd name="connsiteX7" fmla="*/ 19431 w 47625"/>
                <a:gd name="connsiteY7" fmla="*/ 25241 h 38100"/>
                <a:gd name="connsiteX8" fmla="*/ 20955 w 47625"/>
                <a:gd name="connsiteY8" fmla="*/ 26289 h 38100"/>
                <a:gd name="connsiteX9" fmla="*/ 22670 w 47625"/>
                <a:gd name="connsiteY9" fmla="*/ 27337 h 38100"/>
                <a:gd name="connsiteX10" fmla="*/ 24289 w 47625"/>
                <a:gd name="connsiteY10" fmla="*/ 28290 h 38100"/>
                <a:gd name="connsiteX11" fmla="*/ 26099 w 47625"/>
                <a:gd name="connsiteY11" fmla="*/ 29337 h 38100"/>
                <a:gd name="connsiteX12" fmla="*/ 27718 w 47625"/>
                <a:gd name="connsiteY12" fmla="*/ 30195 h 38100"/>
                <a:gd name="connsiteX13" fmla="*/ 29623 w 47625"/>
                <a:gd name="connsiteY13" fmla="*/ 31052 h 38100"/>
                <a:gd name="connsiteX14" fmla="*/ 31242 w 47625"/>
                <a:gd name="connsiteY14" fmla="*/ 31814 h 38100"/>
                <a:gd name="connsiteX15" fmla="*/ 33242 w 47625"/>
                <a:gd name="connsiteY15" fmla="*/ 32671 h 38100"/>
                <a:gd name="connsiteX16" fmla="*/ 34862 w 47625"/>
                <a:gd name="connsiteY16" fmla="*/ 33338 h 38100"/>
                <a:gd name="connsiteX17" fmla="*/ 36862 w 47625"/>
                <a:gd name="connsiteY17" fmla="*/ 34004 h 38100"/>
                <a:gd name="connsiteX18" fmla="*/ 38576 w 47625"/>
                <a:gd name="connsiteY18" fmla="*/ 34576 h 38100"/>
                <a:gd name="connsiteX19" fmla="*/ 40577 w 47625"/>
                <a:gd name="connsiteY19" fmla="*/ 35243 h 38100"/>
                <a:gd name="connsiteX20" fmla="*/ 42291 w 47625"/>
                <a:gd name="connsiteY20" fmla="*/ 35719 h 38100"/>
                <a:gd name="connsiteX21" fmla="*/ 42958 w 47625"/>
                <a:gd name="connsiteY21" fmla="*/ 35719 h 38100"/>
                <a:gd name="connsiteX22" fmla="*/ 25622 w 47625"/>
                <a:gd name="connsiteY22" fmla="*/ 7144 h 38100"/>
                <a:gd name="connsiteX23" fmla="*/ 7144 w 47625"/>
                <a:gd name="connsiteY23" fmla="*/ 14288 h 38100"/>
                <a:gd name="connsiteX24" fmla="*/ 7144 w 47625"/>
                <a:gd name="connsiteY24" fmla="*/ 14288 h 38100"/>
                <a:gd name="connsiteX25" fmla="*/ 8477 w 47625"/>
                <a:gd name="connsiteY25" fmla="*/ 15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8668" y="16479"/>
                  </a:moveTo>
                  <a:lnTo>
                    <a:pt x="10192" y="17907"/>
                  </a:lnTo>
                  <a:cubicBezTo>
                    <a:pt x="10589" y="18368"/>
                    <a:pt x="11036" y="18783"/>
                    <a:pt x="11525" y="19145"/>
                  </a:cubicBezTo>
                  <a:lnTo>
                    <a:pt x="13145" y="20574"/>
                  </a:lnTo>
                  <a:lnTo>
                    <a:pt x="14574" y="21717"/>
                  </a:lnTo>
                  <a:lnTo>
                    <a:pt x="16193" y="22956"/>
                  </a:lnTo>
                  <a:lnTo>
                    <a:pt x="17717" y="24099"/>
                  </a:lnTo>
                  <a:lnTo>
                    <a:pt x="19431" y="25241"/>
                  </a:lnTo>
                  <a:lnTo>
                    <a:pt x="20955" y="26289"/>
                  </a:lnTo>
                  <a:lnTo>
                    <a:pt x="22670" y="27337"/>
                  </a:lnTo>
                  <a:lnTo>
                    <a:pt x="24289" y="28290"/>
                  </a:lnTo>
                  <a:lnTo>
                    <a:pt x="26099" y="29337"/>
                  </a:lnTo>
                  <a:lnTo>
                    <a:pt x="27718" y="30195"/>
                  </a:lnTo>
                  <a:lnTo>
                    <a:pt x="29623" y="31052"/>
                  </a:lnTo>
                  <a:lnTo>
                    <a:pt x="31242" y="31814"/>
                  </a:lnTo>
                  <a:lnTo>
                    <a:pt x="33242" y="32671"/>
                  </a:lnTo>
                  <a:lnTo>
                    <a:pt x="34862" y="33338"/>
                  </a:lnTo>
                  <a:lnTo>
                    <a:pt x="36862" y="34004"/>
                  </a:lnTo>
                  <a:lnTo>
                    <a:pt x="38576" y="34576"/>
                  </a:lnTo>
                  <a:lnTo>
                    <a:pt x="40577" y="35243"/>
                  </a:lnTo>
                  <a:lnTo>
                    <a:pt x="42291" y="35719"/>
                  </a:lnTo>
                  <a:lnTo>
                    <a:pt x="42958" y="35719"/>
                  </a:lnTo>
                  <a:cubicBezTo>
                    <a:pt x="34917" y="27764"/>
                    <a:pt x="28963" y="17949"/>
                    <a:pt x="25622" y="7144"/>
                  </a:cubicBezTo>
                  <a:cubicBezTo>
                    <a:pt x="19225" y="8858"/>
                    <a:pt x="13030" y="11253"/>
                    <a:pt x="7144" y="14288"/>
                  </a:cubicBezTo>
                  <a:lnTo>
                    <a:pt x="7144" y="14288"/>
                  </a:lnTo>
                  <a:lnTo>
                    <a:pt x="8477" y="1562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5" name="Forma libre 230">
              <a:extLst>
                <a:ext uri="{FF2B5EF4-FFF2-40B4-BE49-F238E27FC236}">
                  <a16:creationId xmlns:a16="http://schemas.microsoft.com/office/drawing/2014/main" id="{6FEA9121-2123-6740-81A4-F7AC7AD3C261}"/>
                </a:ext>
              </a:extLst>
            </p:cNvPr>
            <p:cNvSpPr/>
            <p:nvPr/>
          </p:nvSpPr>
          <p:spPr>
            <a:xfrm>
              <a:off x="18881393" y="14598968"/>
              <a:ext cx="47625" cy="57150"/>
            </a:xfrm>
            <a:custGeom>
              <a:avLst/>
              <a:gdLst>
                <a:gd name="connsiteX0" fmla="*/ 24574 w 47625"/>
                <a:gd name="connsiteY0" fmla="*/ 52768 h 57150"/>
                <a:gd name="connsiteX1" fmla="*/ 45148 w 47625"/>
                <a:gd name="connsiteY1" fmla="*/ 44577 h 57150"/>
                <a:gd name="connsiteX2" fmla="*/ 39624 w 47625"/>
                <a:gd name="connsiteY2" fmla="*/ 7144 h 57150"/>
                <a:gd name="connsiteX3" fmla="*/ 7144 w 47625"/>
                <a:gd name="connsiteY3" fmla="*/ 7144 h 57150"/>
                <a:gd name="connsiteX4" fmla="*/ 24574 w 47625"/>
                <a:gd name="connsiteY4" fmla="*/ 52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4574" y="52768"/>
                  </a:moveTo>
                  <a:cubicBezTo>
                    <a:pt x="31084" y="49234"/>
                    <a:pt x="37991" y="46485"/>
                    <a:pt x="45148" y="44577"/>
                  </a:cubicBezTo>
                  <a:cubicBezTo>
                    <a:pt x="41656" y="32399"/>
                    <a:pt x="39798" y="19811"/>
                    <a:pt x="39624" y="7144"/>
                  </a:cubicBezTo>
                  <a:lnTo>
                    <a:pt x="7144" y="7144"/>
                  </a:lnTo>
                  <a:cubicBezTo>
                    <a:pt x="7791" y="23853"/>
                    <a:pt x="13916" y="39885"/>
                    <a:pt x="24574" y="5276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sp>
        <p:nvSpPr>
          <p:cNvPr id="96" name="Forma libre 231">
            <a:extLst>
              <a:ext uri="{FF2B5EF4-FFF2-40B4-BE49-F238E27FC236}">
                <a16:creationId xmlns:a16="http://schemas.microsoft.com/office/drawing/2014/main" id="{E5F99100-B6C6-6243-95F4-22C97F9397DF}"/>
              </a:ext>
            </a:extLst>
          </p:cNvPr>
          <p:cNvSpPr/>
          <p:nvPr/>
        </p:nvSpPr>
        <p:spPr>
          <a:xfrm>
            <a:off x="17880771" y="5817298"/>
            <a:ext cx="211853" cy="287515"/>
          </a:xfrm>
          <a:custGeom>
            <a:avLst/>
            <a:gdLst>
              <a:gd name="connsiteX0" fmla="*/ 124301 w 133350"/>
              <a:gd name="connsiteY0" fmla="*/ 50848 h 180975"/>
              <a:gd name="connsiteX1" fmla="*/ 121444 w 133350"/>
              <a:gd name="connsiteY1" fmla="*/ 43895 h 180975"/>
              <a:gd name="connsiteX2" fmla="*/ 43655 w 133350"/>
              <a:gd name="connsiteY2" fmla="*/ 11697 h 180975"/>
              <a:gd name="connsiteX3" fmla="*/ 7144 w 133350"/>
              <a:gd name="connsiteY3" fmla="*/ 61517 h 180975"/>
              <a:gd name="connsiteX4" fmla="*/ 7144 w 133350"/>
              <a:gd name="connsiteY4" fmla="*/ 68946 h 180975"/>
              <a:gd name="connsiteX5" fmla="*/ 7144 w 133350"/>
              <a:gd name="connsiteY5" fmla="*/ 73422 h 180975"/>
              <a:gd name="connsiteX6" fmla="*/ 33147 w 133350"/>
              <a:gd name="connsiteY6" fmla="*/ 126381 h 180975"/>
              <a:gd name="connsiteX7" fmla="*/ 66770 w 133350"/>
              <a:gd name="connsiteY7" fmla="*/ 181436 h 180975"/>
              <a:gd name="connsiteX8" fmla="*/ 87440 w 133350"/>
              <a:gd name="connsiteY8" fmla="*/ 145908 h 180975"/>
              <a:gd name="connsiteX9" fmla="*/ 93345 w 133350"/>
              <a:gd name="connsiteY9" fmla="*/ 135811 h 180975"/>
              <a:gd name="connsiteX10" fmla="*/ 98012 w 133350"/>
              <a:gd name="connsiteY10" fmla="*/ 129525 h 180975"/>
              <a:gd name="connsiteX11" fmla="*/ 126587 w 133350"/>
              <a:gd name="connsiteY11" fmla="*/ 69231 h 180975"/>
              <a:gd name="connsiteX12" fmla="*/ 126587 w 133350"/>
              <a:gd name="connsiteY12" fmla="*/ 61040 h 180975"/>
              <a:gd name="connsiteX13" fmla="*/ 123730 w 133350"/>
              <a:gd name="connsiteY13" fmla="*/ 50848 h 180975"/>
              <a:gd name="connsiteX14" fmla="*/ 66580 w 133350"/>
              <a:gd name="connsiteY14" fmla="*/ 88091 h 180975"/>
              <a:gd name="connsiteX15" fmla="*/ 46292 w 133350"/>
              <a:gd name="connsiteY15" fmla="*/ 73517 h 180975"/>
              <a:gd name="connsiteX16" fmla="*/ 45720 w 133350"/>
              <a:gd name="connsiteY16" fmla="*/ 68183 h 180975"/>
              <a:gd name="connsiteX17" fmla="*/ 45720 w 133350"/>
              <a:gd name="connsiteY17" fmla="*/ 63326 h 180975"/>
              <a:gd name="connsiteX18" fmla="*/ 65949 w 133350"/>
              <a:gd name="connsiteY18" fmla="*/ 43552 h 180975"/>
              <a:gd name="connsiteX19" fmla="*/ 67247 w 133350"/>
              <a:gd name="connsiteY19" fmla="*/ 43609 h 180975"/>
              <a:gd name="connsiteX20" fmla="*/ 89251 w 133350"/>
              <a:gd name="connsiteY20" fmla="*/ 65419 h 180975"/>
              <a:gd name="connsiteX21" fmla="*/ 89249 w 133350"/>
              <a:gd name="connsiteY21" fmla="*/ 65803 h 180975"/>
              <a:gd name="connsiteX22" fmla="*/ 66582 w 133350"/>
              <a:gd name="connsiteY22" fmla="*/ 88091 h 180975"/>
              <a:gd name="connsiteX23" fmla="*/ 66580 w 133350"/>
              <a:gd name="connsiteY23" fmla="*/ 8809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350" h="180975">
                <a:moveTo>
                  <a:pt x="124301" y="50848"/>
                </a:moveTo>
                <a:cubicBezTo>
                  <a:pt x="123489" y="48476"/>
                  <a:pt x="122534" y="46154"/>
                  <a:pt x="121444" y="43895"/>
                </a:cubicBezTo>
                <a:cubicBezTo>
                  <a:pt x="108854" y="13523"/>
                  <a:pt x="74027" y="-893"/>
                  <a:pt x="43655" y="11697"/>
                </a:cubicBezTo>
                <a:cubicBezTo>
                  <a:pt x="23147" y="20197"/>
                  <a:pt x="9073" y="39401"/>
                  <a:pt x="7144" y="61517"/>
                </a:cubicBezTo>
                <a:lnTo>
                  <a:pt x="7144" y="68946"/>
                </a:lnTo>
                <a:cubicBezTo>
                  <a:pt x="7144" y="68946"/>
                  <a:pt x="7144" y="71993"/>
                  <a:pt x="7144" y="73422"/>
                </a:cubicBezTo>
                <a:cubicBezTo>
                  <a:pt x="9335" y="90663"/>
                  <a:pt x="22955" y="109046"/>
                  <a:pt x="33147" y="126381"/>
                </a:cubicBezTo>
                <a:cubicBezTo>
                  <a:pt x="43339" y="143717"/>
                  <a:pt x="55531" y="163148"/>
                  <a:pt x="66770" y="181436"/>
                </a:cubicBezTo>
                <a:cubicBezTo>
                  <a:pt x="73724" y="169530"/>
                  <a:pt x="80677" y="157433"/>
                  <a:pt x="87440" y="145908"/>
                </a:cubicBezTo>
                <a:cubicBezTo>
                  <a:pt x="89345" y="142479"/>
                  <a:pt x="91440" y="139050"/>
                  <a:pt x="93345" y="135811"/>
                </a:cubicBezTo>
                <a:cubicBezTo>
                  <a:pt x="95250" y="132573"/>
                  <a:pt x="96965" y="131525"/>
                  <a:pt x="98012" y="129525"/>
                </a:cubicBezTo>
                <a:cubicBezTo>
                  <a:pt x="108966" y="109427"/>
                  <a:pt x="126587" y="89139"/>
                  <a:pt x="126587" y="69231"/>
                </a:cubicBezTo>
                <a:lnTo>
                  <a:pt x="126587" y="61040"/>
                </a:lnTo>
                <a:cubicBezTo>
                  <a:pt x="125952" y="57562"/>
                  <a:pt x="124996" y="54150"/>
                  <a:pt x="123730" y="50848"/>
                </a:cubicBezTo>
                <a:moveTo>
                  <a:pt x="66580" y="88091"/>
                </a:moveTo>
                <a:cubicBezTo>
                  <a:pt x="57374" y="88143"/>
                  <a:pt x="49182" y="82258"/>
                  <a:pt x="46292" y="73517"/>
                </a:cubicBezTo>
                <a:cubicBezTo>
                  <a:pt x="45833" y="71778"/>
                  <a:pt x="45640" y="69980"/>
                  <a:pt x="45720" y="68183"/>
                </a:cubicBezTo>
                <a:lnTo>
                  <a:pt x="45720" y="63326"/>
                </a:lnTo>
                <a:cubicBezTo>
                  <a:pt x="45846" y="52280"/>
                  <a:pt x="54902" y="43427"/>
                  <a:pt x="65949" y="43552"/>
                </a:cubicBezTo>
                <a:cubicBezTo>
                  <a:pt x="66382" y="43557"/>
                  <a:pt x="66815" y="43576"/>
                  <a:pt x="67247" y="43609"/>
                </a:cubicBezTo>
                <a:cubicBezTo>
                  <a:pt x="79346" y="43556"/>
                  <a:pt x="89197" y="53320"/>
                  <a:pt x="89251" y="65419"/>
                </a:cubicBezTo>
                <a:cubicBezTo>
                  <a:pt x="89252" y="65547"/>
                  <a:pt x="89251" y="65675"/>
                  <a:pt x="89249" y="65803"/>
                </a:cubicBezTo>
                <a:cubicBezTo>
                  <a:pt x="89145" y="78217"/>
                  <a:pt x="78996" y="88196"/>
                  <a:pt x="66582" y="88091"/>
                </a:cubicBezTo>
                <a:cubicBezTo>
                  <a:pt x="66581" y="88091"/>
                  <a:pt x="66581" y="88091"/>
                  <a:pt x="66580" y="88091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sp>
        <p:nvSpPr>
          <p:cNvPr id="97" name="TextBox 65">
            <a:extLst>
              <a:ext uri="{FF2B5EF4-FFF2-40B4-BE49-F238E27FC236}">
                <a16:creationId xmlns:a16="http://schemas.microsoft.com/office/drawing/2014/main" id="{36CE492D-0BB3-C24F-9E38-FE66AAD19A52}"/>
              </a:ext>
            </a:extLst>
          </p:cNvPr>
          <p:cNvSpPr txBox="1"/>
          <p:nvPr/>
        </p:nvSpPr>
        <p:spPr>
          <a:xfrm>
            <a:off x="13561074" y="5076026"/>
            <a:ext cx="128915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Phone: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Email: </a:t>
            </a:r>
          </a:p>
        </p:txBody>
      </p:sp>
      <p:sp>
        <p:nvSpPr>
          <p:cNvPr id="98" name="TextBox 65">
            <a:extLst>
              <a:ext uri="{FF2B5EF4-FFF2-40B4-BE49-F238E27FC236}">
                <a16:creationId xmlns:a16="http://schemas.microsoft.com/office/drawing/2014/main" id="{69C78A87-D6B7-9B43-A4D6-D5F90A6FB0F2}"/>
              </a:ext>
            </a:extLst>
          </p:cNvPr>
          <p:cNvSpPr txBox="1"/>
          <p:nvPr/>
        </p:nvSpPr>
        <p:spPr>
          <a:xfrm>
            <a:off x="14908484" y="5074883"/>
            <a:ext cx="3168228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+00 123 456 790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jenn@gmail.com</a:t>
            </a: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29A819-B233-CE40-86C6-ACDCE8643102}"/>
              </a:ext>
            </a:extLst>
          </p:cNvPr>
          <p:cNvSpPr/>
          <p:nvPr/>
        </p:nvSpPr>
        <p:spPr>
          <a:xfrm>
            <a:off x="2231488" y="785925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9" name="TextBox 65">
            <a:extLst>
              <a:ext uri="{FF2B5EF4-FFF2-40B4-BE49-F238E27FC236}">
                <a16:creationId xmlns:a16="http://schemas.microsoft.com/office/drawing/2014/main" id="{B363F126-0496-F843-9507-56480254CF6E}"/>
              </a:ext>
            </a:extLst>
          </p:cNvPr>
          <p:cNvSpPr txBox="1"/>
          <p:nvPr/>
        </p:nvSpPr>
        <p:spPr>
          <a:xfrm>
            <a:off x="2231488" y="8818521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0" name="TextBox 65">
            <a:extLst>
              <a:ext uri="{FF2B5EF4-FFF2-40B4-BE49-F238E27FC236}">
                <a16:creationId xmlns:a16="http://schemas.microsoft.com/office/drawing/2014/main" id="{2791DF5B-B7F6-8241-B3F4-D0F564E7F6D2}"/>
              </a:ext>
            </a:extLst>
          </p:cNvPr>
          <p:cNvSpPr txBox="1"/>
          <p:nvPr/>
        </p:nvSpPr>
        <p:spPr>
          <a:xfrm>
            <a:off x="2231488" y="10485617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65" name="TextBox 65">
            <a:extLst>
              <a:ext uri="{FF2B5EF4-FFF2-40B4-BE49-F238E27FC236}">
                <a16:creationId xmlns:a16="http://schemas.microsoft.com/office/drawing/2014/main" id="{B7612469-9052-A149-AA6F-928887C47422}"/>
              </a:ext>
            </a:extLst>
          </p:cNvPr>
          <p:cNvSpPr txBox="1"/>
          <p:nvPr/>
        </p:nvSpPr>
        <p:spPr>
          <a:xfrm>
            <a:off x="18470591" y="5076026"/>
            <a:ext cx="128915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Web: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Home: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155D4-259E-4546-920E-413666718EFA}"/>
              </a:ext>
            </a:extLst>
          </p:cNvPr>
          <p:cNvSpPr txBox="1"/>
          <p:nvPr/>
        </p:nvSpPr>
        <p:spPr>
          <a:xfrm>
            <a:off x="19703701" y="5074883"/>
            <a:ext cx="3168228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jennsmith.com</a:t>
            </a:r>
            <a:endParaRPr lang="en-US" sz="2400" dirty="0">
              <a:latin typeface="Lato Light" panose="020F0302020204030203" pitchFamily="34" charset="77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Apartment, 000, Street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E51B7C-D698-CA48-9054-EAE2518D7EFD}"/>
              </a:ext>
            </a:extLst>
          </p:cNvPr>
          <p:cNvSpPr/>
          <p:nvPr/>
        </p:nvSpPr>
        <p:spPr>
          <a:xfrm>
            <a:off x="9346663" y="78306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Experience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6" name="TextBox 65">
            <a:extLst>
              <a:ext uri="{FF2B5EF4-FFF2-40B4-BE49-F238E27FC236}">
                <a16:creationId xmlns:a16="http://schemas.microsoft.com/office/drawing/2014/main" id="{2B5D80EC-545A-BD42-B412-E419EFEF6983}"/>
              </a:ext>
            </a:extLst>
          </p:cNvPr>
          <p:cNvSpPr txBox="1"/>
          <p:nvPr/>
        </p:nvSpPr>
        <p:spPr>
          <a:xfrm>
            <a:off x="9346663" y="8761371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78" name="TextBox 65">
            <a:extLst>
              <a:ext uri="{FF2B5EF4-FFF2-40B4-BE49-F238E27FC236}">
                <a16:creationId xmlns:a16="http://schemas.microsoft.com/office/drawing/2014/main" id="{6B34C8FA-1355-A54A-B46B-AC8544B8EA4B}"/>
              </a:ext>
            </a:extLst>
          </p:cNvPr>
          <p:cNvSpPr txBox="1"/>
          <p:nvPr/>
        </p:nvSpPr>
        <p:spPr>
          <a:xfrm>
            <a:off x="9346663" y="10428467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9F7CB4-1779-5A48-9535-0B275F961EAA}"/>
              </a:ext>
            </a:extLst>
          </p:cNvPr>
          <p:cNvGrpSpPr/>
          <p:nvPr/>
        </p:nvGrpSpPr>
        <p:grpSpPr>
          <a:xfrm>
            <a:off x="20072244" y="8705335"/>
            <a:ext cx="1661015" cy="743179"/>
            <a:chOff x="20843769" y="9048235"/>
            <a:chExt cx="1661015" cy="743179"/>
          </a:xfrm>
        </p:grpSpPr>
        <p:sp>
          <p:nvSpPr>
            <p:cNvPr id="100" name="Forma libre 166">
              <a:extLst>
                <a:ext uri="{FF2B5EF4-FFF2-40B4-BE49-F238E27FC236}">
                  <a16:creationId xmlns:a16="http://schemas.microsoft.com/office/drawing/2014/main" id="{F7E189AD-F301-E546-ACA9-200DCDDB8CF0}"/>
                </a:ext>
              </a:extLst>
            </p:cNvPr>
            <p:cNvSpPr/>
            <p:nvPr/>
          </p:nvSpPr>
          <p:spPr>
            <a:xfrm>
              <a:off x="20843769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1" name="Forma libre 167">
              <a:extLst>
                <a:ext uri="{FF2B5EF4-FFF2-40B4-BE49-F238E27FC236}">
                  <a16:creationId xmlns:a16="http://schemas.microsoft.com/office/drawing/2014/main" id="{30A998F0-E5F5-DA4D-8E98-5908D3445B77}"/>
                </a:ext>
              </a:extLst>
            </p:cNvPr>
            <p:cNvSpPr/>
            <p:nvPr/>
          </p:nvSpPr>
          <p:spPr>
            <a:xfrm>
              <a:off x="21205164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529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2" y="79724"/>
                    <a:pt x="43434" y="79724"/>
                  </a:cubicBezTo>
                  <a:cubicBezTo>
                    <a:pt x="63477" y="79724"/>
                    <a:pt x="79724" y="63476"/>
                    <a:pt x="79724" y="43434"/>
                  </a:cubicBezTo>
                  <a:cubicBezTo>
                    <a:pt x="79724" y="23428"/>
                    <a:pt x="63535" y="7196"/>
                    <a:pt x="43529" y="7144"/>
                  </a:cubicBezTo>
                  <a:cubicBezTo>
                    <a:pt x="23471" y="7144"/>
                    <a:pt x="7196" y="23376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2" name="Forma libre 168">
              <a:extLst>
                <a:ext uri="{FF2B5EF4-FFF2-40B4-BE49-F238E27FC236}">
                  <a16:creationId xmlns:a16="http://schemas.microsoft.com/office/drawing/2014/main" id="{55116ED7-61C6-BA4E-97A3-F620C03506F9}"/>
                </a:ext>
              </a:extLst>
            </p:cNvPr>
            <p:cNvSpPr/>
            <p:nvPr/>
          </p:nvSpPr>
          <p:spPr>
            <a:xfrm>
              <a:off x="21558748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3" name="Forma libre 169">
              <a:extLst>
                <a:ext uri="{FF2B5EF4-FFF2-40B4-BE49-F238E27FC236}">
                  <a16:creationId xmlns:a16="http://schemas.microsoft.com/office/drawing/2014/main" id="{835B75FD-D290-9341-9B6D-E0A010D04FF3}"/>
                </a:ext>
              </a:extLst>
            </p:cNvPr>
            <p:cNvSpPr/>
            <p:nvPr/>
          </p:nvSpPr>
          <p:spPr>
            <a:xfrm>
              <a:off x="21924721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" name="Forma libre 170">
              <a:extLst>
                <a:ext uri="{FF2B5EF4-FFF2-40B4-BE49-F238E27FC236}">
                  <a16:creationId xmlns:a16="http://schemas.microsoft.com/office/drawing/2014/main" id="{C674C713-ADB6-AD40-975B-20433BB4613F}"/>
                </a:ext>
              </a:extLst>
            </p:cNvPr>
            <p:cNvSpPr/>
            <p:nvPr/>
          </p:nvSpPr>
          <p:spPr>
            <a:xfrm>
              <a:off x="22252721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915 h 85725"/>
                <a:gd name="connsiteX2" fmla="*/ 79915 w 85725"/>
                <a:gd name="connsiteY2" fmla="*/ 43624 h 85725"/>
                <a:gd name="connsiteX3" fmla="*/ 43624 w 85725"/>
                <a:gd name="connsiteY3" fmla="*/ 7144 h 85725"/>
                <a:gd name="connsiteX4" fmla="*/ 43434 w 85725"/>
                <a:gd name="connsiteY4" fmla="*/ 7144 h 85725"/>
                <a:gd name="connsiteX5" fmla="*/ 7144 w 85725"/>
                <a:gd name="connsiteY5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091" y="63529"/>
                    <a:pt x="23339" y="79862"/>
                    <a:pt x="43434" y="79915"/>
                  </a:cubicBezTo>
                  <a:cubicBezTo>
                    <a:pt x="63529" y="79967"/>
                    <a:pt x="79862" y="63719"/>
                    <a:pt x="79915" y="43624"/>
                  </a:cubicBezTo>
                  <a:cubicBezTo>
                    <a:pt x="79967" y="23529"/>
                    <a:pt x="63719" y="7196"/>
                    <a:pt x="43624" y="7144"/>
                  </a:cubicBezTo>
                  <a:cubicBezTo>
                    <a:pt x="43561" y="7144"/>
                    <a:pt x="4349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B7B8A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5" name="Forma libre 171">
              <a:extLst>
                <a:ext uri="{FF2B5EF4-FFF2-40B4-BE49-F238E27FC236}">
                  <a16:creationId xmlns:a16="http://schemas.microsoft.com/office/drawing/2014/main" id="{53DA2221-C66C-A345-878D-11C5BB57B88A}"/>
                </a:ext>
              </a:extLst>
            </p:cNvPr>
            <p:cNvSpPr/>
            <p:nvPr/>
          </p:nvSpPr>
          <p:spPr>
            <a:xfrm>
              <a:off x="20853466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2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6" name="Forma libre 172">
              <a:extLst>
                <a:ext uri="{FF2B5EF4-FFF2-40B4-BE49-F238E27FC236}">
                  <a16:creationId xmlns:a16="http://schemas.microsoft.com/office/drawing/2014/main" id="{5A9820F3-56D3-4F4A-B75E-0FB46B8333A1}"/>
                </a:ext>
              </a:extLst>
            </p:cNvPr>
            <p:cNvSpPr/>
            <p:nvPr/>
          </p:nvSpPr>
          <p:spPr>
            <a:xfrm>
              <a:off x="21214322" y="9549045"/>
              <a:ext cx="242366" cy="242366"/>
            </a:xfrm>
            <a:custGeom>
              <a:avLst/>
              <a:gdLst>
                <a:gd name="connsiteX0" fmla="*/ 7334 w 85725"/>
                <a:gd name="connsiteY0" fmla="*/ 43435 h 85725"/>
                <a:gd name="connsiteX1" fmla="*/ 43625 w 85725"/>
                <a:gd name="connsiteY1" fmla="*/ 79724 h 85725"/>
                <a:gd name="connsiteX2" fmla="*/ 79915 w 85725"/>
                <a:gd name="connsiteY2" fmla="*/ 43434 h 85725"/>
                <a:gd name="connsiteX3" fmla="*/ 43624 w 85725"/>
                <a:gd name="connsiteY3" fmla="*/ 7144 h 85725"/>
                <a:gd name="connsiteX4" fmla="*/ 43434 w 85725"/>
                <a:gd name="connsiteY4" fmla="*/ 7144 h 85725"/>
                <a:gd name="connsiteX5" fmla="*/ 7144 w 85725"/>
                <a:gd name="connsiteY5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7334" y="43435"/>
                  </a:moveTo>
                  <a:cubicBezTo>
                    <a:pt x="7334" y="63477"/>
                    <a:pt x="23582" y="79725"/>
                    <a:pt x="43625" y="79724"/>
                  </a:cubicBezTo>
                  <a:cubicBezTo>
                    <a:pt x="63667" y="79724"/>
                    <a:pt x="79915" y="63476"/>
                    <a:pt x="79915" y="43434"/>
                  </a:cubicBezTo>
                  <a:cubicBezTo>
                    <a:pt x="79914" y="23391"/>
                    <a:pt x="63667" y="7143"/>
                    <a:pt x="43624" y="7144"/>
                  </a:cubicBezTo>
                  <a:cubicBezTo>
                    <a:pt x="43561" y="7144"/>
                    <a:pt x="43497" y="7144"/>
                    <a:pt x="43434" y="7144"/>
                  </a:cubicBezTo>
                  <a:cubicBezTo>
                    <a:pt x="23413" y="7197"/>
                    <a:pt x="7196" y="23414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7" name="Forma libre 173">
              <a:extLst>
                <a:ext uri="{FF2B5EF4-FFF2-40B4-BE49-F238E27FC236}">
                  <a16:creationId xmlns:a16="http://schemas.microsoft.com/office/drawing/2014/main" id="{5EA46E73-6AC3-B64A-8689-06E6ECCA7DE3}"/>
                </a:ext>
              </a:extLst>
            </p:cNvPr>
            <p:cNvSpPr/>
            <p:nvPr/>
          </p:nvSpPr>
          <p:spPr>
            <a:xfrm>
              <a:off x="21566828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8" name="Forma libre 174">
              <a:extLst>
                <a:ext uri="{FF2B5EF4-FFF2-40B4-BE49-F238E27FC236}">
                  <a16:creationId xmlns:a16="http://schemas.microsoft.com/office/drawing/2014/main" id="{B389E4A3-CF37-924D-B0F0-29D99D5F7CED}"/>
                </a:ext>
              </a:extLst>
            </p:cNvPr>
            <p:cNvSpPr/>
            <p:nvPr/>
          </p:nvSpPr>
          <p:spPr>
            <a:xfrm>
              <a:off x="21934147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4" name="Forma libre 175">
              <a:extLst>
                <a:ext uri="{FF2B5EF4-FFF2-40B4-BE49-F238E27FC236}">
                  <a16:creationId xmlns:a16="http://schemas.microsoft.com/office/drawing/2014/main" id="{F1B72648-EDD4-5742-80EA-125E9AE824BC}"/>
                </a:ext>
              </a:extLst>
            </p:cNvPr>
            <p:cNvSpPr/>
            <p:nvPr/>
          </p:nvSpPr>
          <p:spPr>
            <a:xfrm>
              <a:off x="22262418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9" name="TextBox 65">
            <a:extLst>
              <a:ext uri="{FF2B5EF4-FFF2-40B4-BE49-F238E27FC236}">
                <a16:creationId xmlns:a16="http://schemas.microsoft.com/office/drawing/2014/main" id="{D13AB1CA-4D41-1B4A-9185-6B55EDFF6C83}"/>
              </a:ext>
            </a:extLst>
          </p:cNvPr>
          <p:cNvSpPr txBox="1"/>
          <p:nvPr/>
        </p:nvSpPr>
        <p:spPr>
          <a:xfrm>
            <a:off x="16659864" y="8533428"/>
            <a:ext cx="2329008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Photoshop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Lightroom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F02E0C5-194F-AF4D-AD09-223D3DBB40D5}"/>
              </a:ext>
            </a:extLst>
          </p:cNvPr>
          <p:cNvGrpSpPr/>
          <p:nvPr/>
        </p:nvGrpSpPr>
        <p:grpSpPr>
          <a:xfrm>
            <a:off x="20072244" y="10962760"/>
            <a:ext cx="1661015" cy="743179"/>
            <a:chOff x="20843769" y="9048235"/>
            <a:chExt cx="1661015" cy="743179"/>
          </a:xfrm>
        </p:grpSpPr>
        <p:sp>
          <p:nvSpPr>
            <p:cNvPr id="141" name="Forma libre 166">
              <a:extLst>
                <a:ext uri="{FF2B5EF4-FFF2-40B4-BE49-F238E27FC236}">
                  <a16:creationId xmlns:a16="http://schemas.microsoft.com/office/drawing/2014/main" id="{B17DB8DA-F62D-3745-8469-F9AE14847992}"/>
                </a:ext>
              </a:extLst>
            </p:cNvPr>
            <p:cNvSpPr/>
            <p:nvPr/>
          </p:nvSpPr>
          <p:spPr>
            <a:xfrm>
              <a:off x="20843769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2" name="Forma libre 167">
              <a:extLst>
                <a:ext uri="{FF2B5EF4-FFF2-40B4-BE49-F238E27FC236}">
                  <a16:creationId xmlns:a16="http://schemas.microsoft.com/office/drawing/2014/main" id="{B1B04F65-6520-634F-AEB9-9659500BAD4D}"/>
                </a:ext>
              </a:extLst>
            </p:cNvPr>
            <p:cNvSpPr/>
            <p:nvPr/>
          </p:nvSpPr>
          <p:spPr>
            <a:xfrm>
              <a:off x="21205164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529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2" y="79724"/>
                    <a:pt x="43434" y="79724"/>
                  </a:cubicBezTo>
                  <a:cubicBezTo>
                    <a:pt x="63477" y="79724"/>
                    <a:pt x="79724" y="63476"/>
                    <a:pt x="79724" y="43434"/>
                  </a:cubicBezTo>
                  <a:cubicBezTo>
                    <a:pt x="79724" y="23428"/>
                    <a:pt x="63535" y="7196"/>
                    <a:pt x="43529" y="7144"/>
                  </a:cubicBezTo>
                  <a:cubicBezTo>
                    <a:pt x="23471" y="7144"/>
                    <a:pt x="7196" y="23376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3" name="Forma libre 168">
              <a:extLst>
                <a:ext uri="{FF2B5EF4-FFF2-40B4-BE49-F238E27FC236}">
                  <a16:creationId xmlns:a16="http://schemas.microsoft.com/office/drawing/2014/main" id="{A70D6842-02FA-9247-8AEB-B24736DCDA87}"/>
                </a:ext>
              </a:extLst>
            </p:cNvPr>
            <p:cNvSpPr/>
            <p:nvPr/>
          </p:nvSpPr>
          <p:spPr>
            <a:xfrm>
              <a:off x="21558748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4" name="Forma libre 169">
              <a:extLst>
                <a:ext uri="{FF2B5EF4-FFF2-40B4-BE49-F238E27FC236}">
                  <a16:creationId xmlns:a16="http://schemas.microsoft.com/office/drawing/2014/main" id="{6775A5EA-4DE5-4A45-B939-793C4AF37BB8}"/>
                </a:ext>
              </a:extLst>
            </p:cNvPr>
            <p:cNvSpPr/>
            <p:nvPr/>
          </p:nvSpPr>
          <p:spPr>
            <a:xfrm>
              <a:off x="21924721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5" name="Forma libre 170">
              <a:extLst>
                <a:ext uri="{FF2B5EF4-FFF2-40B4-BE49-F238E27FC236}">
                  <a16:creationId xmlns:a16="http://schemas.microsoft.com/office/drawing/2014/main" id="{28FF8939-E9E9-0947-8DEF-07649369EDF2}"/>
                </a:ext>
              </a:extLst>
            </p:cNvPr>
            <p:cNvSpPr/>
            <p:nvPr/>
          </p:nvSpPr>
          <p:spPr>
            <a:xfrm>
              <a:off x="22252721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915 h 85725"/>
                <a:gd name="connsiteX2" fmla="*/ 79915 w 85725"/>
                <a:gd name="connsiteY2" fmla="*/ 43624 h 85725"/>
                <a:gd name="connsiteX3" fmla="*/ 43624 w 85725"/>
                <a:gd name="connsiteY3" fmla="*/ 7144 h 85725"/>
                <a:gd name="connsiteX4" fmla="*/ 43434 w 85725"/>
                <a:gd name="connsiteY4" fmla="*/ 7144 h 85725"/>
                <a:gd name="connsiteX5" fmla="*/ 7144 w 85725"/>
                <a:gd name="connsiteY5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091" y="63529"/>
                    <a:pt x="23339" y="79862"/>
                    <a:pt x="43434" y="79915"/>
                  </a:cubicBezTo>
                  <a:cubicBezTo>
                    <a:pt x="63529" y="79967"/>
                    <a:pt x="79862" y="63719"/>
                    <a:pt x="79915" y="43624"/>
                  </a:cubicBezTo>
                  <a:cubicBezTo>
                    <a:pt x="79967" y="23529"/>
                    <a:pt x="63719" y="7196"/>
                    <a:pt x="43624" y="7144"/>
                  </a:cubicBezTo>
                  <a:cubicBezTo>
                    <a:pt x="43561" y="7144"/>
                    <a:pt x="4349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B7B8A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6" name="Forma libre 171">
              <a:extLst>
                <a:ext uri="{FF2B5EF4-FFF2-40B4-BE49-F238E27FC236}">
                  <a16:creationId xmlns:a16="http://schemas.microsoft.com/office/drawing/2014/main" id="{0ABB2679-3A46-0947-98DC-C25028C0F389}"/>
                </a:ext>
              </a:extLst>
            </p:cNvPr>
            <p:cNvSpPr/>
            <p:nvPr/>
          </p:nvSpPr>
          <p:spPr>
            <a:xfrm>
              <a:off x="20853466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2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7" name="Forma libre 172">
              <a:extLst>
                <a:ext uri="{FF2B5EF4-FFF2-40B4-BE49-F238E27FC236}">
                  <a16:creationId xmlns:a16="http://schemas.microsoft.com/office/drawing/2014/main" id="{17B875DD-06E0-144D-B4AD-15AAD7D39523}"/>
                </a:ext>
              </a:extLst>
            </p:cNvPr>
            <p:cNvSpPr/>
            <p:nvPr/>
          </p:nvSpPr>
          <p:spPr>
            <a:xfrm>
              <a:off x="21214322" y="9549045"/>
              <a:ext cx="242366" cy="242366"/>
            </a:xfrm>
            <a:custGeom>
              <a:avLst/>
              <a:gdLst>
                <a:gd name="connsiteX0" fmla="*/ 7334 w 85725"/>
                <a:gd name="connsiteY0" fmla="*/ 43435 h 85725"/>
                <a:gd name="connsiteX1" fmla="*/ 43625 w 85725"/>
                <a:gd name="connsiteY1" fmla="*/ 79724 h 85725"/>
                <a:gd name="connsiteX2" fmla="*/ 79915 w 85725"/>
                <a:gd name="connsiteY2" fmla="*/ 43434 h 85725"/>
                <a:gd name="connsiteX3" fmla="*/ 43624 w 85725"/>
                <a:gd name="connsiteY3" fmla="*/ 7144 h 85725"/>
                <a:gd name="connsiteX4" fmla="*/ 43434 w 85725"/>
                <a:gd name="connsiteY4" fmla="*/ 7144 h 85725"/>
                <a:gd name="connsiteX5" fmla="*/ 7144 w 85725"/>
                <a:gd name="connsiteY5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7334" y="43435"/>
                  </a:moveTo>
                  <a:cubicBezTo>
                    <a:pt x="7334" y="63477"/>
                    <a:pt x="23582" y="79725"/>
                    <a:pt x="43625" y="79724"/>
                  </a:cubicBezTo>
                  <a:cubicBezTo>
                    <a:pt x="63667" y="79724"/>
                    <a:pt x="79915" y="63476"/>
                    <a:pt x="79915" y="43434"/>
                  </a:cubicBezTo>
                  <a:cubicBezTo>
                    <a:pt x="79914" y="23391"/>
                    <a:pt x="63667" y="7143"/>
                    <a:pt x="43624" y="7144"/>
                  </a:cubicBezTo>
                  <a:cubicBezTo>
                    <a:pt x="43561" y="7144"/>
                    <a:pt x="43497" y="7144"/>
                    <a:pt x="43434" y="7144"/>
                  </a:cubicBezTo>
                  <a:cubicBezTo>
                    <a:pt x="23413" y="7197"/>
                    <a:pt x="7196" y="23414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8" name="Forma libre 173">
              <a:extLst>
                <a:ext uri="{FF2B5EF4-FFF2-40B4-BE49-F238E27FC236}">
                  <a16:creationId xmlns:a16="http://schemas.microsoft.com/office/drawing/2014/main" id="{FCFFCDEA-9C79-FC44-974E-ADC27FA0D1FE}"/>
                </a:ext>
              </a:extLst>
            </p:cNvPr>
            <p:cNvSpPr/>
            <p:nvPr/>
          </p:nvSpPr>
          <p:spPr>
            <a:xfrm>
              <a:off x="21566828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9" name="Forma libre 174">
              <a:extLst>
                <a:ext uri="{FF2B5EF4-FFF2-40B4-BE49-F238E27FC236}">
                  <a16:creationId xmlns:a16="http://schemas.microsoft.com/office/drawing/2014/main" id="{4325B503-CFBE-C34B-A396-7E42EFFD8C12}"/>
                </a:ext>
              </a:extLst>
            </p:cNvPr>
            <p:cNvSpPr/>
            <p:nvPr/>
          </p:nvSpPr>
          <p:spPr>
            <a:xfrm>
              <a:off x="21934147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0" name="Forma libre 175">
              <a:extLst>
                <a:ext uri="{FF2B5EF4-FFF2-40B4-BE49-F238E27FC236}">
                  <a16:creationId xmlns:a16="http://schemas.microsoft.com/office/drawing/2014/main" id="{F6982C22-A36A-5F42-AEC4-3D35A518639E}"/>
                </a:ext>
              </a:extLst>
            </p:cNvPr>
            <p:cNvSpPr/>
            <p:nvPr/>
          </p:nvSpPr>
          <p:spPr>
            <a:xfrm>
              <a:off x="22262418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1" name="TextBox 65">
            <a:extLst>
              <a:ext uri="{FF2B5EF4-FFF2-40B4-BE49-F238E27FC236}">
                <a16:creationId xmlns:a16="http://schemas.microsoft.com/office/drawing/2014/main" id="{728C7DAF-5D75-4741-8513-5C4D42455F80}"/>
              </a:ext>
            </a:extLst>
          </p:cNvPr>
          <p:cNvSpPr txBox="1"/>
          <p:nvPr/>
        </p:nvSpPr>
        <p:spPr>
          <a:xfrm>
            <a:off x="16659864" y="10790853"/>
            <a:ext cx="2329008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Spanish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English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16B3408-3889-E045-A644-DEA15714A689}"/>
              </a:ext>
            </a:extLst>
          </p:cNvPr>
          <p:cNvSpPr/>
          <p:nvPr/>
        </p:nvSpPr>
        <p:spPr>
          <a:xfrm>
            <a:off x="16661863" y="78306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 Skills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1DE8DB6-FC7F-F946-992F-F4549526D51D}"/>
              </a:ext>
            </a:extLst>
          </p:cNvPr>
          <p:cNvSpPr/>
          <p:nvPr/>
        </p:nvSpPr>
        <p:spPr>
          <a:xfrm>
            <a:off x="16661863" y="1005953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Language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7258BD-0F0F-354E-84B6-2553454789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3505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Freeform 465">
            <a:extLst>
              <a:ext uri="{FF2B5EF4-FFF2-40B4-BE49-F238E27FC236}">
                <a16:creationId xmlns:a16="http://schemas.microsoft.com/office/drawing/2014/main" id="{B4013ACE-B35A-C042-BC6F-F25C564F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776" y="6840880"/>
            <a:ext cx="213875" cy="2423917"/>
          </a:xfrm>
          <a:custGeom>
            <a:avLst/>
            <a:gdLst>
              <a:gd name="T0" fmla="*/ 25 w 51"/>
              <a:gd name="T1" fmla="*/ 0 h 599"/>
              <a:gd name="T2" fmla="*/ 25 w 51"/>
              <a:gd name="T3" fmla="*/ 0 h 599"/>
              <a:gd name="T4" fmla="*/ 0 w 51"/>
              <a:gd name="T5" fmla="*/ 25 h 599"/>
              <a:gd name="T6" fmla="*/ 0 w 51"/>
              <a:gd name="T7" fmla="*/ 573 h 599"/>
              <a:gd name="T8" fmla="*/ 25 w 51"/>
              <a:gd name="T9" fmla="*/ 598 h 599"/>
              <a:gd name="T10" fmla="*/ 50 w 51"/>
              <a:gd name="T11" fmla="*/ 573 h 599"/>
              <a:gd name="T12" fmla="*/ 50 w 51"/>
              <a:gd name="T13" fmla="*/ 25 h 599"/>
              <a:gd name="T14" fmla="*/ 25 w 51"/>
              <a:gd name="T15" fmla="*/ 0 h 599"/>
              <a:gd name="T16" fmla="*/ 25 w 51"/>
              <a:gd name="T17" fmla="*/ 0 h 599"/>
              <a:gd name="T18" fmla="*/ 25 w 51"/>
              <a:gd name="T19" fmla="*/ 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99">
                <a:moveTo>
                  <a:pt x="25" y="0"/>
                </a:moveTo>
                <a:lnTo>
                  <a:pt x="25" y="0"/>
                </a:lnTo>
                <a:cubicBezTo>
                  <a:pt x="13" y="0"/>
                  <a:pt x="0" y="12"/>
                  <a:pt x="0" y="25"/>
                </a:cubicBezTo>
                <a:cubicBezTo>
                  <a:pt x="0" y="573"/>
                  <a:pt x="0" y="573"/>
                  <a:pt x="0" y="573"/>
                </a:cubicBezTo>
                <a:cubicBezTo>
                  <a:pt x="0" y="586"/>
                  <a:pt x="13" y="598"/>
                  <a:pt x="25" y="598"/>
                </a:cubicBezTo>
                <a:cubicBezTo>
                  <a:pt x="37" y="598"/>
                  <a:pt x="50" y="586"/>
                  <a:pt x="50" y="573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2"/>
                  <a:pt x="37" y="0"/>
                  <a:pt x="25" y="0"/>
                </a:cubicBezTo>
                <a:close/>
                <a:moveTo>
                  <a:pt x="25" y="0"/>
                </a:moveTo>
                <a:lnTo>
                  <a:pt x="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66">
            <a:extLst>
              <a:ext uri="{FF2B5EF4-FFF2-40B4-BE49-F238E27FC236}">
                <a16:creationId xmlns:a16="http://schemas.microsoft.com/office/drawing/2014/main" id="{5B7556A3-FBAE-1642-B6AA-9BA1B86F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6172" y="5272463"/>
            <a:ext cx="4847835" cy="213875"/>
          </a:xfrm>
          <a:custGeom>
            <a:avLst/>
            <a:gdLst>
              <a:gd name="T0" fmla="*/ 1198 w 1199"/>
              <a:gd name="T1" fmla="*/ 25 h 51"/>
              <a:gd name="T2" fmla="*/ 1198 w 1199"/>
              <a:gd name="T3" fmla="*/ 25 h 51"/>
              <a:gd name="T4" fmla="*/ 1172 w 1199"/>
              <a:gd name="T5" fmla="*/ 50 h 51"/>
              <a:gd name="T6" fmla="*/ 25 w 1199"/>
              <a:gd name="T7" fmla="*/ 50 h 51"/>
              <a:gd name="T8" fmla="*/ 0 w 1199"/>
              <a:gd name="T9" fmla="*/ 25 h 51"/>
              <a:gd name="T10" fmla="*/ 25 w 1199"/>
              <a:gd name="T11" fmla="*/ 0 h 51"/>
              <a:gd name="T12" fmla="*/ 1172 w 1199"/>
              <a:gd name="T13" fmla="*/ 0 h 51"/>
              <a:gd name="T14" fmla="*/ 1198 w 1199"/>
              <a:gd name="T15" fmla="*/ 25 h 51"/>
              <a:gd name="T16" fmla="*/ 1198 w 1199"/>
              <a:gd name="T17" fmla="*/ 25 h 51"/>
              <a:gd name="T18" fmla="*/ 1198 w 1199"/>
              <a:gd name="T19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9" h="51">
                <a:moveTo>
                  <a:pt x="1198" y="25"/>
                </a:moveTo>
                <a:lnTo>
                  <a:pt x="1198" y="25"/>
                </a:lnTo>
                <a:cubicBezTo>
                  <a:pt x="1198" y="37"/>
                  <a:pt x="1185" y="50"/>
                  <a:pt x="1172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3" y="50"/>
                  <a:pt x="0" y="37"/>
                  <a:pt x="0" y="25"/>
                </a:cubicBezTo>
                <a:cubicBezTo>
                  <a:pt x="0" y="13"/>
                  <a:pt x="13" y="0"/>
                  <a:pt x="25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1185" y="0"/>
                  <a:pt x="1198" y="13"/>
                  <a:pt x="1198" y="25"/>
                </a:cubicBezTo>
                <a:close/>
                <a:moveTo>
                  <a:pt x="1198" y="25"/>
                </a:moveTo>
                <a:lnTo>
                  <a:pt x="1198" y="25"/>
                </a:lnTo>
                <a:close/>
              </a:path>
            </a:pathLst>
          </a:custGeom>
          <a:solidFill>
            <a:srgbClr val="FFC3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467">
            <a:extLst>
              <a:ext uri="{FF2B5EF4-FFF2-40B4-BE49-F238E27FC236}">
                <a16:creationId xmlns:a16="http://schemas.microsoft.com/office/drawing/2014/main" id="{971CB42A-35CA-4844-B8C6-33A946C9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6172" y="5272463"/>
            <a:ext cx="4847835" cy="213875"/>
          </a:xfrm>
          <a:custGeom>
            <a:avLst/>
            <a:gdLst>
              <a:gd name="T0" fmla="*/ 1198 w 1199"/>
              <a:gd name="T1" fmla="*/ 25 h 51"/>
              <a:gd name="T2" fmla="*/ 1198 w 1199"/>
              <a:gd name="T3" fmla="*/ 25 h 51"/>
              <a:gd name="T4" fmla="*/ 1172 w 1199"/>
              <a:gd name="T5" fmla="*/ 50 h 51"/>
              <a:gd name="T6" fmla="*/ 25 w 1199"/>
              <a:gd name="T7" fmla="*/ 50 h 51"/>
              <a:gd name="T8" fmla="*/ 0 w 1199"/>
              <a:gd name="T9" fmla="*/ 25 h 51"/>
              <a:gd name="T10" fmla="*/ 25 w 1199"/>
              <a:gd name="T11" fmla="*/ 0 h 51"/>
              <a:gd name="T12" fmla="*/ 1172 w 1199"/>
              <a:gd name="T13" fmla="*/ 0 h 51"/>
              <a:gd name="T14" fmla="*/ 1198 w 1199"/>
              <a:gd name="T15" fmla="*/ 25 h 51"/>
              <a:gd name="T16" fmla="*/ 1198 w 1199"/>
              <a:gd name="T17" fmla="*/ 25 h 51"/>
              <a:gd name="T18" fmla="*/ 1198 w 1199"/>
              <a:gd name="T19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9" h="51">
                <a:moveTo>
                  <a:pt x="1198" y="25"/>
                </a:moveTo>
                <a:lnTo>
                  <a:pt x="1198" y="25"/>
                </a:lnTo>
                <a:cubicBezTo>
                  <a:pt x="1198" y="37"/>
                  <a:pt x="1185" y="50"/>
                  <a:pt x="1172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3" y="50"/>
                  <a:pt x="0" y="37"/>
                  <a:pt x="0" y="25"/>
                </a:cubicBezTo>
                <a:cubicBezTo>
                  <a:pt x="0" y="13"/>
                  <a:pt x="13" y="0"/>
                  <a:pt x="25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1185" y="0"/>
                  <a:pt x="1198" y="13"/>
                  <a:pt x="1198" y="25"/>
                </a:cubicBezTo>
                <a:close/>
                <a:moveTo>
                  <a:pt x="1198" y="25"/>
                </a:moveTo>
                <a:lnTo>
                  <a:pt x="1198" y="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469">
            <a:extLst>
              <a:ext uri="{FF2B5EF4-FFF2-40B4-BE49-F238E27FC236}">
                <a16:creationId xmlns:a16="http://schemas.microsoft.com/office/drawing/2014/main" id="{F09F5611-0A70-4E42-B47A-80EBA6A8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2648" y="7036938"/>
            <a:ext cx="196047" cy="2013985"/>
          </a:xfrm>
          <a:custGeom>
            <a:avLst/>
            <a:gdLst>
              <a:gd name="T0" fmla="*/ 25 w 50"/>
              <a:gd name="T1" fmla="*/ 499 h 500"/>
              <a:gd name="T2" fmla="*/ 25 w 50"/>
              <a:gd name="T3" fmla="*/ 499 h 500"/>
              <a:gd name="T4" fmla="*/ 0 w 50"/>
              <a:gd name="T5" fmla="*/ 474 h 500"/>
              <a:gd name="T6" fmla="*/ 0 w 50"/>
              <a:gd name="T7" fmla="*/ 26 h 500"/>
              <a:gd name="T8" fmla="*/ 25 w 50"/>
              <a:gd name="T9" fmla="*/ 0 h 500"/>
              <a:gd name="T10" fmla="*/ 49 w 50"/>
              <a:gd name="T11" fmla="*/ 26 h 500"/>
              <a:gd name="T12" fmla="*/ 49 w 50"/>
              <a:gd name="T13" fmla="*/ 474 h 500"/>
              <a:gd name="T14" fmla="*/ 25 w 50"/>
              <a:gd name="T15" fmla="*/ 499 h 500"/>
              <a:gd name="T16" fmla="*/ 25 w 50"/>
              <a:gd name="T17" fmla="*/ 499 h 500"/>
              <a:gd name="T18" fmla="*/ 25 w 50"/>
              <a:gd name="T19" fmla="*/ 49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500">
                <a:moveTo>
                  <a:pt x="25" y="499"/>
                </a:moveTo>
                <a:lnTo>
                  <a:pt x="25" y="499"/>
                </a:lnTo>
                <a:cubicBezTo>
                  <a:pt x="12" y="499"/>
                  <a:pt x="0" y="487"/>
                  <a:pt x="0" y="47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3"/>
                  <a:pt x="12" y="0"/>
                  <a:pt x="25" y="0"/>
                </a:cubicBezTo>
                <a:cubicBezTo>
                  <a:pt x="37" y="0"/>
                  <a:pt x="49" y="13"/>
                  <a:pt x="49" y="26"/>
                </a:cubicBezTo>
                <a:cubicBezTo>
                  <a:pt x="49" y="474"/>
                  <a:pt x="49" y="474"/>
                  <a:pt x="49" y="474"/>
                </a:cubicBezTo>
                <a:cubicBezTo>
                  <a:pt x="49" y="487"/>
                  <a:pt x="37" y="499"/>
                  <a:pt x="25" y="499"/>
                </a:cubicBezTo>
                <a:close/>
                <a:moveTo>
                  <a:pt x="25" y="499"/>
                </a:moveTo>
                <a:lnTo>
                  <a:pt x="25" y="4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470">
            <a:extLst>
              <a:ext uri="{FF2B5EF4-FFF2-40B4-BE49-F238E27FC236}">
                <a16:creationId xmlns:a16="http://schemas.microsoft.com/office/drawing/2014/main" id="{21EB65DF-1FED-4F46-93A2-D997B844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272" y="10868860"/>
            <a:ext cx="3938860" cy="249521"/>
          </a:xfrm>
          <a:custGeom>
            <a:avLst/>
            <a:gdLst>
              <a:gd name="T0" fmla="*/ 935 w 974"/>
              <a:gd name="T1" fmla="*/ 0 h 63"/>
              <a:gd name="T2" fmla="*/ 935 w 974"/>
              <a:gd name="T3" fmla="*/ 0 h 63"/>
              <a:gd name="T4" fmla="*/ 25 w 974"/>
              <a:gd name="T5" fmla="*/ 0 h 63"/>
              <a:gd name="T6" fmla="*/ 0 w 974"/>
              <a:gd name="T7" fmla="*/ 38 h 63"/>
              <a:gd name="T8" fmla="*/ 25 w 974"/>
              <a:gd name="T9" fmla="*/ 62 h 63"/>
              <a:gd name="T10" fmla="*/ 935 w 974"/>
              <a:gd name="T11" fmla="*/ 62 h 63"/>
              <a:gd name="T12" fmla="*/ 973 w 974"/>
              <a:gd name="T13" fmla="*/ 38 h 63"/>
              <a:gd name="T14" fmla="*/ 935 w 974"/>
              <a:gd name="T15" fmla="*/ 0 h 63"/>
              <a:gd name="T16" fmla="*/ 935 w 974"/>
              <a:gd name="T17" fmla="*/ 0 h 63"/>
              <a:gd name="T18" fmla="*/ 935 w 974"/>
              <a:gd name="T1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4" h="63">
                <a:moveTo>
                  <a:pt x="935" y="0"/>
                </a:moveTo>
                <a:lnTo>
                  <a:pt x="935" y="0"/>
                </a:lnTo>
                <a:cubicBezTo>
                  <a:pt x="25" y="0"/>
                  <a:pt x="25" y="0"/>
                  <a:pt x="25" y="0"/>
                </a:cubicBezTo>
                <a:cubicBezTo>
                  <a:pt x="12" y="0"/>
                  <a:pt x="0" y="12"/>
                  <a:pt x="0" y="38"/>
                </a:cubicBezTo>
                <a:cubicBezTo>
                  <a:pt x="0" y="50"/>
                  <a:pt x="12" y="62"/>
                  <a:pt x="25" y="62"/>
                </a:cubicBezTo>
                <a:cubicBezTo>
                  <a:pt x="935" y="62"/>
                  <a:pt x="935" y="62"/>
                  <a:pt x="935" y="62"/>
                </a:cubicBezTo>
                <a:cubicBezTo>
                  <a:pt x="960" y="62"/>
                  <a:pt x="973" y="50"/>
                  <a:pt x="973" y="38"/>
                </a:cubicBezTo>
                <a:cubicBezTo>
                  <a:pt x="973" y="12"/>
                  <a:pt x="960" y="0"/>
                  <a:pt x="935" y="0"/>
                </a:cubicBezTo>
                <a:close/>
                <a:moveTo>
                  <a:pt x="935" y="0"/>
                </a:moveTo>
                <a:lnTo>
                  <a:pt x="93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472">
            <a:extLst>
              <a:ext uri="{FF2B5EF4-FFF2-40B4-BE49-F238E27FC236}">
                <a16:creationId xmlns:a16="http://schemas.microsoft.com/office/drawing/2014/main" id="{B7D3A450-7393-F648-AFEB-67D96F2E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151" y="10512402"/>
            <a:ext cx="2120933" cy="1265433"/>
          </a:xfrm>
          <a:custGeom>
            <a:avLst/>
            <a:gdLst>
              <a:gd name="T0" fmla="*/ 499 w 525"/>
              <a:gd name="T1" fmla="*/ 312 h 313"/>
              <a:gd name="T2" fmla="*/ 499 w 525"/>
              <a:gd name="T3" fmla="*/ 312 h 313"/>
              <a:gd name="T4" fmla="*/ 25 w 525"/>
              <a:gd name="T5" fmla="*/ 312 h 313"/>
              <a:gd name="T6" fmla="*/ 0 w 525"/>
              <a:gd name="T7" fmla="*/ 287 h 313"/>
              <a:gd name="T8" fmla="*/ 0 w 525"/>
              <a:gd name="T9" fmla="*/ 25 h 313"/>
              <a:gd name="T10" fmla="*/ 25 w 525"/>
              <a:gd name="T11" fmla="*/ 0 h 313"/>
              <a:gd name="T12" fmla="*/ 312 w 525"/>
              <a:gd name="T13" fmla="*/ 0 h 313"/>
              <a:gd name="T14" fmla="*/ 474 w 525"/>
              <a:gd name="T15" fmla="*/ 125 h 313"/>
              <a:gd name="T16" fmla="*/ 524 w 525"/>
              <a:gd name="T17" fmla="*/ 274 h 313"/>
              <a:gd name="T18" fmla="*/ 499 w 525"/>
              <a:gd name="T19" fmla="*/ 312 h 313"/>
              <a:gd name="T20" fmla="*/ 499 w 525"/>
              <a:gd name="T21" fmla="*/ 312 h 313"/>
              <a:gd name="T22" fmla="*/ 499 w 525"/>
              <a:gd name="T23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5" h="313">
                <a:moveTo>
                  <a:pt x="499" y="312"/>
                </a:moveTo>
                <a:lnTo>
                  <a:pt x="499" y="312"/>
                </a:lnTo>
                <a:cubicBezTo>
                  <a:pt x="25" y="312"/>
                  <a:pt x="25" y="312"/>
                  <a:pt x="25" y="312"/>
                </a:cubicBezTo>
                <a:cubicBezTo>
                  <a:pt x="12" y="312"/>
                  <a:pt x="0" y="299"/>
                  <a:pt x="0" y="28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87" y="0"/>
                  <a:pt x="449" y="50"/>
                  <a:pt x="474" y="125"/>
                </a:cubicBezTo>
                <a:cubicBezTo>
                  <a:pt x="524" y="274"/>
                  <a:pt x="524" y="274"/>
                  <a:pt x="524" y="274"/>
                </a:cubicBezTo>
                <a:cubicBezTo>
                  <a:pt x="524" y="299"/>
                  <a:pt x="511" y="312"/>
                  <a:pt x="499" y="312"/>
                </a:cubicBezTo>
                <a:close/>
                <a:moveTo>
                  <a:pt x="499" y="312"/>
                </a:moveTo>
                <a:lnTo>
                  <a:pt x="499" y="3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474">
            <a:extLst>
              <a:ext uri="{FF2B5EF4-FFF2-40B4-BE49-F238E27FC236}">
                <a16:creationId xmlns:a16="http://schemas.microsoft.com/office/drawing/2014/main" id="{042DE9B0-EBC1-AC40-AF0B-E31AA247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151" y="9211334"/>
            <a:ext cx="1372371" cy="1318896"/>
          </a:xfrm>
          <a:custGeom>
            <a:avLst/>
            <a:gdLst>
              <a:gd name="T0" fmla="*/ 337 w 338"/>
              <a:gd name="T1" fmla="*/ 50 h 325"/>
              <a:gd name="T2" fmla="*/ 337 w 338"/>
              <a:gd name="T3" fmla="*/ 50 h 325"/>
              <a:gd name="T4" fmla="*/ 337 w 338"/>
              <a:gd name="T5" fmla="*/ 149 h 325"/>
              <a:gd name="T6" fmla="*/ 175 w 338"/>
              <a:gd name="T7" fmla="*/ 324 h 325"/>
              <a:gd name="T8" fmla="*/ 125 w 338"/>
              <a:gd name="T9" fmla="*/ 311 h 325"/>
              <a:gd name="T10" fmla="*/ 0 w 338"/>
              <a:gd name="T11" fmla="*/ 149 h 325"/>
              <a:gd name="T12" fmla="*/ 0 w 338"/>
              <a:gd name="T13" fmla="*/ 50 h 325"/>
              <a:gd name="T14" fmla="*/ 175 w 338"/>
              <a:gd name="T15" fmla="*/ 0 h 325"/>
              <a:gd name="T16" fmla="*/ 337 w 338"/>
              <a:gd name="T17" fmla="*/ 50 h 325"/>
              <a:gd name="T18" fmla="*/ 337 w 338"/>
              <a:gd name="T19" fmla="*/ 50 h 325"/>
              <a:gd name="T20" fmla="*/ 337 w 338"/>
              <a:gd name="T21" fmla="*/ 5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325">
                <a:moveTo>
                  <a:pt x="337" y="50"/>
                </a:moveTo>
                <a:lnTo>
                  <a:pt x="337" y="50"/>
                </a:lnTo>
                <a:cubicBezTo>
                  <a:pt x="337" y="149"/>
                  <a:pt x="337" y="149"/>
                  <a:pt x="337" y="149"/>
                </a:cubicBezTo>
                <a:cubicBezTo>
                  <a:pt x="337" y="249"/>
                  <a:pt x="262" y="324"/>
                  <a:pt x="175" y="324"/>
                </a:cubicBezTo>
                <a:cubicBezTo>
                  <a:pt x="150" y="324"/>
                  <a:pt x="137" y="324"/>
                  <a:pt x="125" y="311"/>
                </a:cubicBezTo>
                <a:cubicBezTo>
                  <a:pt x="50" y="299"/>
                  <a:pt x="0" y="224"/>
                  <a:pt x="0" y="149"/>
                </a:cubicBezTo>
                <a:cubicBezTo>
                  <a:pt x="0" y="50"/>
                  <a:pt x="0" y="50"/>
                  <a:pt x="0" y="50"/>
                </a:cubicBezTo>
                <a:cubicBezTo>
                  <a:pt x="175" y="0"/>
                  <a:pt x="175" y="0"/>
                  <a:pt x="175" y="0"/>
                </a:cubicBezTo>
                <a:lnTo>
                  <a:pt x="337" y="50"/>
                </a:lnTo>
                <a:close/>
                <a:moveTo>
                  <a:pt x="337" y="50"/>
                </a:moveTo>
                <a:lnTo>
                  <a:pt x="337" y="5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476">
            <a:extLst>
              <a:ext uri="{FF2B5EF4-FFF2-40B4-BE49-F238E27FC236}">
                <a16:creationId xmlns:a16="http://schemas.microsoft.com/office/drawing/2014/main" id="{433BE436-239E-BD48-B7D6-AE3B2B60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151" y="8658818"/>
            <a:ext cx="1657537" cy="766391"/>
          </a:xfrm>
          <a:custGeom>
            <a:avLst/>
            <a:gdLst>
              <a:gd name="T0" fmla="*/ 411 w 412"/>
              <a:gd name="T1" fmla="*/ 63 h 189"/>
              <a:gd name="T2" fmla="*/ 411 w 412"/>
              <a:gd name="T3" fmla="*/ 63 h 189"/>
              <a:gd name="T4" fmla="*/ 411 w 412"/>
              <a:gd name="T5" fmla="*/ 113 h 189"/>
              <a:gd name="T6" fmla="*/ 337 w 412"/>
              <a:gd name="T7" fmla="*/ 188 h 189"/>
              <a:gd name="T8" fmla="*/ 0 w 412"/>
              <a:gd name="T9" fmla="*/ 188 h 189"/>
              <a:gd name="T10" fmla="*/ 0 w 412"/>
              <a:gd name="T11" fmla="*/ 138 h 189"/>
              <a:gd name="T12" fmla="*/ 75 w 412"/>
              <a:gd name="T13" fmla="*/ 63 h 189"/>
              <a:gd name="T14" fmla="*/ 137 w 412"/>
              <a:gd name="T15" fmla="*/ 63 h 189"/>
              <a:gd name="T16" fmla="*/ 237 w 412"/>
              <a:gd name="T17" fmla="*/ 38 h 189"/>
              <a:gd name="T18" fmla="*/ 274 w 412"/>
              <a:gd name="T19" fmla="*/ 13 h 189"/>
              <a:gd name="T20" fmla="*/ 287 w 412"/>
              <a:gd name="T21" fmla="*/ 13 h 189"/>
              <a:gd name="T22" fmla="*/ 287 w 412"/>
              <a:gd name="T23" fmla="*/ 13 h 189"/>
              <a:gd name="T24" fmla="*/ 324 w 412"/>
              <a:gd name="T25" fmla="*/ 0 h 189"/>
              <a:gd name="T26" fmla="*/ 361 w 412"/>
              <a:gd name="T27" fmla="*/ 0 h 189"/>
              <a:gd name="T28" fmla="*/ 411 w 412"/>
              <a:gd name="T29" fmla="*/ 63 h 189"/>
              <a:gd name="T30" fmla="*/ 411 w 412"/>
              <a:gd name="T31" fmla="*/ 63 h 189"/>
              <a:gd name="T32" fmla="*/ 411 w 412"/>
              <a:gd name="T33" fmla="*/ 6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2" h="189">
                <a:moveTo>
                  <a:pt x="411" y="63"/>
                </a:moveTo>
                <a:lnTo>
                  <a:pt x="411" y="63"/>
                </a:lnTo>
                <a:cubicBezTo>
                  <a:pt x="411" y="113"/>
                  <a:pt x="411" y="113"/>
                  <a:pt x="411" y="113"/>
                </a:cubicBezTo>
                <a:cubicBezTo>
                  <a:pt x="411" y="150"/>
                  <a:pt x="374" y="188"/>
                  <a:pt x="337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88"/>
                  <a:pt x="37" y="63"/>
                  <a:pt x="75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75" y="63"/>
                  <a:pt x="199" y="50"/>
                  <a:pt x="237" y="38"/>
                </a:cubicBezTo>
                <a:cubicBezTo>
                  <a:pt x="249" y="26"/>
                  <a:pt x="262" y="13"/>
                  <a:pt x="274" y="13"/>
                </a:cubicBezTo>
                <a:lnTo>
                  <a:pt x="287" y="13"/>
                </a:lnTo>
                <a:lnTo>
                  <a:pt x="287" y="13"/>
                </a:lnTo>
                <a:cubicBezTo>
                  <a:pt x="299" y="13"/>
                  <a:pt x="312" y="0"/>
                  <a:pt x="324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87" y="0"/>
                  <a:pt x="411" y="38"/>
                  <a:pt x="411" y="63"/>
                </a:cubicBezTo>
                <a:close/>
                <a:moveTo>
                  <a:pt x="411" y="63"/>
                </a:moveTo>
                <a:lnTo>
                  <a:pt x="411" y="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478">
            <a:extLst>
              <a:ext uri="{FF2B5EF4-FFF2-40B4-BE49-F238E27FC236}">
                <a16:creationId xmlns:a16="http://schemas.microsoft.com/office/drawing/2014/main" id="{BD2B62E8-4941-F745-AD44-1B694ECF6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7215" y="5878442"/>
            <a:ext cx="2013996" cy="1265433"/>
          </a:xfrm>
          <a:custGeom>
            <a:avLst/>
            <a:gdLst>
              <a:gd name="T0" fmla="*/ 499 w 500"/>
              <a:gd name="T1" fmla="*/ 25 h 313"/>
              <a:gd name="T2" fmla="*/ 499 w 500"/>
              <a:gd name="T3" fmla="*/ 25 h 313"/>
              <a:gd name="T4" fmla="*/ 499 w 500"/>
              <a:gd name="T5" fmla="*/ 286 h 313"/>
              <a:gd name="T6" fmla="*/ 474 w 500"/>
              <a:gd name="T7" fmla="*/ 312 h 313"/>
              <a:gd name="T8" fmla="*/ 25 w 500"/>
              <a:gd name="T9" fmla="*/ 312 h 313"/>
              <a:gd name="T10" fmla="*/ 0 w 500"/>
              <a:gd name="T11" fmla="*/ 274 h 313"/>
              <a:gd name="T12" fmla="*/ 25 w 500"/>
              <a:gd name="T13" fmla="*/ 124 h 313"/>
              <a:gd name="T14" fmla="*/ 199 w 500"/>
              <a:gd name="T15" fmla="*/ 0 h 313"/>
              <a:gd name="T16" fmla="*/ 474 w 500"/>
              <a:gd name="T17" fmla="*/ 0 h 313"/>
              <a:gd name="T18" fmla="*/ 499 w 500"/>
              <a:gd name="T19" fmla="*/ 25 h 313"/>
              <a:gd name="T20" fmla="*/ 499 w 500"/>
              <a:gd name="T21" fmla="*/ 25 h 313"/>
              <a:gd name="T22" fmla="*/ 499 w 500"/>
              <a:gd name="T23" fmla="*/ 25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0" h="313">
                <a:moveTo>
                  <a:pt x="499" y="25"/>
                </a:moveTo>
                <a:lnTo>
                  <a:pt x="499" y="25"/>
                </a:lnTo>
                <a:cubicBezTo>
                  <a:pt x="499" y="286"/>
                  <a:pt x="499" y="286"/>
                  <a:pt x="499" y="286"/>
                </a:cubicBezTo>
                <a:cubicBezTo>
                  <a:pt x="499" y="299"/>
                  <a:pt x="486" y="312"/>
                  <a:pt x="474" y="312"/>
                </a:cubicBezTo>
                <a:cubicBezTo>
                  <a:pt x="25" y="312"/>
                  <a:pt x="25" y="312"/>
                  <a:pt x="25" y="312"/>
                </a:cubicBezTo>
                <a:cubicBezTo>
                  <a:pt x="12" y="312"/>
                  <a:pt x="0" y="299"/>
                  <a:pt x="0" y="27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50" y="49"/>
                  <a:pt x="125" y="0"/>
                  <a:pt x="199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86" y="0"/>
                  <a:pt x="499" y="12"/>
                  <a:pt x="499" y="25"/>
                </a:cubicBezTo>
                <a:close/>
                <a:moveTo>
                  <a:pt x="499" y="25"/>
                </a:moveTo>
                <a:lnTo>
                  <a:pt x="499" y="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8" name="Freeform 480">
            <a:extLst>
              <a:ext uri="{FF2B5EF4-FFF2-40B4-BE49-F238E27FC236}">
                <a16:creationId xmlns:a16="http://schemas.microsoft.com/office/drawing/2014/main" id="{B3357DD0-FDE2-3C49-847A-AA2B2F61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639" y="4310025"/>
            <a:ext cx="1372359" cy="1568417"/>
          </a:xfrm>
          <a:custGeom>
            <a:avLst/>
            <a:gdLst>
              <a:gd name="T0" fmla="*/ 337 w 338"/>
              <a:gd name="T1" fmla="*/ 87 h 388"/>
              <a:gd name="T2" fmla="*/ 337 w 338"/>
              <a:gd name="T3" fmla="*/ 87 h 388"/>
              <a:gd name="T4" fmla="*/ 337 w 338"/>
              <a:gd name="T5" fmla="*/ 212 h 388"/>
              <a:gd name="T6" fmla="*/ 175 w 338"/>
              <a:gd name="T7" fmla="*/ 387 h 388"/>
              <a:gd name="T8" fmla="*/ 125 w 338"/>
              <a:gd name="T9" fmla="*/ 374 h 388"/>
              <a:gd name="T10" fmla="*/ 125 w 338"/>
              <a:gd name="T11" fmla="*/ 374 h 388"/>
              <a:gd name="T12" fmla="*/ 0 w 338"/>
              <a:gd name="T13" fmla="*/ 212 h 388"/>
              <a:gd name="T14" fmla="*/ 0 w 338"/>
              <a:gd name="T15" fmla="*/ 87 h 388"/>
              <a:gd name="T16" fmla="*/ 100 w 338"/>
              <a:gd name="T17" fmla="*/ 0 h 388"/>
              <a:gd name="T18" fmla="*/ 237 w 338"/>
              <a:gd name="T19" fmla="*/ 0 h 388"/>
              <a:gd name="T20" fmla="*/ 337 w 338"/>
              <a:gd name="T21" fmla="*/ 87 h 388"/>
              <a:gd name="T22" fmla="*/ 337 w 338"/>
              <a:gd name="T23" fmla="*/ 87 h 388"/>
              <a:gd name="T24" fmla="*/ 337 w 338"/>
              <a:gd name="T25" fmla="*/ 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8" h="388">
                <a:moveTo>
                  <a:pt x="337" y="87"/>
                </a:moveTo>
                <a:lnTo>
                  <a:pt x="337" y="87"/>
                </a:lnTo>
                <a:cubicBezTo>
                  <a:pt x="337" y="212"/>
                  <a:pt x="337" y="212"/>
                  <a:pt x="337" y="212"/>
                </a:cubicBezTo>
                <a:cubicBezTo>
                  <a:pt x="337" y="300"/>
                  <a:pt x="262" y="387"/>
                  <a:pt x="175" y="387"/>
                </a:cubicBezTo>
                <a:cubicBezTo>
                  <a:pt x="162" y="387"/>
                  <a:pt x="137" y="374"/>
                  <a:pt x="125" y="374"/>
                </a:cubicBezTo>
                <a:lnTo>
                  <a:pt x="125" y="374"/>
                </a:lnTo>
                <a:cubicBezTo>
                  <a:pt x="50" y="349"/>
                  <a:pt x="0" y="287"/>
                  <a:pt x="0" y="212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7"/>
                  <a:pt x="50" y="0"/>
                  <a:pt x="100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99" y="0"/>
                  <a:pt x="337" y="37"/>
                  <a:pt x="337" y="87"/>
                </a:cubicBezTo>
                <a:close/>
                <a:moveTo>
                  <a:pt x="337" y="87"/>
                </a:moveTo>
                <a:lnTo>
                  <a:pt x="337" y="8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482">
            <a:extLst>
              <a:ext uri="{FF2B5EF4-FFF2-40B4-BE49-F238E27FC236}">
                <a16:creationId xmlns:a16="http://schemas.microsoft.com/office/drawing/2014/main" id="{2AAA099C-D9FB-2E41-B4E6-91BEE871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151" y="5878442"/>
            <a:ext cx="2067459" cy="1265433"/>
          </a:xfrm>
          <a:custGeom>
            <a:avLst/>
            <a:gdLst>
              <a:gd name="T0" fmla="*/ 474 w 512"/>
              <a:gd name="T1" fmla="*/ 312 h 313"/>
              <a:gd name="T2" fmla="*/ 474 w 512"/>
              <a:gd name="T3" fmla="*/ 312 h 313"/>
              <a:gd name="T4" fmla="*/ 25 w 512"/>
              <a:gd name="T5" fmla="*/ 312 h 313"/>
              <a:gd name="T6" fmla="*/ 0 w 512"/>
              <a:gd name="T7" fmla="*/ 286 h 313"/>
              <a:gd name="T8" fmla="*/ 0 w 512"/>
              <a:gd name="T9" fmla="*/ 25 h 313"/>
              <a:gd name="T10" fmla="*/ 25 w 512"/>
              <a:gd name="T11" fmla="*/ 0 h 313"/>
              <a:gd name="T12" fmla="*/ 312 w 512"/>
              <a:gd name="T13" fmla="*/ 0 h 313"/>
              <a:gd name="T14" fmla="*/ 474 w 512"/>
              <a:gd name="T15" fmla="*/ 124 h 313"/>
              <a:gd name="T16" fmla="*/ 499 w 512"/>
              <a:gd name="T17" fmla="*/ 274 h 313"/>
              <a:gd name="T18" fmla="*/ 474 w 512"/>
              <a:gd name="T19" fmla="*/ 312 h 313"/>
              <a:gd name="T20" fmla="*/ 474 w 512"/>
              <a:gd name="T21" fmla="*/ 312 h 313"/>
              <a:gd name="T22" fmla="*/ 474 w 512"/>
              <a:gd name="T23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313">
                <a:moveTo>
                  <a:pt x="474" y="312"/>
                </a:moveTo>
                <a:lnTo>
                  <a:pt x="474" y="312"/>
                </a:lnTo>
                <a:cubicBezTo>
                  <a:pt x="25" y="312"/>
                  <a:pt x="25" y="312"/>
                  <a:pt x="25" y="312"/>
                </a:cubicBezTo>
                <a:cubicBezTo>
                  <a:pt x="12" y="312"/>
                  <a:pt x="0" y="299"/>
                  <a:pt x="0" y="28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87" y="0"/>
                  <a:pt x="449" y="49"/>
                  <a:pt x="474" y="124"/>
                </a:cubicBezTo>
                <a:cubicBezTo>
                  <a:pt x="499" y="274"/>
                  <a:pt x="499" y="274"/>
                  <a:pt x="499" y="274"/>
                </a:cubicBezTo>
                <a:cubicBezTo>
                  <a:pt x="511" y="299"/>
                  <a:pt x="499" y="312"/>
                  <a:pt x="474" y="312"/>
                </a:cubicBezTo>
                <a:close/>
                <a:moveTo>
                  <a:pt x="474" y="312"/>
                </a:moveTo>
                <a:lnTo>
                  <a:pt x="474" y="3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484">
            <a:extLst>
              <a:ext uri="{FF2B5EF4-FFF2-40B4-BE49-F238E27FC236}">
                <a16:creationId xmlns:a16="http://schemas.microsoft.com/office/drawing/2014/main" id="{A96E0847-5CD9-6043-BB4C-A443769F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151" y="4310025"/>
            <a:ext cx="1372371" cy="1568417"/>
          </a:xfrm>
          <a:custGeom>
            <a:avLst/>
            <a:gdLst>
              <a:gd name="T0" fmla="*/ 337 w 338"/>
              <a:gd name="T1" fmla="*/ 87 h 388"/>
              <a:gd name="T2" fmla="*/ 337 w 338"/>
              <a:gd name="T3" fmla="*/ 87 h 388"/>
              <a:gd name="T4" fmla="*/ 337 w 338"/>
              <a:gd name="T5" fmla="*/ 212 h 388"/>
              <a:gd name="T6" fmla="*/ 162 w 338"/>
              <a:gd name="T7" fmla="*/ 387 h 388"/>
              <a:gd name="T8" fmla="*/ 125 w 338"/>
              <a:gd name="T9" fmla="*/ 374 h 388"/>
              <a:gd name="T10" fmla="*/ 0 w 338"/>
              <a:gd name="T11" fmla="*/ 212 h 388"/>
              <a:gd name="T12" fmla="*/ 0 w 338"/>
              <a:gd name="T13" fmla="*/ 87 h 388"/>
              <a:gd name="T14" fmla="*/ 100 w 338"/>
              <a:gd name="T15" fmla="*/ 0 h 388"/>
              <a:gd name="T16" fmla="*/ 237 w 338"/>
              <a:gd name="T17" fmla="*/ 0 h 388"/>
              <a:gd name="T18" fmla="*/ 337 w 338"/>
              <a:gd name="T19" fmla="*/ 87 h 388"/>
              <a:gd name="T20" fmla="*/ 337 w 338"/>
              <a:gd name="T21" fmla="*/ 87 h 388"/>
              <a:gd name="T22" fmla="*/ 337 w 338"/>
              <a:gd name="T23" fmla="*/ 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88">
                <a:moveTo>
                  <a:pt x="337" y="87"/>
                </a:moveTo>
                <a:lnTo>
                  <a:pt x="337" y="87"/>
                </a:lnTo>
                <a:cubicBezTo>
                  <a:pt x="337" y="212"/>
                  <a:pt x="337" y="212"/>
                  <a:pt x="337" y="212"/>
                </a:cubicBezTo>
                <a:cubicBezTo>
                  <a:pt x="337" y="312"/>
                  <a:pt x="262" y="387"/>
                  <a:pt x="162" y="387"/>
                </a:cubicBezTo>
                <a:cubicBezTo>
                  <a:pt x="150" y="387"/>
                  <a:pt x="137" y="374"/>
                  <a:pt x="125" y="374"/>
                </a:cubicBezTo>
                <a:cubicBezTo>
                  <a:pt x="50" y="349"/>
                  <a:pt x="0" y="287"/>
                  <a:pt x="0" y="212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7"/>
                  <a:pt x="50" y="0"/>
                  <a:pt x="100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87" y="0"/>
                  <a:pt x="337" y="37"/>
                  <a:pt x="337" y="87"/>
                </a:cubicBezTo>
                <a:close/>
                <a:moveTo>
                  <a:pt x="337" y="87"/>
                </a:moveTo>
                <a:lnTo>
                  <a:pt x="337" y="8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486">
            <a:extLst>
              <a:ext uri="{FF2B5EF4-FFF2-40B4-BE49-F238E27FC236}">
                <a16:creationId xmlns:a16="http://schemas.microsoft.com/office/drawing/2014/main" id="{FCA65CDF-AA46-544D-8A55-23146E9D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0611" y="4310025"/>
            <a:ext cx="1568417" cy="1568417"/>
          </a:xfrm>
          <a:custGeom>
            <a:avLst/>
            <a:gdLst>
              <a:gd name="T0" fmla="*/ 387 w 388"/>
              <a:gd name="T1" fmla="*/ 63 h 388"/>
              <a:gd name="T2" fmla="*/ 387 w 388"/>
              <a:gd name="T3" fmla="*/ 63 h 388"/>
              <a:gd name="T4" fmla="*/ 387 w 388"/>
              <a:gd name="T5" fmla="*/ 349 h 388"/>
              <a:gd name="T6" fmla="*/ 349 w 388"/>
              <a:gd name="T7" fmla="*/ 387 h 388"/>
              <a:gd name="T8" fmla="*/ 312 w 388"/>
              <a:gd name="T9" fmla="*/ 387 h 388"/>
              <a:gd name="T10" fmla="*/ 287 w 388"/>
              <a:gd name="T11" fmla="*/ 374 h 388"/>
              <a:gd name="T12" fmla="*/ 275 w 388"/>
              <a:gd name="T13" fmla="*/ 349 h 388"/>
              <a:gd name="T14" fmla="*/ 275 w 388"/>
              <a:gd name="T15" fmla="*/ 162 h 388"/>
              <a:gd name="T16" fmla="*/ 237 w 388"/>
              <a:gd name="T17" fmla="*/ 112 h 388"/>
              <a:gd name="T18" fmla="*/ 50 w 388"/>
              <a:gd name="T19" fmla="*/ 112 h 388"/>
              <a:gd name="T20" fmla="*/ 0 w 388"/>
              <a:gd name="T21" fmla="*/ 63 h 388"/>
              <a:gd name="T22" fmla="*/ 0 w 388"/>
              <a:gd name="T23" fmla="*/ 37 h 388"/>
              <a:gd name="T24" fmla="*/ 50 w 388"/>
              <a:gd name="T25" fmla="*/ 0 h 388"/>
              <a:gd name="T26" fmla="*/ 312 w 388"/>
              <a:gd name="T27" fmla="*/ 0 h 388"/>
              <a:gd name="T28" fmla="*/ 387 w 388"/>
              <a:gd name="T29" fmla="*/ 63 h 388"/>
              <a:gd name="T30" fmla="*/ 387 w 388"/>
              <a:gd name="T31" fmla="*/ 63 h 388"/>
              <a:gd name="T32" fmla="*/ 387 w 388"/>
              <a:gd name="T33" fmla="*/ 63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8" h="388">
                <a:moveTo>
                  <a:pt x="387" y="63"/>
                </a:moveTo>
                <a:lnTo>
                  <a:pt x="387" y="63"/>
                </a:lnTo>
                <a:cubicBezTo>
                  <a:pt x="387" y="349"/>
                  <a:pt x="387" y="349"/>
                  <a:pt x="387" y="349"/>
                </a:cubicBezTo>
                <a:cubicBezTo>
                  <a:pt x="387" y="362"/>
                  <a:pt x="374" y="387"/>
                  <a:pt x="349" y="387"/>
                </a:cubicBezTo>
                <a:cubicBezTo>
                  <a:pt x="312" y="387"/>
                  <a:pt x="312" y="387"/>
                  <a:pt x="312" y="387"/>
                </a:cubicBezTo>
                <a:cubicBezTo>
                  <a:pt x="312" y="387"/>
                  <a:pt x="299" y="374"/>
                  <a:pt x="287" y="374"/>
                </a:cubicBezTo>
                <a:cubicBezTo>
                  <a:pt x="287" y="362"/>
                  <a:pt x="275" y="362"/>
                  <a:pt x="275" y="349"/>
                </a:cubicBezTo>
                <a:cubicBezTo>
                  <a:pt x="275" y="162"/>
                  <a:pt x="275" y="162"/>
                  <a:pt x="275" y="162"/>
                </a:cubicBezTo>
                <a:cubicBezTo>
                  <a:pt x="275" y="137"/>
                  <a:pt x="262" y="112"/>
                  <a:pt x="237" y="112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25" y="112"/>
                  <a:pt x="0" y="87"/>
                  <a:pt x="0" y="6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3"/>
                  <a:pt x="25" y="0"/>
                  <a:pt x="50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62" y="0"/>
                  <a:pt x="387" y="25"/>
                  <a:pt x="387" y="63"/>
                </a:cubicBezTo>
                <a:close/>
                <a:moveTo>
                  <a:pt x="387" y="63"/>
                </a:moveTo>
                <a:lnTo>
                  <a:pt x="387" y="6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488">
            <a:extLst>
              <a:ext uri="{FF2B5EF4-FFF2-40B4-BE49-F238E27FC236}">
                <a16:creationId xmlns:a16="http://schemas.microsoft.com/office/drawing/2014/main" id="{6B7097B8-A06D-6543-9956-41DC71C6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772" y="6840880"/>
            <a:ext cx="1817938" cy="2263517"/>
          </a:xfrm>
          <a:custGeom>
            <a:avLst/>
            <a:gdLst>
              <a:gd name="T0" fmla="*/ 449 w 450"/>
              <a:gd name="T1" fmla="*/ 25 h 562"/>
              <a:gd name="T2" fmla="*/ 449 w 450"/>
              <a:gd name="T3" fmla="*/ 25 h 562"/>
              <a:gd name="T4" fmla="*/ 449 w 450"/>
              <a:gd name="T5" fmla="*/ 536 h 562"/>
              <a:gd name="T6" fmla="*/ 436 w 450"/>
              <a:gd name="T7" fmla="*/ 561 h 562"/>
              <a:gd name="T8" fmla="*/ 13 w 450"/>
              <a:gd name="T9" fmla="*/ 561 h 562"/>
              <a:gd name="T10" fmla="*/ 0 w 450"/>
              <a:gd name="T11" fmla="*/ 536 h 562"/>
              <a:gd name="T12" fmla="*/ 0 w 450"/>
              <a:gd name="T13" fmla="*/ 124 h 562"/>
              <a:gd name="T14" fmla="*/ 13 w 450"/>
              <a:gd name="T15" fmla="*/ 99 h 562"/>
              <a:gd name="T16" fmla="*/ 187 w 450"/>
              <a:gd name="T17" fmla="*/ 99 h 562"/>
              <a:gd name="T18" fmla="*/ 224 w 450"/>
              <a:gd name="T19" fmla="*/ 87 h 562"/>
              <a:gd name="T20" fmla="*/ 262 w 450"/>
              <a:gd name="T21" fmla="*/ 37 h 562"/>
              <a:gd name="T22" fmla="*/ 349 w 450"/>
              <a:gd name="T23" fmla="*/ 0 h 562"/>
              <a:gd name="T24" fmla="*/ 436 w 450"/>
              <a:gd name="T25" fmla="*/ 0 h 562"/>
              <a:gd name="T26" fmla="*/ 449 w 450"/>
              <a:gd name="T27" fmla="*/ 25 h 562"/>
              <a:gd name="T28" fmla="*/ 449 w 450"/>
              <a:gd name="T29" fmla="*/ 25 h 562"/>
              <a:gd name="T30" fmla="*/ 449 w 450"/>
              <a:gd name="T31" fmla="*/ 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0" h="562">
                <a:moveTo>
                  <a:pt x="449" y="25"/>
                </a:moveTo>
                <a:lnTo>
                  <a:pt x="449" y="25"/>
                </a:lnTo>
                <a:cubicBezTo>
                  <a:pt x="449" y="536"/>
                  <a:pt x="449" y="536"/>
                  <a:pt x="449" y="536"/>
                </a:cubicBezTo>
                <a:cubicBezTo>
                  <a:pt x="449" y="548"/>
                  <a:pt x="449" y="561"/>
                  <a:pt x="436" y="561"/>
                </a:cubicBezTo>
                <a:cubicBezTo>
                  <a:pt x="13" y="561"/>
                  <a:pt x="13" y="561"/>
                  <a:pt x="13" y="561"/>
                </a:cubicBezTo>
                <a:cubicBezTo>
                  <a:pt x="0" y="561"/>
                  <a:pt x="0" y="548"/>
                  <a:pt x="0" y="53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12"/>
                  <a:pt x="0" y="99"/>
                  <a:pt x="13" y="99"/>
                </a:cubicBezTo>
                <a:cubicBezTo>
                  <a:pt x="187" y="99"/>
                  <a:pt x="187" y="99"/>
                  <a:pt x="187" y="99"/>
                </a:cubicBezTo>
                <a:cubicBezTo>
                  <a:pt x="199" y="99"/>
                  <a:pt x="212" y="99"/>
                  <a:pt x="224" y="87"/>
                </a:cubicBezTo>
                <a:cubicBezTo>
                  <a:pt x="262" y="37"/>
                  <a:pt x="262" y="37"/>
                  <a:pt x="262" y="37"/>
                </a:cubicBezTo>
                <a:cubicBezTo>
                  <a:pt x="287" y="12"/>
                  <a:pt x="312" y="0"/>
                  <a:pt x="349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49" y="0"/>
                  <a:pt x="449" y="12"/>
                  <a:pt x="449" y="25"/>
                </a:cubicBezTo>
                <a:close/>
                <a:moveTo>
                  <a:pt x="449" y="25"/>
                </a:moveTo>
                <a:lnTo>
                  <a:pt x="449" y="2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489">
            <a:extLst>
              <a:ext uri="{FF2B5EF4-FFF2-40B4-BE49-F238E27FC236}">
                <a16:creationId xmlns:a16="http://schemas.microsoft.com/office/drawing/2014/main" id="{1798216D-BE6A-1E4C-BCE8-E18C3C8A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252" y="6840880"/>
            <a:ext cx="356458" cy="2263517"/>
          </a:xfrm>
          <a:custGeom>
            <a:avLst/>
            <a:gdLst>
              <a:gd name="T0" fmla="*/ 87 w 88"/>
              <a:gd name="T1" fmla="*/ 25 h 562"/>
              <a:gd name="T2" fmla="*/ 87 w 88"/>
              <a:gd name="T3" fmla="*/ 25 h 562"/>
              <a:gd name="T4" fmla="*/ 87 w 88"/>
              <a:gd name="T5" fmla="*/ 536 h 562"/>
              <a:gd name="T6" fmla="*/ 74 w 88"/>
              <a:gd name="T7" fmla="*/ 561 h 562"/>
              <a:gd name="T8" fmla="*/ 0 w 88"/>
              <a:gd name="T9" fmla="*/ 561 h 562"/>
              <a:gd name="T10" fmla="*/ 12 w 88"/>
              <a:gd name="T11" fmla="*/ 536 h 562"/>
              <a:gd name="T12" fmla="*/ 12 w 88"/>
              <a:gd name="T13" fmla="*/ 25 h 562"/>
              <a:gd name="T14" fmla="*/ 0 w 88"/>
              <a:gd name="T15" fmla="*/ 0 h 562"/>
              <a:gd name="T16" fmla="*/ 74 w 88"/>
              <a:gd name="T17" fmla="*/ 0 h 562"/>
              <a:gd name="T18" fmla="*/ 87 w 88"/>
              <a:gd name="T19" fmla="*/ 25 h 562"/>
              <a:gd name="T20" fmla="*/ 87 w 88"/>
              <a:gd name="T21" fmla="*/ 25 h 562"/>
              <a:gd name="T22" fmla="*/ 87 w 88"/>
              <a:gd name="T23" fmla="*/ 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562">
                <a:moveTo>
                  <a:pt x="87" y="25"/>
                </a:moveTo>
                <a:lnTo>
                  <a:pt x="87" y="25"/>
                </a:lnTo>
                <a:cubicBezTo>
                  <a:pt x="87" y="536"/>
                  <a:pt x="87" y="536"/>
                  <a:pt x="87" y="536"/>
                </a:cubicBezTo>
                <a:cubicBezTo>
                  <a:pt x="87" y="548"/>
                  <a:pt x="87" y="561"/>
                  <a:pt x="74" y="561"/>
                </a:cubicBezTo>
                <a:cubicBezTo>
                  <a:pt x="0" y="561"/>
                  <a:pt x="0" y="561"/>
                  <a:pt x="0" y="561"/>
                </a:cubicBezTo>
                <a:cubicBezTo>
                  <a:pt x="12" y="561"/>
                  <a:pt x="12" y="548"/>
                  <a:pt x="12" y="536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12"/>
                  <a:pt x="12" y="0"/>
                  <a:pt x="0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87" y="0"/>
                  <a:pt x="87" y="12"/>
                  <a:pt x="87" y="25"/>
                </a:cubicBezTo>
                <a:close/>
                <a:moveTo>
                  <a:pt x="87" y="25"/>
                </a:moveTo>
                <a:lnTo>
                  <a:pt x="87" y="2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490">
            <a:extLst>
              <a:ext uri="{FF2B5EF4-FFF2-40B4-BE49-F238E27FC236}">
                <a16:creationId xmlns:a16="http://schemas.microsoft.com/office/drawing/2014/main" id="{E443F4BD-BC7C-3A4D-BE4F-4CF9D8ED0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3230" y="7696380"/>
            <a:ext cx="1122838" cy="213875"/>
          </a:xfrm>
          <a:custGeom>
            <a:avLst/>
            <a:gdLst>
              <a:gd name="T0" fmla="*/ 237 w 276"/>
              <a:gd name="T1" fmla="*/ 50 h 51"/>
              <a:gd name="T2" fmla="*/ 237 w 276"/>
              <a:gd name="T3" fmla="*/ 50 h 51"/>
              <a:gd name="T4" fmla="*/ 38 w 276"/>
              <a:gd name="T5" fmla="*/ 50 h 51"/>
              <a:gd name="T6" fmla="*/ 0 w 276"/>
              <a:gd name="T7" fmla="*/ 26 h 51"/>
              <a:gd name="T8" fmla="*/ 38 w 276"/>
              <a:gd name="T9" fmla="*/ 0 h 51"/>
              <a:gd name="T10" fmla="*/ 237 w 276"/>
              <a:gd name="T11" fmla="*/ 0 h 51"/>
              <a:gd name="T12" fmla="*/ 275 w 276"/>
              <a:gd name="T13" fmla="*/ 26 h 51"/>
              <a:gd name="T14" fmla="*/ 237 w 276"/>
              <a:gd name="T15" fmla="*/ 50 h 51"/>
              <a:gd name="T16" fmla="*/ 237 w 276"/>
              <a:gd name="T17" fmla="*/ 50 h 51"/>
              <a:gd name="T18" fmla="*/ 237 w 276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" h="51">
                <a:moveTo>
                  <a:pt x="237" y="50"/>
                </a:moveTo>
                <a:lnTo>
                  <a:pt x="237" y="50"/>
                </a:lnTo>
                <a:cubicBezTo>
                  <a:pt x="38" y="50"/>
                  <a:pt x="38" y="50"/>
                  <a:pt x="38" y="50"/>
                </a:cubicBezTo>
                <a:cubicBezTo>
                  <a:pt x="13" y="50"/>
                  <a:pt x="0" y="38"/>
                  <a:pt x="0" y="26"/>
                </a:cubicBezTo>
                <a:cubicBezTo>
                  <a:pt x="0" y="13"/>
                  <a:pt x="13" y="0"/>
                  <a:pt x="38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62" y="0"/>
                  <a:pt x="275" y="13"/>
                  <a:pt x="275" y="26"/>
                </a:cubicBezTo>
                <a:cubicBezTo>
                  <a:pt x="275" y="38"/>
                  <a:pt x="262" y="50"/>
                  <a:pt x="237" y="50"/>
                </a:cubicBezTo>
                <a:close/>
                <a:moveTo>
                  <a:pt x="237" y="50"/>
                </a:moveTo>
                <a:lnTo>
                  <a:pt x="237" y="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491">
            <a:extLst>
              <a:ext uri="{FF2B5EF4-FFF2-40B4-BE49-F238E27FC236}">
                <a16:creationId xmlns:a16="http://schemas.microsoft.com/office/drawing/2014/main" id="{BE723BE4-AD41-154A-9378-EC9D0105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3230" y="8195422"/>
            <a:ext cx="1122838" cy="213875"/>
          </a:xfrm>
          <a:custGeom>
            <a:avLst/>
            <a:gdLst>
              <a:gd name="T0" fmla="*/ 237 w 276"/>
              <a:gd name="T1" fmla="*/ 50 h 51"/>
              <a:gd name="T2" fmla="*/ 237 w 276"/>
              <a:gd name="T3" fmla="*/ 50 h 51"/>
              <a:gd name="T4" fmla="*/ 38 w 276"/>
              <a:gd name="T5" fmla="*/ 50 h 51"/>
              <a:gd name="T6" fmla="*/ 0 w 276"/>
              <a:gd name="T7" fmla="*/ 25 h 51"/>
              <a:gd name="T8" fmla="*/ 38 w 276"/>
              <a:gd name="T9" fmla="*/ 0 h 51"/>
              <a:gd name="T10" fmla="*/ 237 w 276"/>
              <a:gd name="T11" fmla="*/ 0 h 51"/>
              <a:gd name="T12" fmla="*/ 275 w 276"/>
              <a:gd name="T13" fmla="*/ 25 h 51"/>
              <a:gd name="T14" fmla="*/ 237 w 276"/>
              <a:gd name="T15" fmla="*/ 50 h 51"/>
              <a:gd name="T16" fmla="*/ 237 w 276"/>
              <a:gd name="T17" fmla="*/ 50 h 51"/>
              <a:gd name="T18" fmla="*/ 237 w 276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" h="51">
                <a:moveTo>
                  <a:pt x="237" y="50"/>
                </a:moveTo>
                <a:lnTo>
                  <a:pt x="237" y="50"/>
                </a:lnTo>
                <a:cubicBezTo>
                  <a:pt x="38" y="50"/>
                  <a:pt x="38" y="50"/>
                  <a:pt x="38" y="50"/>
                </a:cubicBezTo>
                <a:cubicBezTo>
                  <a:pt x="13" y="50"/>
                  <a:pt x="0" y="38"/>
                  <a:pt x="0" y="25"/>
                </a:cubicBezTo>
                <a:cubicBezTo>
                  <a:pt x="0" y="13"/>
                  <a:pt x="13" y="0"/>
                  <a:pt x="38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62" y="0"/>
                  <a:pt x="275" y="13"/>
                  <a:pt x="275" y="25"/>
                </a:cubicBezTo>
                <a:cubicBezTo>
                  <a:pt x="275" y="38"/>
                  <a:pt x="262" y="50"/>
                  <a:pt x="237" y="50"/>
                </a:cubicBezTo>
                <a:close/>
                <a:moveTo>
                  <a:pt x="237" y="50"/>
                </a:moveTo>
                <a:lnTo>
                  <a:pt x="237" y="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495">
            <a:extLst>
              <a:ext uri="{FF2B5EF4-FFF2-40B4-BE49-F238E27FC236}">
                <a16:creationId xmlns:a16="http://schemas.microsoft.com/office/drawing/2014/main" id="{1AED6EC9-F740-814F-9F74-CF50CCC08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106" y="10512402"/>
            <a:ext cx="2120922" cy="1265433"/>
          </a:xfrm>
          <a:custGeom>
            <a:avLst/>
            <a:gdLst>
              <a:gd name="T0" fmla="*/ 524 w 525"/>
              <a:gd name="T1" fmla="*/ 25 h 313"/>
              <a:gd name="T2" fmla="*/ 524 w 525"/>
              <a:gd name="T3" fmla="*/ 25 h 313"/>
              <a:gd name="T4" fmla="*/ 524 w 525"/>
              <a:gd name="T5" fmla="*/ 287 h 313"/>
              <a:gd name="T6" fmla="*/ 499 w 525"/>
              <a:gd name="T7" fmla="*/ 312 h 313"/>
              <a:gd name="T8" fmla="*/ 37 w 525"/>
              <a:gd name="T9" fmla="*/ 312 h 313"/>
              <a:gd name="T10" fmla="*/ 13 w 525"/>
              <a:gd name="T11" fmla="*/ 274 h 313"/>
              <a:gd name="T12" fmla="*/ 50 w 525"/>
              <a:gd name="T13" fmla="*/ 125 h 313"/>
              <a:gd name="T14" fmla="*/ 224 w 525"/>
              <a:gd name="T15" fmla="*/ 0 h 313"/>
              <a:gd name="T16" fmla="*/ 499 w 525"/>
              <a:gd name="T17" fmla="*/ 0 h 313"/>
              <a:gd name="T18" fmla="*/ 524 w 525"/>
              <a:gd name="T19" fmla="*/ 25 h 313"/>
              <a:gd name="T20" fmla="*/ 524 w 525"/>
              <a:gd name="T21" fmla="*/ 25 h 313"/>
              <a:gd name="T22" fmla="*/ 524 w 525"/>
              <a:gd name="T23" fmla="*/ 25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5" h="313">
                <a:moveTo>
                  <a:pt x="524" y="25"/>
                </a:moveTo>
                <a:lnTo>
                  <a:pt x="524" y="25"/>
                </a:lnTo>
                <a:cubicBezTo>
                  <a:pt x="524" y="287"/>
                  <a:pt x="524" y="287"/>
                  <a:pt x="524" y="287"/>
                </a:cubicBezTo>
                <a:cubicBezTo>
                  <a:pt x="524" y="299"/>
                  <a:pt x="511" y="312"/>
                  <a:pt x="499" y="312"/>
                </a:cubicBezTo>
                <a:cubicBezTo>
                  <a:pt x="37" y="312"/>
                  <a:pt x="37" y="312"/>
                  <a:pt x="37" y="312"/>
                </a:cubicBezTo>
                <a:cubicBezTo>
                  <a:pt x="13" y="312"/>
                  <a:pt x="0" y="299"/>
                  <a:pt x="13" y="274"/>
                </a:cubicBezTo>
                <a:cubicBezTo>
                  <a:pt x="50" y="125"/>
                  <a:pt x="50" y="125"/>
                  <a:pt x="50" y="125"/>
                </a:cubicBezTo>
                <a:cubicBezTo>
                  <a:pt x="75" y="50"/>
                  <a:pt x="150" y="0"/>
                  <a:pt x="224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11" y="0"/>
                  <a:pt x="524" y="12"/>
                  <a:pt x="524" y="25"/>
                </a:cubicBezTo>
                <a:close/>
                <a:moveTo>
                  <a:pt x="524" y="25"/>
                </a:moveTo>
                <a:lnTo>
                  <a:pt x="524" y="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497">
            <a:extLst>
              <a:ext uri="{FF2B5EF4-FFF2-40B4-BE49-F238E27FC236}">
                <a16:creationId xmlns:a16="http://schemas.microsoft.com/office/drawing/2014/main" id="{579393C3-F1E3-CC44-85D7-F86FC415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669" y="9264797"/>
            <a:ext cx="1372359" cy="1265433"/>
          </a:xfrm>
          <a:custGeom>
            <a:avLst/>
            <a:gdLst>
              <a:gd name="T0" fmla="*/ 337 w 338"/>
              <a:gd name="T1" fmla="*/ 38 h 313"/>
              <a:gd name="T2" fmla="*/ 337 w 338"/>
              <a:gd name="T3" fmla="*/ 38 h 313"/>
              <a:gd name="T4" fmla="*/ 337 w 338"/>
              <a:gd name="T5" fmla="*/ 137 h 313"/>
              <a:gd name="T6" fmla="*/ 175 w 338"/>
              <a:gd name="T7" fmla="*/ 312 h 313"/>
              <a:gd name="T8" fmla="*/ 125 w 338"/>
              <a:gd name="T9" fmla="*/ 299 h 313"/>
              <a:gd name="T10" fmla="*/ 125 w 338"/>
              <a:gd name="T11" fmla="*/ 299 h 313"/>
              <a:gd name="T12" fmla="*/ 0 w 338"/>
              <a:gd name="T13" fmla="*/ 137 h 313"/>
              <a:gd name="T14" fmla="*/ 0 w 338"/>
              <a:gd name="T15" fmla="*/ 38 h 313"/>
              <a:gd name="T16" fmla="*/ 175 w 338"/>
              <a:gd name="T17" fmla="*/ 0 h 313"/>
              <a:gd name="T18" fmla="*/ 337 w 338"/>
              <a:gd name="T19" fmla="*/ 38 h 313"/>
              <a:gd name="T20" fmla="*/ 337 w 338"/>
              <a:gd name="T21" fmla="*/ 38 h 313"/>
              <a:gd name="T22" fmla="*/ 337 w 338"/>
              <a:gd name="T23" fmla="*/ 38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13">
                <a:moveTo>
                  <a:pt x="337" y="38"/>
                </a:moveTo>
                <a:lnTo>
                  <a:pt x="337" y="38"/>
                </a:lnTo>
                <a:cubicBezTo>
                  <a:pt x="337" y="137"/>
                  <a:pt x="337" y="137"/>
                  <a:pt x="337" y="137"/>
                </a:cubicBezTo>
                <a:cubicBezTo>
                  <a:pt x="337" y="225"/>
                  <a:pt x="262" y="312"/>
                  <a:pt x="175" y="312"/>
                </a:cubicBezTo>
                <a:cubicBezTo>
                  <a:pt x="162" y="312"/>
                  <a:pt x="137" y="312"/>
                  <a:pt x="125" y="299"/>
                </a:cubicBezTo>
                <a:lnTo>
                  <a:pt x="125" y="299"/>
                </a:lnTo>
                <a:cubicBezTo>
                  <a:pt x="50" y="275"/>
                  <a:pt x="0" y="212"/>
                  <a:pt x="0" y="137"/>
                </a:cubicBezTo>
                <a:cubicBezTo>
                  <a:pt x="0" y="38"/>
                  <a:pt x="0" y="38"/>
                  <a:pt x="0" y="38"/>
                </a:cubicBezTo>
                <a:cubicBezTo>
                  <a:pt x="175" y="0"/>
                  <a:pt x="175" y="0"/>
                  <a:pt x="175" y="0"/>
                </a:cubicBezTo>
                <a:lnTo>
                  <a:pt x="337" y="38"/>
                </a:lnTo>
                <a:close/>
                <a:moveTo>
                  <a:pt x="337" y="38"/>
                </a:moveTo>
                <a:lnTo>
                  <a:pt x="337" y="3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Freeform 499">
            <a:extLst>
              <a:ext uri="{FF2B5EF4-FFF2-40B4-BE49-F238E27FC236}">
                <a16:creationId xmlns:a16="http://schemas.microsoft.com/office/drawing/2014/main" id="{70A4BDB7-2606-BC49-9A42-44FD2322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669" y="8961813"/>
            <a:ext cx="1372359" cy="463396"/>
          </a:xfrm>
          <a:custGeom>
            <a:avLst/>
            <a:gdLst>
              <a:gd name="T0" fmla="*/ 337 w 338"/>
              <a:gd name="T1" fmla="*/ 100 h 114"/>
              <a:gd name="T2" fmla="*/ 337 w 338"/>
              <a:gd name="T3" fmla="*/ 100 h 114"/>
              <a:gd name="T4" fmla="*/ 337 w 338"/>
              <a:gd name="T5" fmla="*/ 113 h 114"/>
              <a:gd name="T6" fmla="*/ 0 w 338"/>
              <a:gd name="T7" fmla="*/ 113 h 114"/>
              <a:gd name="T8" fmla="*/ 0 w 338"/>
              <a:gd name="T9" fmla="*/ 100 h 114"/>
              <a:gd name="T10" fmla="*/ 100 w 338"/>
              <a:gd name="T11" fmla="*/ 0 h 114"/>
              <a:gd name="T12" fmla="*/ 237 w 338"/>
              <a:gd name="T13" fmla="*/ 0 h 114"/>
              <a:gd name="T14" fmla="*/ 337 w 338"/>
              <a:gd name="T15" fmla="*/ 100 h 114"/>
              <a:gd name="T16" fmla="*/ 337 w 338"/>
              <a:gd name="T17" fmla="*/ 100 h 114"/>
              <a:gd name="T18" fmla="*/ 337 w 338"/>
              <a:gd name="T19" fmla="*/ 10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" h="114">
                <a:moveTo>
                  <a:pt x="337" y="100"/>
                </a:moveTo>
                <a:lnTo>
                  <a:pt x="337" y="100"/>
                </a:lnTo>
                <a:cubicBezTo>
                  <a:pt x="337" y="113"/>
                  <a:pt x="337" y="113"/>
                  <a:pt x="337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38"/>
                  <a:pt x="50" y="0"/>
                  <a:pt x="100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99" y="0"/>
                  <a:pt x="337" y="38"/>
                  <a:pt x="337" y="100"/>
                </a:cubicBezTo>
                <a:close/>
                <a:moveTo>
                  <a:pt x="337" y="100"/>
                </a:moveTo>
                <a:lnTo>
                  <a:pt x="337" y="1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F7B054-C8CD-7F49-9182-862F0C1E2A17}"/>
              </a:ext>
            </a:extLst>
          </p:cNvPr>
          <p:cNvSpPr txBox="1"/>
          <p:nvPr/>
        </p:nvSpPr>
        <p:spPr>
          <a:xfrm>
            <a:off x="3754439" y="5970272"/>
            <a:ext cx="374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B23016-2A8A-2248-BBB9-2647D248A241}"/>
              </a:ext>
            </a:extLst>
          </p:cNvPr>
          <p:cNvSpPr txBox="1"/>
          <p:nvPr/>
        </p:nvSpPr>
        <p:spPr>
          <a:xfrm>
            <a:off x="3754439" y="10577495"/>
            <a:ext cx="374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F30209-3C51-6246-8A1E-AC73A2E9A437}"/>
              </a:ext>
            </a:extLst>
          </p:cNvPr>
          <p:cNvSpPr txBox="1"/>
          <p:nvPr/>
        </p:nvSpPr>
        <p:spPr>
          <a:xfrm>
            <a:off x="16933157" y="5970272"/>
            <a:ext cx="374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D76454-A2F1-A745-B34D-62F2CB6C60CC}"/>
              </a:ext>
            </a:extLst>
          </p:cNvPr>
          <p:cNvSpPr txBox="1"/>
          <p:nvPr/>
        </p:nvSpPr>
        <p:spPr>
          <a:xfrm>
            <a:off x="16933157" y="10577495"/>
            <a:ext cx="374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780FC3-7AC2-774E-8DB9-84DFD4C356D8}"/>
              </a:ext>
            </a:extLst>
          </p:cNvPr>
          <p:cNvSpPr/>
          <p:nvPr/>
        </p:nvSpPr>
        <p:spPr>
          <a:xfrm>
            <a:off x="6472625" y="5115498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D5D28D7-179B-6C45-B389-2FA6983D780A}"/>
              </a:ext>
            </a:extLst>
          </p:cNvPr>
          <p:cNvSpPr/>
          <p:nvPr/>
        </p:nvSpPr>
        <p:spPr>
          <a:xfrm>
            <a:off x="6472625" y="9730028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6647EE-A4EB-CF4E-A0B8-015B74676CDF}"/>
              </a:ext>
            </a:extLst>
          </p:cNvPr>
          <p:cNvSpPr/>
          <p:nvPr/>
        </p:nvSpPr>
        <p:spPr>
          <a:xfrm>
            <a:off x="16908143" y="5115498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C35D65B-544C-3941-BCBC-A4BAED93094A}"/>
              </a:ext>
            </a:extLst>
          </p:cNvPr>
          <p:cNvSpPr/>
          <p:nvPr/>
        </p:nvSpPr>
        <p:spPr>
          <a:xfrm>
            <a:off x="16865613" y="9730028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3014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C2521-A09A-3C47-8C15-BA7CE7B84F39}"/>
              </a:ext>
            </a:extLst>
          </p:cNvPr>
          <p:cNvSpPr/>
          <p:nvPr/>
        </p:nvSpPr>
        <p:spPr>
          <a:xfrm>
            <a:off x="1358069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6927CD-F397-4445-98DA-98EEC36DCDF3}"/>
              </a:ext>
            </a:extLst>
          </p:cNvPr>
          <p:cNvSpPr/>
          <p:nvPr/>
        </p:nvSpPr>
        <p:spPr>
          <a:xfrm>
            <a:off x="8786622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D3E421-44E1-D247-865F-13742049120E}"/>
              </a:ext>
            </a:extLst>
          </p:cNvPr>
          <p:cNvSpPr/>
          <p:nvPr/>
        </p:nvSpPr>
        <p:spPr>
          <a:xfrm>
            <a:off x="16217471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211A24-7B33-3C46-BD52-C2CC660ECCCD}"/>
              </a:ext>
            </a:extLst>
          </p:cNvPr>
          <p:cNvSpPr txBox="1"/>
          <p:nvPr/>
        </p:nvSpPr>
        <p:spPr>
          <a:xfrm>
            <a:off x="2256936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2A33AD-5002-6F40-BB39-55791B41EE65}"/>
              </a:ext>
            </a:extLst>
          </p:cNvPr>
          <p:cNvSpPr txBox="1"/>
          <p:nvPr/>
        </p:nvSpPr>
        <p:spPr>
          <a:xfrm>
            <a:off x="2256936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6D1376-8613-274B-8DB9-C8FD8793FA24}"/>
              </a:ext>
            </a:extLst>
          </p:cNvPr>
          <p:cNvSpPr txBox="1"/>
          <p:nvPr/>
        </p:nvSpPr>
        <p:spPr>
          <a:xfrm>
            <a:off x="2256936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718E5E-19F8-7E4D-A005-E95426C75590}"/>
              </a:ext>
            </a:extLst>
          </p:cNvPr>
          <p:cNvSpPr/>
          <p:nvPr/>
        </p:nvSpPr>
        <p:spPr>
          <a:xfrm>
            <a:off x="3322965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Manager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E6054-90AE-5745-B408-F05C98CB4926}"/>
              </a:ext>
            </a:extLst>
          </p:cNvPr>
          <p:cNvSpPr txBox="1"/>
          <p:nvPr/>
        </p:nvSpPr>
        <p:spPr>
          <a:xfrm>
            <a:off x="9600389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50C43B-7FBB-DF4C-846A-4944123CA3D0}"/>
              </a:ext>
            </a:extLst>
          </p:cNvPr>
          <p:cNvSpPr txBox="1"/>
          <p:nvPr/>
        </p:nvSpPr>
        <p:spPr>
          <a:xfrm>
            <a:off x="9600389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E066B8-41F7-6B4C-8B4D-4DC012BCCC33}"/>
              </a:ext>
            </a:extLst>
          </p:cNvPr>
          <p:cNvSpPr txBox="1"/>
          <p:nvPr/>
        </p:nvSpPr>
        <p:spPr>
          <a:xfrm>
            <a:off x="9600389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723CB0-4D94-F347-A53F-C9D2575B9DA1}"/>
              </a:ext>
            </a:extLst>
          </p:cNvPr>
          <p:cNvSpPr/>
          <p:nvPr/>
        </p:nvSpPr>
        <p:spPr>
          <a:xfrm>
            <a:off x="10666418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Executive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8C23F-344A-1B45-9326-F4BBE6F363CE}"/>
              </a:ext>
            </a:extLst>
          </p:cNvPr>
          <p:cNvSpPr txBox="1"/>
          <p:nvPr/>
        </p:nvSpPr>
        <p:spPr>
          <a:xfrm>
            <a:off x="17092572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1FC02C-550A-214C-A430-495E0228B110}"/>
              </a:ext>
            </a:extLst>
          </p:cNvPr>
          <p:cNvSpPr txBox="1"/>
          <p:nvPr/>
        </p:nvSpPr>
        <p:spPr>
          <a:xfrm>
            <a:off x="17092572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3BE154-5807-0B40-8FE1-689762EFCDC5}"/>
              </a:ext>
            </a:extLst>
          </p:cNvPr>
          <p:cNvSpPr txBox="1"/>
          <p:nvPr/>
        </p:nvSpPr>
        <p:spPr>
          <a:xfrm>
            <a:off x="17092572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00E242-0897-9D48-963A-BCB52A75A7FE}"/>
              </a:ext>
            </a:extLst>
          </p:cNvPr>
          <p:cNvSpPr/>
          <p:nvPr/>
        </p:nvSpPr>
        <p:spPr>
          <a:xfrm>
            <a:off x="18158601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Team Leader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69334-8F46-1B42-91F5-BDED17F51D35}"/>
              </a:ext>
            </a:extLst>
          </p:cNvPr>
          <p:cNvGrpSpPr/>
          <p:nvPr/>
        </p:nvGrpSpPr>
        <p:grpSpPr>
          <a:xfrm>
            <a:off x="3803229" y="5139632"/>
            <a:ext cx="2017160" cy="2280574"/>
            <a:chOff x="3920459" y="5299684"/>
            <a:chExt cx="1771905" cy="2003292"/>
          </a:xfrm>
        </p:grpSpPr>
        <p:sp>
          <p:nvSpPr>
            <p:cNvPr id="66" name="Freeform 600">
              <a:extLst>
                <a:ext uri="{FF2B5EF4-FFF2-40B4-BE49-F238E27FC236}">
                  <a16:creationId xmlns:a16="http://schemas.microsoft.com/office/drawing/2014/main" id="{8FFCAC36-5E70-7447-98D6-DBEC16D0A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517" y="6213038"/>
              <a:ext cx="395789" cy="310542"/>
            </a:xfrm>
            <a:custGeom>
              <a:avLst/>
              <a:gdLst>
                <a:gd name="T0" fmla="*/ 286 w 287"/>
                <a:gd name="T1" fmla="*/ 0 h 225"/>
                <a:gd name="T2" fmla="*/ 286 w 287"/>
                <a:gd name="T3" fmla="*/ 199 h 225"/>
                <a:gd name="T4" fmla="*/ 137 w 287"/>
                <a:gd name="T5" fmla="*/ 224 h 225"/>
                <a:gd name="T6" fmla="*/ 0 w 287"/>
                <a:gd name="T7" fmla="*/ 199 h 225"/>
                <a:gd name="T8" fmla="*/ 0 w 287"/>
                <a:gd name="T9" fmla="*/ 0 h 225"/>
                <a:gd name="T10" fmla="*/ 286 w 287"/>
                <a:gd name="T11" fmla="*/ 0 h 225"/>
                <a:gd name="T12" fmla="*/ 286 w 287"/>
                <a:gd name="T13" fmla="*/ 0 h 225"/>
                <a:gd name="T14" fmla="*/ 286 w 287"/>
                <a:gd name="T1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25">
                  <a:moveTo>
                    <a:pt x="286" y="0"/>
                  </a:moveTo>
                  <a:lnTo>
                    <a:pt x="286" y="199"/>
                  </a:lnTo>
                  <a:lnTo>
                    <a:pt x="137" y="224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86" y="0"/>
                  </a:lnTo>
                  <a:close/>
                  <a:moveTo>
                    <a:pt x="286" y="0"/>
                  </a:moveTo>
                  <a:lnTo>
                    <a:pt x="286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601">
              <a:extLst>
                <a:ext uri="{FF2B5EF4-FFF2-40B4-BE49-F238E27FC236}">
                  <a16:creationId xmlns:a16="http://schemas.microsoft.com/office/drawing/2014/main" id="{F3B19216-FC2A-DC42-92C1-9F0235EBA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517" y="6213038"/>
              <a:ext cx="395789" cy="310542"/>
            </a:xfrm>
            <a:custGeom>
              <a:avLst/>
              <a:gdLst>
                <a:gd name="T0" fmla="*/ 286 w 287"/>
                <a:gd name="T1" fmla="*/ 0 h 225"/>
                <a:gd name="T2" fmla="*/ 286 w 287"/>
                <a:gd name="T3" fmla="*/ 199 h 225"/>
                <a:gd name="T4" fmla="*/ 137 w 287"/>
                <a:gd name="T5" fmla="*/ 224 h 225"/>
                <a:gd name="T6" fmla="*/ 0 w 287"/>
                <a:gd name="T7" fmla="*/ 199 h 225"/>
                <a:gd name="T8" fmla="*/ 0 w 287"/>
                <a:gd name="T9" fmla="*/ 0 h 225"/>
                <a:gd name="T10" fmla="*/ 286 w 287"/>
                <a:gd name="T1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225">
                  <a:moveTo>
                    <a:pt x="286" y="0"/>
                  </a:moveTo>
                  <a:lnTo>
                    <a:pt x="286" y="199"/>
                  </a:lnTo>
                  <a:lnTo>
                    <a:pt x="137" y="224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8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602">
              <a:extLst>
                <a:ext uri="{FF2B5EF4-FFF2-40B4-BE49-F238E27FC236}">
                  <a16:creationId xmlns:a16="http://schemas.microsoft.com/office/drawing/2014/main" id="{F58D7086-E44C-5E48-A431-49D41BA18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306" y="6213038"/>
              <a:ext cx="6087" cy="609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605">
              <a:extLst>
                <a:ext uri="{FF2B5EF4-FFF2-40B4-BE49-F238E27FC236}">
                  <a16:creationId xmlns:a16="http://schemas.microsoft.com/office/drawing/2014/main" id="{648195F6-FD12-5F43-97B1-F1118B483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306" y="6213038"/>
              <a:ext cx="6087" cy="609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B0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606">
              <a:extLst>
                <a:ext uri="{FF2B5EF4-FFF2-40B4-BE49-F238E27FC236}">
                  <a16:creationId xmlns:a16="http://schemas.microsoft.com/office/drawing/2014/main" id="{BB2AEB03-8D9F-F44E-A0A5-10AE20E6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459" y="6487046"/>
              <a:ext cx="1771905" cy="809839"/>
            </a:xfrm>
            <a:custGeom>
              <a:avLst/>
              <a:gdLst>
                <a:gd name="T0" fmla="*/ 1284 w 1285"/>
                <a:gd name="T1" fmla="*/ 349 h 587"/>
                <a:gd name="T2" fmla="*/ 1284 w 1285"/>
                <a:gd name="T3" fmla="*/ 349 h 587"/>
                <a:gd name="T4" fmla="*/ 1284 w 1285"/>
                <a:gd name="T5" fmla="*/ 561 h 587"/>
                <a:gd name="T6" fmla="*/ 1259 w 1285"/>
                <a:gd name="T7" fmla="*/ 586 h 587"/>
                <a:gd name="T8" fmla="*/ 25 w 1285"/>
                <a:gd name="T9" fmla="*/ 586 h 587"/>
                <a:gd name="T10" fmla="*/ 0 w 1285"/>
                <a:gd name="T11" fmla="*/ 561 h 587"/>
                <a:gd name="T12" fmla="*/ 0 w 1285"/>
                <a:gd name="T13" fmla="*/ 349 h 587"/>
                <a:gd name="T14" fmla="*/ 75 w 1285"/>
                <a:gd name="T15" fmla="*/ 125 h 587"/>
                <a:gd name="T16" fmla="*/ 75 w 1285"/>
                <a:gd name="T17" fmla="*/ 125 h 587"/>
                <a:gd name="T18" fmla="*/ 336 w 1285"/>
                <a:gd name="T19" fmla="*/ 0 h 587"/>
                <a:gd name="T20" fmla="*/ 636 w 1285"/>
                <a:gd name="T21" fmla="*/ 63 h 587"/>
                <a:gd name="T22" fmla="*/ 935 w 1285"/>
                <a:gd name="T23" fmla="*/ 0 h 587"/>
                <a:gd name="T24" fmla="*/ 1197 w 1285"/>
                <a:gd name="T25" fmla="*/ 125 h 587"/>
                <a:gd name="T26" fmla="*/ 1259 w 1285"/>
                <a:gd name="T27" fmla="*/ 225 h 587"/>
                <a:gd name="T28" fmla="*/ 1284 w 1285"/>
                <a:gd name="T29" fmla="*/ 349 h 587"/>
                <a:gd name="T30" fmla="*/ 1284 w 1285"/>
                <a:gd name="T31" fmla="*/ 349 h 587"/>
                <a:gd name="T32" fmla="*/ 1284 w 1285"/>
                <a:gd name="T33" fmla="*/ 34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5" h="587">
                  <a:moveTo>
                    <a:pt x="1284" y="349"/>
                  </a:moveTo>
                  <a:lnTo>
                    <a:pt x="1284" y="349"/>
                  </a:lnTo>
                  <a:cubicBezTo>
                    <a:pt x="1284" y="561"/>
                    <a:pt x="1284" y="561"/>
                    <a:pt x="1284" y="561"/>
                  </a:cubicBezTo>
                  <a:cubicBezTo>
                    <a:pt x="1284" y="574"/>
                    <a:pt x="1272" y="586"/>
                    <a:pt x="1259" y="586"/>
                  </a:cubicBezTo>
                  <a:cubicBezTo>
                    <a:pt x="25" y="586"/>
                    <a:pt x="25" y="586"/>
                    <a:pt x="25" y="586"/>
                  </a:cubicBezTo>
                  <a:cubicBezTo>
                    <a:pt x="12" y="586"/>
                    <a:pt x="0" y="574"/>
                    <a:pt x="0" y="561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0" y="262"/>
                    <a:pt x="25" y="187"/>
                    <a:pt x="75" y="125"/>
                  </a:cubicBezTo>
                  <a:lnTo>
                    <a:pt x="75" y="125"/>
                  </a:lnTo>
                  <a:cubicBezTo>
                    <a:pt x="150" y="50"/>
                    <a:pt x="237" y="0"/>
                    <a:pt x="336" y="0"/>
                  </a:cubicBezTo>
                  <a:cubicBezTo>
                    <a:pt x="636" y="63"/>
                    <a:pt x="636" y="63"/>
                    <a:pt x="636" y="63"/>
                  </a:cubicBezTo>
                  <a:cubicBezTo>
                    <a:pt x="935" y="0"/>
                    <a:pt x="935" y="0"/>
                    <a:pt x="935" y="0"/>
                  </a:cubicBezTo>
                  <a:cubicBezTo>
                    <a:pt x="1035" y="0"/>
                    <a:pt x="1134" y="50"/>
                    <a:pt x="1197" y="125"/>
                  </a:cubicBezTo>
                  <a:cubicBezTo>
                    <a:pt x="1222" y="162"/>
                    <a:pt x="1247" y="187"/>
                    <a:pt x="1259" y="225"/>
                  </a:cubicBezTo>
                  <a:cubicBezTo>
                    <a:pt x="1272" y="262"/>
                    <a:pt x="1284" y="312"/>
                    <a:pt x="1284" y="349"/>
                  </a:cubicBezTo>
                  <a:close/>
                  <a:moveTo>
                    <a:pt x="1284" y="349"/>
                  </a:moveTo>
                  <a:lnTo>
                    <a:pt x="1284" y="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607">
              <a:extLst>
                <a:ext uri="{FF2B5EF4-FFF2-40B4-BE49-F238E27FC236}">
                  <a16:creationId xmlns:a16="http://schemas.microsoft.com/office/drawing/2014/main" id="{69242F74-00B7-C147-BE76-6560FB12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010" y="6937634"/>
              <a:ext cx="54803" cy="365342"/>
            </a:xfrm>
            <a:custGeom>
              <a:avLst/>
              <a:gdLst>
                <a:gd name="T0" fmla="*/ 38 w 39"/>
                <a:gd name="T1" fmla="*/ 25 h 263"/>
                <a:gd name="T2" fmla="*/ 38 w 39"/>
                <a:gd name="T3" fmla="*/ 25 h 263"/>
                <a:gd name="T4" fmla="*/ 38 w 39"/>
                <a:gd name="T5" fmla="*/ 262 h 263"/>
                <a:gd name="T6" fmla="*/ 0 w 39"/>
                <a:gd name="T7" fmla="*/ 262 h 263"/>
                <a:gd name="T8" fmla="*/ 0 w 39"/>
                <a:gd name="T9" fmla="*/ 25 h 263"/>
                <a:gd name="T10" fmla="*/ 13 w 39"/>
                <a:gd name="T11" fmla="*/ 0 h 263"/>
                <a:gd name="T12" fmla="*/ 38 w 39"/>
                <a:gd name="T13" fmla="*/ 25 h 263"/>
                <a:gd name="T14" fmla="*/ 38 w 39"/>
                <a:gd name="T15" fmla="*/ 25 h 263"/>
                <a:gd name="T16" fmla="*/ 38 w 39"/>
                <a:gd name="T17" fmla="*/ 2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63">
                  <a:moveTo>
                    <a:pt x="38" y="25"/>
                  </a:moveTo>
                  <a:lnTo>
                    <a:pt x="38" y="25"/>
                  </a:lnTo>
                  <a:cubicBezTo>
                    <a:pt x="38" y="262"/>
                    <a:pt x="38" y="262"/>
                    <a:pt x="38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0" y="0"/>
                    <a:pt x="13" y="0"/>
                  </a:cubicBezTo>
                  <a:cubicBezTo>
                    <a:pt x="25" y="0"/>
                    <a:pt x="38" y="13"/>
                    <a:pt x="38" y="25"/>
                  </a:cubicBezTo>
                  <a:close/>
                  <a:moveTo>
                    <a:pt x="38" y="25"/>
                  </a:moveTo>
                  <a:lnTo>
                    <a:pt x="38" y="2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608">
              <a:extLst>
                <a:ext uri="{FF2B5EF4-FFF2-40B4-BE49-F238E27FC236}">
                  <a16:creationId xmlns:a16="http://schemas.microsoft.com/office/drawing/2014/main" id="{A37CD2B5-D4C1-FF45-9E37-7DD14D4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732" y="6864566"/>
              <a:ext cx="73068" cy="432319"/>
            </a:xfrm>
            <a:custGeom>
              <a:avLst/>
              <a:gdLst>
                <a:gd name="T0" fmla="*/ 50 w 51"/>
                <a:gd name="T1" fmla="*/ 26 h 313"/>
                <a:gd name="T2" fmla="*/ 50 w 51"/>
                <a:gd name="T3" fmla="*/ 26 h 313"/>
                <a:gd name="T4" fmla="*/ 50 w 51"/>
                <a:gd name="T5" fmla="*/ 312 h 313"/>
                <a:gd name="T6" fmla="*/ 0 w 51"/>
                <a:gd name="T7" fmla="*/ 312 h 313"/>
                <a:gd name="T8" fmla="*/ 0 w 51"/>
                <a:gd name="T9" fmla="*/ 26 h 313"/>
                <a:gd name="T10" fmla="*/ 25 w 51"/>
                <a:gd name="T11" fmla="*/ 0 h 313"/>
                <a:gd name="T12" fmla="*/ 50 w 51"/>
                <a:gd name="T13" fmla="*/ 26 h 313"/>
                <a:gd name="T14" fmla="*/ 50 w 51"/>
                <a:gd name="T15" fmla="*/ 26 h 313"/>
                <a:gd name="T16" fmla="*/ 50 w 51"/>
                <a:gd name="T17" fmla="*/ 2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13">
                  <a:moveTo>
                    <a:pt x="50" y="26"/>
                  </a:moveTo>
                  <a:lnTo>
                    <a:pt x="50" y="26"/>
                  </a:lnTo>
                  <a:cubicBezTo>
                    <a:pt x="50" y="312"/>
                    <a:pt x="50" y="312"/>
                    <a:pt x="5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"/>
                    <a:pt x="12" y="0"/>
                    <a:pt x="25" y="0"/>
                  </a:cubicBezTo>
                  <a:cubicBezTo>
                    <a:pt x="37" y="0"/>
                    <a:pt x="50" y="13"/>
                    <a:pt x="50" y="26"/>
                  </a:cubicBezTo>
                  <a:close/>
                  <a:moveTo>
                    <a:pt x="50" y="26"/>
                  </a:moveTo>
                  <a:lnTo>
                    <a:pt x="50" y="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609">
              <a:extLst>
                <a:ext uri="{FF2B5EF4-FFF2-40B4-BE49-F238E27FC236}">
                  <a16:creationId xmlns:a16="http://schemas.microsoft.com/office/drawing/2014/main" id="{F9313428-E616-1843-91EF-C6509F7F2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579" y="6864566"/>
              <a:ext cx="54799" cy="432319"/>
            </a:xfrm>
            <a:custGeom>
              <a:avLst/>
              <a:gdLst>
                <a:gd name="T0" fmla="*/ 38 w 39"/>
                <a:gd name="T1" fmla="*/ 26 h 313"/>
                <a:gd name="T2" fmla="*/ 38 w 39"/>
                <a:gd name="T3" fmla="*/ 26 h 313"/>
                <a:gd name="T4" fmla="*/ 38 w 39"/>
                <a:gd name="T5" fmla="*/ 312 h 313"/>
                <a:gd name="T6" fmla="*/ 0 w 39"/>
                <a:gd name="T7" fmla="*/ 312 h 313"/>
                <a:gd name="T8" fmla="*/ 0 w 39"/>
                <a:gd name="T9" fmla="*/ 26 h 313"/>
                <a:gd name="T10" fmla="*/ 25 w 39"/>
                <a:gd name="T11" fmla="*/ 0 h 313"/>
                <a:gd name="T12" fmla="*/ 38 w 39"/>
                <a:gd name="T13" fmla="*/ 26 h 313"/>
                <a:gd name="T14" fmla="*/ 38 w 39"/>
                <a:gd name="T15" fmla="*/ 26 h 313"/>
                <a:gd name="T16" fmla="*/ 38 w 39"/>
                <a:gd name="T17" fmla="*/ 2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13">
                  <a:moveTo>
                    <a:pt x="38" y="26"/>
                  </a:moveTo>
                  <a:lnTo>
                    <a:pt x="38" y="26"/>
                  </a:lnTo>
                  <a:cubicBezTo>
                    <a:pt x="38" y="312"/>
                    <a:pt x="38" y="312"/>
                    <a:pt x="38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38" y="0"/>
                    <a:pt x="38" y="13"/>
                    <a:pt x="38" y="26"/>
                  </a:cubicBezTo>
                  <a:close/>
                  <a:moveTo>
                    <a:pt x="38" y="26"/>
                  </a:moveTo>
                  <a:lnTo>
                    <a:pt x="38" y="26"/>
                  </a:lnTo>
                  <a:close/>
                </a:path>
              </a:pathLst>
            </a:custGeom>
            <a:solidFill>
              <a:srgbClr val="0473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8" name="Freeform 610">
              <a:extLst>
                <a:ext uri="{FF2B5EF4-FFF2-40B4-BE49-F238E27FC236}">
                  <a16:creationId xmlns:a16="http://schemas.microsoft.com/office/drawing/2014/main" id="{21DF8007-B917-9A4D-A2A3-4D5FE585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579" y="6864566"/>
              <a:ext cx="54799" cy="414054"/>
            </a:xfrm>
            <a:custGeom>
              <a:avLst/>
              <a:gdLst>
                <a:gd name="T0" fmla="*/ 38 w 39"/>
                <a:gd name="T1" fmla="*/ 26 h 301"/>
                <a:gd name="T2" fmla="*/ 38 w 39"/>
                <a:gd name="T3" fmla="*/ 26 h 301"/>
                <a:gd name="T4" fmla="*/ 38 w 39"/>
                <a:gd name="T5" fmla="*/ 300 h 301"/>
                <a:gd name="T6" fmla="*/ 0 w 39"/>
                <a:gd name="T7" fmla="*/ 300 h 301"/>
                <a:gd name="T8" fmla="*/ 0 w 39"/>
                <a:gd name="T9" fmla="*/ 26 h 301"/>
                <a:gd name="T10" fmla="*/ 25 w 39"/>
                <a:gd name="T11" fmla="*/ 0 h 301"/>
                <a:gd name="T12" fmla="*/ 38 w 39"/>
                <a:gd name="T13" fmla="*/ 26 h 301"/>
                <a:gd name="T14" fmla="*/ 38 w 39"/>
                <a:gd name="T15" fmla="*/ 26 h 301"/>
                <a:gd name="T16" fmla="*/ 38 w 39"/>
                <a:gd name="T17" fmla="*/ 2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01">
                  <a:moveTo>
                    <a:pt x="38" y="26"/>
                  </a:moveTo>
                  <a:lnTo>
                    <a:pt x="38" y="26"/>
                  </a:lnTo>
                  <a:cubicBezTo>
                    <a:pt x="38" y="300"/>
                    <a:pt x="38" y="300"/>
                    <a:pt x="38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38" y="0"/>
                    <a:pt x="38" y="13"/>
                    <a:pt x="38" y="26"/>
                  </a:cubicBezTo>
                  <a:close/>
                  <a:moveTo>
                    <a:pt x="38" y="26"/>
                  </a:moveTo>
                  <a:lnTo>
                    <a:pt x="38" y="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612">
              <a:extLst>
                <a:ext uri="{FF2B5EF4-FFF2-40B4-BE49-F238E27FC236}">
                  <a16:creationId xmlns:a16="http://schemas.microsoft.com/office/drawing/2014/main" id="{61B197AD-364A-8A46-9601-23CFA9C7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737" y="6487046"/>
              <a:ext cx="639350" cy="414054"/>
            </a:xfrm>
            <a:custGeom>
              <a:avLst/>
              <a:gdLst>
                <a:gd name="T0" fmla="*/ 462 w 463"/>
                <a:gd name="T1" fmla="*/ 0 h 301"/>
                <a:gd name="T2" fmla="*/ 300 w 463"/>
                <a:gd name="T3" fmla="*/ 300 h 301"/>
                <a:gd name="T4" fmla="*/ 150 w 463"/>
                <a:gd name="T5" fmla="*/ 300 h 301"/>
                <a:gd name="T6" fmla="*/ 0 w 463"/>
                <a:gd name="T7" fmla="*/ 0 h 301"/>
                <a:gd name="T8" fmla="*/ 138 w 463"/>
                <a:gd name="T9" fmla="*/ 0 h 301"/>
                <a:gd name="T10" fmla="*/ 225 w 463"/>
                <a:gd name="T11" fmla="*/ 13 h 301"/>
                <a:gd name="T12" fmla="*/ 312 w 463"/>
                <a:gd name="T13" fmla="*/ 0 h 301"/>
                <a:gd name="T14" fmla="*/ 462 w 463"/>
                <a:gd name="T15" fmla="*/ 0 h 301"/>
                <a:gd name="T16" fmla="*/ 462 w 463"/>
                <a:gd name="T17" fmla="*/ 0 h 301"/>
                <a:gd name="T18" fmla="*/ 462 w 463"/>
                <a:gd name="T1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3" h="301">
                  <a:moveTo>
                    <a:pt x="462" y="0"/>
                  </a:moveTo>
                  <a:lnTo>
                    <a:pt x="300" y="300"/>
                  </a:lnTo>
                  <a:lnTo>
                    <a:pt x="150" y="300"/>
                  </a:lnTo>
                  <a:lnTo>
                    <a:pt x="0" y="0"/>
                  </a:lnTo>
                  <a:lnTo>
                    <a:pt x="138" y="0"/>
                  </a:lnTo>
                  <a:lnTo>
                    <a:pt x="225" y="13"/>
                  </a:lnTo>
                  <a:lnTo>
                    <a:pt x="312" y="0"/>
                  </a:lnTo>
                  <a:lnTo>
                    <a:pt x="462" y="0"/>
                  </a:lnTo>
                  <a:close/>
                  <a:moveTo>
                    <a:pt x="462" y="0"/>
                  </a:moveTo>
                  <a:lnTo>
                    <a:pt x="462" y="0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613">
              <a:extLst>
                <a:ext uri="{FF2B5EF4-FFF2-40B4-BE49-F238E27FC236}">
                  <a16:creationId xmlns:a16="http://schemas.microsoft.com/office/drawing/2014/main" id="{1275A0E6-BA55-3143-9372-0D69A45C8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737" y="6487046"/>
              <a:ext cx="639350" cy="414054"/>
            </a:xfrm>
            <a:custGeom>
              <a:avLst/>
              <a:gdLst>
                <a:gd name="T0" fmla="*/ 462 w 463"/>
                <a:gd name="T1" fmla="*/ 0 h 301"/>
                <a:gd name="T2" fmla="*/ 300 w 463"/>
                <a:gd name="T3" fmla="*/ 300 h 301"/>
                <a:gd name="T4" fmla="*/ 150 w 463"/>
                <a:gd name="T5" fmla="*/ 300 h 301"/>
                <a:gd name="T6" fmla="*/ 0 w 463"/>
                <a:gd name="T7" fmla="*/ 0 h 301"/>
                <a:gd name="T8" fmla="*/ 138 w 463"/>
                <a:gd name="T9" fmla="*/ 0 h 301"/>
                <a:gd name="T10" fmla="*/ 225 w 463"/>
                <a:gd name="T11" fmla="*/ 13 h 301"/>
                <a:gd name="T12" fmla="*/ 312 w 463"/>
                <a:gd name="T13" fmla="*/ 0 h 301"/>
                <a:gd name="T14" fmla="*/ 462 w 463"/>
                <a:gd name="T1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3" h="301">
                  <a:moveTo>
                    <a:pt x="462" y="0"/>
                  </a:moveTo>
                  <a:lnTo>
                    <a:pt x="300" y="300"/>
                  </a:lnTo>
                  <a:lnTo>
                    <a:pt x="150" y="300"/>
                  </a:lnTo>
                  <a:lnTo>
                    <a:pt x="0" y="0"/>
                  </a:lnTo>
                  <a:lnTo>
                    <a:pt x="138" y="0"/>
                  </a:lnTo>
                  <a:lnTo>
                    <a:pt x="225" y="13"/>
                  </a:lnTo>
                  <a:lnTo>
                    <a:pt x="312" y="0"/>
                  </a:lnTo>
                  <a:lnTo>
                    <a:pt x="462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614">
              <a:extLst>
                <a:ext uri="{FF2B5EF4-FFF2-40B4-BE49-F238E27FC236}">
                  <a16:creationId xmlns:a16="http://schemas.microsoft.com/office/drawing/2014/main" id="{3A7FEF73-AAD0-4546-BDCA-63A9DF5D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86" y="6487046"/>
              <a:ext cx="6087" cy="60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615">
              <a:extLst>
                <a:ext uri="{FF2B5EF4-FFF2-40B4-BE49-F238E27FC236}">
                  <a16:creationId xmlns:a16="http://schemas.microsoft.com/office/drawing/2014/main" id="{A3A1B6FE-1A46-B541-B812-B211A3EC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256" y="6487046"/>
              <a:ext cx="261830" cy="414054"/>
            </a:xfrm>
            <a:custGeom>
              <a:avLst/>
              <a:gdLst>
                <a:gd name="T0" fmla="*/ 188 w 189"/>
                <a:gd name="T1" fmla="*/ 0 h 301"/>
                <a:gd name="T2" fmla="*/ 26 w 189"/>
                <a:gd name="T3" fmla="*/ 300 h 301"/>
                <a:gd name="T4" fmla="*/ 0 w 189"/>
                <a:gd name="T5" fmla="*/ 237 h 301"/>
                <a:gd name="T6" fmla="*/ 125 w 189"/>
                <a:gd name="T7" fmla="*/ 0 h 301"/>
                <a:gd name="T8" fmla="*/ 188 w 189"/>
                <a:gd name="T9" fmla="*/ 0 h 301"/>
                <a:gd name="T10" fmla="*/ 188 w 189"/>
                <a:gd name="T11" fmla="*/ 0 h 301"/>
                <a:gd name="T12" fmla="*/ 188 w 189"/>
                <a:gd name="T1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01">
                  <a:moveTo>
                    <a:pt x="188" y="0"/>
                  </a:moveTo>
                  <a:lnTo>
                    <a:pt x="26" y="300"/>
                  </a:lnTo>
                  <a:lnTo>
                    <a:pt x="0" y="237"/>
                  </a:lnTo>
                  <a:lnTo>
                    <a:pt x="125" y="0"/>
                  </a:lnTo>
                  <a:lnTo>
                    <a:pt x="188" y="0"/>
                  </a:lnTo>
                  <a:close/>
                  <a:moveTo>
                    <a:pt x="188" y="0"/>
                  </a:moveTo>
                  <a:lnTo>
                    <a:pt x="188" y="0"/>
                  </a:lnTo>
                  <a:close/>
                </a:path>
              </a:pathLst>
            </a:custGeom>
            <a:solidFill>
              <a:srgbClr val="CBE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616">
              <a:extLst>
                <a:ext uri="{FF2B5EF4-FFF2-40B4-BE49-F238E27FC236}">
                  <a16:creationId xmlns:a16="http://schemas.microsoft.com/office/drawing/2014/main" id="{1C9AFEFF-1009-904D-A358-C97AC99F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256" y="6487046"/>
              <a:ext cx="261830" cy="414054"/>
            </a:xfrm>
            <a:custGeom>
              <a:avLst/>
              <a:gdLst>
                <a:gd name="T0" fmla="*/ 188 w 189"/>
                <a:gd name="T1" fmla="*/ 0 h 301"/>
                <a:gd name="T2" fmla="*/ 26 w 189"/>
                <a:gd name="T3" fmla="*/ 300 h 301"/>
                <a:gd name="T4" fmla="*/ 0 w 189"/>
                <a:gd name="T5" fmla="*/ 237 h 301"/>
                <a:gd name="T6" fmla="*/ 125 w 189"/>
                <a:gd name="T7" fmla="*/ 0 h 301"/>
                <a:gd name="T8" fmla="*/ 188 w 189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1">
                  <a:moveTo>
                    <a:pt x="188" y="0"/>
                  </a:moveTo>
                  <a:lnTo>
                    <a:pt x="26" y="300"/>
                  </a:lnTo>
                  <a:lnTo>
                    <a:pt x="0" y="237"/>
                  </a:lnTo>
                  <a:lnTo>
                    <a:pt x="125" y="0"/>
                  </a:lnTo>
                  <a:lnTo>
                    <a:pt x="188" y="0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617">
              <a:extLst>
                <a:ext uri="{FF2B5EF4-FFF2-40B4-BE49-F238E27FC236}">
                  <a16:creationId xmlns:a16="http://schemas.microsoft.com/office/drawing/2014/main" id="{F814A362-9C76-7D46-BE44-47CBD6F45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86" y="6487046"/>
              <a:ext cx="6087" cy="60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BE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618">
              <a:extLst>
                <a:ext uri="{FF2B5EF4-FFF2-40B4-BE49-F238E27FC236}">
                  <a16:creationId xmlns:a16="http://schemas.microsoft.com/office/drawing/2014/main" id="{6BF8BD24-E776-C64C-8EA6-2DDF2A56D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764" y="6712338"/>
              <a:ext cx="207027" cy="365342"/>
            </a:xfrm>
            <a:custGeom>
              <a:avLst/>
              <a:gdLst>
                <a:gd name="T0" fmla="*/ 150 w 151"/>
                <a:gd name="T1" fmla="*/ 138 h 263"/>
                <a:gd name="T2" fmla="*/ 150 w 151"/>
                <a:gd name="T3" fmla="*/ 138 h 263"/>
                <a:gd name="T4" fmla="*/ 87 w 151"/>
                <a:gd name="T5" fmla="*/ 262 h 263"/>
                <a:gd name="T6" fmla="*/ 75 w 151"/>
                <a:gd name="T7" fmla="*/ 262 h 263"/>
                <a:gd name="T8" fmla="*/ 50 w 151"/>
                <a:gd name="T9" fmla="*/ 212 h 263"/>
                <a:gd name="T10" fmla="*/ 0 w 151"/>
                <a:gd name="T11" fmla="*/ 138 h 263"/>
                <a:gd name="T12" fmla="*/ 75 w 151"/>
                <a:gd name="T13" fmla="*/ 0 h 263"/>
                <a:gd name="T14" fmla="*/ 124 w 151"/>
                <a:gd name="T15" fmla="*/ 75 h 263"/>
                <a:gd name="T16" fmla="*/ 150 w 151"/>
                <a:gd name="T17" fmla="*/ 138 h 263"/>
                <a:gd name="T18" fmla="*/ 150 w 151"/>
                <a:gd name="T19" fmla="*/ 138 h 263"/>
                <a:gd name="T20" fmla="*/ 150 w 151"/>
                <a:gd name="T21" fmla="*/ 13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63">
                  <a:moveTo>
                    <a:pt x="150" y="138"/>
                  </a:moveTo>
                  <a:lnTo>
                    <a:pt x="150" y="138"/>
                  </a:lnTo>
                  <a:cubicBezTo>
                    <a:pt x="87" y="262"/>
                    <a:pt x="87" y="262"/>
                    <a:pt x="87" y="262"/>
                  </a:cubicBezTo>
                  <a:cubicBezTo>
                    <a:pt x="75" y="262"/>
                    <a:pt x="75" y="262"/>
                    <a:pt x="75" y="262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24" y="75"/>
                    <a:pt x="124" y="75"/>
                    <a:pt x="124" y="75"/>
                  </a:cubicBezTo>
                  <a:lnTo>
                    <a:pt x="150" y="138"/>
                  </a:lnTo>
                  <a:close/>
                  <a:moveTo>
                    <a:pt x="150" y="138"/>
                  </a:moveTo>
                  <a:lnTo>
                    <a:pt x="150" y="1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620">
              <a:extLst>
                <a:ext uri="{FF2B5EF4-FFF2-40B4-BE49-F238E27FC236}">
                  <a16:creationId xmlns:a16="http://schemas.microsoft.com/office/drawing/2014/main" id="{3FB25F37-3D91-2248-9ED1-3DD98322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98" y="6487046"/>
              <a:ext cx="243561" cy="225292"/>
            </a:xfrm>
            <a:custGeom>
              <a:avLst/>
              <a:gdLst>
                <a:gd name="T0" fmla="*/ 174 w 175"/>
                <a:gd name="T1" fmla="*/ 0 h 163"/>
                <a:gd name="T2" fmla="*/ 87 w 175"/>
                <a:gd name="T3" fmla="*/ 162 h 163"/>
                <a:gd name="T4" fmla="*/ 0 w 175"/>
                <a:gd name="T5" fmla="*/ 0 h 163"/>
                <a:gd name="T6" fmla="*/ 174 w 175"/>
                <a:gd name="T7" fmla="*/ 0 h 163"/>
                <a:gd name="T8" fmla="*/ 174 w 175"/>
                <a:gd name="T9" fmla="*/ 0 h 163"/>
                <a:gd name="T10" fmla="*/ 174 w 175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63">
                  <a:moveTo>
                    <a:pt x="174" y="0"/>
                  </a:moveTo>
                  <a:lnTo>
                    <a:pt x="87" y="162"/>
                  </a:lnTo>
                  <a:lnTo>
                    <a:pt x="0" y="0"/>
                  </a:lnTo>
                  <a:lnTo>
                    <a:pt x="174" y="0"/>
                  </a:lnTo>
                  <a:close/>
                  <a:moveTo>
                    <a:pt x="174" y="0"/>
                  </a:moveTo>
                  <a:lnTo>
                    <a:pt x="174" y="0"/>
                  </a:lnTo>
                  <a:close/>
                </a:path>
              </a:pathLst>
            </a:custGeom>
            <a:solidFill>
              <a:srgbClr val="FE64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621">
              <a:extLst>
                <a:ext uri="{FF2B5EF4-FFF2-40B4-BE49-F238E27FC236}">
                  <a16:creationId xmlns:a16="http://schemas.microsoft.com/office/drawing/2014/main" id="{90E2CD4A-165A-C54D-ABFA-3A99A5222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98" y="6487046"/>
              <a:ext cx="243561" cy="225292"/>
            </a:xfrm>
            <a:custGeom>
              <a:avLst/>
              <a:gdLst>
                <a:gd name="T0" fmla="*/ 174 w 175"/>
                <a:gd name="T1" fmla="*/ 0 h 163"/>
                <a:gd name="T2" fmla="*/ 87 w 175"/>
                <a:gd name="T3" fmla="*/ 162 h 163"/>
                <a:gd name="T4" fmla="*/ 0 w 175"/>
                <a:gd name="T5" fmla="*/ 0 h 163"/>
                <a:gd name="T6" fmla="*/ 174 w 175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63">
                  <a:moveTo>
                    <a:pt x="174" y="0"/>
                  </a:moveTo>
                  <a:lnTo>
                    <a:pt x="87" y="162"/>
                  </a:lnTo>
                  <a:lnTo>
                    <a:pt x="0" y="0"/>
                  </a:lnTo>
                  <a:lnTo>
                    <a:pt x="17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622">
              <a:extLst>
                <a:ext uri="{FF2B5EF4-FFF2-40B4-BE49-F238E27FC236}">
                  <a16:creationId xmlns:a16="http://schemas.microsoft.com/office/drawing/2014/main" id="{3096C323-9490-714F-ADFE-2F51BA4D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059" y="6487046"/>
              <a:ext cx="6087" cy="60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E64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623">
              <a:extLst>
                <a:ext uri="{FF2B5EF4-FFF2-40B4-BE49-F238E27FC236}">
                  <a16:creationId xmlns:a16="http://schemas.microsoft.com/office/drawing/2014/main" id="{CF39C57B-33EE-B04C-9ED4-2A2F5F8A4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490" y="5470177"/>
              <a:ext cx="791574" cy="876820"/>
            </a:xfrm>
            <a:custGeom>
              <a:avLst/>
              <a:gdLst>
                <a:gd name="T0" fmla="*/ 573 w 574"/>
                <a:gd name="T1" fmla="*/ 0 h 637"/>
                <a:gd name="T2" fmla="*/ 573 w 574"/>
                <a:gd name="T3" fmla="*/ 0 h 637"/>
                <a:gd name="T4" fmla="*/ 573 w 574"/>
                <a:gd name="T5" fmla="*/ 349 h 637"/>
                <a:gd name="T6" fmla="*/ 287 w 574"/>
                <a:gd name="T7" fmla="*/ 636 h 637"/>
                <a:gd name="T8" fmla="*/ 249 w 574"/>
                <a:gd name="T9" fmla="*/ 636 h 637"/>
                <a:gd name="T10" fmla="*/ 0 w 574"/>
                <a:gd name="T11" fmla="*/ 349 h 637"/>
                <a:gd name="T12" fmla="*/ 0 w 574"/>
                <a:gd name="T13" fmla="*/ 0 h 637"/>
                <a:gd name="T14" fmla="*/ 573 w 574"/>
                <a:gd name="T15" fmla="*/ 0 h 637"/>
                <a:gd name="T16" fmla="*/ 573 w 574"/>
                <a:gd name="T17" fmla="*/ 0 h 637"/>
                <a:gd name="T18" fmla="*/ 573 w 574"/>
                <a:gd name="T1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637">
                  <a:moveTo>
                    <a:pt x="573" y="0"/>
                  </a:moveTo>
                  <a:lnTo>
                    <a:pt x="573" y="0"/>
                  </a:lnTo>
                  <a:cubicBezTo>
                    <a:pt x="573" y="349"/>
                    <a:pt x="573" y="349"/>
                    <a:pt x="573" y="349"/>
                  </a:cubicBezTo>
                  <a:cubicBezTo>
                    <a:pt x="573" y="511"/>
                    <a:pt x="449" y="636"/>
                    <a:pt x="287" y="636"/>
                  </a:cubicBezTo>
                  <a:cubicBezTo>
                    <a:pt x="274" y="636"/>
                    <a:pt x="262" y="636"/>
                    <a:pt x="249" y="636"/>
                  </a:cubicBezTo>
                  <a:cubicBezTo>
                    <a:pt x="112" y="610"/>
                    <a:pt x="0" y="498"/>
                    <a:pt x="0" y="3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73" y="0"/>
                  </a:lnTo>
                  <a:close/>
                  <a:moveTo>
                    <a:pt x="573" y="0"/>
                  </a:moveTo>
                  <a:lnTo>
                    <a:pt x="57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2" name="Freeform 625">
              <a:extLst>
                <a:ext uri="{FF2B5EF4-FFF2-40B4-BE49-F238E27FC236}">
                  <a16:creationId xmlns:a16="http://schemas.microsoft.com/office/drawing/2014/main" id="{A4227875-0D7E-E64A-B4B5-8E14DB15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422" y="6487046"/>
              <a:ext cx="468857" cy="584547"/>
            </a:xfrm>
            <a:custGeom>
              <a:avLst/>
              <a:gdLst>
                <a:gd name="T0" fmla="*/ 337 w 338"/>
                <a:gd name="T1" fmla="*/ 424 h 425"/>
                <a:gd name="T2" fmla="*/ 337 w 338"/>
                <a:gd name="T3" fmla="*/ 424 h 425"/>
                <a:gd name="T4" fmla="*/ 324 w 338"/>
                <a:gd name="T5" fmla="*/ 424 h 425"/>
                <a:gd name="T6" fmla="*/ 324 w 338"/>
                <a:gd name="T7" fmla="*/ 424 h 425"/>
                <a:gd name="T8" fmla="*/ 25 w 338"/>
                <a:gd name="T9" fmla="*/ 150 h 425"/>
                <a:gd name="T10" fmla="*/ 13 w 338"/>
                <a:gd name="T11" fmla="*/ 88 h 425"/>
                <a:gd name="T12" fmla="*/ 37 w 338"/>
                <a:gd name="T13" fmla="*/ 0 h 425"/>
                <a:gd name="T14" fmla="*/ 112 w 338"/>
                <a:gd name="T15" fmla="*/ 0 h 425"/>
                <a:gd name="T16" fmla="*/ 262 w 338"/>
                <a:gd name="T17" fmla="*/ 300 h 425"/>
                <a:gd name="T18" fmla="*/ 312 w 338"/>
                <a:gd name="T19" fmla="*/ 374 h 425"/>
                <a:gd name="T20" fmla="*/ 337 w 338"/>
                <a:gd name="T21" fmla="*/ 424 h 425"/>
                <a:gd name="T22" fmla="*/ 337 w 338"/>
                <a:gd name="T23" fmla="*/ 424 h 425"/>
                <a:gd name="T24" fmla="*/ 337 w 338"/>
                <a:gd name="T25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8" h="425">
                  <a:moveTo>
                    <a:pt x="337" y="424"/>
                  </a:moveTo>
                  <a:lnTo>
                    <a:pt x="337" y="424"/>
                  </a:lnTo>
                  <a:cubicBezTo>
                    <a:pt x="324" y="424"/>
                    <a:pt x="324" y="424"/>
                    <a:pt x="324" y="424"/>
                  </a:cubicBezTo>
                  <a:lnTo>
                    <a:pt x="324" y="424"/>
                  </a:lnTo>
                  <a:cubicBezTo>
                    <a:pt x="25" y="150"/>
                    <a:pt x="25" y="150"/>
                    <a:pt x="25" y="150"/>
                  </a:cubicBezTo>
                  <a:cubicBezTo>
                    <a:pt x="0" y="138"/>
                    <a:pt x="0" y="112"/>
                    <a:pt x="13" y="8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262" y="300"/>
                    <a:pt x="262" y="300"/>
                    <a:pt x="262" y="300"/>
                  </a:cubicBezTo>
                  <a:cubicBezTo>
                    <a:pt x="312" y="374"/>
                    <a:pt x="312" y="374"/>
                    <a:pt x="312" y="374"/>
                  </a:cubicBezTo>
                  <a:lnTo>
                    <a:pt x="337" y="424"/>
                  </a:lnTo>
                  <a:close/>
                  <a:moveTo>
                    <a:pt x="337" y="424"/>
                  </a:moveTo>
                  <a:lnTo>
                    <a:pt x="337" y="4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3" name="Freeform 626">
              <a:extLst>
                <a:ext uri="{FF2B5EF4-FFF2-40B4-BE49-F238E27FC236}">
                  <a16:creationId xmlns:a16="http://schemas.microsoft.com/office/drawing/2014/main" id="{E6CC7855-5C61-1C4A-B125-69804134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544" y="6487046"/>
              <a:ext cx="468857" cy="584547"/>
            </a:xfrm>
            <a:custGeom>
              <a:avLst/>
              <a:gdLst>
                <a:gd name="T0" fmla="*/ 312 w 338"/>
                <a:gd name="T1" fmla="*/ 150 h 425"/>
                <a:gd name="T2" fmla="*/ 312 w 338"/>
                <a:gd name="T3" fmla="*/ 150 h 425"/>
                <a:gd name="T4" fmla="*/ 13 w 338"/>
                <a:gd name="T5" fmla="*/ 424 h 425"/>
                <a:gd name="T6" fmla="*/ 13 w 338"/>
                <a:gd name="T7" fmla="*/ 424 h 425"/>
                <a:gd name="T8" fmla="*/ 0 w 338"/>
                <a:gd name="T9" fmla="*/ 424 h 425"/>
                <a:gd name="T10" fmla="*/ 63 w 338"/>
                <a:gd name="T11" fmla="*/ 300 h 425"/>
                <a:gd name="T12" fmla="*/ 225 w 338"/>
                <a:gd name="T13" fmla="*/ 0 h 425"/>
                <a:gd name="T14" fmla="*/ 287 w 338"/>
                <a:gd name="T15" fmla="*/ 0 h 425"/>
                <a:gd name="T16" fmla="*/ 324 w 338"/>
                <a:gd name="T17" fmla="*/ 88 h 425"/>
                <a:gd name="T18" fmla="*/ 312 w 338"/>
                <a:gd name="T19" fmla="*/ 150 h 425"/>
                <a:gd name="T20" fmla="*/ 312 w 338"/>
                <a:gd name="T21" fmla="*/ 150 h 425"/>
                <a:gd name="T22" fmla="*/ 312 w 338"/>
                <a:gd name="T23" fmla="*/ 15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8" h="425">
                  <a:moveTo>
                    <a:pt x="312" y="150"/>
                  </a:moveTo>
                  <a:lnTo>
                    <a:pt x="312" y="150"/>
                  </a:lnTo>
                  <a:cubicBezTo>
                    <a:pt x="13" y="424"/>
                    <a:pt x="13" y="424"/>
                    <a:pt x="13" y="424"/>
                  </a:cubicBezTo>
                  <a:lnTo>
                    <a:pt x="13" y="424"/>
                  </a:lnTo>
                  <a:lnTo>
                    <a:pt x="0" y="424"/>
                  </a:lnTo>
                  <a:cubicBezTo>
                    <a:pt x="63" y="300"/>
                    <a:pt x="63" y="300"/>
                    <a:pt x="63" y="30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324" y="88"/>
                    <a:pt x="324" y="88"/>
                    <a:pt x="324" y="88"/>
                  </a:cubicBezTo>
                  <a:cubicBezTo>
                    <a:pt x="337" y="112"/>
                    <a:pt x="324" y="138"/>
                    <a:pt x="312" y="150"/>
                  </a:cubicBezTo>
                  <a:close/>
                  <a:moveTo>
                    <a:pt x="312" y="150"/>
                  </a:moveTo>
                  <a:lnTo>
                    <a:pt x="312" y="15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627">
              <a:extLst>
                <a:ext uri="{FF2B5EF4-FFF2-40B4-BE49-F238E27FC236}">
                  <a16:creationId xmlns:a16="http://schemas.microsoft.com/office/drawing/2014/main" id="{09F1D4FD-5F6F-B64E-8F81-A074BDF92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691" y="5299684"/>
              <a:ext cx="931619" cy="395789"/>
            </a:xfrm>
            <a:custGeom>
              <a:avLst/>
              <a:gdLst>
                <a:gd name="T0" fmla="*/ 673 w 674"/>
                <a:gd name="T1" fmla="*/ 137 h 288"/>
                <a:gd name="T2" fmla="*/ 673 w 674"/>
                <a:gd name="T3" fmla="*/ 137 h 288"/>
                <a:gd name="T4" fmla="*/ 673 w 674"/>
                <a:gd name="T5" fmla="*/ 212 h 288"/>
                <a:gd name="T6" fmla="*/ 585 w 674"/>
                <a:gd name="T7" fmla="*/ 287 h 288"/>
                <a:gd name="T8" fmla="*/ 535 w 674"/>
                <a:gd name="T9" fmla="*/ 274 h 288"/>
                <a:gd name="T10" fmla="*/ 423 w 674"/>
                <a:gd name="T11" fmla="*/ 150 h 288"/>
                <a:gd name="T12" fmla="*/ 423 w 674"/>
                <a:gd name="T13" fmla="*/ 150 h 288"/>
                <a:gd name="T14" fmla="*/ 261 w 674"/>
                <a:gd name="T15" fmla="*/ 287 h 288"/>
                <a:gd name="T16" fmla="*/ 74 w 674"/>
                <a:gd name="T17" fmla="*/ 287 h 288"/>
                <a:gd name="T18" fmla="*/ 0 w 674"/>
                <a:gd name="T19" fmla="*/ 212 h 288"/>
                <a:gd name="T20" fmla="*/ 0 w 674"/>
                <a:gd name="T21" fmla="*/ 137 h 288"/>
                <a:gd name="T22" fmla="*/ 137 w 674"/>
                <a:gd name="T23" fmla="*/ 0 h 288"/>
                <a:gd name="T24" fmla="*/ 523 w 674"/>
                <a:gd name="T25" fmla="*/ 0 h 288"/>
                <a:gd name="T26" fmla="*/ 673 w 674"/>
                <a:gd name="T27" fmla="*/ 137 h 288"/>
                <a:gd name="T28" fmla="*/ 673 w 674"/>
                <a:gd name="T29" fmla="*/ 137 h 288"/>
                <a:gd name="T30" fmla="*/ 673 w 674"/>
                <a:gd name="T31" fmla="*/ 13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4" h="288">
                  <a:moveTo>
                    <a:pt x="673" y="137"/>
                  </a:moveTo>
                  <a:lnTo>
                    <a:pt x="673" y="137"/>
                  </a:lnTo>
                  <a:cubicBezTo>
                    <a:pt x="673" y="212"/>
                    <a:pt x="673" y="212"/>
                    <a:pt x="673" y="212"/>
                  </a:cubicBezTo>
                  <a:cubicBezTo>
                    <a:pt x="673" y="249"/>
                    <a:pt x="636" y="287"/>
                    <a:pt x="585" y="287"/>
                  </a:cubicBezTo>
                  <a:cubicBezTo>
                    <a:pt x="573" y="287"/>
                    <a:pt x="561" y="287"/>
                    <a:pt x="535" y="274"/>
                  </a:cubicBezTo>
                  <a:cubicBezTo>
                    <a:pt x="486" y="262"/>
                    <a:pt x="436" y="212"/>
                    <a:pt x="423" y="150"/>
                  </a:cubicBezTo>
                  <a:lnTo>
                    <a:pt x="423" y="150"/>
                  </a:lnTo>
                  <a:cubicBezTo>
                    <a:pt x="411" y="224"/>
                    <a:pt x="349" y="287"/>
                    <a:pt x="261" y="287"/>
                  </a:cubicBezTo>
                  <a:cubicBezTo>
                    <a:pt x="74" y="287"/>
                    <a:pt x="74" y="287"/>
                    <a:pt x="74" y="287"/>
                  </a:cubicBezTo>
                  <a:cubicBezTo>
                    <a:pt x="37" y="287"/>
                    <a:pt x="0" y="249"/>
                    <a:pt x="0" y="21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610" y="0"/>
                    <a:pt x="673" y="62"/>
                    <a:pt x="673" y="137"/>
                  </a:cubicBezTo>
                  <a:close/>
                  <a:moveTo>
                    <a:pt x="673" y="137"/>
                  </a:moveTo>
                  <a:lnTo>
                    <a:pt x="673" y="13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5" name="Freeform 628">
              <a:extLst>
                <a:ext uri="{FF2B5EF4-FFF2-40B4-BE49-F238E27FC236}">
                  <a16:creationId xmlns:a16="http://schemas.microsoft.com/office/drawing/2014/main" id="{CAB0E4FD-587E-C04D-9E6B-71E216D0E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799" y="5677204"/>
              <a:ext cx="176580" cy="280095"/>
            </a:xfrm>
            <a:custGeom>
              <a:avLst/>
              <a:gdLst>
                <a:gd name="T0" fmla="*/ 25 w 126"/>
                <a:gd name="T1" fmla="*/ 200 h 201"/>
                <a:gd name="T2" fmla="*/ 25 w 126"/>
                <a:gd name="T3" fmla="*/ 200 h 201"/>
                <a:gd name="T4" fmla="*/ 12 w 126"/>
                <a:gd name="T5" fmla="*/ 200 h 201"/>
                <a:gd name="T6" fmla="*/ 0 w 126"/>
                <a:gd name="T7" fmla="*/ 100 h 201"/>
                <a:gd name="T8" fmla="*/ 12 w 126"/>
                <a:gd name="T9" fmla="*/ 0 h 201"/>
                <a:gd name="T10" fmla="*/ 25 w 126"/>
                <a:gd name="T11" fmla="*/ 0 h 201"/>
                <a:gd name="T12" fmla="*/ 125 w 126"/>
                <a:gd name="T13" fmla="*/ 100 h 201"/>
                <a:gd name="T14" fmla="*/ 25 w 126"/>
                <a:gd name="T15" fmla="*/ 200 h 201"/>
                <a:gd name="T16" fmla="*/ 25 w 126"/>
                <a:gd name="T17" fmla="*/ 200 h 201"/>
                <a:gd name="T18" fmla="*/ 25 w 126"/>
                <a:gd name="T19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201">
                  <a:moveTo>
                    <a:pt x="25" y="200"/>
                  </a:moveTo>
                  <a:lnTo>
                    <a:pt x="25" y="200"/>
                  </a:lnTo>
                  <a:cubicBezTo>
                    <a:pt x="12" y="200"/>
                    <a:pt x="12" y="200"/>
                    <a:pt x="12" y="2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75" y="0"/>
                    <a:pt x="125" y="50"/>
                    <a:pt x="125" y="100"/>
                  </a:cubicBezTo>
                  <a:cubicBezTo>
                    <a:pt x="125" y="162"/>
                    <a:pt x="75" y="200"/>
                    <a:pt x="25" y="200"/>
                  </a:cubicBezTo>
                  <a:close/>
                  <a:moveTo>
                    <a:pt x="25" y="200"/>
                  </a:moveTo>
                  <a:lnTo>
                    <a:pt x="25" y="2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7" name="Freeform 630">
              <a:extLst>
                <a:ext uri="{FF2B5EF4-FFF2-40B4-BE49-F238E27FC236}">
                  <a16:creationId xmlns:a16="http://schemas.microsoft.com/office/drawing/2014/main" id="{EA43F53A-9EBD-DA40-BCE4-DC4B4F6FC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445" y="5677204"/>
              <a:ext cx="176580" cy="280095"/>
            </a:xfrm>
            <a:custGeom>
              <a:avLst/>
              <a:gdLst>
                <a:gd name="T0" fmla="*/ 100 w 126"/>
                <a:gd name="T1" fmla="*/ 200 h 201"/>
                <a:gd name="T2" fmla="*/ 100 w 126"/>
                <a:gd name="T3" fmla="*/ 200 h 201"/>
                <a:gd name="T4" fmla="*/ 100 w 126"/>
                <a:gd name="T5" fmla="*/ 200 h 201"/>
                <a:gd name="T6" fmla="*/ 125 w 126"/>
                <a:gd name="T7" fmla="*/ 100 h 201"/>
                <a:gd name="T8" fmla="*/ 100 w 126"/>
                <a:gd name="T9" fmla="*/ 0 h 201"/>
                <a:gd name="T10" fmla="*/ 100 w 126"/>
                <a:gd name="T11" fmla="*/ 0 h 201"/>
                <a:gd name="T12" fmla="*/ 0 w 126"/>
                <a:gd name="T13" fmla="*/ 100 h 201"/>
                <a:gd name="T14" fmla="*/ 100 w 126"/>
                <a:gd name="T15" fmla="*/ 200 h 201"/>
                <a:gd name="T16" fmla="*/ 100 w 126"/>
                <a:gd name="T17" fmla="*/ 200 h 201"/>
                <a:gd name="T18" fmla="*/ 100 w 126"/>
                <a:gd name="T19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201">
                  <a:moveTo>
                    <a:pt x="100" y="200"/>
                  </a:moveTo>
                  <a:lnTo>
                    <a:pt x="100" y="200"/>
                  </a:lnTo>
                  <a:lnTo>
                    <a:pt x="100" y="200"/>
                  </a:lnTo>
                  <a:cubicBezTo>
                    <a:pt x="125" y="100"/>
                    <a:pt x="125" y="100"/>
                    <a:pt x="125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100" y="0"/>
                  </a:lnTo>
                  <a:cubicBezTo>
                    <a:pt x="37" y="0"/>
                    <a:pt x="0" y="50"/>
                    <a:pt x="0" y="100"/>
                  </a:cubicBezTo>
                  <a:cubicBezTo>
                    <a:pt x="0" y="162"/>
                    <a:pt x="37" y="200"/>
                    <a:pt x="100" y="200"/>
                  </a:cubicBezTo>
                  <a:close/>
                  <a:moveTo>
                    <a:pt x="100" y="200"/>
                  </a:moveTo>
                  <a:lnTo>
                    <a:pt x="100" y="2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75D885-5497-E748-AC2C-0384A4AF5BDB}"/>
              </a:ext>
            </a:extLst>
          </p:cNvPr>
          <p:cNvGrpSpPr/>
          <p:nvPr/>
        </p:nvGrpSpPr>
        <p:grpSpPr>
          <a:xfrm>
            <a:off x="11328027" y="5302728"/>
            <a:ext cx="1985023" cy="2088538"/>
            <a:chOff x="2627313" y="5953125"/>
            <a:chExt cx="517525" cy="544513"/>
          </a:xfrm>
        </p:grpSpPr>
        <p:sp>
          <p:nvSpPr>
            <p:cNvPr id="110" name="Freeform 633">
              <a:extLst>
                <a:ext uri="{FF2B5EF4-FFF2-40B4-BE49-F238E27FC236}">
                  <a16:creationId xmlns:a16="http://schemas.microsoft.com/office/drawing/2014/main" id="{95DAD420-22FC-C24F-9ADF-907574941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6291263"/>
              <a:ext cx="458787" cy="206375"/>
            </a:xfrm>
            <a:custGeom>
              <a:avLst/>
              <a:gdLst>
                <a:gd name="T0" fmla="*/ 1272 w 1273"/>
                <a:gd name="T1" fmla="*/ 561 h 574"/>
                <a:gd name="T2" fmla="*/ 1272 w 1273"/>
                <a:gd name="T3" fmla="*/ 561 h 574"/>
                <a:gd name="T4" fmla="*/ 749 w 1273"/>
                <a:gd name="T5" fmla="*/ 573 h 574"/>
                <a:gd name="T6" fmla="*/ 37 w 1273"/>
                <a:gd name="T7" fmla="*/ 573 h 574"/>
                <a:gd name="T8" fmla="*/ 0 w 1273"/>
                <a:gd name="T9" fmla="*/ 536 h 574"/>
                <a:gd name="T10" fmla="*/ 0 w 1273"/>
                <a:gd name="T11" fmla="*/ 399 h 574"/>
                <a:gd name="T12" fmla="*/ 137 w 1273"/>
                <a:gd name="T13" fmla="*/ 87 h 574"/>
                <a:gd name="T14" fmla="*/ 262 w 1273"/>
                <a:gd name="T15" fmla="*/ 12 h 574"/>
                <a:gd name="T16" fmla="*/ 312 w 1273"/>
                <a:gd name="T17" fmla="*/ 0 h 574"/>
                <a:gd name="T18" fmla="*/ 649 w 1273"/>
                <a:gd name="T19" fmla="*/ 24 h 574"/>
                <a:gd name="T20" fmla="*/ 973 w 1273"/>
                <a:gd name="T21" fmla="*/ 0 h 574"/>
                <a:gd name="T22" fmla="*/ 1148 w 1273"/>
                <a:gd name="T23" fmla="*/ 87 h 574"/>
                <a:gd name="T24" fmla="*/ 1210 w 1273"/>
                <a:gd name="T25" fmla="*/ 162 h 574"/>
                <a:gd name="T26" fmla="*/ 1272 w 1273"/>
                <a:gd name="T27" fmla="*/ 561 h 574"/>
                <a:gd name="T28" fmla="*/ 1272 w 1273"/>
                <a:gd name="T29" fmla="*/ 561 h 574"/>
                <a:gd name="T30" fmla="*/ 1272 w 1273"/>
                <a:gd name="T31" fmla="*/ 56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3" h="574">
                  <a:moveTo>
                    <a:pt x="1272" y="561"/>
                  </a:moveTo>
                  <a:lnTo>
                    <a:pt x="1272" y="561"/>
                  </a:lnTo>
                  <a:cubicBezTo>
                    <a:pt x="749" y="573"/>
                    <a:pt x="749" y="573"/>
                    <a:pt x="749" y="573"/>
                  </a:cubicBezTo>
                  <a:cubicBezTo>
                    <a:pt x="37" y="573"/>
                    <a:pt x="37" y="573"/>
                    <a:pt x="37" y="573"/>
                  </a:cubicBezTo>
                  <a:cubicBezTo>
                    <a:pt x="25" y="573"/>
                    <a:pt x="0" y="561"/>
                    <a:pt x="0" y="536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274"/>
                    <a:pt x="50" y="162"/>
                    <a:pt x="137" y="87"/>
                  </a:cubicBezTo>
                  <a:cubicBezTo>
                    <a:pt x="175" y="62"/>
                    <a:pt x="212" y="37"/>
                    <a:pt x="262" y="12"/>
                  </a:cubicBezTo>
                  <a:cubicBezTo>
                    <a:pt x="274" y="12"/>
                    <a:pt x="300" y="0"/>
                    <a:pt x="312" y="0"/>
                  </a:cubicBezTo>
                  <a:cubicBezTo>
                    <a:pt x="649" y="24"/>
                    <a:pt x="649" y="24"/>
                    <a:pt x="649" y="24"/>
                  </a:cubicBezTo>
                  <a:cubicBezTo>
                    <a:pt x="973" y="0"/>
                    <a:pt x="973" y="0"/>
                    <a:pt x="973" y="0"/>
                  </a:cubicBezTo>
                  <a:cubicBezTo>
                    <a:pt x="1035" y="12"/>
                    <a:pt x="1098" y="37"/>
                    <a:pt x="1148" y="87"/>
                  </a:cubicBezTo>
                  <a:cubicBezTo>
                    <a:pt x="1172" y="112"/>
                    <a:pt x="1197" y="137"/>
                    <a:pt x="1210" y="162"/>
                  </a:cubicBezTo>
                  <a:cubicBezTo>
                    <a:pt x="1222" y="187"/>
                    <a:pt x="1272" y="561"/>
                    <a:pt x="1272" y="561"/>
                  </a:cubicBezTo>
                  <a:close/>
                  <a:moveTo>
                    <a:pt x="1272" y="561"/>
                  </a:moveTo>
                  <a:lnTo>
                    <a:pt x="1272" y="5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2" name="Freeform 635">
              <a:extLst>
                <a:ext uri="{FF2B5EF4-FFF2-40B4-BE49-F238E27FC236}">
                  <a16:creationId xmlns:a16="http://schemas.microsoft.com/office/drawing/2014/main" id="{9C686137-CF58-AF4B-B463-880C4275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5953125"/>
              <a:ext cx="336550" cy="296863"/>
            </a:xfrm>
            <a:custGeom>
              <a:avLst/>
              <a:gdLst>
                <a:gd name="T0" fmla="*/ 823 w 936"/>
                <a:gd name="T1" fmla="*/ 823 h 824"/>
                <a:gd name="T2" fmla="*/ 823 w 936"/>
                <a:gd name="T3" fmla="*/ 823 h 824"/>
                <a:gd name="T4" fmla="*/ 112 w 936"/>
                <a:gd name="T5" fmla="*/ 823 h 824"/>
                <a:gd name="T6" fmla="*/ 12 w 936"/>
                <a:gd name="T7" fmla="*/ 699 h 824"/>
                <a:gd name="T8" fmla="*/ 62 w 936"/>
                <a:gd name="T9" fmla="*/ 162 h 824"/>
                <a:gd name="T10" fmla="*/ 262 w 936"/>
                <a:gd name="T11" fmla="*/ 0 h 824"/>
                <a:gd name="T12" fmla="*/ 686 w 936"/>
                <a:gd name="T13" fmla="*/ 0 h 824"/>
                <a:gd name="T14" fmla="*/ 873 w 936"/>
                <a:gd name="T15" fmla="*/ 162 h 824"/>
                <a:gd name="T16" fmla="*/ 935 w 936"/>
                <a:gd name="T17" fmla="*/ 699 h 824"/>
                <a:gd name="T18" fmla="*/ 823 w 936"/>
                <a:gd name="T19" fmla="*/ 823 h 824"/>
                <a:gd name="T20" fmla="*/ 823 w 936"/>
                <a:gd name="T21" fmla="*/ 823 h 824"/>
                <a:gd name="T22" fmla="*/ 823 w 936"/>
                <a:gd name="T23" fmla="*/ 823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6" h="824">
                  <a:moveTo>
                    <a:pt x="823" y="823"/>
                  </a:moveTo>
                  <a:lnTo>
                    <a:pt x="823" y="823"/>
                  </a:lnTo>
                  <a:cubicBezTo>
                    <a:pt x="112" y="823"/>
                    <a:pt x="112" y="823"/>
                    <a:pt x="112" y="823"/>
                  </a:cubicBezTo>
                  <a:cubicBezTo>
                    <a:pt x="50" y="823"/>
                    <a:pt x="0" y="761"/>
                    <a:pt x="12" y="699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75" y="63"/>
                    <a:pt x="162" y="0"/>
                    <a:pt x="262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773" y="0"/>
                    <a:pt x="860" y="63"/>
                    <a:pt x="873" y="162"/>
                  </a:cubicBezTo>
                  <a:cubicBezTo>
                    <a:pt x="935" y="699"/>
                    <a:pt x="935" y="699"/>
                    <a:pt x="935" y="699"/>
                  </a:cubicBezTo>
                  <a:cubicBezTo>
                    <a:pt x="935" y="761"/>
                    <a:pt x="885" y="823"/>
                    <a:pt x="823" y="823"/>
                  </a:cubicBezTo>
                  <a:close/>
                  <a:moveTo>
                    <a:pt x="823" y="823"/>
                  </a:moveTo>
                  <a:lnTo>
                    <a:pt x="823" y="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3" name="Freeform 636">
              <a:extLst>
                <a:ext uri="{FF2B5EF4-FFF2-40B4-BE49-F238E27FC236}">
                  <a16:creationId xmlns:a16="http://schemas.microsoft.com/office/drawing/2014/main" id="{0872D417-7CA5-FA40-94A4-97F1024BC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950" y="5953125"/>
              <a:ext cx="125413" cy="296863"/>
            </a:xfrm>
            <a:custGeom>
              <a:avLst/>
              <a:gdLst>
                <a:gd name="T0" fmla="*/ 237 w 350"/>
                <a:gd name="T1" fmla="*/ 823 h 824"/>
                <a:gd name="T2" fmla="*/ 237 w 350"/>
                <a:gd name="T3" fmla="*/ 823 h 824"/>
                <a:gd name="T4" fmla="*/ 137 w 350"/>
                <a:gd name="T5" fmla="*/ 823 h 824"/>
                <a:gd name="T6" fmla="*/ 249 w 350"/>
                <a:gd name="T7" fmla="*/ 699 h 824"/>
                <a:gd name="T8" fmla="*/ 187 w 350"/>
                <a:gd name="T9" fmla="*/ 162 h 824"/>
                <a:gd name="T10" fmla="*/ 0 w 350"/>
                <a:gd name="T11" fmla="*/ 0 h 824"/>
                <a:gd name="T12" fmla="*/ 100 w 350"/>
                <a:gd name="T13" fmla="*/ 0 h 824"/>
                <a:gd name="T14" fmla="*/ 287 w 350"/>
                <a:gd name="T15" fmla="*/ 162 h 824"/>
                <a:gd name="T16" fmla="*/ 349 w 350"/>
                <a:gd name="T17" fmla="*/ 699 h 824"/>
                <a:gd name="T18" fmla="*/ 237 w 350"/>
                <a:gd name="T19" fmla="*/ 823 h 824"/>
                <a:gd name="T20" fmla="*/ 237 w 350"/>
                <a:gd name="T21" fmla="*/ 823 h 824"/>
                <a:gd name="T22" fmla="*/ 237 w 350"/>
                <a:gd name="T23" fmla="*/ 823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" h="824">
                  <a:moveTo>
                    <a:pt x="237" y="823"/>
                  </a:moveTo>
                  <a:lnTo>
                    <a:pt x="237" y="823"/>
                  </a:lnTo>
                  <a:cubicBezTo>
                    <a:pt x="137" y="823"/>
                    <a:pt x="137" y="823"/>
                    <a:pt x="137" y="823"/>
                  </a:cubicBezTo>
                  <a:cubicBezTo>
                    <a:pt x="199" y="823"/>
                    <a:pt x="249" y="761"/>
                    <a:pt x="249" y="699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74" y="63"/>
                    <a:pt x="10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87" y="0"/>
                    <a:pt x="274" y="63"/>
                    <a:pt x="287" y="162"/>
                  </a:cubicBezTo>
                  <a:cubicBezTo>
                    <a:pt x="349" y="699"/>
                    <a:pt x="349" y="699"/>
                    <a:pt x="349" y="699"/>
                  </a:cubicBezTo>
                  <a:cubicBezTo>
                    <a:pt x="349" y="761"/>
                    <a:pt x="299" y="823"/>
                    <a:pt x="237" y="823"/>
                  </a:cubicBezTo>
                  <a:close/>
                  <a:moveTo>
                    <a:pt x="237" y="823"/>
                  </a:moveTo>
                  <a:lnTo>
                    <a:pt x="237" y="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637">
              <a:extLst>
                <a:ext uri="{FF2B5EF4-FFF2-40B4-BE49-F238E27FC236}">
                  <a16:creationId xmlns:a16="http://schemas.microsoft.com/office/drawing/2014/main" id="{78EAD437-C187-B74F-8A81-1A5091B7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025" y="6223000"/>
              <a:ext cx="238125" cy="157163"/>
            </a:xfrm>
            <a:custGeom>
              <a:avLst/>
              <a:gdLst>
                <a:gd name="T0" fmla="*/ 661 w 662"/>
                <a:gd name="T1" fmla="*/ 188 h 438"/>
                <a:gd name="T2" fmla="*/ 661 w 662"/>
                <a:gd name="T3" fmla="*/ 188 h 438"/>
                <a:gd name="T4" fmla="*/ 337 w 662"/>
                <a:gd name="T5" fmla="*/ 437 h 438"/>
                <a:gd name="T6" fmla="*/ 287 w 662"/>
                <a:gd name="T7" fmla="*/ 425 h 438"/>
                <a:gd name="T8" fmla="*/ 0 w 662"/>
                <a:gd name="T9" fmla="*/ 188 h 438"/>
                <a:gd name="T10" fmla="*/ 87 w 662"/>
                <a:gd name="T11" fmla="*/ 175 h 438"/>
                <a:gd name="T12" fmla="*/ 162 w 662"/>
                <a:gd name="T13" fmla="*/ 175 h 438"/>
                <a:gd name="T14" fmla="*/ 162 w 662"/>
                <a:gd name="T15" fmla="*/ 0 h 438"/>
                <a:gd name="T16" fmla="*/ 499 w 662"/>
                <a:gd name="T17" fmla="*/ 0 h 438"/>
                <a:gd name="T18" fmla="*/ 499 w 662"/>
                <a:gd name="T19" fmla="*/ 175 h 438"/>
                <a:gd name="T20" fmla="*/ 586 w 662"/>
                <a:gd name="T21" fmla="*/ 175 h 438"/>
                <a:gd name="T22" fmla="*/ 661 w 662"/>
                <a:gd name="T23" fmla="*/ 188 h 438"/>
                <a:gd name="T24" fmla="*/ 661 w 662"/>
                <a:gd name="T25" fmla="*/ 188 h 438"/>
                <a:gd name="T26" fmla="*/ 661 w 662"/>
                <a:gd name="T27" fmla="*/ 18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2" h="438">
                  <a:moveTo>
                    <a:pt x="661" y="188"/>
                  </a:moveTo>
                  <a:lnTo>
                    <a:pt x="661" y="188"/>
                  </a:lnTo>
                  <a:cubicBezTo>
                    <a:pt x="648" y="325"/>
                    <a:pt x="511" y="437"/>
                    <a:pt x="337" y="437"/>
                  </a:cubicBezTo>
                  <a:cubicBezTo>
                    <a:pt x="312" y="437"/>
                    <a:pt x="299" y="425"/>
                    <a:pt x="287" y="425"/>
                  </a:cubicBezTo>
                  <a:cubicBezTo>
                    <a:pt x="125" y="412"/>
                    <a:pt x="12" y="312"/>
                    <a:pt x="0" y="188"/>
                  </a:cubicBezTo>
                  <a:cubicBezTo>
                    <a:pt x="25" y="188"/>
                    <a:pt x="62" y="175"/>
                    <a:pt x="87" y="175"/>
                  </a:cubicBezTo>
                  <a:cubicBezTo>
                    <a:pt x="162" y="175"/>
                    <a:pt x="162" y="175"/>
                    <a:pt x="162" y="175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499" y="0"/>
                    <a:pt x="499" y="0"/>
                    <a:pt x="499" y="0"/>
                  </a:cubicBezTo>
                  <a:cubicBezTo>
                    <a:pt x="499" y="175"/>
                    <a:pt x="499" y="175"/>
                    <a:pt x="499" y="175"/>
                  </a:cubicBezTo>
                  <a:cubicBezTo>
                    <a:pt x="586" y="175"/>
                    <a:pt x="586" y="175"/>
                    <a:pt x="586" y="175"/>
                  </a:cubicBezTo>
                  <a:cubicBezTo>
                    <a:pt x="611" y="175"/>
                    <a:pt x="636" y="188"/>
                    <a:pt x="661" y="188"/>
                  </a:cubicBezTo>
                  <a:close/>
                  <a:moveTo>
                    <a:pt x="661" y="188"/>
                  </a:moveTo>
                  <a:lnTo>
                    <a:pt x="661" y="18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7" name="Freeform 640">
              <a:extLst>
                <a:ext uri="{FF2B5EF4-FFF2-40B4-BE49-F238E27FC236}">
                  <a16:creationId xmlns:a16="http://schemas.microsoft.com/office/drawing/2014/main" id="{9533260E-5452-1748-8327-313A9E10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963" y="6026150"/>
              <a:ext cx="220662" cy="225425"/>
            </a:xfrm>
            <a:custGeom>
              <a:avLst/>
              <a:gdLst>
                <a:gd name="T0" fmla="*/ 598 w 612"/>
                <a:gd name="T1" fmla="*/ 87 h 624"/>
                <a:gd name="T2" fmla="*/ 598 w 612"/>
                <a:gd name="T3" fmla="*/ 87 h 624"/>
                <a:gd name="T4" fmla="*/ 611 w 612"/>
                <a:gd name="T5" fmla="*/ 100 h 624"/>
                <a:gd name="T6" fmla="*/ 611 w 612"/>
                <a:gd name="T7" fmla="*/ 324 h 624"/>
                <a:gd name="T8" fmla="*/ 312 w 612"/>
                <a:gd name="T9" fmla="*/ 623 h 624"/>
                <a:gd name="T10" fmla="*/ 262 w 612"/>
                <a:gd name="T11" fmla="*/ 623 h 624"/>
                <a:gd name="T12" fmla="*/ 0 w 612"/>
                <a:gd name="T13" fmla="*/ 324 h 624"/>
                <a:gd name="T14" fmla="*/ 0 w 612"/>
                <a:gd name="T15" fmla="*/ 237 h 624"/>
                <a:gd name="T16" fmla="*/ 299 w 612"/>
                <a:gd name="T17" fmla="*/ 87 h 624"/>
                <a:gd name="T18" fmla="*/ 399 w 612"/>
                <a:gd name="T19" fmla="*/ 87 h 624"/>
                <a:gd name="T20" fmla="*/ 499 w 612"/>
                <a:gd name="T21" fmla="*/ 0 h 624"/>
                <a:gd name="T22" fmla="*/ 499 w 612"/>
                <a:gd name="T23" fmla="*/ 0 h 624"/>
                <a:gd name="T24" fmla="*/ 511 w 612"/>
                <a:gd name="T25" fmla="*/ 0 h 624"/>
                <a:gd name="T26" fmla="*/ 511 w 612"/>
                <a:gd name="T27" fmla="*/ 25 h 624"/>
                <a:gd name="T28" fmla="*/ 598 w 612"/>
                <a:gd name="T29" fmla="*/ 87 h 624"/>
                <a:gd name="T30" fmla="*/ 598 w 612"/>
                <a:gd name="T31" fmla="*/ 87 h 624"/>
                <a:gd name="T32" fmla="*/ 598 w 612"/>
                <a:gd name="T33" fmla="*/ 87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2" h="624">
                  <a:moveTo>
                    <a:pt x="598" y="87"/>
                  </a:moveTo>
                  <a:lnTo>
                    <a:pt x="598" y="87"/>
                  </a:lnTo>
                  <a:cubicBezTo>
                    <a:pt x="611" y="87"/>
                    <a:pt x="611" y="87"/>
                    <a:pt x="611" y="100"/>
                  </a:cubicBezTo>
                  <a:cubicBezTo>
                    <a:pt x="611" y="324"/>
                    <a:pt x="611" y="324"/>
                    <a:pt x="611" y="324"/>
                  </a:cubicBezTo>
                  <a:cubicBezTo>
                    <a:pt x="611" y="486"/>
                    <a:pt x="474" y="623"/>
                    <a:pt x="312" y="623"/>
                  </a:cubicBezTo>
                  <a:cubicBezTo>
                    <a:pt x="287" y="623"/>
                    <a:pt x="274" y="623"/>
                    <a:pt x="262" y="623"/>
                  </a:cubicBezTo>
                  <a:cubicBezTo>
                    <a:pt x="112" y="598"/>
                    <a:pt x="0" y="474"/>
                    <a:pt x="0" y="324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75" y="137"/>
                    <a:pt x="187" y="87"/>
                    <a:pt x="299" y="87"/>
                  </a:cubicBezTo>
                  <a:cubicBezTo>
                    <a:pt x="399" y="87"/>
                    <a:pt x="399" y="87"/>
                    <a:pt x="399" y="87"/>
                  </a:cubicBezTo>
                  <a:cubicBezTo>
                    <a:pt x="449" y="87"/>
                    <a:pt x="486" y="50"/>
                    <a:pt x="499" y="0"/>
                  </a:cubicBezTo>
                  <a:lnTo>
                    <a:pt x="499" y="0"/>
                  </a:lnTo>
                  <a:cubicBezTo>
                    <a:pt x="511" y="0"/>
                    <a:pt x="511" y="0"/>
                    <a:pt x="511" y="0"/>
                  </a:cubicBezTo>
                  <a:cubicBezTo>
                    <a:pt x="511" y="12"/>
                    <a:pt x="511" y="12"/>
                    <a:pt x="511" y="25"/>
                  </a:cubicBezTo>
                  <a:cubicBezTo>
                    <a:pt x="524" y="50"/>
                    <a:pt x="561" y="75"/>
                    <a:pt x="598" y="87"/>
                  </a:cubicBezTo>
                  <a:close/>
                  <a:moveTo>
                    <a:pt x="598" y="87"/>
                  </a:moveTo>
                  <a:lnTo>
                    <a:pt x="598" y="8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642">
              <a:extLst>
                <a:ext uri="{FF2B5EF4-FFF2-40B4-BE49-F238E27FC236}">
                  <a16:creationId xmlns:a16="http://schemas.microsoft.com/office/drawing/2014/main" id="{68F7215C-4DF5-5648-9C3F-768DF2843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6348413"/>
              <a:ext cx="247650" cy="147637"/>
            </a:xfrm>
            <a:custGeom>
              <a:avLst/>
              <a:gdLst>
                <a:gd name="T0" fmla="*/ 685 w 686"/>
                <a:gd name="T1" fmla="*/ 87 h 412"/>
                <a:gd name="T2" fmla="*/ 685 w 686"/>
                <a:gd name="T3" fmla="*/ 87 h 412"/>
                <a:gd name="T4" fmla="*/ 685 w 686"/>
                <a:gd name="T5" fmla="*/ 374 h 412"/>
                <a:gd name="T6" fmla="*/ 648 w 686"/>
                <a:gd name="T7" fmla="*/ 411 h 412"/>
                <a:gd name="T8" fmla="*/ 0 w 686"/>
                <a:gd name="T9" fmla="*/ 411 h 412"/>
                <a:gd name="T10" fmla="*/ 0 w 686"/>
                <a:gd name="T11" fmla="*/ 87 h 412"/>
                <a:gd name="T12" fmla="*/ 87 w 686"/>
                <a:gd name="T13" fmla="*/ 0 h 412"/>
                <a:gd name="T14" fmla="*/ 598 w 686"/>
                <a:gd name="T15" fmla="*/ 0 h 412"/>
                <a:gd name="T16" fmla="*/ 685 w 686"/>
                <a:gd name="T17" fmla="*/ 87 h 412"/>
                <a:gd name="T18" fmla="*/ 685 w 686"/>
                <a:gd name="T19" fmla="*/ 87 h 412"/>
                <a:gd name="T20" fmla="*/ 685 w 686"/>
                <a:gd name="T21" fmla="*/ 8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412">
                  <a:moveTo>
                    <a:pt x="685" y="87"/>
                  </a:moveTo>
                  <a:lnTo>
                    <a:pt x="685" y="87"/>
                  </a:lnTo>
                  <a:cubicBezTo>
                    <a:pt x="685" y="374"/>
                    <a:pt x="685" y="374"/>
                    <a:pt x="685" y="374"/>
                  </a:cubicBezTo>
                  <a:cubicBezTo>
                    <a:pt x="685" y="399"/>
                    <a:pt x="673" y="411"/>
                    <a:pt x="648" y="411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7"/>
                    <a:pt x="37" y="0"/>
                    <a:pt x="87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648" y="0"/>
                    <a:pt x="685" y="37"/>
                    <a:pt x="685" y="87"/>
                  </a:cubicBezTo>
                  <a:close/>
                  <a:moveTo>
                    <a:pt x="685" y="87"/>
                  </a:moveTo>
                  <a:lnTo>
                    <a:pt x="685" y="8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121" name="Freeform 644">
              <a:extLst>
                <a:ext uri="{FF2B5EF4-FFF2-40B4-BE49-F238E27FC236}">
                  <a16:creationId xmlns:a16="http://schemas.microsoft.com/office/drawing/2014/main" id="{4269610D-319F-3F48-9BFC-458A1DC6F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388" y="6384925"/>
              <a:ext cx="95250" cy="19050"/>
            </a:xfrm>
            <a:custGeom>
              <a:avLst/>
              <a:gdLst>
                <a:gd name="T0" fmla="*/ 237 w 263"/>
                <a:gd name="T1" fmla="*/ 50 h 51"/>
                <a:gd name="T2" fmla="*/ 237 w 263"/>
                <a:gd name="T3" fmla="*/ 50 h 51"/>
                <a:gd name="T4" fmla="*/ 25 w 263"/>
                <a:gd name="T5" fmla="*/ 50 h 51"/>
                <a:gd name="T6" fmla="*/ 0 w 263"/>
                <a:gd name="T7" fmla="*/ 25 h 51"/>
                <a:gd name="T8" fmla="*/ 25 w 263"/>
                <a:gd name="T9" fmla="*/ 0 h 51"/>
                <a:gd name="T10" fmla="*/ 237 w 263"/>
                <a:gd name="T11" fmla="*/ 0 h 51"/>
                <a:gd name="T12" fmla="*/ 262 w 263"/>
                <a:gd name="T13" fmla="*/ 25 h 51"/>
                <a:gd name="T14" fmla="*/ 237 w 263"/>
                <a:gd name="T15" fmla="*/ 50 h 51"/>
                <a:gd name="T16" fmla="*/ 237 w 263"/>
                <a:gd name="T17" fmla="*/ 50 h 51"/>
                <a:gd name="T18" fmla="*/ 237 w 263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51">
                  <a:moveTo>
                    <a:pt x="237" y="50"/>
                  </a:moveTo>
                  <a:lnTo>
                    <a:pt x="237" y="50"/>
                  </a:lnTo>
                  <a:cubicBezTo>
                    <a:pt x="25" y="50"/>
                    <a:pt x="25" y="50"/>
                    <a:pt x="25" y="50"/>
                  </a:cubicBezTo>
                  <a:cubicBezTo>
                    <a:pt x="13" y="50"/>
                    <a:pt x="0" y="38"/>
                    <a:pt x="0" y="25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50" y="0"/>
                    <a:pt x="262" y="13"/>
                    <a:pt x="262" y="25"/>
                  </a:cubicBezTo>
                  <a:cubicBezTo>
                    <a:pt x="262" y="38"/>
                    <a:pt x="250" y="50"/>
                    <a:pt x="237" y="50"/>
                  </a:cubicBezTo>
                  <a:close/>
                  <a:moveTo>
                    <a:pt x="237" y="50"/>
                  </a:moveTo>
                  <a:lnTo>
                    <a:pt x="237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2" name="Freeform 645">
              <a:extLst>
                <a:ext uri="{FF2B5EF4-FFF2-40B4-BE49-F238E27FC236}">
                  <a16:creationId xmlns:a16="http://schemas.microsoft.com/office/drawing/2014/main" id="{9D9D6060-2A4C-A040-8D43-9A35BF081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113" y="6419850"/>
              <a:ext cx="174625" cy="19050"/>
            </a:xfrm>
            <a:custGeom>
              <a:avLst/>
              <a:gdLst>
                <a:gd name="T0" fmla="*/ 474 w 487"/>
                <a:gd name="T1" fmla="*/ 50 h 51"/>
                <a:gd name="T2" fmla="*/ 474 w 487"/>
                <a:gd name="T3" fmla="*/ 50 h 51"/>
                <a:gd name="T4" fmla="*/ 13 w 487"/>
                <a:gd name="T5" fmla="*/ 50 h 51"/>
                <a:gd name="T6" fmla="*/ 0 w 487"/>
                <a:gd name="T7" fmla="*/ 25 h 51"/>
                <a:gd name="T8" fmla="*/ 13 w 487"/>
                <a:gd name="T9" fmla="*/ 0 h 51"/>
                <a:gd name="T10" fmla="*/ 474 w 487"/>
                <a:gd name="T11" fmla="*/ 0 h 51"/>
                <a:gd name="T12" fmla="*/ 486 w 487"/>
                <a:gd name="T13" fmla="*/ 25 h 51"/>
                <a:gd name="T14" fmla="*/ 474 w 487"/>
                <a:gd name="T15" fmla="*/ 50 h 51"/>
                <a:gd name="T16" fmla="*/ 474 w 487"/>
                <a:gd name="T17" fmla="*/ 50 h 51"/>
                <a:gd name="T18" fmla="*/ 474 w 487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7" h="51">
                  <a:moveTo>
                    <a:pt x="474" y="50"/>
                  </a:moveTo>
                  <a:lnTo>
                    <a:pt x="474" y="50"/>
                  </a:lnTo>
                  <a:cubicBezTo>
                    <a:pt x="13" y="50"/>
                    <a:pt x="13" y="50"/>
                    <a:pt x="13" y="50"/>
                  </a:cubicBezTo>
                  <a:cubicBezTo>
                    <a:pt x="0" y="50"/>
                    <a:pt x="0" y="38"/>
                    <a:pt x="0" y="25"/>
                  </a:cubicBezTo>
                  <a:cubicBezTo>
                    <a:pt x="0" y="12"/>
                    <a:pt x="0" y="0"/>
                    <a:pt x="13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86" y="0"/>
                    <a:pt x="486" y="12"/>
                    <a:pt x="486" y="25"/>
                  </a:cubicBezTo>
                  <a:cubicBezTo>
                    <a:pt x="486" y="38"/>
                    <a:pt x="486" y="50"/>
                    <a:pt x="474" y="50"/>
                  </a:cubicBezTo>
                  <a:close/>
                  <a:moveTo>
                    <a:pt x="474" y="50"/>
                  </a:moveTo>
                  <a:lnTo>
                    <a:pt x="474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3" name="Freeform 646">
              <a:extLst>
                <a:ext uri="{FF2B5EF4-FFF2-40B4-BE49-F238E27FC236}">
                  <a16:creationId xmlns:a16="http://schemas.microsoft.com/office/drawing/2014/main" id="{8DE31D41-85EB-B24A-A4F3-1BDEFEC0E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6456363"/>
              <a:ext cx="157162" cy="14287"/>
            </a:xfrm>
            <a:custGeom>
              <a:avLst/>
              <a:gdLst>
                <a:gd name="T0" fmla="*/ 411 w 438"/>
                <a:gd name="T1" fmla="*/ 37 h 38"/>
                <a:gd name="T2" fmla="*/ 411 w 438"/>
                <a:gd name="T3" fmla="*/ 37 h 38"/>
                <a:gd name="T4" fmla="*/ 25 w 438"/>
                <a:gd name="T5" fmla="*/ 37 h 38"/>
                <a:gd name="T6" fmla="*/ 0 w 438"/>
                <a:gd name="T7" fmla="*/ 25 h 38"/>
                <a:gd name="T8" fmla="*/ 25 w 438"/>
                <a:gd name="T9" fmla="*/ 0 h 38"/>
                <a:gd name="T10" fmla="*/ 411 w 438"/>
                <a:gd name="T11" fmla="*/ 0 h 38"/>
                <a:gd name="T12" fmla="*/ 437 w 438"/>
                <a:gd name="T13" fmla="*/ 25 h 38"/>
                <a:gd name="T14" fmla="*/ 411 w 438"/>
                <a:gd name="T15" fmla="*/ 37 h 38"/>
                <a:gd name="T16" fmla="*/ 411 w 438"/>
                <a:gd name="T17" fmla="*/ 37 h 38"/>
                <a:gd name="T18" fmla="*/ 411 w 438"/>
                <a:gd name="T1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8" h="38">
                  <a:moveTo>
                    <a:pt x="411" y="37"/>
                  </a:moveTo>
                  <a:lnTo>
                    <a:pt x="411" y="37"/>
                  </a:lnTo>
                  <a:cubicBezTo>
                    <a:pt x="25" y="37"/>
                    <a:pt x="25" y="37"/>
                    <a:pt x="25" y="37"/>
                  </a:cubicBezTo>
                  <a:cubicBezTo>
                    <a:pt x="12" y="37"/>
                    <a:pt x="0" y="37"/>
                    <a:pt x="0" y="25"/>
                  </a:cubicBezTo>
                  <a:cubicBezTo>
                    <a:pt x="0" y="12"/>
                    <a:pt x="12" y="0"/>
                    <a:pt x="25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24" y="0"/>
                    <a:pt x="437" y="12"/>
                    <a:pt x="437" y="25"/>
                  </a:cubicBezTo>
                  <a:cubicBezTo>
                    <a:pt x="437" y="37"/>
                    <a:pt x="424" y="37"/>
                    <a:pt x="411" y="37"/>
                  </a:cubicBezTo>
                  <a:close/>
                  <a:moveTo>
                    <a:pt x="411" y="37"/>
                  </a:moveTo>
                  <a:lnTo>
                    <a:pt x="411" y="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6" name="Freeform 649">
              <a:extLst>
                <a:ext uri="{FF2B5EF4-FFF2-40B4-BE49-F238E27FC236}">
                  <a16:creationId xmlns:a16="http://schemas.microsoft.com/office/drawing/2014/main" id="{4B42CA53-4047-E742-BA50-61220E89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513" y="6384925"/>
              <a:ext cx="14287" cy="112713"/>
            </a:xfrm>
            <a:custGeom>
              <a:avLst/>
              <a:gdLst>
                <a:gd name="T0" fmla="*/ 38 w 39"/>
                <a:gd name="T1" fmla="*/ 25 h 313"/>
                <a:gd name="T2" fmla="*/ 38 w 39"/>
                <a:gd name="T3" fmla="*/ 25 h 313"/>
                <a:gd name="T4" fmla="*/ 38 w 39"/>
                <a:gd name="T5" fmla="*/ 312 h 313"/>
                <a:gd name="T6" fmla="*/ 0 w 39"/>
                <a:gd name="T7" fmla="*/ 312 h 313"/>
                <a:gd name="T8" fmla="*/ 0 w 39"/>
                <a:gd name="T9" fmla="*/ 25 h 313"/>
                <a:gd name="T10" fmla="*/ 25 w 39"/>
                <a:gd name="T11" fmla="*/ 0 h 313"/>
                <a:gd name="T12" fmla="*/ 38 w 39"/>
                <a:gd name="T13" fmla="*/ 25 h 313"/>
                <a:gd name="T14" fmla="*/ 38 w 39"/>
                <a:gd name="T15" fmla="*/ 25 h 313"/>
                <a:gd name="T16" fmla="*/ 38 w 39"/>
                <a:gd name="T17" fmla="*/ 2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13">
                  <a:moveTo>
                    <a:pt x="38" y="25"/>
                  </a:moveTo>
                  <a:lnTo>
                    <a:pt x="38" y="25"/>
                  </a:lnTo>
                  <a:cubicBezTo>
                    <a:pt x="38" y="312"/>
                    <a:pt x="38" y="312"/>
                    <a:pt x="38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38" y="0"/>
                    <a:pt x="38" y="13"/>
                    <a:pt x="38" y="25"/>
                  </a:cubicBezTo>
                  <a:close/>
                  <a:moveTo>
                    <a:pt x="38" y="25"/>
                  </a:moveTo>
                  <a:lnTo>
                    <a:pt x="38" y="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609873-E24A-C343-9E9F-B37AE568B36E}"/>
              </a:ext>
            </a:extLst>
          </p:cNvPr>
          <p:cNvGrpSpPr/>
          <p:nvPr/>
        </p:nvGrpSpPr>
        <p:grpSpPr>
          <a:xfrm>
            <a:off x="18715543" y="5022402"/>
            <a:ext cx="1826708" cy="2533035"/>
            <a:chOff x="6935788" y="4137025"/>
            <a:chExt cx="476250" cy="660400"/>
          </a:xfrm>
        </p:grpSpPr>
        <p:sp>
          <p:nvSpPr>
            <p:cNvPr id="128" name="Freeform 1024">
              <a:extLst>
                <a:ext uri="{FF2B5EF4-FFF2-40B4-BE49-F238E27FC236}">
                  <a16:creationId xmlns:a16="http://schemas.microsoft.com/office/drawing/2014/main" id="{C527C436-4F96-B145-BBAF-1ED35D5B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4137025"/>
              <a:ext cx="360363" cy="341313"/>
            </a:xfrm>
            <a:custGeom>
              <a:avLst/>
              <a:gdLst>
                <a:gd name="T0" fmla="*/ 998 w 999"/>
                <a:gd name="T1" fmla="*/ 735 h 948"/>
                <a:gd name="T2" fmla="*/ 998 w 999"/>
                <a:gd name="T3" fmla="*/ 735 h 948"/>
                <a:gd name="T4" fmla="*/ 998 w 999"/>
                <a:gd name="T5" fmla="*/ 798 h 948"/>
                <a:gd name="T6" fmla="*/ 860 w 999"/>
                <a:gd name="T7" fmla="*/ 947 h 948"/>
                <a:gd name="T8" fmla="*/ 137 w 999"/>
                <a:gd name="T9" fmla="*/ 947 h 948"/>
                <a:gd name="T10" fmla="*/ 0 w 999"/>
                <a:gd name="T11" fmla="*/ 798 h 948"/>
                <a:gd name="T12" fmla="*/ 0 w 999"/>
                <a:gd name="T13" fmla="*/ 735 h 948"/>
                <a:gd name="T14" fmla="*/ 75 w 999"/>
                <a:gd name="T15" fmla="*/ 373 h 948"/>
                <a:gd name="T16" fmla="*/ 137 w 999"/>
                <a:gd name="T17" fmla="*/ 224 h 948"/>
                <a:gd name="T18" fmla="*/ 499 w 999"/>
                <a:gd name="T19" fmla="*/ 0 h 948"/>
                <a:gd name="T20" fmla="*/ 848 w 999"/>
                <a:gd name="T21" fmla="*/ 224 h 948"/>
                <a:gd name="T22" fmla="*/ 910 w 999"/>
                <a:gd name="T23" fmla="*/ 373 h 948"/>
                <a:gd name="T24" fmla="*/ 998 w 999"/>
                <a:gd name="T25" fmla="*/ 735 h 948"/>
                <a:gd name="T26" fmla="*/ 998 w 999"/>
                <a:gd name="T27" fmla="*/ 735 h 948"/>
                <a:gd name="T28" fmla="*/ 998 w 999"/>
                <a:gd name="T29" fmla="*/ 73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9" h="948">
                  <a:moveTo>
                    <a:pt x="998" y="735"/>
                  </a:moveTo>
                  <a:lnTo>
                    <a:pt x="998" y="735"/>
                  </a:lnTo>
                  <a:cubicBezTo>
                    <a:pt x="998" y="798"/>
                    <a:pt x="998" y="798"/>
                    <a:pt x="998" y="798"/>
                  </a:cubicBezTo>
                  <a:cubicBezTo>
                    <a:pt x="998" y="885"/>
                    <a:pt x="935" y="947"/>
                    <a:pt x="860" y="947"/>
                  </a:cubicBezTo>
                  <a:cubicBezTo>
                    <a:pt x="137" y="947"/>
                    <a:pt x="137" y="947"/>
                    <a:pt x="137" y="947"/>
                  </a:cubicBezTo>
                  <a:cubicBezTo>
                    <a:pt x="62" y="947"/>
                    <a:pt x="0" y="885"/>
                    <a:pt x="0" y="798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610"/>
                    <a:pt x="25" y="486"/>
                    <a:pt x="75" y="373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200" y="87"/>
                    <a:pt x="337" y="0"/>
                    <a:pt x="499" y="0"/>
                  </a:cubicBezTo>
                  <a:cubicBezTo>
                    <a:pt x="648" y="0"/>
                    <a:pt x="786" y="87"/>
                    <a:pt x="848" y="224"/>
                  </a:cubicBezTo>
                  <a:cubicBezTo>
                    <a:pt x="910" y="373"/>
                    <a:pt x="910" y="373"/>
                    <a:pt x="910" y="373"/>
                  </a:cubicBezTo>
                  <a:cubicBezTo>
                    <a:pt x="972" y="486"/>
                    <a:pt x="998" y="610"/>
                    <a:pt x="998" y="735"/>
                  </a:cubicBezTo>
                  <a:close/>
                  <a:moveTo>
                    <a:pt x="998" y="735"/>
                  </a:moveTo>
                  <a:lnTo>
                    <a:pt x="998" y="7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9" name="Freeform 1025">
              <a:extLst>
                <a:ext uri="{FF2B5EF4-FFF2-40B4-BE49-F238E27FC236}">
                  <a16:creationId xmlns:a16="http://schemas.microsoft.com/office/drawing/2014/main" id="{F250CEF4-D175-3243-93BE-B888C71A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4137025"/>
              <a:ext cx="198438" cy="341313"/>
            </a:xfrm>
            <a:custGeom>
              <a:avLst/>
              <a:gdLst>
                <a:gd name="T0" fmla="*/ 549 w 550"/>
                <a:gd name="T1" fmla="*/ 735 h 948"/>
                <a:gd name="T2" fmla="*/ 549 w 550"/>
                <a:gd name="T3" fmla="*/ 735 h 948"/>
                <a:gd name="T4" fmla="*/ 549 w 550"/>
                <a:gd name="T5" fmla="*/ 798 h 948"/>
                <a:gd name="T6" fmla="*/ 411 w 550"/>
                <a:gd name="T7" fmla="*/ 947 h 948"/>
                <a:gd name="T8" fmla="*/ 299 w 550"/>
                <a:gd name="T9" fmla="*/ 947 h 948"/>
                <a:gd name="T10" fmla="*/ 449 w 550"/>
                <a:gd name="T11" fmla="*/ 798 h 948"/>
                <a:gd name="T12" fmla="*/ 449 w 550"/>
                <a:gd name="T13" fmla="*/ 735 h 948"/>
                <a:gd name="T14" fmla="*/ 361 w 550"/>
                <a:gd name="T15" fmla="*/ 373 h 948"/>
                <a:gd name="T16" fmla="*/ 299 w 550"/>
                <a:gd name="T17" fmla="*/ 224 h 948"/>
                <a:gd name="T18" fmla="*/ 162 w 550"/>
                <a:gd name="T19" fmla="*/ 62 h 948"/>
                <a:gd name="T20" fmla="*/ 0 w 550"/>
                <a:gd name="T21" fmla="*/ 12 h 948"/>
                <a:gd name="T22" fmla="*/ 50 w 550"/>
                <a:gd name="T23" fmla="*/ 0 h 948"/>
                <a:gd name="T24" fmla="*/ 262 w 550"/>
                <a:gd name="T25" fmla="*/ 62 h 948"/>
                <a:gd name="T26" fmla="*/ 399 w 550"/>
                <a:gd name="T27" fmla="*/ 224 h 948"/>
                <a:gd name="T28" fmla="*/ 461 w 550"/>
                <a:gd name="T29" fmla="*/ 373 h 948"/>
                <a:gd name="T30" fmla="*/ 549 w 550"/>
                <a:gd name="T31" fmla="*/ 735 h 948"/>
                <a:gd name="T32" fmla="*/ 549 w 550"/>
                <a:gd name="T33" fmla="*/ 735 h 948"/>
                <a:gd name="T34" fmla="*/ 549 w 550"/>
                <a:gd name="T35" fmla="*/ 73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0" h="948">
                  <a:moveTo>
                    <a:pt x="549" y="735"/>
                  </a:moveTo>
                  <a:lnTo>
                    <a:pt x="549" y="735"/>
                  </a:lnTo>
                  <a:cubicBezTo>
                    <a:pt x="549" y="798"/>
                    <a:pt x="549" y="798"/>
                    <a:pt x="549" y="798"/>
                  </a:cubicBezTo>
                  <a:cubicBezTo>
                    <a:pt x="549" y="885"/>
                    <a:pt x="486" y="947"/>
                    <a:pt x="411" y="947"/>
                  </a:cubicBezTo>
                  <a:cubicBezTo>
                    <a:pt x="299" y="947"/>
                    <a:pt x="299" y="947"/>
                    <a:pt x="299" y="947"/>
                  </a:cubicBezTo>
                  <a:cubicBezTo>
                    <a:pt x="386" y="947"/>
                    <a:pt x="449" y="885"/>
                    <a:pt x="449" y="798"/>
                  </a:cubicBezTo>
                  <a:cubicBezTo>
                    <a:pt x="449" y="735"/>
                    <a:pt x="449" y="735"/>
                    <a:pt x="449" y="735"/>
                  </a:cubicBezTo>
                  <a:cubicBezTo>
                    <a:pt x="449" y="610"/>
                    <a:pt x="411" y="486"/>
                    <a:pt x="361" y="373"/>
                  </a:cubicBezTo>
                  <a:cubicBezTo>
                    <a:pt x="299" y="224"/>
                    <a:pt x="299" y="224"/>
                    <a:pt x="299" y="224"/>
                  </a:cubicBezTo>
                  <a:cubicBezTo>
                    <a:pt x="262" y="162"/>
                    <a:pt x="212" y="99"/>
                    <a:pt x="162" y="62"/>
                  </a:cubicBezTo>
                  <a:cubicBezTo>
                    <a:pt x="112" y="37"/>
                    <a:pt x="50" y="12"/>
                    <a:pt x="0" y="12"/>
                  </a:cubicBezTo>
                  <a:cubicBezTo>
                    <a:pt x="12" y="0"/>
                    <a:pt x="25" y="0"/>
                    <a:pt x="50" y="0"/>
                  </a:cubicBezTo>
                  <a:cubicBezTo>
                    <a:pt x="124" y="0"/>
                    <a:pt x="199" y="24"/>
                    <a:pt x="262" y="62"/>
                  </a:cubicBezTo>
                  <a:cubicBezTo>
                    <a:pt x="324" y="99"/>
                    <a:pt x="374" y="162"/>
                    <a:pt x="399" y="224"/>
                  </a:cubicBezTo>
                  <a:cubicBezTo>
                    <a:pt x="461" y="373"/>
                    <a:pt x="461" y="373"/>
                    <a:pt x="461" y="373"/>
                  </a:cubicBezTo>
                  <a:cubicBezTo>
                    <a:pt x="523" y="486"/>
                    <a:pt x="549" y="610"/>
                    <a:pt x="549" y="735"/>
                  </a:cubicBezTo>
                  <a:close/>
                  <a:moveTo>
                    <a:pt x="549" y="735"/>
                  </a:moveTo>
                  <a:lnTo>
                    <a:pt x="549" y="7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0" name="Freeform 1026">
              <a:extLst>
                <a:ext uri="{FF2B5EF4-FFF2-40B4-BE49-F238E27FC236}">
                  <a16:creationId xmlns:a16="http://schemas.microsoft.com/office/drawing/2014/main" id="{09A06C4F-E171-A046-9EA3-0715C9A0F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6763" y="4392613"/>
              <a:ext cx="112712" cy="95250"/>
            </a:xfrm>
            <a:custGeom>
              <a:avLst/>
              <a:gdLst>
                <a:gd name="T0" fmla="*/ 311 w 312"/>
                <a:gd name="T1" fmla="*/ 0 h 263"/>
                <a:gd name="T2" fmla="*/ 311 w 312"/>
                <a:gd name="T3" fmla="*/ 237 h 263"/>
                <a:gd name="T4" fmla="*/ 162 w 312"/>
                <a:gd name="T5" fmla="*/ 262 h 263"/>
                <a:gd name="T6" fmla="*/ 0 w 312"/>
                <a:gd name="T7" fmla="*/ 237 h 263"/>
                <a:gd name="T8" fmla="*/ 0 w 312"/>
                <a:gd name="T9" fmla="*/ 0 h 263"/>
                <a:gd name="T10" fmla="*/ 311 w 312"/>
                <a:gd name="T11" fmla="*/ 0 h 263"/>
                <a:gd name="T12" fmla="*/ 311 w 312"/>
                <a:gd name="T13" fmla="*/ 0 h 263"/>
                <a:gd name="T14" fmla="*/ 311 w 312"/>
                <a:gd name="T1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263">
                  <a:moveTo>
                    <a:pt x="311" y="0"/>
                  </a:moveTo>
                  <a:lnTo>
                    <a:pt x="311" y="237"/>
                  </a:lnTo>
                  <a:lnTo>
                    <a:pt x="162" y="262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311" y="0"/>
                  </a:lnTo>
                  <a:close/>
                  <a:moveTo>
                    <a:pt x="311" y="0"/>
                  </a:moveTo>
                  <a:lnTo>
                    <a:pt x="311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2" name="Freeform 1028">
              <a:extLst>
                <a:ext uri="{FF2B5EF4-FFF2-40B4-BE49-F238E27FC236}">
                  <a16:creationId xmlns:a16="http://schemas.microsoft.com/office/drawing/2014/main" id="{49CEF23E-F435-8140-9F25-35594907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43926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5" name="Freeform 1031">
              <a:extLst>
                <a:ext uri="{FF2B5EF4-FFF2-40B4-BE49-F238E27FC236}">
                  <a16:creationId xmlns:a16="http://schemas.microsoft.com/office/drawing/2014/main" id="{8D585F48-33A6-9643-8291-CB1A03FB6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43926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B0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6" name="Freeform 1032">
              <a:extLst>
                <a:ext uri="{FF2B5EF4-FFF2-40B4-BE49-F238E27FC236}">
                  <a16:creationId xmlns:a16="http://schemas.microsoft.com/office/drawing/2014/main" id="{4E83C826-59A0-3E48-85C1-8C8F1886D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4476750"/>
              <a:ext cx="476250" cy="319088"/>
            </a:xfrm>
            <a:custGeom>
              <a:avLst/>
              <a:gdLst>
                <a:gd name="T0" fmla="*/ 1322 w 1323"/>
                <a:gd name="T1" fmla="*/ 574 h 887"/>
                <a:gd name="T2" fmla="*/ 1322 w 1323"/>
                <a:gd name="T3" fmla="*/ 574 h 887"/>
                <a:gd name="T4" fmla="*/ 1322 w 1323"/>
                <a:gd name="T5" fmla="*/ 836 h 887"/>
                <a:gd name="T6" fmla="*/ 1272 w 1323"/>
                <a:gd name="T7" fmla="*/ 886 h 887"/>
                <a:gd name="T8" fmla="*/ 1160 w 1323"/>
                <a:gd name="T9" fmla="*/ 886 h 887"/>
                <a:gd name="T10" fmla="*/ 661 w 1323"/>
                <a:gd name="T11" fmla="*/ 860 h 887"/>
                <a:gd name="T12" fmla="*/ 162 w 1323"/>
                <a:gd name="T13" fmla="*/ 886 h 887"/>
                <a:gd name="T14" fmla="*/ 50 w 1323"/>
                <a:gd name="T15" fmla="*/ 886 h 887"/>
                <a:gd name="T16" fmla="*/ 0 w 1323"/>
                <a:gd name="T17" fmla="*/ 836 h 887"/>
                <a:gd name="T18" fmla="*/ 0 w 1323"/>
                <a:gd name="T19" fmla="*/ 574 h 887"/>
                <a:gd name="T20" fmla="*/ 75 w 1323"/>
                <a:gd name="T21" fmla="*/ 274 h 887"/>
                <a:gd name="T22" fmla="*/ 150 w 1323"/>
                <a:gd name="T23" fmla="*/ 138 h 887"/>
                <a:gd name="T24" fmla="*/ 399 w 1323"/>
                <a:gd name="T25" fmla="*/ 0 h 887"/>
                <a:gd name="T26" fmla="*/ 910 w 1323"/>
                <a:gd name="T27" fmla="*/ 0 h 887"/>
                <a:gd name="T28" fmla="*/ 1160 w 1323"/>
                <a:gd name="T29" fmla="*/ 138 h 887"/>
                <a:gd name="T30" fmla="*/ 1234 w 1323"/>
                <a:gd name="T31" fmla="*/ 274 h 887"/>
                <a:gd name="T32" fmla="*/ 1322 w 1323"/>
                <a:gd name="T33" fmla="*/ 574 h 887"/>
                <a:gd name="T34" fmla="*/ 1322 w 1323"/>
                <a:gd name="T35" fmla="*/ 574 h 887"/>
                <a:gd name="T36" fmla="*/ 1322 w 1323"/>
                <a:gd name="T37" fmla="*/ 57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3" h="887">
                  <a:moveTo>
                    <a:pt x="1322" y="574"/>
                  </a:moveTo>
                  <a:lnTo>
                    <a:pt x="1322" y="574"/>
                  </a:lnTo>
                  <a:cubicBezTo>
                    <a:pt x="1322" y="836"/>
                    <a:pt x="1322" y="836"/>
                    <a:pt x="1322" y="836"/>
                  </a:cubicBezTo>
                  <a:cubicBezTo>
                    <a:pt x="1322" y="860"/>
                    <a:pt x="1297" y="886"/>
                    <a:pt x="1272" y="886"/>
                  </a:cubicBezTo>
                  <a:cubicBezTo>
                    <a:pt x="1160" y="886"/>
                    <a:pt x="1160" y="886"/>
                    <a:pt x="1160" y="886"/>
                  </a:cubicBezTo>
                  <a:cubicBezTo>
                    <a:pt x="661" y="860"/>
                    <a:pt x="661" y="860"/>
                    <a:pt x="661" y="860"/>
                  </a:cubicBezTo>
                  <a:cubicBezTo>
                    <a:pt x="162" y="886"/>
                    <a:pt x="162" y="886"/>
                    <a:pt x="162" y="886"/>
                  </a:cubicBezTo>
                  <a:cubicBezTo>
                    <a:pt x="50" y="886"/>
                    <a:pt x="50" y="886"/>
                    <a:pt x="50" y="886"/>
                  </a:cubicBezTo>
                  <a:cubicBezTo>
                    <a:pt x="25" y="886"/>
                    <a:pt x="0" y="860"/>
                    <a:pt x="0" y="836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0" y="474"/>
                    <a:pt x="25" y="374"/>
                    <a:pt x="75" y="274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200" y="50"/>
                    <a:pt x="299" y="0"/>
                    <a:pt x="399" y="0"/>
                  </a:cubicBezTo>
                  <a:cubicBezTo>
                    <a:pt x="910" y="0"/>
                    <a:pt x="910" y="0"/>
                    <a:pt x="910" y="0"/>
                  </a:cubicBezTo>
                  <a:cubicBezTo>
                    <a:pt x="1022" y="0"/>
                    <a:pt x="1110" y="50"/>
                    <a:pt x="1160" y="138"/>
                  </a:cubicBezTo>
                  <a:cubicBezTo>
                    <a:pt x="1234" y="274"/>
                    <a:pt x="1234" y="274"/>
                    <a:pt x="1234" y="274"/>
                  </a:cubicBezTo>
                  <a:cubicBezTo>
                    <a:pt x="1297" y="374"/>
                    <a:pt x="1322" y="474"/>
                    <a:pt x="1322" y="574"/>
                  </a:cubicBezTo>
                  <a:close/>
                  <a:moveTo>
                    <a:pt x="1322" y="574"/>
                  </a:moveTo>
                  <a:lnTo>
                    <a:pt x="1322" y="5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7" name="Freeform 1033">
              <a:extLst>
                <a:ext uri="{FF2B5EF4-FFF2-40B4-BE49-F238E27FC236}">
                  <a16:creationId xmlns:a16="http://schemas.microsoft.com/office/drawing/2014/main" id="{669C631E-1865-054B-A7EB-9FF77F7B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4476750"/>
              <a:ext cx="184150" cy="319088"/>
            </a:xfrm>
            <a:custGeom>
              <a:avLst/>
              <a:gdLst>
                <a:gd name="T0" fmla="*/ 512 w 513"/>
                <a:gd name="T1" fmla="*/ 574 h 887"/>
                <a:gd name="T2" fmla="*/ 512 w 513"/>
                <a:gd name="T3" fmla="*/ 574 h 887"/>
                <a:gd name="T4" fmla="*/ 512 w 513"/>
                <a:gd name="T5" fmla="*/ 836 h 887"/>
                <a:gd name="T6" fmla="*/ 462 w 513"/>
                <a:gd name="T7" fmla="*/ 886 h 887"/>
                <a:gd name="T8" fmla="*/ 374 w 513"/>
                <a:gd name="T9" fmla="*/ 886 h 887"/>
                <a:gd name="T10" fmla="*/ 412 w 513"/>
                <a:gd name="T11" fmla="*/ 836 h 887"/>
                <a:gd name="T12" fmla="*/ 412 w 513"/>
                <a:gd name="T13" fmla="*/ 574 h 887"/>
                <a:gd name="T14" fmla="*/ 324 w 513"/>
                <a:gd name="T15" fmla="*/ 274 h 887"/>
                <a:gd name="T16" fmla="*/ 250 w 513"/>
                <a:gd name="T17" fmla="*/ 138 h 887"/>
                <a:gd name="T18" fmla="*/ 0 w 513"/>
                <a:gd name="T19" fmla="*/ 0 h 887"/>
                <a:gd name="T20" fmla="*/ 100 w 513"/>
                <a:gd name="T21" fmla="*/ 0 h 887"/>
                <a:gd name="T22" fmla="*/ 350 w 513"/>
                <a:gd name="T23" fmla="*/ 138 h 887"/>
                <a:gd name="T24" fmla="*/ 424 w 513"/>
                <a:gd name="T25" fmla="*/ 274 h 887"/>
                <a:gd name="T26" fmla="*/ 512 w 513"/>
                <a:gd name="T27" fmla="*/ 574 h 887"/>
                <a:gd name="T28" fmla="*/ 512 w 513"/>
                <a:gd name="T29" fmla="*/ 574 h 887"/>
                <a:gd name="T30" fmla="*/ 512 w 513"/>
                <a:gd name="T31" fmla="*/ 57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3" h="887">
                  <a:moveTo>
                    <a:pt x="512" y="574"/>
                  </a:moveTo>
                  <a:lnTo>
                    <a:pt x="512" y="574"/>
                  </a:lnTo>
                  <a:cubicBezTo>
                    <a:pt x="512" y="836"/>
                    <a:pt x="512" y="836"/>
                    <a:pt x="512" y="836"/>
                  </a:cubicBezTo>
                  <a:cubicBezTo>
                    <a:pt x="512" y="860"/>
                    <a:pt x="487" y="886"/>
                    <a:pt x="462" y="886"/>
                  </a:cubicBezTo>
                  <a:cubicBezTo>
                    <a:pt x="374" y="886"/>
                    <a:pt x="374" y="886"/>
                    <a:pt x="374" y="886"/>
                  </a:cubicBezTo>
                  <a:cubicBezTo>
                    <a:pt x="399" y="873"/>
                    <a:pt x="412" y="860"/>
                    <a:pt x="412" y="836"/>
                  </a:cubicBezTo>
                  <a:cubicBezTo>
                    <a:pt x="412" y="574"/>
                    <a:pt x="412" y="574"/>
                    <a:pt x="412" y="574"/>
                  </a:cubicBezTo>
                  <a:cubicBezTo>
                    <a:pt x="412" y="474"/>
                    <a:pt x="374" y="374"/>
                    <a:pt x="324" y="274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00" y="50"/>
                    <a:pt x="10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212" y="0"/>
                    <a:pt x="300" y="50"/>
                    <a:pt x="350" y="138"/>
                  </a:cubicBezTo>
                  <a:cubicBezTo>
                    <a:pt x="424" y="274"/>
                    <a:pt x="424" y="274"/>
                    <a:pt x="424" y="274"/>
                  </a:cubicBezTo>
                  <a:cubicBezTo>
                    <a:pt x="487" y="374"/>
                    <a:pt x="512" y="474"/>
                    <a:pt x="512" y="574"/>
                  </a:cubicBezTo>
                  <a:close/>
                  <a:moveTo>
                    <a:pt x="512" y="574"/>
                  </a:moveTo>
                  <a:lnTo>
                    <a:pt x="512" y="5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8" name="Freeform 1034">
              <a:extLst>
                <a:ext uri="{FF2B5EF4-FFF2-40B4-BE49-F238E27FC236}">
                  <a16:creationId xmlns:a16="http://schemas.microsoft.com/office/drawing/2014/main" id="{E62DE023-27E2-D64E-994F-68D701DD3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4240213"/>
              <a:ext cx="193675" cy="193675"/>
            </a:xfrm>
            <a:custGeom>
              <a:avLst/>
              <a:gdLst>
                <a:gd name="T0" fmla="*/ 537 w 538"/>
                <a:gd name="T1" fmla="*/ 86 h 536"/>
                <a:gd name="T2" fmla="*/ 537 w 538"/>
                <a:gd name="T3" fmla="*/ 86 h 536"/>
                <a:gd name="T4" fmla="*/ 537 w 538"/>
                <a:gd name="T5" fmla="*/ 261 h 536"/>
                <a:gd name="T6" fmla="*/ 275 w 538"/>
                <a:gd name="T7" fmla="*/ 535 h 536"/>
                <a:gd name="T8" fmla="*/ 225 w 538"/>
                <a:gd name="T9" fmla="*/ 523 h 536"/>
                <a:gd name="T10" fmla="*/ 0 w 538"/>
                <a:gd name="T11" fmla="*/ 261 h 536"/>
                <a:gd name="T12" fmla="*/ 0 w 538"/>
                <a:gd name="T13" fmla="*/ 86 h 536"/>
                <a:gd name="T14" fmla="*/ 100 w 538"/>
                <a:gd name="T15" fmla="*/ 49 h 536"/>
                <a:gd name="T16" fmla="*/ 449 w 538"/>
                <a:gd name="T17" fmla="*/ 49 h 536"/>
                <a:gd name="T18" fmla="*/ 537 w 538"/>
                <a:gd name="T19" fmla="*/ 86 h 536"/>
                <a:gd name="T20" fmla="*/ 537 w 538"/>
                <a:gd name="T21" fmla="*/ 86 h 536"/>
                <a:gd name="T22" fmla="*/ 537 w 538"/>
                <a:gd name="T23" fmla="*/ 8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536">
                  <a:moveTo>
                    <a:pt x="537" y="86"/>
                  </a:moveTo>
                  <a:lnTo>
                    <a:pt x="537" y="86"/>
                  </a:lnTo>
                  <a:cubicBezTo>
                    <a:pt x="537" y="261"/>
                    <a:pt x="537" y="261"/>
                    <a:pt x="537" y="261"/>
                  </a:cubicBezTo>
                  <a:cubicBezTo>
                    <a:pt x="537" y="411"/>
                    <a:pt x="424" y="535"/>
                    <a:pt x="275" y="535"/>
                  </a:cubicBezTo>
                  <a:cubicBezTo>
                    <a:pt x="250" y="535"/>
                    <a:pt x="237" y="523"/>
                    <a:pt x="225" y="523"/>
                  </a:cubicBezTo>
                  <a:cubicBezTo>
                    <a:pt x="100" y="498"/>
                    <a:pt x="0" y="399"/>
                    <a:pt x="0" y="26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213" y="0"/>
                    <a:pt x="337" y="0"/>
                    <a:pt x="449" y="49"/>
                  </a:cubicBezTo>
                  <a:lnTo>
                    <a:pt x="537" y="86"/>
                  </a:lnTo>
                  <a:close/>
                  <a:moveTo>
                    <a:pt x="537" y="86"/>
                  </a:moveTo>
                  <a:lnTo>
                    <a:pt x="537" y="8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0" name="Freeform 1036">
              <a:extLst>
                <a:ext uri="{FF2B5EF4-FFF2-40B4-BE49-F238E27FC236}">
                  <a16:creationId xmlns:a16="http://schemas.microsoft.com/office/drawing/2014/main" id="{79EC3677-60CF-974B-A583-7EE1C831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540250"/>
              <a:ext cx="279400" cy="255588"/>
            </a:xfrm>
            <a:custGeom>
              <a:avLst/>
              <a:gdLst>
                <a:gd name="T0" fmla="*/ 773 w 774"/>
                <a:gd name="T1" fmla="*/ 49 h 712"/>
                <a:gd name="T2" fmla="*/ 773 w 774"/>
                <a:gd name="T3" fmla="*/ 49 h 712"/>
                <a:gd name="T4" fmla="*/ 773 w 774"/>
                <a:gd name="T5" fmla="*/ 711 h 712"/>
                <a:gd name="T6" fmla="*/ 723 w 774"/>
                <a:gd name="T7" fmla="*/ 698 h 712"/>
                <a:gd name="T8" fmla="*/ 661 w 774"/>
                <a:gd name="T9" fmla="*/ 711 h 712"/>
                <a:gd name="T10" fmla="*/ 100 w 774"/>
                <a:gd name="T11" fmla="*/ 711 h 712"/>
                <a:gd name="T12" fmla="*/ 50 w 774"/>
                <a:gd name="T13" fmla="*/ 698 h 712"/>
                <a:gd name="T14" fmla="*/ 0 w 774"/>
                <a:gd name="T15" fmla="*/ 711 h 712"/>
                <a:gd name="T16" fmla="*/ 0 w 774"/>
                <a:gd name="T17" fmla="*/ 49 h 712"/>
                <a:gd name="T18" fmla="*/ 38 w 774"/>
                <a:gd name="T19" fmla="*/ 0 h 712"/>
                <a:gd name="T20" fmla="*/ 736 w 774"/>
                <a:gd name="T21" fmla="*/ 0 h 712"/>
                <a:gd name="T22" fmla="*/ 773 w 774"/>
                <a:gd name="T23" fmla="*/ 49 h 712"/>
                <a:gd name="T24" fmla="*/ 773 w 774"/>
                <a:gd name="T25" fmla="*/ 49 h 712"/>
                <a:gd name="T26" fmla="*/ 773 w 774"/>
                <a:gd name="T27" fmla="*/ 49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4" h="712">
                  <a:moveTo>
                    <a:pt x="773" y="49"/>
                  </a:moveTo>
                  <a:lnTo>
                    <a:pt x="773" y="49"/>
                  </a:lnTo>
                  <a:cubicBezTo>
                    <a:pt x="773" y="711"/>
                    <a:pt x="773" y="711"/>
                    <a:pt x="773" y="711"/>
                  </a:cubicBezTo>
                  <a:cubicBezTo>
                    <a:pt x="723" y="698"/>
                    <a:pt x="723" y="698"/>
                    <a:pt x="723" y="698"/>
                  </a:cubicBezTo>
                  <a:cubicBezTo>
                    <a:pt x="661" y="711"/>
                    <a:pt x="661" y="711"/>
                    <a:pt x="661" y="711"/>
                  </a:cubicBezTo>
                  <a:cubicBezTo>
                    <a:pt x="100" y="711"/>
                    <a:pt x="100" y="711"/>
                    <a:pt x="100" y="711"/>
                  </a:cubicBezTo>
                  <a:cubicBezTo>
                    <a:pt x="50" y="698"/>
                    <a:pt x="50" y="698"/>
                    <a:pt x="50" y="698"/>
                  </a:cubicBezTo>
                  <a:cubicBezTo>
                    <a:pt x="0" y="711"/>
                    <a:pt x="0" y="711"/>
                    <a:pt x="0" y="71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5"/>
                    <a:pt x="13" y="0"/>
                    <a:pt x="38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48" y="0"/>
                    <a:pt x="773" y="25"/>
                    <a:pt x="773" y="49"/>
                  </a:cubicBezTo>
                  <a:close/>
                  <a:moveTo>
                    <a:pt x="773" y="49"/>
                  </a:moveTo>
                  <a:lnTo>
                    <a:pt x="773" y="4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2" name="Freeform 1038">
              <a:extLst>
                <a:ext uri="{FF2B5EF4-FFF2-40B4-BE49-F238E27FC236}">
                  <a16:creationId xmlns:a16="http://schemas.microsoft.com/office/drawing/2014/main" id="{65409EE1-D8C8-174E-9265-4913201D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4625975"/>
              <a:ext cx="76200" cy="171450"/>
            </a:xfrm>
            <a:custGeom>
              <a:avLst/>
              <a:gdLst>
                <a:gd name="T0" fmla="*/ 212 w 213"/>
                <a:gd name="T1" fmla="*/ 211 h 475"/>
                <a:gd name="T2" fmla="*/ 212 w 213"/>
                <a:gd name="T3" fmla="*/ 211 h 475"/>
                <a:gd name="T4" fmla="*/ 212 w 213"/>
                <a:gd name="T5" fmla="*/ 474 h 475"/>
                <a:gd name="T6" fmla="*/ 0 w 213"/>
                <a:gd name="T7" fmla="*/ 474 h 475"/>
                <a:gd name="T8" fmla="*/ 0 w 213"/>
                <a:gd name="T9" fmla="*/ 162 h 475"/>
                <a:gd name="T10" fmla="*/ 38 w 213"/>
                <a:gd name="T11" fmla="*/ 49 h 475"/>
                <a:gd name="T12" fmla="*/ 75 w 213"/>
                <a:gd name="T13" fmla="*/ 25 h 475"/>
                <a:gd name="T14" fmla="*/ 112 w 213"/>
                <a:gd name="T15" fmla="*/ 0 h 475"/>
                <a:gd name="T16" fmla="*/ 112 w 213"/>
                <a:gd name="T17" fmla="*/ 149 h 475"/>
                <a:gd name="T18" fmla="*/ 150 w 213"/>
                <a:gd name="T19" fmla="*/ 149 h 475"/>
                <a:gd name="T20" fmla="*/ 212 w 213"/>
                <a:gd name="T21" fmla="*/ 211 h 475"/>
                <a:gd name="T22" fmla="*/ 212 w 213"/>
                <a:gd name="T23" fmla="*/ 211 h 475"/>
                <a:gd name="T24" fmla="*/ 212 w 213"/>
                <a:gd name="T25" fmla="*/ 21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475">
                  <a:moveTo>
                    <a:pt x="212" y="211"/>
                  </a:moveTo>
                  <a:lnTo>
                    <a:pt x="212" y="211"/>
                  </a:lnTo>
                  <a:cubicBezTo>
                    <a:pt x="212" y="474"/>
                    <a:pt x="212" y="474"/>
                    <a:pt x="212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12"/>
                    <a:pt x="12" y="75"/>
                    <a:pt x="38" y="49"/>
                  </a:cubicBezTo>
                  <a:cubicBezTo>
                    <a:pt x="50" y="37"/>
                    <a:pt x="62" y="25"/>
                    <a:pt x="75" y="25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87" y="149"/>
                    <a:pt x="212" y="174"/>
                    <a:pt x="212" y="211"/>
                  </a:cubicBezTo>
                  <a:close/>
                  <a:moveTo>
                    <a:pt x="212" y="211"/>
                  </a:moveTo>
                  <a:lnTo>
                    <a:pt x="212" y="211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3" name="Freeform 1039">
              <a:extLst>
                <a:ext uri="{FF2B5EF4-FFF2-40B4-BE49-F238E27FC236}">
                  <a16:creationId xmlns:a16="http://schemas.microsoft.com/office/drawing/2014/main" id="{E8998647-240E-1848-BAAB-3038D845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625974"/>
              <a:ext cx="63500" cy="171450"/>
            </a:xfrm>
            <a:custGeom>
              <a:avLst/>
              <a:gdLst>
                <a:gd name="T0" fmla="*/ 174 w 175"/>
                <a:gd name="T1" fmla="*/ 211 h 475"/>
                <a:gd name="T2" fmla="*/ 174 w 175"/>
                <a:gd name="T3" fmla="*/ 211 h 475"/>
                <a:gd name="T4" fmla="*/ 174 w 175"/>
                <a:gd name="T5" fmla="*/ 474 h 475"/>
                <a:gd name="T6" fmla="*/ 112 w 175"/>
                <a:gd name="T7" fmla="*/ 474 h 475"/>
                <a:gd name="T8" fmla="*/ 112 w 175"/>
                <a:gd name="T9" fmla="*/ 211 h 475"/>
                <a:gd name="T10" fmla="*/ 49 w 175"/>
                <a:gd name="T11" fmla="*/ 149 h 475"/>
                <a:gd name="T12" fmla="*/ 24 w 175"/>
                <a:gd name="T13" fmla="*/ 149 h 475"/>
                <a:gd name="T14" fmla="*/ 0 w 175"/>
                <a:gd name="T15" fmla="*/ 125 h 475"/>
                <a:gd name="T16" fmla="*/ 0 w 175"/>
                <a:gd name="T17" fmla="*/ 49 h 475"/>
                <a:gd name="T18" fmla="*/ 37 w 175"/>
                <a:gd name="T19" fmla="*/ 25 h 475"/>
                <a:gd name="T20" fmla="*/ 74 w 175"/>
                <a:gd name="T21" fmla="*/ 0 h 475"/>
                <a:gd name="T22" fmla="*/ 74 w 175"/>
                <a:gd name="T23" fmla="*/ 149 h 475"/>
                <a:gd name="T24" fmla="*/ 112 w 175"/>
                <a:gd name="T25" fmla="*/ 149 h 475"/>
                <a:gd name="T26" fmla="*/ 174 w 175"/>
                <a:gd name="T27" fmla="*/ 211 h 475"/>
                <a:gd name="T28" fmla="*/ 174 w 175"/>
                <a:gd name="T29" fmla="*/ 211 h 475"/>
                <a:gd name="T30" fmla="*/ 174 w 175"/>
                <a:gd name="T31" fmla="*/ 21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75">
                  <a:moveTo>
                    <a:pt x="174" y="211"/>
                  </a:moveTo>
                  <a:lnTo>
                    <a:pt x="174" y="211"/>
                  </a:lnTo>
                  <a:cubicBezTo>
                    <a:pt x="174" y="474"/>
                    <a:pt x="174" y="474"/>
                    <a:pt x="174" y="474"/>
                  </a:cubicBezTo>
                  <a:cubicBezTo>
                    <a:pt x="112" y="474"/>
                    <a:pt x="112" y="474"/>
                    <a:pt x="112" y="474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174"/>
                    <a:pt x="87" y="149"/>
                    <a:pt x="49" y="149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12" y="149"/>
                    <a:pt x="0" y="137"/>
                    <a:pt x="0" y="12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2" y="37"/>
                    <a:pt x="24" y="25"/>
                    <a:pt x="37" y="2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49" y="149"/>
                    <a:pt x="174" y="174"/>
                    <a:pt x="174" y="211"/>
                  </a:cubicBezTo>
                  <a:close/>
                  <a:moveTo>
                    <a:pt x="174" y="211"/>
                  </a:moveTo>
                  <a:lnTo>
                    <a:pt x="174" y="211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4" name="Freeform 1040">
              <a:extLst>
                <a:ext uri="{FF2B5EF4-FFF2-40B4-BE49-F238E27FC236}">
                  <a16:creationId xmlns:a16="http://schemas.microsoft.com/office/drawing/2014/main" id="{75496070-5D65-644E-96C4-0AA2FB71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338" y="4625975"/>
              <a:ext cx="80962" cy="171450"/>
            </a:xfrm>
            <a:custGeom>
              <a:avLst/>
              <a:gdLst>
                <a:gd name="T0" fmla="*/ 225 w 226"/>
                <a:gd name="T1" fmla="*/ 162 h 475"/>
                <a:gd name="T2" fmla="*/ 225 w 226"/>
                <a:gd name="T3" fmla="*/ 162 h 475"/>
                <a:gd name="T4" fmla="*/ 225 w 226"/>
                <a:gd name="T5" fmla="*/ 474 h 475"/>
                <a:gd name="T6" fmla="*/ 0 w 226"/>
                <a:gd name="T7" fmla="*/ 474 h 475"/>
                <a:gd name="T8" fmla="*/ 0 w 226"/>
                <a:gd name="T9" fmla="*/ 211 h 475"/>
                <a:gd name="T10" fmla="*/ 62 w 226"/>
                <a:gd name="T11" fmla="*/ 149 h 475"/>
                <a:gd name="T12" fmla="*/ 112 w 226"/>
                <a:gd name="T13" fmla="*/ 149 h 475"/>
                <a:gd name="T14" fmla="*/ 112 w 226"/>
                <a:gd name="T15" fmla="*/ 0 h 475"/>
                <a:gd name="T16" fmla="*/ 150 w 226"/>
                <a:gd name="T17" fmla="*/ 25 h 475"/>
                <a:gd name="T18" fmla="*/ 225 w 226"/>
                <a:gd name="T19" fmla="*/ 162 h 475"/>
                <a:gd name="T20" fmla="*/ 225 w 226"/>
                <a:gd name="T21" fmla="*/ 162 h 475"/>
                <a:gd name="T22" fmla="*/ 225 w 226"/>
                <a:gd name="T23" fmla="*/ 16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475">
                  <a:moveTo>
                    <a:pt x="225" y="162"/>
                  </a:moveTo>
                  <a:lnTo>
                    <a:pt x="225" y="162"/>
                  </a:lnTo>
                  <a:cubicBezTo>
                    <a:pt x="225" y="474"/>
                    <a:pt x="225" y="474"/>
                    <a:pt x="225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174"/>
                    <a:pt x="25" y="149"/>
                    <a:pt x="62" y="149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99" y="49"/>
                    <a:pt x="225" y="99"/>
                    <a:pt x="225" y="162"/>
                  </a:cubicBezTo>
                  <a:close/>
                  <a:moveTo>
                    <a:pt x="225" y="162"/>
                  </a:moveTo>
                  <a:lnTo>
                    <a:pt x="225" y="162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9" name="Freeform 1045">
              <a:extLst>
                <a:ext uri="{FF2B5EF4-FFF2-40B4-BE49-F238E27FC236}">
                  <a16:creationId xmlns:a16="http://schemas.microsoft.com/office/drawing/2014/main" id="{BA4AA36D-31F2-4847-8A12-BCA324DC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4589463"/>
              <a:ext cx="171450" cy="90487"/>
            </a:xfrm>
            <a:custGeom>
              <a:avLst/>
              <a:gdLst>
                <a:gd name="T0" fmla="*/ 474 w 475"/>
                <a:gd name="T1" fmla="*/ 25 h 250"/>
                <a:gd name="T2" fmla="*/ 474 w 475"/>
                <a:gd name="T3" fmla="*/ 25 h 250"/>
                <a:gd name="T4" fmla="*/ 449 w 475"/>
                <a:gd name="T5" fmla="*/ 0 h 250"/>
                <a:gd name="T6" fmla="*/ 324 w 475"/>
                <a:gd name="T7" fmla="*/ 0 h 250"/>
                <a:gd name="T8" fmla="*/ 299 w 475"/>
                <a:gd name="T9" fmla="*/ 25 h 250"/>
                <a:gd name="T10" fmla="*/ 324 w 475"/>
                <a:gd name="T11" fmla="*/ 62 h 250"/>
                <a:gd name="T12" fmla="*/ 374 w 475"/>
                <a:gd name="T13" fmla="*/ 62 h 250"/>
                <a:gd name="T14" fmla="*/ 249 w 475"/>
                <a:gd name="T15" fmla="*/ 175 h 250"/>
                <a:gd name="T16" fmla="*/ 162 w 475"/>
                <a:gd name="T17" fmla="*/ 112 h 250"/>
                <a:gd name="T18" fmla="*/ 125 w 475"/>
                <a:gd name="T19" fmla="*/ 112 h 250"/>
                <a:gd name="T20" fmla="*/ 25 w 475"/>
                <a:gd name="T21" fmla="*/ 199 h 250"/>
                <a:gd name="T22" fmla="*/ 12 w 475"/>
                <a:gd name="T23" fmla="*/ 237 h 250"/>
                <a:gd name="T24" fmla="*/ 37 w 475"/>
                <a:gd name="T25" fmla="*/ 249 h 250"/>
                <a:gd name="T26" fmla="*/ 50 w 475"/>
                <a:gd name="T27" fmla="*/ 237 h 250"/>
                <a:gd name="T28" fmla="*/ 149 w 475"/>
                <a:gd name="T29" fmla="*/ 162 h 250"/>
                <a:gd name="T30" fmla="*/ 237 w 475"/>
                <a:gd name="T31" fmla="*/ 225 h 250"/>
                <a:gd name="T32" fmla="*/ 274 w 475"/>
                <a:gd name="T33" fmla="*/ 225 h 250"/>
                <a:gd name="T34" fmla="*/ 424 w 475"/>
                <a:gd name="T35" fmla="*/ 87 h 250"/>
                <a:gd name="T36" fmla="*/ 424 w 475"/>
                <a:gd name="T37" fmla="*/ 149 h 250"/>
                <a:gd name="T38" fmla="*/ 449 w 475"/>
                <a:gd name="T39" fmla="*/ 175 h 250"/>
                <a:gd name="T40" fmla="*/ 474 w 475"/>
                <a:gd name="T41" fmla="*/ 149 h 250"/>
                <a:gd name="T42" fmla="*/ 474 w 475"/>
                <a:gd name="T43" fmla="*/ 25 h 250"/>
                <a:gd name="T44" fmla="*/ 474 w 475"/>
                <a:gd name="T45" fmla="*/ 25 h 250"/>
                <a:gd name="T46" fmla="*/ 474 w 475"/>
                <a:gd name="T47" fmla="*/ 2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5" h="250">
                  <a:moveTo>
                    <a:pt x="474" y="25"/>
                  </a:moveTo>
                  <a:lnTo>
                    <a:pt x="474" y="25"/>
                  </a:lnTo>
                  <a:cubicBezTo>
                    <a:pt x="474" y="12"/>
                    <a:pt x="461" y="0"/>
                    <a:pt x="449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11" y="0"/>
                    <a:pt x="299" y="12"/>
                    <a:pt x="299" y="25"/>
                  </a:cubicBezTo>
                  <a:cubicBezTo>
                    <a:pt x="299" y="50"/>
                    <a:pt x="311" y="62"/>
                    <a:pt x="324" y="62"/>
                  </a:cubicBezTo>
                  <a:cubicBezTo>
                    <a:pt x="374" y="62"/>
                    <a:pt x="374" y="62"/>
                    <a:pt x="374" y="62"/>
                  </a:cubicBezTo>
                  <a:cubicBezTo>
                    <a:pt x="249" y="175"/>
                    <a:pt x="249" y="175"/>
                    <a:pt x="249" y="175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49" y="100"/>
                    <a:pt x="137" y="100"/>
                    <a:pt x="125" y="112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2" y="199"/>
                    <a:pt x="0" y="225"/>
                    <a:pt x="12" y="237"/>
                  </a:cubicBezTo>
                  <a:cubicBezTo>
                    <a:pt x="25" y="237"/>
                    <a:pt x="25" y="249"/>
                    <a:pt x="37" y="249"/>
                  </a:cubicBezTo>
                  <a:lnTo>
                    <a:pt x="50" y="237"/>
                  </a:lnTo>
                  <a:cubicBezTo>
                    <a:pt x="149" y="162"/>
                    <a:pt x="149" y="162"/>
                    <a:pt x="149" y="162"/>
                  </a:cubicBezTo>
                  <a:cubicBezTo>
                    <a:pt x="237" y="225"/>
                    <a:pt x="237" y="225"/>
                    <a:pt x="237" y="225"/>
                  </a:cubicBezTo>
                  <a:cubicBezTo>
                    <a:pt x="249" y="237"/>
                    <a:pt x="262" y="237"/>
                    <a:pt x="274" y="225"/>
                  </a:cubicBezTo>
                  <a:cubicBezTo>
                    <a:pt x="424" y="87"/>
                    <a:pt x="424" y="87"/>
                    <a:pt x="424" y="87"/>
                  </a:cubicBezTo>
                  <a:cubicBezTo>
                    <a:pt x="424" y="149"/>
                    <a:pt x="424" y="149"/>
                    <a:pt x="424" y="149"/>
                  </a:cubicBezTo>
                  <a:cubicBezTo>
                    <a:pt x="424" y="162"/>
                    <a:pt x="436" y="175"/>
                    <a:pt x="449" y="175"/>
                  </a:cubicBezTo>
                  <a:cubicBezTo>
                    <a:pt x="461" y="175"/>
                    <a:pt x="474" y="162"/>
                    <a:pt x="474" y="149"/>
                  </a:cubicBezTo>
                  <a:cubicBezTo>
                    <a:pt x="474" y="25"/>
                    <a:pt x="474" y="25"/>
                    <a:pt x="474" y="25"/>
                  </a:cubicBezTo>
                  <a:close/>
                  <a:moveTo>
                    <a:pt x="474" y="25"/>
                  </a:moveTo>
                  <a:lnTo>
                    <a:pt x="474" y="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0" name="Freeform 1046">
              <a:extLst>
                <a:ext uri="{FF2B5EF4-FFF2-40B4-BE49-F238E27FC236}">
                  <a16:creationId xmlns:a16="http://schemas.microsoft.com/office/drawing/2014/main" id="{5DAE0843-2F7D-7F47-ACEA-C0CD03497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225" y="4711700"/>
              <a:ext cx="85725" cy="22225"/>
            </a:xfrm>
            <a:custGeom>
              <a:avLst/>
              <a:gdLst>
                <a:gd name="T0" fmla="*/ 212 w 237"/>
                <a:gd name="T1" fmla="*/ 62 h 63"/>
                <a:gd name="T2" fmla="*/ 212 w 237"/>
                <a:gd name="T3" fmla="*/ 62 h 63"/>
                <a:gd name="T4" fmla="*/ 24 w 237"/>
                <a:gd name="T5" fmla="*/ 62 h 63"/>
                <a:gd name="T6" fmla="*/ 0 w 237"/>
                <a:gd name="T7" fmla="*/ 37 h 63"/>
                <a:gd name="T8" fmla="*/ 24 w 237"/>
                <a:gd name="T9" fmla="*/ 0 h 63"/>
                <a:gd name="T10" fmla="*/ 212 w 237"/>
                <a:gd name="T11" fmla="*/ 0 h 63"/>
                <a:gd name="T12" fmla="*/ 236 w 237"/>
                <a:gd name="T13" fmla="*/ 37 h 63"/>
                <a:gd name="T14" fmla="*/ 212 w 237"/>
                <a:gd name="T15" fmla="*/ 62 h 63"/>
                <a:gd name="T16" fmla="*/ 212 w 237"/>
                <a:gd name="T17" fmla="*/ 62 h 63"/>
                <a:gd name="T18" fmla="*/ 212 w 237"/>
                <a:gd name="T1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63">
                  <a:moveTo>
                    <a:pt x="212" y="62"/>
                  </a:moveTo>
                  <a:lnTo>
                    <a:pt x="212" y="62"/>
                  </a:lnTo>
                  <a:cubicBezTo>
                    <a:pt x="24" y="62"/>
                    <a:pt x="24" y="62"/>
                    <a:pt x="24" y="62"/>
                  </a:cubicBezTo>
                  <a:cubicBezTo>
                    <a:pt x="12" y="62"/>
                    <a:pt x="0" y="49"/>
                    <a:pt x="0" y="37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0"/>
                    <a:pt x="236" y="12"/>
                    <a:pt x="236" y="37"/>
                  </a:cubicBezTo>
                  <a:cubicBezTo>
                    <a:pt x="236" y="49"/>
                    <a:pt x="224" y="62"/>
                    <a:pt x="212" y="62"/>
                  </a:cubicBezTo>
                  <a:close/>
                  <a:moveTo>
                    <a:pt x="212" y="62"/>
                  </a:moveTo>
                  <a:lnTo>
                    <a:pt x="212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1" name="Freeform 1047">
              <a:extLst>
                <a:ext uri="{FF2B5EF4-FFF2-40B4-BE49-F238E27FC236}">
                  <a16:creationId xmlns:a16="http://schemas.microsoft.com/office/drawing/2014/main" id="{747AF3A6-F7BD-6A49-8F2F-60318EE2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225" y="4746625"/>
              <a:ext cx="85725" cy="23813"/>
            </a:xfrm>
            <a:custGeom>
              <a:avLst/>
              <a:gdLst>
                <a:gd name="T0" fmla="*/ 212 w 237"/>
                <a:gd name="T1" fmla="*/ 63 h 64"/>
                <a:gd name="T2" fmla="*/ 212 w 237"/>
                <a:gd name="T3" fmla="*/ 63 h 64"/>
                <a:gd name="T4" fmla="*/ 24 w 237"/>
                <a:gd name="T5" fmla="*/ 63 h 64"/>
                <a:gd name="T6" fmla="*/ 0 w 237"/>
                <a:gd name="T7" fmla="*/ 25 h 64"/>
                <a:gd name="T8" fmla="*/ 24 w 237"/>
                <a:gd name="T9" fmla="*/ 0 h 64"/>
                <a:gd name="T10" fmla="*/ 212 w 237"/>
                <a:gd name="T11" fmla="*/ 0 h 64"/>
                <a:gd name="T12" fmla="*/ 236 w 237"/>
                <a:gd name="T13" fmla="*/ 25 h 64"/>
                <a:gd name="T14" fmla="*/ 212 w 237"/>
                <a:gd name="T15" fmla="*/ 63 h 64"/>
                <a:gd name="T16" fmla="*/ 212 w 237"/>
                <a:gd name="T17" fmla="*/ 63 h 64"/>
                <a:gd name="T18" fmla="*/ 212 w 237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64">
                  <a:moveTo>
                    <a:pt x="212" y="63"/>
                  </a:moveTo>
                  <a:lnTo>
                    <a:pt x="212" y="63"/>
                  </a:lnTo>
                  <a:cubicBezTo>
                    <a:pt x="24" y="63"/>
                    <a:pt x="24" y="63"/>
                    <a:pt x="24" y="63"/>
                  </a:cubicBezTo>
                  <a:cubicBezTo>
                    <a:pt x="12" y="63"/>
                    <a:pt x="0" y="50"/>
                    <a:pt x="0" y="25"/>
                  </a:cubicBezTo>
                  <a:cubicBezTo>
                    <a:pt x="0" y="13"/>
                    <a:pt x="12" y="0"/>
                    <a:pt x="2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0"/>
                    <a:pt x="236" y="13"/>
                    <a:pt x="236" y="25"/>
                  </a:cubicBezTo>
                  <a:cubicBezTo>
                    <a:pt x="236" y="50"/>
                    <a:pt x="224" y="63"/>
                    <a:pt x="212" y="63"/>
                  </a:cubicBezTo>
                  <a:close/>
                  <a:moveTo>
                    <a:pt x="212" y="63"/>
                  </a:moveTo>
                  <a:lnTo>
                    <a:pt x="212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7C1C66B-C8A8-4D4B-B48B-EBB7D77041EA}"/>
              </a:ext>
            </a:extLst>
          </p:cNvPr>
          <p:cNvSpPr/>
          <p:nvPr/>
        </p:nvSpPr>
        <p:spPr>
          <a:xfrm rot="10800000">
            <a:off x="6752230" y="4347078"/>
            <a:ext cx="1381760" cy="1381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D6163A8E-5D0C-754B-B769-9CEDF05C5F79}"/>
              </a:ext>
            </a:extLst>
          </p:cNvPr>
          <p:cNvSpPr/>
          <p:nvPr/>
        </p:nvSpPr>
        <p:spPr>
          <a:xfrm rot="10800000">
            <a:off x="14189350" y="4347078"/>
            <a:ext cx="1381760" cy="1381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3" name="Right Triangle 152">
            <a:extLst>
              <a:ext uri="{FF2B5EF4-FFF2-40B4-BE49-F238E27FC236}">
                <a16:creationId xmlns:a16="http://schemas.microsoft.com/office/drawing/2014/main" id="{F125D0BE-B567-134B-9B24-60C74DB9CA4A}"/>
              </a:ext>
            </a:extLst>
          </p:cNvPr>
          <p:cNvSpPr/>
          <p:nvPr/>
        </p:nvSpPr>
        <p:spPr>
          <a:xfrm rot="10800000">
            <a:off x="21626470" y="4347078"/>
            <a:ext cx="1381760" cy="1381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89239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DF24DC-270F-804B-A3DB-F761377189F5}"/>
              </a:ext>
            </a:extLst>
          </p:cNvPr>
          <p:cNvGrpSpPr/>
          <p:nvPr/>
        </p:nvGrpSpPr>
        <p:grpSpPr>
          <a:xfrm rot="5400000">
            <a:off x="8731433" y="4890722"/>
            <a:ext cx="6914783" cy="7581279"/>
            <a:chOff x="3471863" y="4257675"/>
            <a:chExt cx="658812" cy="722313"/>
          </a:xfrm>
        </p:grpSpPr>
        <p:sp>
          <p:nvSpPr>
            <p:cNvPr id="79" name="Freeform 316">
              <a:extLst>
                <a:ext uri="{FF2B5EF4-FFF2-40B4-BE49-F238E27FC236}">
                  <a16:creationId xmlns:a16="http://schemas.microsoft.com/office/drawing/2014/main" id="{EF379F9E-9C0C-6547-9E62-283759F9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388" y="4805363"/>
              <a:ext cx="130175" cy="95250"/>
            </a:xfrm>
            <a:custGeom>
              <a:avLst/>
              <a:gdLst>
                <a:gd name="T0" fmla="*/ 0 w 363"/>
                <a:gd name="T1" fmla="*/ 0 h 263"/>
                <a:gd name="T2" fmla="*/ 362 w 363"/>
                <a:gd name="T3" fmla="*/ 0 h 263"/>
                <a:gd name="T4" fmla="*/ 362 w 363"/>
                <a:gd name="T5" fmla="*/ 262 h 263"/>
                <a:gd name="T6" fmla="*/ 0 w 363"/>
                <a:gd name="T7" fmla="*/ 262 h 263"/>
                <a:gd name="T8" fmla="*/ 0 w 363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63">
                  <a:moveTo>
                    <a:pt x="0" y="0"/>
                  </a:moveTo>
                  <a:lnTo>
                    <a:pt x="362" y="0"/>
                  </a:lnTo>
                  <a:lnTo>
                    <a:pt x="362" y="262"/>
                  </a:lnTo>
                  <a:lnTo>
                    <a:pt x="0" y="262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317">
              <a:extLst>
                <a:ext uri="{FF2B5EF4-FFF2-40B4-BE49-F238E27FC236}">
                  <a16:creationId xmlns:a16="http://schemas.microsoft.com/office/drawing/2014/main" id="{FD2F42C7-D097-7D4F-876D-FAECDB5E1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388" y="4338638"/>
              <a:ext cx="130175" cy="98425"/>
            </a:xfrm>
            <a:custGeom>
              <a:avLst/>
              <a:gdLst>
                <a:gd name="T0" fmla="*/ 0 w 363"/>
                <a:gd name="T1" fmla="*/ 0 h 275"/>
                <a:gd name="T2" fmla="*/ 362 w 363"/>
                <a:gd name="T3" fmla="*/ 0 h 275"/>
                <a:gd name="T4" fmla="*/ 362 w 363"/>
                <a:gd name="T5" fmla="*/ 274 h 275"/>
                <a:gd name="T6" fmla="*/ 0 w 363"/>
                <a:gd name="T7" fmla="*/ 274 h 275"/>
                <a:gd name="T8" fmla="*/ 0 w 363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75">
                  <a:moveTo>
                    <a:pt x="0" y="0"/>
                  </a:moveTo>
                  <a:lnTo>
                    <a:pt x="362" y="0"/>
                  </a:lnTo>
                  <a:lnTo>
                    <a:pt x="362" y="274"/>
                  </a:lnTo>
                  <a:lnTo>
                    <a:pt x="0" y="274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318">
              <a:extLst>
                <a:ext uri="{FF2B5EF4-FFF2-40B4-BE49-F238E27FC236}">
                  <a16:creationId xmlns:a16="http://schemas.microsoft.com/office/drawing/2014/main" id="{1E579716-B729-1C45-A827-9367CBE15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4557713"/>
              <a:ext cx="125413" cy="122237"/>
            </a:xfrm>
            <a:custGeom>
              <a:avLst/>
              <a:gdLst>
                <a:gd name="T0" fmla="*/ 0 w 350"/>
                <a:gd name="T1" fmla="*/ 0 h 338"/>
                <a:gd name="T2" fmla="*/ 349 w 350"/>
                <a:gd name="T3" fmla="*/ 0 h 338"/>
                <a:gd name="T4" fmla="*/ 349 w 350"/>
                <a:gd name="T5" fmla="*/ 337 h 338"/>
                <a:gd name="T6" fmla="*/ 0 w 350"/>
                <a:gd name="T7" fmla="*/ 337 h 338"/>
                <a:gd name="T8" fmla="*/ 0 w 350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38">
                  <a:moveTo>
                    <a:pt x="0" y="0"/>
                  </a:moveTo>
                  <a:lnTo>
                    <a:pt x="349" y="0"/>
                  </a:lnTo>
                  <a:lnTo>
                    <a:pt x="349" y="337"/>
                  </a:lnTo>
                  <a:lnTo>
                    <a:pt x="0" y="337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319">
              <a:extLst>
                <a:ext uri="{FF2B5EF4-FFF2-40B4-BE49-F238E27FC236}">
                  <a16:creationId xmlns:a16="http://schemas.microsoft.com/office/drawing/2014/main" id="{8B7E2343-B17C-8B45-AD56-B3144768C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4557713"/>
              <a:ext cx="125412" cy="122237"/>
            </a:xfrm>
            <a:custGeom>
              <a:avLst/>
              <a:gdLst>
                <a:gd name="T0" fmla="*/ 0 w 350"/>
                <a:gd name="T1" fmla="*/ 0 h 338"/>
                <a:gd name="T2" fmla="*/ 349 w 350"/>
                <a:gd name="T3" fmla="*/ 0 h 338"/>
                <a:gd name="T4" fmla="*/ 349 w 350"/>
                <a:gd name="T5" fmla="*/ 337 h 338"/>
                <a:gd name="T6" fmla="*/ 0 w 350"/>
                <a:gd name="T7" fmla="*/ 337 h 338"/>
                <a:gd name="T8" fmla="*/ 0 w 350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38">
                  <a:moveTo>
                    <a:pt x="0" y="0"/>
                  </a:moveTo>
                  <a:lnTo>
                    <a:pt x="349" y="0"/>
                  </a:lnTo>
                  <a:lnTo>
                    <a:pt x="349" y="337"/>
                  </a:lnTo>
                  <a:lnTo>
                    <a:pt x="0" y="337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320">
              <a:extLst>
                <a:ext uri="{FF2B5EF4-FFF2-40B4-BE49-F238E27FC236}">
                  <a16:creationId xmlns:a16="http://schemas.microsoft.com/office/drawing/2014/main" id="{11ECC25B-A24B-9545-BE3A-E2CD9F67B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025" y="4410075"/>
              <a:ext cx="350838" cy="417513"/>
            </a:xfrm>
            <a:custGeom>
              <a:avLst/>
              <a:gdLst>
                <a:gd name="T0" fmla="*/ 972 w 973"/>
                <a:gd name="T1" fmla="*/ 0 h 1161"/>
                <a:gd name="T2" fmla="*/ 972 w 973"/>
                <a:gd name="T3" fmla="*/ 0 h 1161"/>
                <a:gd name="T4" fmla="*/ 972 w 973"/>
                <a:gd name="T5" fmla="*/ 1123 h 1161"/>
                <a:gd name="T6" fmla="*/ 922 w 973"/>
                <a:gd name="T7" fmla="*/ 1160 h 1161"/>
                <a:gd name="T8" fmla="*/ 37 w 973"/>
                <a:gd name="T9" fmla="*/ 1160 h 1161"/>
                <a:gd name="T10" fmla="*/ 0 w 973"/>
                <a:gd name="T11" fmla="*/ 1123 h 1161"/>
                <a:gd name="T12" fmla="*/ 0 w 973"/>
                <a:gd name="T13" fmla="*/ 38 h 1161"/>
                <a:gd name="T14" fmla="*/ 37 w 973"/>
                <a:gd name="T15" fmla="*/ 0 h 1161"/>
                <a:gd name="T16" fmla="*/ 972 w 973"/>
                <a:gd name="T17" fmla="*/ 0 h 1161"/>
                <a:gd name="T18" fmla="*/ 972 w 973"/>
                <a:gd name="T19" fmla="*/ 0 h 1161"/>
                <a:gd name="T20" fmla="*/ 972 w 973"/>
                <a:gd name="T21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3" h="1161">
                  <a:moveTo>
                    <a:pt x="972" y="0"/>
                  </a:moveTo>
                  <a:lnTo>
                    <a:pt x="972" y="0"/>
                  </a:lnTo>
                  <a:cubicBezTo>
                    <a:pt x="972" y="1123"/>
                    <a:pt x="972" y="1123"/>
                    <a:pt x="972" y="1123"/>
                  </a:cubicBezTo>
                  <a:cubicBezTo>
                    <a:pt x="972" y="1147"/>
                    <a:pt x="946" y="1160"/>
                    <a:pt x="922" y="1160"/>
                  </a:cubicBezTo>
                  <a:cubicBezTo>
                    <a:pt x="37" y="1160"/>
                    <a:pt x="37" y="1160"/>
                    <a:pt x="37" y="1160"/>
                  </a:cubicBezTo>
                  <a:cubicBezTo>
                    <a:pt x="13" y="1160"/>
                    <a:pt x="0" y="1147"/>
                    <a:pt x="0" y="112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2"/>
                    <a:pt x="13" y="0"/>
                    <a:pt x="37" y="0"/>
                  </a:cubicBezTo>
                  <a:lnTo>
                    <a:pt x="972" y="0"/>
                  </a:lnTo>
                  <a:close/>
                  <a:moveTo>
                    <a:pt x="972" y="0"/>
                  </a:moveTo>
                  <a:lnTo>
                    <a:pt x="97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321">
              <a:extLst>
                <a:ext uri="{FF2B5EF4-FFF2-40B4-BE49-F238E27FC236}">
                  <a16:creationId xmlns:a16="http://schemas.microsoft.com/office/drawing/2014/main" id="{F40FA654-FBB0-5543-B860-8F93FA03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775" y="4410075"/>
              <a:ext cx="63500" cy="417513"/>
            </a:xfrm>
            <a:custGeom>
              <a:avLst/>
              <a:gdLst>
                <a:gd name="T0" fmla="*/ 175 w 176"/>
                <a:gd name="T1" fmla="*/ 0 h 1161"/>
                <a:gd name="T2" fmla="*/ 175 w 176"/>
                <a:gd name="T3" fmla="*/ 0 h 1161"/>
                <a:gd name="T4" fmla="*/ 175 w 176"/>
                <a:gd name="T5" fmla="*/ 1123 h 1161"/>
                <a:gd name="T6" fmla="*/ 125 w 176"/>
                <a:gd name="T7" fmla="*/ 1160 h 1161"/>
                <a:gd name="T8" fmla="*/ 0 w 176"/>
                <a:gd name="T9" fmla="*/ 1160 h 1161"/>
                <a:gd name="T10" fmla="*/ 37 w 176"/>
                <a:gd name="T11" fmla="*/ 1097 h 1161"/>
                <a:gd name="T12" fmla="*/ 37 w 176"/>
                <a:gd name="T13" fmla="*/ 62 h 1161"/>
                <a:gd name="T14" fmla="*/ 13 w 176"/>
                <a:gd name="T15" fmla="*/ 0 h 1161"/>
                <a:gd name="T16" fmla="*/ 0 w 176"/>
                <a:gd name="T17" fmla="*/ 0 h 1161"/>
                <a:gd name="T18" fmla="*/ 175 w 176"/>
                <a:gd name="T19" fmla="*/ 0 h 1161"/>
                <a:gd name="T20" fmla="*/ 175 w 176"/>
                <a:gd name="T21" fmla="*/ 0 h 1161"/>
                <a:gd name="T22" fmla="*/ 175 w 176"/>
                <a:gd name="T2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1161">
                  <a:moveTo>
                    <a:pt x="175" y="0"/>
                  </a:moveTo>
                  <a:lnTo>
                    <a:pt x="175" y="0"/>
                  </a:lnTo>
                  <a:cubicBezTo>
                    <a:pt x="175" y="1123"/>
                    <a:pt x="175" y="1123"/>
                    <a:pt x="175" y="1123"/>
                  </a:cubicBezTo>
                  <a:cubicBezTo>
                    <a:pt x="175" y="1147"/>
                    <a:pt x="149" y="1160"/>
                    <a:pt x="125" y="1160"/>
                  </a:cubicBezTo>
                  <a:cubicBezTo>
                    <a:pt x="0" y="1160"/>
                    <a:pt x="0" y="1160"/>
                    <a:pt x="0" y="1160"/>
                  </a:cubicBezTo>
                  <a:cubicBezTo>
                    <a:pt x="25" y="1147"/>
                    <a:pt x="37" y="1123"/>
                    <a:pt x="37" y="1097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38"/>
                    <a:pt x="25" y="12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5" y="0"/>
                  </a:lnTo>
                  <a:close/>
                  <a:moveTo>
                    <a:pt x="175" y="0"/>
                  </a:moveTo>
                  <a:lnTo>
                    <a:pt x="175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322">
              <a:extLst>
                <a:ext uri="{FF2B5EF4-FFF2-40B4-BE49-F238E27FC236}">
                  <a16:creationId xmlns:a16="http://schemas.microsoft.com/office/drawing/2014/main" id="{F7189F3C-18CB-1B48-8DB0-485DBEBAB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4527550"/>
              <a:ext cx="90487" cy="184150"/>
            </a:xfrm>
            <a:custGeom>
              <a:avLst/>
              <a:gdLst>
                <a:gd name="T0" fmla="*/ 250 w 251"/>
                <a:gd name="T1" fmla="*/ 74 h 512"/>
                <a:gd name="T2" fmla="*/ 250 w 251"/>
                <a:gd name="T3" fmla="*/ 74 h 512"/>
                <a:gd name="T4" fmla="*/ 250 w 251"/>
                <a:gd name="T5" fmla="*/ 436 h 512"/>
                <a:gd name="T6" fmla="*/ 175 w 251"/>
                <a:gd name="T7" fmla="*/ 511 h 512"/>
                <a:gd name="T8" fmla="*/ 125 w 251"/>
                <a:gd name="T9" fmla="*/ 511 h 512"/>
                <a:gd name="T10" fmla="*/ 100 w 251"/>
                <a:gd name="T11" fmla="*/ 511 h 512"/>
                <a:gd name="T12" fmla="*/ 0 w 251"/>
                <a:gd name="T13" fmla="*/ 386 h 512"/>
                <a:gd name="T14" fmla="*/ 0 w 251"/>
                <a:gd name="T15" fmla="*/ 124 h 512"/>
                <a:gd name="T16" fmla="*/ 100 w 251"/>
                <a:gd name="T17" fmla="*/ 0 h 512"/>
                <a:gd name="T18" fmla="*/ 125 w 251"/>
                <a:gd name="T19" fmla="*/ 0 h 512"/>
                <a:gd name="T20" fmla="*/ 175 w 251"/>
                <a:gd name="T21" fmla="*/ 0 h 512"/>
                <a:gd name="T22" fmla="*/ 250 w 251"/>
                <a:gd name="T23" fmla="*/ 74 h 512"/>
                <a:gd name="T24" fmla="*/ 250 w 251"/>
                <a:gd name="T25" fmla="*/ 74 h 512"/>
                <a:gd name="T26" fmla="*/ 250 w 251"/>
                <a:gd name="T27" fmla="*/ 7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" h="512">
                  <a:moveTo>
                    <a:pt x="250" y="74"/>
                  </a:moveTo>
                  <a:lnTo>
                    <a:pt x="250" y="74"/>
                  </a:lnTo>
                  <a:cubicBezTo>
                    <a:pt x="250" y="436"/>
                    <a:pt x="250" y="436"/>
                    <a:pt x="250" y="436"/>
                  </a:cubicBezTo>
                  <a:cubicBezTo>
                    <a:pt x="250" y="473"/>
                    <a:pt x="212" y="511"/>
                    <a:pt x="175" y="511"/>
                  </a:cubicBezTo>
                  <a:cubicBezTo>
                    <a:pt x="125" y="511"/>
                    <a:pt x="125" y="511"/>
                    <a:pt x="125" y="511"/>
                  </a:cubicBezTo>
                  <a:cubicBezTo>
                    <a:pt x="125" y="511"/>
                    <a:pt x="112" y="511"/>
                    <a:pt x="100" y="511"/>
                  </a:cubicBezTo>
                  <a:cubicBezTo>
                    <a:pt x="50" y="498"/>
                    <a:pt x="0" y="448"/>
                    <a:pt x="0" y="38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62"/>
                    <a:pt x="50" y="12"/>
                    <a:pt x="100" y="0"/>
                  </a:cubicBezTo>
                  <a:cubicBezTo>
                    <a:pt x="112" y="0"/>
                    <a:pt x="125" y="0"/>
                    <a:pt x="12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212" y="0"/>
                    <a:pt x="250" y="37"/>
                    <a:pt x="250" y="74"/>
                  </a:cubicBezTo>
                  <a:close/>
                  <a:moveTo>
                    <a:pt x="250" y="74"/>
                  </a:moveTo>
                  <a:lnTo>
                    <a:pt x="250" y="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324">
              <a:extLst>
                <a:ext uri="{FF2B5EF4-FFF2-40B4-BE49-F238E27FC236}">
                  <a16:creationId xmlns:a16="http://schemas.microsoft.com/office/drawing/2014/main" id="{DCB18C3E-3889-B34A-84A4-825B16F2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713" y="4579938"/>
              <a:ext cx="80962" cy="76200"/>
            </a:xfrm>
            <a:custGeom>
              <a:avLst/>
              <a:gdLst>
                <a:gd name="T0" fmla="*/ 224 w 225"/>
                <a:gd name="T1" fmla="*/ 75 h 213"/>
                <a:gd name="T2" fmla="*/ 224 w 225"/>
                <a:gd name="T3" fmla="*/ 75 h 213"/>
                <a:gd name="T4" fmla="*/ 224 w 225"/>
                <a:gd name="T5" fmla="*/ 137 h 213"/>
                <a:gd name="T6" fmla="*/ 162 w 225"/>
                <a:gd name="T7" fmla="*/ 212 h 213"/>
                <a:gd name="T8" fmla="*/ 162 w 225"/>
                <a:gd name="T9" fmla="*/ 212 h 213"/>
                <a:gd name="T10" fmla="*/ 100 w 225"/>
                <a:gd name="T11" fmla="*/ 212 h 213"/>
                <a:gd name="T12" fmla="*/ 87 w 225"/>
                <a:gd name="T13" fmla="*/ 212 h 213"/>
                <a:gd name="T14" fmla="*/ 0 w 225"/>
                <a:gd name="T15" fmla="*/ 112 h 213"/>
                <a:gd name="T16" fmla="*/ 0 w 225"/>
                <a:gd name="T17" fmla="*/ 99 h 213"/>
                <a:gd name="T18" fmla="*/ 87 w 225"/>
                <a:gd name="T19" fmla="*/ 0 h 213"/>
                <a:gd name="T20" fmla="*/ 100 w 225"/>
                <a:gd name="T21" fmla="*/ 0 h 213"/>
                <a:gd name="T22" fmla="*/ 162 w 225"/>
                <a:gd name="T23" fmla="*/ 0 h 213"/>
                <a:gd name="T24" fmla="*/ 162 w 225"/>
                <a:gd name="T25" fmla="*/ 12 h 213"/>
                <a:gd name="T26" fmla="*/ 224 w 225"/>
                <a:gd name="T27" fmla="*/ 75 h 213"/>
                <a:gd name="T28" fmla="*/ 224 w 225"/>
                <a:gd name="T29" fmla="*/ 75 h 213"/>
                <a:gd name="T30" fmla="*/ 224 w 225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3">
                  <a:moveTo>
                    <a:pt x="224" y="75"/>
                  </a:moveTo>
                  <a:lnTo>
                    <a:pt x="224" y="75"/>
                  </a:lnTo>
                  <a:cubicBezTo>
                    <a:pt x="224" y="137"/>
                    <a:pt x="224" y="137"/>
                    <a:pt x="224" y="137"/>
                  </a:cubicBezTo>
                  <a:cubicBezTo>
                    <a:pt x="224" y="174"/>
                    <a:pt x="200" y="200"/>
                    <a:pt x="162" y="212"/>
                  </a:cubicBezTo>
                  <a:lnTo>
                    <a:pt x="162" y="212"/>
                  </a:lnTo>
                  <a:cubicBezTo>
                    <a:pt x="100" y="212"/>
                    <a:pt x="100" y="212"/>
                    <a:pt x="100" y="212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38" y="200"/>
                    <a:pt x="0" y="162"/>
                    <a:pt x="0" y="11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50"/>
                    <a:pt x="38" y="12"/>
                    <a:pt x="87" y="0"/>
                  </a:cubicBezTo>
                  <a:cubicBezTo>
                    <a:pt x="87" y="0"/>
                    <a:pt x="87" y="0"/>
                    <a:pt x="10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2" y="12"/>
                  </a:cubicBezTo>
                  <a:cubicBezTo>
                    <a:pt x="200" y="12"/>
                    <a:pt x="224" y="37"/>
                    <a:pt x="224" y="75"/>
                  </a:cubicBezTo>
                  <a:close/>
                  <a:moveTo>
                    <a:pt x="224" y="75"/>
                  </a:moveTo>
                  <a:lnTo>
                    <a:pt x="224" y="7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326">
              <a:extLst>
                <a:ext uri="{FF2B5EF4-FFF2-40B4-BE49-F238E27FC236}">
                  <a16:creationId xmlns:a16="http://schemas.microsoft.com/office/drawing/2014/main" id="{D6076D10-B86C-D042-AA8C-6AA5FB64E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850" y="4527550"/>
              <a:ext cx="90488" cy="184150"/>
            </a:xfrm>
            <a:custGeom>
              <a:avLst/>
              <a:gdLst>
                <a:gd name="T0" fmla="*/ 250 w 251"/>
                <a:gd name="T1" fmla="*/ 124 h 512"/>
                <a:gd name="T2" fmla="*/ 250 w 251"/>
                <a:gd name="T3" fmla="*/ 124 h 512"/>
                <a:gd name="T4" fmla="*/ 250 w 251"/>
                <a:gd name="T5" fmla="*/ 386 h 512"/>
                <a:gd name="T6" fmla="*/ 125 w 251"/>
                <a:gd name="T7" fmla="*/ 511 h 512"/>
                <a:gd name="T8" fmla="*/ 88 w 251"/>
                <a:gd name="T9" fmla="*/ 511 h 512"/>
                <a:gd name="T10" fmla="*/ 62 w 251"/>
                <a:gd name="T11" fmla="*/ 511 h 512"/>
                <a:gd name="T12" fmla="*/ 0 w 251"/>
                <a:gd name="T13" fmla="*/ 436 h 512"/>
                <a:gd name="T14" fmla="*/ 0 w 251"/>
                <a:gd name="T15" fmla="*/ 74 h 512"/>
                <a:gd name="T16" fmla="*/ 62 w 251"/>
                <a:gd name="T17" fmla="*/ 0 h 512"/>
                <a:gd name="T18" fmla="*/ 88 w 251"/>
                <a:gd name="T19" fmla="*/ 0 h 512"/>
                <a:gd name="T20" fmla="*/ 125 w 251"/>
                <a:gd name="T21" fmla="*/ 0 h 512"/>
                <a:gd name="T22" fmla="*/ 250 w 251"/>
                <a:gd name="T23" fmla="*/ 124 h 512"/>
                <a:gd name="T24" fmla="*/ 250 w 251"/>
                <a:gd name="T25" fmla="*/ 124 h 512"/>
                <a:gd name="T26" fmla="*/ 250 w 251"/>
                <a:gd name="T27" fmla="*/ 12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" h="512">
                  <a:moveTo>
                    <a:pt x="250" y="124"/>
                  </a:moveTo>
                  <a:lnTo>
                    <a:pt x="250" y="124"/>
                  </a:lnTo>
                  <a:cubicBezTo>
                    <a:pt x="250" y="386"/>
                    <a:pt x="250" y="386"/>
                    <a:pt x="250" y="386"/>
                  </a:cubicBezTo>
                  <a:cubicBezTo>
                    <a:pt x="250" y="461"/>
                    <a:pt x="187" y="511"/>
                    <a:pt x="125" y="511"/>
                  </a:cubicBezTo>
                  <a:cubicBezTo>
                    <a:pt x="88" y="511"/>
                    <a:pt x="88" y="511"/>
                    <a:pt x="88" y="511"/>
                  </a:cubicBezTo>
                  <a:cubicBezTo>
                    <a:pt x="75" y="511"/>
                    <a:pt x="62" y="511"/>
                    <a:pt x="62" y="511"/>
                  </a:cubicBezTo>
                  <a:cubicBezTo>
                    <a:pt x="25" y="498"/>
                    <a:pt x="0" y="473"/>
                    <a:pt x="0" y="43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7"/>
                    <a:pt x="25" y="12"/>
                    <a:pt x="62" y="0"/>
                  </a:cubicBezTo>
                  <a:cubicBezTo>
                    <a:pt x="62" y="0"/>
                    <a:pt x="75" y="0"/>
                    <a:pt x="88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87" y="0"/>
                    <a:pt x="250" y="49"/>
                    <a:pt x="250" y="124"/>
                  </a:cubicBezTo>
                  <a:close/>
                  <a:moveTo>
                    <a:pt x="250" y="124"/>
                  </a:moveTo>
                  <a:lnTo>
                    <a:pt x="250" y="1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6" name="Freeform 328">
              <a:extLst>
                <a:ext uri="{FF2B5EF4-FFF2-40B4-BE49-F238E27FC236}">
                  <a16:creationId xmlns:a16="http://schemas.microsoft.com/office/drawing/2014/main" id="{10AFDFA3-C5BA-9C46-A67E-88CFA478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863" y="4579938"/>
              <a:ext cx="85725" cy="76200"/>
            </a:xfrm>
            <a:custGeom>
              <a:avLst/>
              <a:gdLst>
                <a:gd name="T0" fmla="*/ 236 w 237"/>
                <a:gd name="T1" fmla="*/ 99 h 213"/>
                <a:gd name="T2" fmla="*/ 236 w 237"/>
                <a:gd name="T3" fmla="*/ 99 h 213"/>
                <a:gd name="T4" fmla="*/ 236 w 237"/>
                <a:gd name="T5" fmla="*/ 112 h 213"/>
                <a:gd name="T6" fmla="*/ 136 w 237"/>
                <a:gd name="T7" fmla="*/ 212 h 213"/>
                <a:gd name="T8" fmla="*/ 74 w 237"/>
                <a:gd name="T9" fmla="*/ 212 h 213"/>
                <a:gd name="T10" fmla="*/ 62 w 237"/>
                <a:gd name="T11" fmla="*/ 212 h 213"/>
                <a:gd name="T12" fmla="*/ 0 w 237"/>
                <a:gd name="T13" fmla="*/ 137 h 213"/>
                <a:gd name="T14" fmla="*/ 0 w 237"/>
                <a:gd name="T15" fmla="*/ 75 h 213"/>
                <a:gd name="T16" fmla="*/ 62 w 237"/>
                <a:gd name="T17" fmla="*/ 12 h 213"/>
                <a:gd name="T18" fmla="*/ 74 w 237"/>
                <a:gd name="T19" fmla="*/ 0 h 213"/>
                <a:gd name="T20" fmla="*/ 136 w 237"/>
                <a:gd name="T21" fmla="*/ 0 h 213"/>
                <a:gd name="T22" fmla="*/ 236 w 237"/>
                <a:gd name="T23" fmla="*/ 99 h 213"/>
                <a:gd name="T24" fmla="*/ 236 w 237"/>
                <a:gd name="T25" fmla="*/ 99 h 213"/>
                <a:gd name="T26" fmla="*/ 236 w 237"/>
                <a:gd name="T27" fmla="*/ 9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7" h="213">
                  <a:moveTo>
                    <a:pt x="236" y="99"/>
                  </a:moveTo>
                  <a:lnTo>
                    <a:pt x="236" y="99"/>
                  </a:lnTo>
                  <a:cubicBezTo>
                    <a:pt x="236" y="112"/>
                    <a:pt x="236" y="112"/>
                    <a:pt x="236" y="112"/>
                  </a:cubicBezTo>
                  <a:cubicBezTo>
                    <a:pt x="236" y="162"/>
                    <a:pt x="186" y="212"/>
                    <a:pt x="136" y="212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62" y="212"/>
                    <a:pt x="62" y="212"/>
                    <a:pt x="62" y="212"/>
                  </a:cubicBezTo>
                  <a:cubicBezTo>
                    <a:pt x="24" y="200"/>
                    <a:pt x="0" y="174"/>
                    <a:pt x="0" y="13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7"/>
                    <a:pt x="24" y="12"/>
                    <a:pt x="62" y="12"/>
                  </a:cubicBezTo>
                  <a:cubicBezTo>
                    <a:pt x="62" y="0"/>
                    <a:pt x="62" y="0"/>
                    <a:pt x="74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86" y="0"/>
                    <a:pt x="236" y="50"/>
                    <a:pt x="236" y="99"/>
                  </a:cubicBezTo>
                  <a:close/>
                  <a:moveTo>
                    <a:pt x="236" y="99"/>
                  </a:moveTo>
                  <a:lnTo>
                    <a:pt x="236" y="9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330">
              <a:extLst>
                <a:ext uri="{FF2B5EF4-FFF2-40B4-BE49-F238E27FC236}">
                  <a16:creationId xmlns:a16="http://schemas.microsoft.com/office/drawing/2014/main" id="{E67F1EB9-132E-C240-91DF-A2F458162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4867275"/>
              <a:ext cx="184150" cy="85725"/>
            </a:xfrm>
            <a:custGeom>
              <a:avLst/>
              <a:gdLst>
                <a:gd name="T0" fmla="*/ 511 w 512"/>
                <a:gd name="T1" fmla="*/ 125 h 238"/>
                <a:gd name="T2" fmla="*/ 511 w 512"/>
                <a:gd name="T3" fmla="*/ 125 h 238"/>
                <a:gd name="T4" fmla="*/ 511 w 512"/>
                <a:gd name="T5" fmla="*/ 162 h 238"/>
                <a:gd name="T6" fmla="*/ 437 w 512"/>
                <a:gd name="T7" fmla="*/ 237 h 238"/>
                <a:gd name="T8" fmla="*/ 75 w 512"/>
                <a:gd name="T9" fmla="*/ 237 h 238"/>
                <a:gd name="T10" fmla="*/ 0 w 512"/>
                <a:gd name="T11" fmla="*/ 162 h 238"/>
                <a:gd name="T12" fmla="*/ 0 w 512"/>
                <a:gd name="T13" fmla="*/ 125 h 238"/>
                <a:gd name="T14" fmla="*/ 125 w 512"/>
                <a:gd name="T15" fmla="*/ 0 h 238"/>
                <a:gd name="T16" fmla="*/ 387 w 512"/>
                <a:gd name="T17" fmla="*/ 0 h 238"/>
                <a:gd name="T18" fmla="*/ 511 w 512"/>
                <a:gd name="T19" fmla="*/ 125 h 238"/>
                <a:gd name="T20" fmla="*/ 511 w 512"/>
                <a:gd name="T21" fmla="*/ 125 h 238"/>
                <a:gd name="T22" fmla="*/ 511 w 512"/>
                <a:gd name="T23" fmla="*/ 12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2" h="238">
                  <a:moveTo>
                    <a:pt x="511" y="125"/>
                  </a:moveTo>
                  <a:lnTo>
                    <a:pt x="511" y="125"/>
                  </a:lnTo>
                  <a:cubicBezTo>
                    <a:pt x="511" y="162"/>
                    <a:pt x="511" y="162"/>
                    <a:pt x="511" y="162"/>
                  </a:cubicBezTo>
                  <a:cubicBezTo>
                    <a:pt x="511" y="212"/>
                    <a:pt x="474" y="237"/>
                    <a:pt x="437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38" y="237"/>
                    <a:pt x="0" y="212"/>
                    <a:pt x="0" y="16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0"/>
                    <a:pt x="63" y="0"/>
                    <a:pt x="125" y="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462" y="0"/>
                    <a:pt x="511" y="50"/>
                    <a:pt x="511" y="125"/>
                  </a:cubicBezTo>
                  <a:close/>
                  <a:moveTo>
                    <a:pt x="511" y="125"/>
                  </a:moveTo>
                  <a:lnTo>
                    <a:pt x="511" y="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332">
              <a:extLst>
                <a:ext uri="{FF2B5EF4-FFF2-40B4-BE49-F238E27FC236}">
                  <a16:creationId xmlns:a16="http://schemas.microsoft.com/office/drawing/2014/main" id="{E11303F9-72DD-7C45-93F3-EB952B6DC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138" y="4899025"/>
              <a:ext cx="73025" cy="80963"/>
            </a:xfrm>
            <a:custGeom>
              <a:avLst/>
              <a:gdLst>
                <a:gd name="T0" fmla="*/ 200 w 201"/>
                <a:gd name="T1" fmla="*/ 100 h 226"/>
                <a:gd name="T2" fmla="*/ 200 w 201"/>
                <a:gd name="T3" fmla="*/ 100 h 226"/>
                <a:gd name="T4" fmla="*/ 200 w 201"/>
                <a:gd name="T5" fmla="*/ 163 h 226"/>
                <a:gd name="T6" fmla="*/ 125 w 201"/>
                <a:gd name="T7" fmla="*/ 225 h 226"/>
                <a:gd name="T8" fmla="*/ 63 w 201"/>
                <a:gd name="T9" fmla="*/ 225 h 226"/>
                <a:gd name="T10" fmla="*/ 50 w 201"/>
                <a:gd name="T11" fmla="*/ 225 h 226"/>
                <a:gd name="T12" fmla="*/ 0 w 201"/>
                <a:gd name="T13" fmla="*/ 163 h 226"/>
                <a:gd name="T14" fmla="*/ 0 w 201"/>
                <a:gd name="T15" fmla="*/ 100 h 226"/>
                <a:gd name="T16" fmla="*/ 50 w 201"/>
                <a:gd name="T17" fmla="*/ 13 h 226"/>
                <a:gd name="T18" fmla="*/ 88 w 201"/>
                <a:gd name="T19" fmla="*/ 0 h 226"/>
                <a:gd name="T20" fmla="*/ 100 w 201"/>
                <a:gd name="T21" fmla="*/ 0 h 226"/>
                <a:gd name="T22" fmla="*/ 200 w 201"/>
                <a:gd name="T23" fmla="*/ 100 h 226"/>
                <a:gd name="T24" fmla="*/ 200 w 201"/>
                <a:gd name="T25" fmla="*/ 100 h 226"/>
                <a:gd name="T26" fmla="*/ 200 w 201"/>
                <a:gd name="T27" fmla="*/ 10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226">
                  <a:moveTo>
                    <a:pt x="200" y="100"/>
                  </a:moveTo>
                  <a:lnTo>
                    <a:pt x="200" y="100"/>
                  </a:lnTo>
                  <a:cubicBezTo>
                    <a:pt x="200" y="163"/>
                    <a:pt x="200" y="163"/>
                    <a:pt x="200" y="163"/>
                  </a:cubicBezTo>
                  <a:cubicBezTo>
                    <a:pt x="200" y="200"/>
                    <a:pt x="162" y="225"/>
                    <a:pt x="125" y="225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3" y="225"/>
                    <a:pt x="63" y="225"/>
                    <a:pt x="50" y="225"/>
                  </a:cubicBezTo>
                  <a:cubicBezTo>
                    <a:pt x="26" y="225"/>
                    <a:pt x="0" y="200"/>
                    <a:pt x="0" y="16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3"/>
                    <a:pt x="26" y="25"/>
                    <a:pt x="50" y="13"/>
                  </a:cubicBezTo>
                  <a:cubicBezTo>
                    <a:pt x="63" y="0"/>
                    <a:pt x="75" y="0"/>
                    <a:pt x="8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50" y="0"/>
                    <a:pt x="200" y="50"/>
                    <a:pt x="200" y="100"/>
                  </a:cubicBezTo>
                  <a:close/>
                  <a:moveTo>
                    <a:pt x="200" y="100"/>
                  </a:moveTo>
                  <a:lnTo>
                    <a:pt x="200" y="1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3DB8CB51-9157-D540-A858-B0200642C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75" y="4468813"/>
              <a:ext cx="93663" cy="117475"/>
            </a:xfrm>
            <a:custGeom>
              <a:avLst/>
              <a:gdLst>
                <a:gd name="T0" fmla="*/ 261 w 262"/>
                <a:gd name="T1" fmla="*/ 13 h 325"/>
                <a:gd name="T2" fmla="*/ 261 w 262"/>
                <a:gd name="T3" fmla="*/ 13 h 325"/>
                <a:gd name="T4" fmla="*/ 261 w 262"/>
                <a:gd name="T5" fmla="*/ 312 h 325"/>
                <a:gd name="T6" fmla="*/ 237 w 262"/>
                <a:gd name="T7" fmla="*/ 324 h 325"/>
                <a:gd name="T8" fmla="*/ 24 w 262"/>
                <a:gd name="T9" fmla="*/ 324 h 325"/>
                <a:gd name="T10" fmla="*/ 0 w 262"/>
                <a:gd name="T11" fmla="*/ 312 h 325"/>
                <a:gd name="T12" fmla="*/ 0 w 262"/>
                <a:gd name="T13" fmla="*/ 13 h 325"/>
                <a:gd name="T14" fmla="*/ 24 w 262"/>
                <a:gd name="T15" fmla="*/ 0 h 325"/>
                <a:gd name="T16" fmla="*/ 237 w 262"/>
                <a:gd name="T17" fmla="*/ 0 h 325"/>
                <a:gd name="T18" fmla="*/ 261 w 262"/>
                <a:gd name="T19" fmla="*/ 13 h 325"/>
                <a:gd name="T20" fmla="*/ 261 w 262"/>
                <a:gd name="T21" fmla="*/ 13 h 325"/>
                <a:gd name="T22" fmla="*/ 261 w 262"/>
                <a:gd name="T23" fmla="*/ 1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2" h="325">
                  <a:moveTo>
                    <a:pt x="261" y="13"/>
                  </a:moveTo>
                  <a:lnTo>
                    <a:pt x="261" y="13"/>
                  </a:lnTo>
                  <a:cubicBezTo>
                    <a:pt x="261" y="312"/>
                    <a:pt x="261" y="312"/>
                    <a:pt x="261" y="312"/>
                  </a:cubicBezTo>
                  <a:cubicBezTo>
                    <a:pt x="261" y="324"/>
                    <a:pt x="249" y="324"/>
                    <a:pt x="237" y="324"/>
                  </a:cubicBezTo>
                  <a:cubicBezTo>
                    <a:pt x="24" y="324"/>
                    <a:pt x="24" y="324"/>
                    <a:pt x="24" y="324"/>
                  </a:cubicBezTo>
                  <a:cubicBezTo>
                    <a:pt x="12" y="324"/>
                    <a:pt x="0" y="324"/>
                    <a:pt x="0" y="3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12" y="0"/>
                    <a:pt x="24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9" y="0"/>
                    <a:pt x="261" y="0"/>
                    <a:pt x="261" y="13"/>
                  </a:cubicBezTo>
                  <a:close/>
                  <a:moveTo>
                    <a:pt x="261" y="13"/>
                  </a:moveTo>
                  <a:lnTo>
                    <a:pt x="261" y="1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0" name="Freeform 335">
              <a:extLst>
                <a:ext uri="{FF2B5EF4-FFF2-40B4-BE49-F238E27FC236}">
                  <a16:creationId xmlns:a16="http://schemas.microsoft.com/office/drawing/2014/main" id="{011BF97A-35E5-1E4C-85DA-D3AD2D3D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450" y="4468813"/>
              <a:ext cx="41275" cy="117475"/>
            </a:xfrm>
            <a:custGeom>
              <a:avLst/>
              <a:gdLst>
                <a:gd name="T0" fmla="*/ 112 w 113"/>
                <a:gd name="T1" fmla="*/ 13 h 325"/>
                <a:gd name="T2" fmla="*/ 112 w 113"/>
                <a:gd name="T3" fmla="*/ 13 h 325"/>
                <a:gd name="T4" fmla="*/ 112 w 113"/>
                <a:gd name="T5" fmla="*/ 312 h 325"/>
                <a:gd name="T6" fmla="*/ 88 w 113"/>
                <a:gd name="T7" fmla="*/ 324 h 325"/>
                <a:gd name="T8" fmla="*/ 0 w 113"/>
                <a:gd name="T9" fmla="*/ 324 h 325"/>
                <a:gd name="T10" fmla="*/ 25 w 113"/>
                <a:gd name="T11" fmla="*/ 299 h 325"/>
                <a:gd name="T12" fmla="*/ 25 w 113"/>
                <a:gd name="T13" fmla="*/ 0 h 325"/>
                <a:gd name="T14" fmla="*/ 88 w 113"/>
                <a:gd name="T15" fmla="*/ 0 h 325"/>
                <a:gd name="T16" fmla="*/ 112 w 113"/>
                <a:gd name="T17" fmla="*/ 13 h 325"/>
                <a:gd name="T18" fmla="*/ 112 w 113"/>
                <a:gd name="T19" fmla="*/ 13 h 325"/>
                <a:gd name="T20" fmla="*/ 112 w 113"/>
                <a:gd name="T21" fmla="*/ 1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325">
                  <a:moveTo>
                    <a:pt x="112" y="13"/>
                  </a:moveTo>
                  <a:lnTo>
                    <a:pt x="112" y="13"/>
                  </a:lnTo>
                  <a:cubicBezTo>
                    <a:pt x="112" y="312"/>
                    <a:pt x="112" y="312"/>
                    <a:pt x="112" y="312"/>
                  </a:cubicBezTo>
                  <a:cubicBezTo>
                    <a:pt x="112" y="324"/>
                    <a:pt x="100" y="324"/>
                    <a:pt x="88" y="3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13" y="324"/>
                    <a:pt x="25" y="312"/>
                    <a:pt x="25" y="29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0" y="0"/>
                    <a:pt x="112" y="0"/>
                    <a:pt x="112" y="13"/>
                  </a:cubicBezTo>
                  <a:close/>
                  <a:moveTo>
                    <a:pt x="112" y="13"/>
                  </a:moveTo>
                  <a:lnTo>
                    <a:pt x="112" y="13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4" name="Freeform 336">
              <a:extLst>
                <a:ext uri="{FF2B5EF4-FFF2-40B4-BE49-F238E27FC236}">
                  <a16:creationId xmlns:a16="http://schemas.microsoft.com/office/drawing/2014/main" id="{E16DD72A-194A-3C41-B86B-C6A374F20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4630738"/>
              <a:ext cx="95250" cy="122237"/>
            </a:xfrm>
            <a:custGeom>
              <a:avLst/>
              <a:gdLst>
                <a:gd name="T0" fmla="*/ 262 w 263"/>
                <a:gd name="T1" fmla="*/ 0 h 338"/>
                <a:gd name="T2" fmla="*/ 262 w 263"/>
                <a:gd name="T3" fmla="*/ 0 h 338"/>
                <a:gd name="T4" fmla="*/ 262 w 263"/>
                <a:gd name="T5" fmla="*/ 324 h 338"/>
                <a:gd name="T6" fmla="*/ 237 w 263"/>
                <a:gd name="T7" fmla="*/ 337 h 338"/>
                <a:gd name="T8" fmla="*/ 25 w 263"/>
                <a:gd name="T9" fmla="*/ 337 h 338"/>
                <a:gd name="T10" fmla="*/ 0 w 263"/>
                <a:gd name="T11" fmla="*/ 324 h 338"/>
                <a:gd name="T12" fmla="*/ 0 w 263"/>
                <a:gd name="T13" fmla="*/ 25 h 338"/>
                <a:gd name="T14" fmla="*/ 25 w 263"/>
                <a:gd name="T15" fmla="*/ 0 h 338"/>
                <a:gd name="T16" fmla="*/ 262 w 263"/>
                <a:gd name="T17" fmla="*/ 0 h 338"/>
                <a:gd name="T18" fmla="*/ 262 w 263"/>
                <a:gd name="T19" fmla="*/ 0 h 338"/>
                <a:gd name="T20" fmla="*/ 262 w 263"/>
                <a:gd name="T2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38">
                  <a:moveTo>
                    <a:pt x="262" y="0"/>
                  </a:moveTo>
                  <a:lnTo>
                    <a:pt x="262" y="0"/>
                  </a:lnTo>
                  <a:cubicBezTo>
                    <a:pt x="262" y="324"/>
                    <a:pt x="262" y="324"/>
                    <a:pt x="262" y="324"/>
                  </a:cubicBezTo>
                  <a:cubicBezTo>
                    <a:pt x="262" y="337"/>
                    <a:pt x="249" y="337"/>
                    <a:pt x="237" y="337"/>
                  </a:cubicBezTo>
                  <a:cubicBezTo>
                    <a:pt x="25" y="337"/>
                    <a:pt x="25" y="337"/>
                    <a:pt x="25" y="337"/>
                  </a:cubicBezTo>
                  <a:cubicBezTo>
                    <a:pt x="13" y="337"/>
                    <a:pt x="0" y="337"/>
                    <a:pt x="0" y="3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13" y="0"/>
                    <a:pt x="25" y="0"/>
                  </a:cubicBezTo>
                  <a:lnTo>
                    <a:pt x="262" y="0"/>
                  </a:lnTo>
                  <a:close/>
                  <a:moveTo>
                    <a:pt x="262" y="0"/>
                  </a:moveTo>
                  <a:lnTo>
                    <a:pt x="262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5" name="Freeform 337">
              <a:extLst>
                <a:ext uri="{FF2B5EF4-FFF2-40B4-BE49-F238E27FC236}">
                  <a16:creationId xmlns:a16="http://schemas.microsoft.com/office/drawing/2014/main" id="{FDFE38EC-59C4-AE4E-84CA-712DA0A0F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175" y="4630738"/>
              <a:ext cx="36513" cy="122237"/>
            </a:xfrm>
            <a:custGeom>
              <a:avLst/>
              <a:gdLst>
                <a:gd name="T0" fmla="*/ 100 w 101"/>
                <a:gd name="T1" fmla="*/ 0 h 338"/>
                <a:gd name="T2" fmla="*/ 100 w 101"/>
                <a:gd name="T3" fmla="*/ 0 h 338"/>
                <a:gd name="T4" fmla="*/ 100 w 101"/>
                <a:gd name="T5" fmla="*/ 324 h 338"/>
                <a:gd name="T6" fmla="*/ 75 w 101"/>
                <a:gd name="T7" fmla="*/ 337 h 338"/>
                <a:gd name="T8" fmla="*/ 0 w 101"/>
                <a:gd name="T9" fmla="*/ 337 h 338"/>
                <a:gd name="T10" fmla="*/ 13 w 101"/>
                <a:gd name="T11" fmla="*/ 324 h 338"/>
                <a:gd name="T12" fmla="*/ 13 w 101"/>
                <a:gd name="T13" fmla="*/ 0 h 338"/>
                <a:gd name="T14" fmla="*/ 100 w 101"/>
                <a:gd name="T15" fmla="*/ 0 h 338"/>
                <a:gd name="T16" fmla="*/ 100 w 101"/>
                <a:gd name="T17" fmla="*/ 0 h 338"/>
                <a:gd name="T18" fmla="*/ 100 w 101"/>
                <a:gd name="T1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338">
                  <a:moveTo>
                    <a:pt x="100" y="0"/>
                  </a:moveTo>
                  <a:lnTo>
                    <a:pt x="100" y="0"/>
                  </a:lnTo>
                  <a:cubicBezTo>
                    <a:pt x="100" y="324"/>
                    <a:pt x="100" y="324"/>
                    <a:pt x="100" y="324"/>
                  </a:cubicBezTo>
                  <a:cubicBezTo>
                    <a:pt x="100" y="337"/>
                    <a:pt x="87" y="337"/>
                    <a:pt x="75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3" y="337"/>
                    <a:pt x="13" y="324"/>
                    <a:pt x="13" y="324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00" y="0"/>
                  </a:lnTo>
                  <a:close/>
                  <a:moveTo>
                    <a:pt x="100" y="0"/>
                  </a:moveTo>
                  <a:lnTo>
                    <a:pt x="1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1" name="Freeform 338">
              <a:extLst>
                <a:ext uri="{FF2B5EF4-FFF2-40B4-BE49-F238E27FC236}">
                  <a16:creationId xmlns:a16="http://schemas.microsoft.com/office/drawing/2014/main" id="{0DF4EEB6-608A-CF49-9407-AC7ECE2E4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4530725"/>
              <a:ext cx="93662" cy="122238"/>
            </a:xfrm>
            <a:custGeom>
              <a:avLst/>
              <a:gdLst>
                <a:gd name="T0" fmla="*/ 261 w 262"/>
                <a:gd name="T1" fmla="*/ 25 h 338"/>
                <a:gd name="T2" fmla="*/ 261 w 262"/>
                <a:gd name="T3" fmla="*/ 25 h 338"/>
                <a:gd name="T4" fmla="*/ 261 w 262"/>
                <a:gd name="T5" fmla="*/ 324 h 338"/>
                <a:gd name="T6" fmla="*/ 236 w 262"/>
                <a:gd name="T7" fmla="*/ 337 h 338"/>
                <a:gd name="T8" fmla="*/ 0 w 262"/>
                <a:gd name="T9" fmla="*/ 337 h 338"/>
                <a:gd name="T10" fmla="*/ 0 w 262"/>
                <a:gd name="T11" fmla="*/ 25 h 338"/>
                <a:gd name="T12" fmla="*/ 25 w 262"/>
                <a:gd name="T13" fmla="*/ 0 h 338"/>
                <a:gd name="T14" fmla="*/ 236 w 262"/>
                <a:gd name="T15" fmla="*/ 0 h 338"/>
                <a:gd name="T16" fmla="*/ 261 w 262"/>
                <a:gd name="T17" fmla="*/ 25 h 338"/>
                <a:gd name="T18" fmla="*/ 261 w 262"/>
                <a:gd name="T19" fmla="*/ 25 h 338"/>
                <a:gd name="T20" fmla="*/ 261 w 262"/>
                <a:gd name="T21" fmla="*/ 2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338">
                  <a:moveTo>
                    <a:pt x="261" y="25"/>
                  </a:moveTo>
                  <a:lnTo>
                    <a:pt x="261" y="25"/>
                  </a:lnTo>
                  <a:cubicBezTo>
                    <a:pt x="261" y="324"/>
                    <a:pt x="261" y="324"/>
                    <a:pt x="261" y="324"/>
                  </a:cubicBezTo>
                  <a:cubicBezTo>
                    <a:pt x="261" y="337"/>
                    <a:pt x="248" y="337"/>
                    <a:pt x="236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2" y="0"/>
                    <a:pt x="25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8" y="0"/>
                    <a:pt x="261" y="12"/>
                    <a:pt x="261" y="25"/>
                  </a:cubicBezTo>
                  <a:close/>
                  <a:moveTo>
                    <a:pt x="261" y="25"/>
                  </a:moveTo>
                  <a:lnTo>
                    <a:pt x="261" y="2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3" name="Freeform 339">
              <a:extLst>
                <a:ext uri="{FF2B5EF4-FFF2-40B4-BE49-F238E27FC236}">
                  <a16:creationId xmlns:a16="http://schemas.microsoft.com/office/drawing/2014/main" id="{FDF22757-0FC4-8D4A-AD73-C22E2A112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530725"/>
              <a:ext cx="41275" cy="122238"/>
            </a:xfrm>
            <a:custGeom>
              <a:avLst/>
              <a:gdLst>
                <a:gd name="T0" fmla="*/ 112 w 113"/>
                <a:gd name="T1" fmla="*/ 25 h 338"/>
                <a:gd name="T2" fmla="*/ 112 w 113"/>
                <a:gd name="T3" fmla="*/ 25 h 338"/>
                <a:gd name="T4" fmla="*/ 112 w 113"/>
                <a:gd name="T5" fmla="*/ 324 h 338"/>
                <a:gd name="T6" fmla="*/ 87 w 113"/>
                <a:gd name="T7" fmla="*/ 337 h 338"/>
                <a:gd name="T8" fmla="*/ 0 w 113"/>
                <a:gd name="T9" fmla="*/ 337 h 338"/>
                <a:gd name="T10" fmla="*/ 13 w 113"/>
                <a:gd name="T11" fmla="*/ 337 h 338"/>
                <a:gd name="T12" fmla="*/ 13 w 113"/>
                <a:gd name="T13" fmla="*/ 311 h 338"/>
                <a:gd name="T14" fmla="*/ 13 w 113"/>
                <a:gd name="T15" fmla="*/ 37 h 338"/>
                <a:gd name="T16" fmla="*/ 0 w 113"/>
                <a:gd name="T17" fmla="*/ 0 h 338"/>
                <a:gd name="T18" fmla="*/ 87 w 113"/>
                <a:gd name="T19" fmla="*/ 0 h 338"/>
                <a:gd name="T20" fmla="*/ 112 w 113"/>
                <a:gd name="T21" fmla="*/ 25 h 338"/>
                <a:gd name="T22" fmla="*/ 112 w 113"/>
                <a:gd name="T23" fmla="*/ 25 h 338"/>
                <a:gd name="T24" fmla="*/ 112 w 113"/>
                <a:gd name="T25" fmla="*/ 2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338">
                  <a:moveTo>
                    <a:pt x="112" y="25"/>
                  </a:moveTo>
                  <a:lnTo>
                    <a:pt x="112" y="25"/>
                  </a:lnTo>
                  <a:cubicBezTo>
                    <a:pt x="112" y="324"/>
                    <a:pt x="112" y="324"/>
                    <a:pt x="112" y="324"/>
                  </a:cubicBezTo>
                  <a:cubicBezTo>
                    <a:pt x="112" y="337"/>
                    <a:pt x="99" y="337"/>
                    <a:pt x="8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3" y="337"/>
                    <a:pt x="13" y="324"/>
                    <a:pt x="13" y="311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25"/>
                    <a:pt x="13" y="12"/>
                    <a:pt x="0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9" y="0"/>
                    <a:pt x="112" y="12"/>
                    <a:pt x="112" y="25"/>
                  </a:cubicBezTo>
                  <a:close/>
                  <a:moveTo>
                    <a:pt x="112" y="25"/>
                  </a:moveTo>
                  <a:lnTo>
                    <a:pt x="112" y="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4" name="Freeform 340">
              <a:extLst>
                <a:ext uri="{FF2B5EF4-FFF2-40B4-BE49-F238E27FC236}">
                  <a16:creationId xmlns:a16="http://schemas.microsoft.com/office/drawing/2014/main" id="{443C6A06-EAFB-6D4A-B6EC-309FAA75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4284663"/>
              <a:ext cx="265113" cy="166687"/>
            </a:xfrm>
            <a:custGeom>
              <a:avLst/>
              <a:gdLst>
                <a:gd name="T0" fmla="*/ 735 w 736"/>
                <a:gd name="T1" fmla="*/ 287 h 462"/>
                <a:gd name="T2" fmla="*/ 735 w 736"/>
                <a:gd name="T3" fmla="*/ 287 h 462"/>
                <a:gd name="T4" fmla="*/ 698 w 736"/>
                <a:gd name="T5" fmla="*/ 324 h 462"/>
                <a:gd name="T6" fmla="*/ 673 w 736"/>
                <a:gd name="T7" fmla="*/ 374 h 462"/>
                <a:gd name="T8" fmla="*/ 449 w 736"/>
                <a:gd name="T9" fmla="*/ 225 h 462"/>
                <a:gd name="T10" fmla="*/ 387 w 736"/>
                <a:gd name="T11" fmla="*/ 237 h 462"/>
                <a:gd name="T12" fmla="*/ 125 w 736"/>
                <a:gd name="T13" fmla="*/ 237 h 462"/>
                <a:gd name="T14" fmla="*/ 113 w 736"/>
                <a:gd name="T15" fmla="*/ 461 h 462"/>
                <a:gd name="T16" fmla="*/ 0 w 736"/>
                <a:gd name="T17" fmla="*/ 461 h 462"/>
                <a:gd name="T18" fmla="*/ 0 w 736"/>
                <a:gd name="T19" fmla="*/ 75 h 462"/>
                <a:gd name="T20" fmla="*/ 75 w 736"/>
                <a:gd name="T21" fmla="*/ 0 h 462"/>
                <a:gd name="T22" fmla="*/ 437 w 736"/>
                <a:gd name="T23" fmla="*/ 0 h 462"/>
                <a:gd name="T24" fmla="*/ 511 w 736"/>
                <a:gd name="T25" fmla="*/ 50 h 462"/>
                <a:gd name="T26" fmla="*/ 511 w 736"/>
                <a:gd name="T27" fmla="*/ 50 h 462"/>
                <a:gd name="T28" fmla="*/ 735 w 736"/>
                <a:gd name="T29" fmla="*/ 287 h 462"/>
                <a:gd name="T30" fmla="*/ 735 w 736"/>
                <a:gd name="T31" fmla="*/ 287 h 462"/>
                <a:gd name="T32" fmla="*/ 735 w 736"/>
                <a:gd name="T33" fmla="*/ 28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6" h="462">
                  <a:moveTo>
                    <a:pt x="735" y="287"/>
                  </a:moveTo>
                  <a:lnTo>
                    <a:pt x="735" y="287"/>
                  </a:lnTo>
                  <a:cubicBezTo>
                    <a:pt x="698" y="324"/>
                    <a:pt x="698" y="324"/>
                    <a:pt x="698" y="324"/>
                  </a:cubicBezTo>
                  <a:cubicBezTo>
                    <a:pt x="673" y="374"/>
                    <a:pt x="673" y="374"/>
                    <a:pt x="673" y="374"/>
                  </a:cubicBezTo>
                  <a:cubicBezTo>
                    <a:pt x="449" y="225"/>
                    <a:pt x="449" y="225"/>
                    <a:pt x="449" y="225"/>
                  </a:cubicBezTo>
                  <a:cubicBezTo>
                    <a:pt x="437" y="237"/>
                    <a:pt x="412" y="237"/>
                    <a:pt x="387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25"/>
                    <a:pt x="38" y="0"/>
                    <a:pt x="75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74" y="0"/>
                    <a:pt x="498" y="25"/>
                    <a:pt x="511" y="50"/>
                  </a:cubicBezTo>
                  <a:lnTo>
                    <a:pt x="511" y="50"/>
                  </a:lnTo>
                  <a:lnTo>
                    <a:pt x="735" y="287"/>
                  </a:lnTo>
                  <a:close/>
                  <a:moveTo>
                    <a:pt x="735" y="287"/>
                  </a:moveTo>
                  <a:lnTo>
                    <a:pt x="735" y="2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5" name="Freeform 343">
              <a:extLst>
                <a:ext uri="{FF2B5EF4-FFF2-40B4-BE49-F238E27FC236}">
                  <a16:creationId xmlns:a16="http://schemas.microsoft.com/office/drawing/2014/main" id="{22FAB653-D741-994C-9AFF-E1B4EB0DF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138" y="4257675"/>
              <a:ext cx="73025" cy="80963"/>
            </a:xfrm>
            <a:custGeom>
              <a:avLst/>
              <a:gdLst>
                <a:gd name="T0" fmla="*/ 200 w 201"/>
                <a:gd name="T1" fmla="*/ 63 h 226"/>
                <a:gd name="T2" fmla="*/ 200 w 201"/>
                <a:gd name="T3" fmla="*/ 63 h 226"/>
                <a:gd name="T4" fmla="*/ 200 w 201"/>
                <a:gd name="T5" fmla="*/ 125 h 226"/>
                <a:gd name="T6" fmla="*/ 100 w 201"/>
                <a:gd name="T7" fmla="*/ 225 h 226"/>
                <a:gd name="T8" fmla="*/ 88 w 201"/>
                <a:gd name="T9" fmla="*/ 225 h 226"/>
                <a:gd name="T10" fmla="*/ 50 w 201"/>
                <a:gd name="T11" fmla="*/ 212 h 226"/>
                <a:gd name="T12" fmla="*/ 0 w 201"/>
                <a:gd name="T13" fmla="*/ 125 h 226"/>
                <a:gd name="T14" fmla="*/ 0 w 201"/>
                <a:gd name="T15" fmla="*/ 63 h 226"/>
                <a:gd name="T16" fmla="*/ 50 w 201"/>
                <a:gd name="T17" fmla="*/ 0 h 226"/>
                <a:gd name="T18" fmla="*/ 63 w 201"/>
                <a:gd name="T19" fmla="*/ 0 h 226"/>
                <a:gd name="T20" fmla="*/ 125 w 201"/>
                <a:gd name="T21" fmla="*/ 0 h 226"/>
                <a:gd name="T22" fmla="*/ 200 w 201"/>
                <a:gd name="T23" fmla="*/ 63 h 226"/>
                <a:gd name="T24" fmla="*/ 200 w 201"/>
                <a:gd name="T25" fmla="*/ 63 h 226"/>
                <a:gd name="T26" fmla="*/ 200 w 201"/>
                <a:gd name="T27" fmla="*/ 6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226">
                  <a:moveTo>
                    <a:pt x="200" y="63"/>
                  </a:moveTo>
                  <a:lnTo>
                    <a:pt x="200" y="63"/>
                  </a:lnTo>
                  <a:cubicBezTo>
                    <a:pt x="200" y="125"/>
                    <a:pt x="200" y="125"/>
                    <a:pt x="200" y="125"/>
                  </a:cubicBezTo>
                  <a:cubicBezTo>
                    <a:pt x="200" y="175"/>
                    <a:pt x="150" y="225"/>
                    <a:pt x="100" y="225"/>
                  </a:cubicBezTo>
                  <a:cubicBezTo>
                    <a:pt x="88" y="225"/>
                    <a:pt x="88" y="225"/>
                    <a:pt x="88" y="225"/>
                  </a:cubicBezTo>
                  <a:cubicBezTo>
                    <a:pt x="75" y="225"/>
                    <a:pt x="63" y="225"/>
                    <a:pt x="50" y="212"/>
                  </a:cubicBezTo>
                  <a:cubicBezTo>
                    <a:pt x="26" y="200"/>
                    <a:pt x="0" y="162"/>
                    <a:pt x="0" y="1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5"/>
                    <a:pt x="26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2" y="0"/>
                    <a:pt x="200" y="25"/>
                    <a:pt x="200" y="63"/>
                  </a:cubicBezTo>
                  <a:close/>
                  <a:moveTo>
                    <a:pt x="200" y="63"/>
                  </a:moveTo>
                  <a:lnTo>
                    <a:pt x="200" y="6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7" name="Freeform 345">
              <a:extLst>
                <a:ext uri="{FF2B5EF4-FFF2-40B4-BE49-F238E27FC236}">
                  <a16:creationId xmlns:a16="http://schemas.microsoft.com/office/drawing/2014/main" id="{F5358372-A951-524C-83A9-269404DB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4449763"/>
              <a:ext cx="41275" cy="41275"/>
            </a:xfrm>
            <a:custGeom>
              <a:avLst/>
              <a:gdLst>
                <a:gd name="T0" fmla="*/ 113 w 114"/>
                <a:gd name="T1" fmla="*/ 0 h 114"/>
                <a:gd name="T2" fmla="*/ 113 w 114"/>
                <a:gd name="T3" fmla="*/ 0 h 114"/>
                <a:gd name="T4" fmla="*/ 100 w 114"/>
                <a:gd name="T5" fmla="*/ 63 h 114"/>
                <a:gd name="T6" fmla="*/ 50 w 114"/>
                <a:gd name="T7" fmla="*/ 113 h 114"/>
                <a:gd name="T8" fmla="*/ 13 w 114"/>
                <a:gd name="T9" fmla="*/ 100 h 114"/>
                <a:gd name="T10" fmla="*/ 0 w 114"/>
                <a:gd name="T11" fmla="*/ 63 h 114"/>
                <a:gd name="T12" fmla="*/ 0 w 114"/>
                <a:gd name="T13" fmla="*/ 0 h 114"/>
                <a:gd name="T14" fmla="*/ 113 w 114"/>
                <a:gd name="T15" fmla="*/ 0 h 114"/>
                <a:gd name="T16" fmla="*/ 113 w 114"/>
                <a:gd name="T17" fmla="*/ 0 h 114"/>
                <a:gd name="T18" fmla="*/ 113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113" y="0"/>
                  </a:moveTo>
                  <a:lnTo>
                    <a:pt x="113" y="0"/>
                  </a:lnTo>
                  <a:cubicBezTo>
                    <a:pt x="100" y="63"/>
                    <a:pt x="100" y="63"/>
                    <a:pt x="100" y="63"/>
                  </a:cubicBezTo>
                  <a:cubicBezTo>
                    <a:pt x="100" y="100"/>
                    <a:pt x="75" y="113"/>
                    <a:pt x="50" y="113"/>
                  </a:cubicBezTo>
                  <a:cubicBezTo>
                    <a:pt x="38" y="113"/>
                    <a:pt x="25" y="113"/>
                    <a:pt x="13" y="100"/>
                  </a:cubicBezTo>
                  <a:cubicBezTo>
                    <a:pt x="13" y="88"/>
                    <a:pt x="0" y="75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3" y="0"/>
                  </a:lnTo>
                  <a:close/>
                  <a:moveTo>
                    <a:pt x="113" y="0"/>
                  </a:moveTo>
                  <a:lnTo>
                    <a:pt x="113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8" name="Freeform 346">
              <a:extLst>
                <a:ext uri="{FF2B5EF4-FFF2-40B4-BE49-F238E27FC236}">
                  <a16:creationId xmlns:a16="http://schemas.microsoft.com/office/drawing/2014/main" id="{C19C6ADF-AE3D-5747-842E-19EE0DC18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288" y="4387850"/>
              <a:ext cx="49212" cy="44450"/>
            </a:xfrm>
            <a:custGeom>
              <a:avLst/>
              <a:gdLst>
                <a:gd name="T0" fmla="*/ 99 w 138"/>
                <a:gd name="T1" fmla="*/ 124 h 125"/>
                <a:gd name="T2" fmla="*/ 99 w 138"/>
                <a:gd name="T3" fmla="*/ 124 h 125"/>
                <a:gd name="T4" fmla="*/ 75 w 138"/>
                <a:gd name="T5" fmla="*/ 124 h 125"/>
                <a:gd name="T6" fmla="*/ 49 w 138"/>
                <a:gd name="T7" fmla="*/ 124 h 125"/>
                <a:gd name="T8" fmla="*/ 0 w 138"/>
                <a:gd name="T9" fmla="*/ 87 h 125"/>
                <a:gd name="T10" fmla="*/ 62 w 138"/>
                <a:gd name="T11" fmla="*/ 0 h 125"/>
                <a:gd name="T12" fmla="*/ 112 w 138"/>
                <a:gd name="T13" fmla="*/ 50 h 125"/>
                <a:gd name="T14" fmla="*/ 99 w 138"/>
                <a:gd name="T15" fmla="*/ 124 h 125"/>
                <a:gd name="T16" fmla="*/ 99 w 138"/>
                <a:gd name="T17" fmla="*/ 124 h 125"/>
                <a:gd name="T18" fmla="*/ 99 w 138"/>
                <a:gd name="T1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25">
                  <a:moveTo>
                    <a:pt x="99" y="124"/>
                  </a:moveTo>
                  <a:lnTo>
                    <a:pt x="99" y="124"/>
                  </a:lnTo>
                  <a:cubicBezTo>
                    <a:pt x="87" y="124"/>
                    <a:pt x="87" y="124"/>
                    <a:pt x="75" y="124"/>
                  </a:cubicBezTo>
                  <a:cubicBezTo>
                    <a:pt x="62" y="124"/>
                    <a:pt x="62" y="124"/>
                    <a:pt x="49" y="12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37" y="74"/>
                    <a:pt x="124" y="112"/>
                    <a:pt x="99" y="124"/>
                  </a:cubicBezTo>
                  <a:close/>
                  <a:moveTo>
                    <a:pt x="99" y="124"/>
                  </a:moveTo>
                  <a:lnTo>
                    <a:pt x="99" y="124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52" name="Rounded Rectangular Callout 151">
            <a:extLst>
              <a:ext uri="{FF2B5EF4-FFF2-40B4-BE49-F238E27FC236}">
                <a16:creationId xmlns:a16="http://schemas.microsoft.com/office/drawing/2014/main" id="{C24186E9-88BA-3142-A2A3-03516C799D79}"/>
              </a:ext>
            </a:extLst>
          </p:cNvPr>
          <p:cNvSpPr/>
          <p:nvPr/>
        </p:nvSpPr>
        <p:spPr>
          <a:xfrm>
            <a:off x="13530124" y="4182374"/>
            <a:ext cx="7560690" cy="2056879"/>
          </a:xfrm>
          <a:prstGeom prst="wedgeRoundRectCallout">
            <a:avLst>
              <a:gd name="adj1" fmla="val -33376"/>
              <a:gd name="adj2" fmla="val 1156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7" name="Rounded Rectangular Callout 156">
            <a:extLst>
              <a:ext uri="{FF2B5EF4-FFF2-40B4-BE49-F238E27FC236}">
                <a16:creationId xmlns:a16="http://schemas.microsoft.com/office/drawing/2014/main" id="{162F4315-23D9-7840-AE08-3BD8E6EBA4F5}"/>
              </a:ext>
            </a:extLst>
          </p:cNvPr>
          <p:cNvSpPr/>
          <p:nvPr/>
        </p:nvSpPr>
        <p:spPr>
          <a:xfrm rot="10800000">
            <a:off x="3135341" y="10922419"/>
            <a:ext cx="7667209" cy="1932806"/>
          </a:xfrm>
          <a:prstGeom prst="wedgeRoundRectCallout">
            <a:avLst>
              <a:gd name="adj1" fmla="val -33376"/>
              <a:gd name="adj2" fmla="val 1156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D9D1059-3B5C-DA40-BEF0-55A80B5F9FE1}"/>
              </a:ext>
            </a:extLst>
          </p:cNvPr>
          <p:cNvGrpSpPr/>
          <p:nvPr/>
        </p:nvGrpSpPr>
        <p:grpSpPr>
          <a:xfrm>
            <a:off x="14146628" y="4469033"/>
            <a:ext cx="6509434" cy="1480065"/>
            <a:chOff x="8171269" y="10491269"/>
            <a:chExt cx="9384504" cy="148006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0B8A70C-82B1-F04D-8CF4-2F913B138724}"/>
                </a:ext>
              </a:extLst>
            </p:cNvPr>
            <p:cNvSpPr txBox="1"/>
            <p:nvPr/>
          </p:nvSpPr>
          <p:spPr>
            <a:xfrm>
              <a:off x="8171269" y="11140337"/>
              <a:ext cx="9384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B9537AB-84EF-2C47-8803-7D3E5F88B1C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Ability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C2D3FB4-C5D6-AC4B-B150-51995B9836D8}"/>
              </a:ext>
            </a:extLst>
          </p:cNvPr>
          <p:cNvGrpSpPr/>
          <p:nvPr/>
        </p:nvGrpSpPr>
        <p:grpSpPr>
          <a:xfrm>
            <a:off x="3705519" y="11149112"/>
            <a:ext cx="6509434" cy="1480065"/>
            <a:chOff x="8171269" y="10491269"/>
            <a:chExt cx="9384504" cy="148006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D1A4212-EF09-A741-B621-F0C400DB14CD}"/>
                </a:ext>
              </a:extLst>
            </p:cNvPr>
            <p:cNvSpPr txBox="1"/>
            <p:nvPr/>
          </p:nvSpPr>
          <p:spPr>
            <a:xfrm>
              <a:off x="8171269" y="11140337"/>
              <a:ext cx="9384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04EC95E-95FC-5542-BA6E-B52D3BFF716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07B0C0CF-ABFF-1945-B6A7-9B4B654E1A43}"/>
              </a:ext>
            </a:extLst>
          </p:cNvPr>
          <p:cNvSpPr txBox="1"/>
          <p:nvPr/>
        </p:nvSpPr>
        <p:spPr>
          <a:xfrm>
            <a:off x="3516173" y="6770125"/>
            <a:ext cx="4382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8E89946-1C0C-7347-96FF-DF4A9F9F3D2A}"/>
              </a:ext>
            </a:extLst>
          </p:cNvPr>
          <p:cNvSpPr txBox="1"/>
          <p:nvPr/>
        </p:nvSpPr>
        <p:spPr>
          <a:xfrm>
            <a:off x="16273914" y="10591848"/>
            <a:ext cx="4382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66" name="Gráfico 221">
            <a:extLst>
              <a:ext uri="{FF2B5EF4-FFF2-40B4-BE49-F238E27FC236}">
                <a16:creationId xmlns:a16="http://schemas.microsoft.com/office/drawing/2014/main" id="{A3D880F5-3943-C64B-AA21-D689D9BF9FBB}"/>
              </a:ext>
            </a:extLst>
          </p:cNvPr>
          <p:cNvSpPr/>
          <p:nvPr/>
        </p:nvSpPr>
        <p:spPr>
          <a:xfrm>
            <a:off x="3564092" y="5234786"/>
            <a:ext cx="1111392" cy="1111392"/>
          </a:xfrm>
          <a:custGeom>
            <a:avLst/>
            <a:gdLst>
              <a:gd name="connsiteX0" fmla="*/ 567346 w 570829"/>
              <a:gd name="connsiteY0" fmla="*/ 533714 h 570829"/>
              <a:gd name="connsiteX1" fmla="*/ 401524 w 570829"/>
              <a:gd name="connsiteY1" fmla="*/ 367892 h 570829"/>
              <a:gd name="connsiteX2" fmla="*/ 451908 w 570829"/>
              <a:gd name="connsiteY2" fmla="*/ 225954 h 570829"/>
              <a:gd name="connsiteX3" fmla="*/ 225953 w 570829"/>
              <a:gd name="connsiteY3" fmla="*/ 0 h 570829"/>
              <a:gd name="connsiteX4" fmla="*/ 0 w 570829"/>
              <a:gd name="connsiteY4" fmla="*/ 225954 h 570829"/>
              <a:gd name="connsiteX5" fmla="*/ 225954 w 570829"/>
              <a:gd name="connsiteY5" fmla="*/ 451909 h 570829"/>
              <a:gd name="connsiteX6" fmla="*/ 367892 w 570829"/>
              <a:gd name="connsiteY6" fmla="*/ 401525 h 570829"/>
              <a:gd name="connsiteX7" fmla="*/ 533714 w 570829"/>
              <a:gd name="connsiteY7" fmla="*/ 567347 h 570829"/>
              <a:gd name="connsiteX8" fmla="*/ 550533 w 570829"/>
              <a:gd name="connsiteY8" fmla="*/ 567347 h 570829"/>
              <a:gd name="connsiteX9" fmla="*/ 567347 w 570829"/>
              <a:gd name="connsiteY9" fmla="*/ 550532 h 570829"/>
              <a:gd name="connsiteX10" fmla="*/ 567346 w 570829"/>
              <a:gd name="connsiteY10" fmla="*/ 533714 h 570829"/>
              <a:gd name="connsiteX11" fmla="*/ 225954 w 570829"/>
              <a:gd name="connsiteY11" fmla="*/ 404339 h 570829"/>
              <a:gd name="connsiteX12" fmla="*/ 47570 w 570829"/>
              <a:gd name="connsiteY12" fmla="*/ 225954 h 570829"/>
              <a:gd name="connsiteX13" fmla="*/ 225954 w 570829"/>
              <a:gd name="connsiteY13" fmla="*/ 47570 h 570829"/>
              <a:gd name="connsiteX14" fmla="*/ 404339 w 570829"/>
              <a:gd name="connsiteY14" fmla="*/ 225954 h 570829"/>
              <a:gd name="connsiteX15" fmla="*/ 225954 w 570829"/>
              <a:gd name="connsiteY15" fmla="*/ 404339 h 57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829" h="570829">
                <a:moveTo>
                  <a:pt x="567346" y="533714"/>
                </a:moveTo>
                <a:lnTo>
                  <a:pt x="401524" y="367892"/>
                </a:lnTo>
                <a:cubicBezTo>
                  <a:pt x="432975" y="329063"/>
                  <a:pt x="451908" y="279699"/>
                  <a:pt x="451908" y="225954"/>
                </a:cubicBezTo>
                <a:cubicBezTo>
                  <a:pt x="451908" y="101364"/>
                  <a:pt x="350544" y="0"/>
                  <a:pt x="225953" y="0"/>
                </a:cubicBezTo>
                <a:cubicBezTo>
                  <a:pt x="101363" y="0"/>
                  <a:pt x="0" y="101364"/>
                  <a:pt x="0" y="225954"/>
                </a:cubicBezTo>
                <a:cubicBezTo>
                  <a:pt x="0" y="350545"/>
                  <a:pt x="101364" y="451909"/>
                  <a:pt x="225954" y="451909"/>
                </a:cubicBezTo>
                <a:cubicBezTo>
                  <a:pt x="279699" y="451909"/>
                  <a:pt x="329063" y="432975"/>
                  <a:pt x="367892" y="401525"/>
                </a:cubicBezTo>
                <a:lnTo>
                  <a:pt x="533714" y="567347"/>
                </a:lnTo>
                <a:cubicBezTo>
                  <a:pt x="538359" y="571991"/>
                  <a:pt x="545887" y="571991"/>
                  <a:pt x="550533" y="567347"/>
                </a:cubicBezTo>
                <a:lnTo>
                  <a:pt x="567347" y="550532"/>
                </a:lnTo>
                <a:cubicBezTo>
                  <a:pt x="571991" y="545887"/>
                  <a:pt x="571991" y="538357"/>
                  <a:pt x="567346" y="533714"/>
                </a:cubicBezTo>
                <a:close/>
                <a:moveTo>
                  <a:pt x="225954" y="404339"/>
                </a:moveTo>
                <a:cubicBezTo>
                  <a:pt x="127587" y="404339"/>
                  <a:pt x="47570" y="324321"/>
                  <a:pt x="47570" y="225954"/>
                </a:cubicBezTo>
                <a:cubicBezTo>
                  <a:pt x="47570" y="127587"/>
                  <a:pt x="127587" y="47570"/>
                  <a:pt x="225954" y="47570"/>
                </a:cubicBezTo>
                <a:cubicBezTo>
                  <a:pt x="324321" y="47570"/>
                  <a:pt x="404339" y="127587"/>
                  <a:pt x="404339" y="225954"/>
                </a:cubicBezTo>
                <a:cubicBezTo>
                  <a:pt x="404339" y="324321"/>
                  <a:pt x="324321" y="404339"/>
                  <a:pt x="225954" y="404339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7" name="Gráfico 216">
            <a:extLst>
              <a:ext uri="{FF2B5EF4-FFF2-40B4-BE49-F238E27FC236}">
                <a16:creationId xmlns:a16="http://schemas.microsoft.com/office/drawing/2014/main" id="{21156E94-048F-BF47-B477-53CA96191F20}"/>
              </a:ext>
            </a:extLst>
          </p:cNvPr>
          <p:cNvSpPr/>
          <p:nvPr/>
        </p:nvSpPr>
        <p:spPr>
          <a:xfrm>
            <a:off x="19645134" y="9295088"/>
            <a:ext cx="1010928" cy="1010928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83247 h 570831"/>
              <a:gd name="connsiteX6" fmla="*/ 422177 w 570831"/>
              <a:gd name="connsiteY6" fmla="*/ 220009 h 570831"/>
              <a:gd name="connsiteX7" fmla="*/ 285416 w 570831"/>
              <a:gd name="connsiteY7" fmla="*/ 356769 h 570831"/>
              <a:gd name="connsiteX8" fmla="*/ 148654 w 570831"/>
              <a:gd name="connsiteY8" fmla="*/ 220007 h 570831"/>
              <a:gd name="connsiteX9" fmla="*/ 285416 w 570831"/>
              <a:gd name="connsiteY9" fmla="*/ 83247 h 570831"/>
              <a:gd name="connsiteX10" fmla="*/ 285416 w 570831"/>
              <a:gd name="connsiteY10" fmla="*/ 523261 h 570831"/>
              <a:gd name="connsiteX11" fmla="*/ 95354 w 570831"/>
              <a:gd name="connsiteY11" fmla="*/ 427809 h 570831"/>
              <a:gd name="connsiteX12" fmla="*/ 285416 w 570831"/>
              <a:gd name="connsiteY12" fmla="*/ 380554 h 570831"/>
              <a:gd name="connsiteX13" fmla="*/ 475478 w 570831"/>
              <a:gd name="connsiteY13" fmla="*/ 427807 h 570831"/>
              <a:gd name="connsiteX14" fmla="*/ 285416 w 570831"/>
              <a:gd name="connsiteY14" fmla="*/ 52326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83247"/>
                </a:moveTo>
                <a:cubicBezTo>
                  <a:pt x="360822" y="83247"/>
                  <a:pt x="422177" y="144601"/>
                  <a:pt x="422177" y="220009"/>
                </a:cubicBezTo>
                <a:cubicBezTo>
                  <a:pt x="422177" y="295416"/>
                  <a:pt x="360822" y="356769"/>
                  <a:pt x="285416" y="356769"/>
                </a:cubicBezTo>
                <a:cubicBezTo>
                  <a:pt x="210009" y="356769"/>
                  <a:pt x="148654" y="295415"/>
                  <a:pt x="148654" y="220007"/>
                </a:cubicBezTo>
                <a:cubicBezTo>
                  <a:pt x="148654" y="144600"/>
                  <a:pt x="210009" y="83247"/>
                  <a:pt x="285416" y="83247"/>
                </a:cubicBezTo>
                <a:close/>
                <a:moveTo>
                  <a:pt x="285416" y="523261"/>
                </a:moveTo>
                <a:cubicBezTo>
                  <a:pt x="207699" y="523261"/>
                  <a:pt x="138783" y="485628"/>
                  <a:pt x="95354" y="427809"/>
                </a:cubicBezTo>
                <a:cubicBezTo>
                  <a:pt x="142934" y="404915"/>
                  <a:pt x="210882" y="380554"/>
                  <a:pt x="285416" y="380554"/>
                </a:cubicBezTo>
                <a:cubicBezTo>
                  <a:pt x="359955" y="380554"/>
                  <a:pt x="427908" y="404919"/>
                  <a:pt x="475478" y="427807"/>
                </a:cubicBezTo>
                <a:cubicBezTo>
                  <a:pt x="432049" y="485627"/>
                  <a:pt x="363133" y="523261"/>
                  <a:pt x="285416" y="523261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66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1" name="Freeform 436">
            <a:extLst>
              <a:ext uri="{FF2B5EF4-FFF2-40B4-BE49-F238E27FC236}">
                <a16:creationId xmlns:a16="http://schemas.microsoft.com/office/drawing/2014/main" id="{9397A525-7839-DD4C-8627-7A4F168C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2416" y="6273465"/>
            <a:ext cx="341265" cy="1621002"/>
          </a:xfrm>
          <a:custGeom>
            <a:avLst/>
            <a:gdLst>
              <a:gd name="T0" fmla="*/ 25 w 51"/>
              <a:gd name="T1" fmla="*/ 249 h 250"/>
              <a:gd name="T2" fmla="*/ 25 w 51"/>
              <a:gd name="T3" fmla="*/ 249 h 250"/>
              <a:gd name="T4" fmla="*/ 0 w 51"/>
              <a:gd name="T5" fmla="*/ 224 h 250"/>
              <a:gd name="T6" fmla="*/ 0 w 51"/>
              <a:gd name="T7" fmla="*/ 25 h 250"/>
              <a:gd name="T8" fmla="*/ 25 w 51"/>
              <a:gd name="T9" fmla="*/ 0 h 250"/>
              <a:gd name="T10" fmla="*/ 50 w 51"/>
              <a:gd name="T11" fmla="*/ 25 h 250"/>
              <a:gd name="T12" fmla="*/ 50 w 51"/>
              <a:gd name="T13" fmla="*/ 224 h 250"/>
              <a:gd name="T14" fmla="*/ 25 w 51"/>
              <a:gd name="T15" fmla="*/ 249 h 250"/>
              <a:gd name="T16" fmla="*/ 25 w 51"/>
              <a:gd name="T17" fmla="*/ 249 h 250"/>
              <a:gd name="T18" fmla="*/ 25 w 51"/>
              <a:gd name="T1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250">
                <a:moveTo>
                  <a:pt x="25" y="249"/>
                </a:moveTo>
                <a:lnTo>
                  <a:pt x="25" y="249"/>
                </a:lnTo>
                <a:cubicBezTo>
                  <a:pt x="13" y="249"/>
                  <a:pt x="0" y="237"/>
                  <a:pt x="0" y="22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3" y="0"/>
                  <a:pt x="25" y="0"/>
                </a:cubicBezTo>
                <a:cubicBezTo>
                  <a:pt x="37" y="0"/>
                  <a:pt x="50" y="12"/>
                  <a:pt x="50" y="25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237"/>
                  <a:pt x="37" y="249"/>
                  <a:pt x="25" y="249"/>
                </a:cubicBezTo>
                <a:close/>
                <a:moveTo>
                  <a:pt x="25" y="249"/>
                </a:moveTo>
                <a:lnTo>
                  <a:pt x="25" y="2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437">
            <a:extLst>
              <a:ext uri="{FF2B5EF4-FFF2-40B4-BE49-F238E27FC236}">
                <a16:creationId xmlns:a16="http://schemas.microsoft.com/office/drawing/2014/main" id="{AC3C62A6-B6D4-9044-8379-AC47B6D25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2416" y="8520121"/>
            <a:ext cx="341265" cy="1706328"/>
          </a:xfrm>
          <a:custGeom>
            <a:avLst/>
            <a:gdLst>
              <a:gd name="T0" fmla="*/ 25 w 51"/>
              <a:gd name="T1" fmla="*/ 262 h 263"/>
              <a:gd name="T2" fmla="*/ 25 w 51"/>
              <a:gd name="T3" fmla="*/ 262 h 263"/>
              <a:gd name="T4" fmla="*/ 0 w 51"/>
              <a:gd name="T5" fmla="*/ 237 h 263"/>
              <a:gd name="T6" fmla="*/ 0 w 51"/>
              <a:gd name="T7" fmla="*/ 37 h 263"/>
              <a:gd name="T8" fmla="*/ 25 w 51"/>
              <a:gd name="T9" fmla="*/ 0 h 263"/>
              <a:gd name="T10" fmla="*/ 50 w 51"/>
              <a:gd name="T11" fmla="*/ 37 h 263"/>
              <a:gd name="T12" fmla="*/ 50 w 51"/>
              <a:gd name="T13" fmla="*/ 237 h 263"/>
              <a:gd name="T14" fmla="*/ 25 w 51"/>
              <a:gd name="T15" fmla="*/ 262 h 263"/>
              <a:gd name="T16" fmla="*/ 25 w 51"/>
              <a:gd name="T17" fmla="*/ 262 h 263"/>
              <a:gd name="T18" fmla="*/ 25 w 51"/>
              <a:gd name="T19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263">
                <a:moveTo>
                  <a:pt x="25" y="262"/>
                </a:moveTo>
                <a:lnTo>
                  <a:pt x="25" y="262"/>
                </a:lnTo>
                <a:cubicBezTo>
                  <a:pt x="13" y="262"/>
                  <a:pt x="0" y="249"/>
                  <a:pt x="0" y="2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2"/>
                  <a:pt x="13" y="0"/>
                  <a:pt x="25" y="0"/>
                </a:cubicBezTo>
                <a:cubicBezTo>
                  <a:pt x="37" y="0"/>
                  <a:pt x="50" y="12"/>
                  <a:pt x="50" y="37"/>
                </a:cubicBezTo>
                <a:cubicBezTo>
                  <a:pt x="50" y="237"/>
                  <a:pt x="50" y="237"/>
                  <a:pt x="50" y="237"/>
                </a:cubicBezTo>
                <a:cubicBezTo>
                  <a:pt x="50" y="249"/>
                  <a:pt x="37" y="262"/>
                  <a:pt x="25" y="262"/>
                </a:cubicBezTo>
                <a:close/>
                <a:moveTo>
                  <a:pt x="25" y="262"/>
                </a:moveTo>
                <a:lnTo>
                  <a:pt x="25" y="2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438">
            <a:extLst>
              <a:ext uri="{FF2B5EF4-FFF2-40B4-BE49-F238E27FC236}">
                <a16:creationId xmlns:a16="http://schemas.microsoft.com/office/drawing/2014/main" id="{D12BA7B9-BB9F-034D-B585-314082509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964" y="8036671"/>
            <a:ext cx="2502614" cy="2189778"/>
          </a:xfrm>
          <a:custGeom>
            <a:avLst/>
            <a:gdLst>
              <a:gd name="T0" fmla="*/ 38 w 388"/>
              <a:gd name="T1" fmla="*/ 337 h 338"/>
              <a:gd name="T2" fmla="*/ 38 w 388"/>
              <a:gd name="T3" fmla="*/ 337 h 338"/>
              <a:gd name="T4" fmla="*/ 0 w 388"/>
              <a:gd name="T5" fmla="*/ 312 h 338"/>
              <a:gd name="T6" fmla="*/ 0 w 388"/>
              <a:gd name="T7" fmla="*/ 25 h 338"/>
              <a:gd name="T8" fmla="*/ 38 w 388"/>
              <a:gd name="T9" fmla="*/ 0 h 338"/>
              <a:gd name="T10" fmla="*/ 362 w 388"/>
              <a:gd name="T11" fmla="*/ 0 h 338"/>
              <a:gd name="T12" fmla="*/ 387 w 388"/>
              <a:gd name="T13" fmla="*/ 25 h 338"/>
              <a:gd name="T14" fmla="*/ 362 w 388"/>
              <a:gd name="T15" fmla="*/ 50 h 338"/>
              <a:gd name="T16" fmla="*/ 63 w 388"/>
              <a:gd name="T17" fmla="*/ 50 h 338"/>
              <a:gd name="T18" fmla="*/ 63 w 388"/>
              <a:gd name="T19" fmla="*/ 312 h 338"/>
              <a:gd name="T20" fmla="*/ 38 w 388"/>
              <a:gd name="T21" fmla="*/ 337 h 338"/>
              <a:gd name="T22" fmla="*/ 38 w 388"/>
              <a:gd name="T23" fmla="*/ 337 h 338"/>
              <a:gd name="T24" fmla="*/ 38 w 388"/>
              <a:gd name="T25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8" h="338">
                <a:moveTo>
                  <a:pt x="38" y="337"/>
                </a:moveTo>
                <a:lnTo>
                  <a:pt x="38" y="337"/>
                </a:lnTo>
                <a:cubicBezTo>
                  <a:pt x="13" y="337"/>
                  <a:pt x="0" y="324"/>
                  <a:pt x="0" y="31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3" y="0"/>
                  <a:pt x="38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74" y="0"/>
                  <a:pt x="387" y="12"/>
                  <a:pt x="387" y="25"/>
                </a:cubicBezTo>
                <a:cubicBezTo>
                  <a:pt x="387" y="38"/>
                  <a:pt x="374" y="50"/>
                  <a:pt x="362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312"/>
                  <a:pt x="63" y="312"/>
                  <a:pt x="63" y="312"/>
                </a:cubicBezTo>
                <a:cubicBezTo>
                  <a:pt x="63" y="324"/>
                  <a:pt x="50" y="337"/>
                  <a:pt x="38" y="337"/>
                </a:cubicBezTo>
                <a:close/>
                <a:moveTo>
                  <a:pt x="38" y="337"/>
                </a:moveTo>
                <a:lnTo>
                  <a:pt x="38" y="3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439">
            <a:extLst>
              <a:ext uri="{FF2B5EF4-FFF2-40B4-BE49-F238E27FC236}">
                <a16:creationId xmlns:a16="http://schemas.microsoft.com/office/drawing/2014/main" id="{E4D121AE-4139-CF4C-875C-1E1E898D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072" y="8036671"/>
            <a:ext cx="2502614" cy="2189778"/>
          </a:xfrm>
          <a:custGeom>
            <a:avLst/>
            <a:gdLst>
              <a:gd name="T0" fmla="*/ 350 w 388"/>
              <a:gd name="T1" fmla="*/ 337 h 338"/>
              <a:gd name="T2" fmla="*/ 350 w 388"/>
              <a:gd name="T3" fmla="*/ 337 h 338"/>
              <a:gd name="T4" fmla="*/ 324 w 388"/>
              <a:gd name="T5" fmla="*/ 312 h 338"/>
              <a:gd name="T6" fmla="*/ 324 w 388"/>
              <a:gd name="T7" fmla="*/ 50 h 338"/>
              <a:gd name="T8" fmla="*/ 25 w 388"/>
              <a:gd name="T9" fmla="*/ 50 h 338"/>
              <a:gd name="T10" fmla="*/ 0 w 388"/>
              <a:gd name="T11" fmla="*/ 25 h 338"/>
              <a:gd name="T12" fmla="*/ 25 w 388"/>
              <a:gd name="T13" fmla="*/ 0 h 338"/>
              <a:gd name="T14" fmla="*/ 350 w 388"/>
              <a:gd name="T15" fmla="*/ 0 h 338"/>
              <a:gd name="T16" fmla="*/ 387 w 388"/>
              <a:gd name="T17" fmla="*/ 25 h 338"/>
              <a:gd name="T18" fmla="*/ 387 w 388"/>
              <a:gd name="T19" fmla="*/ 312 h 338"/>
              <a:gd name="T20" fmla="*/ 350 w 388"/>
              <a:gd name="T21" fmla="*/ 337 h 338"/>
              <a:gd name="T22" fmla="*/ 350 w 388"/>
              <a:gd name="T23" fmla="*/ 337 h 338"/>
              <a:gd name="T24" fmla="*/ 350 w 388"/>
              <a:gd name="T25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8" h="338">
                <a:moveTo>
                  <a:pt x="350" y="337"/>
                </a:moveTo>
                <a:lnTo>
                  <a:pt x="350" y="337"/>
                </a:lnTo>
                <a:cubicBezTo>
                  <a:pt x="337" y="337"/>
                  <a:pt x="324" y="324"/>
                  <a:pt x="324" y="312"/>
                </a:cubicBezTo>
                <a:cubicBezTo>
                  <a:pt x="324" y="50"/>
                  <a:pt x="324" y="50"/>
                  <a:pt x="324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3" y="50"/>
                  <a:pt x="0" y="38"/>
                  <a:pt x="0" y="25"/>
                </a:cubicBezTo>
                <a:cubicBezTo>
                  <a:pt x="0" y="12"/>
                  <a:pt x="13" y="0"/>
                  <a:pt x="25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74" y="0"/>
                  <a:pt x="387" y="12"/>
                  <a:pt x="387" y="25"/>
                </a:cubicBezTo>
                <a:cubicBezTo>
                  <a:pt x="387" y="312"/>
                  <a:pt x="387" y="312"/>
                  <a:pt x="387" y="312"/>
                </a:cubicBezTo>
                <a:cubicBezTo>
                  <a:pt x="387" y="324"/>
                  <a:pt x="374" y="337"/>
                  <a:pt x="350" y="337"/>
                </a:cubicBezTo>
                <a:close/>
                <a:moveTo>
                  <a:pt x="350" y="337"/>
                </a:moveTo>
                <a:lnTo>
                  <a:pt x="350" y="3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170432-168F-E842-9DA5-5DD509E4BF8B}"/>
              </a:ext>
            </a:extLst>
          </p:cNvPr>
          <p:cNvGrpSpPr/>
          <p:nvPr/>
        </p:nvGrpSpPr>
        <p:grpSpPr>
          <a:xfrm>
            <a:off x="10923294" y="3856158"/>
            <a:ext cx="2540020" cy="2587940"/>
            <a:chOff x="10793716" y="3621322"/>
            <a:chExt cx="3877212" cy="3950359"/>
          </a:xfrm>
        </p:grpSpPr>
        <p:sp>
          <p:nvSpPr>
            <p:cNvPr id="38" name="Freeform 433">
              <a:extLst>
                <a:ext uri="{FF2B5EF4-FFF2-40B4-BE49-F238E27FC236}">
                  <a16:creationId xmlns:a16="http://schemas.microsoft.com/office/drawing/2014/main" id="{12ED7526-6F96-1648-90A2-65F28F328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1045" y="4182168"/>
              <a:ext cx="1658175" cy="1511866"/>
            </a:xfrm>
            <a:custGeom>
              <a:avLst/>
              <a:gdLst>
                <a:gd name="T0" fmla="*/ 300 w 301"/>
                <a:gd name="T1" fmla="*/ 37 h 275"/>
                <a:gd name="T2" fmla="*/ 300 w 301"/>
                <a:gd name="T3" fmla="*/ 37 h 275"/>
                <a:gd name="T4" fmla="*/ 300 w 301"/>
                <a:gd name="T5" fmla="*/ 124 h 275"/>
                <a:gd name="T6" fmla="*/ 150 w 301"/>
                <a:gd name="T7" fmla="*/ 274 h 275"/>
                <a:gd name="T8" fmla="*/ 113 w 301"/>
                <a:gd name="T9" fmla="*/ 274 h 275"/>
                <a:gd name="T10" fmla="*/ 0 w 301"/>
                <a:gd name="T11" fmla="*/ 124 h 275"/>
                <a:gd name="T12" fmla="*/ 0 w 301"/>
                <a:gd name="T13" fmla="*/ 37 h 275"/>
                <a:gd name="T14" fmla="*/ 150 w 301"/>
                <a:gd name="T15" fmla="*/ 0 h 275"/>
                <a:gd name="T16" fmla="*/ 300 w 301"/>
                <a:gd name="T17" fmla="*/ 37 h 275"/>
                <a:gd name="T18" fmla="*/ 300 w 301"/>
                <a:gd name="T19" fmla="*/ 37 h 275"/>
                <a:gd name="T20" fmla="*/ 300 w 301"/>
                <a:gd name="T21" fmla="*/ 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75">
                  <a:moveTo>
                    <a:pt x="300" y="37"/>
                  </a:moveTo>
                  <a:lnTo>
                    <a:pt x="300" y="37"/>
                  </a:lnTo>
                  <a:cubicBezTo>
                    <a:pt x="300" y="124"/>
                    <a:pt x="300" y="124"/>
                    <a:pt x="300" y="124"/>
                  </a:cubicBezTo>
                  <a:cubicBezTo>
                    <a:pt x="300" y="212"/>
                    <a:pt x="225" y="274"/>
                    <a:pt x="150" y="274"/>
                  </a:cubicBezTo>
                  <a:cubicBezTo>
                    <a:pt x="138" y="274"/>
                    <a:pt x="125" y="274"/>
                    <a:pt x="113" y="274"/>
                  </a:cubicBezTo>
                  <a:cubicBezTo>
                    <a:pt x="50" y="249"/>
                    <a:pt x="0" y="199"/>
                    <a:pt x="0" y="1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50" y="0"/>
                    <a:pt x="150" y="0"/>
                    <a:pt x="150" y="0"/>
                  </a:cubicBezTo>
                  <a:lnTo>
                    <a:pt x="300" y="37"/>
                  </a:lnTo>
                  <a:close/>
                  <a:moveTo>
                    <a:pt x="300" y="37"/>
                  </a:moveTo>
                  <a:lnTo>
                    <a:pt x="300" y="3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440">
              <a:extLst>
                <a:ext uri="{FF2B5EF4-FFF2-40B4-BE49-F238E27FC236}">
                  <a16:creationId xmlns:a16="http://schemas.microsoft.com/office/drawing/2014/main" id="{F4DE1934-648A-BB47-9963-EBAB7D3A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1045" y="3621322"/>
              <a:ext cx="1658175" cy="755925"/>
            </a:xfrm>
            <a:custGeom>
              <a:avLst/>
              <a:gdLst>
                <a:gd name="T0" fmla="*/ 300 w 301"/>
                <a:gd name="T1" fmla="*/ 75 h 138"/>
                <a:gd name="T2" fmla="*/ 300 w 301"/>
                <a:gd name="T3" fmla="*/ 75 h 138"/>
                <a:gd name="T4" fmla="*/ 300 w 301"/>
                <a:gd name="T5" fmla="*/ 137 h 138"/>
                <a:gd name="T6" fmla="*/ 0 w 301"/>
                <a:gd name="T7" fmla="*/ 137 h 138"/>
                <a:gd name="T8" fmla="*/ 0 w 301"/>
                <a:gd name="T9" fmla="*/ 75 h 138"/>
                <a:gd name="T10" fmla="*/ 75 w 301"/>
                <a:gd name="T11" fmla="*/ 0 h 138"/>
                <a:gd name="T12" fmla="*/ 225 w 301"/>
                <a:gd name="T13" fmla="*/ 0 h 138"/>
                <a:gd name="T14" fmla="*/ 300 w 301"/>
                <a:gd name="T15" fmla="*/ 75 h 138"/>
                <a:gd name="T16" fmla="*/ 300 w 301"/>
                <a:gd name="T17" fmla="*/ 75 h 138"/>
                <a:gd name="T18" fmla="*/ 300 w 301"/>
                <a:gd name="T19" fmla="*/ 7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138">
                  <a:moveTo>
                    <a:pt x="300" y="75"/>
                  </a:moveTo>
                  <a:lnTo>
                    <a:pt x="300" y="75"/>
                  </a:lnTo>
                  <a:cubicBezTo>
                    <a:pt x="300" y="137"/>
                    <a:pt x="300" y="137"/>
                    <a:pt x="30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7"/>
                    <a:pt x="38" y="0"/>
                    <a:pt x="7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62" y="0"/>
                    <a:pt x="300" y="37"/>
                    <a:pt x="300" y="75"/>
                  </a:cubicBezTo>
                  <a:close/>
                  <a:moveTo>
                    <a:pt x="300" y="75"/>
                  </a:moveTo>
                  <a:lnTo>
                    <a:pt x="300" y="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442">
              <a:extLst>
                <a:ext uri="{FF2B5EF4-FFF2-40B4-BE49-F238E27FC236}">
                  <a16:creationId xmlns:a16="http://schemas.microsoft.com/office/drawing/2014/main" id="{6BF92ECE-DD47-3C49-B84F-D6A85EB64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3716" y="5694034"/>
              <a:ext cx="3877212" cy="1877647"/>
            </a:xfrm>
            <a:custGeom>
              <a:avLst/>
              <a:gdLst>
                <a:gd name="T0" fmla="*/ 698 w 699"/>
                <a:gd name="T1" fmla="*/ 337 h 338"/>
                <a:gd name="T2" fmla="*/ 698 w 699"/>
                <a:gd name="T3" fmla="*/ 337 h 338"/>
                <a:gd name="T4" fmla="*/ 0 w 699"/>
                <a:gd name="T5" fmla="*/ 337 h 338"/>
                <a:gd name="T6" fmla="*/ 25 w 699"/>
                <a:gd name="T7" fmla="*/ 162 h 338"/>
                <a:gd name="T8" fmla="*/ 225 w 699"/>
                <a:gd name="T9" fmla="*/ 0 h 338"/>
                <a:gd name="T10" fmla="*/ 349 w 699"/>
                <a:gd name="T11" fmla="*/ 25 h 338"/>
                <a:gd name="T12" fmla="*/ 461 w 699"/>
                <a:gd name="T13" fmla="*/ 0 h 338"/>
                <a:gd name="T14" fmla="*/ 673 w 699"/>
                <a:gd name="T15" fmla="*/ 162 h 338"/>
                <a:gd name="T16" fmla="*/ 698 w 699"/>
                <a:gd name="T17" fmla="*/ 337 h 338"/>
                <a:gd name="T18" fmla="*/ 698 w 699"/>
                <a:gd name="T19" fmla="*/ 337 h 338"/>
                <a:gd name="T20" fmla="*/ 698 w 699"/>
                <a:gd name="T21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9" h="338">
                  <a:moveTo>
                    <a:pt x="698" y="337"/>
                  </a:moveTo>
                  <a:lnTo>
                    <a:pt x="698" y="337"/>
                  </a:lnTo>
                  <a:cubicBezTo>
                    <a:pt x="0" y="337"/>
                    <a:pt x="0" y="337"/>
                    <a:pt x="0" y="337"/>
                  </a:cubicBezTo>
                  <a:cubicBezTo>
                    <a:pt x="25" y="162"/>
                    <a:pt x="25" y="162"/>
                    <a:pt x="25" y="162"/>
                  </a:cubicBezTo>
                  <a:cubicBezTo>
                    <a:pt x="50" y="75"/>
                    <a:pt x="137" y="0"/>
                    <a:pt x="225" y="0"/>
                  </a:cubicBezTo>
                  <a:cubicBezTo>
                    <a:pt x="349" y="25"/>
                    <a:pt x="349" y="25"/>
                    <a:pt x="349" y="25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561" y="0"/>
                    <a:pt x="648" y="75"/>
                    <a:pt x="673" y="162"/>
                  </a:cubicBezTo>
                  <a:lnTo>
                    <a:pt x="698" y="337"/>
                  </a:lnTo>
                  <a:close/>
                  <a:moveTo>
                    <a:pt x="698" y="337"/>
                  </a:moveTo>
                  <a:lnTo>
                    <a:pt x="698" y="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444">
              <a:extLst>
                <a:ext uri="{FF2B5EF4-FFF2-40B4-BE49-F238E27FC236}">
                  <a16:creationId xmlns:a16="http://schemas.microsoft.com/office/drawing/2014/main" id="{B46769BD-14B1-D948-B830-A4204ABD1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7355" y="5694034"/>
              <a:ext cx="1316786" cy="1877647"/>
            </a:xfrm>
            <a:custGeom>
              <a:avLst/>
              <a:gdLst>
                <a:gd name="T0" fmla="*/ 236 w 237"/>
                <a:gd name="T1" fmla="*/ 0 h 338"/>
                <a:gd name="T2" fmla="*/ 236 w 237"/>
                <a:gd name="T3" fmla="*/ 25 h 338"/>
                <a:gd name="T4" fmla="*/ 124 w 237"/>
                <a:gd name="T5" fmla="*/ 337 h 338"/>
                <a:gd name="T6" fmla="*/ 87 w 237"/>
                <a:gd name="T7" fmla="*/ 212 h 338"/>
                <a:gd name="T8" fmla="*/ 0 w 237"/>
                <a:gd name="T9" fmla="*/ 0 h 338"/>
                <a:gd name="T10" fmla="*/ 236 w 237"/>
                <a:gd name="T11" fmla="*/ 0 h 338"/>
                <a:gd name="T12" fmla="*/ 236 w 237"/>
                <a:gd name="T13" fmla="*/ 0 h 338"/>
                <a:gd name="T14" fmla="*/ 236 w 237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338">
                  <a:moveTo>
                    <a:pt x="236" y="0"/>
                  </a:moveTo>
                  <a:lnTo>
                    <a:pt x="236" y="25"/>
                  </a:lnTo>
                  <a:lnTo>
                    <a:pt x="124" y="337"/>
                  </a:lnTo>
                  <a:lnTo>
                    <a:pt x="87" y="212"/>
                  </a:lnTo>
                  <a:lnTo>
                    <a:pt x="0" y="0"/>
                  </a:lnTo>
                  <a:lnTo>
                    <a:pt x="236" y="0"/>
                  </a:lnTo>
                  <a:close/>
                  <a:moveTo>
                    <a:pt x="236" y="0"/>
                  </a:moveTo>
                  <a:lnTo>
                    <a:pt x="236" y="0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445">
              <a:extLst>
                <a:ext uri="{FF2B5EF4-FFF2-40B4-BE49-F238E27FC236}">
                  <a16:creationId xmlns:a16="http://schemas.microsoft.com/office/drawing/2014/main" id="{F1560977-1135-9448-81F8-67373170A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7355" y="5694034"/>
              <a:ext cx="1316786" cy="1877647"/>
            </a:xfrm>
            <a:custGeom>
              <a:avLst/>
              <a:gdLst>
                <a:gd name="T0" fmla="*/ 236 w 237"/>
                <a:gd name="T1" fmla="*/ 0 h 338"/>
                <a:gd name="T2" fmla="*/ 236 w 237"/>
                <a:gd name="T3" fmla="*/ 25 h 338"/>
                <a:gd name="T4" fmla="*/ 124 w 237"/>
                <a:gd name="T5" fmla="*/ 337 h 338"/>
                <a:gd name="T6" fmla="*/ 87 w 237"/>
                <a:gd name="T7" fmla="*/ 212 h 338"/>
                <a:gd name="T8" fmla="*/ 0 w 237"/>
                <a:gd name="T9" fmla="*/ 0 h 338"/>
                <a:gd name="T10" fmla="*/ 236 w 237"/>
                <a:gd name="T1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8">
                  <a:moveTo>
                    <a:pt x="236" y="0"/>
                  </a:moveTo>
                  <a:lnTo>
                    <a:pt x="236" y="25"/>
                  </a:lnTo>
                  <a:lnTo>
                    <a:pt x="124" y="337"/>
                  </a:lnTo>
                  <a:lnTo>
                    <a:pt x="87" y="212"/>
                  </a:lnTo>
                  <a:lnTo>
                    <a:pt x="0" y="0"/>
                  </a:lnTo>
                  <a:lnTo>
                    <a:pt x="236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446">
              <a:extLst>
                <a:ext uri="{FF2B5EF4-FFF2-40B4-BE49-F238E27FC236}">
                  <a16:creationId xmlns:a16="http://schemas.microsoft.com/office/drawing/2014/main" id="{C271E52A-BD13-7546-A718-851BEF9E8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9748" y="5694034"/>
              <a:ext cx="24393" cy="243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447">
              <a:extLst>
                <a:ext uri="{FF2B5EF4-FFF2-40B4-BE49-F238E27FC236}">
                  <a16:creationId xmlns:a16="http://schemas.microsoft.com/office/drawing/2014/main" id="{2C92703D-FA96-DE4D-8F38-D7E6A4FA9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0661" y="5694034"/>
              <a:ext cx="829088" cy="1877647"/>
            </a:xfrm>
            <a:custGeom>
              <a:avLst/>
              <a:gdLst>
                <a:gd name="T0" fmla="*/ 149 w 150"/>
                <a:gd name="T1" fmla="*/ 0 h 338"/>
                <a:gd name="T2" fmla="*/ 149 w 150"/>
                <a:gd name="T3" fmla="*/ 25 h 338"/>
                <a:gd name="T4" fmla="*/ 37 w 150"/>
                <a:gd name="T5" fmla="*/ 337 h 338"/>
                <a:gd name="T6" fmla="*/ 0 w 150"/>
                <a:gd name="T7" fmla="*/ 212 h 338"/>
                <a:gd name="T8" fmla="*/ 75 w 150"/>
                <a:gd name="T9" fmla="*/ 0 h 338"/>
                <a:gd name="T10" fmla="*/ 149 w 150"/>
                <a:gd name="T11" fmla="*/ 0 h 338"/>
                <a:gd name="T12" fmla="*/ 149 w 150"/>
                <a:gd name="T13" fmla="*/ 0 h 338"/>
                <a:gd name="T14" fmla="*/ 149 w 150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338">
                  <a:moveTo>
                    <a:pt x="149" y="0"/>
                  </a:moveTo>
                  <a:lnTo>
                    <a:pt x="149" y="25"/>
                  </a:lnTo>
                  <a:lnTo>
                    <a:pt x="37" y="337"/>
                  </a:lnTo>
                  <a:lnTo>
                    <a:pt x="0" y="212"/>
                  </a:lnTo>
                  <a:lnTo>
                    <a:pt x="75" y="0"/>
                  </a:lnTo>
                  <a:lnTo>
                    <a:pt x="149" y="0"/>
                  </a:lnTo>
                  <a:close/>
                  <a:moveTo>
                    <a:pt x="149" y="0"/>
                  </a:moveTo>
                  <a:lnTo>
                    <a:pt x="149" y="0"/>
                  </a:lnTo>
                  <a:close/>
                </a:path>
              </a:pathLst>
            </a:custGeom>
            <a:solidFill>
              <a:srgbClr val="CBE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448">
              <a:extLst>
                <a:ext uri="{FF2B5EF4-FFF2-40B4-BE49-F238E27FC236}">
                  <a16:creationId xmlns:a16="http://schemas.microsoft.com/office/drawing/2014/main" id="{9CE5217F-6679-DA4B-84E3-24387093B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0661" y="5694034"/>
              <a:ext cx="829088" cy="1877647"/>
            </a:xfrm>
            <a:custGeom>
              <a:avLst/>
              <a:gdLst>
                <a:gd name="T0" fmla="*/ 149 w 150"/>
                <a:gd name="T1" fmla="*/ 0 h 338"/>
                <a:gd name="T2" fmla="*/ 149 w 150"/>
                <a:gd name="T3" fmla="*/ 25 h 338"/>
                <a:gd name="T4" fmla="*/ 37 w 150"/>
                <a:gd name="T5" fmla="*/ 337 h 338"/>
                <a:gd name="T6" fmla="*/ 0 w 150"/>
                <a:gd name="T7" fmla="*/ 212 h 338"/>
                <a:gd name="T8" fmla="*/ 75 w 150"/>
                <a:gd name="T9" fmla="*/ 0 h 338"/>
                <a:gd name="T10" fmla="*/ 149 w 150"/>
                <a:gd name="T1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38">
                  <a:moveTo>
                    <a:pt x="149" y="0"/>
                  </a:moveTo>
                  <a:lnTo>
                    <a:pt x="149" y="25"/>
                  </a:lnTo>
                  <a:lnTo>
                    <a:pt x="37" y="337"/>
                  </a:lnTo>
                  <a:lnTo>
                    <a:pt x="0" y="212"/>
                  </a:lnTo>
                  <a:lnTo>
                    <a:pt x="75" y="0"/>
                  </a:lnTo>
                  <a:lnTo>
                    <a:pt x="149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449">
              <a:extLst>
                <a:ext uri="{FF2B5EF4-FFF2-40B4-BE49-F238E27FC236}">
                  <a16:creationId xmlns:a16="http://schemas.microsoft.com/office/drawing/2014/main" id="{59DE7A59-C01A-CF41-BB5A-5768BE663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9748" y="5694034"/>
              <a:ext cx="24393" cy="243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BE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9" name="Freeform 450">
            <a:extLst>
              <a:ext uri="{FF2B5EF4-FFF2-40B4-BE49-F238E27FC236}">
                <a16:creationId xmlns:a16="http://schemas.microsoft.com/office/drawing/2014/main" id="{3AC662CE-4168-4F4B-A9E7-B4A2AFE2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375" y="7723835"/>
            <a:ext cx="4521778" cy="1052244"/>
          </a:xfrm>
          <a:custGeom>
            <a:avLst/>
            <a:gdLst>
              <a:gd name="T0" fmla="*/ 698 w 699"/>
              <a:gd name="T1" fmla="*/ 25 h 163"/>
              <a:gd name="T2" fmla="*/ 698 w 699"/>
              <a:gd name="T3" fmla="*/ 25 h 163"/>
              <a:gd name="T4" fmla="*/ 698 w 699"/>
              <a:gd name="T5" fmla="*/ 125 h 163"/>
              <a:gd name="T6" fmla="*/ 673 w 699"/>
              <a:gd name="T7" fmla="*/ 162 h 163"/>
              <a:gd name="T8" fmla="*/ 25 w 699"/>
              <a:gd name="T9" fmla="*/ 162 h 163"/>
              <a:gd name="T10" fmla="*/ 0 w 699"/>
              <a:gd name="T11" fmla="*/ 125 h 163"/>
              <a:gd name="T12" fmla="*/ 0 w 699"/>
              <a:gd name="T13" fmla="*/ 25 h 163"/>
              <a:gd name="T14" fmla="*/ 25 w 699"/>
              <a:gd name="T15" fmla="*/ 0 h 163"/>
              <a:gd name="T16" fmla="*/ 673 w 699"/>
              <a:gd name="T17" fmla="*/ 0 h 163"/>
              <a:gd name="T18" fmla="*/ 698 w 699"/>
              <a:gd name="T19" fmla="*/ 25 h 163"/>
              <a:gd name="T20" fmla="*/ 698 w 699"/>
              <a:gd name="T21" fmla="*/ 25 h 163"/>
              <a:gd name="T22" fmla="*/ 698 w 699"/>
              <a:gd name="T23" fmla="*/ 2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9" h="163">
                <a:moveTo>
                  <a:pt x="698" y="25"/>
                </a:moveTo>
                <a:lnTo>
                  <a:pt x="698" y="25"/>
                </a:lnTo>
                <a:cubicBezTo>
                  <a:pt x="698" y="125"/>
                  <a:pt x="698" y="125"/>
                  <a:pt x="698" y="125"/>
                </a:cubicBezTo>
                <a:cubicBezTo>
                  <a:pt x="698" y="150"/>
                  <a:pt x="686" y="162"/>
                  <a:pt x="673" y="162"/>
                </a:cubicBezTo>
                <a:cubicBezTo>
                  <a:pt x="25" y="162"/>
                  <a:pt x="25" y="162"/>
                  <a:pt x="25" y="162"/>
                </a:cubicBezTo>
                <a:cubicBezTo>
                  <a:pt x="12" y="162"/>
                  <a:pt x="0" y="150"/>
                  <a:pt x="0" y="1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3"/>
                  <a:pt x="12" y="0"/>
                  <a:pt x="25" y="0"/>
                </a:cubicBezTo>
                <a:cubicBezTo>
                  <a:pt x="673" y="0"/>
                  <a:pt x="673" y="0"/>
                  <a:pt x="673" y="0"/>
                </a:cubicBezTo>
                <a:cubicBezTo>
                  <a:pt x="686" y="0"/>
                  <a:pt x="698" y="13"/>
                  <a:pt x="698" y="25"/>
                </a:cubicBezTo>
                <a:close/>
                <a:moveTo>
                  <a:pt x="698" y="25"/>
                </a:moveTo>
                <a:lnTo>
                  <a:pt x="698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Freeform 456">
            <a:extLst>
              <a:ext uri="{FF2B5EF4-FFF2-40B4-BE49-F238E27FC236}">
                <a16:creationId xmlns:a16="http://schemas.microsoft.com/office/drawing/2014/main" id="{4C25A948-2864-8F45-ACA7-237C67D2D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143" y="10055817"/>
            <a:ext cx="3973355" cy="2587939"/>
          </a:xfrm>
          <a:custGeom>
            <a:avLst/>
            <a:gdLst>
              <a:gd name="T0" fmla="*/ 411 w 412"/>
              <a:gd name="T1" fmla="*/ 25 h 400"/>
              <a:gd name="T2" fmla="*/ 411 w 412"/>
              <a:gd name="T3" fmla="*/ 25 h 400"/>
              <a:gd name="T4" fmla="*/ 411 w 412"/>
              <a:gd name="T5" fmla="*/ 374 h 400"/>
              <a:gd name="T6" fmla="*/ 386 w 412"/>
              <a:gd name="T7" fmla="*/ 399 h 400"/>
              <a:gd name="T8" fmla="*/ 25 w 412"/>
              <a:gd name="T9" fmla="*/ 399 h 400"/>
              <a:gd name="T10" fmla="*/ 0 w 412"/>
              <a:gd name="T11" fmla="*/ 374 h 400"/>
              <a:gd name="T12" fmla="*/ 0 w 412"/>
              <a:gd name="T13" fmla="*/ 25 h 400"/>
              <a:gd name="T14" fmla="*/ 25 w 412"/>
              <a:gd name="T15" fmla="*/ 0 h 400"/>
              <a:gd name="T16" fmla="*/ 386 w 412"/>
              <a:gd name="T17" fmla="*/ 0 h 400"/>
              <a:gd name="T18" fmla="*/ 411 w 412"/>
              <a:gd name="T19" fmla="*/ 25 h 400"/>
              <a:gd name="T20" fmla="*/ 411 w 412"/>
              <a:gd name="T21" fmla="*/ 25 h 400"/>
              <a:gd name="T22" fmla="*/ 411 w 412"/>
              <a:gd name="T23" fmla="*/ 2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00">
                <a:moveTo>
                  <a:pt x="411" y="25"/>
                </a:moveTo>
                <a:lnTo>
                  <a:pt x="411" y="25"/>
                </a:lnTo>
                <a:cubicBezTo>
                  <a:pt x="411" y="374"/>
                  <a:pt x="411" y="374"/>
                  <a:pt x="411" y="374"/>
                </a:cubicBezTo>
                <a:cubicBezTo>
                  <a:pt x="411" y="386"/>
                  <a:pt x="399" y="399"/>
                  <a:pt x="386" y="399"/>
                </a:cubicBezTo>
                <a:cubicBezTo>
                  <a:pt x="25" y="399"/>
                  <a:pt x="25" y="399"/>
                  <a:pt x="25" y="399"/>
                </a:cubicBezTo>
                <a:cubicBezTo>
                  <a:pt x="12" y="399"/>
                  <a:pt x="0" y="386"/>
                  <a:pt x="0" y="37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399" y="0"/>
                  <a:pt x="411" y="12"/>
                  <a:pt x="411" y="25"/>
                </a:cubicBezTo>
                <a:close/>
                <a:moveTo>
                  <a:pt x="411" y="25"/>
                </a:moveTo>
                <a:lnTo>
                  <a:pt x="411" y="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90" name="Freeform 458">
            <a:extLst>
              <a:ext uri="{FF2B5EF4-FFF2-40B4-BE49-F238E27FC236}">
                <a16:creationId xmlns:a16="http://schemas.microsoft.com/office/drawing/2014/main" id="{9E03874F-B730-5448-83BA-C660509D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219" y="6273465"/>
            <a:ext cx="4966338" cy="324714"/>
          </a:xfrm>
          <a:custGeom>
            <a:avLst/>
            <a:gdLst>
              <a:gd name="T0" fmla="*/ 947 w 973"/>
              <a:gd name="T1" fmla="*/ 49 h 50"/>
              <a:gd name="T2" fmla="*/ 947 w 973"/>
              <a:gd name="T3" fmla="*/ 49 h 50"/>
              <a:gd name="T4" fmla="*/ 25 w 973"/>
              <a:gd name="T5" fmla="*/ 49 h 50"/>
              <a:gd name="T6" fmla="*/ 0 w 973"/>
              <a:gd name="T7" fmla="*/ 25 h 50"/>
              <a:gd name="T8" fmla="*/ 25 w 973"/>
              <a:gd name="T9" fmla="*/ 0 h 50"/>
              <a:gd name="T10" fmla="*/ 947 w 973"/>
              <a:gd name="T11" fmla="*/ 0 h 50"/>
              <a:gd name="T12" fmla="*/ 972 w 973"/>
              <a:gd name="T13" fmla="*/ 25 h 50"/>
              <a:gd name="T14" fmla="*/ 947 w 973"/>
              <a:gd name="T15" fmla="*/ 49 h 50"/>
              <a:gd name="T16" fmla="*/ 947 w 973"/>
              <a:gd name="T17" fmla="*/ 49 h 50"/>
              <a:gd name="T18" fmla="*/ 947 w 973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50">
                <a:moveTo>
                  <a:pt x="947" y="49"/>
                </a:moveTo>
                <a:lnTo>
                  <a:pt x="947" y="49"/>
                </a:lnTo>
                <a:cubicBezTo>
                  <a:pt x="25" y="49"/>
                  <a:pt x="25" y="49"/>
                  <a:pt x="25" y="49"/>
                </a:cubicBezTo>
                <a:cubicBezTo>
                  <a:pt x="12" y="49"/>
                  <a:pt x="0" y="37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947" y="0"/>
                  <a:pt x="947" y="0"/>
                  <a:pt x="947" y="0"/>
                </a:cubicBezTo>
                <a:cubicBezTo>
                  <a:pt x="960" y="0"/>
                  <a:pt x="972" y="12"/>
                  <a:pt x="972" y="25"/>
                </a:cubicBezTo>
                <a:cubicBezTo>
                  <a:pt x="972" y="37"/>
                  <a:pt x="960" y="49"/>
                  <a:pt x="947" y="49"/>
                </a:cubicBezTo>
                <a:close/>
                <a:moveTo>
                  <a:pt x="947" y="49"/>
                </a:moveTo>
                <a:lnTo>
                  <a:pt x="947" y="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8B3A08C-62C9-D742-8B83-4FF2426B3ACE}"/>
              </a:ext>
            </a:extLst>
          </p:cNvPr>
          <p:cNvSpPr txBox="1"/>
          <p:nvPr/>
        </p:nvSpPr>
        <p:spPr>
          <a:xfrm>
            <a:off x="15218395" y="10533841"/>
            <a:ext cx="280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9ADE05-582F-7540-985D-59765C1CE37B}"/>
              </a:ext>
            </a:extLst>
          </p:cNvPr>
          <p:cNvSpPr/>
          <p:nvPr/>
        </p:nvSpPr>
        <p:spPr>
          <a:xfrm>
            <a:off x="10698312" y="792818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Skills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9" name="Freeform 456">
            <a:extLst>
              <a:ext uri="{FF2B5EF4-FFF2-40B4-BE49-F238E27FC236}">
                <a16:creationId xmlns:a16="http://schemas.microsoft.com/office/drawing/2014/main" id="{3CD3AE72-2606-2943-AB08-E1DC38027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383" y="10055817"/>
            <a:ext cx="3973355" cy="2587939"/>
          </a:xfrm>
          <a:custGeom>
            <a:avLst/>
            <a:gdLst>
              <a:gd name="T0" fmla="*/ 411 w 412"/>
              <a:gd name="T1" fmla="*/ 25 h 400"/>
              <a:gd name="T2" fmla="*/ 411 w 412"/>
              <a:gd name="T3" fmla="*/ 25 h 400"/>
              <a:gd name="T4" fmla="*/ 411 w 412"/>
              <a:gd name="T5" fmla="*/ 374 h 400"/>
              <a:gd name="T6" fmla="*/ 386 w 412"/>
              <a:gd name="T7" fmla="*/ 399 h 400"/>
              <a:gd name="T8" fmla="*/ 25 w 412"/>
              <a:gd name="T9" fmla="*/ 399 h 400"/>
              <a:gd name="T10" fmla="*/ 0 w 412"/>
              <a:gd name="T11" fmla="*/ 374 h 400"/>
              <a:gd name="T12" fmla="*/ 0 w 412"/>
              <a:gd name="T13" fmla="*/ 25 h 400"/>
              <a:gd name="T14" fmla="*/ 25 w 412"/>
              <a:gd name="T15" fmla="*/ 0 h 400"/>
              <a:gd name="T16" fmla="*/ 386 w 412"/>
              <a:gd name="T17" fmla="*/ 0 h 400"/>
              <a:gd name="T18" fmla="*/ 411 w 412"/>
              <a:gd name="T19" fmla="*/ 25 h 400"/>
              <a:gd name="T20" fmla="*/ 411 w 412"/>
              <a:gd name="T21" fmla="*/ 25 h 400"/>
              <a:gd name="T22" fmla="*/ 411 w 412"/>
              <a:gd name="T23" fmla="*/ 2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00">
                <a:moveTo>
                  <a:pt x="411" y="25"/>
                </a:moveTo>
                <a:lnTo>
                  <a:pt x="411" y="25"/>
                </a:lnTo>
                <a:cubicBezTo>
                  <a:pt x="411" y="374"/>
                  <a:pt x="411" y="374"/>
                  <a:pt x="411" y="374"/>
                </a:cubicBezTo>
                <a:cubicBezTo>
                  <a:pt x="411" y="386"/>
                  <a:pt x="399" y="399"/>
                  <a:pt x="386" y="399"/>
                </a:cubicBezTo>
                <a:cubicBezTo>
                  <a:pt x="25" y="399"/>
                  <a:pt x="25" y="399"/>
                  <a:pt x="25" y="399"/>
                </a:cubicBezTo>
                <a:cubicBezTo>
                  <a:pt x="12" y="399"/>
                  <a:pt x="0" y="386"/>
                  <a:pt x="0" y="37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399" y="0"/>
                  <a:pt x="411" y="12"/>
                  <a:pt x="411" y="25"/>
                </a:cubicBezTo>
                <a:close/>
                <a:moveTo>
                  <a:pt x="411" y="25"/>
                </a:moveTo>
                <a:lnTo>
                  <a:pt x="411" y="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BCD021-465E-264D-8ADF-238FAF8699F6}"/>
              </a:ext>
            </a:extLst>
          </p:cNvPr>
          <p:cNvSpPr txBox="1"/>
          <p:nvPr/>
        </p:nvSpPr>
        <p:spPr>
          <a:xfrm>
            <a:off x="10788635" y="10533841"/>
            <a:ext cx="280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1" name="Freeform 456">
            <a:extLst>
              <a:ext uri="{FF2B5EF4-FFF2-40B4-BE49-F238E27FC236}">
                <a16:creationId xmlns:a16="http://schemas.microsoft.com/office/drawing/2014/main" id="{A862FC0C-9068-9A41-A6A3-17DC5CBE5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13" y="10055817"/>
            <a:ext cx="3973355" cy="2587939"/>
          </a:xfrm>
          <a:custGeom>
            <a:avLst/>
            <a:gdLst>
              <a:gd name="T0" fmla="*/ 411 w 412"/>
              <a:gd name="T1" fmla="*/ 25 h 400"/>
              <a:gd name="T2" fmla="*/ 411 w 412"/>
              <a:gd name="T3" fmla="*/ 25 h 400"/>
              <a:gd name="T4" fmla="*/ 411 w 412"/>
              <a:gd name="T5" fmla="*/ 374 h 400"/>
              <a:gd name="T6" fmla="*/ 386 w 412"/>
              <a:gd name="T7" fmla="*/ 399 h 400"/>
              <a:gd name="T8" fmla="*/ 25 w 412"/>
              <a:gd name="T9" fmla="*/ 399 h 400"/>
              <a:gd name="T10" fmla="*/ 0 w 412"/>
              <a:gd name="T11" fmla="*/ 374 h 400"/>
              <a:gd name="T12" fmla="*/ 0 w 412"/>
              <a:gd name="T13" fmla="*/ 25 h 400"/>
              <a:gd name="T14" fmla="*/ 25 w 412"/>
              <a:gd name="T15" fmla="*/ 0 h 400"/>
              <a:gd name="T16" fmla="*/ 386 w 412"/>
              <a:gd name="T17" fmla="*/ 0 h 400"/>
              <a:gd name="T18" fmla="*/ 411 w 412"/>
              <a:gd name="T19" fmla="*/ 25 h 400"/>
              <a:gd name="T20" fmla="*/ 411 w 412"/>
              <a:gd name="T21" fmla="*/ 25 h 400"/>
              <a:gd name="T22" fmla="*/ 411 w 412"/>
              <a:gd name="T23" fmla="*/ 2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00">
                <a:moveTo>
                  <a:pt x="411" y="25"/>
                </a:moveTo>
                <a:lnTo>
                  <a:pt x="411" y="25"/>
                </a:lnTo>
                <a:cubicBezTo>
                  <a:pt x="411" y="374"/>
                  <a:pt x="411" y="374"/>
                  <a:pt x="411" y="374"/>
                </a:cubicBezTo>
                <a:cubicBezTo>
                  <a:pt x="411" y="386"/>
                  <a:pt x="399" y="399"/>
                  <a:pt x="386" y="399"/>
                </a:cubicBezTo>
                <a:cubicBezTo>
                  <a:pt x="25" y="399"/>
                  <a:pt x="25" y="399"/>
                  <a:pt x="25" y="399"/>
                </a:cubicBezTo>
                <a:cubicBezTo>
                  <a:pt x="12" y="399"/>
                  <a:pt x="0" y="386"/>
                  <a:pt x="0" y="37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399" y="0"/>
                  <a:pt x="411" y="12"/>
                  <a:pt x="411" y="25"/>
                </a:cubicBezTo>
                <a:close/>
                <a:moveTo>
                  <a:pt x="411" y="25"/>
                </a:moveTo>
                <a:lnTo>
                  <a:pt x="411" y="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D669AD-145E-E047-A85B-1C6DA4504D80}"/>
              </a:ext>
            </a:extLst>
          </p:cNvPr>
          <p:cNvSpPr txBox="1"/>
          <p:nvPr/>
        </p:nvSpPr>
        <p:spPr>
          <a:xfrm>
            <a:off x="6342965" y="10533841"/>
            <a:ext cx="280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429192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4DF0B1CF-3FA3-AA49-B5D7-E88335C9573D}"/>
              </a:ext>
            </a:extLst>
          </p:cNvPr>
          <p:cNvSpPr/>
          <p:nvPr/>
        </p:nvSpPr>
        <p:spPr>
          <a:xfrm>
            <a:off x="0" y="-8766"/>
            <a:ext cx="24377650" cy="1372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0500DF-03E9-5F48-8627-44BB94AA66A8}"/>
              </a:ext>
            </a:extLst>
          </p:cNvPr>
          <p:cNvSpPr/>
          <p:nvPr/>
        </p:nvSpPr>
        <p:spPr>
          <a:xfrm>
            <a:off x="16059883" y="10011529"/>
            <a:ext cx="6847840" cy="2790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3BD3AB5-3D6B-074C-A122-CF7A294CCCBB}"/>
              </a:ext>
            </a:extLst>
          </p:cNvPr>
          <p:cNvSpPr/>
          <p:nvPr/>
        </p:nvSpPr>
        <p:spPr>
          <a:xfrm>
            <a:off x="1555534" y="3962400"/>
            <a:ext cx="14532855" cy="8859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29A819-B233-CE40-86C6-ACDCE8643102}"/>
              </a:ext>
            </a:extLst>
          </p:cNvPr>
          <p:cNvSpPr/>
          <p:nvPr/>
        </p:nvSpPr>
        <p:spPr>
          <a:xfrm>
            <a:off x="2679163" y="43789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Forma libre 208">
            <a:extLst>
              <a:ext uri="{FF2B5EF4-FFF2-40B4-BE49-F238E27FC236}">
                <a16:creationId xmlns:a16="http://schemas.microsoft.com/office/drawing/2014/main" id="{D3629936-88C7-944C-A234-186633128536}"/>
              </a:ext>
            </a:extLst>
          </p:cNvPr>
          <p:cNvSpPr/>
          <p:nvPr/>
        </p:nvSpPr>
        <p:spPr>
          <a:xfrm>
            <a:off x="17167361" y="10478896"/>
            <a:ext cx="257250" cy="257250"/>
          </a:xfrm>
          <a:custGeom>
            <a:avLst/>
            <a:gdLst>
              <a:gd name="connsiteX0" fmla="*/ 157173 w 161925"/>
              <a:gd name="connsiteY0" fmla="*/ 128166 h 161925"/>
              <a:gd name="connsiteX1" fmla="*/ 133456 w 161925"/>
              <a:gd name="connsiteY1" fmla="*/ 104543 h 161925"/>
              <a:gd name="connsiteX2" fmla="*/ 116120 w 161925"/>
              <a:gd name="connsiteY2" fmla="*/ 104543 h 161925"/>
              <a:gd name="connsiteX3" fmla="*/ 104119 w 161925"/>
              <a:gd name="connsiteY3" fmla="*/ 116545 h 161925"/>
              <a:gd name="connsiteX4" fmla="*/ 101833 w 161925"/>
              <a:gd name="connsiteY4" fmla="*/ 115212 h 161925"/>
              <a:gd name="connsiteX5" fmla="*/ 73258 w 161925"/>
              <a:gd name="connsiteY5" fmla="*/ 94447 h 161925"/>
              <a:gd name="connsiteX6" fmla="*/ 52493 w 161925"/>
              <a:gd name="connsiteY6" fmla="*/ 65872 h 161925"/>
              <a:gd name="connsiteX7" fmla="*/ 51160 w 161925"/>
              <a:gd name="connsiteY7" fmla="*/ 63490 h 161925"/>
              <a:gd name="connsiteX8" fmla="*/ 59161 w 161925"/>
              <a:gd name="connsiteY8" fmla="*/ 55585 h 161925"/>
              <a:gd name="connsiteX9" fmla="*/ 63066 w 161925"/>
              <a:gd name="connsiteY9" fmla="*/ 51584 h 161925"/>
              <a:gd name="connsiteX10" fmla="*/ 63160 w 161925"/>
              <a:gd name="connsiteY10" fmla="*/ 34342 h 161925"/>
              <a:gd name="connsiteX11" fmla="*/ 63066 w 161925"/>
              <a:gd name="connsiteY11" fmla="*/ 34249 h 161925"/>
              <a:gd name="connsiteX12" fmla="*/ 39539 w 161925"/>
              <a:gd name="connsiteY12" fmla="*/ 10722 h 161925"/>
              <a:gd name="connsiteX13" fmla="*/ 22204 w 161925"/>
              <a:gd name="connsiteY13" fmla="*/ 10722 h 161925"/>
              <a:gd name="connsiteX14" fmla="*/ 15536 w 161925"/>
              <a:gd name="connsiteY14" fmla="*/ 17485 h 161925"/>
              <a:gd name="connsiteX15" fmla="*/ 15536 w 161925"/>
              <a:gd name="connsiteY15" fmla="*/ 17485 h 161925"/>
              <a:gd name="connsiteX16" fmla="*/ 10107 w 161925"/>
              <a:gd name="connsiteY16" fmla="*/ 27010 h 161925"/>
              <a:gd name="connsiteX17" fmla="*/ 7630 w 161925"/>
              <a:gd name="connsiteY17" fmla="*/ 36535 h 161925"/>
              <a:gd name="connsiteX18" fmla="*/ 48493 w 161925"/>
              <a:gd name="connsiteY18" fmla="*/ 118259 h 161925"/>
              <a:gd name="connsiteX19" fmla="*/ 130217 w 161925"/>
              <a:gd name="connsiteY19" fmla="*/ 159122 h 161925"/>
              <a:gd name="connsiteX20" fmla="*/ 139742 w 161925"/>
              <a:gd name="connsiteY20" fmla="*/ 156645 h 161925"/>
              <a:gd name="connsiteX21" fmla="*/ 149267 w 161925"/>
              <a:gd name="connsiteY21" fmla="*/ 151121 h 161925"/>
              <a:gd name="connsiteX22" fmla="*/ 149267 w 161925"/>
              <a:gd name="connsiteY22" fmla="*/ 151121 h 161925"/>
              <a:gd name="connsiteX23" fmla="*/ 156030 w 161925"/>
              <a:gd name="connsiteY23" fmla="*/ 144453 h 161925"/>
              <a:gd name="connsiteX24" fmla="*/ 156030 w 161925"/>
              <a:gd name="connsiteY24" fmla="*/ 12702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25" h="161925">
                <a:moveTo>
                  <a:pt x="157173" y="128166"/>
                </a:moveTo>
                <a:lnTo>
                  <a:pt x="133456" y="104543"/>
                </a:lnTo>
                <a:cubicBezTo>
                  <a:pt x="128662" y="99772"/>
                  <a:pt x="120914" y="99772"/>
                  <a:pt x="116120" y="104543"/>
                </a:cubicBezTo>
                <a:lnTo>
                  <a:pt x="104119" y="116545"/>
                </a:lnTo>
                <a:lnTo>
                  <a:pt x="101833" y="115212"/>
                </a:lnTo>
                <a:cubicBezTo>
                  <a:pt x="91332" y="109743"/>
                  <a:pt x="81702" y="102746"/>
                  <a:pt x="73258" y="94447"/>
                </a:cubicBezTo>
                <a:cubicBezTo>
                  <a:pt x="64930" y="86029"/>
                  <a:pt x="57928" y="76394"/>
                  <a:pt x="52493" y="65872"/>
                </a:cubicBezTo>
                <a:lnTo>
                  <a:pt x="51160" y="63490"/>
                </a:lnTo>
                <a:lnTo>
                  <a:pt x="59161" y="55585"/>
                </a:lnTo>
                <a:lnTo>
                  <a:pt x="63066" y="51584"/>
                </a:lnTo>
                <a:cubicBezTo>
                  <a:pt x="67853" y="46849"/>
                  <a:pt x="67895" y="39129"/>
                  <a:pt x="63160" y="34342"/>
                </a:cubicBezTo>
                <a:cubicBezTo>
                  <a:pt x="63129" y="34311"/>
                  <a:pt x="63097" y="34279"/>
                  <a:pt x="63066" y="34249"/>
                </a:cubicBezTo>
                <a:lnTo>
                  <a:pt x="39539" y="10722"/>
                </a:lnTo>
                <a:cubicBezTo>
                  <a:pt x="34745" y="5951"/>
                  <a:pt x="26997" y="5951"/>
                  <a:pt x="22204" y="10722"/>
                </a:cubicBezTo>
                <a:lnTo>
                  <a:pt x="15536" y="17485"/>
                </a:lnTo>
                <a:lnTo>
                  <a:pt x="15536" y="17485"/>
                </a:lnTo>
                <a:cubicBezTo>
                  <a:pt x="13277" y="20382"/>
                  <a:pt x="11448" y="23590"/>
                  <a:pt x="10107" y="27010"/>
                </a:cubicBezTo>
                <a:cubicBezTo>
                  <a:pt x="8890" y="30070"/>
                  <a:pt x="8058" y="33270"/>
                  <a:pt x="7630" y="36535"/>
                </a:cubicBezTo>
                <a:cubicBezTo>
                  <a:pt x="4487" y="62443"/>
                  <a:pt x="16393" y="86065"/>
                  <a:pt x="48493" y="118259"/>
                </a:cubicBezTo>
                <a:cubicBezTo>
                  <a:pt x="92879" y="162646"/>
                  <a:pt x="128693" y="159312"/>
                  <a:pt x="130217" y="159122"/>
                </a:cubicBezTo>
                <a:cubicBezTo>
                  <a:pt x="133478" y="158673"/>
                  <a:pt x="136675" y="157842"/>
                  <a:pt x="139742" y="156645"/>
                </a:cubicBezTo>
                <a:cubicBezTo>
                  <a:pt x="143156" y="155251"/>
                  <a:pt x="146361" y="153391"/>
                  <a:pt x="149267" y="151121"/>
                </a:cubicBezTo>
                <a:lnTo>
                  <a:pt x="149267" y="151121"/>
                </a:lnTo>
                <a:lnTo>
                  <a:pt x="156030" y="144453"/>
                </a:lnTo>
                <a:cubicBezTo>
                  <a:pt x="160812" y="139627"/>
                  <a:pt x="160812" y="131849"/>
                  <a:pt x="156030" y="127022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grpSp>
        <p:nvGrpSpPr>
          <p:cNvPr id="54" name="Grupo 209">
            <a:extLst>
              <a:ext uri="{FF2B5EF4-FFF2-40B4-BE49-F238E27FC236}">
                <a16:creationId xmlns:a16="http://schemas.microsoft.com/office/drawing/2014/main" id="{BB6F614C-4D2A-1D46-83EB-EF47930F5DD3}"/>
              </a:ext>
            </a:extLst>
          </p:cNvPr>
          <p:cNvGrpSpPr/>
          <p:nvPr/>
        </p:nvGrpSpPr>
        <p:grpSpPr>
          <a:xfrm>
            <a:off x="17167361" y="11106573"/>
            <a:ext cx="264817" cy="185830"/>
            <a:chOff x="17497886" y="14540386"/>
            <a:chExt cx="166688" cy="116970"/>
          </a:xfrm>
          <a:solidFill>
            <a:schemeClr val="accent2"/>
          </a:solidFill>
        </p:grpSpPr>
        <p:sp>
          <p:nvSpPr>
            <p:cNvPr id="67" name="Forma libre 210">
              <a:extLst>
                <a:ext uri="{FF2B5EF4-FFF2-40B4-BE49-F238E27FC236}">
                  <a16:creationId xmlns:a16="http://schemas.microsoft.com/office/drawing/2014/main" id="{7D6FD0C5-594D-EE4A-8109-7331C8BF6AE2}"/>
                </a:ext>
              </a:extLst>
            </p:cNvPr>
            <p:cNvSpPr/>
            <p:nvPr/>
          </p:nvSpPr>
          <p:spPr>
            <a:xfrm>
              <a:off x="17501220" y="14600206"/>
              <a:ext cx="152400" cy="57150"/>
            </a:xfrm>
            <a:custGeom>
              <a:avLst/>
              <a:gdLst>
                <a:gd name="connsiteX0" fmla="*/ 80200 w 152400"/>
                <a:gd name="connsiteY0" fmla="*/ 23717 h 57150"/>
                <a:gd name="connsiteX1" fmla="*/ 61150 w 152400"/>
                <a:gd name="connsiteY1" fmla="*/ 7144 h 57150"/>
                <a:gd name="connsiteX2" fmla="*/ 7144 w 152400"/>
                <a:gd name="connsiteY2" fmla="*/ 53435 h 57150"/>
                <a:gd name="connsiteX3" fmla="*/ 14668 w 152400"/>
                <a:gd name="connsiteY3" fmla="*/ 56388 h 57150"/>
                <a:gd name="connsiteX4" fmla="*/ 145447 w 152400"/>
                <a:gd name="connsiteY4" fmla="*/ 56388 h 57150"/>
                <a:gd name="connsiteX5" fmla="*/ 152971 w 152400"/>
                <a:gd name="connsiteY5" fmla="*/ 53435 h 57150"/>
                <a:gd name="connsiteX6" fmla="*/ 98965 w 1524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57150">
                  <a:moveTo>
                    <a:pt x="80200" y="23717"/>
                  </a:moveTo>
                  <a:lnTo>
                    <a:pt x="61150" y="7144"/>
                  </a:lnTo>
                  <a:lnTo>
                    <a:pt x="7144" y="53435"/>
                  </a:lnTo>
                  <a:cubicBezTo>
                    <a:pt x="9189" y="55334"/>
                    <a:pt x="11877" y="56390"/>
                    <a:pt x="14668" y="56388"/>
                  </a:cubicBezTo>
                  <a:lnTo>
                    <a:pt x="145447" y="56388"/>
                  </a:lnTo>
                  <a:cubicBezTo>
                    <a:pt x="148238" y="56390"/>
                    <a:pt x="150926" y="55334"/>
                    <a:pt x="152971" y="53435"/>
                  </a:cubicBezTo>
                  <a:lnTo>
                    <a:pt x="9896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8" name="Forma libre 211">
              <a:extLst>
                <a:ext uri="{FF2B5EF4-FFF2-40B4-BE49-F238E27FC236}">
                  <a16:creationId xmlns:a16="http://schemas.microsoft.com/office/drawing/2014/main" id="{564975B6-0E7E-2443-953A-0DD94500F373}"/>
                </a:ext>
              </a:extLst>
            </p:cNvPr>
            <p:cNvSpPr/>
            <p:nvPr/>
          </p:nvSpPr>
          <p:spPr>
            <a:xfrm>
              <a:off x="17501315" y="14540386"/>
              <a:ext cx="152400" cy="76200"/>
            </a:xfrm>
            <a:custGeom>
              <a:avLst/>
              <a:gdLst>
                <a:gd name="connsiteX0" fmla="*/ 152971 w 152400"/>
                <a:gd name="connsiteY0" fmla="*/ 10099 h 76200"/>
                <a:gd name="connsiteX1" fmla="*/ 145447 w 152400"/>
                <a:gd name="connsiteY1" fmla="*/ 7146 h 76200"/>
                <a:gd name="connsiteX2" fmla="*/ 14668 w 152400"/>
                <a:gd name="connsiteY2" fmla="*/ 7146 h 76200"/>
                <a:gd name="connsiteX3" fmla="*/ 7144 w 152400"/>
                <a:gd name="connsiteY3" fmla="*/ 10099 h 76200"/>
                <a:gd name="connsiteX4" fmla="*/ 80105 w 152400"/>
                <a:gd name="connsiteY4" fmla="*/ 725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76200">
                  <a:moveTo>
                    <a:pt x="152971" y="10099"/>
                  </a:moveTo>
                  <a:cubicBezTo>
                    <a:pt x="150959" y="8148"/>
                    <a:pt x="148249" y="7085"/>
                    <a:pt x="145447" y="7146"/>
                  </a:cubicBezTo>
                  <a:lnTo>
                    <a:pt x="14668" y="7146"/>
                  </a:lnTo>
                  <a:cubicBezTo>
                    <a:pt x="11874" y="7125"/>
                    <a:pt x="9179" y="8183"/>
                    <a:pt x="7144" y="10099"/>
                  </a:cubicBezTo>
                  <a:lnTo>
                    <a:pt x="80105" y="725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9" name="Forma libre 212">
              <a:extLst>
                <a:ext uri="{FF2B5EF4-FFF2-40B4-BE49-F238E27FC236}">
                  <a16:creationId xmlns:a16="http://schemas.microsoft.com/office/drawing/2014/main" id="{297BB74C-17C8-6944-A645-32CDEBB0DCFD}"/>
                </a:ext>
              </a:extLst>
            </p:cNvPr>
            <p:cNvSpPr/>
            <p:nvPr/>
          </p:nvSpPr>
          <p:spPr>
            <a:xfrm>
              <a:off x="17497886" y="14549914"/>
              <a:ext cx="66675" cy="104775"/>
            </a:xfrm>
            <a:custGeom>
              <a:avLst/>
              <a:gdLst>
                <a:gd name="connsiteX0" fmla="*/ 7144 w 66675"/>
                <a:gd name="connsiteY0" fmla="*/ 7144 h 104775"/>
                <a:gd name="connsiteX1" fmla="*/ 7144 w 66675"/>
                <a:gd name="connsiteY1" fmla="*/ 97822 h 104775"/>
                <a:gd name="connsiteX2" fmla="*/ 59912 w 66675"/>
                <a:gd name="connsiteY2" fmla="*/ 52959 h 104775"/>
                <a:gd name="connsiteX3" fmla="*/ 7144 w 66675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7144"/>
                  </a:moveTo>
                  <a:lnTo>
                    <a:pt x="7144" y="97822"/>
                  </a:lnTo>
                  <a:lnTo>
                    <a:pt x="59912" y="5295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2" name="Forma libre 213">
              <a:extLst>
                <a:ext uri="{FF2B5EF4-FFF2-40B4-BE49-F238E27FC236}">
                  <a16:creationId xmlns:a16="http://schemas.microsoft.com/office/drawing/2014/main" id="{1F4EA117-D7C8-154A-BD9A-CF8A17AF5095}"/>
                </a:ext>
              </a:extLst>
            </p:cNvPr>
            <p:cNvSpPr/>
            <p:nvPr/>
          </p:nvSpPr>
          <p:spPr>
            <a:xfrm>
              <a:off x="17597899" y="14549914"/>
              <a:ext cx="66675" cy="104775"/>
            </a:xfrm>
            <a:custGeom>
              <a:avLst/>
              <a:gdLst>
                <a:gd name="connsiteX0" fmla="*/ 7144 w 66675"/>
                <a:gd name="connsiteY0" fmla="*/ 52959 h 104775"/>
                <a:gd name="connsiteX1" fmla="*/ 59817 w 66675"/>
                <a:gd name="connsiteY1" fmla="*/ 97822 h 104775"/>
                <a:gd name="connsiteX2" fmla="*/ 59817 w 66675"/>
                <a:gd name="connsiteY2" fmla="*/ 7144 h 104775"/>
                <a:gd name="connsiteX3" fmla="*/ 7144 w 66675"/>
                <a:gd name="connsiteY3" fmla="*/ 5295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52959"/>
                  </a:moveTo>
                  <a:lnTo>
                    <a:pt x="59817" y="97822"/>
                  </a:lnTo>
                  <a:lnTo>
                    <a:pt x="59817" y="7144"/>
                  </a:lnTo>
                  <a:lnTo>
                    <a:pt x="7144" y="529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grpSp>
        <p:nvGrpSpPr>
          <p:cNvPr id="73" name="Grupo 214">
            <a:extLst>
              <a:ext uri="{FF2B5EF4-FFF2-40B4-BE49-F238E27FC236}">
                <a16:creationId xmlns:a16="http://schemas.microsoft.com/office/drawing/2014/main" id="{E783D788-1797-784B-A8B1-5396AEEAD2C7}"/>
              </a:ext>
            </a:extLst>
          </p:cNvPr>
          <p:cNvGrpSpPr/>
          <p:nvPr/>
        </p:nvGrpSpPr>
        <p:grpSpPr>
          <a:xfrm>
            <a:off x="17175380" y="11586168"/>
            <a:ext cx="256798" cy="260580"/>
            <a:chOff x="18881392" y="14520576"/>
            <a:chExt cx="161640" cy="164021"/>
          </a:xfrm>
          <a:solidFill>
            <a:schemeClr val="accent3"/>
          </a:solidFill>
        </p:grpSpPr>
        <p:sp>
          <p:nvSpPr>
            <p:cNvPr id="74" name="Forma libre 215">
              <a:extLst>
                <a:ext uri="{FF2B5EF4-FFF2-40B4-BE49-F238E27FC236}">
                  <a16:creationId xmlns:a16="http://schemas.microsoft.com/office/drawing/2014/main" id="{9E77261B-8F7B-1F43-A0FF-AF1C1AD3CDBC}"/>
                </a:ext>
              </a:extLst>
            </p:cNvPr>
            <p:cNvSpPr/>
            <p:nvPr/>
          </p:nvSpPr>
          <p:spPr>
            <a:xfrm>
              <a:off x="18959974" y="14636972"/>
              <a:ext cx="38100" cy="47625"/>
            </a:xfrm>
            <a:custGeom>
              <a:avLst/>
              <a:gdLst>
                <a:gd name="connsiteX0" fmla="*/ 7144 w 38100"/>
                <a:gd name="connsiteY0" fmla="*/ 42100 h 47625"/>
                <a:gd name="connsiteX1" fmla="*/ 35243 w 38100"/>
                <a:gd name="connsiteY1" fmla="*/ 10477 h 47625"/>
                <a:gd name="connsiteX2" fmla="*/ 7144 w 38100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7144" y="42100"/>
                  </a:moveTo>
                  <a:cubicBezTo>
                    <a:pt x="18669" y="40386"/>
                    <a:pt x="28861" y="28289"/>
                    <a:pt x="35243" y="10477"/>
                  </a:cubicBezTo>
                  <a:cubicBezTo>
                    <a:pt x="26021" y="8373"/>
                    <a:pt x="16602" y="7255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7" name="Forma libre 216">
              <a:extLst>
                <a:ext uri="{FF2B5EF4-FFF2-40B4-BE49-F238E27FC236}">
                  <a16:creationId xmlns:a16="http://schemas.microsoft.com/office/drawing/2014/main" id="{955C4379-231E-924E-BEB8-51956B5640A8}"/>
                </a:ext>
              </a:extLst>
            </p:cNvPr>
            <p:cNvSpPr/>
            <p:nvPr/>
          </p:nvSpPr>
          <p:spPr>
            <a:xfrm>
              <a:off x="18975309" y="14641925"/>
              <a:ext cx="47625" cy="38100"/>
            </a:xfrm>
            <a:custGeom>
              <a:avLst/>
              <a:gdLst>
                <a:gd name="connsiteX0" fmla="*/ 10287 w 47625"/>
                <a:gd name="connsiteY0" fmla="*/ 34290 h 38100"/>
                <a:gd name="connsiteX1" fmla="*/ 12287 w 47625"/>
                <a:gd name="connsiteY1" fmla="*/ 33623 h 38100"/>
                <a:gd name="connsiteX2" fmla="*/ 14002 w 47625"/>
                <a:gd name="connsiteY2" fmla="*/ 33051 h 38100"/>
                <a:gd name="connsiteX3" fmla="*/ 16002 w 47625"/>
                <a:gd name="connsiteY3" fmla="*/ 32385 h 38100"/>
                <a:gd name="connsiteX4" fmla="*/ 17717 w 47625"/>
                <a:gd name="connsiteY4" fmla="*/ 31718 h 38100"/>
                <a:gd name="connsiteX5" fmla="*/ 19621 w 47625"/>
                <a:gd name="connsiteY5" fmla="*/ 30861 h 38100"/>
                <a:gd name="connsiteX6" fmla="*/ 21336 w 47625"/>
                <a:gd name="connsiteY6" fmla="*/ 30099 h 38100"/>
                <a:gd name="connsiteX7" fmla="*/ 23146 w 47625"/>
                <a:gd name="connsiteY7" fmla="*/ 29242 h 38100"/>
                <a:gd name="connsiteX8" fmla="*/ 24765 w 47625"/>
                <a:gd name="connsiteY8" fmla="*/ 28384 h 38100"/>
                <a:gd name="connsiteX9" fmla="*/ 26575 w 47625"/>
                <a:gd name="connsiteY9" fmla="*/ 27337 h 38100"/>
                <a:gd name="connsiteX10" fmla="*/ 28194 w 47625"/>
                <a:gd name="connsiteY10" fmla="*/ 26384 h 38100"/>
                <a:gd name="connsiteX11" fmla="*/ 29909 w 47625"/>
                <a:gd name="connsiteY11" fmla="*/ 25336 h 38100"/>
                <a:gd name="connsiteX12" fmla="*/ 31528 w 47625"/>
                <a:gd name="connsiteY12" fmla="*/ 24289 h 38100"/>
                <a:gd name="connsiteX13" fmla="*/ 33147 w 47625"/>
                <a:gd name="connsiteY13" fmla="*/ 23146 h 38100"/>
                <a:gd name="connsiteX14" fmla="*/ 34671 w 47625"/>
                <a:gd name="connsiteY14" fmla="*/ 22098 h 38100"/>
                <a:gd name="connsiteX15" fmla="*/ 36290 w 47625"/>
                <a:gd name="connsiteY15" fmla="*/ 20764 h 38100"/>
                <a:gd name="connsiteX16" fmla="*/ 37719 w 47625"/>
                <a:gd name="connsiteY16" fmla="*/ 19621 h 38100"/>
                <a:gd name="connsiteX17" fmla="*/ 39338 w 47625"/>
                <a:gd name="connsiteY17" fmla="*/ 18192 h 38100"/>
                <a:gd name="connsiteX18" fmla="*/ 40767 w 47625"/>
                <a:gd name="connsiteY18" fmla="*/ 16954 h 38100"/>
                <a:gd name="connsiteX19" fmla="*/ 42291 w 47625"/>
                <a:gd name="connsiteY19" fmla="*/ 15526 h 38100"/>
                <a:gd name="connsiteX20" fmla="*/ 43529 w 47625"/>
                <a:gd name="connsiteY20" fmla="*/ 14192 h 38100"/>
                <a:gd name="connsiteX21" fmla="*/ 43529 w 47625"/>
                <a:gd name="connsiteY21" fmla="*/ 14192 h 38100"/>
                <a:gd name="connsiteX22" fmla="*/ 24479 w 47625"/>
                <a:gd name="connsiteY22" fmla="*/ 7144 h 38100"/>
                <a:gd name="connsiteX23" fmla="*/ 7144 w 47625"/>
                <a:gd name="connsiteY23" fmla="*/ 35719 h 38100"/>
                <a:gd name="connsiteX24" fmla="*/ 7811 w 47625"/>
                <a:gd name="connsiteY24" fmla="*/ 35719 h 38100"/>
                <a:gd name="connsiteX25" fmla="*/ 9525 w 47625"/>
                <a:gd name="connsiteY25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10287" y="34290"/>
                  </a:moveTo>
                  <a:lnTo>
                    <a:pt x="12287" y="33623"/>
                  </a:lnTo>
                  <a:lnTo>
                    <a:pt x="14002" y="33051"/>
                  </a:lnTo>
                  <a:lnTo>
                    <a:pt x="16002" y="32385"/>
                  </a:lnTo>
                  <a:lnTo>
                    <a:pt x="17717" y="31718"/>
                  </a:lnTo>
                  <a:lnTo>
                    <a:pt x="19621" y="30861"/>
                  </a:lnTo>
                  <a:lnTo>
                    <a:pt x="21336" y="30099"/>
                  </a:lnTo>
                  <a:lnTo>
                    <a:pt x="23146" y="29242"/>
                  </a:lnTo>
                  <a:lnTo>
                    <a:pt x="24765" y="28384"/>
                  </a:lnTo>
                  <a:lnTo>
                    <a:pt x="26575" y="27337"/>
                  </a:lnTo>
                  <a:lnTo>
                    <a:pt x="28194" y="26384"/>
                  </a:lnTo>
                  <a:lnTo>
                    <a:pt x="29909" y="25336"/>
                  </a:lnTo>
                  <a:lnTo>
                    <a:pt x="31528" y="24289"/>
                  </a:lnTo>
                  <a:lnTo>
                    <a:pt x="33147" y="23146"/>
                  </a:lnTo>
                  <a:lnTo>
                    <a:pt x="34671" y="22098"/>
                  </a:lnTo>
                  <a:lnTo>
                    <a:pt x="36290" y="20764"/>
                  </a:lnTo>
                  <a:lnTo>
                    <a:pt x="37719" y="19621"/>
                  </a:lnTo>
                  <a:lnTo>
                    <a:pt x="39338" y="18192"/>
                  </a:lnTo>
                  <a:lnTo>
                    <a:pt x="40767" y="16954"/>
                  </a:lnTo>
                  <a:lnTo>
                    <a:pt x="42291" y="15526"/>
                  </a:lnTo>
                  <a:lnTo>
                    <a:pt x="43529" y="14192"/>
                  </a:lnTo>
                  <a:lnTo>
                    <a:pt x="43529" y="14192"/>
                  </a:lnTo>
                  <a:cubicBezTo>
                    <a:pt x="37455" y="11155"/>
                    <a:pt x="31067" y="8792"/>
                    <a:pt x="24479" y="7144"/>
                  </a:cubicBezTo>
                  <a:cubicBezTo>
                    <a:pt x="21168" y="17962"/>
                    <a:pt x="15209" y="27784"/>
                    <a:pt x="7144" y="35719"/>
                  </a:cubicBezTo>
                  <a:lnTo>
                    <a:pt x="7811" y="35719"/>
                  </a:lnTo>
                  <a:lnTo>
                    <a:pt x="9525" y="35242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9" name="Forma libre 217">
              <a:extLst>
                <a:ext uri="{FF2B5EF4-FFF2-40B4-BE49-F238E27FC236}">
                  <a16:creationId xmlns:a16="http://schemas.microsoft.com/office/drawing/2014/main" id="{00FA8706-885B-B244-A1E7-85926BCBB85A}"/>
                </a:ext>
              </a:extLst>
            </p:cNvPr>
            <p:cNvSpPr/>
            <p:nvPr/>
          </p:nvSpPr>
          <p:spPr>
            <a:xfrm>
              <a:off x="18995407" y="14598968"/>
              <a:ext cx="47625" cy="57150"/>
            </a:xfrm>
            <a:custGeom>
              <a:avLst/>
              <a:gdLst>
                <a:gd name="connsiteX0" fmla="*/ 44767 w 47625"/>
                <a:gd name="connsiteY0" fmla="*/ 7144 h 57150"/>
                <a:gd name="connsiteX1" fmla="*/ 12668 w 47625"/>
                <a:gd name="connsiteY1" fmla="*/ 7144 h 57150"/>
                <a:gd name="connsiteX2" fmla="*/ 7144 w 47625"/>
                <a:gd name="connsiteY2" fmla="*/ 44577 h 57150"/>
                <a:gd name="connsiteX3" fmla="*/ 27718 w 47625"/>
                <a:gd name="connsiteY3" fmla="*/ 52768 h 57150"/>
                <a:gd name="connsiteX4" fmla="*/ 4514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44767" y="7144"/>
                  </a:moveTo>
                  <a:lnTo>
                    <a:pt x="12668" y="7144"/>
                  </a:lnTo>
                  <a:cubicBezTo>
                    <a:pt x="12548" y="19816"/>
                    <a:pt x="10689" y="32411"/>
                    <a:pt x="7144" y="44577"/>
                  </a:cubicBezTo>
                  <a:cubicBezTo>
                    <a:pt x="14301" y="46485"/>
                    <a:pt x="21207" y="49235"/>
                    <a:pt x="27718" y="52768"/>
                  </a:cubicBezTo>
                  <a:cubicBezTo>
                    <a:pt x="38377" y="39884"/>
                    <a:pt x="44502" y="23853"/>
                    <a:pt x="4514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0" name="Forma libre 218">
              <a:extLst>
                <a:ext uri="{FF2B5EF4-FFF2-40B4-BE49-F238E27FC236}">
                  <a16:creationId xmlns:a16="http://schemas.microsoft.com/office/drawing/2014/main" id="{9E9444CB-575A-D244-A43A-384095F0C928}"/>
                </a:ext>
              </a:extLst>
            </p:cNvPr>
            <p:cNvSpPr/>
            <p:nvPr/>
          </p:nvSpPr>
          <p:spPr>
            <a:xfrm>
              <a:off x="18959974" y="14557343"/>
              <a:ext cx="47625" cy="47625"/>
            </a:xfrm>
            <a:custGeom>
              <a:avLst/>
              <a:gdLst>
                <a:gd name="connsiteX0" fmla="*/ 7144 w 47625"/>
                <a:gd name="connsiteY0" fmla="*/ 43339 h 47625"/>
                <a:gd name="connsiteX1" fmla="*/ 42291 w 47625"/>
                <a:gd name="connsiteY1" fmla="*/ 43339 h 47625"/>
                <a:gd name="connsiteX2" fmla="*/ 36957 w 47625"/>
                <a:gd name="connsiteY2" fmla="*/ 7144 h 47625"/>
                <a:gd name="connsiteX3" fmla="*/ 7144 w 47625"/>
                <a:gd name="connsiteY3" fmla="*/ 1076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43339"/>
                  </a:moveTo>
                  <a:lnTo>
                    <a:pt x="42291" y="43339"/>
                  </a:lnTo>
                  <a:cubicBezTo>
                    <a:pt x="42184" y="31086"/>
                    <a:pt x="40389" y="18906"/>
                    <a:pt x="36957" y="7144"/>
                  </a:cubicBezTo>
                  <a:cubicBezTo>
                    <a:pt x="27174" y="9394"/>
                    <a:pt x="17181" y="10607"/>
                    <a:pt x="7144" y="10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3" name="Forma libre 219">
              <a:extLst>
                <a:ext uri="{FF2B5EF4-FFF2-40B4-BE49-F238E27FC236}">
                  <a16:creationId xmlns:a16="http://schemas.microsoft.com/office/drawing/2014/main" id="{97D69267-7ED6-EF4D-8017-3F3E19B06098}"/>
                </a:ext>
              </a:extLst>
            </p:cNvPr>
            <p:cNvSpPr/>
            <p:nvPr/>
          </p:nvSpPr>
          <p:spPr>
            <a:xfrm>
              <a:off x="18959974" y="14520576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7144 w 38100"/>
                <a:gd name="connsiteY1" fmla="*/ 42101 h 47625"/>
                <a:gd name="connsiteX2" fmla="*/ 35243 w 38100"/>
                <a:gd name="connsiteY2" fmla="*/ 38767 h 47625"/>
                <a:gd name="connsiteX3" fmla="*/ 7144 w 38100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7144" y="42101"/>
                  </a:lnTo>
                  <a:cubicBezTo>
                    <a:pt x="16602" y="41989"/>
                    <a:pt x="26021" y="40872"/>
                    <a:pt x="35243" y="38767"/>
                  </a:cubicBezTo>
                  <a:cubicBezTo>
                    <a:pt x="28861" y="20955"/>
                    <a:pt x="18669" y="8763"/>
                    <a:pt x="714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5" name="Forma libre 220">
              <a:extLst>
                <a:ext uri="{FF2B5EF4-FFF2-40B4-BE49-F238E27FC236}">
                  <a16:creationId xmlns:a16="http://schemas.microsoft.com/office/drawing/2014/main" id="{A9A074F3-DEA6-324D-8C69-7B79F80B7F4E}"/>
                </a:ext>
              </a:extLst>
            </p:cNvPr>
            <p:cNvSpPr/>
            <p:nvPr/>
          </p:nvSpPr>
          <p:spPr>
            <a:xfrm>
              <a:off x="18959974" y="14598968"/>
              <a:ext cx="47625" cy="47625"/>
            </a:xfrm>
            <a:custGeom>
              <a:avLst/>
              <a:gdLst>
                <a:gd name="connsiteX0" fmla="*/ 7144 w 47625"/>
                <a:gd name="connsiteY0" fmla="*/ 39719 h 47625"/>
                <a:gd name="connsiteX1" fmla="*/ 36957 w 47625"/>
                <a:gd name="connsiteY1" fmla="*/ 43243 h 47625"/>
                <a:gd name="connsiteX2" fmla="*/ 42291 w 47625"/>
                <a:gd name="connsiteY2" fmla="*/ 7144 h 47625"/>
                <a:gd name="connsiteX3" fmla="*/ 7144 w 476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9719"/>
                  </a:moveTo>
                  <a:cubicBezTo>
                    <a:pt x="17178" y="39844"/>
                    <a:pt x="27171" y="41025"/>
                    <a:pt x="36957" y="43243"/>
                  </a:cubicBezTo>
                  <a:cubicBezTo>
                    <a:pt x="40393" y="31514"/>
                    <a:pt x="42188" y="19365"/>
                    <a:pt x="42291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6" name="Forma libre 221">
              <a:extLst>
                <a:ext uri="{FF2B5EF4-FFF2-40B4-BE49-F238E27FC236}">
                  <a16:creationId xmlns:a16="http://schemas.microsoft.com/office/drawing/2014/main" id="{8F8EADAE-BB6D-8F48-BB90-1590EEDD28AA}"/>
                </a:ext>
              </a:extLst>
            </p:cNvPr>
            <p:cNvSpPr/>
            <p:nvPr/>
          </p:nvSpPr>
          <p:spPr>
            <a:xfrm>
              <a:off x="18995026" y="14547818"/>
              <a:ext cx="47625" cy="57150"/>
            </a:xfrm>
            <a:custGeom>
              <a:avLst/>
              <a:gdLst>
                <a:gd name="connsiteX0" fmla="*/ 27718 w 47625"/>
                <a:gd name="connsiteY0" fmla="*/ 7144 h 57150"/>
                <a:gd name="connsiteX1" fmla="*/ 7144 w 47625"/>
                <a:gd name="connsiteY1" fmla="*/ 15335 h 57150"/>
                <a:gd name="connsiteX2" fmla="*/ 12668 w 47625"/>
                <a:gd name="connsiteY2" fmla="*/ 52864 h 57150"/>
                <a:gd name="connsiteX3" fmla="*/ 45148 w 47625"/>
                <a:gd name="connsiteY3" fmla="*/ 52864 h 57150"/>
                <a:gd name="connsiteX4" fmla="*/ 2771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7718" y="7144"/>
                  </a:moveTo>
                  <a:cubicBezTo>
                    <a:pt x="21226" y="10718"/>
                    <a:pt x="14315" y="13470"/>
                    <a:pt x="7144" y="15335"/>
                  </a:cubicBezTo>
                  <a:cubicBezTo>
                    <a:pt x="10689" y="27534"/>
                    <a:pt x="12548" y="40160"/>
                    <a:pt x="12668" y="52864"/>
                  </a:cubicBezTo>
                  <a:lnTo>
                    <a:pt x="45148" y="52864"/>
                  </a:lnTo>
                  <a:cubicBezTo>
                    <a:pt x="44522" y="36122"/>
                    <a:pt x="38396" y="20053"/>
                    <a:pt x="2771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7" name="Forma libre 222">
              <a:extLst>
                <a:ext uri="{FF2B5EF4-FFF2-40B4-BE49-F238E27FC236}">
                  <a16:creationId xmlns:a16="http://schemas.microsoft.com/office/drawing/2014/main" id="{F608AB57-7B80-0147-BEF8-7ACF4B97E320}"/>
                </a:ext>
              </a:extLst>
            </p:cNvPr>
            <p:cNvSpPr/>
            <p:nvPr/>
          </p:nvSpPr>
          <p:spPr>
            <a:xfrm>
              <a:off x="18976357" y="14523625"/>
              <a:ext cx="47625" cy="38100"/>
            </a:xfrm>
            <a:custGeom>
              <a:avLst/>
              <a:gdLst>
                <a:gd name="connsiteX0" fmla="*/ 42767 w 47625"/>
                <a:gd name="connsiteY0" fmla="*/ 27242 h 38100"/>
                <a:gd name="connsiteX1" fmla="*/ 42767 w 47625"/>
                <a:gd name="connsiteY1" fmla="*/ 27242 h 38100"/>
                <a:gd name="connsiteX2" fmla="*/ 41529 w 47625"/>
                <a:gd name="connsiteY2" fmla="*/ 25908 h 38100"/>
                <a:gd name="connsiteX3" fmla="*/ 40005 w 47625"/>
                <a:gd name="connsiteY3" fmla="*/ 24479 h 38100"/>
                <a:gd name="connsiteX4" fmla="*/ 38576 w 47625"/>
                <a:gd name="connsiteY4" fmla="*/ 23241 h 38100"/>
                <a:gd name="connsiteX5" fmla="*/ 37052 w 47625"/>
                <a:gd name="connsiteY5" fmla="*/ 21813 h 38100"/>
                <a:gd name="connsiteX6" fmla="*/ 35623 w 47625"/>
                <a:gd name="connsiteY6" fmla="*/ 20670 h 38100"/>
                <a:gd name="connsiteX7" fmla="*/ 33909 w 47625"/>
                <a:gd name="connsiteY7" fmla="*/ 19336 h 38100"/>
                <a:gd name="connsiteX8" fmla="*/ 32480 w 47625"/>
                <a:gd name="connsiteY8" fmla="*/ 18288 h 38100"/>
                <a:gd name="connsiteX9" fmla="*/ 30766 w 47625"/>
                <a:gd name="connsiteY9" fmla="*/ 17050 h 38100"/>
                <a:gd name="connsiteX10" fmla="*/ 29242 w 47625"/>
                <a:gd name="connsiteY10" fmla="*/ 16097 h 38100"/>
                <a:gd name="connsiteX11" fmla="*/ 27432 w 47625"/>
                <a:gd name="connsiteY11" fmla="*/ 14954 h 38100"/>
                <a:gd name="connsiteX12" fmla="*/ 25813 w 47625"/>
                <a:gd name="connsiteY12" fmla="*/ 14097 h 38100"/>
                <a:gd name="connsiteX13" fmla="*/ 24003 w 47625"/>
                <a:gd name="connsiteY13" fmla="*/ 13050 h 38100"/>
                <a:gd name="connsiteX14" fmla="*/ 22384 w 47625"/>
                <a:gd name="connsiteY14" fmla="*/ 12192 h 38100"/>
                <a:gd name="connsiteX15" fmla="*/ 20479 w 47625"/>
                <a:gd name="connsiteY15" fmla="*/ 11335 h 38100"/>
                <a:gd name="connsiteX16" fmla="*/ 18859 w 47625"/>
                <a:gd name="connsiteY16" fmla="*/ 10573 h 38100"/>
                <a:gd name="connsiteX17" fmla="*/ 16954 w 47625"/>
                <a:gd name="connsiteY17" fmla="*/ 9716 h 38100"/>
                <a:gd name="connsiteX18" fmla="*/ 15240 w 47625"/>
                <a:gd name="connsiteY18" fmla="*/ 9049 h 38100"/>
                <a:gd name="connsiteX19" fmla="*/ 13240 w 47625"/>
                <a:gd name="connsiteY19" fmla="*/ 8382 h 38100"/>
                <a:gd name="connsiteX20" fmla="*/ 11525 w 47625"/>
                <a:gd name="connsiteY20" fmla="*/ 7811 h 38100"/>
                <a:gd name="connsiteX21" fmla="*/ 9525 w 47625"/>
                <a:gd name="connsiteY21" fmla="*/ 7144 h 38100"/>
                <a:gd name="connsiteX22" fmla="*/ 7810 w 47625"/>
                <a:gd name="connsiteY22" fmla="*/ 7144 h 38100"/>
                <a:gd name="connsiteX23" fmla="*/ 7144 w 47625"/>
                <a:gd name="connsiteY23" fmla="*/ 7144 h 38100"/>
                <a:gd name="connsiteX24" fmla="*/ 24479 w 47625"/>
                <a:gd name="connsiteY24" fmla="*/ 35243 h 38100"/>
                <a:gd name="connsiteX25" fmla="*/ 43529 w 47625"/>
                <a:gd name="connsiteY25" fmla="*/ 280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2767" y="27242"/>
                  </a:moveTo>
                  <a:lnTo>
                    <a:pt x="42767" y="27242"/>
                  </a:lnTo>
                  <a:lnTo>
                    <a:pt x="41529" y="25908"/>
                  </a:lnTo>
                  <a:lnTo>
                    <a:pt x="40005" y="24479"/>
                  </a:lnTo>
                  <a:lnTo>
                    <a:pt x="38576" y="23241"/>
                  </a:lnTo>
                  <a:lnTo>
                    <a:pt x="37052" y="21813"/>
                  </a:lnTo>
                  <a:lnTo>
                    <a:pt x="35623" y="20670"/>
                  </a:lnTo>
                  <a:lnTo>
                    <a:pt x="33909" y="19336"/>
                  </a:lnTo>
                  <a:lnTo>
                    <a:pt x="32480" y="18288"/>
                  </a:lnTo>
                  <a:lnTo>
                    <a:pt x="30766" y="17050"/>
                  </a:lnTo>
                  <a:lnTo>
                    <a:pt x="29242" y="16097"/>
                  </a:lnTo>
                  <a:lnTo>
                    <a:pt x="27432" y="14954"/>
                  </a:lnTo>
                  <a:lnTo>
                    <a:pt x="25813" y="14097"/>
                  </a:lnTo>
                  <a:cubicBezTo>
                    <a:pt x="25243" y="13693"/>
                    <a:pt x="24637" y="13342"/>
                    <a:pt x="24003" y="13050"/>
                  </a:cubicBezTo>
                  <a:lnTo>
                    <a:pt x="22384" y="12192"/>
                  </a:lnTo>
                  <a:lnTo>
                    <a:pt x="20479" y="11335"/>
                  </a:lnTo>
                  <a:lnTo>
                    <a:pt x="18859" y="10573"/>
                  </a:lnTo>
                  <a:lnTo>
                    <a:pt x="16954" y="9716"/>
                  </a:lnTo>
                  <a:lnTo>
                    <a:pt x="15240" y="9049"/>
                  </a:lnTo>
                  <a:lnTo>
                    <a:pt x="13240" y="8382"/>
                  </a:lnTo>
                  <a:lnTo>
                    <a:pt x="11525" y="7811"/>
                  </a:lnTo>
                  <a:lnTo>
                    <a:pt x="9525" y="7144"/>
                  </a:lnTo>
                  <a:lnTo>
                    <a:pt x="7810" y="7144"/>
                  </a:lnTo>
                  <a:lnTo>
                    <a:pt x="7144" y="7144"/>
                  </a:lnTo>
                  <a:cubicBezTo>
                    <a:pt x="15161" y="14929"/>
                    <a:pt x="21118" y="24585"/>
                    <a:pt x="24479" y="35243"/>
                  </a:cubicBezTo>
                  <a:cubicBezTo>
                    <a:pt x="31084" y="33606"/>
                    <a:pt x="37477" y="31209"/>
                    <a:pt x="43529" y="280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8" name="Forma libre 223">
              <a:extLst>
                <a:ext uri="{FF2B5EF4-FFF2-40B4-BE49-F238E27FC236}">
                  <a16:creationId xmlns:a16="http://schemas.microsoft.com/office/drawing/2014/main" id="{5DC6F003-456C-A344-AF0C-C39AA75653CB}"/>
                </a:ext>
              </a:extLst>
            </p:cNvPr>
            <p:cNvSpPr/>
            <p:nvPr/>
          </p:nvSpPr>
          <p:spPr>
            <a:xfrm>
              <a:off x="18881392" y="14547818"/>
              <a:ext cx="47625" cy="57150"/>
            </a:xfrm>
            <a:custGeom>
              <a:avLst/>
              <a:gdLst>
                <a:gd name="connsiteX0" fmla="*/ 7144 w 47625"/>
                <a:gd name="connsiteY0" fmla="*/ 52864 h 57150"/>
                <a:gd name="connsiteX1" fmla="*/ 39624 w 47625"/>
                <a:gd name="connsiteY1" fmla="*/ 52864 h 57150"/>
                <a:gd name="connsiteX2" fmla="*/ 45148 w 47625"/>
                <a:gd name="connsiteY2" fmla="*/ 15335 h 57150"/>
                <a:gd name="connsiteX3" fmla="*/ 24574 w 47625"/>
                <a:gd name="connsiteY3" fmla="*/ 7144 h 57150"/>
                <a:gd name="connsiteX4" fmla="*/ 7144 w 47625"/>
                <a:gd name="connsiteY4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7144" y="52864"/>
                  </a:moveTo>
                  <a:lnTo>
                    <a:pt x="39624" y="52864"/>
                  </a:lnTo>
                  <a:cubicBezTo>
                    <a:pt x="39789" y="40164"/>
                    <a:pt x="41647" y="27544"/>
                    <a:pt x="45148" y="15335"/>
                  </a:cubicBezTo>
                  <a:cubicBezTo>
                    <a:pt x="37977" y="13470"/>
                    <a:pt x="31066" y="10717"/>
                    <a:pt x="24574" y="7144"/>
                  </a:cubicBezTo>
                  <a:cubicBezTo>
                    <a:pt x="13896" y="20053"/>
                    <a:pt x="7770" y="36122"/>
                    <a:pt x="7144" y="5286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9" name="Forma libre 224">
              <a:extLst>
                <a:ext uri="{FF2B5EF4-FFF2-40B4-BE49-F238E27FC236}">
                  <a16:creationId xmlns:a16="http://schemas.microsoft.com/office/drawing/2014/main" id="{F2DC1054-F1F9-7A40-9906-D80DE70D9C1A}"/>
                </a:ext>
              </a:extLst>
            </p:cNvPr>
            <p:cNvSpPr/>
            <p:nvPr/>
          </p:nvSpPr>
          <p:spPr>
            <a:xfrm>
              <a:off x="18925970" y="14636972"/>
              <a:ext cx="38100" cy="47625"/>
            </a:xfrm>
            <a:custGeom>
              <a:avLst/>
              <a:gdLst>
                <a:gd name="connsiteX0" fmla="*/ 35719 w 38100"/>
                <a:gd name="connsiteY0" fmla="*/ 42100 h 47625"/>
                <a:gd name="connsiteX1" fmla="*/ 35719 w 38100"/>
                <a:gd name="connsiteY1" fmla="*/ 7144 h 47625"/>
                <a:gd name="connsiteX2" fmla="*/ 7144 w 38100"/>
                <a:gd name="connsiteY2" fmla="*/ 10477 h 47625"/>
                <a:gd name="connsiteX3" fmla="*/ 35719 w 38100"/>
                <a:gd name="connsiteY3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5719" y="42100"/>
                  </a:moveTo>
                  <a:lnTo>
                    <a:pt x="35719" y="7144"/>
                  </a:lnTo>
                  <a:cubicBezTo>
                    <a:pt x="26101" y="7221"/>
                    <a:pt x="16521" y="8339"/>
                    <a:pt x="7144" y="10477"/>
                  </a:cubicBezTo>
                  <a:cubicBezTo>
                    <a:pt x="13525" y="28289"/>
                    <a:pt x="23717" y="40386"/>
                    <a:pt x="35719" y="4210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0" name="Forma libre 225">
              <a:extLst>
                <a:ext uri="{FF2B5EF4-FFF2-40B4-BE49-F238E27FC236}">
                  <a16:creationId xmlns:a16="http://schemas.microsoft.com/office/drawing/2014/main" id="{908A6DCD-44A0-7948-82E7-6B4DB8271C2D}"/>
                </a:ext>
              </a:extLst>
            </p:cNvPr>
            <p:cNvSpPr/>
            <p:nvPr/>
          </p:nvSpPr>
          <p:spPr>
            <a:xfrm>
              <a:off x="18919302" y="14598968"/>
              <a:ext cx="47625" cy="47625"/>
            </a:xfrm>
            <a:custGeom>
              <a:avLst/>
              <a:gdLst>
                <a:gd name="connsiteX0" fmla="*/ 42386 w 47625"/>
                <a:gd name="connsiteY0" fmla="*/ 7144 h 47625"/>
                <a:gd name="connsiteX1" fmla="*/ 7144 w 47625"/>
                <a:gd name="connsiteY1" fmla="*/ 7144 h 47625"/>
                <a:gd name="connsiteX2" fmla="*/ 12478 w 47625"/>
                <a:gd name="connsiteY2" fmla="*/ 43243 h 47625"/>
                <a:gd name="connsiteX3" fmla="*/ 42386 w 47625"/>
                <a:gd name="connsiteY3" fmla="*/ 397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7144"/>
                  </a:moveTo>
                  <a:lnTo>
                    <a:pt x="7144" y="7144"/>
                  </a:lnTo>
                  <a:cubicBezTo>
                    <a:pt x="7341" y="19358"/>
                    <a:pt x="9135" y="31494"/>
                    <a:pt x="12478" y="43243"/>
                  </a:cubicBezTo>
                  <a:cubicBezTo>
                    <a:pt x="22296" y="41022"/>
                    <a:pt x="32321" y="39841"/>
                    <a:pt x="42386" y="39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1" name="Forma libre 226">
              <a:extLst>
                <a:ext uri="{FF2B5EF4-FFF2-40B4-BE49-F238E27FC236}">
                  <a16:creationId xmlns:a16="http://schemas.microsoft.com/office/drawing/2014/main" id="{67BA3782-8B89-A34D-AE7D-F0302C7BF8FF}"/>
                </a:ext>
              </a:extLst>
            </p:cNvPr>
            <p:cNvSpPr/>
            <p:nvPr/>
          </p:nvSpPr>
          <p:spPr>
            <a:xfrm>
              <a:off x="18925970" y="14520576"/>
              <a:ext cx="38100" cy="47625"/>
            </a:xfrm>
            <a:custGeom>
              <a:avLst/>
              <a:gdLst>
                <a:gd name="connsiteX0" fmla="*/ 35719 w 38100"/>
                <a:gd name="connsiteY0" fmla="*/ 7144 h 47625"/>
                <a:gd name="connsiteX1" fmla="*/ 7144 w 38100"/>
                <a:gd name="connsiteY1" fmla="*/ 38767 h 47625"/>
                <a:gd name="connsiteX2" fmla="*/ 35719 w 38100"/>
                <a:gd name="connsiteY2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35719" y="7144"/>
                  </a:moveTo>
                  <a:cubicBezTo>
                    <a:pt x="24098" y="8763"/>
                    <a:pt x="13906" y="20955"/>
                    <a:pt x="7144" y="38767"/>
                  </a:cubicBezTo>
                  <a:cubicBezTo>
                    <a:pt x="16521" y="40905"/>
                    <a:pt x="26101" y="42023"/>
                    <a:pt x="35719" y="42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2" name="Forma libre 227">
              <a:extLst>
                <a:ext uri="{FF2B5EF4-FFF2-40B4-BE49-F238E27FC236}">
                  <a16:creationId xmlns:a16="http://schemas.microsoft.com/office/drawing/2014/main" id="{C0376381-DFC5-E144-850C-39B22F06A30F}"/>
                </a:ext>
              </a:extLst>
            </p:cNvPr>
            <p:cNvSpPr/>
            <p:nvPr/>
          </p:nvSpPr>
          <p:spPr>
            <a:xfrm>
              <a:off x="18919302" y="14557343"/>
              <a:ext cx="47625" cy="47625"/>
            </a:xfrm>
            <a:custGeom>
              <a:avLst/>
              <a:gdLst>
                <a:gd name="connsiteX0" fmla="*/ 42386 w 47625"/>
                <a:gd name="connsiteY0" fmla="*/ 10763 h 47625"/>
                <a:gd name="connsiteX1" fmla="*/ 12478 w 47625"/>
                <a:gd name="connsiteY1" fmla="*/ 7144 h 47625"/>
                <a:gd name="connsiteX2" fmla="*/ 7144 w 47625"/>
                <a:gd name="connsiteY2" fmla="*/ 43339 h 47625"/>
                <a:gd name="connsiteX3" fmla="*/ 42386 w 476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10763"/>
                  </a:moveTo>
                  <a:cubicBezTo>
                    <a:pt x="32318" y="10610"/>
                    <a:pt x="22293" y="9397"/>
                    <a:pt x="12478" y="7144"/>
                  </a:cubicBezTo>
                  <a:cubicBezTo>
                    <a:pt x="9135" y="18926"/>
                    <a:pt x="7342" y="31093"/>
                    <a:pt x="7144" y="43339"/>
                  </a:cubicBezTo>
                  <a:lnTo>
                    <a:pt x="42386" y="433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3" name="Forma libre 228">
              <a:extLst>
                <a:ext uri="{FF2B5EF4-FFF2-40B4-BE49-F238E27FC236}">
                  <a16:creationId xmlns:a16="http://schemas.microsoft.com/office/drawing/2014/main" id="{150B2CA0-F581-F84B-8AE7-3B9FC4233E86}"/>
                </a:ext>
              </a:extLst>
            </p:cNvPr>
            <p:cNvSpPr/>
            <p:nvPr/>
          </p:nvSpPr>
          <p:spPr>
            <a:xfrm>
              <a:off x="18902443" y="14522768"/>
              <a:ext cx="47625" cy="38100"/>
            </a:xfrm>
            <a:custGeom>
              <a:avLst/>
              <a:gdLst>
                <a:gd name="connsiteX0" fmla="*/ 43053 w 47625"/>
                <a:gd name="connsiteY0" fmla="*/ 7144 h 38100"/>
                <a:gd name="connsiteX1" fmla="*/ 42386 w 47625"/>
                <a:gd name="connsiteY1" fmla="*/ 7144 h 38100"/>
                <a:gd name="connsiteX2" fmla="*/ 40672 w 47625"/>
                <a:gd name="connsiteY2" fmla="*/ 7144 h 38100"/>
                <a:gd name="connsiteX3" fmla="*/ 38671 w 47625"/>
                <a:gd name="connsiteY3" fmla="*/ 7715 h 38100"/>
                <a:gd name="connsiteX4" fmla="*/ 36957 w 47625"/>
                <a:gd name="connsiteY4" fmla="*/ 8382 h 38100"/>
                <a:gd name="connsiteX5" fmla="*/ 34957 w 47625"/>
                <a:gd name="connsiteY5" fmla="*/ 9049 h 38100"/>
                <a:gd name="connsiteX6" fmla="*/ 33242 w 47625"/>
                <a:gd name="connsiteY6" fmla="*/ 9715 h 38100"/>
                <a:gd name="connsiteX7" fmla="*/ 31337 w 47625"/>
                <a:gd name="connsiteY7" fmla="*/ 10573 h 38100"/>
                <a:gd name="connsiteX8" fmla="*/ 29432 w 47625"/>
                <a:gd name="connsiteY8" fmla="*/ 12382 h 38100"/>
                <a:gd name="connsiteX9" fmla="*/ 27527 w 47625"/>
                <a:gd name="connsiteY9" fmla="*/ 13240 h 38100"/>
                <a:gd name="connsiteX10" fmla="*/ 25908 w 47625"/>
                <a:gd name="connsiteY10" fmla="*/ 14097 h 38100"/>
                <a:gd name="connsiteX11" fmla="*/ 24098 w 47625"/>
                <a:gd name="connsiteY11" fmla="*/ 15144 h 38100"/>
                <a:gd name="connsiteX12" fmla="*/ 22479 w 47625"/>
                <a:gd name="connsiteY12" fmla="*/ 16002 h 38100"/>
                <a:gd name="connsiteX13" fmla="*/ 20764 w 47625"/>
                <a:gd name="connsiteY13" fmla="*/ 17145 h 38100"/>
                <a:gd name="connsiteX14" fmla="*/ 19240 w 47625"/>
                <a:gd name="connsiteY14" fmla="*/ 18097 h 38100"/>
                <a:gd name="connsiteX15" fmla="*/ 17526 w 47625"/>
                <a:gd name="connsiteY15" fmla="*/ 19335 h 38100"/>
                <a:gd name="connsiteX16" fmla="*/ 16002 w 47625"/>
                <a:gd name="connsiteY16" fmla="*/ 20384 h 38100"/>
                <a:gd name="connsiteX17" fmla="*/ 14383 w 47625"/>
                <a:gd name="connsiteY17" fmla="*/ 21717 h 38100"/>
                <a:gd name="connsiteX18" fmla="*/ 12954 w 47625"/>
                <a:gd name="connsiteY18" fmla="*/ 22860 h 38100"/>
                <a:gd name="connsiteX19" fmla="*/ 11335 w 47625"/>
                <a:gd name="connsiteY19" fmla="*/ 24193 h 38100"/>
                <a:gd name="connsiteX20" fmla="*/ 10001 w 47625"/>
                <a:gd name="connsiteY20" fmla="*/ 25432 h 38100"/>
                <a:gd name="connsiteX21" fmla="*/ 8477 w 47625"/>
                <a:gd name="connsiteY21" fmla="*/ 26956 h 38100"/>
                <a:gd name="connsiteX22" fmla="*/ 7144 w 47625"/>
                <a:gd name="connsiteY22" fmla="*/ 28194 h 38100"/>
                <a:gd name="connsiteX23" fmla="*/ 7144 w 47625"/>
                <a:gd name="connsiteY23" fmla="*/ 28194 h 38100"/>
                <a:gd name="connsiteX24" fmla="*/ 25718 w 47625"/>
                <a:gd name="connsiteY24" fmla="*/ 35337 h 38100"/>
                <a:gd name="connsiteX25" fmla="*/ 43053 w 47625"/>
                <a:gd name="connsiteY25" fmla="*/ 723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3053" y="7144"/>
                  </a:moveTo>
                  <a:lnTo>
                    <a:pt x="42386" y="7144"/>
                  </a:lnTo>
                  <a:lnTo>
                    <a:pt x="40672" y="7144"/>
                  </a:lnTo>
                  <a:lnTo>
                    <a:pt x="38671" y="7715"/>
                  </a:lnTo>
                  <a:lnTo>
                    <a:pt x="36957" y="8382"/>
                  </a:lnTo>
                  <a:lnTo>
                    <a:pt x="34957" y="9049"/>
                  </a:lnTo>
                  <a:lnTo>
                    <a:pt x="33242" y="9715"/>
                  </a:lnTo>
                  <a:lnTo>
                    <a:pt x="31337" y="10573"/>
                  </a:lnTo>
                  <a:lnTo>
                    <a:pt x="29432" y="12382"/>
                  </a:lnTo>
                  <a:lnTo>
                    <a:pt x="27527" y="13240"/>
                  </a:lnTo>
                  <a:lnTo>
                    <a:pt x="25908" y="14097"/>
                  </a:lnTo>
                  <a:lnTo>
                    <a:pt x="24098" y="15144"/>
                  </a:lnTo>
                  <a:lnTo>
                    <a:pt x="22479" y="16002"/>
                  </a:lnTo>
                  <a:lnTo>
                    <a:pt x="20764" y="17145"/>
                  </a:lnTo>
                  <a:lnTo>
                    <a:pt x="19240" y="18097"/>
                  </a:lnTo>
                  <a:lnTo>
                    <a:pt x="17526" y="19335"/>
                  </a:lnTo>
                  <a:lnTo>
                    <a:pt x="16002" y="20384"/>
                  </a:lnTo>
                  <a:lnTo>
                    <a:pt x="14383" y="21717"/>
                  </a:lnTo>
                  <a:lnTo>
                    <a:pt x="12954" y="22860"/>
                  </a:lnTo>
                  <a:lnTo>
                    <a:pt x="11335" y="24193"/>
                  </a:lnTo>
                  <a:lnTo>
                    <a:pt x="10001" y="25432"/>
                  </a:lnTo>
                  <a:lnTo>
                    <a:pt x="8477" y="26956"/>
                  </a:lnTo>
                  <a:lnTo>
                    <a:pt x="7144" y="28194"/>
                  </a:lnTo>
                  <a:lnTo>
                    <a:pt x="7144" y="28194"/>
                  </a:lnTo>
                  <a:cubicBezTo>
                    <a:pt x="13063" y="31228"/>
                    <a:pt x="19290" y="33624"/>
                    <a:pt x="25718" y="35337"/>
                  </a:cubicBezTo>
                  <a:cubicBezTo>
                    <a:pt x="29079" y="24679"/>
                    <a:pt x="35036" y="15024"/>
                    <a:pt x="43053" y="72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4" name="Forma libre 229">
              <a:extLst>
                <a:ext uri="{FF2B5EF4-FFF2-40B4-BE49-F238E27FC236}">
                  <a16:creationId xmlns:a16="http://schemas.microsoft.com/office/drawing/2014/main" id="{95AC0181-08A8-6244-A8C9-DA580178BA9B}"/>
                </a:ext>
              </a:extLst>
            </p:cNvPr>
            <p:cNvSpPr/>
            <p:nvPr/>
          </p:nvSpPr>
          <p:spPr>
            <a:xfrm>
              <a:off x="18902538" y="14640973"/>
              <a:ext cx="47625" cy="38100"/>
            </a:xfrm>
            <a:custGeom>
              <a:avLst/>
              <a:gdLst>
                <a:gd name="connsiteX0" fmla="*/ 8668 w 47625"/>
                <a:gd name="connsiteY0" fmla="*/ 16479 h 38100"/>
                <a:gd name="connsiteX1" fmla="*/ 10192 w 47625"/>
                <a:gd name="connsiteY1" fmla="*/ 17907 h 38100"/>
                <a:gd name="connsiteX2" fmla="*/ 11525 w 47625"/>
                <a:gd name="connsiteY2" fmla="*/ 19145 h 38100"/>
                <a:gd name="connsiteX3" fmla="*/ 13145 w 47625"/>
                <a:gd name="connsiteY3" fmla="*/ 20574 h 38100"/>
                <a:gd name="connsiteX4" fmla="*/ 14574 w 47625"/>
                <a:gd name="connsiteY4" fmla="*/ 21717 h 38100"/>
                <a:gd name="connsiteX5" fmla="*/ 16193 w 47625"/>
                <a:gd name="connsiteY5" fmla="*/ 22956 h 38100"/>
                <a:gd name="connsiteX6" fmla="*/ 17717 w 47625"/>
                <a:gd name="connsiteY6" fmla="*/ 24099 h 38100"/>
                <a:gd name="connsiteX7" fmla="*/ 19431 w 47625"/>
                <a:gd name="connsiteY7" fmla="*/ 25241 h 38100"/>
                <a:gd name="connsiteX8" fmla="*/ 20955 w 47625"/>
                <a:gd name="connsiteY8" fmla="*/ 26289 h 38100"/>
                <a:gd name="connsiteX9" fmla="*/ 22670 w 47625"/>
                <a:gd name="connsiteY9" fmla="*/ 27337 h 38100"/>
                <a:gd name="connsiteX10" fmla="*/ 24289 w 47625"/>
                <a:gd name="connsiteY10" fmla="*/ 28290 h 38100"/>
                <a:gd name="connsiteX11" fmla="*/ 26099 w 47625"/>
                <a:gd name="connsiteY11" fmla="*/ 29337 h 38100"/>
                <a:gd name="connsiteX12" fmla="*/ 27718 w 47625"/>
                <a:gd name="connsiteY12" fmla="*/ 30195 h 38100"/>
                <a:gd name="connsiteX13" fmla="*/ 29623 w 47625"/>
                <a:gd name="connsiteY13" fmla="*/ 31052 h 38100"/>
                <a:gd name="connsiteX14" fmla="*/ 31242 w 47625"/>
                <a:gd name="connsiteY14" fmla="*/ 31814 h 38100"/>
                <a:gd name="connsiteX15" fmla="*/ 33242 w 47625"/>
                <a:gd name="connsiteY15" fmla="*/ 32671 h 38100"/>
                <a:gd name="connsiteX16" fmla="*/ 34862 w 47625"/>
                <a:gd name="connsiteY16" fmla="*/ 33338 h 38100"/>
                <a:gd name="connsiteX17" fmla="*/ 36862 w 47625"/>
                <a:gd name="connsiteY17" fmla="*/ 34004 h 38100"/>
                <a:gd name="connsiteX18" fmla="*/ 38576 w 47625"/>
                <a:gd name="connsiteY18" fmla="*/ 34576 h 38100"/>
                <a:gd name="connsiteX19" fmla="*/ 40577 w 47625"/>
                <a:gd name="connsiteY19" fmla="*/ 35243 h 38100"/>
                <a:gd name="connsiteX20" fmla="*/ 42291 w 47625"/>
                <a:gd name="connsiteY20" fmla="*/ 35719 h 38100"/>
                <a:gd name="connsiteX21" fmla="*/ 42958 w 47625"/>
                <a:gd name="connsiteY21" fmla="*/ 35719 h 38100"/>
                <a:gd name="connsiteX22" fmla="*/ 25622 w 47625"/>
                <a:gd name="connsiteY22" fmla="*/ 7144 h 38100"/>
                <a:gd name="connsiteX23" fmla="*/ 7144 w 47625"/>
                <a:gd name="connsiteY23" fmla="*/ 14288 h 38100"/>
                <a:gd name="connsiteX24" fmla="*/ 7144 w 47625"/>
                <a:gd name="connsiteY24" fmla="*/ 14288 h 38100"/>
                <a:gd name="connsiteX25" fmla="*/ 8477 w 47625"/>
                <a:gd name="connsiteY25" fmla="*/ 15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8668" y="16479"/>
                  </a:moveTo>
                  <a:lnTo>
                    <a:pt x="10192" y="17907"/>
                  </a:lnTo>
                  <a:cubicBezTo>
                    <a:pt x="10589" y="18368"/>
                    <a:pt x="11036" y="18783"/>
                    <a:pt x="11525" y="19145"/>
                  </a:cubicBezTo>
                  <a:lnTo>
                    <a:pt x="13145" y="20574"/>
                  </a:lnTo>
                  <a:lnTo>
                    <a:pt x="14574" y="21717"/>
                  </a:lnTo>
                  <a:lnTo>
                    <a:pt x="16193" y="22956"/>
                  </a:lnTo>
                  <a:lnTo>
                    <a:pt x="17717" y="24099"/>
                  </a:lnTo>
                  <a:lnTo>
                    <a:pt x="19431" y="25241"/>
                  </a:lnTo>
                  <a:lnTo>
                    <a:pt x="20955" y="26289"/>
                  </a:lnTo>
                  <a:lnTo>
                    <a:pt x="22670" y="27337"/>
                  </a:lnTo>
                  <a:lnTo>
                    <a:pt x="24289" y="28290"/>
                  </a:lnTo>
                  <a:lnTo>
                    <a:pt x="26099" y="29337"/>
                  </a:lnTo>
                  <a:lnTo>
                    <a:pt x="27718" y="30195"/>
                  </a:lnTo>
                  <a:lnTo>
                    <a:pt x="29623" y="31052"/>
                  </a:lnTo>
                  <a:lnTo>
                    <a:pt x="31242" y="31814"/>
                  </a:lnTo>
                  <a:lnTo>
                    <a:pt x="33242" y="32671"/>
                  </a:lnTo>
                  <a:lnTo>
                    <a:pt x="34862" y="33338"/>
                  </a:lnTo>
                  <a:lnTo>
                    <a:pt x="36862" y="34004"/>
                  </a:lnTo>
                  <a:lnTo>
                    <a:pt x="38576" y="34576"/>
                  </a:lnTo>
                  <a:lnTo>
                    <a:pt x="40577" y="35243"/>
                  </a:lnTo>
                  <a:lnTo>
                    <a:pt x="42291" y="35719"/>
                  </a:lnTo>
                  <a:lnTo>
                    <a:pt x="42958" y="35719"/>
                  </a:lnTo>
                  <a:cubicBezTo>
                    <a:pt x="34917" y="27764"/>
                    <a:pt x="28963" y="17949"/>
                    <a:pt x="25622" y="7144"/>
                  </a:cubicBezTo>
                  <a:cubicBezTo>
                    <a:pt x="19225" y="8858"/>
                    <a:pt x="13030" y="11253"/>
                    <a:pt x="7144" y="14288"/>
                  </a:cubicBezTo>
                  <a:lnTo>
                    <a:pt x="7144" y="14288"/>
                  </a:lnTo>
                  <a:lnTo>
                    <a:pt x="8477" y="1562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5" name="Forma libre 230">
              <a:extLst>
                <a:ext uri="{FF2B5EF4-FFF2-40B4-BE49-F238E27FC236}">
                  <a16:creationId xmlns:a16="http://schemas.microsoft.com/office/drawing/2014/main" id="{6FEA9121-2123-6740-81A4-F7AC7AD3C261}"/>
                </a:ext>
              </a:extLst>
            </p:cNvPr>
            <p:cNvSpPr/>
            <p:nvPr/>
          </p:nvSpPr>
          <p:spPr>
            <a:xfrm>
              <a:off x="18881393" y="14598968"/>
              <a:ext cx="47625" cy="57150"/>
            </a:xfrm>
            <a:custGeom>
              <a:avLst/>
              <a:gdLst>
                <a:gd name="connsiteX0" fmla="*/ 24574 w 47625"/>
                <a:gd name="connsiteY0" fmla="*/ 52768 h 57150"/>
                <a:gd name="connsiteX1" fmla="*/ 45148 w 47625"/>
                <a:gd name="connsiteY1" fmla="*/ 44577 h 57150"/>
                <a:gd name="connsiteX2" fmla="*/ 39624 w 47625"/>
                <a:gd name="connsiteY2" fmla="*/ 7144 h 57150"/>
                <a:gd name="connsiteX3" fmla="*/ 7144 w 47625"/>
                <a:gd name="connsiteY3" fmla="*/ 7144 h 57150"/>
                <a:gd name="connsiteX4" fmla="*/ 24574 w 47625"/>
                <a:gd name="connsiteY4" fmla="*/ 52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4574" y="52768"/>
                  </a:moveTo>
                  <a:cubicBezTo>
                    <a:pt x="31084" y="49234"/>
                    <a:pt x="37991" y="46485"/>
                    <a:pt x="45148" y="44577"/>
                  </a:cubicBezTo>
                  <a:cubicBezTo>
                    <a:pt x="41656" y="32399"/>
                    <a:pt x="39798" y="19811"/>
                    <a:pt x="39624" y="7144"/>
                  </a:cubicBezTo>
                  <a:lnTo>
                    <a:pt x="7144" y="7144"/>
                  </a:lnTo>
                  <a:cubicBezTo>
                    <a:pt x="7791" y="23853"/>
                    <a:pt x="13916" y="39885"/>
                    <a:pt x="24574" y="5276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sp>
        <p:nvSpPr>
          <p:cNvPr id="96" name="Forma libre 231">
            <a:extLst>
              <a:ext uri="{FF2B5EF4-FFF2-40B4-BE49-F238E27FC236}">
                <a16:creationId xmlns:a16="http://schemas.microsoft.com/office/drawing/2014/main" id="{E5F99100-B6C6-6243-95F4-22C97F9397DF}"/>
              </a:ext>
            </a:extLst>
          </p:cNvPr>
          <p:cNvSpPr/>
          <p:nvPr/>
        </p:nvSpPr>
        <p:spPr>
          <a:xfrm>
            <a:off x="17202923" y="12128743"/>
            <a:ext cx="211853" cy="287515"/>
          </a:xfrm>
          <a:custGeom>
            <a:avLst/>
            <a:gdLst>
              <a:gd name="connsiteX0" fmla="*/ 124301 w 133350"/>
              <a:gd name="connsiteY0" fmla="*/ 50848 h 180975"/>
              <a:gd name="connsiteX1" fmla="*/ 121444 w 133350"/>
              <a:gd name="connsiteY1" fmla="*/ 43895 h 180975"/>
              <a:gd name="connsiteX2" fmla="*/ 43655 w 133350"/>
              <a:gd name="connsiteY2" fmla="*/ 11697 h 180975"/>
              <a:gd name="connsiteX3" fmla="*/ 7144 w 133350"/>
              <a:gd name="connsiteY3" fmla="*/ 61517 h 180975"/>
              <a:gd name="connsiteX4" fmla="*/ 7144 w 133350"/>
              <a:gd name="connsiteY4" fmla="*/ 68946 h 180975"/>
              <a:gd name="connsiteX5" fmla="*/ 7144 w 133350"/>
              <a:gd name="connsiteY5" fmla="*/ 73422 h 180975"/>
              <a:gd name="connsiteX6" fmla="*/ 33147 w 133350"/>
              <a:gd name="connsiteY6" fmla="*/ 126381 h 180975"/>
              <a:gd name="connsiteX7" fmla="*/ 66770 w 133350"/>
              <a:gd name="connsiteY7" fmla="*/ 181436 h 180975"/>
              <a:gd name="connsiteX8" fmla="*/ 87440 w 133350"/>
              <a:gd name="connsiteY8" fmla="*/ 145908 h 180975"/>
              <a:gd name="connsiteX9" fmla="*/ 93345 w 133350"/>
              <a:gd name="connsiteY9" fmla="*/ 135811 h 180975"/>
              <a:gd name="connsiteX10" fmla="*/ 98012 w 133350"/>
              <a:gd name="connsiteY10" fmla="*/ 129525 h 180975"/>
              <a:gd name="connsiteX11" fmla="*/ 126587 w 133350"/>
              <a:gd name="connsiteY11" fmla="*/ 69231 h 180975"/>
              <a:gd name="connsiteX12" fmla="*/ 126587 w 133350"/>
              <a:gd name="connsiteY12" fmla="*/ 61040 h 180975"/>
              <a:gd name="connsiteX13" fmla="*/ 123730 w 133350"/>
              <a:gd name="connsiteY13" fmla="*/ 50848 h 180975"/>
              <a:gd name="connsiteX14" fmla="*/ 66580 w 133350"/>
              <a:gd name="connsiteY14" fmla="*/ 88091 h 180975"/>
              <a:gd name="connsiteX15" fmla="*/ 46292 w 133350"/>
              <a:gd name="connsiteY15" fmla="*/ 73517 h 180975"/>
              <a:gd name="connsiteX16" fmla="*/ 45720 w 133350"/>
              <a:gd name="connsiteY16" fmla="*/ 68183 h 180975"/>
              <a:gd name="connsiteX17" fmla="*/ 45720 w 133350"/>
              <a:gd name="connsiteY17" fmla="*/ 63326 h 180975"/>
              <a:gd name="connsiteX18" fmla="*/ 65949 w 133350"/>
              <a:gd name="connsiteY18" fmla="*/ 43552 h 180975"/>
              <a:gd name="connsiteX19" fmla="*/ 67247 w 133350"/>
              <a:gd name="connsiteY19" fmla="*/ 43609 h 180975"/>
              <a:gd name="connsiteX20" fmla="*/ 89251 w 133350"/>
              <a:gd name="connsiteY20" fmla="*/ 65419 h 180975"/>
              <a:gd name="connsiteX21" fmla="*/ 89249 w 133350"/>
              <a:gd name="connsiteY21" fmla="*/ 65803 h 180975"/>
              <a:gd name="connsiteX22" fmla="*/ 66582 w 133350"/>
              <a:gd name="connsiteY22" fmla="*/ 88091 h 180975"/>
              <a:gd name="connsiteX23" fmla="*/ 66580 w 133350"/>
              <a:gd name="connsiteY23" fmla="*/ 8809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350" h="180975">
                <a:moveTo>
                  <a:pt x="124301" y="50848"/>
                </a:moveTo>
                <a:cubicBezTo>
                  <a:pt x="123489" y="48476"/>
                  <a:pt x="122534" y="46154"/>
                  <a:pt x="121444" y="43895"/>
                </a:cubicBezTo>
                <a:cubicBezTo>
                  <a:pt x="108854" y="13523"/>
                  <a:pt x="74027" y="-893"/>
                  <a:pt x="43655" y="11697"/>
                </a:cubicBezTo>
                <a:cubicBezTo>
                  <a:pt x="23147" y="20197"/>
                  <a:pt x="9073" y="39401"/>
                  <a:pt x="7144" y="61517"/>
                </a:cubicBezTo>
                <a:lnTo>
                  <a:pt x="7144" y="68946"/>
                </a:lnTo>
                <a:cubicBezTo>
                  <a:pt x="7144" y="68946"/>
                  <a:pt x="7144" y="71993"/>
                  <a:pt x="7144" y="73422"/>
                </a:cubicBezTo>
                <a:cubicBezTo>
                  <a:pt x="9335" y="90663"/>
                  <a:pt x="22955" y="109046"/>
                  <a:pt x="33147" y="126381"/>
                </a:cubicBezTo>
                <a:cubicBezTo>
                  <a:pt x="43339" y="143717"/>
                  <a:pt x="55531" y="163148"/>
                  <a:pt x="66770" y="181436"/>
                </a:cubicBezTo>
                <a:cubicBezTo>
                  <a:pt x="73724" y="169530"/>
                  <a:pt x="80677" y="157433"/>
                  <a:pt x="87440" y="145908"/>
                </a:cubicBezTo>
                <a:cubicBezTo>
                  <a:pt x="89345" y="142479"/>
                  <a:pt x="91440" y="139050"/>
                  <a:pt x="93345" y="135811"/>
                </a:cubicBezTo>
                <a:cubicBezTo>
                  <a:pt x="95250" y="132573"/>
                  <a:pt x="96965" y="131525"/>
                  <a:pt x="98012" y="129525"/>
                </a:cubicBezTo>
                <a:cubicBezTo>
                  <a:pt x="108966" y="109427"/>
                  <a:pt x="126587" y="89139"/>
                  <a:pt x="126587" y="69231"/>
                </a:cubicBezTo>
                <a:lnTo>
                  <a:pt x="126587" y="61040"/>
                </a:lnTo>
                <a:cubicBezTo>
                  <a:pt x="125952" y="57562"/>
                  <a:pt x="124996" y="54150"/>
                  <a:pt x="123730" y="50848"/>
                </a:cubicBezTo>
                <a:moveTo>
                  <a:pt x="66580" y="88091"/>
                </a:moveTo>
                <a:cubicBezTo>
                  <a:pt x="57374" y="88143"/>
                  <a:pt x="49182" y="82258"/>
                  <a:pt x="46292" y="73517"/>
                </a:cubicBezTo>
                <a:cubicBezTo>
                  <a:pt x="45833" y="71778"/>
                  <a:pt x="45640" y="69980"/>
                  <a:pt x="45720" y="68183"/>
                </a:cubicBezTo>
                <a:lnTo>
                  <a:pt x="45720" y="63326"/>
                </a:lnTo>
                <a:cubicBezTo>
                  <a:pt x="45846" y="52280"/>
                  <a:pt x="54902" y="43427"/>
                  <a:pt x="65949" y="43552"/>
                </a:cubicBezTo>
                <a:cubicBezTo>
                  <a:pt x="66382" y="43557"/>
                  <a:pt x="66815" y="43576"/>
                  <a:pt x="67247" y="43609"/>
                </a:cubicBezTo>
                <a:cubicBezTo>
                  <a:pt x="79346" y="43556"/>
                  <a:pt x="89197" y="53320"/>
                  <a:pt x="89251" y="65419"/>
                </a:cubicBezTo>
                <a:cubicBezTo>
                  <a:pt x="89252" y="65547"/>
                  <a:pt x="89251" y="65675"/>
                  <a:pt x="89249" y="65803"/>
                </a:cubicBezTo>
                <a:cubicBezTo>
                  <a:pt x="89145" y="78217"/>
                  <a:pt x="78996" y="88196"/>
                  <a:pt x="66582" y="88091"/>
                </a:cubicBezTo>
                <a:cubicBezTo>
                  <a:pt x="66581" y="88091"/>
                  <a:pt x="66581" y="88091"/>
                  <a:pt x="66580" y="88091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sp>
        <p:nvSpPr>
          <p:cNvPr id="97" name="TextBox 65">
            <a:extLst>
              <a:ext uri="{FF2B5EF4-FFF2-40B4-BE49-F238E27FC236}">
                <a16:creationId xmlns:a16="http://schemas.microsoft.com/office/drawing/2014/main" id="{36CE492D-0BB3-C24F-9E38-FE66AAD19A52}"/>
              </a:ext>
            </a:extLst>
          </p:cNvPr>
          <p:cNvSpPr txBox="1"/>
          <p:nvPr/>
        </p:nvSpPr>
        <p:spPr>
          <a:xfrm>
            <a:off x="17554015" y="10286641"/>
            <a:ext cx="1289155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Phone: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Email: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Web: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Home:</a:t>
            </a:r>
          </a:p>
        </p:txBody>
      </p:sp>
      <p:sp>
        <p:nvSpPr>
          <p:cNvPr id="98" name="TextBox 65">
            <a:extLst>
              <a:ext uri="{FF2B5EF4-FFF2-40B4-BE49-F238E27FC236}">
                <a16:creationId xmlns:a16="http://schemas.microsoft.com/office/drawing/2014/main" id="{69C78A87-D6B7-9B43-A4D6-D5F90A6FB0F2}"/>
              </a:ext>
            </a:extLst>
          </p:cNvPr>
          <p:cNvSpPr txBox="1"/>
          <p:nvPr/>
        </p:nvSpPr>
        <p:spPr>
          <a:xfrm>
            <a:off x="18901425" y="10285498"/>
            <a:ext cx="3168228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+00 123 456 790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carl@gmail.com</a:t>
            </a: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www.csmith.com</a:t>
            </a:r>
            <a:endParaRPr lang="en-US" sz="2400" dirty="0">
              <a:latin typeface="Lato Light" panose="020F0302020204030203" pitchFamily="34" charset="77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Apartment, 000, Street</a:t>
            </a:r>
          </a:p>
        </p:txBody>
      </p:sp>
      <p:sp>
        <p:nvSpPr>
          <p:cNvPr id="109" name="TextBox 65">
            <a:extLst>
              <a:ext uri="{FF2B5EF4-FFF2-40B4-BE49-F238E27FC236}">
                <a16:creationId xmlns:a16="http://schemas.microsoft.com/office/drawing/2014/main" id="{B363F126-0496-F843-9507-56480254CF6E}"/>
              </a:ext>
            </a:extLst>
          </p:cNvPr>
          <p:cNvSpPr txBox="1"/>
          <p:nvPr/>
        </p:nvSpPr>
        <p:spPr>
          <a:xfrm>
            <a:off x="2679163" y="510962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0" name="TextBox 65">
            <a:extLst>
              <a:ext uri="{FF2B5EF4-FFF2-40B4-BE49-F238E27FC236}">
                <a16:creationId xmlns:a16="http://schemas.microsoft.com/office/drawing/2014/main" id="{2791DF5B-B7F6-8241-B3F4-D0F564E7F6D2}"/>
              </a:ext>
            </a:extLst>
          </p:cNvPr>
          <p:cNvSpPr txBox="1"/>
          <p:nvPr/>
        </p:nvSpPr>
        <p:spPr>
          <a:xfrm>
            <a:off x="2679163" y="677672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281B10-7945-6946-99C6-27FEED65EEAD}"/>
              </a:ext>
            </a:extLst>
          </p:cNvPr>
          <p:cNvSpPr/>
          <p:nvPr/>
        </p:nvSpPr>
        <p:spPr>
          <a:xfrm>
            <a:off x="2679163" y="860552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Experience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2" name="TextBox 65">
            <a:extLst>
              <a:ext uri="{FF2B5EF4-FFF2-40B4-BE49-F238E27FC236}">
                <a16:creationId xmlns:a16="http://schemas.microsoft.com/office/drawing/2014/main" id="{4B7500AB-BF47-284A-A4C2-7F5C67D57C9C}"/>
              </a:ext>
            </a:extLst>
          </p:cNvPr>
          <p:cNvSpPr txBox="1"/>
          <p:nvPr/>
        </p:nvSpPr>
        <p:spPr>
          <a:xfrm>
            <a:off x="2679163" y="933618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3" name="TextBox 65">
            <a:extLst>
              <a:ext uri="{FF2B5EF4-FFF2-40B4-BE49-F238E27FC236}">
                <a16:creationId xmlns:a16="http://schemas.microsoft.com/office/drawing/2014/main" id="{1D938007-5710-8E43-90FE-BF13587B6D22}"/>
              </a:ext>
            </a:extLst>
          </p:cNvPr>
          <p:cNvSpPr txBox="1"/>
          <p:nvPr/>
        </p:nvSpPr>
        <p:spPr>
          <a:xfrm>
            <a:off x="2679163" y="1100328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5" name="TextBox 65">
            <a:extLst>
              <a:ext uri="{FF2B5EF4-FFF2-40B4-BE49-F238E27FC236}">
                <a16:creationId xmlns:a16="http://schemas.microsoft.com/office/drawing/2014/main" id="{85092542-F276-3C43-8991-3997E1B6CE12}"/>
              </a:ext>
            </a:extLst>
          </p:cNvPr>
          <p:cNvSpPr txBox="1"/>
          <p:nvPr/>
        </p:nvSpPr>
        <p:spPr>
          <a:xfrm>
            <a:off x="9972069" y="5512566"/>
            <a:ext cx="2329008" cy="218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Photoshop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Lightroom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Premiere Pro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A58EBC-D831-5342-A43C-2AA5D0E4B3CD}"/>
              </a:ext>
            </a:extLst>
          </p:cNvPr>
          <p:cNvSpPr/>
          <p:nvPr/>
        </p:nvSpPr>
        <p:spPr>
          <a:xfrm>
            <a:off x="9923243" y="43789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 Skills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60D4FCA-1694-EF43-89A7-DCAF6A3A21AB}"/>
              </a:ext>
            </a:extLst>
          </p:cNvPr>
          <p:cNvSpPr/>
          <p:nvPr/>
        </p:nvSpPr>
        <p:spPr>
          <a:xfrm>
            <a:off x="9923243" y="86461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Language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7" name="TextBox 65">
            <a:extLst>
              <a:ext uri="{FF2B5EF4-FFF2-40B4-BE49-F238E27FC236}">
                <a16:creationId xmlns:a16="http://schemas.microsoft.com/office/drawing/2014/main" id="{E116002A-FCB6-DB40-9FDB-F792799EEFDF}"/>
              </a:ext>
            </a:extLst>
          </p:cNvPr>
          <p:cNvSpPr txBox="1"/>
          <p:nvPr/>
        </p:nvSpPr>
        <p:spPr>
          <a:xfrm>
            <a:off x="10040397" y="9792037"/>
            <a:ext cx="2329008" cy="218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Spanish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French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English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21BA1-F49D-1445-88E5-2B955B047005}"/>
              </a:ext>
            </a:extLst>
          </p:cNvPr>
          <p:cNvSpPr/>
          <p:nvPr/>
        </p:nvSpPr>
        <p:spPr>
          <a:xfrm>
            <a:off x="16059883" y="8039854"/>
            <a:ext cx="6847840" cy="200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9D178F-2306-004A-B849-4F58BB22D9D8}"/>
              </a:ext>
            </a:extLst>
          </p:cNvPr>
          <p:cNvSpPr/>
          <p:nvPr/>
        </p:nvSpPr>
        <p:spPr>
          <a:xfrm>
            <a:off x="17557041" y="8390687"/>
            <a:ext cx="3853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Carl Smith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C13BB-DA71-F54C-9B23-29F13FB9BED9}"/>
              </a:ext>
            </a:extLst>
          </p:cNvPr>
          <p:cNvSpPr txBox="1"/>
          <p:nvPr/>
        </p:nvSpPr>
        <p:spPr>
          <a:xfrm>
            <a:off x="17178558" y="9275230"/>
            <a:ext cx="451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5E02BA60-0E44-AE43-A58B-9D018BA01212}"/>
              </a:ext>
            </a:extLst>
          </p:cNvPr>
          <p:cNvSpPr/>
          <p:nvPr/>
        </p:nvSpPr>
        <p:spPr>
          <a:xfrm>
            <a:off x="12157244" y="5814553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EB70F298-02F2-F846-A442-CB8A760E29D8}"/>
              </a:ext>
            </a:extLst>
          </p:cNvPr>
          <p:cNvSpPr/>
          <p:nvPr/>
        </p:nvSpPr>
        <p:spPr>
          <a:xfrm>
            <a:off x="12735313" y="5814553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130C007B-9C39-8748-A917-79A15D88ED50}"/>
              </a:ext>
            </a:extLst>
          </p:cNvPr>
          <p:cNvSpPr/>
          <p:nvPr/>
        </p:nvSpPr>
        <p:spPr>
          <a:xfrm>
            <a:off x="13292361" y="5814553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7944C103-0CEC-E540-B403-707B42EDD2D0}"/>
              </a:ext>
            </a:extLst>
          </p:cNvPr>
          <p:cNvSpPr/>
          <p:nvPr/>
        </p:nvSpPr>
        <p:spPr>
          <a:xfrm>
            <a:off x="13849409" y="5814553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60D3887A-A759-4C47-B43E-A3EF761C224C}"/>
              </a:ext>
            </a:extLst>
          </p:cNvPr>
          <p:cNvSpPr/>
          <p:nvPr/>
        </p:nvSpPr>
        <p:spPr>
          <a:xfrm>
            <a:off x="14395947" y="5814553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C07C527E-745C-5449-8080-F0F34DB7B422}"/>
              </a:ext>
            </a:extLst>
          </p:cNvPr>
          <p:cNvSpPr/>
          <p:nvPr/>
        </p:nvSpPr>
        <p:spPr>
          <a:xfrm>
            <a:off x="12157244" y="6550276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5D9102AC-DBAD-EF4D-8571-8CFFF559F27D}"/>
              </a:ext>
            </a:extLst>
          </p:cNvPr>
          <p:cNvSpPr/>
          <p:nvPr/>
        </p:nvSpPr>
        <p:spPr>
          <a:xfrm>
            <a:off x="12735313" y="6550276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CC929F05-5DE5-EC44-9E34-67A3A27C83D7}"/>
              </a:ext>
            </a:extLst>
          </p:cNvPr>
          <p:cNvSpPr/>
          <p:nvPr/>
        </p:nvSpPr>
        <p:spPr>
          <a:xfrm>
            <a:off x="13292361" y="6550276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64971128-9280-8C4F-8017-0FC621C67FB7}"/>
              </a:ext>
            </a:extLst>
          </p:cNvPr>
          <p:cNvSpPr/>
          <p:nvPr/>
        </p:nvSpPr>
        <p:spPr>
          <a:xfrm>
            <a:off x="13849409" y="6550276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D9EFD772-5D62-FF40-9F6D-1FE8C0486D33}"/>
              </a:ext>
            </a:extLst>
          </p:cNvPr>
          <p:cNvSpPr/>
          <p:nvPr/>
        </p:nvSpPr>
        <p:spPr>
          <a:xfrm>
            <a:off x="14395947" y="6550276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181CE9FE-BF89-B144-82D5-EAFF5A26F690}"/>
              </a:ext>
            </a:extLst>
          </p:cNvPr>
          <p:cNvSpPr/>
          <p:nvPr/>
        </p:nvSpPr>
        <p:spPr>
          <a:xfrm>
            <a:off x="12157244" y="7328040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5E421214-F254-2046-BFCC-A6C285EEF81A}"/>
              </a:ext>
            </a:extLst>
          </p:cNvPr>
          <p:cNvSpPr/>
          <p:nvPr/>
        </p:nvSpPr>
        <p:spPr>
          <a:xfrm>
            <a:off x="12735313" y="7328040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9777FEA7-C2D2-2145-8B65-B38F00F4ECE0}"/>
              </a:ext>
            </a:extLst>
          </p:cNvPr>
          <p:cNvSpPr/>
          <p:nvPr/>
        </p:nvSpPr>
        <p:spPr>
          <a:xfrm>
            <a:off x="13292361" y="7328040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21A17725-31C7-C543-8F80-17E2F6FE7A43}"/>
              </a:ext>
            </a:extLst>
          </p:cNvPr>
          <p:cNvSpPr/>
          <p:nvPr/>
        </p:nvSpPr>
        <p:spPr>
          <a:xfrm>
            <a:off x="13849409" y="7328040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DA20ACFE-5E5C-AD4F-BDE0-C1DD607E12AE}"/>
              </a:ext>
            </a:extLst>
          </p:cNvPr>
          <p:cNvSpPr/>
          <p:nvPr/>
        </p:nvSpPr>
        <p:spPr>
          <a:xfrm>
            <a:off x="14395947" y="7328040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5" name="Triangle 104">
            <a:extLst>
              <a:ext uri="{FF2B5EF4-FFF2-40B4-BE49-F238E27FC236}">
                <a16:creationId xmlns:a16="http://schemas.microsoft.com/office/drawing/2014/main" id="{91F69671-8C00-3849-8C88-B6E9BB875DEF}"/>
              </a:ext>
            </a:extLst>
          </p:cNvPr>
          <p:cNvSpPr/>
          <p:nvPr/>
        </p:nvSpPr>
        <p:spPr>
          <a:xfrm>
            <a:off x="12157244" y="10071241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273C9602-2033-D84E-9834-9A1BBD593B07}"/>
              </a:ext>
            </a:extLst>
          </p:cNvPr>
          <p:cNvSpPr/>
          <p:nvPr/>
        </p:nvSpPr>
        <p:spPr>
          <a:xfrm>
            <a:off x="12735313" y="10071241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7CA17A92-EE80-7643-A4C5-34CD0618E369}"/>
              </a:ext>
            </a:extLst>
          </p:cNvPr>
          <p:cNvSpPr/>
          <p:nvPr/>
        </p:nvSpPr>
        <p:spPr>
          <a:xfrm>
            <a:off x="13292361" y="10071241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8" name="Triangle 107">
            <a:extLst>
              <a:ext uri="{FF2B5EF4-FFF2-40B4-BE49-F238E27FC236}">
                <a16:creationId xmlns:a16="http://schemas.microsoft.com/office/drawing/2014/main" id="{43881857-B1D0-6340-B4A4-B5EA41F82FEF}"/>
              </a:ext>
            </a:extLst>
          </p:cNvPr>
          <p:cNvSpPr/>
          <p:nvPr/>
        </p:nvSpPr>
        <p:spPr>
          <a:xfrm>
            <a:off x="13849409" y="10071241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4" name="Triangle 113">
            <a:extLst>
              <a:ext uri="{FF2B5EF4-FFF2-40B4-BE49-F238E27FC236}">
                <a16:creationId xmlns:a16="http://schemas.microsoft.com/office/drawing/2014/main" id="{FBA0BE63-56AA-1744-8764-5BD7ECEF7F02}"/>
              </a:ext>
            </a:extLst>
          </p:cNvPr>
          <p:cNvSpPr/>
          <p:nvPr/>
        </p:nvSpPr>
        <p:spPr>
          <a:xfrm>
            <a:off x="14395947" y="10071241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5" name="Triangle 124">
            <a:extLst>
              <a:ext uri="{FF2B5EF4-FFF2-40B4-BE49-F238E27FC236}">
                <a16:creationId xmlns:a16="http://schemas.microsoft.com/office/drawing/2014/main" id="{CDF3050D-782E-6146-B56C-7AB15C271798}"/>
              </a:ext>
            </a:extLst>
          </p:cNvPr>
          <p:cNvSpPr/>
          <p:nvPr/>
        </p:nvSpPr>
        <p:spPr>
          <a:xfrm>
            <a:off x="12157244" y="10806964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5" name="Triangle 134">
            <a:extLst>
              <a:ext uri="{FF2B5EF4-FFF2-40B4-BE49-F238E27FC236}">
                <a16:creationId xmlns:a16="http://schemas.microsoft.com/office/drawing/2014/main" id="{FCD3CC02-63B1-AE4C-8A36-B229D37FBC58}"/>
              </a:ext>
            </a:extLst>
          </p:cNvPr>
          <p:cNvSpPr/>
          <p:nvPr/>
        </p:nvSpPr>
        <p:spPr>
          <a:xfrm>
            <a:off x="12735313" y="10806964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6" name="Triangle 135">
            <a:extLst>
              <a:ext uri="{FF2B5EF4-FFF2-40B4-BE49-F238E27FC236}">
                <a16:creationId xmlns:a16="http://schemas.microsoft.com/office/drawing/2014/main" id="{6471D6F0-557C-EF4C-8B60-1A8027D5A34C}"/>
              </a:ext>
            </a:extLst>
          </p:cNvPr>
          <p:cNvSpPr/>
          <p:nvPr/>
        </p:nvSpPr>
        <p:spPr>
          <a:xfrm>
            <a:off x="13292361" y="10806964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7" name="Triangle 136">
            <a:extLst>
              <a:ext uri="{FF2B5EF4-FFF2-40B4-BE49-F238E27FC236}">
                <a16:creationId xmlns:a16="http://schemas.microsoft.com/office/drawing/2014/main" id="{C7BB88B9-3834-8446-9BBC-F263AA299788}"/>
              </a:ext>
            </a:extLst>
          </p:cNvPr>
          <p:cNvSpPr/>
          <p:nvPr/>
        </p:nvSpPr>
        <p:spPr>
          <a:xfrm>
            <a:off x="13849409" y="10806964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7C761F1C-EEDE-2C41-BBE0-591C8BB1EB09}"/>
              </a:ext>
            </a:extLst>
          </p:cNvPr>
          <p:cNvSpPr/>
          <p:nvPr/>
        </p:nvSpPr>
        <p:spPr>
          <a:xfrm>
            <a:off x="14395947" y="10806964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9FE64838-0D67-924D-B506-14383BEC8C03}"/>
              </a:ext>
            </a:extLst>
          </p:cNvPr>
          <p:cNvSpPr/>
          <p:nvPr/>
        </p:nvSpPr>
        <p:spPr>
          <a:xfrm>
            <a:off x="12157244" y="11584728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DB656D45-B3EA-E34C-A00B-7D4E54290574}"/>
              </a:ext>
            </a:extLst>
          </p:cNvPr>
          <p:cNvSpPr/>
          <p:nvPr/>
        </p:nvSpPr>
        <p:spPr>
          <a:xfrm>
            <a:off x="12735313" y="11584728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1" name="Triangle 140">
            <a:extLst>
              <a:ext uri="{FF2B5EF4-FFF2-40B4-BE49-F238E27FC236}">
                <a16:creationId xmlns:a16="http://schemas.microsoft.com/office/drawing/2014/main" id="{C1A91922-6CDC-F945-A797-8FB7F3B642A0}"/>
              </a:ext>
            </a:extLst>
          </p:cNvPr>
          <p:cNvSpPr/>
          <p:nvPr/>
        </p:nvSpPr>
        <p:spPr>
          <a:xfrm>
            <a:off x="13292361" y="11584728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2" name="Triangle 141">
            <a:extLst>
              <a:ext uri="{FF2B5EF4-FFF2-40B4-BE49-F238E27FC236}">
                <a16:creationId xmlns:a16="http://schemas.microsoft.com/office/drawing/2014/main" id="{4169071A-E698-C849-B2AE-2B73AA0B0950}"/>
              </a:ext>
            </a:extLst>
          </p:cNvPr>
          <p:cNvSpPr/>
          <p:nvPr/>
        </p:nvSpPr>
        <p:spPr>
          <a:xfrm>
            <a:off x="13849409" y="11584728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3" name="Triangle 142">
            <a:extLst>
              <a:ext uri="{FF2B5EF4-FFF2-40B4-BE49-F238E27FC236}">
                <a16:creationId xmlns:a16="http://schemas.microsoft.com/office/drawing/2014/main" id="{D69F8181-BA29-DD4C-B57C-50FBFE6954BD}"/>
              </a:ext>
            </a:extLst>
          </p:cNvPr>
          <p:cNvSpPr/>
          <p:nvPr/>
        </p:nvSpPr>
        <p:spPr>
          <a:xfrm>
            <a:off x="14395947" y="11584728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8528E96-A2F7-B245-ADB1-AE20541461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3528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B2F52-6935-8048-AB85-1AD77BF07FB1}"/>
              </a:ext>
            </a:extLst>
          </p:cNvPr>
          <p:cNvGrpSpPr/>
          <p:nvPr/>
        </p:nvGrpSpPr>
        <p:grpSpPr>
          <a:xfrm>
            <a:off x="2668308" y="7649062"/>
            <a:ext cx="5741094" cy="4402261"/>
            <a:chOff x="5186363" y="4225925"/>
            <a:chExt cx="803275" cy="615950"/>
          </a:xfrm>
        </p:grpSpPr>
        <p:sp>
          <p:nvSpPr>
            <p:cNvPr id="40" name="Freeform 712">
              <a:extLst>
                <a:ext uri="{FF2B5EF4-FFF2-40B4-BE49-F238E27FC236}">
                  <a16:creationId xmlns:a16="http://schemas.microsoft.com/office/drawing/2014/main" id="{F1DB269F-6339-0A41-B2EC-839248E5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738" y="4279900"/>
              <a:ext cx="112712" cy="152400"/>
            </a:xfrm>
            <a:custGeom>
              <a:avLst/>
              <a:gdLst>
                <a:gd name="T0" fmla="*/ 311 w 312"/>
                <a:gd name="T1" fmla="*/ 0 h 424"/>
                <a:gd name="T2" fmla="*/ 311 w 312"/>
                <a:gd name="T3" fmla="*/ 0 h 424"/>
                <a:gd name="T4" fmla="*/ 311 w 312"/>
                <a:gd name="T5" fmla="*/ 237 h 424"/>
                <a:gd name="T6" fmla="*/ 224 w 312"/>
                <a:gd name="T7" fmla="*/ 311 h 424"/>
                <a:gd name="T8" fmla="*/ 199 w 312"/>
                <a:gd name="T9" fmla="*/ 311 h 424"/>
                <a:gd name="T10" fmla="*/ 199 w 312"/>
                <a:gd name="T11" fmla="*/ 423 h 424"/>
                <a:gd name="T12" fmla="*/ 0 w 312"/>
                <a:gd name="T13" fmla="*/ 423 h 424"/>
                <a:gd name="T14" fmla="*/ 12 w 312"/>
                <a:gd name="T15" fmla="*/ 299 h 424"/>
                <a:gd name="T16" fmla="*/ 37 w 312"/>
                <a:gd name="T17" fmla="*/ 0 h 424"/>
                <a:gd name="T18" fmla="*/ 311 w 312"/>
                <a:gd name="T19" fmla="*/ 0 h 424"/>
                <a:gd name="T20" fmla="*/ 311 w 312"/>
                <a:gd name="T21" fmla="*/ 0 h 424"/>
                <a:gd name="T22" fmla="*/ 311 w 312"/>
                <a:gd name="T2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424">
                  <a:moveTo>
                    <a:pt x="311" y="0"/>
                  </a:moveTo>
                  <a:lnTo>
                    <a:pt x="311" y="0"/>
                  </a:lnTo>
                  <a:cubicBezTo>
                    <a:pt x="311" y="237"/>
                    <a:pt x="311" y="237"/>
                    <a:pt x="311" y="237"/>
                  </a:cubicBezTo>
                  <a:cubicBezTo>
                    <a:pt x="311" y="274"/>
                    <a:pt x="274" y="311"/>
                    <a:pt x="224" y="311"/>
                  </a:cubicBezTo>
                  <a:cubicBezTo>
                    <a:pt x="199" y="311"/>
                    <a:pt x="199" y="311"/>
                    <a:pt x="199" y="311"/>
                  </a:cubicBezTo>
                  <a:cubicBezTo>
                    <a:pt x="199" y="423"/>
                    <a:pt x="199" y="423"/>
                    <a:pt x="199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11" y="0"/>
                  </a:lnTo>
                  <a:close/>
                  <a:moveTo>
                    <a:pt x="311" y="0"/>
                  </a:moveTo>
                  <a:lnTo>
                    <a:pt x="31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3" name="Freeform 714">
              <a:extLst>
                <a:ext uri="{FF2B5EF4-FFF2-40B4-BE49-F238E27FC236}">
                  <a16:creationId xmlns:a16="http://schemas.microsoft.com/office/drawing/2014/main" id="{5246CF29-CFDD-834B-B9E5-96A87550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4225925"/>
              <a:ext cx="206375" cy="166688"/>
            </a:xfrm>
            <a:custGeom>
              <a:avLst/>
              <a:gdLst>
                <a:gd name="T0" fmla="*/ 574 w 575"/>
                <a:gd name="T1" fmla="*/ 75 h 462"/>
                <a:gd name="T2" fmla="*/ 574 w 575"/>
                <a:gd name="T3" fmla="*/ 75 h 462"/>
                <a:gd name="T4" fmla="*/ 548 w 575"/>
                <a:gd name="T5" fmla="*/ 137 h 462"/>
                <a:gd name="T6" fmla="*/ 486 w 575"/>
                <a:gd name="T7" fmla="*/ 162 h 462"/>
                <a:gd name="T8" fmla="*/ 299 w 575"/>
                <a:gd name="T9" fmla="*/ 162 h 462"/>
                <a:gd name="T10" fmla="*/ 249 w 575"/>
                <a:gd name="T11" fmla="*/ 224 h 462"/>
                <a:gd name="T12" fmla="*/ 249 w 575"/>
                <a:gd name="T13" fmla="*/ 411 h 462"/>
                <a:gd name="T14" fmla="*/ 199 w 575"/>
                <a:gd name="T15" fmla="*/ 461 h 462"/>
                <a:gd name="T16" fmla="*/ 75 w 575"/>
                <a:gd name="T17" fmla="*/ 461 h 462"/>
                <a:gd name="T18" fmla="*/ 12 w 575"/>
                <a:gd name="T19" fmla="*/ 387 h 462"/>
                <a:gd name="T20" fmla="*/ 50 w 575"/>
                <a:gd name="T21" fmla="*/ 262 h 462"/>
                <a:gd name="T22" fmla="*/ 62 w 575"/>
                <a:gd name="T23" fmla="*/ 162 h 462"/>
                <a:gd name="T24" fmla="*/ 62 w 575"/>
                <a:gd name="T25" fmla="*/ 162 h 462"/>
                <a:gd name="T26" fmla="*/ 224 w 575"/>
                <a:gd name="T27" fmla="*/ 0 h 462"/>
                <a:gd name="T28" fmla="*/ 486 w 575"/>
                <a:gd name="T29" fmla="*/ 0 h 462"/>
                <a:gd name="T30" fmla="*/ 574 w 575"/>
                <a:gd name="T31" fmla="*/ 75 h 462"/>
                <a:gd name="T32" fmla="*/ 574 w 575"/>
                <a:gd name="T33" fmla="*/ 75 h 462"/>
                <a:gd name="T34" fmla="*/ 574 w 575"/>
                <a:gd name="T35" fmla="*/ 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5" h="462">
                  <a:moveTo>
                    <a:pt x="574" y="75"/>
                  </a:moveTo>
                  <a:lnTo>
                    <a:pt x="574" y="75"/>
                  </a:lnTo>
                  <a:cubicBezTo>
                    <a:pt x="574" y="100"/>
                    <a:pt x="561" y="124"/>
                    <a:pt x="548" y="137"/>
                  </a:cubicBezTo>
                  <a:cubicBezTo>
                    <a:pt x="524" y="162"/>
                    <a:pt x="511" y="162"/>
                    <a:pt x="486" y="162"/>
                  </a:cubicBezTo>
                  <a:cubicBezTo>
                    <a:pt x="299" y="162"/>
                    <a:pt x="299" y="162"/>
                    <a:pt x="299" y="162"/>
                  </a:cubicBezTo>
                  <a:cubicBezTo>
                    <a:pt x="274" y="162"/>
                    <a:pt x="249" y="187"/>
                    <a:pt x="249" y="224"/>
                  </a:cubicBezTo>
                  <a:cubicBezTo>
                    <a:pt x="249" y="411"/>
                    <a:pt x="249" y="411"/>
                    <a:pt x="249" y="411"/>
                  </a:cubicBezTo>
                  <a:cubicBezTo>
                    <a:pt x="249" y="437"/>
                    <a:pt x="224" y="461"/>
                    <a:pt x="199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37" y="461"/>
                    <a:pt x="0" y="424"/>
                    <a:pt x="12" y="387"/>
                  </a:cubicBezTo>
                  <a:cubicBezTo>
                    <a:pt x="50" y="262"/>
                    <a:pt x="50" y="262"/>
                    <a:pt x="50" y="262"/>
                  </a:cubicBezTo>
                  <a:cubicBezTo>
                    <a:pt x="62" y="224"/>
                    <a:pt x="62" y="187"/>
                    <a:pt x="62" y="162"/>
                  </a:cubicBezTo>
                  <a:lnTo>
                    <a:pt x="62" y="162"/>
                  </a:lnTo>
                  <a:cubicBezTo>
                    <a:pt x="62" y="62"/>
                    <a:pt x="137" y="0"/>
                    <a:pt x="224" y="0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524" y="0"/>
                    <a:pt x="574" y="38"/>
                    <a:pt x="574" y="75"/>
                  </a:cubicBezTo>
                  <a:close/>
                  <a:moveTo>
                    <a:pt x="574" y="75"/>
                  </a:moveTo>
                  <a:lnTo>
                    <a:pt x="574" y="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715">
              <a:extLst>
                <a:ext uri="{FF2B5EF4-FFF2-40B4-BE49-F238E27FC236}">
                  <a16:creationId xmlns:a16="http://schemas.microsoft.com/office/drawing/2014/main" id="{F6A5ACDF-4F76-9A45-9392-2704BE3E3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4284663"/>
              <a:ext cx="63500" cy="107950"/>
            </a:xfrm>
            <a:custGeom>
              <a:avLst/>
              <a:gdLst>
                <a:gd name="T0" fmla="*/ 112 w 175"/>
                <a:gd name="T1" fmla="*/ 0 h 300"/>
                <a:gd name="T2" fmla="*/ 112 w 175"/>
                <a:gd name="T3" fmla="*/ 0 h 300"/>
                <a:gd name="T4" fmla="*/ 174 w 175"/>
                <a:gd name="T5" fmla="*/ 0 h 300"/>
                <a:gd name="T6" fmla="*/ 124 w 175"/>
                <a:gd name="T7" fmla="*/ 62 h 300"/>
                <a:gd name="T8" fmla="*/ 124 w 175"/>
                <a:gd name="T9" fmla="*/ 249 h 300"/>
                <a:gd name="T10" fmla="*/ 74 w 175"/>
                <a:gd name="T11" fmla="*/ 299 h 300"/>
                <a:gd name="T12" fmla="*/ 0 w 175"/>
                <a:gd name="T13" fmla="*/ 299 h 300"/>
                <a:gd name="T14" fmla="*/ 50 w 175"/>
                <a:gd name="T15" fmla="*/ 249 h 300"/>
                <a:gd name="T16" fmla="*/ 50 w 175"/>
                <a:gd name="T17" fmla="*/ 62 h 300"/>
                <a:gd name="T18" fmla="*/ 112 w 175"/>
                <a:gd name="T19" fmla="*/ 0 h 300"/>
                <a:gd name="T20" fmla="*/ 112 w 175"/>
                <a:gd name="T21" fmla="*/ 0 h 300"/>
                <a:gd name="T22" fmla="*/ 112 w 175"/>
                <a:gd name="T2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300">
                  <a:moveTo>
                    <a:pt x="112" y="0"/>
                  </a:moveTo>
                  <a:lnTo>
                    <a:pt x="112" y="0"/>
                  </a:lnTo>
                  <a:cubicBezTo>
                    <a:pt x="174" y="0"/>
                    <a:pt x="174" y="0"/>
                    <a:pt x="174" y="0"/>
                  </a:cubicBezTo>
                  <a:cubicBezTo>
                    <a:pt x="149" y="0"/>
                    <a:pt x="124" y="25"/>
                    <a:pt x="124" y="62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124" y="275"/>
                    <a:pt x="99" y="299"/>
                    <a:pt x="74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4" y="299"/>
                    <a:pt x="50" y="275"/>
                    <a:pt x="50" y="249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25"/>
                    <a:pt x="74" y="0"/>
                    <a:pt x="112" y="0"/>
                  </a:cubicBezTo>
                  <a:close/>
                  <a:moveTo>
                    <a:pt x="112" y="0"/>
                  </a:move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716">
              <a:extLst>
                <a:ext uri="{FF2B5EF4-FFF2-40B4-BE49-F238E27FC236}">
                  <a16:creationId xmlns:a16="http://schemas.microsoft.com/office/drawing/2014/main" id="{1579A82D-1E6F-5347-B7CF-9B961A9D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75" y="4225925"/>
              <a:ext cx="58738" cy="58738"/>
            </a:xfrm>
            <a:custGeom>
              <a:avLst/>
              <a:gdLst>
                <a:gd name="T0" fmla="*/ 163 w 164"/>
                <a:gd name="T1" fmla="*/ 75 h 163"/>
                <a:gd name="T2" fmla="*/ 163 w 164"/>
                <a:gd name="T3" fmla="*/ 75 h 163"/>
                <a:gd name="T4" fmla="*/ 137 w 164"/>
                <a:gd name="T5" fmla="*/ 137 h 163"/>
                <a:gd name="T6" fmla="*/ 75 w 164"/>
                <a:gd name="T7" fmla="*/ 162 h 163"/>
                <a:gd name="T8" fmla="*/ 0 w 164"/>
                <a:gd name="T9" fmla="*/ 162 h 163"/>
                <a:gd name="T10" fmla="*/ 63 w 164"/>
                <a:gd name="T11" fmla="*/ 137 h 163"/>
                <a:gd name="T12" fmla="*/ 88 w 164"/>
                <a:gd name="T13" fmla="*/ 75 h 163"/>
                <a:gd name="T14" fmla="*/ 0 w 164"/>
                <a:gd name="T15" fmla="*/ 0 h 163"/>
                <a:gd name="T16" fmla="*/ 75 w 164"/>
                <a:gd name="T17" fmla="*/ 0 h 163"/>
                <a:gd name="T18" fmla="*/ 163 w 164"/>
                <a:gd name="T19" fmla="*/ 75 h 163"/>
                <a:gd name="T20" fmla="*/ 163 w 164"/>
                <a:gd name="T21" fmla="*/ 75 h 163"/>
                <a:gd name="T22" fmla="*/ 163 w 164"/>
                <a:gd name="T23" fmla="*/ 7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63">
                  <a:moveTo>
                    <a:pt x="163" y="75"/>
                  </a:moveTo>
                  <a:lnTo>
                    <a:pt x="163" y="75"/>
                  </a:lnTo>
                  <a:cubicBezTo>
                    <a:pt x="163" y="100"/>
                    <a:pt x="150" y="124"/>
                    <a:pt x="137" y="137"/>
                  </a:cubicBezTo>
                  <a:cubicBezTo>
                    <a:pt x="113" y="162"/>
                    <a:pt x="100" y="162"/>
                    <a:pt x="75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5" y="162"/>
                    <a:pt x="50" y="162"/>
                    <a:pt x="63" y="137"/>
                  </a:cubicBezTo>
                  <a:cubicBezTo>
                    <a:pt x="75" y="124"/>
                    <a:pt x="88" y="100"/>
                    <a:pt x="88" y="75"/>
                  </a:cubicBezTo>
                  <a:cubicBezTo>
                    <a:pt x="88" y="38"/>
                    <a:pt x="50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13" y="0"/>
                    <a:pt x="163" y="38"/>
                    <a:pt x="163" y="75"/>
                  </a:cubicBezTo>
                  <a:close/>
                  <a:moveTo>
                    <a:pt x="163" y="75"/>
                  </a:moveTo>
                  <a:lnTo>
                    <a:pt x="163" y="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8" name="Freeform 717">
              <a:extLst>
                <a:ext uri="{FF2B5EF4-FFF2-40B4-BE49-F238E27FC236}">
                  <a16:creationId xmlns:a16="http://schemas.microsoft.com/office/drawing/2014/main" id="{C31D4726-BD15-7F4B-878C-86A4B7AA4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713" y="4424363"/>
              <a:ext cx="166687" cy="260350"/>
            </a:xfrm>
            <a:custGeom>
              <a:avLst/>
              <a:gdLst>
                <a:gd name="T0" fmla="*/ 461 w 462"/>
                <a:gd name="T1" fmla="*/ 49 h 724"/>
                <a:gd name="T2" fmla="*/ 461 w 462"/>
                <a:gd name="T3" fmla="*/ 49 h 724"/>
                <a:gd name="T4" fmla="*/ 461 w 462"/>
                <a:gd name="T5" fmla="*/ 673 h 724"/>
                <a:gd name="T6" fmla="*/ 224 w 462"/>
                <a:gd name="T7" fmla="*/ 723 h 724"/>
                <a:gd name="T8" fmla="*/ 0 w 462"/>
                <a:gd name="T9" fmla="*/ 673 h 724"/>
                <a:gd name="T10" fmla="*/ 62 w 462"/>
                <a:gd name="T11" fmla="*/ 87 h 724"/>
                <a:gd name="T12" fmla="*/ 162 w 462"/>
                <a:gd name="T13" fmla="*/ 0 h 724"/>
                <a:gd name="T14" fmla="*/ 411 w 462"/>
                <a:gd name="T15" fmla="*/ 0 h 724"/>
                <a:gd name="T16" fmla="*/ 461 w 462"/>
                <a:gd name="T17" fmla="*/ 49 h 724"/>
                <a:gd name="T18" fmla="*/ 461 w 462"/>
                <a:gd name="T19" fmla="*/ 49 h 724"/>
                <a:gd name="T20" fmla="*/ 461 w 462"/>
                <a:gd name="T21" fmla="*/ 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724">
                  <a:moveTo>
                    <a:pt x="461" y="49"/>
                  </a:moveTo>
                  <a:lnTo>
                    <a:pt x="461" y="49"/>
                  </a:lnTo>
                  <a:cubicBezTo>
                    <a:pt x="461" y="673"/>
                    <a:pt x="461" y="673"/>
                    <a:pt x="461" y="673"/>
                  </a:cubicBezTo>
                  <a:cubicBezTo>
                    <a:pt x="224" y="723"/>
                    <a:pt x="224" y="723"/>
                    <a:pt x="224" y="723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37"/>
                    <a:pt x="112" y="0"/>
                    <a:pt x="162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36" y="0"/>
                    <a:pt x="461" y="12"/>
                    <a:pt x="461" y="49"/>
                  </a:cubicBezTo>
                  <a:close/>
                  <a:moveTo>
                    <a:pt x="461" y="49"/>
                  </a:moveTo>
                  <a:lnTo>
                    <a:pt x="461" y="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719">
              <a:extLst>
                <a:ext uri="{FF2B5EF4-FFF2-40B4-BE49-F238E27FC236}">
                  <a16:creationId xmlns:a16="http://schemas.microsoft.com/office/drawing/2014/main" id="{3AF2C541-8979-004A-B3E4-FAE24305F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538" y="4665663"/>
              <a:ext cx="265112" cy="98425"/>
            </a:xfrm>
            <a:custGeom>
              <a:avLst/>
              <a:gdLst>
                <a:gd name="T0" fmla="*/ 699 w 737"/>
                <a:gd name="T1" fmla="*/ 0 h 275"/>
                <a:gd name="T2" fmla="*/ 699 w 737"/>
                <a:gd name="T3" fmla="*/ 0 h 275"/>
                <a:gd name="T4" fmla="*/ 736 w 737"/>
                <a:gd name="T5" fmla="*/ 137 h 275"/>
                <a:gd name="T6" fmla="*/ 699 w 737"/>
                <a:gd name="T7" fmla="*/ 274 h 275"/>
                <a:gd name="T8" fmla="*/ 225 w 737"/>
                <a:gd name="T9" fmla="*/ 274 h 275"/>
                <a:gd name="T10" fmla="*/ 13 w 737"/>
                <a:gd name="T11" fmla="*/ 50 h 275"/>
                <a:gd name="T12" fmla="*/ 13 w 737"/>
                <a:gd name="T13" fmla="*/ 0 h 275"/>
                <a:gd name="T14" fmla="*/ 699 w 737"/>
                <a:gd name="T15" fmla="*/ 0 h 275"/>
                <a:gd name="T16" fmla="*/ 699 w 737"/>
                <a:gd name="T17" fmla="*/ 0 h 275"/>
                <a:gd name="T18" fmla="*/ 699 w 737"/>
                <a:gd name="T1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7" h="275">
                  <a:moveTo>
                    <a:pt x="699" y="0"/>
                  </a:moveTo>
                  <a:lnTo>
                    <a:pt x="699" y="0"/>
                  </a:lnTo>
                  <a:cubicBezTo>
                    <a:pt x="736" y="137"/>
                    <a:pt x="736" y="137"/>
                    <a:pt x="736" y="137"/>
                  </a:cubicBezTo>
                  <a:cubicBezTo>
                    <a:pt x="699" y="274"/>
                    <a:pt x="699" y="274"/>
                    <a:pt x="699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100" y="274"/>
                    <a:pt x="0" y="174"/>
                    <a:pt x="13" y="5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699" y="0"/>
                  </a:lnTo>
                  <a:close/>
                  <a:moveTo>
                    <a:pt x="699" y="0"/>
                  </a:moveTo>
                  <a:lnTo>
                    <a:pt x="6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720">
              <a:extLst>
                <a:ext uri="{FF2B5EF4-FFF2-40B4-BE49-F238E27FC236}">
                  <a16:creationId xmlns:a16="http://schemas.microsoft.com/office/drawing/2014/main" id="{C5610B2E-4E0C-2C48-B350-688E97B2A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4665663"/>
              <a:ext cx="53975" cy="98425"/>
            </a:xfrm>
            <a:custGeom>
              <a:avLst/>
              <a:gdLst>
                <a:gd name="T0" fmla="*/ 113 w 151"/>
                <a:gd name="T1" fmla="*/ 0 h 275"/>
                <a:gd name="T2" fmla="*/ 150 w 151"/>
                <a:gd name="T3" fmla="*/ 137 h 275"/>
                <a:gd name="T4" fmla="*/ 113 w 151"/>
                <a:gd name="T5" fmla="*/ 274 h 275"/>
                <a:gd name="T6" fmla="*/ 0 w 151"/>
                <a:gd name="T7" fmla="*/ 274 h 275"/>
                <a:gd name="T8" fmla="*/ 0 w 151"/>
                <a:gd name="T9" fmla="*/ 0 h 275"/>
                <a:gd name="T10" fmla="*/ 113 w 151"/>
                <a:gd name="T11" fmla="*/ 0 h 275"/>
                <a:gd name="T12" fmla="*/ 113 w 151"/>
                <a:gd name="T13" fmla="*/ 0 h 275"/>
                <a:gd name="T14" fmla="*/ 113 w 151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75">
                  <a:moveTo>
                    <a:pt x="113" y="0"/>
                  </a:moveTo>
                  <a:lnTo>
                    <a:pt x="150" y="137"/>
                  </a:lnTo>
                  <a:lnTo>
                    <a:pt x="113" y="274"/>
                  </a:lnTo>
                  <a:lnTo>
                    <a:pt x="0" y="274"/>
                  </a:lnTo>
                  <a:lnTo>
                    <a:pt x="0" y="0"/>
                  </a:lnTo>
                  <a:lnTo>
                    <a:pt x="113" y="0"/>
                  </a:lnTo>
                  <a:close/>
                  <a:moveTo>
                    <a:pt x="113" y="0"/>
                  </a:moveTo>
                  <a:lnTo>
                    <a:pt x="113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721">
              <a:extLst>
                <a:ext uri="{FF2B5EF4-FFF2-40B4-BE49-F238E27FC236}">
                  <a16:creationId xmlns:a16="http://schemas.microsoft.com/office/drawing/2014/main" id="{2A8E7D12-4D72-5B46-A0D2-34662057E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4665663"/>
              <a:ext cx="53975" cy="98425"/>
            </a:xfrm>
            <a:custGeom>
              <a:avLst/>
              <a:gdLst>
                <a:gd name="T0" fmla="*/ 113 w 151"/>
                <a:gd name="T1" fmla="*/ 0 h 275"/>
                <a:gd name="T2" fmla="*/ 150 w 151"/>
                <a:gd name="T3" fmla="*/ 137 h 275"/>
                <a:gd name="T4" fmla="*/ 113 w 151"/>
                <a:gd name="T5" fmla="*/ 274 h 275"/>
                <a:gd name="T6" fmla="*/ 0 w 151"/>
                <a:gd name="T7" fmla="*/ 274 h 275"/>
                <a:gd name="T8" fmla="*/ 0 w 151"/>
                <a:gd name="T9" fmla="*/ 0 h 275"/>
                <a:gd name="T10" fmla="*/ 113 w 151"/>
                <a:gd name="T1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275">
                  <a:moveTo>
                    <a:pt x="113" y="0"/>
                  </a:moveTo>
                  <a:lnTo>
                    <a:pt x="150" y="137"/>
                  </a:lnTo>
                  <a:lnTo>
                    <a:pt x="113" y="274"/>
                  </a:lnTo>
                  <a:lnTo>
                    <a:pt x="0" y="274"/>
                  </a:lnTo>
                  <a:lnTo>
                    <a:pt x="0" y="0"/>
                  </a:lnTo>
                  <a:lnTo>
                    <a:pt x="113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722">
              <a:extLst>
                <a:ext uri="{FF2B5EF4-FFF2-40B4-BE49-F238E27FC236}">
                  <a16:creationId xmlns:a16="http://schemas.microsoft.com/office/drawing/2014/main" id="{C0EF0A55-C99C-1B40-8FDA-58739C4C8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363" y="46656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444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723">
              <a:extLst>
                <a:ext uri="{FF2B5EF4-FFF2-40B4-BE49-F238E27FC236}">
                  <a16:creationId xmlns:a16="http://schemas.microsoft.com/office/drawing/2014/main" id="{2EA5846A-A34C-3641-9409-D5699BAE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713" y="4356100"/>
              <a:ext cx="85725" cy="206375"/>
            </a:xfrm>
            <a:custGeom>
              <a:avLst/>
              <a:gdLst>
                <a:gd name="T0" fmla="*/ 37 w 238"/>
                <a:gd name="T1" fmla="*/ 574 h 575"/>
                <a:gd name="T2" fmla="*/ 37 w 238"/>
                <a:gd name="T3" fmla="*/ 574 h 575"/>
                <a:gd name="T4" fmla="*/ 25 w 238"/>
                <a:gd name="T5" fmla="*/ 574 h 575"/>
                <a:gd name="T6" fmla="*/ 0 w 238"/>
                <a:gd name="T7" fmla="*/ 524 h 575"/>
                <a:gd name="T8" fmla="*/ 162 w 238"/>
                <a:gd name="T9" fmla="*/ 38 h 575"/>
                <a:gd name="T10" fmla="*/ 199 w 238"/>
                <a:gd name="T11" fmla="*/ 13 h 575"/>
                <a:gd name="T12" fmla="*/ 224 w 238"/>
                <a:gd name="T13" fmla="*/ 50 h 575"/>
                <a:gd name="T14" fmla="*/ 62 w 238"/>
                <a:gd name="T15" fmla="*/ 549 h 575"/>
                <a:gd name="T16" fmla="*/ 37 w 238"/>
                <a:gd name="T17" fmla="*/ 574 h 575"/>
                <a:gd name="T18" fmla="*/ 37 w 238"/>
                <a:gd name="T19" fmla="*/ 574 h 575"/>
                <a:gd name="T20" fmla="*/ 37 w 238"/>
                <a:gd name="T21" fmla="*/ 574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8" h="575">
                  <a:moveTo>
                    <a:pt x="37" y="574"/>
                  </a:moveTo>
                  <a:lnTo>
                    <a:pt x="37" y="574"/>
                  </a:lnTo>
                  <a:lnTo>
                    <a:pt x="25" y="574"/>
                  </a:lnTo>
                  <a:cubicBezTo>
                    <a:pt x="12" y="561"/>
                    <a:pt x="0" y="549"/>
                    <a:pt x="0" y="524"/>
                  </a:cubicBezTo>
                  <a:cubicBezTo>
                    <a:pt x="162" y="38"/>
                    <a:pt x="162" y="38"/>
                    <a:pt x="162" y="38"/>
                  </a:cubicBezTo>
                  <a:cubicBezTo>
                    <a:pt x="162" y="13"/>
                    <a:pt x="187" y="0"/>
                    <a:pt x="199" y="13"/>
                  </a:cubicBezTo>
                  <a:cubicBezTo>
                    <a:pt x="224" y="13"/>
                    <a:pt x="237" y="38"/>
                    <a:pt x="224" y="50"/>
                  </a:cubicBezTo>
                  <a:cubicBezTo>
                    <a:pt x="62" y="549"/>
                    <a:pt x="62" y="549"/>
                    <a:pt x="62" y="549"/>
                  </a:cubicBezTo>
                  <a:cubicBezTo>
                    <a:pt x="62" y="561"/>
                    <a:pt x="50" y="574"/>
                    <a:pt x="37" y="574"/>
                  </a:cubicBezTo>
                  <a:close/>
                  <a:moveTo>
                    <a:pt x="37" y="574"/>
                  </a:moveTo>
                  <a:lnTo>
                    <a:pt x="37" y="5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724">
              <a:extLst>
                <a:ext uri="{FF2B5EF4-FFF2-40B4-BE49-F238E27FC236}">
                  <a16:creationId xmlns:a16="http://schemas.microsoft.com/office/drawing/2014/main" id="{A59F34E7-E8BF-A943-A7F5-FF0655EB9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88" y="4530725"/>
              <a:ext cx="193675" cy="49213"/>
            </a:xfrm>
            <a:custGeom>
              <a:avLst/>
              <a:gdLst>
                <a:gd name="T0" fmla="*/ 0 w 537"/>
                <a:gd name="T1" fmla="*/ 0 h 138"/>
                <a:gd name="T2" fmla="*/ 536 w 537"/>
                <a:gd name="T3" fmla="*/ 0 h 138"/>
                <a:gd name="T4" fmla="*/ 536 w 537"/>
                <a:gd name="T5" fmla="*/ 137 h 138"/>
                <a:gd name="T6" fmla="*/ 0 w 537"/>
                <a:gd name="T7" fmla="*/ 137 h 138"/>
                <a:gd name="T8" fmla="*/ 0 w 537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38">
                  <a:moveTo>
                    <a:pt x="0" y="0"/>
                  </a:moveTo>
                  <a:lnTo>
                    <a:pt x="536" y="0"/>
                  </a:lnTo>
                  <a:lnTo>
                    <a:pt x="536" y="137"/>
                  </a:lnTo>
                  <a:lnTo>
                    <a:pt x="0" y="137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725">
              <a:extLst>
                <a:ext uri="{FF2B5EF4-FFF2-40B4-BE49-F238E27FC236}">
                  <a16:creationId xmlns:a16="http://schemas.microsoft.com/office/drawing/2014/main" id="{C61CB628-5136-9045-B772-F013E819E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4530725"/>
              <a:ext cx="49213" cy="49213"/>
            </a:xfrm>
            <a:custGeom>
              <a:avLst/>
              <a:gdLst>
                <a:gd name="T0" fmla="*/ 0 w 138"/>
                <a:gd name="T1" fmla="*/ 0 h 138"/>
                <a:gd name="T2" fmla="*/ 137 w 138"/>
                <a:gd name="T3" fmla="*/ 0 h 138"/>
                <a:gd name="T4" fmla="*/ 137 w 138"/>
                <a:gd name="T5" fmla="*/ 137 h 138"/>
                <a:gd name="T6" fmla="*/ 0 w 138"/>
                <a:gd name="T7" fmla="*/ 137 h 138"/>
                <a:gd name="T8" fmla="*/ 0 w 13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lnTo>
                    <a:pt x="137" y="0"/>
                  </a:lnTo>
                  <a:lnTo>
                    <a:pt x="137" y="137"/>
                  </a:lnTo>
                  <a:lnTo>
                    <a:pt x="0" y="137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726">
              <a:extLst>
                <a:ext uri="{FF2B5EF4-FFF2-40B4-BE49-F238E27FC236}">
                  <a16:creationId xmlns:a16="http://schemas.microsoft.com/office/drawing/2014/main" id="{9D1F2A3F-B6A0-C445-BD70-6B14A1A8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363" y="4432300"/>
              <a:ext cx="292100" cy="409575"/>
            </a:xfrm>
            <a:custGeom>
              <a:avLst/>
              <a:gdLst>
                <a:gd name="T0" fmla="*/ 810 w 811"/>
                <a:gd name="T1" fmla="*/ 1035 h 1136"/>
                <a:gd name="T2" fmla="*/ 810 w 811"/>
                <a:gd name="T3" fmla="*/ 1035 h 1136"/>
                <a:gd name="T4" fmla="*/ 698 w 811"/>
                <a:gd name="T5" fmla="*/ 1135 h 1136"/>
                <a:gd name="T6" fmla="*/ 262 w 811"/>
                <a:gd name="T7" fmla="*/ 1135 h 1136"/>
                <a:gd name="T8" fmla="*/ 0 w 811"/>
                <a:gd name="T9" fmla="*/ 886 h 1136"/>
                <a:gd name="T10" fmla="*/ 0 w 811"/>
                <a:gd name="T11" fmla="*/ 100 h 1136"/>
                <a:gd name="T12" fmla="*/ 25 w 811"/>
                <a:gd name="T13" fmla="*/ 38 h 1136"/>
                <a:gd name="T14" fmla="*/ 149 w 811"/>
                <a:gd name="T15" fmla="*/ 38 h 1136"/>
                <a:gd name="T16" fmla="*/ 162 w 811"/>
                <a:gd name="T17" fmla="*/ 63 h 1136"/>
                <a:gd name="T18" fmla="*/ 175 w 811"/>
                <a:gd name="T19" fmla="*/ 100 h 1136"/>
                <a:gd name="T20" fmla="*/ 212 w 811"/>
                <a:gd name="T21" fmla="*/ 823 h 1136"/>
                <a:gd name="T22" fmla="*/ 324 w 811"/>
                <a:gd name="T23" fmla="*/ 923 h 1136"/>
                <a:gd name="T24" fmla="*/ 698 w 811"/>
                <a:gd name="T25" fmla="*/ 923 h 1136"/>
                <a:gd name="T26" fmla="*/ 773 w 811"/>
                <a:gd name="T27" fmla="*/ 948 h 1136"/>
                <a:gd name="T28" fmla="*/ 810 w 811"/>
                <a:gd name="T29" fmla="*/ 1035 h 1136"/>
                <a:gd name="T30" fmla="*/ 810 w 811"/>
                <a:gd name="T31" fmla="*/ 1035 h 1136"/>
                <a:gd name="T32" fmla="*/ 810 w 811"/>
                <a:gd name="T33" fmla="*/ 1035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1" h="1136">
                  <a:moveTo>
                    <a:pt x="810" y="1035"/>
                  </a:moveTo>
                  <a:lnTo>
                    <a:pt x="810" y="1035"/>
                  </a:lnTo>
                  <a:cubicBezTo>
                    <a:pt x="810" y="1098"/>
                    <a:pt x="760" y="1135"/>
                    <a:pt x="698" y="1135"/>
                  </a:cubicBezTo>
                  <a:cubicBezTo>
                    <a:pt x="262" y="1135"/>
                    <a:pt x="262" y="1135"/>
                    <a:pt x="262" y="1135"/>
                  </a:cubicBezTo>
                  <a:cubicBezTo>
                    <a:pt x="112" y="1135"/>
                    <a:pt x="0" y="1023"/>
                    <a:pt x="0" y="8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75"/>
                    <a:pt x="12" y="50"/>
                    <a:pt x="25" y="38"/>
                  </a:cubicBezTo>
                  <a:cubicBezTo>
                    <a:pt x="62" y="13"/>
                    <a:pt x="112" y="0"/>
                    <a:pt x="149" y="38"/>
                  </a:cubicBezTo>
                  <a:cubicBezTo>
                    <a:pt x="149" y="38"/>
                    <a:pt x="162" y="50"/>
                    <a:pt x="162" y="63"/>
                  </a:cubicBezTo>
                  <a:cubicBezTo>
                    <a:pt x="175" y="75"/>
                    <a:pt x="175" y="88"/>
                    <a:pt x="175" y="100"/>
                  </a:cubicBezTo>
                  <a:cubicBezTo>
                    <a:pt x="212" y="823"/>
                    <a:pt x="212" y="823"/>
                    <a:pt x="212" y="823"/>
                  </a:cubicBezTo>
                  <a:cubicBezTo>
                    <a:pt x="212" y="873"/>
                    <a:pt x="262" y="923"/>
                    <a:pt x="324" y="923"/>
                  </a:cubicBezTo>
                  <a:cubicBezTo>
                    <a:pt x="698" y="923"/>
                    <a:pt x="698" y="923"/>
                    <a:pt x="698" y="923"/>
                  </a:cubicBezTo>
                  <a:cubicBezTo>
                    <a:pt x="736" y="923"/>
                    <a:pt x="760" y="936"/>
                    <a:pt x="773" y="948"/>
                  </a:cubicBezTo>
                  <a:cubicBezTo>
                    <a:pt x="798" y="973"/>
                    <a:pt x="810" y="998"/>
                    <a:pt x="810" y="1035"/>
                  </a:cubicBezTo>
                  <a:close/>
                  <a:moveTo>
                    <a:pt x="810" y="1035"/>
                  </a:moveTo>
                  <a:lnTo>
                    <a:pt x="810" y="10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727">
              <a:extLst>
                <a:ext uri="{FF2B5EF4-FFF2-40B4-BE49-F238E27FC236}">
                  <a16:creationId xmlns:a16="http://schemas.microsoft.com/office/drawing/2014/main" id="{26048FA2-F09C-BB49-ACFB-1FC201C7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4432300"/>
              <a:ext cx="107950" cy="333375"/>
            </a:xfrm>
            <a:custGeom>
              <a:avLst/>
              <a:gdLst>
                <a:gd name="T0" fmla="*/ 299 w 300"/>
                <a:gd name="T1" fmla="*/ 923 h 924"/>
                <a:gd name="T2" fmla="*/ 299 w 300"/>
                <a:gd name="T3" fmla="*/ 923 h 924"/>
                <a:gd name="T4" fmla="*/ 187 w 300"/>
                <a:gd name="T5" fmla="*/ 923 h 924"/>
                <a:gd name="T6" fmla="*/ 75 w 300"/>
                <a:gd name="T7" fmla="*/ 823 h 924"/>
                <a:gd name="T8" fmla="*/ 37 w 300"/>
                <a:gd name="T9" fmla="*/ 100 h 924"/>
                <a:gd name="T10" fmla="*/ 25 w 300"/>
                <a:gd name="T11" fmla="*/ 63 h 924"/>
                <a:gd name="T12" fmla="*/ 0 w 300"/>
                <a:gd name="T13" fmla="*/ 38 h 924"/>
                <a:gd name="T14" fmla="*/ 124 w 300"/>
                <a:gd name="T15" fmla="*/ 38 h 924"/>
                <a:gd name="T16" fmla="*/ 137 w 300"/>
                <a:gd name="T17" fmla="*/ 63 h 924"/>
                <a:gd name="T18" fmla="*/ 150 w 300"/>
                <a:gd name="T19" fmla="*/ 100 h 924"/>
                <a:gd name="T20" fmla="*/ 187 w 300"/>
                <a:gd name="T21" fmla="*/ 823 h 924"/>
                <a:gd name="T22" fmla="*/ 299 w 300"/>
                <a:gd name="T23" fmla="*/ 923 h 924"/>
                <a:gd name="T24" fmla="*/ 299 w 300"/>
                <a:gd name="T25" fmla="*/ 923 h 924"/>
                <a:gd name="T26" fmla="*/ 299 w 300"/>
                <a:gd name="T27" fmla="*/ 923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" h="924">
                  <a:moveTo>
                    <a:pt x="299" y="923"/>
                  </a:moveTo>
                  <a:lnTo>
                    <a:pt x="299" y="923"/>
                  </a:lnTo>
                  <a:cubicBezTo>
                    <a:pt x="187" y="923"/>
                    <a:pt x="187" y="923"/>
                    <a:pt x="187" y="923"/>
                  </a:cubicBezTo>
                  <a:cubicBezTo>
                    <a:pt x="124" y="923"/>
                    <a:pt x="75" y="873"/>
                    <a:pt x="75" y="823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88"/>
                    <a:pt x="25" y="75"/>
                    <a:pt x="25" y="63"/>
                  </a:cubicBezTo>
                  <a:cubicBezTo>
                    <a:pt x="25" y="50"/>
                    <a:pt x="12" y="38"/>
                    <a:pt x="0" y="38"/>
                  </a:cubicBezTo>
                  <a:cubicBezTo>
                    <a:pt x="37" y="13"/>
                    <a:pt x="87" y="0"/>
                    <a:pt x="124" y="38"/>
                  </a:cubicBezTo>
                  <a:cubicBezTo>
                    <a:pt x="124" y="38"/>
                    <a:pt x="137" y="50"/>
                    <a:pt x="137" y="63"/>
                  </a:cubicBezTo>
                  <a:cubicBezTo>
                    <a:pt x="150" y="75"/>
                    <a:pt x="150" y="88"/>
                    <a:pt x="150" y="100"/>
                  </a:cubicBezTo>
                  <a:cubicBezTo>
                    <a:pt x="187" y="823"/>
                    <a:pt x="187" y="823"/>
                    <a:pt x="187" y="823"/>
                  </a:cubicBezTo>
                  <a:cubicBezTo>
                    <a:pt x="187" y="873"/>
                    <a:pt x="237" y="923"/>
                    <a:pt x="299" y="923"/>
                  </a:cubicBezTo>
                  <a:close/>
                  <a:moveTo>
                    <a:pt x="299" y="923"/>
                  </a:moveTo>
                  <a:lnTo>
                    <a:pt x="299" y="92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728">
              <a:extLst>
                <a:ext uri="{FF2B5EF4-FFF2-40B4-BE49-F238E27FC236}">
                  <a16:creationId xmlns:a16="http://schemas.microsoft.com/office/drawing/2014/main" id="{BCE2E001-0832-BB4A-8959-84E43EDA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0" y="4764088"/>
              <a:ext cx="80963" cy="76200"/>
            </a:xfrm>
            <a:custGeom>
              <a:avLst/>
              <a:gdLst>
                <a:gd name="T0" fmla="*/ 224 w 225"/>
                <a:gd name="T1" fmla="*/ 112 h 213"/>
                <a:gd name="T2" fmla="*/ 224 w 225"/>
                <a:gd name="T3" fmla="*/ 112 h 213"/>
                <a:gd name="T4" fmla="*/ 112 w 225"/>
                <a:gd name="T5" fmla="*/ 212 h 213"/>
                <a:gd name="T6" fmla="*/ 0 w 225"/>
                <a:gd name="T7" fmla="*/ 212 h 213"/>
                <a:gd name="T8" fmla="*/ 100 w 225"/>
                <a:gd name="T9" fmla="*/ 112 h 213"/>
                <a:gd name="T10" fmla="*/ 75 w 225"/>
                <a:gd name="T11" fmla="*/ 25 h 213"/>
                <a:gd name="T12" fmla="*/ 0 w 225"/>
                <a:gd name="T13" fmla="*/ 0 h 213"/>
                <a:gd name="T14" fmla="*/ 112 w 225"/>
                <a:gd name="T15" fmla="*/ 0 h 213"/>
                <a:gd name="T16" fmla="*/ 187 w 225"/>
                <a:gd name="T17" fmla="*/ 25 h 213"/>
                <a:gd name="T18" fmla="*/ 224 w 225"/>
                <a:gd name="T19" fmla="*/ 112 h 213"/>
                <a:gd name="T20" fmla="*/ 224 w 225"/>
                <a:gd name="T21" fmla="*/ 112 h 213"/>
                <a:gd name="T22" fmla="*/ 224 w 225"/>
                <a:gd name="T23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213">
                  <a:moveTo>
                    <a:pt x="224" y="112"/>
                  </a:moveTo>
                  <a:lnTo>
                    <a:pt x="224" y="112"/>
                  </a:lnTo>
                  <a:cubicBezTo>
                    <a:pt x="224" y="175"/>
                    <a:pt x="174" y="212"/>
                    <a:pt x="112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50" y="212"/>
                    <a:pt x="100" y="175"/>
                    <a:pt x="100" y="112"/>
                  </a:cubicBezTo>
                  <a:cubicBezTo>
                    <a:pt x="100" y="75"/>
                    <a:pt x="87" y="50"/>
                    <a:pt x="75" y="25"/>
                  </a:cubicBezTo>
                  <a:cubicBezTo>
                    <a:pt x="50" y="13"/>
                    <a:pt x="25" y="0"/>
                    <a:pt x="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50" y="0"/>
                    <a:pt x="174" y="13"/>
                    <a:pt x="187" y="25"/>
                  </a:cubicBezTo>
                  <a:cubicBezTo>
                    <a:pt x="212" y="50"/>
                    <a:pt x="224" y="75"/>
                    <a:pt x="224" y="112"/>
                  </a:cubicBezTo>
                  <a:close/>
                  <a:moveTo>
                    <a:pt x="224" y="112"/>
                  </a:moveTo>
                  <a:lnTo>
                    <a:pt x="224" y="1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729">
              <a:extLst>
                <a:ext uri="{FF2B5EF4-FFF2-40B4-BE49-F238E27FC236}">
                  <a16:creationId xmlns:a16="http://schemas.microsoft.com/office/drawing/2014/main" id="{65CD07A0-F006-A146-8F61-0B8881D58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338" y="4518025"/>
              <a:ext cx="73025" cy="63500"/>
            </a:xfrm>
            <a:custGeom>
              <a:avLst/>
              <a:gdLst>
                <a:gd name="T0" fmla="*/ 200 w 201"/>
                <a:gd name="T1" fmla="*/ 175 h 176"/>
                <a:gd name="T2" fmla="*/ 200 w 201"/>
                <a:gd name="T3" fmla="*/ 175 h 176"/>
                <a:gd name="T4" fmla="*/ 25 w 201"/>
                <a:gd name="T5" fmla="*/ 175 h 176"/>
                <a:gd name="T6" fmla="*/ 0 w 201"/>
                <a:gd name="T7" fmla="*/ 100 h 176"/>
                <a:gd name="T8" fmla="*/ 25 w 201"/>
                <a:gd name="T9" fmla="*/ 0 h 176"/>
                <a:gd name="T10" fmla="*/ 200 w 201"/>
                <a:gd name="T11" fmla="*/ 175 h 176"/>
                <a:gd name="T12" fmla="*/ 200 w 201"/>
                <a:gd name="T13" fmla="*/ 175 h 176"/>
                <a:gd name="T14" fmla="*/ 200 w 201"/>
                <a:gd name="T15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76">
                  <a:moveTo>
                    <a:pt x="200" y="175"/>
                  </a:moveTo>
                  <a:lnTo>
                    <a:pt x="200" y="175"/>
                  </a:lnTo>
                  <a:cubicBezTo>
                    <a:pt x="25" y="175"/>
                    <a:pt x="25" y="175"/>
                    <a:pt x="25" y="17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5" y="0"/>
                    <a:pt x="200" y="88"/>
                    <a:pt x="200" y="175"/>
                  </a:cubicBezTo>
                  <a:close/>
                  <a:moveTo>
                    <a:pt x="200" y="175"/>
                  </a:moveTo>
                  <a:lnTo>
                    <a:pt x="200" y="17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730">
              <a:extLst>
                <a:ext uri="{FF2B5EF4-FFF2-40B4-BE49-F238E27FC236}">
                  <a16:creationId xmlns:a16="http://schemas.microsoft.com/office/drawing/2014/main" id="{2E3277F9-0527-2F44-BDB3-263215145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0" y="4424363"/>
              <a:ext cx="233363" cy="157162"/>
            </a:xfrm>
            <a:custGeom>
              <a:avLst/>
              <a:gdLst>
                <a:gd name="T0" fmla="*/ 648 w 649"/>
                <a:gd name="T1" fmla="*/ 261 h 437"/>
                <a:gd name="T2" fmla="*/ 648 w 649"/>
                <a:gd name="T3" fmla="*/ 261 h 437"/>
                <a:gd name="T4" fmla="*/ 648 w 649"/>
                <a:gd name="T5" fmla="*/ 436 h 437"/>
                <a:gd name="T6" fmla="*/ 387 w 649"/>
                <a:gd name="T7" fmla="*/ 436 h 437"/>
                <a:gd name="T8" fmla="*/ 224 w 649"/>
                <a:gd name="T9" fmla="*/ 361 h 437"/>
                <a:gd name="T10" fmla="*/ 37 w 649"/>
                <a:gd name="T11" fmla="*/ 149 h 437"/>
                <a:gd name="T12" fmla="*/ 50 w 649"/>
                <a:gd name="T13" fmla="*/ 12 h 437"/>
                <a:gd name="T14" fmla="*/ 112 w 649"/>
                <a:gd name="T15" fmla="*/ 0 h 437"/>
                <a:gd name="T16" fmla="*/ 150 w 649"/>
                <a:gd name="T17" fmla="*/ 0 h 437"/>
                <a:gd name="T18" fmla="*/ 174 w 649"/>
                <a:gd name="T19" fmla="*/ 24 h 437"/>
                <a:gd name="T20" fmla="*/ 324 w 649"/>
                <a:gd name="T21" fmla="*/ 199 h 437"/>
                <a:gd name="T22" fmla="*/ 499 w 649"/>
                <a:gd name="T23" fmla="*/ 261 h 437"/>
                <a:gd name="T24" fmla="*/ 648 w 649"/>
                <a:gd name="T25" fmla="*/ 261 h 437"/>
                <a:gd name="T26" fmla="*/ 648 w 649"/>
                <a:gd name="T27" fmla="*/ 261 h 437"/>
                <a:gd name="T28" fmla="*/ 648 w 649"/>
                <a:gd name="T29" fmla="*/ 2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9" h="437">
                  <a:moveTo>
                    <a:pt x="648" y="261"/>
                  </a:moveTo>
                  <a:lnTo>
                    <a:pt x="648" y="261"/>
                  </a:lnTo>
                  <a:cubicBezTo>
                    <a:pt x="648" y="436"/>
                    <a:pt x="648" y="436"/>
                    <a:pt x="648" y="436"/>
                  </a:cubicBezTo>
                  <a:cubicBezTo>
                    <a:pt x="387" y="436"/>
                    <a:pt x="387" y="436"/>
                    <a:pt x="387" y="436"/>
                  </a:cubicBezTo>
                  <a:cubicBezTo>
                    <a:pt x="324" y="436"/>
                    <a:pt x="262" y="411"/>
                    <a:pt x="224" y="361"/>
                  </a:cubicBezTo>
                  <a:cubicBezTo>
                    <a:pt x="37" y="149"/>
                    <a:pt x="37" y="149"/>
                    <a:pt x="37" y="149"/>
                  </a:cubicBezTo>
                  <a:cubicBezTo>
                    <a:pt x="0" y="112"/>
                    <a:pt x="12" y="49"/>
                    <a:pt x="50" y="12"/>
                  </a:cubicBezTo>
                  <a:cubicBezTo>
                    <a:pt x="75" y="0"/>
                    <a:pt x="87" y="0"/>
                    <a:pt x="112" y="0"/>
                  </a:cubicBezTo>
                  <a:cubicBezTo>
                    <a:pt x="124" y="0"/>
                    <a:pt x="137" y="0"/>
                    <a:pt x="150" y="0"/>
                  </a:cubicBezTo>
                  <a:cubicBezTo>
                    <a:pt x="162" y="12"/>
                    <a:pt x="174" y="12"/>
                    <a:pt x="174" y="24"/>
                  </a:cubicBezTo>
                  <a:cubicBezTo>
                    <a:pt x="324" y="199"/>
                    <a:pt x="324" y="199"/>
                    <a:pt x="324" y="199"/>
                  </a:cubicBezTo>
                  <a:cubicBezTo>
                    <a:pt x="374" y="237"/>
                    <a:pt x="436" y="261"/>
                    <a:pt x="499" y="261"/>
                  </a:cubicBezTo>
                  <a:lnTo>
                    <a:pt x="648" y="261"/>
                  </a:lnTo>
                  <a:close/>
                  <a:moveTo>
                    <a:pt x="648" y="261"/>
                  </a:moveTo>
                  <a:lnTo>
                    <a:pt x="648" y="26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731">
              <a:extLst>
                <a:ext uri="{FF2B5EF4-FFF2-40B4-BE49-F238E27FC236}">
                  <a16:creationId xmlns:a16="http://schemas.microsoft.com/office/drawing/2014/main" id="{91D23BFB-6678-D644-9D51-90F9042A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963" y="4424363"/>
              <a:ext cx="161925" cy="93662"/>
            </a:xfrm>
            <a:custGeom>
              <a:avLst/>
              <a:gdLst>
                <a:gd name="T0" fmla="*/ 449 w 450"/>
                <a:gd name="T1" fmla="*/ 261 h 262"/>
                <a:gd name="T2" fmla="*/ 449 w 450"/>
                <a:gd name="T3" fmla="*/ 261 h 262"/>
                <a:gd name="T4" fmla="*/ 337 w 450"/>
                <a:gd name="T5" fmla="*/ 261 h 262"/>
                <a:gd name="T6" fmla="*/ 174 w 450"/>
                <a:gd name="T7" fmla="*/ 199 h 262"/>
                <a:gd name="T8" fmla="*/ 25 w 450"/>
                <a:gd name="T9" fmla="*/ 24 h 262"/>
                <a:gd name="T10" fmla="*/ 0 w 450"/>
                <a:gd name="T11" fmla="*/ 12 h 262"/>
                <a:gd name="T12" fmla="*/ 62 w 450"/>
                <a:gd name="T13" fmla="*/ 0 h 262"/>
                <a:gd name="T14" fmla="*/ 100 w 450"/>
                <a:gd name="T15" fmla="*/ 0 h 262"/>
                <a:gd name="T16" fmla="*/ 124 w 450"/>
                <a:gd name="T17" fmla="*/ 24 h 262"/>
                <a:gd name="T18" fmla="*/ 274 w 450"/>
                <a:gd name="T19" fmla="*/ 199 h 262"/>
                <a:gd name="T20" fmla="*/ 449 w 450"/>
                <a:gd name="T21" fmla="*/ 261 h 262"/>
                <a:gd name="T22" fmla="*/ 449 w 450"/>
                <a:gd name="T23" fmla="*/ 261 h 262"/>
                <a:gd name="T24" fmla="*/ 449 w 450"/>
                <a:gd name="T25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" h="262">
                  <a:moveTo>
                    <a:pt x="449" y="261"/>
                  </a:moveTo>
                  <a:lnTo>
                    <a:pt x="449" y="261"/>
                  </a:lnTo>
                  <a:cubicBezTo>
                    <a:pt x="337" y="261"/>
                    <a:pt x="337" y="261"/>
                    <a:pt x="337" y="261"/>
                  </a:cubicBezTo>
                  <a:cubicBezTo>
                    <a:pt x="274" y="261"/>
                    <a:pt x="212" y="237"/>
                    <a:pt x="174" y="199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12" y="12"/>
                    <a:pt x="12" y="12"/>
                    <a:pt x="0" y="12"/>
                  </a:cubicBezTo>
                  <a:cubicBezTo>
                    <a:pt x="25" y="0"/>
                    <a:pt x="37" y="0"/>
                    <a:pt x="62" y="0"/>
                  </a:cubicBezTo>
                  <a:cubicBezTo>
                    <a:pt x="74" y="0"/>
                    <a:pt x="87" y="0"/>
                    <a:pt x="100" y="0"/>
                  </a:cubicBezTo>
                  <a:cubicBezTo>
                    <a:pt x="112" y="12"/>
                    <a:pt x="124" y="12"/>
                    <a:pt x="124" y="24"/>
                  </a:cubicBezTo>
                  <a:cubicBezTo>
                    <a:pt x="274" y="199"/>
                    <a:pt x="274" y="199"/>
                    <a:pt x="274" y="199"/>
                  </a:cubicBezTo>
                  <a:cubicBezTo>
                    <a:pt x="324" y="237"/>
                    <a:pt x="386" y="261"/>
                    <a:pt x="449" y="261"/>
                  </a:cubicBezTo>
                  <a:close/>
                  <a:moveTo>
                    <a:pt x="449" y="261"/>
                  </a:moveTo>
                  <a:lnTo>
                    <a:pt x="449" y="26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732">
              <a:extLst>
                <a:ext uri="{FF2B5EF4-FFF2-40B4-BE49-F238E27FC236}">
                  <a16:creationId xmlns:a16="http://schemas.microsoft.com/office/drawing/2014/main" id="{C0CEDA7A-8310-2B45-9D7F-166CACA16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0" y="4397046"/>
              <a:ext cx="26988" cy="49212"/>
            </a:xfrm>
            <a:custGeom>
              <a:avLst/>
              <a:gdLst>
                <a:gd name="T0" fmla="*/ 38 w 76"/>
                <a:gd name="T1" fmla="*/ 137 h 138"/>
                <a:gd name="T2" fmla="*/ 38 w 76"/>
                <a:gd name="T3" fmla="*/ 137 h 138"/>
                <a:gd name="T4" fmla="*/ 0 w 76"/>
                <a:gd name="T5" fmla="*/ 100 h 138"/>
                <a:gd name="T6" fmla="*/ 0 w 76"/>
                <a:gd name="T7" fmla="*/ 38 h 138"/>
                <a:gd name="T8" fmla="*/ 38 w 76"/>
                <a:gd name="T9" fmla="*/ 0 h 138"/>
                <a:gd name="T10" fmla="*/ 75 w 76"/>
                <a:gd name="T11" fmla="*/ 38 h 138"/>
                <a:gd name="T12" fmla="*/ 75 w 76"/>
                <a:gd name="T13" fmla="*/ 100 h 138"/>
                <a:gd name="T14" fmla="*/ 38 w 76"/>
                <a:gd name="T15" fmla="*/ 137 h 138"/>
                <a:gd name="T16" fmla="*/ 38 w 76"/>
                <a:gd name="T17" fmla="*/ 137 h 138"/>
                <a:gd name="T18" fmla="*/ 38 w 76"/>
                <a:gd name="T19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38">
                  <a:moveTo>
                    <a:pt x="38" y="137"/>
                  </a:moveTo>
                  <a:lnTo>
                    <a:pt x="38" y="137"/>
                  </a:lnTo>
                  <a:cubicBezTo>
                    <a:pt x="25" y="137"/>
                    <a:pt x="0" y="125"/>
                    <a:pt x="0" y="10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2"/>
                    <a:pt x="25" y="0"/>
                    <a:pt x="38" y="0"/>
                  </a:cubicBezTo>
                  <a:cubicBezTo>
                    <a:pt x="62" y="0"/>
                    <a:pt x="75" y="12"/>
                    <a:pt x="75" y="38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5" y="125"/>
                    <a:pt x="62" y="137"/>
                    <a:pt x="38" y="137"/>
                  </a:cubicBezTo>
                  <a:close/>
                  <a:moveTo>
                    <a:pt x="38" y="137"/>
                  </a:moveTo>
                  <a:lnTo>
                    <a:pt x="38" y="1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733">
              <a:extLst>
                <a:ext uri="{FF2B5EF4-FFF2-40B4-BE49-F238E27FC236}">
                  <a16:creationId xmlns:a16="http://schemas.microsoft.com/office/drawing/2014/main" id="{27F8399C-16BB-8744-93E0-F162B9E40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813" y="4411333"/>
              <a:ext cx="41275" cy="49213"/>
            </a:xfrm>
            <a:custGeom>
              <a:avLst/>
              <a:gdLst>
                <a:gd name="T0" fmla="*/ 75 w 113"/>
                <a:gd name="T1" fmla="*/ 137 h 138"/>
                <a:gd name="T2" fmla="*/ 75 w 113"/>
                <a:gd name="T3" fmla="*/ 137 h 138"/>
                <a:gd name="T4" fmla="*/ 37 w 113"/>
                <a:gd name="T5" fmla="*/ 112 h 138"/>
                <a:gd name="T6" fmla="*/ 12 w 113"/>
                <a:gd name="T7" fmla="*/ 49 h 138"/>
                <a:gd name="T8" fmla="*/ 25 w 113"/>
                <a:gd name="T9" fmla="*/ 0 h 138"/>
                <a:gd name="T10" fmla="*/ 75 w 113"/>
                <a:gd name="T11" fmla="*/ 24 h 138"/>
                <a:gd name="T12" fmla="*/ 99 w 113"/>
                <a:gd name="T13" fmla="*/ 87 h 138"/>
                <a:gd name="T14" fmla="*/ 87 w 113"/>
                <a:gd name="T15" fmla="*/ 137 h 138"/>
                <a:gd name="T16" fmla="*/ 75 w 113"/>
                <a:gd name="T17" fmla="*/ 137 h 138"/>
                <a:gd name="T18" fmla="*/ 75 w 113"/>
                <a:gd name="T19" fmla="*/ 137 h 138"/>
                <a:gd name="T20" fmla="*/ 75 w 113"/>
                <a:gd name="T21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38">
                  <a:moveTo>
                    <a:pt x="75" y="137"/>
                  </a:moveTo>
                  <a:lnTo>
                    <a:pt x="75" y="137"/>
                  </a:lnTo>
                  <a:cubicBezTo>
                    <a:pt x="62" y="137"/>
                    <a:pt x="49" y="124"/>
                    <a:pt x="37" y="112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0" y="37"/>
                    <a:pt x="12" y="12"/>
                    <a:pt x="25" y="0"/>
                  </a:cubicBezTo>
                  <a:cubicBezTo>
                    <a:pt x="49" y="0"/>
                    <a:pt x="62" y="0"/>
                    <a:pt x="75" y="24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12" y="112"/>
                    <a:pt x="99" y="124"/>
                    <a:pt x="87" y="137"/>
                  </a:cubicBezTo>
                  <a:cubicBezTo>
                    <a:pt x="75" y="137"/>
                    <a:pt x="75" y="137"/>
                    <a:pt x="75" y="137"/>
                  </a:cubicBezTo>
                  <a:close/>
                  <a:moveTo>
                    <a:pt x="75" y="137"/>
                  </a:moveTo>
                  <a:lnTo>
                    <a:pt x="75" y="1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734">
              <a:extLst>
                <a:ext uri="{FF2B5EF4-FFF2-40B4-BE49-F238E27FC236}">
                  <a16:creationId xmlns:a16="http://schemas.microsoft.com/office/drawing/2014/main" id="{9FD9DF55-477A-FF43-AF0E-D59003252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0" y="4411333"/>
              <a:ext cx="36513" cy="49213"/>
            </a:xfrm>
            <a:custGeom>
              <a:avLst/>
              <a:gdLst>
                <a:gd name="T0" fmla="*/ 37 w 101"/>
                <a:gd name="T1" fmla="*/ 137 h 138"/>
                <a:gd name="T2" fmla="*/ 37 w 101"/>
                <a:gd name="T3" fmla="*/ 137 h 138"/>
                <a:gd name="T4" fmla="*/ 25 w 101"/>
                <a:gd name="T5" fmla="*/ 137 h 138"/>
                <a:gd name="T6" fmla="*/ 0 w 101"/>
                <a:gd name="T7" fmla="*/ 87 h 138"/>
                <a:gd name="T8" fmla="*/ 37 w 101"/>
                <a:gd name="T9" fmla="*/ 24 h 138"/>
                <a:gd name="T10" fmla="*/ 74 w 101"/>
                <a:gd name="T11" fmla="*/ 0 h 138"/>
                <a:gd name="T12" fmla="*/ 100 w 101"/>
                <a:gd name="T13" fmla="*/ 49 h 138"/>
                <a:gd name="T14" fmla="*/ 62 w 101"/>
                <a:gd name="T15" fmla="*/ 112 h 138"/>
                <a:gd name="T16" fmla="*/ 37 w 101"/>
                <a:gd name="T17" fmla="*/ 137 h 138"/>
                <a:gd name="T18" fmla="*/ 37 w 101"/>
                <a:gd name="T19" fmla="*/ 137 h 138"/>
                <a:gd name="T20" fmla="*/ 37 w 101"/>
                <a:gd name="T21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38">
                  <a:moveTo>
                    <a:pt x="37" y="137"/>
                  </a:moveTo>
                  <a:lnTo>
                    <a:pt x="37" y="137"/>
                  </a:lnTo>
                  <a:cubicBezTo>
                    <a:pt x="25" y="137"/>
                    <a:pt x="25" y="137"/>
                    <a:pt x="25" y="137"/>
                  </a:cubicBezTo>
                  <a:cubicBezTo>
                    <a:pt x="0" y="124"/>
                    <a:pt x="0" y="112"/>
                    <a:pt x="0" y="87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0"/>
                    <a:pt x="62" y="0"/>
                    <a:pt x="74" y="0"/>
                  </a:cubicBezTo>
                  <a:cubicBezTo>
                    <a:pt x="100" y="12"/>
                    <a:pt x="100" y="37"/>
                    <a:pt x="100" y="49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24"/>
                    <a:pt x="50" y="137"/>
                    <a:pt x="37" y="137"/>
                  </a:cubicBezTo>
                  <a:close/>
                  <a:moveTo>
                    <a:pt x="37" y="137"/>
                  </a:moveTo>
                  <a:lnTo>
                    <a:pt x="37" y="1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66" name="Freeform 735">
              <a:extLst>
                <a:ext uri="{FF2B5EF4-FFF2-40B4-BE49-F238E27FC236}">
                  <a16:creationId xmlns:a16="http://schemas.microsoft.com/office/drawing/2014/main" id="{8FE330B8-4402-FB47-B6B7-C8FC65E5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363" y="4625975"/>
              <a:ext cx="422275" cy="215900"/>
            </a:xfrm>
            <a:custGeom>
              <a:avLst/>
              <a:gdLst>
                <a:gd name="T0" fmla="*/ 1172 w 1173"/>
                <a:gd name="T1" fmla="*/ 37 h 599"/>
                <a:gd name="T2" fmla="*/ 1172 w 1173"/>
                <a:gd name="T3" fmla="*/ 37 h 599"/>
                <a:gd name="T4" fmla="*/ 1172 w 1173"/>
                <a:gd name="T5" fmla="*/ 573 h 599"/>
                <a:gd name="T6" fmla="*/ 1134 w 1173"/>
                <a:gd name="T7" fmla="*/ 598 h 599"/>
                <a:gd name="T8" fmla="*/ 37 w 1173"/>
                <a:gd name="T9" fmla="*/ 598 h 599"/>
                <a:gd name="T10" fmla="*/ 0 w 1173"/>
                <a:gd name="T11" fmla="*/ 573 h 599"/>
                <a:gd name="T12" fmla="*/ 0 w 1173"/>
                <a:gd name="T13" fmla="*/ 37 h 599"/>
                <a:gd name="T14" fmla="*/ 760 w 1173"/>
                <a:gd name="T15" fmla="*/ 0 h 599"/>
                <a:gd name="T16" fmla="*/ 1172 w 1173"/>
                <a:gd name="T17" fmla="*/ 37 h 599"/>
                <a:gd name="T18" fmla="*/ 1172 w 1173"/>
                <a:gd name="T19" fmla="*/ 37 h 599"/>
                <a:gd name="T20" fmla="*/ 1172 w 1173"/>
                <a:gd name="T21" fmla="*/ 3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599">
                  <a:moveTo>
                    <a:pt x="1172" y="37"/>
                  </a:moveTo>
                  <a:lnTo>
                    <a:pt x="1172" y="37"/>
                  </a:lnTo>
                  <a:cubicBezTo>
                    <a:pt x="1172" y="573"/>
                    <a:pt x="1172" y="573"/>
                    <a:pt x="1172" y="573"/>
                  </a:cubicBezTo>
                  <a:cubicBezTo>
                    <a:pt x="1172" y="586"/>
                    <a:pt x="1147" y="598"/>
                    <a:pt x="1134" y="598"/>
                  </a:cubicBezTo>
                  <a:cubicBezTo>
                    <a:pt x="37" y="598"/>
                    <a:pt x="37" y="598"/>
                    <a:pt x="37" y="598"/>
                  </a:cubicBezTo>
                  <a:cubicBezTo>
                    <a:pt x="12" y="598"/>
                    <a:pt x="0" y="586"/>
                    <a:pt x="0" y="57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760" y="0"/>
                    <a:pt x="760" y="0"/>
                    <a:pt x="760" y="0"/>
                  </a:cubicBezTo>
                  <a:lnTo>
                    <a:pt x="1172" y="37"/>
                  </a:lnTo>
                  <a:close/>
                  <a:moveTo>
                    <a:pt x="1172" y="37"/>
                  </a:moveTo>
                  <a:lnTo>
                    <a:pt x="1172" y="3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736">
              <a:extLst>
                <a:ext uri="{FF2B5EF4-FFF2-40B4-BE49-F238E27FC236}">
                  <a16:creationId xmlns:a16="http://schemas.microsoft.com/office/drawing/2014/main" id="{99BC2BE6-A87E-BE45-9736-6A6F6768A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900" y="4633913"/>
              <a:ext cx="58738" cy="206375"/>
            </a:xfrm>
            <a:custGeom>
              <a:avLst/>
              <a:gdLst>
                <a:gd name="T0" fmla="*/ 162 w 163"/>
                <a:gd name="T1" fmla="*/ 12 h 574"/>
                <a:gd name="T2" fmla="*/ 162 w 163"/>
                <a:gd name="T3" fmla="*/ 12 h 574"/>
                <a:gd name="T4" fmla="*/ 162 w 163"/>
                <a:gd name="T5" fmla="*/ 548 h 574"/>
                <a:gd name="T6" fmla="*/ 124 w 163"/>
                <a:gd name="T7" fmla="*/ 573 h 574"/>
                <a:gd name="T8" fmla="*/ 0 w 163"/>
                <a:gd name="T9" fmla="*/ 573 h 574"/>
                <a:gd name="T10" fmla="*/ 37 w 163"/>
                <a:gd name="T11" fmla="*/ 548 h 574"/>
                <a:gd name="T12" fmla="*/ 37 w 163"/>
                <a:gd name="T13" fmla="*/ 0 h 574"/>
                <a:gd name="T14" fmla="*/ 162 w 163"/>
                <a:gd name="T15" fmla="*/ 12 h 574"/>
                <a:gd name="T16" fmla="*/ 162 w 163"/>
                <a:gd name="T17" fmla="*/ 12 h 574"/>
                <a:gd name="T18" fmla="*/ 162 w 163"/>
                <a:gd name="T19" fmla="*/ 1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574">
                  <a:moveTo>
                    <a:pt x="162" y="12"/>
                  </a:moveTo>
                  <a:lnTo>
                    <a:pt x="162" y="12"/>
                  </a:lnTo>
                  <a:cubicBezTo>
                    <a:pt x="162" y="548"/>
                    <a:pt x="162" y="548"/>
                    <a:pt x="162" y="548"/>
                  </a:cubicBezTo>
                  <a:cubicBezTo>
                    <a:pt x="162" y="561"/>
                    <a:pt x="137" y="573"/>
                    <a:pt x="124" y="573"/>
                  </a:cubicBezTo>
                  <a:cubicBezTo>
                    <a:pt x="0" y="573"/>
                    <a:pt x="0" y="573"/>
                    <a:pt x="0" y="573"/>
                  </a:cubicBezTo>
                  <a:cubicBezTo>
                    <a:pt x="25" y="573"/>
                    <a:pt x="37" y="561"/>
                    <a:pt x="37" y="548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62" y="12"/>
                  </a:lnTo>
                  <a:close/>
                  <a:moveTo>
                    <a:pt x="162" y="12"/>
                  </a:moveTo>
                  <a:lnTo>
                    <a:pt x="162" y="1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737">
              <a:extLst>
                <a:ext uri="{FF2B5EF4-FFF2-40B4-BE49-F238E27FC236}">
                  <a16:creationId xmlns:a16="http://schemas.microsoft.com/office/drawing/2014/main" id="{5064D3D5-CE41-774A-BBD3-F81D1727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363" y="4579938"/>
              <a:ext cx="422275" cy="58737"/>
            </a:xfrm>
            <a:custGeom>
              <a:avLst/>
              <a:gdLst>
                <a:gd name="T0" fmla="*/ 1172 w 1173"/>
                <a:gd name="T1" fmla="*/ 37 h 163"/>
                <a:gd name="T2" fmla="*/ 1172 w 1173"/>
                <a:gd name="T3" fmla="*/ 37 h 163"/>
                <a:gd name="T4" fmla="*/ 1172 w 1173"/>
                <a:gd name="T5" fmla="*/ 162 h 163"/>
                <a:gd name="T6" fmla="*/ 0 w 1173"/>
                <a:gd name="T7" fmla="*/ 162 h 163"/>
                <a:gd name="T8" fmla="*/ 0 w 1173"/>
                <a:gd name="T9" fmla="*/ 0 h 163"/>
                <a:gd name="T10" fmla="*/ 1134 w 1173"/>
                <a:gd name="T11" fmla="*/ 0 h 163"/>
                <a:gd name="T12" fmla="*/ 1172 w 1173"/>
                <a:gd name="T13" fmla="*/ 37 h 163"/>
                <a:gd name="T14" fmla="*/ 1172 w 1173"/>
                <a:gd name="T15" fmla="*/ 37 h 163"/>
                <a:gd name="T16" fmla="*/ 1172 w 1173"/>
                <a:gd name="T17" fmla="*/ 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163">
                  <a:moveTo>
                    <a:pt x="1172" y="37"/>
                  </a:moveTo>
                  <a:lnTo>
                    <a:pt x="1172" y="37"/>
                  </a:lnTo>
                  <a:cubicBezTo>
                    <a:pt x="1172" y="162"/>
                    <a:pt x="1172" y="162"/>
                    <a:pt x="1172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34" y="0"/>
                    <a:pt x="1134" y="0"/>
                    <a:pt x="1134" y="0"/>
                  </a:cubicBezTo>
                  <a:cubicBezTo>
                    <a:pt x="1147" y="0"/>
                    <a:pt x="1172" y="25"/>
                    <a:pt x="1172" y="37"/>
                  </a:cubicBezTo>
                  <a:close/>
                  <a:moveTo>
                    <a:pt x="1172" y="37"/>
                  </a:moveTo>
                  <a:lnTo>
                    <a:pt x="1172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19ED6D-5459-DE44-8CF2-37F1589EC2BE}"/>
              </a:ext>
            </a:extLst>
          </p:cNvPr>
          <p:cNvGrpSpPr/>
          <p:nvPr/>
        </p:nvGrpSpPr>
        <p:grpSpPr>
          <a:xfrm>
            <a:off x="5311321" y="4736568"/>
            <a:ext cx="3122070" cy="3471808"/>
            <a:chOff x="6164263" y="4211638"/>
            <a:chExt cx="581025" cy="646112"/>
          </a:xfrm>
        </p:grpSpPr>
        <p:sp>
          <p:nvSpPr>
            <p:cNvPr id="70" name="Freeform 898">
              <a:extLst>
                <a:ext uri="{FF2B5EF4-FFF2-40B4-BE49-F238E27FC236}">
                  <a16:creationId xmlns:a16="http://schemas.microsoft.com/office/drawing/2014/main" id="{54200456-4A97-E742-8630-3BCCC3953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8238" y="4265613"/>
              <a:ext cx="525462" cy="592137"/>
            </a:xfrm>
            <a:custGeom>
              <a:avLst/>
              <a:gdLst>
                <a:gd name="T0" fmla="*/ 1459 w 1460"/>
                <a:gd name="T1" fmla="*/ 25 h 1647"/>
                <a:gd name="T2" fmla="*/ 1459 w 1460"/>
                <a:gd name="T3" fmla="*/ 1646 h 1647"/>
                <a:gd name="T4" fmla="*/ 0 w 1460"/>
                <a:gd name="T5" fmla="*/ 1646 h 1647"/>
                <a:gd name="T6" fmla="*/ 0 w 1460"/>
                <a:gd name="T7" fmla="*/ 25 h 1647"/>
                <a:gd name="T8" fmla="*/ 735 w 1460"/>
                <a:gd name="T9" fmla="*/ 0 h 1647"/>
                <a:gd name="T10" fmla="*/ 1459 w 1460"/>
                <a:gd name="T11" fmla="*/ 25 h 1647"/>
                <a:gd name="T12" fmla="*/ 1459 w 1460"/>
                <a:gd name="T13" fmla="*/ 25 h 1647"/>
                <a:gd name="T14" fmla="*/ 1459 w 1460"/>
                <a:gd name="T15" fmla="*/ 25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0" h="1647">
                  <a:moveTo>
                    <a:pt x="1459" y="25"/>
                  </a:moveTo>
                  <a:lnTo>
                    <a:pt x="1459" y="1646"/>
                  </a:lnTo>
                  <a:lnTo>
                    <a:pt x="0" y="1646"/>
                  </a:lnTo>
                  <a:lnTo>
                    <a:pt x="0" y="25"/>
                  </a:lnTo>
                  <a:lnTo>
                    <a:pt x="735" y="0"/>
                  </a:lnTo>
                  <a:lnTo>
                    <a:pt x="1459" y="25"/>
                  </a:lnTo>
                  <a:close/>
                  <a:moveTo>
                    <a:pt x="1459" y="25"/>
                  </a:moveTo>
                  <a:lnTo>
                    <a:pt x="1459" y="25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899">
              <a:extLst>
                <a:ext uri="{FF2B5EF4-FFF2-40B4-BE49-F238E27FC236}">
                  <a16:creationId xmlns:a16="http://schemas.microsoft.com/office/drawing/2014/main" id="{2EFD1E15-F967-ED41-A451-6771EE68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8238" y="4265613"/>
              <a:ext cx="525462" cy="592137"/>
            </a:xfrm>
            <a:custGeom>
              <a:avLst/>
              <a:gdLst>
                <a:gd name="T0" fmla="*/ 1459 w 1460"/>
                <a:gd name="T1" fmla="*/ 25 h 1647"/>
                <a:gd name="T2" fmla="*/ 1459 w 1460"/>
                <a:gd name="T3" fmla="*/ 1646 h 1647"/>
                <a:gd name="T4" fmla="*/ 0 w 1460"/>
                <a:gd name="T5" fmla="*/ 1646 h 1647"/>
                <a:gd name="T6" fmla="*/ 0 w 1460"/>
                <a:gd name="T7" fmla="*/ 25 h 1647"/>
                <a:gd name="T8" fmla="*/ 735 w 1460"/>
                <a:gd name="T9" fmla="*/ 0 h 1647"/>
                <a:gd name="T10" fmla="*/ 1459 w 1460"/>
                <a:gd name="T11" fmla="*/ 25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0" h="1647">
                  <a:moveTo>
                    <a:pt x="1459" y="25"/>
                  </a:moveTo>
                  <a:lnTo>
                    <a:pt x="1459" y="1646"/>
                  </a:lnTo>
                  <a:lnTo>
                    <a:pt x="0" y="1646"/>
                  </a:lnTo>
                  <a:lnTo>
                    <a:pt x="0" y="25"/>
                  </a:lnTo>
                  <a:lnTo>
                    <a:pt x="735" y="0"/>
                  </a:lnTo>
                  <a:lnTo>
                    <a:pt x="1459" y="25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900">
              <a:extLst>
                <a:ext uri="{FF2B5EF4-FFF2-40B4-BE49-F238E27FC236}">
                  <a16:creationId xmlns:a16="http://schemas.microsoft.com/office/drawing/2014/main" id="{8D006F91-1E1D-4F46-8BE2-0637254BB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42751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903">
              <a:extLst>
                <a:ext uri="{FF2B5EF4-FFF2-40B4-BE49-F238E27FC236}">
                  <a16:creationId xmlns:a16="http://schemas.microsoft.com/office/drawing/2014/main" id="{1C7EA065-4D7C-BF49-AE1F-31E539123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42751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BE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904">
              <a:extLst>
                <a:ext uri="{FF2B5EF4-FFF2-40B4-BE49-F238E27FC236}">
                  <a16:creationId xmlns:a16="http://schemas.microsoft.com/office/drawing/2014/main" id="{835A979C-931A-D041-B1FE-E7B017E65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8238" y="4211638"/>
              <a:ext cx="525462" cy="63500"/>
            </a:xfrm>
            <a:custGeom>
              <a:avLst/>
              <a:gdLst>
                <a:gd name="T0" fmla="*/ 1459 w 1460"/>
                <a:gd name="T1" fmla="*/ 76 h 176"/>
                <a:gd name="T2" fmla="*/ 1459 w 1460"/>
                <a:gd name="T3" fmla="*/ 76 h 176"/>
                <a:gd name="T4" fmla="*/ 1459 w 1460"/>
                <a:gd name="T5" fmla="*/ 175 h 176"/>
                <a:gd name="T6" fmla="*/ 0 w 1460"/>
                <a:gd name="T7" fmla="*/ 175 h 176"/>
                <a:gd name="T8" fmla="*/ 0 w 1460"/>
                <a:gd name="T9" fmla="*/ 76 h 176"/>
                <a:gd name="T10" fmla="*/ 75 w 1460"/>
                <a:gd name="T11" fmla="*/ 0 h 176"/>
                <a:gd name="T12" fmla="*/ 1384 w 1460"/>
                <a:gd name="T13" fmla="*/ 0 h 176"/>
                <a:gd name="T14" fmla="*/ 1459 w 1460"/>
                <a:gd name="T15" fmla="*/ 76 h 176"/>
                <a:gd name="T16" fmla="*/ 1459 w 1460"/>
                <a:gd name="T17" fmla="*/ 76 h 176"/>
                <a:gd name="T18" fmla="*/ 1459 w 1460"/>
                <a:gd name="T19" fmla="*/ 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0" h="176">
                  <a:moveTo>
                    <a:pt x="1459" y="76"/>
                  </a:moveTo>
                  <a:lnTo>
                    <a:pt x="1459" y="76"/>
                  </a:lnTo>
                  <a:cubicBezTo>
                    <a:pt x="1459" y="175"/>
                    <a:pt x="1459" y="175"/>
                    <a:pt x="1459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8"/>
                    <a:pt x="37" y="0"/>
                    <a:pt x="75" y="0"/>
                  </a:cubicBezTo>
                  <a:cubicBezTo>
                    <a:pt x="1384" y="0"/>
                    <a:pt x="1384" y="0"/>
                    <a:pt x="1384" y="0"/>
                  </a:cubicBezTo>
                  <a:cubicBezTo>
                    <a:pt x="1421" y="0"/>
                    <a:pt x="1459" y="38"/>
                    <a:pt x="1459" y="76"/>
                  </a:cubicBezTo>
                  <a:close/>
                  <a:moveTo>
                    <a:pt x="1459" y="76"/>
                  </a:moveTo>
                  <a:lnTo>
                    <a:pt x="1459" y="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905">
              <a:extLst>
                <a:ext uri="{FF2B5EF4-FFF2-40B4-BE49-F238E27FC236}">
                  <a16:creationId xmlns:a16="http://schemas.microsoft.com/office/drawing/2014/main" id="{F66089B4-A087-844A-A58F-7554E245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4211638"/>
              <a:ext cx="68262" cy="63500"/>
            </a:xfrm>
            <a:custGeom>
              <a:avLst/>
              <a:gdLst>
                <a:gd name="T0" fmla="*/ 187 w 188"/>
                <a:gd name="T1" fmla="*/ 76 h 176"/>
                <a:gd name="T2" fmla="*/ 187 w 188"/>
                <a:gd name="T3" fmla="*/ 76 h 176"/>
                <a:gd name="T4" fmla="*/ 187 w 188"/>
                <a:gd name="T5" fmla="*/ 175 h 176"/>
                <a:gd name="T6" fmla="*/ 75 w 188"/>
                <a:gd name="T7" fmla="*/ 175 h 176"/>
                <a:gd name="T8" fmla="*/ 75 w 188"/>
                <a:gd name="T9" fmla="*/ 76 h 176"/>
                <a:gd name="T10" fmla="*/ 0 w 188"/>
                <a:gd name="T11" fmla="*/ 0 h 176"/>
                <a:gd name="T12" fmla="*/ 112 w 188"/>
                <a:gd name="T13" fmla="*/ 0 h 176"/>
                <a:gd name="T14" fmla="*/ 187 w 188"/>
                <a:gd name="T15" fmla="*/ 76 h 176"/>
                <a:gd name="T16" fmla="*/ 187 w 188"/>
                <a:gd name="T17" fmla="*/ 76 h 176"/>
                <a:gd name="T18" fmla="*/ 187 w 188"/>
                <a:gd name="T19" fmla="*/ 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76">
                  <a:moveTo>
                    <a:pt x="187" y="76"/>
                  </a:moveTo>
                  <a:lnTo>
                    <a:pt x="187" y="76"/>
                  </a:lnTo>
                  <a:cubicBezTo>
                    <a:pt x="187" y="175"/>
                    <a:pt x="187" y="175"/>
                    <a:pt x="187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38"/>
                    <a:pt x="37" y="0"/>
                    <a:pt x="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49" y="0"/>
                    <a:pt x="187" y="38"/>
                    <a:pt x="187" y="76"/>
                  </a:cubicBezTo>
                  <a:close/>
                  <a:moveTo>
                    <a:pt x="187" y="76"/>
                  </a:moveTo>
                  <a:lnTo>
                    <a:pt x="187" y="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8" name="Freeform 906">
              <a:extLst>
                <a:ext uri="{FF2B5EF4-FFF2-40B4-BE49-F238E27FC236}">
                  <a16:creationId xmlns:a16="http://schemas.microsoft.com/office/drawing/2014/main" id="{FDD0EBDA-0743-924D-81CD-1854BF63E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4275138"/>
              <a:ext cx="255587" cy="255587"/>
            </a:xfrm>
            <a:custGeom>
              <a:avLst/>
              <a:gdLst>
                <a:gd name="T0" fmla="*/ 711 w 712"/>
                <a:gd name="T1" fmla="*/ 37 h 712"/>
                <a:gd name="T2" fmla="*/ 711 w 712"/>
                <a:gd name="T3" fmla="*/ 37 h 712"/>
                <a:gd name="T4" fmla="*/ 711 w 712"/>
                <a:gd name="T5" fmla="*/ 673 h 712"/>
                <a:gd name="T6" fmla="*/ 673 w 712"/>
                <a:gd name="T7" fmla="*/ 711 h 712"/>
                <a:gd name="T8" fmla="*/ 599 w 712"/>
                <a:gd name="T9" fmla="*/ 711 h 712"/>
                <a:gd name="T10" fmla="*/ 349 w 712"/>
                <a:gd name="T11" fmla="*/ 699 h 712"/>
                <a:gd name="T12" fmla="*/ 100 w 712"/>
                <a:gd name="T13" fmla="*/ 711 h 712"/>
                <a:gd name="T14" fmla="*/ 37 w 712"/>
                <a:gd name="T15" fmla="*/ 711 h 712"/>
                <a:gd name="T16" fmla="*/ 0 w 712"/>
                <a:gd name="T17" fmla="*/ 673 h 712"/>
                <a:gd name="T18" fmla="*/ 0 w 712"/>
                <a:gd name="T19" fmla="*/ 37 h 712"/>
                <a:gd name="T20" fmla="*/ 37 w 712"/>
                <a:gd name="T21" fmla="*/ 0 h 712"/>
                <a:gd name="T22" fmla="*/ 673 w 712"/>
                <a:gd name="T23" fmla="*/ 0 h 712"/>
                <a:gd name="T24" fmla="*/ 711 w 712"/>
                <a:gd name="T25" fmla="*/ 37 h 712"/>
                <a:gd name="T26" fmla="*/ 711 w 712"/>
                <a:gd name="T27" fmla="*/ 37 h 712"/>
                <a:gd name="T28" fmla="*/ 711 w 712"/>
                <a:gd name="T29" fmla="*/ 3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2" h="712">
                  <a:moveTo>
                    <a:pt x="711" y="37"/>
                  </a:moveTo>
                  <a:lnTo>
                    <a:pt x="711" y="37"/>
                  </a:lnTo>
                  <a:cubicBezTo>
                    <a:pt x="711" y="673"/>
                    <a:pt x="711" y="673"/>
                    <a:pt x="711" y="673"/>
                  </a:cubicBezTo>
                  <a:cubicBezTo>
                    <a:pt x="711" y="699"/>
                    <a:pt x="686" y="711"/>
                    <a:pt x="673" y="711"/>
                  </a:cubicBezTo>
                  <a:cubicBezTo>
                    <a:pt x="599" y="711"/>
                    <a:pt x="599" y="711"/>
                    <a:pt x="599" y="711"/>
                  </a:cubicBezTo>
                  <a:cubicBezTo>
                    <a:pt x="349" y="699"/>
                    <a:pt x="349" y="699"/>
                    <a:pt x="349" y="699"/>
                  </a:cubicBezTo>
                  <a:cubicBezTo>
                    <a:pt x="100" y="711"/>
                    <a:pt x="100" y="711"/>
                    <a:pt x="100" y="711"/>
                  </a:cubicBezTo>
                  <a:cubicBezTo>
                    <a:pt x="37" y="711"/>
                    <a:pt x="37" y="711"/>
                    <a:pt x="37" y="711"/>
                  </a:cubicBezTo>
                  <a:cubicBezTo>
                    <a:pt x="13" y="711"/>
                    <a:pt x="0" y="699"/>
                    <a:pt x="0" y="67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13" y="0"/>
                    <a:pt x="37" y="0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6" y="0"/>
                    <a:pt x="711" y="25"/>
                    <a:pt x="711" y="37"/>
                  </a:cubicBezTo>
                  <a:close/>
                  <a:moveTo>
                    <a:pt x="711" y="37"/>
                  </a:moveTo>
                  <a:lnTo>
                    <a:pt x="711" y="3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907">
              <a:extLst>
                <a:ext uri="{FF2B5EF4-FFF2-40B4-BE49-F238E27FC236}">
                  <a16:creationId xmlns:a16="http://schemas.microsoft.com/office/drawing/2014/main" id="{4F12A717-E43F-B347-953E-B77D75088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5" y="4275138"/>
              <a:ext cx="36513" cy="255587"/>
            </a:xfrm>
            <a:custGeom>
              <a:avLst/>
              <a:gdLst>
                <a:gd name="T0" fmla="*/ 100 w 101"/>
                <a:gd name="T1" fmla="*/ 37 h 712"/>
                <a:gd name="T2" fmla="*/ 100 w 101"/>
                <a:gd name="T3" fmla="*/ 37 h 712"/>
                <a:gd name="T4" fmla="*/ 100 w 101"/>
                <a:gd name="T5" fmla="*/ 673 h 712"/>
                <a:gd name="T6" fmla="*/ 62 w 101"/>
                <a:gd name="T7" fmla="*/ 711 h 712"/>
                <a:gd name="T8" fmla="*/ 0 w 101"/>
                <a:gd name="T9" fmla="*/ 711 h 712"/>
                <a:gd name="T10" fmla="*/ 38 w 101"/>
                <a:gd name="T11" fmla="*/ 673 h 712"/>
                <a:gd name="T12" fmla="*/ 38 w 101"/>
                <a:gd name="T13" fmla="*/ 37 h 712"/>
                <a:gd name="T14" fmla="*/ 0 w 101"/>
                <a:gd name="T15" fmla="*/ 0 h 712"/>
                <a:gd name="T16" fmla="*/ 62 w 101"/>
                <a:gd name="T17" fmla="*/ 0 h 712"/>
                <a:gd name="T18" fmla="*/ 100 w 101"/>
                <a:gd name="T19" fmla="*/ 37 h 712"/>
                <a:gd name="T20" fmla="*/ 100 w 101"/>
                <a:gd name="T21" fmla="*/ 37 h 712"/>
                <a:gd name="T22" fmla="*/ 100 w 101"/>
                <a:gd name="T23" fmla="*/ 3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712">
                  <a:moveTo>
                    <a:pt x="100" y="37"/>
                  </a:moveTo>
                  <a:lnTo>
                    <a:pt x="100" y="37"/>
                  </a:lnTo>
                  <a:cubicBezTo>
                    <a:pt x="100" y="673"/>
                    <a:pt x="100" y="673"/>
                    <a:pt x="100" y="673"/>
                  </a:cubicBezTo>
                  <a:cubicBezTo>
                    <a:pt x="100" y="699"/>
                    <a:pt x="75" y="711"/>
                    <a:pt x="62" y="711"/>
                  </a:cubicBezTo>
                  <a:cubicBezTo>
                    <a:pt x="0" y="711"/>
                    <a:pt x="0" y="711"/>
                    <a:pt x="0" y="711"/>
                  </a:cubicBezTo>
                  <a:cubicBezTo>
                    <a:pt x="25" y="711"/>
                    <a:pt x="38" y="699"/>
                    <a:pt x="38" y="673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25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5" y="0"/>
                    <a:pt x="100" y="25"/>
                    <a:pt x="100" y="37"/>
                  </a:cubicBezTo>
                  <a:close/>
                  <a:moveTo>
                    <a:pt x="100" y="37"/>
                  </a:moveTo>
                  <a:lnTo>
                    <a:pt x="100" y="3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908">
              <a:extLst>
                <a:ext uri="{FF2B5EF4-FFF2-40B4-BE49-F238E27FC236}">
                  <a16:creationId xmlns:a16="http://schemas.microsoft.com/office/drawing/2014/main" id="{78AD9323-2C9D-184B-AE39-D0E47B2B1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4319588"/>
              <a:ext cx="238125" cy="46037"/>
            </a:xfrm>
            <a:custGeom>
              <a:avLst/>
              <a:gdLst>
                <a:gd name="T0" fmla="*/ 660 w 661"/>
                <a:gd name="T1" fmla="*/ 25 h 126"/>
                <a:gd name="T2" fmla="*/ 660 w 661"/>
                <a:gd name="T3" fmla="*/ 25 h 126"/>
                <a:gd name="T4" fmla="*/ 660 w 661"/>
                <a:gd name="T5" fmla="*/ 99 h 126"/>
                <a:gd name="T6" fmla="*/ 636 w 661"/>
                <a:gd name="T7" fmla="*/ 125 h 126"/>
                <a:gd name="T8" fmla="*/ 12 w 661"/>
                <a:gd name="T9" fmla="*/ 125 h 126"/>
                <a:gd name="T10" fmla="*/ 0 w 661"/>
                <a:gd name="T11" fmla="*/ 99 h 126"/>
                <a:gd name="T12" fmla="*/ 0 w 661"/>
                <a:gd name="T13" fmla="*/ 25 h 126"/>
                <a:gd name="T14" fmla="*/ 12 w 661"/>
                <a:gd name="T15" fmla="*/ 0 h 126"/>
                <a:gd name="T16" fmla="*/ 636 w 661"/>
                <a:gd name="T17" fmla="*/ 0 h 126"/>
                <a:gd name="T18" fmla="*/ 660 w 661"/>
                <a:gd name="T19" fmla="*/ 25 h 126"/>
                <a:gd name="T20" fmla="*/ 660 w 661"/>
                <a:gd name="T21" fmla="*/ 25 h 126"/>
                <a:gd name="T22" fmla="*/ 660 w 661"/>
                <a:gd name="T23" fmla="*/ 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1" h="126">
                  <a:moveTo>
                    <a:pt x="660" y="25"/>
                  </a:moveTo>
                  <a:lnTo>
                    <a:pt x="660" y="25"/>
                  </a:lnTo>
                  <a:cubicBezTo>
                    <a:pt x="660" y="99"/>
                    <a:pt x="660" y="99"/>
                    <a:pt x="660" y="99"/>
                  </a:cubicBezTo>
                  <a:cubicBezTo>
                    <a:pt x="660" y="112"/>
                    <a:pt x="648" y="125"/>
                    <a:pt x="636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0" y="112"/>
                    <a:pt x="0" y="9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2" y="0"/>
                    <a:pt x="12" y="0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48" y="0"/>
                    <a:pt x="660" y="12"/>
                    <a:pt x="660" y="25"/>
                  </a:cubicBezTo>
                  <a:close/>
                  <a:moveTo>
                    <a:pt x="660" y="25"/>
                  </a:moveTo>
                  <a:lnTo>
                    <a:pt x="660" y="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909">
              <a:extLst>
                <a:ext uri="{FF2B5EF4-FFF2-40B4-BE49-F238E27FC236}">
                  <a16:creationId xmlns:a16="http://schemas.microsoft.com/office/drawing/2014/main" id="{09076791-686D-6D4D-A0E4-1CA0B42AD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4652963"/>
              <a:ext cx="323850" cy="49212"/>
            </a:xfrm>
            <a:custGeom>
              <a:avLst/>
              <a:gdLst>
                <a:gd name="T0" fmla="*/ 873 w 898"/>
                <a:gd name="T1" fmla="*/ 0 h 137"/>
                <a:gd name="T2" fmla="*/ 873 w 898"/>
                <a:gd name="T3" fmla="*/ 0 h 137"/>
                <a:gd name="T4" fmla="*/ 897 w 898"/>
                <a:gd name="T5" fmla="*/ 62 h 137"/>
                <a:gd name="T6" fmla="*/ 873 w 898"/>
                <a:gd name="T7" fmla="*/ 136 h 137"/>
                <a:gd name="T8" fmla="*/ 25 w 898"/>
                <a:gd name="T9" fmla="*/ 136 h 137"/>
                <a:gd name="T10" fmla="*/ 0 w 898"/>
                <a:gd name="T11" fmla="*/ 112 h 137"/>
                <a:gd name="T12" fmla="*/ 0 w 898"/>
                <a:gd name="T13" fmla="*/ 24 h 137"/>
                <a:gd name="T14" fmla="*/ 25 w 898"/>
                <a:gd name="T15" fmla="*/ 0 h 137"/>
                <a:gd name="T16" fmla="*/ 873 w 898"/>
                <a:gd name="T17" fmla="*/ 0 h 137"/>
                <a:gd name="T18" fmla="*/ 873 w 898"/>
                <a:gd name="T19" fmla="*/ 0 h 137"/>
                <a:gd name="T20" fmla="*/ 873 w 898"/>
                <a:gd name="T2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8" h="137">
                  <a:moveTo>
                    <a:pt x="873" y="0"/>
                  </a:moveTo>
                  <a:lnTo>
                    <a:pt x="873" y="0"/>
                  </a:lnTo>
                  <a:cubicBezTo>
                    <a:pt x="897" y="62"/>
                    <a:pt x="897" y="62"/>
                    <a:pt x="897" y="62"/>
                  </a:cubicBezTo>
                  <a:cubicBezTo>
                    <a:pt x="873" y="136"/>
                    <a:pt x="873" y="136"/>
                    <a:pt x="873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12" y="136"/>
                    <a:pt x="0" y="124"/>
                    <a:pt x="0" y="11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2" y="0"/>
                    <a:pt x="25" y="0"/>
                  </a:cubicBezTo>
                  <a:lnTo>
                    <a:pt x="873" y="0"/>
                  </a:lnTo>
                  <a:close/>
                  <a:moveTo>
                    <a:pt x="873" y="0"/>
                  </a:moveTo>
                  <a:lnTo>
                    <a:pt x="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910">
              <a:extLst>
                <a:ext uri="{FF2B5EF4-FFF2-40B4-BE49-F238E27FC236}">
                  <a16:creationId xmlns:a16="http://schemas.microsoft.com/office/drawing/2014/main" id="{03D0020F-EEC7-1842-8AF6-11539815E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213" y="4319588"/>
              <a:ext cx="41275" cy="46037"/>
            </a:xfrm>
            <a:custGeom>
              <a:avLst/>
              <a:gdLst>
                <a:gd name="T0" fmla="*/ 112 w 113"/>
                <a:gd name="T1" fmla="*/ 25 h 126"/>
                <a:gd name="T2" fmla="*/ 112 w 113"/>
                <a:gd name="T3" fmla="*/ 25 h 126"/>
                <a:gd name="T4" fmla="*/ 112 w 113"/>
                <a:gd name="T5" fmla="*/ 99 h 126"/>
                <a:gd name="T6" fmla="*/ 88 w 113"/>
                <a:gd name="T7" fmla="*/ 125 h 126"/>
                <a:gd name="T8" fmla="*/ 0 w 113"/>
                <a:gd name="T9" fmla="*/ 125 h 126"/>
                <a:gd name="T10" fmla="*/ 25 w 113"/>
                <a:gd name="T11" fmla="*/ 99 h 126"/>
                <a:gd name="T12" fmla="*/ 25 w 113"/>
                <a:gd name="T13" fmla="*/ 25 h 126"/>
                <a:gd name="T14" fmla="*/ 0 w 113"/>
                <a:gd name="T15" fmla="*/ 0 h 126"/>
                <a:gd name="T16" fmla="*/ 88 w 113"/>
                <a:gd name="T17" fmla="*/ 0 h 126"/>
                <a:gd name="T18" fmla="*/ 112 w 113"/>
                <a:gd name="T19" fmla="*/ 25 h 126"/>
                <a:gd name="T20" fmla="*/ 112 w 113"/>
                <a:gd name="T21" fmla="*/ 25 h 126"/>
                <a:gd name="T22" fmla="*/ 112 w 113"/>
                <a:gd name="T23" fmla="*/ 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26">
                  <a:moveTo>
                    <a:pt x="112" y="25"/>
                  </a:moveTo>
                  <a:lnTo>
                    <a:pt x="112" y="25"/>
                  </a:lnTo>
                  <a:cubicBezTo>
                    <a:pt x="112" y="99"/>
                    <a:pt x="112" y="99"/>
                    <a:pt x="112" y="99"/>
                  </a:cubicBezTo>
                  <a:cubicBezTo>
                    <a:pt x="112" y="112"/>
                    <a:pt x="100" y="125"/>
                    <a:pt x="88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3" y="125"/>
                    <a:pt x="25" y="112"/>
                    <a:pt x="25" y="9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2"/>
                    <a:pt x="13" y="0"/>
                    <a:pt x="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0" y="0"/>
                    <a:pt x="112" y="12"/>
                    <a:pt x="112" y="25"/>
                  </a:cubicBezTo>
                  <a:close/>
                  <a:moveTo>
                    <a:pt x="112" y="25"/>
                  </a:moveTo>
                  <a:lnTo>
                    <a:pt x="112" y="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911">
              <a:extLst>
                <a:ext uri="{FF2B5EF4-FFF2-40B4-BE49-F238E27FC236}">
                  <a16:creationId xmlns:a16="http://schemas.microsoft.com/office/drawing/2014/main" id="{EDA7F47B-3FE9-CC48-B2EC-E21107C57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4652963"/>
              <a:ext cx="76200" cy="49212"/>
            </a:xfrm>
            <a:custGeom>
              <a:avLst/>
              <a:gdLst>
                <a:gd name="T0" fmla="*/ 212 w 213"/>
                <a:gd name="T1" fmla="*/ 24 h 137"/>
                <a:gd name="T2" fmla="*/ 212 w 213"/>
                <a:gd name="T3" fmla="*/ 24 h 137"/>
                <a:gd name="T4" fmla="*/ 212 w 213"/>
                <a:gd name="T5" fmla="*/ 112 h 137"/>
                <a:gd name="T6" fmla="*/ 187 w 213"/>
                <a:gd name="T7" fmla="*/ 136 h 137"/>
                <a:gd name="T8" fmla="*/ 0 w 213"/>
                <a:gd name="T9" fmla="*/ 136 h 137"/>
                <a:gd name="T10" fmla="*/ 0 w 213"/>
                <a:gd name="T11" fmla="*/ 0 h 137"/>
                <a:gd name="T12" fmla="*/ 187 w 213"/>
                <a:gd name="T13" fmla="*/ 0 h 137"/>
                <a:gd name="T14" fmla="*/ 212 w 213"/>
                <a:gd name="T15" fmla="*/ 24 h 137"/>
                <a:gd name="T16" fmla="*/ 212 w 213"/>
                <a:gd name="T17" fmla="*/ 24 h 137"/>
                <a:gd name="T18" fmla="*/ 212 w 213"/>
                <a:gd name="T19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37">
                  <a:moveTo>
                    <a:pt x="212" y="24"/>
                  </a:moveTo>
                  <a:lnTo>
                    <a:pt x="212" y="24"/>
                  </a:lnTo>
                  <a:cubicBezTo>
                    <a:pt x="212" y="112"/>
                    <a:pt x="212" y="112"/>
                    <a:pt x="212" y="112"/>
                  </a:cubicBezTo>
                  <a:cubicBezTo>
                    <a:pt x="212" y="124"/>
                    <a:pt x="199" y="136"/>
                    <a:pt x="187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9" y="0"/>
                    <a:pt x="212" y="12"/>
                    <a:pt x="212" y="24"/>
                  </a:cubicBezTo>
                  <a:close/>
                  <a:moveTo>
                    <a:pt x="212" y="24"/>
                  </a:moveTo>
                  <a:lnTo>
                    <a:pt x="212" y="2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912">
              <a:extLst>
                <a:ext uri="{FF2B5EF4-FFF2-40B4-BE49-F238E27FC236}">
                  <a16:creationId xmlns:a16="http://schemas.microsoft.com/office/drawing/2014/main" id="{3BA28A3B-E20F-AD48-B791-D25664C5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4751388"/>
              <a:ext cx="265112" cy="49212"/>
            </a:xfrm>
            <a:custGeom>
              <a:avLst/>
              <a:gdLst>
                <a:gd name="T0" fmla="*/ 723 w 736"/>
                <a:gd name="T1" fmla="*/ 0 h 138"/>
                <a:gd name="T2" fmla="*/ 723 w 736"/>
                <a:gd name="T3" fmla="*/ 0 h 138"/>
                <a:gd name="T4" fmla="*/ 735 w 736"/>
                <a:gd name="T5" fmla="*/ 75 h 138"/>
                <a:gd name="T6" fmla="*/ 723 w 736"/>
                <a:gd name="T7" fmla="*/ 137 h 138"/>
                <a:gd name="T8" fmla="*/ 25 w 736"/>
                <a:gd name="T9" fmla="*/ 137 h 138"/>
                <a:gd name="T10" fmla="*/ 0 w 736"/>
                <a:gd name="T11" fmla="*/ 112 h 138"/>
                <a:gd name="T12" fmla="*/ 0 w 736"/>
                <a:gd name="T13" fmla="*/ 25 h 138"/>
                <a:gd name="T14" fmla="*/ 25 w 736"/>
                <a:gd name="T15" fmla="*/ 0 h 138"/>
                <a:gd name="T16" fmla="*/ 723 w 736"/>
                <a:gd name="T17" fmla="*/ 0 h 138"/>
                <a:gd name="T18" fmla="*/ 723 w 736"/>
                <a:gd name="T19" fmla="*/ 0 h 138"/>
                <a:gd name="T20" fmla="*/ 723 w 736"/>
                <a:gd name="T2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6" h="138">
                  <a:moveTo>
                    <a:pt x="723" y="0"/>
                  </a:moveTo>
                  <a:lnTo>
                    <a:pt x="723" y="0"/>
                  </a:lnTo>
                  <a:cubicBezTo>
                    <a:pt x="735" y="75"/>
                    <a:pt x="735" y="75"/>
                    <a:pt x="735" y="75"/>
                  </a:cubicBezTo>
                  <a:cubicBezTo>
                    <a:pt x="723" y="137"/>
                    <a:pt x="723" y="137"/>
                    <a:pt x="723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12" y="137"/>
                    <a:pt x="0" y="125"/>
                    <a:pt x="0" y="1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2" y="0"/>
                    <a:pt x="25" y="0"/>
                  </a:cubicBezTo>
                  <a:lnTo>
                    <a:pt x="723" y="0"/>
                  </a:lnTo>
                  <a:close/>
                  <a:moveTo>
                    <a:pt x="723" y="0"/>
                  </a:moveTo>
                  <a:lnTo>
                    <a:pt x="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913">
              <a:extLst>
                <a:ext uri="{FF2B5EF4-FFF2-40B4-BE49-F238E27FC236}">
                  <a16:creationId xmlns:a16="http://schemas.microsoft.com/office/drawing/2014/main" id="{F268D3BC-CAC5-A24C-85A7-A43A1E3C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0513" y="4652963"/>
              <a:ext cx="36512" cy="49212"/>
            </a:xfrm>
            <a:custGeom>
              <a:avLst/>
              <a:gdLst>
                <a:gd name="T0" fmla="*/ 100 w 101"/>
                <a:gd name="T1" fmla="*/ 24 h 137"/>
                <a:gd name="T2" fmla="*/ 100 w 101"/>
                <a:gd name="T3" fmla="*/ 24 h 137"/>
                <a:gd name="T4" fmla="*/ 100 w 101"/>
                <a:gd name="T5" fmla="*/ 112 h 137"/>
                <a:gd name="T6" fmla="*/ 75 w 101"/>
                <a:gd name="T7" fmla="*/ 136 h 137"/>
                <a:gd name="T8" fmla="*/ 0 w 101"/>
                <a:gd name="T9" fmla="*/ 136 h 137"/>
                <a:gd name="T10" fmla="*/ 25 w 101"/>
                <a:gd name="T11" fmla="*/ 112 h 137"/>
                <a:gd name="T12" fmla="*/ 25 w 101"/>
                <a:gd name="T13" fmla="*/ 24 h 137"/>
                <a:gd name="T14" fmla="*/ 0 w 101"/>
                <a:gd name="T15" fmla="*/ 0 h 137"/>
                <a:gd name="T16" fmla="*/ 75 w 101"/>
                <a:gd name="T17" fmla="*/ 0 h 137"/>
                <a:gd name="T18" fmla="*/ 100 w 101"/>
                <a:gd name="T19" fmla="*/ 24 h 137"/>
                <a:gd name="T20" fmla="*/ 100 w 101"/>
                <a:gd name="T21" fmla="*/ 24 h 137"/>
                <a:gd name="T22" fmla="*/ 100 w 101"/>
                <a:gd name="T23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37">
                  <a:moveTo>
                    <a:pt x="100" y="24"/>
                  </a:moveTo>
                  <a:lnTo>
                    <a:pt x="100" y="24"/>
                  </a:lnTo>
                  <a:cubicBezTo>
                    <a:pt x="100" y="112"/>
                    <a:pt x="100" y="112"/>
                    <a:pt x="100" y="112"/>
                  </a:cubicBezTo>
                  <a:cubicBezTo>
                    <a:pt x="100" y="124"/>
                    <a:pt x="87" y="136"/>
                    <a:pt x="75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2" y="136"/>
                    <a:pt x="25" y="124"/>
                    <a:pt x="25" y="112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2"/>
                    <a:pt x="12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7" y="0"/>
                    <a:pt x="100" y="12"/>
                    <a:pt x="100" y="24"/>
                  </a:cubicBezTo>
                  <a:close/>
                  <a:moveTo>
                    <a:pt x="100" y="24"/>
                  </a:moveTo>
                  <a:lnTo>
                    <a:pt x="100" y="2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914">
              <a:extLst>
                <a:ext uri="{FF2B5EF4-FFF2-40B4-BE49-F238E27FC236}">
                  <a16:creationId xmlns:a16="http://schemas.microsoft.com/office/drawing/2014/main" id="{107174E1-7518-6449-B1C3-7EC43868D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5263" y="4751388"/>
              <a:ext cx="130175" cy="49212"/>
            </a:xfrm>
            <a:custGeom>
              <a:avLst/>
              <a:gdLst>
                <a:gd name="T0" fmla="*/ 362 w 363"/>
                <a:gd name="T1" fmla="*/ 25 h 138"/>
                <a:gd name="T2" fmla="*/ 362 w 363"/>
                <a:gd name="T3" fmla="*/ 25 h 138"/>
                <a:gd name="T4" fmla="*/ 362 w 363"/>
                <a:gd name="T5" fmla="*/ 112 h 138"/>
                <a:gd name="T6" fmla="*/ 337 w 363"/>
                <a:gd name="T7" fmla="*/ 137 h 138"/>
                <a:gd name="T8" fmla="*/ 0 w 363"/>
                <a:gd name="T9" fmla="*/ 137 h 138"/>
                <a:gd name="T10" fmla="*/ 0 w 363"/>
                <a:gd name="T11" fmla="*/ 0 h 138"/>
                <a:gd name="T12" fmla="*/ 337 w 363"/>
                <a:gd name="T13" fmla="*/ 0 h 138"/>
                <a:gd name="T14" fmla="*/ 362 w 363"/>
                <a:gd name="T15" fmla="*/ 25 h 138"/>
                <a:gd name="T16" fmla="*/ 362 w 363"/>
                <a:gd name="T17" fmla="*/ 25 h 138"/>
                <a:gd name="T18" fmla="*/ 362 w 363"/>
                <a:gd name="T19" fmla="*/ 2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138">
                  <a:moveTo>
                    <a:pt x="362" y="25"/>
                  </a:moveTo>
                  <a:lnTo>
                    <a:pt x="362" y="25"/>
                  </a:lnTo>
                  <a:cubicBezTo>
                    <a:pt x="362" y="112"/>
                    <a:pt x="362" y="112"/>
                    <a:pt x="362" y="112"/>
                  </a:cubicBezTo>
                  <a:cubicBezTo>
                    <a:pt x="362" y="125"/>
                    <a:pt x="349" y="137"/>
                    <a:pt x="337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9" y="0"/>
                    <a:pt x="362" y="12"/>
                    <a:pt x="362" y="25"/>
                  </a:cubicBezTo>
                  <a:close/>
                  <a:moveTo>
                    <a:pt x="362" y="25"/>
                  </a:moveTo>
                  <a:lnTo>
                    <a:pt x="362" y="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915">
              <a:extLst>
                <a:ext uri="{FF2B5EF4-FFF2-40B4-BE49-F238E27FC236}">
                  <a16:creationId xmlns:a16="http://schemas.microsoft.com/office/drawing/2014/main" id="{34FB7754-8768-1641-B10B-FE739C725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0513" y="4751388"/>
              <a:ext cx="36512" cy="49212"/>
            </a:xfrm>
            <a:custGeom>
              <a:avLst/>
              <a:gdLst>
                <a:gd name="T0" fmla="*/ 100 w 101"/>
                <a:gd name="T1" fmla="*/ 25 h 138"/>
                <a:gd name="T2" fmla="*/ 100 w 101"/>
                <a:gd name="T3" fmla="*/ 25 h 138"/>
                <a:gd name="T4" fmla="*/ 100 w 101"/>
                <a:gd name="T5" fmla="*/ 112 h 138"/>
                <a:gd name="T6" fmla="*/ 75 w 101"/>
                <a:gd name="T7" fmla="*/ 137 h 138"/>
                <a:gd name="T8" fmla="*/ 0 w 101"/>
                <a:gd name="T9" fmla="*/ 137 h 138"/>
                <a:gd name="T10" fmla="*/ 25 w 101"/>
                <a:gd name="T11" fmla="*/ 112 h 138"/>
                <a:gd name="T12" fmla="*/ 25 w 101"/>
                <a:gd name="T13" fmla="*/ 25 h 138"/>
                <a:gd name="T14" fmla="*/ 0 w 101"/>
                <a:gd name="T15" fmla="*/ 0 h 138"/>
                <a:gd name="T16" fmla="*/ 75 w 101"/>
                <a:gd name="T17" fmla="*/ 0 h 138"/>
                <a:gd name="T18" fmla="*/ 100 w 101"/>
                <a:gd name="T19" fmla="*/ 25 h 138"/>
                <a:gd name="T20" fmla="*/ 100 w 101"/>
                <a:gd name="T21" fmla="*/ 25 h 138"/>
                <a:gd name="T22" fmla="*/ 100 w 101"/>
                <a:gd name="T23" fmla="*/ 2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38">
                  <a:moveTo>
                    <a:pt x="100" y="25"/>
                  </a:moveTo>
                  <a:lnTo>
                    <a:pt x="100" y="25"/>
                  </a:lnTo>
                  <a:cubicBezTo>
                    <a:pt x="100" y="112"/>
                    <a:pt x="100" y="112"/>
                    <a:pt x="100" y="112"/>
                  </a:cubicBezTo>
                  <a:cubicBezTo>
                    <a:pt x="100" y="125"/>
                    <a:pt x="87" y="137"/>
                    <a:pt x="75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2" y="137"/>
                    <a:pt x="25" y="125"/>
                    <a:pt x="25" y="11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2"/>
                    <a:pt x="12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7" y="0"/>
                    <a:pt x="100" y="12"/>
                    <a:pt x="100" y="25"/>
                  </a:cubicBezTo>
                  <a:close/>
                  <a:moveTo>
                    <a:pt x="100" y="25"/>
                  </a:moveTo>
                  <a:lnTo>
                    <a:pt x="100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916">
              <a:extLst>
                <a:ext uri="{FF2B5EF4-FFF2-40B4-BE49-F238E27FC236}">
                  <a16:creationId xmlns:a16="http://schemas.microsoft.com/office/drawing/2014/main" id="{888D8AAD-5C86-9C42-9D7A-F9A2537C4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4405313"/>
              <a:ext cx="238125" cy="19050"/>
            </a:xfrm>
            <a:custGeom>
              <a:avLst/>
              <a:gdLst>
                <a:gd name="T0" fmla="*/ 623 w 661"/>
                <a:gd name="T1" fmla="*/ 0 h 51"/>
                <a:gd name="T2" fmla="*/ 623 w 661"/>
                <a:gd name="T3" fmla="*/ 0 h 51"/>
                <a:gd name="T4" fmla="*/ 24 w 661"/>
                <a:gd name="T5" fmla="*/ 0 h 51"/>
                <a:gd name="T6" fmla="*/ 0 w 661"/>
                <a:gd name="T7" fmla="*/ 24 h 51"/>
                <a:gd name="T8" fmla="*/ 24 w 661"/>
                <a:gd name="T9" fmla="*/ 50 h 51"/>
                <a:gd name="T10" fmla="*/ 623 w 661"/>
                <a:gd name="T11" fmla="*/ 50 h 51"/>
                <a:gd name="T12" fmla="*/ 660 w 661"/>
                <a:gd name="T13" fmla="*/ 24 h 51"/>
                <a:gd name="T14" fmla="*/ 623 w 661"/>
                <a:gd name="T15" fmla="*/ 0 h 51"/>
                <a:gd name="T16" fmla="*/ 623 w 661"/>
                <a:gd name="T17" fmla="*/ 0 h 51"/>
                <a:gd name="T18" fmla="*/ 623 w 661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" h="51">
                  <a:moveTo>
                    <a:pt x="623" y="0"/>
                  </a:moveTo>
                  <a:lnTo>
                    <a:pt x="623" y="0"/>
                  </a:lnTo>
                  <a:cubicBezTo>
                    <a:pt x="24" y="0"/>
                    <a:pt x="24" y="0"/>
                    <a:pt x="24" y="0"/>
                  </a:cubicBezTo>
                  <a:cubicBezTo>
                    <a:pt x="12" y="0"/>
                    <a:pt x="0" y="12"/>
                    <a:pt x="0" y="24"/>
                  </a:cubicBezTo>
                  <a:cubicBezTo>
                    <a:pt x="0" y="37"/>
                    <a:pt x="12" y="50"/>
                    <a:pt x="24" y="50"/>
                  </a:cubicBezTo>
                  <a:cubicBezTo>
                    <a:pt x="623" y="50"/>
                    <a:pt x="623" y="50"/>
                    <a:pt x="623" y="50"/>
                  </a:cubicBezTo>
                  <a:cubicBezTo>
                    <a:pt x="648" y="50"/>
                    <a:pt x="660" y="37"/>
                    <a:pt x="660" y="24"/>
                  </a:cubicBezTo>
                  <a:cubicBezTo>
                    <a:pt x="660" y="12"/>
                    <a:pt x="648" y="0"/>
                    <a:pt x="623" y="0"/>
                  </a:cubicBezTo>
                  <a:close/>
                  <a:moveTo>
                    <a:pt x="623" y="0"/>
                  </a:moveTo>
                  <a:lnTo>
                    <a:pt x="623" y="0"/>
                  </a:lnTo>
                  <a:close/>
                </a:path>
              </a:pathLst>
            </a:custGeom>
            <a:solidFill>
              <a:srgbClr val="FFF9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917">
              <a:extLst>
                <a:ext uri="{FF2B5EF4-FFF2-40B4-BE49-F238E27FC236}">
                  <a16:creationId xmlns:a16="http://schemas.microsoft.com/office/drawing/2014/main" id="{05B073ED-8E9E-934B-992E-95106C46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4454525"/>
              <a:ext cx="238125" cy="19050"/>
            </a:xfrm>
            <a:custGeom>
              <a:avLst/>
              <a:gdLst>
                <a:gd name="T0" fmla="*/ 623 w 661"/>
                <a:gd name="T1" fmla="*/ 0 h 51"/>
                <a:gd name="T2" fmla="*/ 623 w 661"/>
                <a:gd name="T3" fmla="*/ 0 h 51"/>
                <a:gd name="T4" fmla="*/ 24 w 661"/>
                <a:gd name="T5" fmla="*/ 0 h 51"/>
                <a:gd name="T6" fmla="*/ 0 w 661"/>
                <a:gd name="T7" fmla="*/ 25 h 51"/>
                <a:gd name="T8" fmla="*/ 24 w 661"/>
                <a:gd name="T9" fmla="*/ 50 h 51"/>
                <a:gd name="T10" fmla="*/ 623 w 661"/>
                <a:gd name="T11" fmla="*/ 50 h 51"/>
                <a:gd name="T12" fmla="*/ 660 w 661"/>
                <a:gd name="T13" fmla="*/ 25 h 51"/>
                <a:gd name="T14" fmla="*/ 623 w 661"/>
                <a:gd name="T15" fmla="*/ 0 h 51"/>
                <a:gd name="T16" fmla="*/ 623 w 661"/>
                <a:gd name="T17" fmla="*/ 0 h 51"/>
                <a:gd name="T18" fmla="*/ 623 w 661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" h="51">
                  <a:moveTo>
                    <a:pt x="623" y="0"/>
                  </a:moveTo>
                  <a:lnTo>
                    <a:pt x="623" y="0"/>
                  </a:lnTo>
                  <a:cubicBezTo>
                    <a:pt x="24" y="0"/>
                    <a:pt x="24" y="0"/>
                    <a:pt x="24" y="0"/>
                  </a:cubicBezTo>
                  <a:cubicBezTo>
                    <a:pt x="12" y="0"/>
                    <a:pt x="0" y="12"/>
                    <a:pt x="0" y="25"/>
                  </a:cubicBezTo>
                  <a:cubicBezTo>
                    <a:pt x="0" y="37"/>
                    <a:pt x="12" y="50"/>
                    <a:pt x="24" y="50"/>
                  </a:cubicBezTo>
                  <a:cubicBezTo>
                    <a:pt x="623" y="50"/>
                    <a:pt x="623" y="50"/>
                    <a:pt x="623" y="50"/>
                  </a:cubicBezTo>
                  <a:cubicBezTo>
                    <a:pt x="648" y="50"/>
                    <a:pt x="660" y="37"/>
                    <a:pt x="660" y="25"/>
                  </a:cubicBezTo>
                  <a:cubicBezTo>
                    <a:pt x="660" y="12"/>
                    <a:pt x="648" y="0"/>
                    <a:pt x="623" y="0"/>
                  </a:cubicBezTo>
                  <a:close/>
                  <a:moveTo>
                    <a:pt x="623" y="0"/>
                  </a:moveTo>
                  <a:lnTo>
                    <a:pt x="623" y="0"/>
                  </a:lnTo>
                  <a:close/>
                </a:path>
              </a:pathLst>
            </a:custGeom>
            <a:solidFill>
              <a:srgbClr val="FFF9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918">
              <a:extLst>
                <a:ext uri="{FF2B5EF4-FFF2-40B4-BE49-F238E27FC236}">
                  <a16:creationId xmlns:a16="http://schemas.microsoft.com/office/drawing/2014/main" id="{3A0E3D3A-EC28-F647-B961-1D8B389A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88" y="4503738"/>
              <a:ext cx="201612" cy="19050"/>
            </a:xfrm>
            <a:custGeom>
              <a:avLst/>
              <a:gdLst>
                <a:gd name="T0" fmla="*/ 524 w 562"/>
                <a:gd name="T1" fmla="*/ 50 h 51"/>
                <a:gd name="T2" fmla="*/ 524 w 562"/>
                <a:gd name="T3" fmla="*/ 50 h 51"/>
                <a:gd name="T4" fmla="*/ 25 w 562"/>
                <a:gd name="T5" fmla="*/ 50 h 51"/>
                <a:gd name="T6" fmla="*/ 0 w 562"/>
                <a:gd name="T7" fmla="*/ 25 h 51"/>
                <a:gd name="T8" fmla="*/ 25 w 562"/>
                <a:gd name="T9" fmla="*/ 0 h 51"/>
                <a:gd name="T10" fmla="*/ 524 w 562"/>
                <a:gd name="T11" fmla="*/ 0 h 51"/>
                <a:gd name="T12" fmla="*/ 561 w 562"/>
                <a:gd name="T13" fmla="*/ 25 h 51"/>
                <a:gd name="T14" fmla="*/ 524 w 562"/>
                <a:gd name="T15" fmla="*/ 50 h 51"/>
                <a:gd name="T16" fmla="*/ 524 w 562"/>
                <a:gd name="T17" fmla="*/ 50 h 51"/>
                <a:gd name="T18" fmla="*/ 524 w 562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2" h="51">
                  <a:moveTo>
                    <a:pt x="524" y="50"/>
                  </a:moveTo>
                  <a:lnTo>
                    <a:pt x="524" y="50"/>
                  </a:lnTo>
                  <a:cubicBezTo>
                    <a:pt x="25" y="50"/>
                    <a:pt x="25" y="50"/>
                    <a:pt x="25" y="50"/>
                  </a:cubicBezTo>
                  <a:cubicBezTo>
                    <a:pt x="13" y="50"/>
                    <a:pt x="0" y="37"/>
                    <a:pt x="0" y="25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61" y="13"/>
                    <a:pt x="561" y="25"/>
                  </a:cubicBezTo>
                  <a:cubicBezTo>
                    <a:pt x="561" y="37"/>
                    <a:pt x="549" y="50"/>
                    <a:pt x="524" y="50"/>
                  </a:cubicBezTo>
                  <a:close/>
                  <a:moveTo>
                    <a:pt x="524" y="50"/>
                  </a:moveTo>
                  <a:lnTo>
                    <a:pt x="524" y="50"/>
                  </a:lnTo>
                  <a:close/>
                </a:path>
              </a:pathLst>
            </a:custGeom>
            <a:solidFill>
              <a:srgbClr val="FFF9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919">
              <a:extLst>
                <a:ext uri="{FF2B5EF4-FFF2-40B4-BE49-F238E27FC236}">
                  <a16:creationId xmlns:a16="http://schemas.microsoft.com/office/drawing/2014/main" id="{65E3A940-DED5-9E41-A87B-80563F47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3038" y="4397375"/>
              <a:ext cx="31750" cy="36513"/>
            </a:xfrm>
            <a:custGeom>
              <a:avLst/>
              <a:gdLst>
                <a:gd name="T0" fmla="*/ 74 w 88"/>
                <a:gd name="T1" fmla="*/ 99 h 100"/>
                <a:gd name="T2" fmla="*/ 74 w 88"/>
                <a:gd name="T3" fmla="*/ 99 h 100"/>
                <a:gd name="T4" fmla="*/ 12 w 88"/>
                <a:gd name="T5" fmla="*/ 99 h 100"/>
                <a:gd name="T6" fmla="*/ 0 w 88"/>
                <a:gd name="T7" fmla="*/ 87 h 100"/>
                <a:gd name="T8" fmla="*/ 0 w 88"/>
                <a:gd name="T9" fmla="*/ 12 h 100"/>
                <a:gd name="T10" fmla="*/ 12 w 88"/>
                <a:gd name="T11" fmla="*/ 0 h 100"/>
                <a:gd name="T12" fmla="*/ 74 w 88"/>
                <a:gd name="T13" fmla="*/ 0 h 100"/>
                <a:gd name="T14" fmla="*/ 87 w 88"/>
                <a:gd name="T15" fmla="*/ 12 h 100"/>
                <a:gd name="T16" fmla="*/ 87 w 88"/>
                <a:gd name="T17" fmla="*/ 87 h 100"/>
                <a:gd name="T18" fmla="*/ 74 w 88"/>
                <a:gd name="T19" fmla="*/ 99 h 100"/>
                <a:gd name="T20" fmla="*/ 74 w 88"/>
                <a:gd name="T21" fmla="*/ 99 h 100"/>
                <a:gd name="T22" fmla="*/ 74 w 88"/>
                <a:gd name="T2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100">
                  <a:moveTo>
                    <a:pt x="74" y="99"/>
                  </a:moveTo>
                  <a:lnTo>
                    <a:pt x="74" y="99"/>
                  </a:lnTo>
                  <a:cubicBezTo>
                    <a:pt x="12" y="99"/>
                    <a:pt x="12" y="99"/>
                    <a:pt x="12" y="99"/>
                  </a:cubicBezTo>
                  <a:cubicBezTo>
                    <a:pt x="0" y="99"/>
                    <a:pt x="0" y="87"/>
                    <a:pt x="0" y="8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0"/>
                    <a:pt x="1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7" y="0"/>
                    <a:pt x="87" y="12"/>
                    <a:pt x="87" y="12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7"/>
                    <a:pt x="87" y="99"/>
                    <a:pt x="74" y="99"/>
                  </a:cubicBezTo>
                  <a:close/>
                  <a:moveTo>
                    <a:pt x="74" y="99"/>
                  </a:moveTo>
                  <a:lnTo>
                    <a:pt x="74" y="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1" name="Freeform 920">
              <a:extLst>
                <a:ext uri="{FF2B5EF4-FFF2-40B4-BE49-F238E27FC236}">
                  <a16:creationId xmlns:a16="http://schemas.microsoft.com/office/drawing/2014/main" id="{52C196C5-324B-C740-8878-B5B9855D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4446588"/>
              <a:ext cx="36512" cy="36512"/>
            </a:xfrm>
            <a:custGeom>
              <a:avLst/>
              <a:gdLst>
                <a:gd name="T0" fmla="*/ 87 w 100"/>
                <a:gd name="T1" fmla="*/ 100 h 101"/>
                <a:gd name="T2" fmla="*/ 87 w 100"/>
                <a:gd name="T3" fmla="*/ 100 h 101"/>
                <a:gd name="T4" fmla="*/ 24 w 100"/>
                <a:gd name="T5" fmla="*/ 100 h 101"/>
                <a:gd name="T6" fmla="*/ 0 w 100"/>
                <a:gd name="T7" fmla="*/ 87 h 101"/>
                <a:gd name="T8" fmla="*/ 0 w 100"/>
                <a:gd name="T9" fmla="*/ 25 h 101"/>
                <a:gd name="T10" fmla="*/ 24 w 100"/>
                <a:gd name="T11" fmla="*/ 0 h 101"/>
                <a:gd name="T12" fmla="*/ 87 w 100"/>
                <a:gd name="T13" fmla="*/ 0 h 101"/>
                <a:gd name="T14" fmla="*/ 99 w 100"/>
                <a:gd name="T15" fmla="*/ 25 h 101"/>
                <a:gd name="T16" fmla="*/ 99 w 100"/>
                <a:gd name="T17" fmla="*/ 87 h 101"/>
                <a:gd name="T18" fmla="*/ 87 w 100"/>
                <a:gd name="T19" fmla="*/ 100 h 101"/>
                <a:gd name="T20" fmla="*/ 87 w 100"/>
                <a:gd name="T21" fmla="*/ 100 h 101"/>
                <a:gd name="T22" fmla="*/ 87 w 100"/>
                <a:gd name="T23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01">
                  <a:moveTo>
                    <a:pt x="87" y="100"/>
                  </a:moveTo>
                  <a:lnTo>
                    <a:pt x="87" y="100"/>
                  </a:lnTo>
                  <a:cubicBezTo>
                    <a:pt x="24" y="100"/>
                    <a:pt x="24" y="100"/>
                    <a:pt x="24" y="100"/>
                  </a:cubicBezTo>
                  <a:cubicBezTo>
                    <a:pt x="12" y="100"/>
                    <a:pt x="0" y="87"/>
                    <a:pt x="0" y="8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9" y="0"/>
                    <a:pt x="99" y="12"/>
                    <a:pt x="99" y="25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100"/>
                    <a:pt x="87" y="100"/>
                  </a:cubicBezTo>
                  <a:close/>
                  <a:moveTo>
                    <a:pt x="87" y="100"/>
                  </a:moveTo>
                  <a:lnTo>
                    <a:pt x="87" y="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2" name="Freeform 921">
              <a:extLst>
                <a:ext uri="{FF2B5EF4-FFF2-40B4-BE49-F238E27FC236}">
                  <a16:creationId xmlns:a16="http://schemas.microsoft.com/office/drawing/2014/main" id="{368A88D5-E130-5C46-B60A-7F95736A2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4300" y="4495800"/>
              <a:ext cx="36513" cy="36513"/>
            </a:xfrm>
            <a:custGeom>
              <a:avLst/>
              <a:gdLst>
                <a:gd name="T0" fmla="*/ 75 w 101"/>
                <a:gd name="T1" fmla="*/ 100 h 101"/>
                <a:gd name="T2" fmla="*/ 75 w 101"/>
                <a:gd name="T3" fmla="*/ 100 h 101"/>
                <a:gd name="T4" fmla="*/ 13 w 101"/>
                <a:gd name="T5" fmla="*/ 100 h 101"/>
                <a:gd name="T6" fmla="*/ 0 w 101"/>
                <a:gd name="T7" fmla="*/ 88 h 101"/>
                <a:gd name="T8" fmla="*/ 0 w 101"/>
                <a:gd name="T9" fmla="*/ 25 h 101"/>
                <a:gd name="T10" fmla="*/ 13 w 101"/>
                <a:gd name="T11" fmla="*/ 0 h 101"/>
                <a:gd name="T12" fmla="*/ 75 w 101"/>
                <a:gd name="T13" fmla="*/ 0 h 101"/>
                <a:gd name="T14" fmla="*/ 100 w 101"/>
                <a:gd name="T15" fmla="*/ 25 h 101"/>
                <a:gd name="T16" fmla="*/ 100 w 101"/>
                <a:gd name="T17" fmla="*/ 88 h 101"/>
                <a:gd name="T18" fmla="*/ 75 w 101"/>
                <a:gd name="T19" fmla="*/ 100 h 101"/>
                <a:gd name="T20" fmla="*/ 75 w 101"/>
                <a:gd name="T21" fmla="*/ 100 h 101"/>
                <a:gd name="T22" fmla="*/ 75 w 101"/>
                <a:gd name="T23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75" y="100"/>
                  </a:moveTo>
                  <a:lnTo>
                    <a:pt x="75" y="100"/>
                  </a:lnTo>
                  <a:cubicBezTo>
                    <a:pt x="13" y="100"/>
                    <a:pt x="13" y="100"/>
                    <a:pt x="13" y="100"/>
                  </a:cubicBezTo>
                  <a:cubicBezTo>
                    <a:pt x="13" y="100"/>
                    <a:pt x="0" y="100"/>
                    <a:pt x="0" y="8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3" y="0"/>
                    <a:pt x="1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12"/>
                    <a:pt x="100" y="25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0" y="100"/>
                    <a:pt x="88" y="100"/>
                    <a:pt x="75" y="100"/>
                  </a:cubicBezTo>
                  <a:close/>
                  <a:moveTo>
                    <a:pt x="75" y="100"/>
                  </a:moveTo>
                  <a:lnTo>
                    <a:pt x="75" y="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3" name="Freeform 922">
              <a:extLst>
                <a:ext uri="{FF2B5EF4-FFF2-40B4-BE49-F238E27FC236}">
                  <a16:creationId xmlns:a16="http://schemas.microsoft.com/office/drawing/2014/main" id="{9FBED3B6-2D73-6641-8496-5000416F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475" y="4311650"/>
              <a:ext cx="157163" cy="206375"/>
            </a:xfrm>
            <a:custGeom>
              <a:avLst/>
              <a:gdLst>
                <a:gd name="T0" fmla="*/ 437 w 438"/>
                <a:gd name="T1" fmla="*/ 361 h 574"/>
                <a:gd name="T2" fmla="*/ 437 w 438"/>
                <a:gd name="T3" fmla="*/ 361 h 574"/>
                <a:gd name="T4" fmla="*/ 437 w 438"/>
                <a:gd name="T5" fmla="*/ 573 h 574"/>
                <a:gd name="T6" fmla="*/ 0 w 438"/>
                <a:gd name="T7" fmla="*/ 573 h 574"/>
                <a:gd name="T8" fmla="*/ 0 w 438"/>
                <a:gd name="T9" fmla="*/ 361 h 574"/>
                <a:gd name="T10" fmla="*/ 13 w 438"/>
                <a:gd name="T11" fmla="*/ 274 h 574"/>
                <a:gd name="T12" fmla="*/ 13 w 438"/>
                <a:gd name="T13" fmla="*/ 274 h 574"/>
                <a:gd name="T14" fmla="*/ 25 w 438"/>
                <a:gd name="T15" fmla="*/ 174 h 574"/>
                <a:gd name="T16" fmla="*/ 50 w 438"/>
                <a:gd name="T17" fmla="*/ 112 h 574"/>
                <a:gd name="T18" fmla="*/ 113 w 438"/>
                <a:gd name="T19" fmla="*/ 25 h 574"/>
                <a:gd name="T20" fmla="*/ 212 w 438"/>
                <a:gd name="T21" fmla="*/ 0 h 574"/>
                <a:gd name="T22" fmla="*/ 312 w 438"/>
                <a:gd name="T23" fmla="*/ 25 h 574"/>
                <a:gd name="T24" fmla="*/ 374 w 438"/>
                <a:gd name="T25" fmla="*/ 112 h 574"/>
                <a:gd name="T26" fmla="*/ 387 w 438"/>
                <a:gd name="T27" fmla="*/ 162 h 574"/>
                <a:gd name="T28" fmla="*/ 399 w 438"/>
                <a:gd name="T29" fmla="*/ 162 h 574"/>
                <a:gd name="T30" fmla="*/ 412 w 438"/>
                <a:gd name="T31" fmla="*/ 274 h 574"/>
                <a:gd name="T32" fmla="*/ 437 w 438"/>
                <a:gd name="T33" fmla="*/ 361 h 574"/>
                <a:gd name="T34" fmla="*/ 437 w 438"/>
                <a:gd name="T35" fmla="*/ 361 h 574"/>
                <a:gd name="T36" fmla="*/ 437 w 438"/>
                <a:gd name="T37" fmla="*/ 36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8" h="574">
                  <a:moveTo>
                    <a:pt x="437" y="361"/>
                  </a:moveTo>
                  <a:lnTo>
                    <a:pt x="437" y="361"/>
                  </a:lnTo>
                  <a:cubicBezTo>
                    <a:pt x="437" y="573"/>
                    <a:pt x="437" y="573"/>
                    <a:pt x="437" y="573"/>
                  </a:cubicBezTo>
                  <a:cubicBezTo>
                    <a:pt x="0" y="573"/>
                    <a:pt x="0" y="573"/>
                    <a:pt x="0" y="573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36"/>
                    <a:pt x="0" y="299"/>
                    <a:pt x="13" y="274"/>
                  </a:cubicBezTo>
                  <a:lnTo>
                    <a:pt x="13" y="274"/>
                  </a:lnTo>
                  <a:cubicBezTo>
                    <a:pt x="13" y="237"/>
                    <a:pt x="25" y="212"/>
                    <a:pt x="25" y="174"/>
                  </a:cubicBezTo>
                  <a:cubicBezTo>
                    <a:pt x="38" y="150"/>
                    <a:pt x="38" y="137"/>
                    <a:pt x="50" y="112"/>
                  </a:cubicBezTo>
                  <a:cubicBezTo>
                    <a:pt x="63" y="75"/>
                    <a:pt x="88" y="50"/>
                    <a:pt x="113" y="25"/>
                  </a:cubicBezTo>
                  <a:cubicBezTo>
                    <a:pt x="137" y="12"/>
                    <a:pt x="175" y="0"/>
                    <a:pt x="212" y="0"/>
                  </a:cubicBezTo>
                  <a:cubicBezTo>
                    <a:pt x="250" y="0"/>
                    <a:pt x="287" y="12"/>
                    <a:pt x="312" y="25"/>
                  </a:cubicBezTo>
                  <a:cubicBezTo>
                    <a:pt x="337" y="50"/>
                    <a:pt x="362" y="75"/>
                    <a:pt x="374" y="112"/>
                  </a:cubicBezTo>
                  <a:cubicBezTo>
                    <a:pt x="387" y="124"/>
                    <a:pt x="387" y="137"/>
                    <a:pt x="387" y="162"/>
                  </a:cubicBezTo>
                  <a:cubicBezTo>
                    <a:pt x="387" y="162"/>
                    <a:pt x="387" y="162"/>
                    <a:pt x="399" y="162"/>
                  </a:cubicBezTo>
                  <a:cubicBezTo>
                    <a:pt x="399" y="200"/>
                    <a:pt x="412" y="237"/>
                    <a:pt x="412" y="274"/>
                  </a:cubicBezTo>
                  <a:cubicBezTo>
                    <a:pt x="424" y="299"/>
                    <a:pt x="437" y="336"/>
                    <a:pt x="437" y="361"/>
                  </a:cubicBezTo>
                  <a:close/>
                  <a:moveTo>
                    <a:pt x="437" y="361"/>
                  </a:moveTo>
                  <a:lnTo>
                    <a:pt x="437" y="3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923">
              <a:extLst>
                <a:ext uri="{FF2B5EF4-FFF2-40B4-BE49-F238E27FC236}">
                  <a16:creationId xmlns:a16="http://schemas.microsoft.com/office/drawing/2014/main" id="{7742E832-818D-4F4E-A56A-C0E300A2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0775" y="4446588"/>
              <a:ext cx="179388" cy="85725"/>
            </a:xfrm>
            <a:custGeom>
              <a:avLst/>
              <a:gdLst>
                <a:gd name="T0" fmla="*/ 499 w 500"/>
                <a:gd name="T1" fmla="*/ 149 h 238"/>
                <a:gd name="T2" fmla="*/ 499 w 500"/>
                <a:gd name="T3" fmla="*/ 149 h 238"/>
                <a:gd name="T4" fmla="*/ 499 w 500"/>
                <a:gd name="T5" fmla="*/ 237 h 238"/>
                <a:gd name="T6" fmla="*/ 0 w 500"/>
                <a:gd name="T7" fmla="*/ 237 h 238"/>
                <a:gd name="T8" fmla="*/ 0 w 500"/>
                <a:gd name="T9" fmla="*/ 149 h 238"/>
                <a:gd name="T10" fmla="*/ 150 w 500"/>
                <a:gd name="T11" fmla="*/ 0 h 238"/>
                <a:gd name="T12" fmla="*/ 362 w 500"/>
                <a:gd name="T13" fmla="*/ 0 h 238"/>
                <a:gd name="T14" fmla="*/ 499 w 500"/>
                <a:gd name="T15" fmla="*/ 149 h 238"/>
                <a:gd name="T16" fmla="*/ 499 w 500"/>
                <a:gd name="T17" fmla="*/ 149 h 238"/>
                <a:gd name="T18" fmla="*/ 499 w 500"/>
                <a:gd name="T19" fmla="*/ 1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238">
                  <a:moveTo>
                    <a:pt x="499" y="149"/>
                  </a:moveTo>
                  <a:lnTo>
                    <a:pt x="499" y="149"/>
                  </a:lnTo>
                  <a:cubicBezTo>
                    <a:pt x="499" y="237"/>
                    <a:pt x="499" y="237"/>
                    <a:pt x="499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75"/>
                    <a:pt x="62" y="0"/>
                    <a:pt x="150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436" y="0"/>
                    <a:pt x="499" y="75"/>
                    <a:pt x="499" y="149"/>
                  </a:cubicBezTo>
                  <a:close/>
                  <a:moveTo>
                    <a:pt x="499" y="149"/>
                  </a:moveTo>
                  <a:lnTo>
                    <a:pt x="499" y="14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5" name="Freeform 924">
              <a:extLst>
                <a:ext uri="{FF2B5EF4-FFF2-40B4-BE49-F238E27FC236}">
                  <a16:creationId xmlns:a16="http://schemas.microsoft.com/office/drawing/2014/main" id="{20D556C0-2F28-5F4C-B873-44EF085F1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200" y="4446588"/>
              <a:ext cx="80963" cy="85725"/>
            </a:xfrm>
            <a:custGeom>
              <a:avLst/>
              <a:gdLst>
                <a:gd name="T0" fmla="*/ 225 w 226"/>
                <a:gd name="T1" fmla="*/ 149 h 238"/>
                <a:gd name="T2" fmla="*/ 225 w 226"/>
                <a:gd name="T3" fmla="*/ 149 h 238"/>
                <a:gd name="T4" fmla="*/ 225 w 226"/>
                <a:gd name="T5" fmla="*/ 237 h 238"/>
                <a:gd name="T6" fmla="*/ 137 w 226"/>
                <a:gd name="T7" fmla="*/ 237 h 238"/>
                <a:gd name="T8" fmla="*/ 137 w 226"/>
                <a:gd name="T9" fmla="*/ 149 h 238"/>
                <a:gd name="T10" fmla="*/ 0 w 226"/>
                <a:gd name="T11" fmla="*/ 0 h 238"/>
                <a:gd name="T12" fmla="*/ 88 w 226"/>
                <a:gd name="T13" fmla="*/ 0 h 238"/>
                <a:gd name="T14" fmla="*/ 225 w 226"/>
                <a:gd name="T15" fmla="*/ 149 h 238"/>
                <a:gd name="T16" fmla="*/ 225 w 226"/>
                <a:gd name="T17" fmla="*/ 149 h 238"/>
                <a:gd name="T18" fmla="*/ 225 w 226"/>
                <a:gd name="T19" fmla="*/ 1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38">
                  <a:moveTo>
                    <a:pt x="225" y="149"/>
                  </a:moveTo>
                  <a:lnTo>
                    <a:pt x="225" y="149"/>
                  </a:lnTo>
                  <a:cubicBezTo>
                    <a:pt x="225" y="237"/>
                    <a:pt x="225" y="237"/>
                    <a:pt x="225" y="237"/>
                  </a:cubicBezTo>
                  <a:cubicBezTo>
                    <a:pt x="137" y="237"/>
                    <a:pt x="137" y="237"/>
                    <a:pt x="137" y="237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7" y="75"/>
                    <a:pt x="75" y="0"/>
                    <a:pt x="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62" y="0"/>
                    <a:pt x="225" y="75"/>
                    <a:pt x="225" y="149"/>
                  </a:cubicBezTo>
                  <a:close/>
                  <a:moveTo>
                    <a:pt x="225" y="149"/>
                  </a:moveTo>
                  <a:lnTo>
                    <a:pt x="225" y="14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7" name="Freeform 925">
              <a:extLst>
                <a:ext uri="{FF2B5EF4-FFF2-40B4-BE49-F238E27FC236}">
                  <a16:creationId xmlns:a16="http://schemas.microsoft.com/office/drawing/2014/main" id="{832AA18A-ABB3-7045-9F4C-6347A578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225" y="4356100"/>
              <a:ext cx="90488" cy="90488"/>
            </a:xfrm>
            <a:custGeom>
              <a:avLst/>
              <a:gdLst>
                <a:gd name="T0" fmla="*/ 237 w 250"/>
                <a:gd name="T1" fmla="*/ 76 h 251"/>
                <a:gd name="T2" fmla="*/ 237 w 250"/>
                <a:gd name="T3" fmla="*/ 76 h 251"/>
                <a:gd name="T4" fmla="*/ 249 w 250"/>
                <a:gd name="T5" fmla="*/ 88 h 251"/>
                <a:gd name="T6" fmla="*/ 249 w 250"/>
                <a:gd name="T7" fmla="*/ 138 h 251"/>
                <a:gd name="T8" fmla="*/ 124 w 250"/>
                <a:gd name="T9" fmla="*/ 250 h 251"/>
                <a:gd name="T10" fmla="*/ 87 w 250"/>
                <a:gd name="T11" fmla="*/ 250 h 251"/>
                <a:gd name="T12" fmla="*/ 87 w 250"/>
                <a:gd name="T13" fmla="*/ 250 h 251"/>
                <a:gd name="T14" fmla="*/ 0 w 250"/>
                <a:gd name="T15" fmla="*/ 138 h 251"/>
                <a:gd name="T16" fmla="*/ 0 w 250"/>
                <a:gd name="T17" fmla="*/ 100 h 251"/>
                <a:gd name="T18" fmla="*/ 12 w 250"/>
                <a:gd name="T19" fmla="*/ 88 h 251"/>
                <a:gd name="T20" fmla="*/ 149 w 250"/>
                <a:gd name="T21" fmla="*/ 13 h 251"/>
                <a:gd name="T22" fmla="*/ 162 w 250"/>
                <a:gd name="T23" fmla="*/ 13 h 251"/>
                <a:gd name="T24" fmla="*/ 237 w 250"/>
                <a:gd name="T25" fmla="*/ 76 h 251"/>
                <a:gd name="T26" fmla="*/ 237 w 250"/>
                <a:gd name="T27" fmla="*/ 76 h 251"/>
                <a:gd name="T28" fmla="*/ 237 w 250"/>
                <a:gd name="T29" fmla="*/ 7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" h="251">
                  <a:moveTo>
                    <a:pt x="237" y="76"/>
                  </a:moveTo>
                  <a:lnTo>
                    <a:pt x="237" y="76"/>
                  </a:lnTo>
                  <a:cubicBezTo>
                    <a:pt x="237" y="88"/>
                    <a:pt x="249" y="88"/>
                    <a:pt x="249" y="88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49" y="200"/>
                    <a:pt x="187" y="250"/>
                    <a:pt x="124" y="250"/>
                  </a:cubicBezTo>
                  <a:cubicBezTo>
                    <a:pt x="112" y="250"/>
                    <a:pt x="99" y="250"/>
                    <a:pt x="87" y="250"/>
                  </a:cubicBezTo>
                  <a:lnTo>
                    <a:pt x="87" y="250"/>
                  </a:lnTo>
                  <a:cubicBezTo>
                    <a:pt x="37" y="237"/>
                    <a:pt x="0" y="188"/>
                    <a:pt x="0" y="13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88"/>
                    <a:pt x="12" y="88"/>
                    <a:pt x="12" y="88"/>
                  </a:cubicBezTo>
                  <a:cubicBezTo>
                    <a:pt x="49" y="88"/>
                    <a:pt x="112" y="63"/>
                    <a:pt x="149" y="13"/>
                  </a:cubicBezTo>
                  <a:cubicBezTo>
                    <a:pt x="149" y="0"/>
                    <a:pt x="162" y="0"/>
                    <a:pt x="162" y="13"/>
                  </a:cubicBezTo>
                  <a:cubicBezTo>
                    <a:pt x="174" y="38"/>
                    <a:pt x="199" y="63"/>
                    <a:pt x="237" y="76"/>
                  </a:cubicBezTo>
                  <a:close/>
                  <a:moveTo>
                    <a:pt x="237" y="76"/>
                  </a:moveTo>
                  <a:lnTo>
                    <a:pt x="23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0" name="Freeform 927">
              <a:extLst>
                <a:ext uri="{FF2B5EF4-FFF2-40B4-BE49-F238E27FC236}">
                  <a16:creationId xmlns:a16="http://schemas.microsoft.com/office/drawing/2014/main" id="{42339EB7-D6EC-4A43-8CA7-9D3BFAFE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5" y="4589463"/>
              <a:ext cx="198438" cy="22225"/>
            </a:xfrm>
            <a:custGeom>
              <a:avLst/>
              <a:gdLst>
                <a:gd name="T0" fmla="*/ 524 w 550"/>
                <a:gd name="T1" fmla="*/ 62 h 63"/>
                <a:gd name="T2" fmla="*/ 524 w 550"/>
                <a:gd name="T3" fmla="*/ 62 h 63"/>
                <a:gd name="T4" fmla="*/ 25 w 550"/>
                <a:gd name="T5" fmla="*/ 62 h 63"/>
                <a:gd name="T6" fmla="*/ 0 w 550"/>
                <a:gd name="T7" fmla="*/ 37 h 63"/>
                <a:gd name="T8" fmla="*/ 25 w 550"/>
                <a:gd name="T9" fmla="*/ 0 h 63"/>
                <a:gd name="T10" fmla="*/ 524 w 550"/>
                <a:gd name="T11" fmla="*/ 0 h 63"/>
                <a:gd name="T12" fmla="*/ 549 w 550"/>
                <a:gd name="T13" fmla="*/ 37 h 63"/>
                <a:gd name="T14" fmla="*/ 524 w 550"/>
                <a:gd name="T15" fmla="*/ 62 h 63"/>
                <a:gd name="T16" fmla="*/ 524 w 550"/>
                <a:gd name="T17" fmla="*/ 62 h 63"/>
                <a:gd name="T18" fmla="*/ 524 w 550"/>
                <a:gd name="T1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0" h="63">
                  <a:moveTo>
                    <a:pt x="524" y="62"/>
                  </a:moveTo>
                  <a:lnTo>
                    <a:pt x="524" y="62"/>
                  </a:lnTo>
                  <a:cubicBezTo>
                    <a:pt x="25" y="62"/>
                    <a:pt x="25" y="62"/>
                    <a:pt x="25" y="62"/>
                  </a:cubicBezTo>
                  <a:cubicBezTo>
                    <a:pt x="13" y="62"/>
                    <a:pt x="0" y="50"/>
                    <a:pt x="0" y="37"/>
                  </a:cubicBezTo>
                  <a:cubicBezTo>
                    <a:pt x="0" y="12"/>
                    <a:pt x="13" y="0"/>
                    <a:pt x="2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6" y="0"/>
                    <a:pt x="549" y="12"/>
                    <a:pt x="549" y="37"/>
                  </a:cubicBezTo>
                  <a:cubicBezTo>
                    <a:pt x="549" y="50"/>
                    <a:pt x="536" y="62"/>
                    <a:pt x="524" y="62"/>
                  </a:cubicBezTo>
                  <a:close/>
                  <a:moveTo>
                    <a:pt x="524" y="62"/>
                  </a:moveTo>
                  <a:lnTo>
                    <a:pt x="524" y="6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1" name="Freeform 928">
              <a:extLst>
                <a:ext uri="{FF2B5EF4-FFF2-40B4-BE49-F238E27FC236}">
                  <a16:creationId xmlns:a16="http://schemas.microsoft.com/office/drawing/2014/main" id="{C4C22213-295D-D645-946A-2D8347BA2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150" y="4446588"/>
              <a:ext cx="19050" cy="46037"/>
            </a:xfrm>
            <a:custGeom>
              <a:avLst/>
              <a:gdLst>
                <a:gd name="T0" fmla="*/ 50 w 51"/>
                <a:gd name="T1" fmla="*/ 0 h 126"/>
                <a:gd name="T2" fmla="*/ 50 w 51"/>
                <a:gd name="T3" fmla="*/ 0 h 126"/>
                <a:gd name="T4" fmla="*/ 50 w 51"/>
                <a:gd name="T5" fmla="*/ 100 h 126"/>
                <a:gd name="T6" fmla="*/ 25 w 51"/>
                <a:gd name="T7" fmla="*/ 125 h 126"/>
                <a:gd name="T8" fmla="*/ 0 w 51"/>
                <a:gd name="T9" fmla="*/ 100 h 126"/>
                <a:gd name="T10" fmla="*/ 0 w 51"/>
                <a:gd name="T11" fmla="*/ 0 h 126"/>
                <a:gd name="T12" fmla="*/ 50 w 51"/>
                <a:gd name="T13" fmla="*/ 0 h 126"/>
                <a:gd name="T14" fmla="*/ 50 w 51"/>
                <a:gd name="T15" fmla="*/ 0 h 126"/>
                <a:gd name="T16" fmla="*/ 50 w 51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26">
                  <a:moveTo>
                    <a:pt x="50" y="0"/>
                  </a:moveTo>
                  <a:lnTo>
                    <a:pt x="50" y="0"/>
                  </a:lnTo>
                  <a:cubicBezTo>
                    <a:pt x="50" y="100"/>
                    <a:pt x="50" y="100"/>
                    <a:pt x="50" y="100"/>
                  </a:cubicBezTo>
                  <a:cubicBezTo>
                    <a:pt x="50" y="112"/>
                    <a:pt x="38" y="125"/>
                    <a:pt x="25" y="125"/>
                  </a:cubicBezTo>
                  <a:cubicBezTo>
                    <a:pt x="13" y="125"/>
                    <a:pt x="0" y="112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A188879-8FCA-7348-A67F-3C9603AD07D4}"/>
              </a:ext>
            </a:extLst>
          </p:cNvPr>
          <p:cNvSpPr/>
          <p:nvPr/>
        </p:nvSpPr>
        <p:spPr>
          <a:xfrm>
            <a:off x="9695614" y="5316625"/>
            <a:ext cx="11843586" cy="1569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9C39C83-C1CC-E84B-AD7A-2D2C67953A64}"/>
              </a:ext>
            </a:extLst>
          </p:cNvPr>
          <p:cNvSpPr/>
          <p:nvPr/>
        </p:nvSpPr>
        <p:spPr>
          <a:xfrm>
            <a:off x="9695614" y="7592465"/>
            <a:ext cx="11843586" cy="1569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0D540E-7CFC-984F-91CA-BB7B97335444}"/>
              </a:ext>
            </a:extLst>
          </p:cNvPr>
          <p:cNvSpPr/>
          <p:nvPr/>
        </p:nvSpPr>
        <p:spPr>
          <a:xfrm>
            <a:off x="9695614" y="9787025"/>
            <a:ext cx="11843586" cy="1569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4" name="Gráfico 220">
            <a:extLst>
              <a:ext uri="{FF2B5EF4-FFF2-40B4-BE49-F238E27FC236}">
                <a16:creationId xmlns:a16="http://schemas.microsoft.com/office/drawing/2014/main" id="{9BC27984-3C0E-4D46-9949-D16B57C2CA02}"/>
              </a:ext>
            </a:extLst>
          </p:cNvPr>
          <p:cNvSpPr/>
          <p:nvPr/>
        </p:nvSpPr>
        <p:spPr>
          <a:xfrm>
            <a:off x="10538827" y="5683968"/>
            <a:ext cx="756089" cy="756089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00853 w 570831"/>
              <a:gd name="connsiteY5" fmla="*/ 384038 h 570831"/>
              <a:gd name="connsiteX6" fmla="*/ 384040 w 570831"/>
              <a:gd name="connsiteY6" fmla="*/ 400853 h 570831"/>
              <a:gd name="connsiteX7" fmla="*/ 367220 w 570831"/>
              <a:gd name="connsiteY7" fmla="*/ 400853 h 570831"/>
              <a:gd name="connsiteX8" fmla="*/ 268595 w 570831"/>
              <a:gd name="connsiteY8" fmla="*/ 302227 h 570831"/>
              <a:gd name="connsiteX9" fmla="*/ 261631 w 570831"/>
              <a:gd name="connsiteY9" fmla="*/ 285416 h 570831"/>
              <a:gd name="connsiteX10" fmla="*/ 261631 w 570831"/>
              <a:gd name="connsiteY10" fmla="*/ 95138 h 570831"/>
              <a:gd name="connsiteX11" fmla="*/ 273524 w 570831"/>
              <a:gd name="connsiteY11" fmla="*/ 83245 h 570831"/>
              <a:gd name="connsiteX12" fmla="*/ 297308 w 570831"/>
              <a:gd name="connsiteY12" fmla="*/ 83245 h 570831"/>
              <a:gd name="connsiteX13" fmla="*/ 309201 w 570831"/>
              <a:gd name="connsiteY13" fmla="*/ 95138 h 570831"/>
              <a:gd name="connsiteX14" fmla="*/ 309201 w 570831"/>
              <a:gd name="connsiteY14" fmla="*/ 275566 h 570831"/>
              <a:gd name="connsiteX15" fmla="*/ 400854 w 570831"/>
              <a:gd name="connsiteY15" fmla="*/ 367219 h 570831"/>
              <a:gd name="connsiteX16" fmla="*/ 400853 w 570831"/>
              <a:gd name="connsiteY16" fmla="*/ 38403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00853" y="384038"/>
                </a:moveTo>
                <a:lnTo>
                  <a:pt x="384040" y="400853"/>
                </a:lnTo>
                <a:cubicBezTo>
                  <a:pt x="379394" y="405496"/>
                  <a:pt x="371866" y="405496"/>
                  <a:pt x="367220" y="400853"/>
                </a:cubicBezTo>
                <a:lnTo>
                  <a:pt x="268595" y="302227"/>
                </a:lnTo>
                <a:cubicBezTo>
                  <a:pt x="264136" y="297768"/>
                  <a:pt x="261631" y="291720"/>
                  <a:pt x="261631" y="285416"/>
                </a:cubicBezTo>
                <a:lnTo>
                  <a:pt x="261631" y="95138"/>
                </a:lnTo>
                <a:cubicBezTo>
                  <a:pt x="261631" y="88569"/>
                  <a:pt x="266956" y="83245"/>
                  <a:pt x="273524" y="83245"/>
                </a:cubicBezTo>
                <a:lnTo>
                  <a:pt x="297308" y="83245"/>
                </a:lnTo>
                <a:cubicBezTo>
                  <a:pt x="303876" y="83245"/>
                  <a:pt x="309201" y="88569"/>
                  <a:pt x="309201" y="95138"/>
                </a:cubicBezTo>
                <a:lnTo>
                  <a:pt x="309201" y="275566"/>
                </a:lnTo>
                <a:lnTo>
                  <a:pt x="400854" y="367219"/>
                </a:lnTo>
                <a:cubicBezTo>
                  <a:pt x="405499" y="371864"/>
                  <a:pt x="405499" y="379394"/>
                  <a:pt x="400853" y="38403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6" name="Gráfico 226">
            <a:extLst>
              <a:ext uri="{FF2B5EF4-FFF2-40B4-BE49-F238E27FC236}">
                <a16:creationId xmlns:a16="http://schemas.microsoft.com/office/drawing/2014/main" id="{5BCF7F8C-F59A-D842-926C-C5BC9CAE8721}"/>
              </a:ext>
            </a:extLst>
          </p:cNvPr>
          <p:cNvSpPr/>
          <p:nvPr/>
        </p:nvSpPr>
        <p:spPr>
          <a:xfrm>
            <a:off x="10538827" y="7914546"/>
            <a:ext cx="938969" cy="970547"/>
          </a:xfrm>
          <a:custGeom>
            <a:avLst/>
            <a:gdLst>
              <a:gd name="connsiteX0" fmla="*/ 547992 w 552259"/>
              <a:gd name="connsiteY0" fmla="*/ 365689 h 570832"/>
              <a:gd name="connsiteX1" fmla="*/ 487916 w 552259"/>
              <a:gd name="connsiteY1" fmla="*/ 315402 h 570832"/>
              <a:gd name="connsiteX2" fmla="*/ 490191 w 552259"/>
              <a:gd name="connsiteY2" fmla="*/ 285416 h 570832"/>
              <a:gd name="connsiteX3" fmla="*/ 487915 w 552259"/>
              <a:gd name="connsiteY3" fmla="*/ 255429 h 570832"/>
              <a:gd name="connsiteX4" fmla="*/ 547992 w 552259"/>
              <a:gd name="connsiteY4" fmla="*/ 205142 h 570832"/>
              <a:gd name="connsiteX5" fmla="*/ 550664 w 552259"/>
              <a:gd name="connsiteY5" fmla="*/ 190080 h 570832"/>
              <a:gd name="connsiteX6" fmla="*/ 495963 w 552259"/>
              <a:gd name="connsiteY6" fmla="*/ 95335 h 570832"/>
              <a:gd name="connsiteX7" fmla="*/ 481585 w 552259"/>
              <a:gd name="connsiteY7" fmla="*/ 90109 h 570832"/>
              <a:gd name="connsiteX8" fmla="*/ 408106 w 552259"/>
              <a:gd name="connsiteY8" fmla="*/ 116959 h 570832"/>
              <a:gd name="connsiteX9" fmla="*/ 356066 w 552259"/>
              <a:gd name="connsiteY9" fmla="*/ 87031 h 570832"/>
              <a:gd name="connsiteX10" fmla="*/ 342548 w 552259"/>
              <a:gd name="connsiteY10" fmla="*/ 9835 h 570832"/>
              <a:gd name="connsiteX11" fmla="*/ 330830 w 552259"/>
              <a:gd name="connsiteY11" fmla="*/ 0 h 570832"/>
              <a:gd name="connsiteX12" fmla="*/ 221430 w 552259"/>
              <a:gd name="connsiteY12" fmla="*/ 0 h 570832"/>
              <a:gd name="connsiteX13" fmla="*/ 209712 w 552259"/>
              <a:gd name="connsiteY13" fmla="*/ 9837 h 570832"/>
              <a:gd name="connsiteX14" fmla="*/ 196194 w 552259"/>
              <a:gd name="connsiteY14" fmla="*/ 87033 h 570832"/>
              <a:gd name="connsiteX15" fmla="*/ 144154 w 552259"/>
              <a:gd name="connsiteY15" fmla="*/ 116961 h 570832"/>
              <a:gd name="connsiteX16" fmla="*/ 70674 w 552259"/>
              <a:gd name="connsiteY16" fmla="*/ 90110 h 570832"/>
              <a:gd name="connsiteX17" fmla="*/ 56296 w 552259"/>
              <a:gd name="connsiteY17" fmla="*/ 95337 h 570832"/>
              <a:gd name="connsiteX18" fmla="*/ 1596 w 552259"/>
              <a:gd name="connsiteY18" fmla="*/ 190080 h 570832"/>
              <a:gd name="connsiteX19" fmla="*/ 4267 w 552259"/>
              <a:gd name="connsiteY19" fmla="*/ 205142 h 570832"/>
              <a:gd name="connsiteX20" fmla="*/ 64343 w 552259"/>
              <a:gd name="connsiteY20" fmla="*/ 255429 h 570832"/>
              <a:gd name="connsiteX21" fmla="*/ 62068 w 552259"/>
              <a:gd name="connsiteY21" fmla="*/ 285416 h 570832"/>
              <a:gd name="connsiteX22" fmla="*/ 64345 w 552259"/>
              <a:gd name="connsiteY22" fmla="*/ 315402 h 570832"/>
              <a:gd name="connsiteX23" fmla="*/ 4267 w 552259"/>
              <a:gd name="connsiteY23" fmla="*/ 365689 h 570832"/>
              <a:gd name="connsiteX24" fmla="*/ 1596 w 552259"/>
              <a:gd name="connsiteY24" fmla="*/ 380751 h 570832"/>
              <a:gd name="connsiteX25" fmla="*/ 56296 w 552259"/>
              <a:gd name="connsiteY25" fmla="*/ 475494 h 570832"/>
              <a:gd name="connsiteX26" fmla="*/ 70674 w 552259"/>
              <a:gd name="connsiteY26" fmla="*/ 480721 h 570832"/>
              <a:gd name="connsiteX27" fmla="*/ 144153 w 552259"/>
              <a:gd name="connsiteY27" fmla="*/ 453871 h 570832"/>
              <a:gd name="connsiteX28" fmla="*/ 196193 w 552259"/>
              <a:gd name="connsiteY28" fmla="*/ 483799 h 570832"/>
              <a:gd name="connsiteX29" fmla="*/ 209711 w 552259"/>
              <a:gd name="connsiteY29" fmla="*/ 560995 h 570832"/>
              <a:gd name="connsiteX30" fmla="*/ 221429 w 552259"/>
              <a:gd name="connsiteY30" fmla="*/ 570832 h 570832"/>
              <a:gd name="connsiteX31" fmla="*/ 330829 w 552259"/>
              <a:gd name="connsiteY31" fmla="*/ 570832 h 570832"/>
              <a:gd name="connsiteX32" fmla="*/ 342547 w 552259"/>
              <a:gd name="connsiteY32" fmla="*/ 560995 h 570832"/>
              <a:gd name="connsiteX33" fmla="*/ 356065 w 552259"/>
              <a:gd name="connsiteY33" fmla="*/ 483799 h 570832"/>
              <a:gd name="connsiteX34" fmla="*/ 408105 w 552259"/>
              <a:gd name="connsiteY34" fmla="*/ 453871 h 570832"/>
              <a:gd name="connsiteX35" fmla="*/ 481584 w 552259"/>
              <a:gd name="connsiteY35" fmla="*/ 480721 h 570832"/>
              <a:gd name="connsiteX36" fmla="*/ 495962 w 552259"/>
              <a:gd name="connsiteY36" fmla="*/ 475494 h 570832"/>
              <a:gd name="connsiteX37" fmla="*/ 550663 w 552259"/>
              <a:gd name="connsiteY37" fmla="*/ 380751 h 570832"/>
              <a:gd name="connsiteX38" fmla="*/ 547992 w 552259"/>
              <a:gd name="connsiteY38" fmla="*/ 365689 h 570832"/>
              <a:gd name="connsiteX39" fmla="*/ 276130 w 552259"/>
              <a:gd name="connsiteY39" fmla="*/ 404339 h 570832"/>
              <a:gd name="connsiteX40" fmla="*/ 157206 w 552259"/>
              <a:gd name="connsiteY40" fmla="*/ 285416 h 570832"/>
              <a:gd name="connsiteX41" fmla="*/ 276130 w 552259"/>
              <a:gd name="connsiteY41" fmla="*/ 166492 h 570832"/>
              <a:gd name="connsiteX42" fmla="*/ 395053 w 552259"/>
              <a:gd name="connsiteY42" fmla="*/ 285416 h 570832"/>
              <a:gd name="connsiteX43" fmla="*/ 276130 w 552259"/>
              <a:gd name="connsiteY43" fmla="*/ 404339 h 57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2259" h="570832">
                <a:moveTo>
                  <a:pt x="547992" y="365689"/>
                </a:moveTo>
                <a:lnTo>
                  <a:pt x="487916" y="315402"/>
                </a:lnTo>
                <a:cubicBezTo>
                  <a:pt x="489448" y="304915"/>
                  <a:pt x="490191" y="295055"/>
                  <a:pt x="490191" y="285416"/>
                </a:cubicBezTo>
                <a:cubicBezTo>
                  <a:pt x="490191" y="275776"/>
                  <a:pt x="489448" y="265916"/>
                  <a:pt x="487915" y="255429"/>
                </a:cubicBezTo>
                <a:lnTo>
                  <a:pt x="547992" y="205142"/>
                </a:lnTo>
                <a:cubicBezTo>
                  <a:pt x="552429" y="201438"/>
                  <a:pt x="553556" y="195085"/>
                  <a:pt x="550664" y="190080"/>
                </a:cubicBezTo>
                <a:lnTo>
                  <a:pt x="495963" y="95335"/>
                </a:lnTo>
                <a:cubicBezTo>
                  <a:pt x="493071" y="90342"/>
                  <a:pt x="487020" y="88135"/>
                  <a:pt x="481585" y="90109"/>
                </a:cubicBezTo>
                <a:lnTo>
                  <a:pt x="408106" y="116959"/>
                </a:lnTo>
                <a:cubicBezTo>
                  <a:pt x="392393" y="104661"/>
                  <a:pt x="374938" y="94614"/>
                  <a:pt x="356066" y="87031"/>
                </a:cubicBezTo>
                <a:lnTo>
                  <a:pt x="342548" y="9835"/>
                </a:lnTo>
                <a:cubicBezTo>
                  <a:pt x="341549" y="4146"/>
                  <a:pt x="336602" y="0"/>
                  <a:pt x="330830" y="0"/>
                </a:cubicBezTo>
                <a:lnTo>
                  <a:pt x="221430" y="0"/>
                </a:lnTo>
                <a:cubicBezTo>
                  <a:pt x="215658" y="0"/>
                  <a:pt x="210710" y="4146"/>
                  <a:pt x="209712" y="9837"/>
                </a:cubicBezTo>
                <a:lnTo>
                  <a:pt x="196194" y="87033"/>
                </a:lnTo>
                <a:cubicBezTo>
                  <a:pt x="177322" y="94616"/>
                  <a:pt x="159867" y="104663"/>
                  <a:pt x="144154" y="116961"/>
                </a:cubicBezTo>
                <a:lnTo>
                  <a:pt x="70674" y="90110"/>
                </a:lnTo>
                <a:cubicBezTo>
                  <a:pt x="65273" y="88101"/>
                  <a:pt x="59177" y="90331"/>
                  <a:pt x="56296" y="95337"/>
                </a:cubicBezTo>
                <a:lnTo>
                  <a:pt x="1596" y="190080"/>
                </a:lnTo>
                <a:cubicBezTo>
                  <a:pt x="-1297" y="195086"/>
                  <a:pt x="-169" y="201439"/>
                  <a:pt x="4267" y="205142"/>
                </a:cubicBezTo>
                <a:lnTo>
                  <a:pt x="64343" y="255429"/>
                </a:lnTo>
                <a:cubicBezTo>
                  <a:pt x="62812" y="265916"/>
                  <a:pt x="62068" y="275776"/>
                  <a:pt x="62068" y="285416"/>
                </a:cubicBezTo>
                <a:cubicBezTo>
                  <a:pt x="62068" y="295055"/>
                  <a:pt x="62812" y="304915"/>
                  <a:pt x="64345" y="315402"/>
                </a:cubicBezTo>
                <a:lnTo>
                  <a:pt x="4267" y="365689"/>
                </a:lnTo>
                <a:cubicBezTo>
                  <a:pt x="-169" y="369393"/>
                  <a:pt x="-1297" y="375746"/>
                  <a:pt x="1596" y="380751"/>
                </a:cubicBezTo>
                <a:lnTo>
                  <a:pt x="56296" y="475494"/>
                </a:lnTo>
                <a:cubicBezTo>
                  <a:pt x="59199" y="480500"/>
                  <a:pt x="65308" y="482707"/>
                  <a:pt x="70674" y="480721"/>
                </a:cubicBezTo>
                <a:lnTo>
                  <a:pt x="144153" y="453871"/>
                </a:lnTo>
                <a:cubicBezTo>
                  <a:pt x="159866" y="466169"/>
                  <a:pt x="177321" y="476216"/>
                  <a:pt x="196193" y="483799"/>
                </a:cubicBezTo>
                <a:lnTo>
                  <a:pt x="209711" y="560995"/>
                </a:lnTo>
                <a:cubicBezTo>
                  <a:pt x="210710" y="566686"/>
                  <a:pt x="215657" y="570832"/>
                  <a:pt x="221429" y="570832"/>
                </a:cubicBezTo>
                <a:lnTo>
                  <a:pt x="330829" y="570832"/>
                </a:lnTo>
                <a:cubicBezTo>
                  <a:pt x="336601" y="570832"/>
                  <a:pt x="341549" y="566686"/>
                  <a:pt x="342547" y="560995"/>
                </a:cubicBezTo>
                <a:lnTo>
                  <a:pt x="356065" y="483799"/>
                </a:lnTo>
                <a:cubicBezTo>
                  <a:pt x="374937" y="476216"/>
                  <a:pt x="392392" y="466169"/>
                  <a:pt x="408105" y="453871"/>
                </a:cubicBezTo>
                <a:lnTo>
                  <a:pt x="481584" y="480721"/>
                </a:lnTo>
                <a:cubicBezTo>
                  <a:pt x="486985" y="482661"/>
                  <a:pt x="493070" y="480500"/>
                  <a:pt x="495962" y="475494"/>
                </a:cubicBezTo>
                <a:lnTo>
                  <a:pt x="550663" y="380751"/>
                </a:lnTo>
                <a:cubicBezTo>
                  <a:pt x="553555" y="375746"/>
                  <a:pt x="552429" y="369393"/>
                  <a:pt x="547992" y="365689"/>
                </a:cubicBezTo>
                <a:close/>
                <a:moveTo>
                  <a:pt x="276130" y="404339"/>
                </a:moveTo>
                <a:cubicBezTo>
                  <a:pt x="210559" y="404339"/>
                  <a:pt x="157206" y="350986"/>
                  <a:pt x="157206" y="285416"/>
                </a:cubicBezTo>
                <a:cubicBezTo>
                  <a:pt x="157206" y="219845"/>
                  <a:pt x="210559" y="166492"/>
                  <a:pt x="276130" y="166492"/>
                </a:cubicBezTo>
                <a:cubicBezTo>
                  <a:pt x="341700" y="166492"/>
                  <a:pt x="395053" y="219846"/>
                  <a:pt x="395053" y="285416"/>
                </a:cubicBezTo>
                <a:cubicBezTo>
                  <a:pt x="395053" y="350985"/>
                  <a:pt x="341700" y="404339"/>
                  <a:pt x="276130" y="40433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17" name="Gráfico 252">
            <a:extLst>
              <a:ext uri="{FF2B5EF4-FFF2-40B4-BE49-F238E27FC236}">
                <a16:creationId xmlns:a16="http://schemas.microsoft.com/office/drawing/2014/main" id="{F39CA378-FDB2-0348-BB74-7A66ABB3087A}"/>
              </a:ext>
            </a:extLst>
          </p:cNvPr>
          <p:cNvGrpSpPr/>
          <p:nvPr/>
        </p:nvGrpSpPr>
        <p:grpSpPr>
          <a:xfrm>
            <a:off x="10538827" y="10149932"/>
            <a:ext cx="965104" cy="965107"/>
            <a:chOff x="3999529" y="5657036"/>
            <a:chExt cx="571235" cy="571237"/>
          </a:xfrm>
          <a:solidFill>
            <a:schemeClr val="bg1"/>
          </a:solidFill>
        </p:grpSpPr>
        <p:sp>
          <p:nvSpPr>
            <p:cNvPr id="119" name="Forma libre 375">
              <a:extLst>
                <a:ext uri="{FF2B5EF4-FFF2-40B4-BE49-F238E27FC236}">
                  <a16:creationId xmlns:a16="http://schemas.microsoft.com/office/drawing/2014/main" id="{1B8A0E1B-A423-774E-BCBD-5A9A842728B6}"/>
                </a:ext>
              </a:extLst>
            </p:cNvPr>
            <p:cNvSpPr/>
            <p:nvPr/>
          </p:nvSpPr>
          <p:spPr>
            <a:xfrm>
              <a:off x="3999529" y="5657036"/>
              <a:ext cx="571235" cy="363514"/>
            </a:xfrm>
            <a:custGeom>
              <a:avLst/>
              <a:gdLst>
                <a:gd name="connsiteX0" fmla="*/ 519307 w 571235"/>
                <a:gd name="connsiteY0" fmla="*/ 0 h 363514"/>
                <a:gd name="connsiteX1" fmla="*/ 51931 w 571235"/>
                <a:gd name="connsiteY1" fmla="*/ 0 h 363514"/>
                <a:gd name="connsiteX2" fmla="*/ 0 w 571235"/>
                <a:gd name="connsiteY2" fmla="*/ 51931 h 363514"/>
                <a:gd name="connsiteX3" fmla="*/ 0 w 571235"/>
                <a:gd name="connsiteY3" fmla="*/ 311584 h 363514"/>
                <a:gd name="connsiteX4" fmla="*/ 51931 w 571235"/>
                <a:gd name="connsiteY4" fmla="*/ 363515 h 363514"/>
                <a:gd name="connsiteX5" fmla="*/ 196109 w 571235"/>
                <a:gd name="connsiteY5" fmla="*/ 363515 h 363514"/>
                <a:gd name="connsiteX6" fmla="*/ 200866 w 571235"/>
                <a:gd name="connsiteY6" fmla="*/ 362556 h 363514"/>
                <a:gd name="connsiteX7" fmla="*/ 202294 w 571235"/>
                <a:gd name="connsiteY7" fmla="*/ 361735 h 363514"/>
                <a:gd name="connsiteX8" fmla="*/ 204809 w 571235"/>
                <a:gd name="connsiteY8" fmla="*/ 360040 h 363514"/>
                <a:gd name="connsiteX9" fmla="*/ 206036 w 571235"/>
                <a:gd name="connsiteY9" fmla="*/ 358611 h 363514"/>
                <a:gd name="connsiteX10" fmla="*/ 207594 w 571235"/>
                <a:gd name="connsiteY10" fmla="*/ 356298 h 363514"/>
                <a:gd name="connsiteX11" fmla="*/ 208308 w 571235"/>
                <a:gd name="connsiteY11" fmla="*/ 354414 h 363514"/>
                <a:gd name="connsiteX12" fmla="*/ 208863 w 571235"/>
                <a:gd name="connsiteY12" fmla="*/ 352955 h 363514"/>
                <a:gd name="connsiteX13" fmla="*/ 376497 w 571235"/>
                <a:gd name="connsiteY13" fmla="*/ 285620 h 363514"/>
                <a:gd name="connsiteX14" fmla="*/ 474728 w 571235"/>
                <a:gd name="connsiteY14" fmla="*/ 297576 h 363514"/>
                <a:gd name="connsiteX15" fmla="*/ 488269 w 571235"/>
                <a:gd name="connsiteY15" fmla="*/ 293304 h 363514"/>
                <a:gd name="connsiteX16" fmla="*/ 545270 w 571235"/>
                <a:gd name="connsiteY16" fmla="*/ 261128 h 363514"/>
                <a:gd name="connsiteX17" fmla="*/ 545270 w 571235"/>
                <a:gd name="connsiteY17" fmla="*/ 311584 h 363514"/>
                <a:gd name="connsiteX18" fmla="*/ 540605 w 571235"/>
                <a:gd name="connsiteY18" fmla="*/ 326367 h 363514"/>
                <a:gd name="connsiteX19" fmla="*/ 543774 w 571235"/>
                <a:gd name="connsiteY19" fmla="*/ 344446 h 363514"/>
                <a:gd name="connsiteX20" fmla="*/ 561854 w 571235"/>
                <a:gd name="connsiteY20" fmla="*/ 341251 h 363514"/>
                <a:gd name="connsiteX21" fmla="*/ 571235 w 571235"/>
                <a:gd name="connsiteY21" fmla="*/ 311584 h 363514"/>
                <a:gd name="connsiteX22" fmla="*/ 571235 w 571235"/>
                <a:gd name="connsiteY22" fmla="*/ 51931 h 363514"/>
                <a:gd name="connsiteX23" fmla="*/ 519307 w 571235"/>
                <a:gd name="connsiteY23" fmla="*/ 0 h 363514"/>
                <a:gd name="connsiteX24" fmla="*/ 51931 w 571235"/>
                <a:gd name="connsiteY24" fmla="*/ 337549 h 363514"/>
                <a:gd name="connsiteX25" fmla="*/ 25966 w 571235"/>
                <a:gd name="connsiteY25" fmla="*/ 311584 h 363514"/>
                <a:gd name="connsiteX26" fmla="*/ 25966 w 571235"/>
                <a:gd name="connsiteY26" fmla="*/ 260965 h 363514"/>
                <a:gd name="connsiteX27" fmla="*/ 102550 w 571235"/>
                <a:gd name="connsiteY27" fmla="*/ 337549 h 363514"/>
                <a:gd name="connsiteX28" fmla="*/ 51931 w 571235"/>
                <a:gd name="connsiteY28" fmla="*/ 337549 h 363514"/>
                <a:gd name="connsiteX29" fmla="*/ 25965 w 571235"/>
                <a:gd name="connsiteY29" fmla="*/ 102549 h 363514"/>
                <a:gd name="connsiteX30" fmla="*/ 25965 w 571235"/>
                <a:gd name="connsiteY30" fmla="*/ 51931 h 363514"/>
                <a:gd name="connsiteX31" fmla="*/ 51930 w 571235"/>
                <a:gd name="connsiteY31" fmla="*/ 25966 h 363514"/>
                <a:gd name="connsiteX32" fmla="*/ 102549 w 571235"/>
                <a:gd name="connsiteY32" fmla="*/ 25966 h 363514"/>
                <a:gd name="connsiteX33" fmla="*/ 25965 w 571235"/>
                <a:gd name="connsiteY33" fmla="*/ 102549 h 363514"/>
                <a:gd name="connsiteX34" fmla="*/ 129827 w 571235"/>
                <a:gd name="connsiteY34" fmla="*/ 207723 h 363514"/>
                <a:gd name="connsiteX35" fmla="*/ 103862 w 571235"/>
                <a:gd name="connsiteY35" fmla="*/ 181758 h 363514"/>
                <a:gd name="connsiteX36" fmla="*/ 129827 w 571235"/>
                <a:gd name="connsiteY36" fmla="*/ 155793 h 363514"/>
                <a:gd name="connsiteX37" fmla="*/ 155792 w 571235"/>
                <a:gd name="connsiteY37" fmla="*/ 181757 h 363514"/>
                <a:gd name="connsiteX38" fmla="*/ 129827 w 571235"/>
                <a:gd name="connsiteY38" fmla="*/ 207723 h 363514"/>
                <a:gd name="connsiteX39" fmla="*/ 279127 w 571235"/>
                <a:gd name="connsiteY39" fmla="*/ 168775 h 363514"/>
                <a:gd name="connsiteX40" fmla="*/ 292110 w 571235"/>
                <a:gd name="connsiteY40" fmla="*/ 168775 h 363514"/>
                <a:gd name="connsiteX41" fmla="*/ 337549 w 571235"/>
                <a:gd name="connsiteY41" fmla="*/ 214214 h 363514"/>
                <a:gd name="connsiteX42" fmla="*/ 298601 w 571235"/>
                <a:gd name="connsiteY42" fmla="*/ 258997 h 363514"/>
                <a:gd name="connsiteX43" fmla="*/ 298601 w 571235"/>
                <a:gd name="connsiteY43" fmla="*/ 272636 h 363514"/>
                <a:gd name="connsiteX44" fmla="*/ 285618 w 571235"/>
                <a:gd name="connsiteY44" fmla="*/ 285619 h 363514"/>
                <a:gd name="connsiteX45" fmla="*/ 272636 w 571235"/>
                <a:gd name="connsiteY45" fmla="*/ 272636 h 363514"/>
                <a:gd name="connsiteX46" fmla="*/ 272636 w 571235"/>
                <a:gd name="connsiteY46" fmla="*/ 259653 h 363514"/>
                <a:gd name="connsiteX47" fmla="*/ 246671 w 571235"/>
                <a:gd name="connsiteY47" fmla="*/ 259653 h 363514"/>
                <a:gd name="connsiteX48" fmla="*/ 233688 w 571235"/>
                <a:gd name="connsiteY48" fmla="*/ 246670 h 363514"/>
                <a:gd name="connsiteX49" fmla="*/ 246671 w 571235"/>
                <a:gd name="connsiteY49" fmla="*/ 233688 h 363514"/>
                <a:gd name="connsiteX50" fmla="*/ 292110 w 571235"/>
                <a:gd name="connsiteY50" fmla="*/ 233688 h 363514"/>
                <a:gd name="connsiteX51" fmla="*/ 311584 w 571235"/>
                <a:gd name="connsiteY51" fmla="*/ 214214 h 363514"/>
                <a:gd name="connsiteX52" fmla="*/ 292110 w 571235"/>
                <a:gd name="connsiteY52" fmla="*/ 194740 h 363514"/>
                <a:gd name="connsiteX53" fmla="*/ 279127 w 571235"/>
                <a:gd name="connsiteY53" fmla="*/ 194740 h 363514"/>
                <a:gd name="connsiteX54" fmla="*/ 233688 w 571235"/>
                <a:gd name="connsiteY54" fmla="*/ 149301 h 363514"/>
                <a:gd name="connsiteX55" fmla="*/ 272636 w 571235"/>
                <a:gd name="connsiteY55" fmla="*/ 104518 h 363514"/>
                <a:gd name="connsiteX56" fmla="*/ 272636 w 571235"/>
                <a:gd name="connsiteY56" fmla="*/ 90879 h 363514"/>
                <a:gd name="connsiteX57" fmla="*/ 285619 w 571235"/>
                <a:gd name="connsiteY57" fmla="*/ 77896 h 363514"/>
                <a:gd name="connsiteX58" fmla="*/ 298602 w 571235"/>
                <a:gd name="connsiteY58" fmla="*/ 90879 h 363514"/>
                <a:gd name="connsiteX59" fmla="*/ 298602 w 571235"/>
                <a:gd name="connsiteY59" fmla="*/ 103862 h 363514"/>
                <a:gd name="connsiteX60" fmla="*/ 324567 w 571235"/>
                <a:gd name="connsiteY60" fmla="*/ 103862 h 363514"/>
                <a:gd name="connsiteX61" fmla="*/ 337550 w 571235"/>
                <a:gd name="connsiteY61" fmla="*/ 116845 h 363514"/>
                <a:gd name="connsiteX62" fmla="*/ 324567 w 571235"/>
                <a:gd name="connsiteY62" fmla="*/ 129828 h 363514"/>
                <a:gd name="connsiteX63" fmla="*/ 279128 w 571235"/>
                <a:gd name="connsiteY63" fmla="*/ 129828 h 363514"/>
                <a:gd name="connsiteX64" fmla="*/ 259654 w 571235"/>
                <a:gd name="connsiteY64" fmla="*/ 149302 h 363514"/>
                <a:gd name="connsiteX65" fmla="*/ 279127 w 571235"/>
                <a:gd name="connsiteY65" fmla="*/ 168775 h 363514"/>
                <a:gd name="connsiteX66" fmla="*/ 441411 w 571235"/>
                <a:gd name="connsiteY66" fmla="*/ 207723 h 363514"/>
                <a:gd name="connsiteX67" fmla="*/ 415446 w 571235"/>
                <a:gd name="connsiteY67" fmla="*/ 181758 h 363514"/>
                <a:gd name="connsiteX68" fmla="*/ 441411 w 571235"/>
                <a:gd name="connsiteY68" fmla="*/ 155793 h 363514"/>
                <a:gd name="connsiteX69" fmla="*/ 467376 w 571235"/>
                <a:gd name="connsiteY69" fmla="*/ 181758 h 363514"/>
                <a:gd name="connsiteX70" fmla="*/ 441411 w 571235"/>
                <a:gd name="connsiteY70" fmla="*/ 207723 h 363514"/>
                <a:gd name="connsiteX71" fmla="*/ 545271 w 571235"/>
                <a:gd name="connsiteY71" fmla="*/ 102549 h 363514"/>
                <a:gd name="connsiteX72" fmla="*/ 468688 w 571235"/>
                <a:gd name="connsiteY72" fmla="*/ 25965 h 363514"/>
                <a:gd name="connsiteX73" fmla="*/ 519307 w 571235"/>
                <a:gd name="connsiteY73" fmla="*/ 25965 h 363514"/>
                <a:gd name="connsiteX74" fmla="*/ 545271 w 571235"/>
                <a:gd name="connsiteY74" fmla="*/ 51930 h 363514"/>
                <a:gd name="connsiteX75" fmla="*/ 545271 w 571235"/>
                <a:gd name="connsiteY75" fmla="*/ 102549 h 3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71235" h="363514">
                  <a:moveTo>
                    <a:pt x="519307" y="0"/>
                  </a:moveTo>
                  <a:lnTo>
                    <a:pt x="51931" y="0"/>
                  </a:lnTo>
                  <a:cubicBezTo>
                    <a:pt x="23303" y="0"/>
                    <a:pt x="0" y="23290"/>
                    <a:pt x="0" y="51931"/>
                  </a:cubicBezTo>
                  <a:lnTo>
                    <a:pt x="0" y="311584"/>
                  </a:lnTo>
                  <a:cubicBezTo>
                    <a:pt x="0" y="340224"/>
                    <a:pt x="23303" y="363515"/>
                    <a:pt x="51931" y="363515"/>
                  </a:cubicBezTo>
                  <a:lnTo>
                    <a:pt x="196109" y="363515"/>
                  </a:lnTo>
                  <a:cubicBezTo>
                    <a:pt x="197789" y="363515"/>
                    <a:pt x="199378" y="363146"/>
                    <a:pt x="200866" y="362556"/>
                  </a:cubicBezTo>
                  <a:cubicBezTo>
                    <a:pt x="201389" y="362350"/>
                    <a:pt x="201809" y="362004"/>
                    <a:pt x="202294" y="361735"/>
                  </a:cubicBezTo>
                  <a:cubicBezTo>
                    <a:pt x="203192" y="361237"/>
                    <a:pt x="204057" y="360730"/>
                    <a:pt x="204809" y="360040"/>
                  </a:cubicBezTo>
                  <a:cubicBezTo>
                    <a:pt x="205280" y="359609"/>
                    <a:pt x="205632" y="359106"/>
                    <a:pt x="206036" y="358611"/>
                  </a:cubicBezTo>
                  <a:cubicBezTo>
                    <a:pt x="206627" y="357885"/>
                    <a:pt x="207168" y="357148"/>
                    <a:pt x="207594" y="356298"/>
                  </a:cubicBezTo>
                  <a:cubicBezTo>
                    <a:pt x="207899" y="355693"/>
                    <a:pt x="208099" y="355069"/>
                    <a:pt x="208308" y="354414"/>
                  </a:cubicBezTo>
                  <a:cubicBezTo>
                    <a:pt x="208469" y="353914"/>
                    <a:pt x="208763" y="353482"/>
                    <a:pt x="208863" y="352955"/>
                  </a:cubicBezTo>
                  <a:cubicBezTo>
                    <a:pt x="221009" y="288866"/>
                    <a:pt x="350633" y="285620"/>
                    <a:pt x="376497" y="285620"/>
                  </a:cubicBezTo>
                  <a:cubicBezTo>
                    <a:pt x="393157" y="285620"/>
                    <a:pt x="436060" y="286786"/>
                    <a:pt x="474728" y="297576"/>
                  </a:cubicBezTo>
                  <a:cubicBezTo>
                    <a:pt x="479749" y="298996"/>
                    <a:pt x="484998" y="297297"/>
                    <a:pt x="488269" y="293304"/>
                  </a:cubicBezTo>
                  <a:cubicBezTo>
                    <a:pt x="502923" y="275414"/>
                    <a:pt x="523267" y="264413"/>
                    <a:pt x="545270" y="261128"/>
                  </a:cubicBezTo>
                  <a:lnTo>
                    <a:pt x="545270" y="311584"/>
                  </a:lnTo>
                  <a:cubicBezTo>
                    <a:pt x="545270" y="316883"/>
                    <a:pt x="543648" y="321993"/>
                    <a:pt x="540605" y="326367"/>
                  </a:cubicBezTo>
                  <a:cubicBezTo>
                    <a:pt x="536472" y="332237"/>
                    <a:pt x="537918" y="340326"/>
                    <a:pt x="543774" y="344446"/>
                  </a:cubicBezTo>
                  <a:cubicBezTo>
                    <a:pt x="549682" y="348528"/>
                    <a:pt x="557746" y="347159"/>
                    <a:pt x="561854" y="341251"/>
                  </a:cubicBezTo>
                  <a:cubicBezTo>
                    <a:pt x="567990" y="332502"/>
                    <a:pt x="571235" y="322234"/>
                    <a:pt x="571235" y="311584"/>
                  </a:cubicBezTo>
                  <a:lnTo>
                    <a:pt x="571235" y="51931"/>
                  </a:lnTo>
                  <a:cubicBezTo>
                    <a:pt x="571236" y="23290"/>
                    <a:pt x="547934" y="0"/>
                    <a:pt x="519307" y="0"/>
                  </a:cubicBezTo>
                  <a:close/>
                  <a:moveTo>
                    <a:pt x="51931" y="337549"/>
                  </a:moveTo>
                  <a:cubicBezTo>
                    <a:pt x="37604" y="337549"/>
                    <a:pt x="25966" y="325897"/>
                    <a:pt x="25966" y="311584"/>
                  </a:cubicBezTo>
                  <a:lnTo>
                    <a:pt x="25966" y="260965"/>
                  </a:lnTo>
                  <a:cubicBezTo>
                    <a:pt x="65613" y="266713"/>
                    <a:pt x="96801" y="297902"/>
                    <a:pt x="102550" y="337549"/>
                  </a:cubicBezTo>
                  <a:lnTo>
                    <a:pt x="51931" y="337549"/>
                  </a:lnTo>
                  <a:close/>
                  <a:moveTo>
                    <a:pt x="25965" y="102549"/>
                  </a:moveTo>
                  <a:lnTo>
                    <a:pt x="25965" y="51931"/>
                  </a:lnTo>
                  <a:cubicBezTo>
                    <a:pt x="25965" y="37618"/>
                    <a:pt x="37604" y="25966"/>
                    <a:pt x="51930" y="25966"/>
                  </a:cubicBezTo>
                  <a:lnTo>
                    <a:pt x="102549" y="25966"/>
                  </a:lnTo>
                  <a:cubicBezTo>
                    <a:pt x="96801" y="65613"/>
                    <a:pt x="65613" y="96801"/>
                    <a:pt x="25965" y="102549"/>
                  </a:cubicBezTo>
                  <a:close/>
                  <a:moveTo>
                    <a:pt x="129827" y="207723"/>
                  </a:moveTo>
                  <a:cubicBezTo>
                    <a:pt x="115500" y="207723"/>
                    <a:pt x="103862" y="196071"/>
                    <a:pt x="103862" y="181758"/>
                  </a:cubicBezTo>
                  <a:cubicBezTo>
                    <a:pt x="103862" y="167445"/>
                    <a:pt x="115501" y="155793"/>
                    <a:pt x="129827" y="155793"/>
                  </a:cubicBezTo>
                  <a:cubicBezTo>
                    <a:pt x="144152" y="155793"/>
                    <a:pt x="155792" y="167443"/>
                    <a:pt x="155792" y="181757"/>
                  </a:cubicBezTo>
                  <a:cubicBezTo>
                    <a:pt x="155792" y="196071"/>
                    <a:pt x="144152" y="207723"/>
                    <a:pt x="129827" y="207723"/>
                  </a:cubicBezTo>
                  <a:close/>
                  <a:moveTo>
                    <a:pt x="279127" y="168775"/>
                  </a:moveTo>
                  <a:lnTo>
                    <a:pt x="292110" y="168775"/>
                  </a:lnTo>
                  <a:cubicBezTo>
                    <a:pt x="317162" y="168775"/>
                    <a:pt x="337549" y="189162"/>
                    <a:pt x="337549" y="214214"/>
                  </a:cubicBezTo>
                  <a:cubicBezTo>
                    <a:pt x="337549" y="237045"/>
                    <a:pt x="320565" y="255815"/>
                    <a:pt x="298601" y="258997"/>
                  </a:cubicBezTo>
                  <a:lnTo>
                    <a:pt x="298601" y="272636"/>
                  </a:lnTo>
                  <a:cubicBezTo>
                    <a:pt x="298601" y="279812"/>
                    <a:pt x="292794" y="285619"/>
                    <a:pt x="285618" y="285619"/>
                  </a:cubicBezTo>
                  <a:cubicBezTo>
                    <a:pt x="278441" y="285619"/>
                    <a:pt x="272636" y="279812"/>
                    <a:pt x="272636" y="272636"/>
                  </a:cubicBezTo>
                  <a:lnTo>
                    <a:pt x="272636" y="259653"/>
                  </a:lnTo>
                  <a:lnTo>
                    <a:pt x="246671" y="259653"/>
                  </a:lnTo>
                  <a:cubicBezTo>
                    <a:pt x="239495" y="259653"/>
                    <a:pt x="233688" y="253846"/>
                    <a:pt x="233688" y="246670"/>
                  </a:cubicBezTo>
                  <a:cubicBezTo>
                    <a:pt x="233688" y="239493"/>
                    <a:pt x="239495" y="233688"/>
                    <a:pt x="246671" y="233688"/>
                  </a:cubicBezTo>
                  <a:lnTo>
                    <a:pt x="292110" y="233688"/>
                  </a:lnTo>
                  <a:cubicBezTo>
                    <a:pt x="302836" y="233688"/>
                    <a:pt x="311584" y="224952"/>
                    <a:pt x="311584" y="214214"/>
                  </a:cubicBezTo>
                  <a:cubicBezTo>
                    <a:pt x="311584" y="203475"/>
                    <a:pt x="302835" y="194740"/>
                    <a:pt x="292110" y="194740"/>
                  </a:cubicBezTo>
                  <a:lnTo>
                    <a:pt x="279127" y="194740"/>
                  </a:lnTo>
                  <a:cubicBezTo>
                    <a:pt x="254075" y="194740"/>
                    <a:pt x="233688" y="174353"/>
                    <a:pt x="233688" y="149301"/>
                  </a:cubicBezTo>
                  <a:cubicBezTo>
                    <a:pt x="233688" y="126470"/>
                    <a:pt x="250671" y="107700"/>
                    <a:pt x="272636" y="104518"/>
                  </a:cubicBezTo>
                  <a:lnTo>
                    <a:pt x="272636" y="90879"/>
                  </a:lnTo>
                  <a:cubicBezTo>
                    <a:pt x="272636" y="83703"/>
                    <a:pt x="278443" y="77896"/>
                    <a:pt x="285619" y="77896"/>
                  </a:cubicBezTo>
                  <a:cubicBezTo>
                    <a:pt x="292795" y="77896"/>
                    <a:pt x="298602" y="83703"/>
                    <a:pt x="298602" y="90879"/>
                  </a:cubicBezTo>
                  <a:lnTo>
                    <a:pt x="298602" y="103862"/>
                  </a:lnTo>
                  <a:lnTo>
                    <a:pt x="324567" y="103862"/>
                  </a:lnTo>
                  <a:cubicBezTo>
                    <a:pt x="331743" y="103862"/>
                    <a:pt x="337550" y="109669"/>
                    <a:pt x="337550" y="116845"/>
                  </a:cubicBezTo>
                  <a:cubicBezTo>
                    <a:pt x="337550" y="124021"/>
                    <a:pt x="331743" y="129828"/>
                    <a:pt x="324567" y="129828"/>
                  </a:cubicBezTo>
                  <a:lnTo>
                    <a:pt x="279128" y="129828"/>
                  </a:lnTo>
                  <a:cubicBezTo>
                    <a:pt x="268401" y="129828"/>
                    <a:pt x="259654" y="138563"/>
                    <a:pt x="259654" y="149302"/>
                  </a:cubicBezTo>
                  <a:cubicBezTo>
                    <a:pt x="259654" y="160041"/>
                    <a:pt x="268401" y="168775"/>
                    <a:pt x="279127" y="168775"/>
                  </a:cubicBezTo>
                  <a:close/>
                  <a:moveTo>
                    <a:pt x="441411" y="207723"/>
                  </a:moveTo>
                  <a:cubicBezTo>
                    <a:pt x="427084" y="207723"/>
                    <a:pt x="415446" y="196071"/>
                    <a:pt x="415446" y="181758"/>
                  </a:cubicBezTo>
                  <a:cubicBezTo>
                    <a:pt x="415446" y="167445"/>
                    <a:pt x="427085" y="155793"/>
                    <a:pt x="441411" y="155793"/>
                  </a:cubicBezTo>
                  <a:cubicBezTo>
                    <a:pt x="455737" y="155793"/>
                    <a:pt x="467376" y="167445"/>
                    <a:pt x="467376" y="181758"/>
                  </a:cubicBezTo>
                  <a:cubicBezTo>
                    <a:pt x="467376" y="196071"/>
                    <a:pt x="455737" y="207723"/>
                    <a:pt x="441411" y="207723"/>
                  </a:cubicBezTo>
                  <a:close/>
                  <a:moveTo>
                    <a:pt x="545271" y="102549"/>
                  </a:moveTo>
                  <a:cubicBezTo>
                    <a:pt x="505625" y="96800"/>
                    <a:pt x="474436" y="65611"/>
                    <a:pt x="468688" y="25965"/>
                  </a:cubicBezTo>
                  <a:lnTo>
                    <a:pt x="519307" y="25965"/>
                  </a:lnTo>
                  <a:cubicBezTo>
                    <a:pt x="533633" y="25965"/>
                    <a:pt x="545271" y="37616"/>
                    <a:pt x="545271" y="51930"/>
                  </a:cubicBezTo>
                  <a:lnTo>
                    <a:pt x="545271" y="102549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376">
              <a:extLst>
                <a:ext uri="{FF2B5EF4-FFF2-40B4-BE49-F238E27FC236}">
                  <a16:creationId xmlns:a16="http://schemas.microsoft.com/office/drawing/2014/main" id="{1D13ADA3-C475-724C-9244-7879A528E70F}"/>
                </a:ext>
              </a:extLst>
            </p:cNvPr>
            <p:cNvSpPr/>
            <p:nvPr/>
          </p:nvSpPr>
          <p:spPr>
            <a:xfrm>
              <a:off x="4233216" y="5968619"/>
              <a:ext cx="285617" cy="103862"/>
            </a:xfrm>
            <a:custGeom>
              <a:avLst/>
              <a:gdLst>
                <a:gd name="connsiteX0" fmla="*/ 142809 w 285617"/>
                <a:gd name="connsiteY0" fmla="*/ 0 h 103862"/>
                <a:gd name="connsiteX1" fmla="*/ 0 w 285617"/>
                <a:gd name="connsiteY1" fmla="*/ 51931 h 103862"/>
                <a:gd name="connsiteX2" fmla="*/ 142809 w 285617"/>
                <a:gd name="connsiteY2" fmla="*/ 103862 h 103862"/>
                <a:gd name="connsiteX3" fmla="*/ 285618 w 285617"/>
                <a:gd name="connsiteY3" fmla="*/ 51931 h 103862"/>
                <a:gd name="connsiteX4" fmla="*/ 142809 w 285617"/>
                <a:gd name="connsiteY4" fmla="*/ 0 h 10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17" h="103862">
                  <a:moveTo>
                    <a:pt x="142809" y="0"/>
                  </a:moveTo>
                  <a:cubicBezTo>
                    <a:pt x="74016" y="0"/>
                    <a:pt x="0" y="16253"/>
                    <a:pt x="0" y="51931"/>
                  </a:cubicBezTo>
                  <a:cubicBezTo>
                    <a:pt x="0" y="87609"/>
                    <a:pt x="74017" y="103862"/>
                    <a:pt x="142809" y="103862"/>
                  </a:cubicBezTo>
                  <a:cubicBezTo>
                    <a:pt x="211601" y="103862"/>
                    <a:pt x="285618" y="87609"/>
                    <a:pt x="285618" y="51931"/>
                  </a:cubicBezTo>
                  <a:cubicBezTo>
                    <a:pt x="285618" y="16253"/>
                    <a:pt x="211602" y="0"/>
                    <a:pt x="142809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377">
              <a:extLst>
                <a:ext uri="{FF2B5EF4-FFF2-40B4-BE49-F238E27FC236}">
                  <a16:creationId xmlns:a16="http://schemas.microsoft.com/office/drawing/2014/main" id="{FEEF0EE9-FD39-2B45-8FAA-F27A3D949657}"/>
                </a:ext>
              </a:extLst>
            </p:cNvPr>
            <p:cNvSpPr/>
            <p:nvPr/>
          </p:nvSpPr>
          <p:spPr>
            <a:xfrm>
              <a:off x="4233215" y="6075887"/>
              <a:ext cx="285617" cy="74490"/>
            </a:xfrm>
            <a:custGeom>
              <a:avLst/>
              <a:gdLst>
                <a:gd name="connsiteX0" fmla="*/ 279661 w 285617"/>
                <a:gd name="connsiteY0" fmla="*/ 2070 h 74490"/>
                <a:gd name="connsiteX1" fmla="*/ 267261 w 285617"/>
                <a:gd name="connsiteY1" fmla="*/ 1169 h 74490"/>
                <a:gd name="connsiteX2" fmla="*/ 142810 w 285617"/>
                <a:gd name="connsiteY2" fmla="*/ 22558 h 74490"/>
                <a:gd name="connsiteX3" fmla="*/ 18359 w 285617"/>
                <a:gd name="connsiteY3" fmla="*/ 1169 h 74490"/>
                <a:gd name="connsiteX4" fmla="*/ 5959 w 285617"/>
                <a:gd name="connsiteY4" fmla="*/ 2070 h 74490"/>
                <a:gd name="connsiteX5" fmla="*/ 0 w 285617"/>
                <a:gd name="connsiteY5" fmla="*/ 12986 h 74490"/>
                <a:gd name="connsiteX6" fmla="*/ 0 w 285617"/>
                <a:gd name="connsiteY6" fmla="*/ 22559 h 74490"/>
                <a:gd name="connsiteX7" fmla="*/ 142809 w 285617"/>
                <a:gd name="connsiteY7" fmla="*/ 74490 h 74490"/>
                <a:gd name="connsiteX8" fmla="*/ 285618 w 285617"/>
                <a:gd name="connsiteY8" fmla="*/ 22559 h 74490"/>
                <a:gd name="connsiteX9" fmla="*/ 285618 w 285617"/>
                <a:gd name="connsiteY9" fmla="*/ 12986 h 74490"/>
                <a:gd name="connsiteX10" fmla="*/ 279661 w 285617"/>
                <a:gd name="connsiteY10" fmla="*/ 2070 h 7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90">
                  <a:moveTo>
                    <a:pt x="279661" y="2070"/>
                  </a:moveTo>
                  <a:cubicBezTo>
                    <a:pt x="275958" y="-301"/>
                    <a:pt x="271319" y="-668"/>
                    <a:pt x="267261" y="1169"/>
                  </a:cubicBezTo>
                  <a:cubicBezTo>
                    <a:pt x="224763" y="20479"/>
                    <a:pt x="166062" y="22558"/>
                    <a:pt x="142810" y="22558"/>
                  </a:cubicBezTo>
                  <a:cubicBezTo>
                    <a:pt x="119558" y="22558"/>
                    <a:pt x="60857" y="20479"/>
                    <a:pt x="18359" y="1169"/>
                  </a:cubicBezTo>
                  <a:cubicBezTo>
                    <a:pt x="14327" y="-682"/>
                    <a:pt x="9687" y="-301"/>
                    <a:pt x="5959" y="2070"/>
                  </a:cubicBezTo>
                  <a:cubicBezTo>
                    <a:pt x="2231" y="4467"/>
                    <a:pt x="0" y="8574"/>
                    <a:pt x="0" y="12986"/>
                  </a:cubicBezTo>
                  <a:lnTo>
                    <a:pt x="0" y="22559"/>
                  </a:lnTo>
                  <a:cubicBezTo>
                    <a:pt x="0" y="58237"/>
                    <a:pt x="74017" y="74490"/>
                    <a:pt x="142809" y="74490"/>
                  </a:cubicBezTo>
                  <a:cubicBezTo>
                    <a:pt x="211601" y="74490"/>
                    <a:pt x="285618" y="58237"/>
                    <a:pt x="285618" y="22559"/>
                  </a:cubicBezTo>
                  <a:lnTo>
                    <a:pt x="285618" y="12986"/>
                  </a:lnTo>
                  <a:cubicBezTo>
                    <a:pt x="285620" y="8574"/>
                    <a:pt x="283388" y="4467"/>
                    <a:pt x="279661" y="20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378">
              <a:extLst>
                <a:ext uri="{FF2B5EF4-FFF2-40B4-BE49-F238E27FC236}">
                  <a16:creationId xmlns:a16="http://schemas.microsoft.com/office/drawing/2014/main" id="{07729D4C-3005-3042-897D-074B2E80DB27}"/>
                </a:ext>
              </a:extLst>
            </p:cNvPr>
            <p:cNvSpPr/>
            <p:nvPr/>
          </p:nvSpPr>
          <p:spPr>
            <a:xfrm>
              <a:off x="4233215" y="6153784"/>
              <a:ext cx="285617" cy="74488"/>
            </a:xfrm>
            <a:custGeom>
              <a:avLst/>
              <a:gdLst>
                <a:gd name="connsiteX0" fmla="*/ 279661 w 285617"/>
                <a:gd name="connsiteY0" fmla="*/ 2069 h 74488"/>
                <a:gd name="connsiteX1" fmla="*/ 267261 w 285617"/>
                <a:gd name="connsiteY1" fmla="*/ 1168 h 74488"/>
                <a:gd name="connsiteX2" fmla="*/ 142810 w 285617"/>
                <a:gd name="connsiteY2" fmla="*/ 22556 h 74488"/>
                <a:gd name="connsiteX3" fmla="*/ 18359 w 285617"/>
                <a:gd name="connsiteY3" fmla="*/ 1168 h 74488"/>
                <a:gd name="connsiteX4" fmla="*/ 5959 w 285617"/>
                <a:gd name="connsiteY4" fmla="*/ 2069 h 74488"/>
                <a:gd name="connsiteX5" fmla="*/ 0 w 285617"/>
                <a:gd name="connsiteY5" fmla="*/ 12985 h 74488"/>
                <a:gd name="connsiteX6" fmla="*/ 0 w 285617"/>
                <a:gd name="connsiteY6" fmla="*/ 22558 h 74488"/>
                <a:gd name="connsiteX7" fmla="*/ 142809 w 285617"/>
                <a:gd name="connsiteY7" fmla="*/ 74489 h 74488"/>
                <a:gd name="connsiteX8" fmla="*/ 285618 w 285617"/>
                <a:gd name="connsiteY8" fmla="*/ 22558 h 74488"/>
                <a:gd name="connsiteX9" fmla="*/ 285618 w 285617"/>
                <a:gd name="connsiteY9" fmla="*/ 12985 h 74488"/>
                <a:gd name="connsiteX10" fmla="*/ 279661 w 285617"/>
                <a:gd name="connsiteY10" fmla="*/ 2069 h 7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88">
                  <a:moveTo>
                    <a:pt x="279661" y="2069"/>
                  </a:moveTo>
                  <a:cubicBezTo>
                    <a:pt x="275958" y="-315"/>
                    <a:pt x="271319" y="-658"/>
                    <a:pt x="267261" y="1168"/>
                  </a:cubicBezTo>
                  <a:cubicBezTo>
                    <a:pt x="224763" y="20478"/>
                    <a:pt x="166062" y="22556"/>
                    <a:pt x="142810" y="22556"/>
                  </a:cubicBezTo>
                  <a:cubicBezTo>
                    <a:pt x="119558" y="22556"/>
                    <a:pt x="60857" y="20478"/>
                    <a:pt x="18359" y="1168"/>
                  </a:cubicBezTo>
                  <a:cubicBezTo>
                    <a:pt x="14327" y="-670"/>
                    <a:pt x="9687" y="-316"/>
                    <a:pt x="5959" y="2069"/>
                  </a:cubicBezTo>
                  <a:cubicBezTo>
                    <a:pt x="2231" y="4465"/>
                    <a:pt x="0" y="8573"/>
                    <a:pt x="0" y="12985"/>
                  </a:cubicBezTo>
                  <a:lnTo>
                    <a:pt x="0" y="22558"/>
                  </a:lnTo>
                  <a:cubicBezTo>
                    <a:pt x="0" y="58235"/>
                    <a:pt x="74017" y="74489"/>
                    <a:pt x="142809" y="74489"/>
                  </a:cubicBezTo>
                  <a:cubicBezTo>
                    <a:pt x="211601" y="74489"/>
                    <a:pt x="285618" y="58235"/>
                    <a:pt x="285618" y="22558"/>
                  </a:cubicBezTo>
                  <a:lnTo>
                    <a:pt x="285618" y="12985"/>
                  </a:lnTo>
                  <a:cubicBezTo>
                    <a:pt x="285620" y="8573"/>
                    <a:pt x="283388" y="4465"/>
                    <a:pt x="279661" y="206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0061F4D2-F39A-2C4A-A809-5E707D65E464}"/>
              </a:ext>
            </a:extLst>
          </p:cNvPr>
          <p:cNvSpPr txBox="1"/>
          <p:nvPr/>
        </p:nvSpPr>
        <p:spPr>
          <a:xfrm>
            <a:off x="12230968" y="5850254"/>
            <a:ext cx="911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9A5DC7C-531F-9743-AA61-BA7902747FF1}"/>
              </a:ext>
            </a:extLst>
          </p:cNvPr>
          <p:cNvSpPr txBox="1"/>
          <p:nvPr/>
        </p:nvSpPr>
        <p:spPr>
          <a:xfrm>
            <a:off x="12230968" y="8146414"/>
            <a:ext cx="911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8FD8F9-FC54-A945-9C8B-D3A904FCAF16}"/>
              </a:ext>
            </a:extLst>
          </p:cNvPr>
          <p:cNvSpPr txBox="1"/>
          <p:nvPr/>
        </p:nvSpPr>
        <p:spPr>
          <a:xfrm>
            <a:off x="12230968" y="10300334"/>
            <a:ext cx="911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41235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08099AC-5359-794C-85E9-68315D187A82}"/>
              </a:ext>
            </a:extLst>
          </p:cNvPr>
          <p:cNvGrpSpPr/>
          <p:nvPr/>
        </p:nvGrpSpPr>
        <p:grpSpPr>
          <a:xfrm>
            <a:off x="8417995" y="4531360"/>
            <a:ext cx="9013390" cy="7546499"/>
            <a:chOff x="4098925" y="5141913"/>
            <a:chExt cx="809625" cy="677862"/>
          </a:xfrm>
        </p:grpSpPr>
        <p:sp>
          <p:nvSpPr>
            <p:cNvPr id="74" name="Freeform 523">
              <a:extLst>
                <a:ext uri="{FF2B5EF4-FFF2-40B4-BE49-F238E27FC236}">
                  <a16:creationId xmlns:a16="http://schemas.microsoft.com/office/drawing/2014/main" id="{C1B7898A-E799-974B-8C6A-4AEA6F198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5141913"/>
              <a:ext cx="547687" cy="368300"/>
            </a:xfrm>
            <a:custGeom>
              <a:avLst/>
              <a:gdLst>
                <a:gd name="T0" fmla="*/ 1521 w 1522"/>
                <a:gd name="T1" fmla="*/ 536 h 1023"/>
                <a:gd name="T2" fmla="*/ 1521 w 1522"/>
                <a:gd name="T3" fmla="*/ 536 h 1023"/>
                <a:gd name="T4" fmla="*/ 1521 w 1522"/>
                <a:gd name="T5" fmla="*/ 748 h 1023"/>
                <a:gd name="T6" fmla="*/ 1484 w 1522"/>
                <a:gd name="T7" fmla="*/ 835 h 1023"/>
                <a:gd name="T8" fmla="*/ 1359 w 1522"/>
                <a:gd name="T9" fmla="*/ 935 h 1023"/>
                <a:gd name="T10" fmla="*/ 1259 w 1522"/>
                <a:gd name="T11" fmla="*/ 935 h 1023"/>
                <a:gd name="T12" fmla="*/ 1234 w 1522"/>
                <a:gd name="T13" fmla="*/ 885 h 1023"/>
                <a:gd name="T14" fmla="*/ 1234 w 1522"/>
                <a:gd name="T15" fmla="*/ 872 h 1023"/>
                <a:gd name="T16" fmla="*/ 1259 w 1522"/>
                <a:gd name="T17" fmla="*/ 810 h 1023"/>
                <a:gd name="T18" fmla="*/ 1322 w 1522"/>
                <a:gd name="T19" fmla="*/ 748 h 1023"/>
                <a:gd name="T20" fmla="*/ 1346 w 1522"/>
                <a:gd name="T21" fmla="*/ 685 h 1023"/>
                <a:gd name="T22" fmla="*/ 1346 w 1522"/>
                <a:gd name="T23" fmla="*/ 636 h 1023"/>
                <a:gd name="T24" fmla="*/ 1284 w 1522"/>
                <a:gd name="T25" fmla="*/ 573 h 1023"/>
                <a:gd name="T26" fmla="*/ 885 w 1522"/>
                <a:gd name="T27" fmla="*/ 573 h 1023"/>
                <a:gd name="T28" fmla="*/ 686 w 1522"/>
                <a:gd name="T29" fmla="*/ 772 h 1023"/>
                <a:gd name="T30" fmla="*/ 698 w 1522"/>
                <a:gd name="T31" fmla="*/ 810 h 1023"/>
                <a:gd name="T32" fmla="*/ 748 w 1522"/>
                <a:gd name="T33" fmla="*/ 835 h 1023"/>
                <a:gd name="T34" fmla="*/ 823 w 1522"/>
                <a:gd name="T35" fmla="*/ 835 h 1023"/>
                <a:gd name="T36" fmla="*/ 898 w 1522"/>
                <a:gd name="T37" fmla="*/ 935 h 1023"/>
                <a:gd name="T38" fmla="*/ 898 w 1522"/>
                <a:gd name="T39" fmla="*/ 947 h 1023"/>
                <a:gd name="T40" fmla="*/ 811 w 1522"/>
                <a:gd name="T41" fmla="*/ 1022 h 1023"/>
                <a:gd name="T42" fmla="*/ 598 w 1522"/>
                <a:gd name="T43" fmla="*/ 1022 h 1023"/>
                <a:gd name="T44" fmla="*/ 436 w 1522"/>
                <a:gd name="T45" fmla="*/ 922 h 1023"/>
                <a:gd name="T46" fmla="*/ 349 w 1522"/>
                <a:gd name="T47" fmla="*/ 835 h 1023"/>
                <a:gd name="T48" fmla="*/ 249 w 1522"/>
                <a:gd name="T49" fmla="*/ 798 h 1023"/>
                <a:gd name="T50" fmla="*/ 50 w 1522"/>
                <a:gd name="T51" fmla="*/ 798 h 1023"/>
                <a:gd name="T52" fmla="*/ 0 w 1522"/>
                <a:gd name="T53" fmla="*/ 386 h 1023"/>
                <a:gd name="T54" fmla="*/ 50 w 1522"/>
                <a:gd name="T55" fmla="*/ 74 h 1023"/>
                <a:gd name="T56" fmla="*/ 1147 w 1522"/>
                <a:gd name="T57" fmla="*/ 0 h 1023"/>
                <a:gd name="T58" fmla="*/ 1147 w 1522"/>
                <a:gd name="T59" fmla="*/ 399 h 1023"/>
                <a:gd name="T60" fmla="*/ 1384 w 1522"/>
                <a:gd name="T61" fmla="*/ 399 h 1023"/>
                <a:gd name="T62" fmla="*/ 1521 w 1522"/>
                <a:gd name="T63" fmla="*/ 536 h 1023"/>
                <a:gd name="T64" fmla="*/ 1521 w 1522"/>
                <a:gd name="T65" fmla="*/ 536 h 1023"/>
                <a:gd name="T66" fmla="*/ 1521 w 1522"/>
                <a:gd name="T67" fmla="*/ 536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22" h="1023">
                  <a:moveTo>
                    <a:pt x="1521" y="536"/>
                  </a:moveTo>
                  <a:lnTo>
                    <a:pt x="1521" y="536"/>
                  </a:lnTo>
                  <a:cubicBezTo>
                    <a:pt x="1521" y="748"/>
                    <a:pt x="1521" y="748"/>
                    <a:pt x="1521" y="748"/>
                  </a:cubicBezTo>
                  <a:cubicBezTo>
                    <a:pt x="1521" y="785"/>
                    <a:pt x="1509" y="810"/>
                    <a:pt x="1484" y="835"/>
                  </a:cubicBezTo>
                  <a:cubicBezTo>
                    <a:pt x="1359" y="935"/>
                    <a:pt x="1359" y="935"/>
                    <a:pt x="1359" y="935"/>
                  </a:cubicBezTo>
                  <a:cubicBezTo>
                    <a:pt x="1334" y="960"/>
                    <a:pt x="1284" y="960"/>
                    <a:pt x="1259" y="935"/>
                  </a:cubicBezTo>
                  <a:cubicBezTo>
                    <a:pt x="1247" y="922"/>
                    <a:pt x="1234" y="897"/>
                    <a:pt x="1234" y="885"/>
                  </a:cubicBezTo>
                  <a:lnTo>
                    <a:pt x="1234" y="872"/>
                  </a:lnTo>
                  <a:cubicBezTo>
                    <a:pt x="1234" y="847"/>
                    <a:pt x="1234" y="822"/>
                    <a:pt x="1259" y="810"/>
                  </a:cubicBezTo>
                  <a:cubicBezTo>
                    <a:pt x="1322" y="748"/>
                    <a:pt x="1322" y="748"/>
                    <a:pt x="1322" y="748"/>
                  </a:cubicBezTo>
                  <a:cubicBezTo>
                    <a:pt x="1334" y="735"/>
                    <a:pt x="1346" y="710"/>
                    <a:pt x="1346" y="685"/>
                  </a:cubicBezTo>
                  <a:cubicBezTo>
                    <a:pt x="1346" y="636"/>
                    <a:pt x="1346" y="636"/>
                    <a:pt x="1346" y="636"/>
                  </a:cubicBezTo>
                  <a:cubicBezTo>
                    <a:pt x="1346" y="598"/>
                    <a:pt x="1322" y="573"/>
                    <a:pt x="1284" y="573"/>
                  </a:cubicBezTo>
                  <a:cubicBezTo>
                    <a:pt x="885" y="573"/>
                    <a:pt x="885" y="573"/>
                    <a:pt x="885" y="573"/>
                  </a:cubicBezTo>
                  <a:cubicBezTo>
                    <a:pt x="773" y="573"/>
                    <a:pt x="686" y="660"/>
                    <a:pt x="686" y="772"/>
                  </a:cubicBezTo>
                  <a:cubicBezTo>
                    <a:pt x="686" y="785"/>
                    <a:pt x="698" y="798"/>
                    <a:pt x="698" y="810"/>
                  </a:cubicBezTo>
                  <a:cubicBezTo>
                    <a:pt x="711" y="822"/>
                    <a:pt x="723" y="835"/>
                    <a:pt x="748" y="835"/>
                  </a:cubicBezTo>
                  <a:cubicBezTo>
                    <a:pt x="823" y="835"/>
                    <a:pt x="823" y="835"/>
                    <a:pt x="823" y="835"/>
                  </a:cubicBezTo>
                  <a:cubicBezTo>
                    <a:pt x="873" y="847"/>
                    <a:pt x="898" y="885"/>
                    <a:pt x="898" y="935"/>
                  </a:cubicBezTo>
                  <a:lnTo>
                    <a:pt x="898" y="947"/>
                  </a:lnTo>
                  <a:cubicBezTo>
                    <a:pt x="898" y="997"/>
                    <a:pt x="860" y="1022"/>
                    <a:pt x="811" y="1022"/>
                  </a:cubicBezTo>
                  <a:cubicBezTo>
                    <a:pt x="598" y="1022"/>
                    <a:pt x="598" y="1022"/>
                    <a:pt x="598" y="1022"/>
                  </a:cubicBezTo>
                  <a:cubicBezTo>
                    <a:pt x="536" y="1022"/>
                    <a:pt x="461" y="985"/>
                    <a:pt x="436" y="922"/>
                  </a:cubicBezTo>
                  <a:cubicBezTo>
                    <a:pt x="412" y="885"/>
                    <a:pt x="386" y="860"/>
                    <a:pt x="349" y="835"/>
                  </a:cubicBezTo>
                  <a:cubicBezTo>
                    <a:pt x="324" y="810"/>
                    <a:pt x="287" y="798"/>
                    <a:pt x="249" y="798"/>
                  </a:cubicBezTo>
                  <a:cubicBezTo>
                    <a:pt x="50" y="798"/>
                    <a:pt x="50" y="798"/>
                    <a:pt x="50" y="798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1147" y="0"/>
                    <a:pt x="1147" y="0"/>
                    <a:pt x="1147" y="0"/>
                  </a:cubicBezTo>
                  <a:cubicBezTo>
                    <a:pt x="1147" y="399"/>
                    <a:pt x="1147" y="399"/>
                    <a:pt x="1147" y="399"/>
                  </a:cubicBezTo>
                  <a:cubicBezTo>
                    <a:pt x="1384" y="399"/>
                    <a:pt x="1384" y="399"/>
                    <a:pt x="1384" y="399"/>
                  </a:cubicBezTo>
                  <a:cubicBezTo>
                    <a:pt x="1459" y="399"/>
                    <a:pt x="1521" y="461"/>
                    <a:pt x="1521" y="536"/>
                  </a:cubicBezTo>
                  <a:close/>
                  <a:moveTo>
                    <a:pt x="1521" y="536"/>
                  </a:moveTo>
                  <a:lnTo>
                    <a:pt x="1521" y="53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524">
              <a:extLst>
                <a:ext uri="{FF2B5EF4-FFF2-40B4-BE49-F238E27FC236}">
                  <a16:creationId xmlns:a16="http://schemas.microsoft.com/office/drawing/2014/main" id="{9D4FC287-3C5E-DC4A-A4A0-E9DB8B0F5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5141913"/>
              <a:ext cx="309562" cy="63500"/>
            </a:xfrm>
            <a:custGeom>
              <a:avLst/>
              <a:gdLst>
                <a:gd name="T0" fmla="*/ 861 w 862"/>
                <a:gd name="T1" fmla="*/ 87 h 175"/>
                <a:gd name="T2" fmla="*/ 861 w 862"/>
                <a:gd name="T3" fmla="*/ 87 h 175"/>
                <a:gd name="T4" fmla="*/ 835 w 862"/>
                <a:gd name="T5" fmla="*/ 149 h 175"/>
                <a:gd name="T6" fmla="*/ 773 w 862"/>
                <a:gd name="T7" fmla="*/ 174 h 175"/>
                <a:gd name="T8" fmla="*/ 0 w 862"/>
                <a:gd name="T9" fmla="*/ 174 h 175"/>
                <a:gd name="T10" fmla="*/ 237 w 862"/>
                <a:gd name="T11" fmla="*/ 0 h 175"/>
                <a:gd name="T12" fmla="*/ 773 w 862"/>
                <a:gd name="T13" fmla="*/ 0 h 175"/>
                <a:gd name="T14" fmla="*/ 861 w 862"/>
                <a:gd name="T15" fmla="*/ 87 h 175"/>
                <a:gd name="T16" fmla="*/ 861 w 862"/>
                <a:gd name="T17" fmla="*/ 87 h 175"/>
                <a:gd name="T18" fmla="*/ 861 w 862"/>
                <a:gd name="T19" fmla="*/ 8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2" h="175">
                  <a:moveTo>
                    <a:pt x="861" y="87"/>
                  </a:moveTo>
                  <a:lnTo>
                    <a:pt x="861" y="87"/>
                  </a:lnTo>
                  <a:cubicBezTo>
                    <a:pt x="861" y="112"/>
                    <a:pt x="861" y="124"/>
                    <a:pt x="835" y="149"/>
                  </a:cubicBezTo>
                  <a:cubicBezTo>
                    <a:pt x="823" y="162"/>
                    <a:pt x="798" y="174"/>
                    <a:pt x="773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823" y="0"/>
                    <a:pt x="861" y="37"/>
                    <a:pt x="861" y="87"/>
                  </a:cubicBezTo>
                  <a:close/>
                  <a:moveTo>
                    <a:pt x="861" y="87"/>
                  </a:moveTo>
                  <a:lnTo>
                    <a:pt x="861" y="8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525">
              <a:extLst>
                <a:ext uri="{FF2B5EF4-FFF2-40B4-BE49-F238E27FC236}">
                  <a16:creationId xmlns:a16="http://schemas.microsoft.com/office/drawing/2014/main" id="{0B25D24B-A3F3-C24C-8431-A1C6674D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25" y="5141913"/>
              <a:ext cx="238125" cy="49212"/>
            </a:xfrm>
            <a:custGeom>
              <a:avLst/>
              <a:gdLst>
                <a:gd name="T0" fmla="*/ 661 w 662"/>
                <a:gd name="T1" fmla="*/ 87 h 138"/>
                <a:gd name="T2" fmla="*/ 661 w 662"/>
                <a:gd name="T3" fmla="*/ 87 h 138"/>
                <a:gd name="T4" fmla="*/ 648 w 662"/>
                <a:gd name="T5" fmla="*/ 137 h 138"/>
                <a:gd name="T6" fmla="*/ 37 w 662"/>
                <a:gd name="T7" fmla="*/ 137 h 138"/>
                <a:gd name="T8" fmla="*/ 0 w 662"/>
                <a:gd name="T9" fmla="*/ 99 h 138"/>
                <a:gd name="T10" fmla="*/ 37 w 662"/>
                <a:gd name="T11" fmla="*/ 62 h 138"/>
                <a:gd name="T12" fmla="*/ 573 w 662"/>
                <a:gd name="T13" fmla="*/ 62 h 138"/>
                <a:gd name="T14" fmla="*/ 611 w 662"/>
                <a:gd name="T15" fmla="*/ 37 h 138"/>
                <a:gd name="T16" fmla="*/ 611 w 662"/>
                <a:gd name="T17" fmla="*/ 37 h 138"/>
                <a:gd name="T18" fmla="*/ 598 w 662"/>
                <a:gd name="T19" fmla="*/ 0 h 138"/>
                <a:gd name="T20" fmla="*/ 573 w 662"/>
                <a:gd name="T21" fmla="*/ 0 h 138"/>
                <a:gd name="T22" fmla="*/ 661 w 662"/>
                <a:gd name="T23" fmla="*/ 62 h 138"/>
                <a:gd name="T24" fmla="*/ 661 w 662"/>
                <a:gd name="T25" fmla="*/ 87 h 138"/>
                <a:gd name="T26" fmla="*/ 661 w 662"/>
                <a:gd name="T27" fmla="*/ 87 h 138"/>
                <a:gd name="T28" fmla="*/ 661 w 662"/>
                <a:gd name="T29" fmla="*/ 8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2" h="138">
                  <a:moveTo>
                    <a:pt x="661" y="87"/>
                  </a:moveTo>
                  <a:lnTo>
                    <a:pt x="661" y="87"/>
                  </a:lnTo>
                  <a:cubicBezTo>
                    <a:pt x="661" y="99"/>
                    <a:pt x="661" y="112"/>
                    <a:pt x="648" y="137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12" y="137"/>
                    <a:pt x="0" y="124"/>
                    <a:pt x="0" y="99"/>
                  </a:cubicBezTo>
                  <a:cubicBezTo>
                    <a:pt x="0" y="87"/>
                    <a:pt x="12" y="62"/>
                    <a:pt x="37" y="62"/>
                  </a:cubicBezTo>
                  <a:cubicBezTo>
                    <a:pt x="573" y="62"/>
                    <a:pt x="573" y="62"/>
                    <a:pt x="573" y="62"/>
                  </a:cubicBezTo>
                  <a:cubicBezTo>
                    <a:pt x="598" y="62"/>
                    <a:pt x="611" y="49"/>
                    <a:pt x="611" y="37"/>
                  </a:cubicBezTo>
                  <a:lnTo>
                    <a:pt x="611" y="37"/>
                  </a:lnTo>
                  <a:cubicBezTo>
                    <a:pt x="611" y="24"/>
                    <a:pt x="598" y="12"/>
                    <a:pt x="598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623" y="0"/>
                    <a:pt x="648" y="24"/>
                    <a:pt x="661" y="62"/>
                  </a:cubicBezTo>
                  <a:cubicBezTo>
                    <a:pt x="661" y="74"/>
                    <a:pt x="661" y="74"/>
                    <a:pt x="661" y="87"/>
                  </a:cubicBezTo>
                  <a:close/>
                  <a:moveTo>
                    <a:pt x="661" y="87"/>
                  </a:moveTo>
                  <a:lnTo>
                    <a:pt x="661" y="8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526">
              <a:extLst>
                <a:ext uri="{FF2B5EF4-FFF2-40B4-BE49-F238E27FC236}">
                  <a16:creationId xmlns:a16="http://schemas.microsoft.com/office/drawing/2014/main" id="{0A2142C6-2E50-E147-8018-65B142882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550" y="5191125"/>
              <a:ext cx="71438" cy="14288"/>
            </a:xfrm>
            <a:custGeom>
              <a:avLst/>
              <a:gdLst>
                <a:gd name="T0" fmla="*/ 199 w 200"/>
                <a:gd name="T1" fmla="*/ 0 h 38"/>
                <a:gd name="T2" fmla="*/ 199 w 200"/>
                <a:gd name="T3" fmla="*/ 0 h 38"/>
                <a:gd name="T4" fmla="*/ 186 w 200"/>
                <a:gd name="T5" fmla="*/ 12 h 38"/>
                <a:gd name="T6" fmla="*/ 124 w 200"/>
                <a:gd name="T7" fmla="*/ 37 h 38"/>
                <a:gd name="T8" fmla="*/ 0 w 200"/>
                <a:gd name="T9" fmla="*/ 37 h 38"/>
                <a:gd name="T10" fmla="*/ 62 w 200"/>
                <a:gd name="T11" fmla="*/ 12 h 38"/>
                <a:gd name="T12" fmla="*/ 74 w 200"/>
                <a:gd name="T13" fmla="*/ 0 h 38"/>
                <a:gd name="T14" fmla="*/ 199 w 200"/>
                <a:gd name="T15" fmla="*/ 0 h 38"/>
                <a:gd name="T16" fmla="*/ 199 w 200"/>
                <a:gd name="T17" fmla="*/ 0 h 38"/>
                <a:gd name="T18" fmla="*/ 199 w 20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38">
                  <a:moveTo>
                    <a:pt x="199" y="0"/>
                  </a:moveTo>
                  <a:lnTo>
                    <a:pt x="199" y="0"/>
                  </a:lnTo>
                  <a:cubicBezTo>
                    <a:pt x="199" y="0"/>
                    <a:pt x="199" y="0"/>
                    <a:pt x="186" y="12"/>
                  </a:cubicBezTo>
                  <a:cubicBezTo>
                    <a:pt x="174" y="25"/>
                    <a:pt x="149" y="37"/>
                    <a:pt x="124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4" y="37"/>
                    <a:pt x="50" y="25"/>
                    <a:pt x="62" y="12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99" y="0"/>
                  </a:lnTo>
                  <a:close/>
                  <a:moveTo>
                    <a:pt x="199" y="0"/>
                  </a:moveTo>
                  <a:lnTo>
                    <a:pt x="19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527">
              <a:extLst>
                <a:ext uri="{FF2B5EF4-FFF2-40B4-BE49-F238E27FC236}">
                  <a16:creationId xmlns:a16="http://schemas.microsoft.com/office/drawing/2014/main" id="{C39FC76C-5C7E-2C42-8357-891BE0446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5191125"/>
              <a:ext cx="336550" cy="63500"/>
            </a:xfrm>
            <a:custGeom>
              <a:avLst/>
              <a:gdLst>
                <a:gd name="T0" fmla="*/ 935 w 936"/>
                <a:gd name="T1" fmla="*/ 87 h 175"/>
                <a:gd name="T2" fmla="*/ 935 w 936"/>
                <a:gd name="T3" fmla="*/ 87 h 175"/>
                <a:gd name="T4" fmla="*/ 910 w 936"/>
                <a:gd name="T5" fmla="*/ 137 h 175"/>
                <a:gd name="T6" fmla="*/ 848 w 936"/>
                <a:gd name="T7" fmla="*/ 174 h 175"/>
                <a:gd name="T8" fmla="*/ 0 w 936"/>
                <a:gd name="T9" fmla="*/ 174 h 175"/>
                <a:gd name="T10" fmla="*/ 0 w 936"/>
                <a:gd name="T11" fmla="*/ 0 h 175"/>
                <a:gd name="T12" fmla="*/ 848 w 936"/>
                <a:gd name="T13" fmla="*/ 0 h 175"/>
                <a:gd name="T14" fmla="*/ 935 w 936"/>
                <a:gd name="T15" fmla="*/ 87 h 175"/>
                <a:gd name="T16" fmla="*/ 935 w 936"/>
                <a:gd name="T17" fmla="*/ 87 h 175"/>
                <a:gd name="T18" fmla="*/ 935 w 936"/>
                <a:gd name="T19" fmla="*/ 8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6" h="175">
                  <a:moveTo>
                    <a:pt x="935" y="87"/>
                  </a:moveTo>
                  <a:lnTo>
                    <a:pt x="935" y="87"/>
                  </a:lnTo>
                  <a:cubicBezTo>
                    <a:pt x="935" y="100"/>
                    <a:pt x="923" y="124"/>
                    <a:pt x="910" y="137"/>
                  </a:cubicBezTo>
                  <a:cubicBezTo>
                    <a:pt x="898" y="162"/>
                    <a:pt x="873" y="174"/>
                    <a:pt x="848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8" y="0"/>
                    <a:pt x="848" y="0"/>
                    <a:pt x="848" y="0"/>
                  </a:cubicBezTo>
                  <a:cubicBezTo>
                    <a:pt x="898" y="0"/>
                    <a:pt x="935" y="37"/>
                    <a:pt x="935" y="87"/>
                  </a:cubicBezTo>
                  <a:close/>
                  <a:moveTo>
                    <a:pt x="935" y="87"/>
                  </a:moveTo>
                  <a:lnTo>
                    <a:pt x="935" y="8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528">
              <a:extLst>
                <a:ext uri="{FF2B5EF4-FFF2-40B4-BE49-F238E27FC236}">
                  <a16:creationId xmlns:a16="http://schemas.microsoft.com/office/drawing/2014/main" id="{B82C9618-33D6-064A-9918-926122C7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38" y="5235575"/>
              <a:ext cx="73025" cy="19050"/>
            </a:xfrm>
            <a:custGeom>
              <a:avLst/>
              <a:gdLst>
                <a:gd name="T0" fmla="*/ 200 w 201"/>
                <a:gd name="T1" fmla="*/ 0 h 51"/>
                <a:gd name="T2" fmla="*/ 200 w 201"/>
                <a:gd name="T3" fmla="*/ 0 h 51"/>
                <a:gd name="T4" fmla="*/ 187 w 201"/>
                <a:gd name="T5" fmla="*/ 13 h 51"/>
                <a:gd name="T6" fmla="*/ 125 w 201"/>
                <a:gd name="T7" fmla="*/ 50 h 51"/>
                <a:gd name="T8" fmla="*/ 0 w 201"/>
                <a:gd name="T9" fmla="*/ 50 h 51"/>
                <a:gd name="T10" fmla="*/ 63 w 201"/>
                <a:gd name="T11" fmla="*/ 13 h 51"/>
                <a:gd name="T12" fmla="*/ 75 w 201"/>
                <a:gd name="T13" fmla="*/ 0 h 51"/>
                <a:gd name="T14" fmla="*/ 200 w 201"/>
                <a:gd name="T15" fmla="*/ 0 h 51"/>
                <a:gd name="T16" fmla="*/ 200 w 201"/>
                <a:gd name="T17" fmla="*/ 0 h 51"/>
                <a:gd name="T18" fmla="*/ 200 w 201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51">
                  <a:moveTo>
                    <a:pt x="200" y="0"/>
                  </a:moveTo>
                  <a:lnTo>
                    <a:pt x="200" y="0"/>
                  </a:lnTo>
                  <a:cubicBezTo>
                    <a:pt x="187" y="13"/>
                    <a:pt x="187" y="13"/>
                    <a:pt x="187" y="13"/>
                  </a:cubicBezTo>
                  <a:cubicBezTo>
                    <a:pt x="175" y="38"/>
                    <a:pt x="150" y="50"/>
                    <a:pt x="125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5" y="50"/>
                    <a:pt x="50" y="38"/>
                    <a:pt x="63" y="13"/>
                  </a:cubicBezTo>
                  <a:cubicBezTo>
                    <a:pt x="63" y="13"/>
                    <a:pt x="63" y="13"/>
                    <a:pt x="75" y="0"/>
                  </a:cubicBezTo>
                  <a:lnTo>
                    <a:pt x="200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529">
              <a:extLst>
                <a:ext uri="{FF2B5EF4-FFF2-40B4-BE49-F238E27FC236}">
                  <a16:creationId xmlns:a16="http://schemas.microsoft.com/office/drawing/2014/main" id="{72EDA925-AB1A-CB4B-B674-71AF09A8F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25" y="5191125"/>
              <a:ext cx="265113" cy="44450"/>
            </a:xfrm>
            <a:custGeom>
              <a:avLst/>
              <a:gdLst>
                <a:gd name="T0" fmla="*/ 735 w 736"/>
                <a:gd name="T1" fmla="*/ 87 h 125"/>
                <a:gd name="T2" fmla="*/ 735 w 736"/>
                <a:gd name="T3" fmla="*/ 87 h 125"/>
                <a:gd name="T4" fmla="*/ 723 w 736"/>
                <a:gd name="T5" fmla="*/ 124 h 125"/>
                <a:gd name="T6" fmla="*/ 37 w 736"/>
                <a:gd name="T7" fmla="*/ 124 h 125"/>
                <a:gd name="T8" fmla="*/ 0 w 736"/>
                <a:gd name="T9" fmla="*/ 100 h 125"/>
                <a:gd name="T10" fmla="*/ 37 w 736"/>
                <a:gd name="T11" fmla="*/ 62 h 125"/>
                <a:gd name="T12" fmla="*/ 635 w 736"/>
                <a:gd name="T13" fmla="*/ 62 h 125"/>
                <a:gd name="T14" fmla="*/ 673 w 736"/>
                <a:gd name="T15" fmla="*/ 37 h 125"/>
                <a:gd name="T16" fmla="*/ 648 w 736"/>
                <a:gd name="T17" fmla="*/ 0 h 125"/>
                <a:gd name="T18" fmla="*/ 735 w 736"/>
                <a:gd name="T19" fmla="*/ 62 h 125"/>
                <a:gd name="T20" fmla="*/ 735 w 736"/>
                <a:gd name="T21" fmla="*/ 87 h 125"/>
                <a:gd name="T22" fmla="*/ 735 w 736"/>
                <a:gd name="T23" fmla="*/ 87 h 125"/>
                <a:gd name="T24" fmla="*/ 735 w 736"/>
                <a:gd name="T25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125">
                  <a:moveTo>
                    <a:pt x="735" y="87"/>
                  </a:moveTo>
                  <a:lnTo>
                    <a:pt x="735" y="87"/>
                  </a:lnTo>
                  <a:cubicBezTo>
                    <a:pt x="735" y="100"/>
                    <a:pt x="723" y="112"/>
                    <a:pt x="723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2" y="124"/>
                    <a:pt x="0" y="112"/>
                    <a:pt x="0" y="100"/>
                  </a:cubicBezTo>
                  <a:cubicBezTo>
                    <a:pt x="0" y="74"/>
                    <a:pt x="12" y="62"/>
                    <a:pt x="37" y="62"/>
                  </a:cubicBezTo>
                  <a:cubicBezTo>
                    <a:pt x="635" y="62"/>
                    <a:pt x="635" y="62"/>
                    <a:pt x="635" y="62"/>
                  </a:cubicBezTo>
                  <a:cubicBezTo>
                    <a:pt x="661" y="62"/>
                    <a:pt x="673" y="50"/>
                    <a:pt x="673" y="37"/>
                  </a:cubicBezTo>
                  <a:cubicBezTo>
                    <a:pt x="673" y="0"/>
                    <a:pt x="648" y="0"/>
                    <a:pt x="648" y="0"/>
                  </a:cubicBezTo>
                  <a:cubicBezTo>
                    <a:pt x="685" y="0"/>
                    <a:pt x="723" y="25"/>
                    <a:pt x="735" y="62"/>
                  </a:cubicBezTo>
                  <a:cubicBezTo>
                    <a:pt x="735" y="74"/>
                    <a:pt x="735" y="74"/>
                    <a:pt x="735" y="87"/>
                  </a:cubicBezTo>
                  <a:close/>
                  <a:moveTo>
                    <a:pt x="735" y="87"/>
                  </a:moveTo>
                  <a:lnTo>
                    <a:pt x="735" y="8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530">
              <a:extLst>
                <a:ext uri="{FF2B5EF4-FFF2-40B4-BE49-F238E27FC236}">
                  <a16:creationId xmlns:a16="http://schemas.microsoft.com/office/drawing/2014/main" id="{6E2C3E87-28FE-844E-9BFD-3962C78F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5235575"/>
              <a:ext cx="360362" cy="63500"/>
            </a:xfrm>
            <a:custGeom>
              <a:avLst/>
              <a:gdLst>
                <a:gd name="T0" fmla="*/ 998 w 999"/>
                <a:gd name="T1" fmla="*/ 88 h 176"/>
                <a:gd name="T2" fmla="*/ 998 w 999"/>
                <a:gd name="T3" fmla="*/ 88 h 176"/>
                <a:gd name="T4" fmla="*/ 973 w 999"/>
                <a:gd name="T5" fmla="*/ 150 h 176"/>
                <a:gd name="T6" fmla="*/ 910 w 999"/>
                <a:gd name="T7" fmla="*/ 175 h 176"/>
                <a:gd name="T8" fmla="*/ 0 w 999"/>
                <a:gd name="T9" fmla="*/ 175 h 176"/>
                <a:gd name="T10" fmla="*/ 0 w 999"/>
                <a:gd name="T11" fmla="*/ 0 h 176"/>
                <a:gd name="T12" fmla="*/ 910 w 999"/>
                <a:gd name="T13" fmla="*/ 0 h 176"/>
                <a:gd name="T14" fmla="*/ 998 w 999"/>
                <a:gd name="T15" fmla="*/ 88 h 176"/>
                <a:gd name="T16" fmla="*/ 998 w 999"/>
                <a:gd name="T17" fmla="*/ 88 h 176"/>
                <a:gd name="T18" fmla="*/ 998 w 999"/>
                <a:gd name="T19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9" h="176">
                  <a:moveTo>
                    <a:pt x="998" y="88"/>
                  </a:moveTo>
                  <a:lnTo>
                    <a:pt x="998" y="88"/>
                  </a:lnTo>
                  <a:cubicBezTo>
                    <a:pt x="998" y="112"/>
                    <a:pt x="985" y="138"/>
                    <a:pt x="973" y="150"/>
                  </a:cubicBezTo>
                  <a:cubicBezTo>
                    <a:pt x="960" y="175"/>
                    <a:pt x="935" y="175"/>
                    <a:pt x="91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10" y="0"/>
                    <a:pt x="910" y="0"/>
                    <a:pt x="910" y="0"/>
                  </a:cubicBezTo>
                  <a:cubicBezTo>
                    <a:pt x="960" y="0"/>
                    <a:pt x="998" y="50"/>
                    <a:pt x="998" y="88"/>
                  </a:cubicBezTo>
                  <a:close/>
                  <a:moveTo>
                    <a:pt x="998" y="88"/>
                  </a:moveTo>
                  <a:lnTo>
                    <a:pt x="998" y="8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531">
              <a:extLst>
                <a:ext uri="{FF2B5EF4-FFF2-40B4-BE49-F238E27FC236}">
                  <a16:creationId xmlns:a16="http://schemas.microsoft.com/office/drawing/2014/main" id="{1AE591B8-F8EB-8B41-89E4-8D47249E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25" y="5235575"/>
              <a:ext cx="287338" cy="252413"/>
            </a:xfrm>
            <a:custGeom>
              <a:avLst/>
              <a:gdLst>
                <a:gd name="T0" fmla="*/ 798 w 799"/>
                <a:gd name="T1" fmla="*/ 88 h 700"/>
                <a:gd name="T2" fmla="*/ 798 w 799"/>
                <a:gd name="T3" fmla="*/ 88 h 700"/>
                <a:gd name="T4" fmla="*/ 798 w 799"/>
                <a:gd name="T5" fmla="*/ 112 h 700"/>
                <a:gd name="T6" fmla="*/ 773 w 799"/>
                <a:gd name="T7" fmla="*/ 150 h 700"/>
                <a:gd name="T8" fmla="*/ 710 w 799"/>
                <a:gd name="T9" fmla="*/ 175 h 700"/>
                <a:gd name="T10" fmla="*/ 374 w 799"/>
                <a:gd name="T11" fmla="*/ 175 h 700"/>
                <a:gd name="T12" fmla="*/ 411 w 799"/>
                <a:gd name="T13" fmla="*/ 275 h 700"/>
                <a:gd name="T14" fmla="*/ 411 w 799"/>
                <a:gd name="T15" fmla="*/ 487 h 700"/>
                <a:gd name="T16" fmla="*/ 374 w 799"/>
                <a:gd name="T17" fmla="*/ 574 h 700"/>
                <a:gd name="T18" fmla="*/ 249 w 799"/>
                <a:gd name="T19" fmla="*/ 674 h 700"/>
                <a:gd name="T20" fmla="*/ 149 w 799"/>
                <a:gd name="T21" fmla="*/ 674 h 700"/>
                <a:gd name="T22" fmla="*/ 174 w 799"/>
                <a:gd name="T23" fmla="*/ 649 h 700"/>
                <a:gd name="T24" fmla="*/ 262 w 799"/>
                <a:gd name="T25" fmla="*/ 574 h 700"/>
                <a:gd name="T26" fmla="*/ 299 w 799"/>
                <a:gd name="T27" fmla="*/ 487 h 700"/>
                <a:gd name="T28" fmla="*/ 299 w 799"/>
                <a:gd name="T29" fmla="*/ 275 h 700"/>
                <a:gd name="T30" fmla="*/ 299 w 799"/>
                <a:gd name="T31" fmla="*/ 275 h 700"/>
                <a:gd name="T32" fmla="*/ 199 w 799"/>
                <a:gd name="T33" fmla="*/ 175 h 700"/>
                <a:gd name="T34" fmla="*/ 37 w 799"/>
                <a:gd name="T35" fmla="*/ 175 h 700"/>
                <a:gd name="T36" fmla="*/ 0 w 799"/>
                <a:gd name="T37" fmla="*/ 150 h 700"/>
                <a:gd name="T38" fmla="*/ 37 w 799"/>
                <a:gd name="T39" fmla="*/ 112 h 700"/>
                <a:gd name="T40" fmla="*/ 685 w 799"/>
                <a:gd name="T41" fmla="*/ 112 h 700"/>
                <a:gd name="T42" fmla="*/ 735 w 799"/>
                <a:gd name="T43" fmla="*/ 63 h 700"/>
                <a:gd name="T44" fmla="*/ 735 w 799"/>
                <a:gd name="T45" fmla="*/ 63 h 700"/>
                <a:gd name="T46" fmla="*/ 673 w 799"/>
                <a:gd name="T47" fmla="*/ 0 h 700"/>
                <a:gd name="T48" fmla="*/ 710 w 799"/>
                <a:gd name="T49" fmla="*/ 0 h 700"/>
                <a:gd name="T50" fmla="*/ 798 w 799"/>
                <a:gd name="T51" fmla="*/ 88 h 700"/>
                <a:gd name="T52" fmla="*/ 798 w 799"/>
                <a:gd name="T53" fmla="*/ 88 h 700"/>
                <a:gd name="T54" fmla="*/ 798 w 799"/>
                <a:gd name="T55" fmla="*/ 88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9" h="700">
                  <a:moveTo>
                    <a:pt x="798" y="88"/>
                  </a:moveTo>
                  <a:lnTo>
                    <a:pt x="798" y="88"/>
                  </a:lnTo>
                  <a:cubicBezTo>
                    <a:pt x="798" y="100"/>
                    <a:pt x="798" y="100"/>
                    <a:pt x="798" y="112"/>
                  </a:cubicBezTo>
                  <a:cubicBezTo>
                    <a:pt x="785" y="125"/>
                    <a:pt x="785" y="138"/>
                    <a:pt x="773" y="150"/>
                  </a:cubicBezTo>
                  <a:cubicBezTo>
                    <a:pt x="760" y="175"/>
                    <a:pt x="735" y="175"/>
                    <a:pt x="710" y="175"/>
                  </a:cubicBezTo>
                  <a:cubicBezTo>
                    <a:pt x="374" y="175"/>
                    <a:pt x="374" y="175"/>
                    <a:pt x="374" y="175"/>
                  </a:cubicBezTo>
                  <a:cubicBezTo>
                    <a:pt x="399" y="200"/>
                    <a:pt x="411" y="237"/>
                    <a:pt x="411" y="275"/>
                  </a:cubicBezTo>
                  <a:cubicBezTo>
                    <a:pt x="411" y="487"/>
                    <a:pt x="411" y="487"/>
                    <a:pt x="411" y="487"/>
                  </a:cubicBezTo>
                  <a:cubicBezTo>
                    <a:pt x="411" y="524"/>
                    <a:pt x="399" y="549"/>
                    <a:pt x="374" y="574"/>
                  </a:cubicBezTo>
                  <a:cubicBezTo>
                    <a:pt x="249" y="674"/>
                    <a:pt x="249" y="674"/>
                    <a:pt x="249" y="674"/>
                  </a:cubicBezTo>
                  <a:cubicBezTo>
                    <a:pt x="224" y="699"/>
                    <a:pt x="174" y="699"/>
                    <a:pt x="149" y="674"/>
                  </a:cubicBezTo>
                  <a:cubicBezTo>
                    <a:pt x="162" y="661"/>
                    <a:pt x="162" y="661"/>
                    <a:pt x="174" y="649"/>
                  </a:cubicBezTo>
                  <a:cubicBezTo>
                    <a:pt x="262" y="574"/>
                    <a:pt x="262" y="574"/>
                    <a:pt x="262" y="574"/>
                  </a:cubicBezTo>
                  <a:cubicBezTo>
                    <a:pt x="286" y="549"/>
                    <a:pt x="299" y="524"/>
                    <a:pt x="299" y="487"/>
                  </a:cubicBezTo>
                  <a:cubicBezTo>
                    <a:pt x="299" y="275"/>
                    <a:pt x="299" y="275"/>
                    <a:pt x="299" y="275"/>
                  </a:cubicBezTo>
                  <a:lnTo>
                    <a:pt x="299" y="275"/>
                  </a:lnTo>
                  <a:cubicBezTo>
                    <a:pt x="299" y="225"/>
                    <a:pt x="249" y="175"/>
                    <a:pt x="19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12" y="175"/>
                    <a:pt x="0" y="162"/>
                    <a:pt x="0" y="150"/>
                  </a:cubicBezTo>
                  <a:cubicBezTo>
                    <a:pt x="0" y="125"/>
                    <a:pt x="12" y="112"/>
                    <a:pt x="37" y="112"/>
                  </a:cubicBezTo>
                  <a:cubicBezTo>
                    <a:pt x="685" y="112"/>
                    <a:pt x="685" y="112"/>
                    <a:pt x="685" y="112"/>
                  </a:cubicBezTo>
                  <a:cubicBezTo>
                    <a:pt x="710" y="112"/>
                    <a:pt x="735" y="88"/>
                    <a:pt x="735" y="63"/>
                  </a:cubicBezTo>
                  <a:lnTo>
                    <a:pt x="735" y="63"/>
                  </a:lnTo>
                  <a:cubicBezTo>
                    <a:pt x="735" y="13"/>
                    <a:pt x="673" y="0"/>
                    <a:pt x="673" y="0"/>
                  </a:cubicBezTo>
                  <a:cubicBezTo>
                    <a:pt x="710" y="0"/>
                    <a:pt x="710" y="0"/>
                    <a:pt x="710" y="0"/>
                  </a:cubicBezTo>
                  <a:cubicBezTo>
                    <a:pt x="760" y="0"/>
                    <a:pt x="798" y="50"/>
                    <a:pt x="798" y="88"/>
                  </a:cubicBezTo>
                  <a:close/>
                  <a:moveTo>
                    <a:pt x="798" y="88"/>
                  </a:moveTo>
                  <a:lnTo>
                    <a:pt x="798" y="8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532">
              <a:extLst>
                <a:ext uri="{FF2B5EF4-FFF2-40B4-BE49-F238E27FC236}">
                  <a16:creationId xmlns:a16="http://schemas.microsoft.com/office/drawing/2014/main" id="{E474F0D5-49D8-0C4F-9AA8-14971C458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625" y="5594350"/>
              <a:ext cx="107950" cy="117475"/>
            </a:xfrm>
            <a:custGeom>
              <a:avLst/>
              <a:gdLst>
                <a:gd name="T0" fmla="*/ 299 w 300"/>
                <a:gd name="T1" fmla="*/ 0 h 325"/>
                <a:gd name="T2" fmla="*/ 299 w 300"/>
                <a:gd name="T3" fmla="*/ 0 h 325"/>
                <a:gd name="T4" fmla="*/ 299 w 300"/>
                <a:gd name="T5" fmla="*/ 162 h 325"/>
                <a:gd name="T6" fmla="*/ 149 w 300"/>
                <a:gd name="T7" fmla="*/ 324 h 325"/>
                <a:gd name="T8" fmla="*/ 99 w 300"/>
                <a:gd name="T9" fmla="*/ 311 h 325"/>
                <a:gd name="T10" fmla="*/ 0 w 300"/>
                <a:gd name="T11" fmla="*/ 162 h 325"/>
                <a:gd name="T12" fmla="*/ 0 w 300"/>
                <a:gd name="T13" fmla="*/ 112 h 325"/>
                <a:gd name="T14" fmla="*/ 187 w 300"/>
                <a:gd name="T15" fmla="*/ 25 h 325"/>
                <a:gd name="T16" fmla="*/ 299 w 300"/>
                <a:gd name="T17" fmla="*/ 0 h 325"/>
                <a:gd name="T18" fmla="*/ 299 w 300"/>
                <a:gd name="T19" fmla="*/ 0 h 325"/>
                <a:gd name="T20" fmla="*/ 299 w 300"/>
                <a:gd name="T21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25">
                  <a:moveTo>
                    <a:pt x="299" y="0"/>
                  </a:moveTo>
                  <a:lnTo>
                    <a:pt x="299" y="0"/>
                  </a:lnTo>
                  <a:cubicBezTo>
                    <a:pt x="299" y="162"/>
                    <a:pt x="299" y="162"/>
                    <a:pt x="299" y="162"/>
                  </a:cubicBezTo>
                  <a:cubicBezTo>
                    <a:pt x="299" y="249"/>
                    <a:pt x="237" y="324"/>
                    <a:pt x="149" y="324"/>
                  </a:cubicBezTo>
                  <a:cubicBezTo>
                    <a:pt x="137" y="324"/>
                    <a:pt x="112" y="311"/>
                    <a:pt x="99" y="311"/>
                  </a:cubicBezTo>
                  <a:cubicBezTo>
                    <a:pt x="37" y="287"/>
                    <a:pt x="0" y="237"/>
                    <a:pt x="0" y="16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87" y="62"/>
                    <a:pt x="187" y="25"/>
                  </a:cubicBezTo>
                  <a:lnTo>
                    <a:pt x="299" y="0"/>
                  </a:lnTo>
                  <a:close/>
                  <a:moveTo>
                    <a:pt x="299" y="0"/>
                  </a:moveTo>
                  <a:lnTo>
                    <a:pt x="29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8" name="Freeform 534">
              <a:extLst>
                <a:ext uri="{FF2B5EF4-FFF2-40B4-BE49-F238E27FC236}">
                  <a16:creationId xmlns:a16="http://schemas.microsoft.com/office/drawing/2014/main" id="{844B65F8-3B8B-7047-B988-4A2A2227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625" y="5572125"/>
              <a:ext cx="107950" cy="63500"/>
            </a:xfrm>
            <a:custGeom>
              <a:avLst/>
              <a:gdLst>
                <a:gd name="T0" fmla="*/ 299 w 300"/>
                <a:gd name="T1" fmla="*/ 62 h 175"/>
                <a:gd name="T2" fmla="*/ 299 w 300"/>
                <a:gd name="T3" fmla="*/ 62 h 175"/>
                <a:gd name="T4" fmla="*/ 199 w 300"/>
                <a:gd name="T5" fmla="*/ 137 h 175"/>
                <a:gd name="T6" fmla="*/ 0 w 300"/>
                <a:gd name="T7" fmla="*/ 174 h 175"/>
                <a:gd name="T8" fmla="*/ 0 w 300"/>
                <a:gd name="T9" fmla="*/ 62 h 175"/>
                <a:gd name="T10" fmla="*/ 62 w 300"/>
                <a:gd name="T11" fmla="*/ 0 h 175"/>
                <a:gd name="T12" fmla="*/ 249 w 300"/>
                <a:gd name="T13" fmla="*/ 0 h 175"/>
                <a:gd name="T14" fmla="*/ 299 w 300"/>
                <a:gd name="T15" fmla="*/ 62 h 175"/>
                <a:gd name="T16" fmla="*/ 299 w 300"/>
                <a:gd name="T17" fmla="*/ 62 h 175"/>
                <a:gd name="T18" fmla="*/ 299 w 300"/>
                <a:gd name="T19" fmla="*/ 6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175">
                  <a:moveTo>
                    <a:pt x="299" y="62"/>
                  </a:moveTo>
                  <a:lnTo>
                    <a:pt x="299" y="62"/>
                  </a:lnTo>
                  <a:cubicBezTo>
                    <a:pt x="286" y="99"/>
                    <a:pt x="249" y="112"/>
                    <a:pt x="199" y="137"/>
                  </a:cubicBezTo>
                  <a:cubicBezTo>
                    <a:pt x="112" y="174"/>
                    <a:pt x="0" y="174"/>
                    <a:pt x="0" y="17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4"/>
                    <a:pt x="25" y="0"/>
                    <a:pt x="62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74" y="0"/>
                    <a:pt x="299" y="24"/>
                    <a:pt x="299" y="62"/>
                  </a:cubicBezTo>
                  <a:close/>
                  <a:moveTo>
                    <a:pt x="299" y="62"/>
                  </a:moveTo>
                  <a:lnTo>
                    <a:pt x="299" y="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536">
              <a:extLst>
                <a:ext uri="{FF2B5EF4-FFF2-40B4-BE49-F238E27FC236}">
                  <a16:creationId xmlns:a16="http://schemas.microsoft.com/office/drawing/2014/main" id="{EBCDE910-F1C9-D848-A046-8967DE896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5711825"/>
              <a:ext cx="238125" cy="107950"/>
            </a:xfrm>
            <a:custGeom>
              <a:avLst/>
              <a:gdLst>
                <a:gd name="T0" fmla="*/ 661 w 662"/>
                <a:gd name="T1" fmla="*/ 187 h 300"/>
                <a:gd name="T2" fmla="*/ 661 w 662"/>
                <a:gd name="T3" fmla="*/ 187 h 300"/>
                <a:gd name="T4" fmla="*/ 661 w 662"/>
                <a:gd name="T5" fmla="*/ 274 h 300"/>
                <a:gd name="T6" fmla="*/ 636 w 662"/>
                <a:gd name="T7" fmla="*/ 299 h 300"/>
                <a:gd name="T8" fmla="*/ 25 w 662"/>
                <a:gd name="T9" fmla="*/ 299 h 300"/>
                <a:gd name="T10" fmla="*/ 0 w 662"/>
                <a:gd name="T11" fmla="*/ 274 h 300"/>
                <a:gd name="T12" fmla="*/ 0 w 662"/>
                <a:gd name="T13" fmla="*/ 187 h 300"/>
                <a:gd name="T14" fmla="*/ 187 w 662"/>
                <a:gd name="T15" fmla="*/ 0 h 300"/>
                <a:gd name="T16" fmla="*/ 474 w 662"/>
                <a:gd name="T17" fmla="*/ 0 h 300"/>
                <a:gd name="T18" fmla="*/ 661 w 662"/>
                <a:gd name="T19" fmla="*/ 187 h 300"/>
                <a:gd name="T20" fmla="*/ 661 w 662"/>
                <a:gd name="T21" fmla="*/ 187 h 300"/>
                <a:gd name="T22" fmla="*/ 661 w 662"/>
                <a:gd name="T23" fmla="*/ 18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2" h="300">
                  <a:moveTo>
                    <a:pt x="661" y="187"/>
                  </a:moveTo>
                  <a:lnTo>
                    <a:pt x="661" y="187"/>
                  </a:lnTo>
                  <a:cubicBezTo>
                    <a:pt x="661" y="274"/>
                    <a:pt x="661" y="274"/>
                    <a:pt x="661" y="274"/>
                  </a:cubicBezTo>
                  <a:cubicBezTo>
                    <a:pt x="661" y="287"/>
                    <a:pt x="649" y="299"/>
                    <a:pt x="636" y="299"/>
                  </a:cubicBezTo>
                  <a:cubicBezTo>
                    <a:pt x="25" y="299"/>
                    <a:pt x="25" y="299"/>
                    <a:pt x="25" y="299"/>
                  </a:cubicBezTo>
                  <a:cubicBezTo>
                    <a:pt x="13" y="299"/>
                    <a:pt x="0" y="287"/>
                    <a:pt x="0" y="274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87"/>
                    <a:pt x="88" y="0"/>
                    <a:pt x="18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74" y="0"/>
                    <a:pt x="661" y="87"/>
                    <a:pt x="661" y="187"/>
                  </a:cubicBezTo>
                  <a:close/>
                  <a:moveTo>
                    <a:pt x="661" y="187"/>
                  </a:moveTo>
                  <a:lnTo>
                    <a:pt x="661" y="18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4" name="Freeform 539">
              <a:extLst>
                <a:ext uri="{FF2B5EF4-FFF2-40B4-BE49-F238E27FC236}">
                  <a16:creationId xmlns:a16="http://schemas.microsoft.com/office/drawing/2014/main" id="{E79963A0-B70D-DB47-A076-0C9A9144F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925" y="5168900"/>
              <a:ext cx="139700" cy="287338"/>
            </a:xfrm>
            <a:custGeom>
              <a:avLst/>
              <a:gdLst>
                <a:gd name="T0" fmla="*/ 387 w 388"/>
                <a:gd name="T1" fmla="*/ 0 h 799"/>
                <a:gd name="T2" fmla="*/ 387 w 388"/>
                <a:gd name="T3" fmla="*/ 0 h 799"/>
                <a:gd name="T4" fmla="*/ 387 w 388"/>
                <a:gd name="T5" fmla="*/ 748 h 799"/>
                <a:gd name="T6" fmla="*/ 349 w 388"/>
                <a:gd name="T7" fmla="*/ 798 h 799"/>
                <a:gd name="T8" fmla="*/ 37 w 388"/>
                <a:gd name="T9" fmla="*/ 798 h 799"/>
                <a:gd name="T10" fmla="*/ 0 w 388"/>
                <a:gd name="T11" fmla="*/ 748 h 799"/>
                <a:gd name="T12" fmla="*/ 0 w 388"/>
                <a:gd name="T13" fmla="*/ 38 h 799"/>
                <a:gd name="T14" fmla="*/ 37 w 388"/>
                <a:gd name="T15" fmla="*/ 0 h 799"/>
                <a:gd name="T16" fmla="*/ 387 w 388"/>
                <a:gd name="T17" fmla="*/ 0 h 799"/>
                <a:gd name="T18" fmla="*/ 387 w 388"/>
                <a:gd name="T19" fmla="*/ 0 h 799"/>
                <a:gd name="T20" fmla="*/ 387 w 388"/>
                <a:gd name="T21" fmla="*/ 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8" h="799">
                  <a:moveTo>
                    <a:pt x="387" y="0"/>
                  </a:moveTo>
                  <a:lnTo>
                    <a:pt x="387" y="0"/>
                  </a:lnTo>
                  <a:cubicBezTo>
                    <a:pt x="387" y="748"/>
                    <a:pt x="387" y="748"/>
                    <a:pt x="387" y="748"/>
                  </a:cubicBezTo>
                  <a:cubicBezTo>
                    <a:pt x="387" y="773"/>
                    <a:pt x="362" y="798"/>
                    <a:pt x="349" y="798"/>
                  </a:cubicBezTo>
                  <a:cubicBezTo>
                    <a:pt x="37" y="798"/>
                    <a:pt x="37" y="798"/>
                    <a:pt x="37" y="798"/>
                  </a:cubicBezTo>
                  <a:cubicBezTo>
                    <a:pt x="13" y="798"/>
                    <a:pt x="0" y="773"/>
                    <a:pt x="0" y="7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"/>
                    <a:pt x="13" y="0"/>
                    <a:pt x="37" y="0"/>
                  </a:cubicBezTo>
                  <a:lnTo>
                    <a:pt x="387" y="0"/>
                  </a:lnTo>
                  <a:close/>
                  <a:moveTo>
                    <a:pt x="387" y="0"/>
                  </a:moveTo>
                  <a:lnTo>
                    <a:pt x="387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9" name="Freeform 541">
              <a:extLst>
                <a:ext uri="{FF2B5EF4-FFF2-40B4-BE49-F238E27FC236}">
                  <a16:creationId xmlns:a16="http://schemas.microsoft.com/office/drawing/2014/main" id="{1533C9C2-B47C-6646-9572-835B71688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5348288"/>
              <a:ext cx="117475" cy="161925"/>
            </a:xfrm>
            <a:custGeom>
              <a:avLst/>
              <a:gdLst>
                <a:gd name="T0" fmla="*/ 324 w 325"/>
                <a:gd name="T1" fmla="*/ 362 h 450"/>
                <a:gd name="T2" fmla="*/ 324 w 325"/>
                <a:gd name="T3" fmla="*/ 362 h 450"/>
                <a:gd name="T4" fmla="*/ 324 w 325"/>
                <a:gd name="T5" fmla="*/ 374 h 450"/>
                <a:gd name="T6" fmla="*/ 237 w 325"/>
                <a:gd name="T7" fmla="*/ 449 h 450"/>
                <a:gd name="T8" fmla="*/ 124 w 325"/>
                <a:gd name="T9" fmla="*/ 449 h 450"/>
                <a:gd name="T10" fmla="*/ 211 w 325"/>
                <a:gd name="T11" fmla="*/ 374 h 450"/>
                <a:gd name="T12" fmla="*/ 211 w 325"/>
                <a:gd name="T13" fmla="*/ 362 h 450"/>
                <a:gd name="T14" fmla="*/ 137 w 325"/>
                <a:gd name="T15" fmla="*/ 262 h 450"/>
                <a:gd name="T16" fmla="*/ 62 w 325"/>
                <a:gd name="T17" fmla="*/ 262 h 450"/>
                <a:gd name="T18" fmla="*/ 24 w 325"/>
                <a:gd name="T19" fmla="*/ 237 h 450"/>
                <a:gd name="T20" fmla="*/ 0 w 325"/>
                <a:gd name="T21" fmla="*/ 199 h 450"/>
                <a:gd name="T22" fmla="*/ 199 w 325"/>
                <a:gd name="T23" fmla="*/ 0 h 450"/>
                <a:gd name="T24" fmla="*/ 311 w 325"/>
                <a:gd name="T25" fmla="*/ 0 h 450"/>
                <a:gd name="T26" fmla="*/ 112 w 325"/>
                <a:gd name="T27" fmla="*/ 199 h 450"/>
                <a:gd name="T28" fmla="*/ 124 w 325"/>
                <a:gd name="T29" fmla="*/ 237 h 450"/>
                <a:gd name="T30" fmla="*/ 174 w 325"/>
                <a:gd name="T31" fmla="*/ 262 h 450"/>
                <a:gd name="T32" fmla="*/ 249 w 325"/>
                <a:gd name="T33" fmla="*/ 262 h 450"/>
                <a:gd name="T34" fmla="*/ 324 w 325"/>
                <a:gd name="T35" fmla="*/ 362 h 450"/>
                <a:gd name="T36" fmla="*/ 324 w 325"/>
                <a:gd name="T37" fmla="*/ 362 h 450"/>
                <a:gd name="T38" fmla="*/ 324 w 325"/>
                <a:gd name="T39" fmla="*/ 36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5" h="450">
                  <a:moveTo>
                    <a:pt x="324" y="362"/>
                  </a:moveTo>
                  <a:lnTo>
                    <a:pt x="324" y="362"/>
                  </a:lnTo>
                  <a:lnTo>
                    <a:pt x="324" y="374"/>
                  </a:lnTo>
                  <a:cubicBezTo>
                    <a:pt x="324" y="424"/>
                    <a:pt x="286" y="449"/>
                    <a:pt x="237" y="449"/>
                  </a:cubicBezTo>
                  <a:cubicBezTo>
                    <a:pt x="124" y="449"/>
                    <a:pt x="124" y="449"/>
                    <a:pt x="124" y="449"/>
                  </a:cubicBezTo>
                  <a:cubicBezTo>
                    <a:pt x="174" y="449"/>
                    <a:pt x="211" y="424"/>
                    <a:pt x="211" y="374"/>
                  </a:cubicBezTo>
                  <a:lnTo>
                    <a:pt x="211" y="362"/>
                  </a:lnTo>
                  <a:cubicBezTo>
                    <a:pt x="211" y="312"/>
                    <a:pt x="186" y="274"/>
                    <a:pt x="137" y="26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37" y="262"/>
                    <a:pt x="24" y="249"/>
                    <a:pt x="24" y="237"/>
                  </a:cubicBezTo>
                  <a:cubicBezTo>
                    <a:pt x="12" y="225"/>
                    <a:pt x="0" y="212"/>
                    <a:pt x="0" y="199"/>
                  </a:cubicBezTo>
                  <a:cubicBezTo>
                    <a:pt x="0" y="87"/>
                    <a:pt x="87" y="0"/>
                    <a:pt x="199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99" y="0"/>
                    <a:pt x="112" y="87"/>
                    <a:pt x="112" y="199"/>
                  </a:cubicBezTo>
                  <a:cubicBezTo>
                    <a:pt x="112" y="212"/>
                    <a:pt x="124" y="225"/>
                    <a:pt x="124" y="237"/>
                  </a:cubicBezTo>
                  <a:cubicBezTo>
                    <a:pt x="137" y="249"/>
                    <a:pt x="149" y="262"/>
                    <a:pt x="174" y="262"/>
                  </a:cubicBezTo>
                  <a:cubicBezTo>
                    <a:pt x="249" y="262"/>
                    <a:pt x="249" y="262"/>
                    <a:pt x="249" y="262"/>
                  </a:cubicBezTo>
                  <a:cubicBezTo>
                    <a:pt x="299" y="274"/>
                    <a:pt x="324" y="312"/>
                    <a:pt x="324" y="362"/>
                  </a:cubicBezTo>
                  <a:close/>
                  <a:moveTo>
                    <a:pt x="324" y="362"/>
                  </a:moveTo>
                  <a:lnTo>
                    <a:pt x="324" y="362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1" name="Freeform 543">
              <a:extLst>
                <a:ext uri="{FF2B5EF4-FFF2-40B4-BE49-F238E27FC236}">
                  <a16:creationId xmlns:a16="http://schemas.microsoft.com/office/drawing/2014/main" id="{3870DF71-0AFC-264B-9DF0-738A1771E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450" y="5603875"/>
              <a:ext cx="238125" cy="215900"/>
            </a:xfrm>
            <a:custGeom>
              <a:avLst/>
              <a:gdLst>
                <a:gd name="T0" fmla="*/ 661 w 662"/>
                <a:gd name="T1" fmla="*/ 187 h 599"/>
                <a:gd name="T2" fmla="*/ 661 w 662"/>
                <a:gd name="T3" fmla="*/ 187 h 599"/>
                <a:gd name="T4" fmla="*/ 661 w 662"/>
                <a:gd name="T5" fmla="*/ 573 h 599"/>
                <a:gd name="T6" fmla="*/ 636 w 662"/>
                <a:gd name="T7" fmla="*/ 598 h 599"/>
                <a:gd name="T8" fmla="*/ 25 w 662"/>
                <a:gd name="T9" fmla="*/ 598 h 599"/>
                <a:gd name="T10" fmla="*/ 0 w 662"/>
                <a:gd name="T11" fmla="*/ 573 h 599"/>
                <a:gd name="T12" fmla="*/ 0 w 662"/>
                <a:gd name="T13" fmla="*/ 187 h 599"/>
                <a:gd name="T14" fmla="*/ 187 w 662"/>
                <a:gd name="T15" fmla="*/ 0 h 599"/>
                <a:gd name="T16" fmla="*/ 474 w 662"/>
                <a:gd name="T17" fmla="*/ 0 h 599"/>
                <a:gd name="T18" fmla="*/ 661 w 662"/>
                <a:gd name="T19" fmla="*/ 187 h 599"/>
                <a:gd name="T20" fmla="*/ 661 w 662"/>
                <a:gd name="T21" fmla="*/ 187 h 599"/>
                <a:gd name="T22" fmla="*/ 661 w 662"/>
                <a:gd name="T23" fmla="*/ 18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2" h="599">
                  <a:moveTo>
                    <a:pt x="661" y="187"/>
                  </a:moveTo>
                  <a:lnTo>
                    <a:pt x="661" y="187"/>
                  </a:lnTo>
                  <a:cubicBezTo>
                    <a:pt x="661" y="573"/>
                    <a:pt x="661" y="573"/>
                    <a:pt x="661" y="573"/>
                  </a:cubicBezTo>
                  <a:cubicBezTo>
                    <a:pt x="661" y="586"/>
                    <a:pt x="648" y="598"/>
                    <a:pt x="636" y="598"/>
                  </a:cubicBezTo>
                  <a:cubicBezTo>
                    <a:pt x="25" y="598"/>
                    <a:pt x="25" y="598"/>
                    <a:pt x="25" y="598"/>
                  </a:cubicBezTo>
                  <a:cubicBezTo>
                    <a:pt x="12" y="598"/>
                    <a:pt x="0" y="586"/>
                    <a:pt x="0" y="573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87"/>
                    <a:pt x="75" y="0"/>
                    <a:pt x="18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74" y="0"/>
                    <a:pt x="661" y="87"/>
                    <a:pt x="661" y="187"/>
                  </a:cubicBezTo>
                  <a:close/>
                  <a:moveTo>
                    <a:pt x="661" y="187"/>
                  </a:moveTo>
                  <a:lnTo>
                    <a:pt x="661" y="18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4" name="Freeform 546">
              <a:extLst>
                <a:ext uri="{FF2B5EF4-FFF2-40B4-BE49-F238E27FC236}">
                  <a16:creationId xmlns:a16="http://schemas.microsoft.com/office/drawing/2014/main" id="{D11EDB7C-9F81-854A-81A5-C02BC4DB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5486400"/>
              <a:ext cx="125413" cy="117475"/>
            </a:xfrm>
            <a:custGeom>
              <a:avLst/>
              <a:gdLst>
                <a:gd name="T0" fmla="*/ 349 w 350"/>
                <a:gd name="T1" fmla="*/ 37 h 325"/>
                <a:gd name="T2" fmla="*/ 349 w 350"/>
                <a:gd name="T3" fmla="*/ 37 h 325"/>
                <a:gd name="T4" fmla="*/ 349 w 350"/>
                <a:gd name="T5" fmla="*/ 149 h 325"/>
                <a:gd name="T6" fmla="*/ 174 w 350"/>
                <a:gd name="T7" fmla="*/ 324 h 325"/>
                <a:gd name="T8" fmla="*/ 112 w 350"/>
                <a:gd name="T9" fmla="*/ 311 h 325"/>
                <a:gd name="T10" fmla="*/ 0 w 350"/>
                <a:gd name="T11" fmla="*/ 149 h 325"/>
                <a:gd name="T12" fmla="*/ 0 w 350"/>
                <a:gd name="T13" fmla="*/ 37 h 325"/>
                <a:gd name="T14" fmla="*/ 174 w 350"/>
                <a:gd name="T15" fmla="*/ 0 h 325"/>
                <a:gd name="T16" fmla="*/ 349 w 350"/>
                <a:gd name="T17" fmla="*/ 37 h 325"/>
                <a:gd name="T18" fmla="*/ 349 w 350"/>
                <a:gd name="T19" fmla="*/ 37 h 325"/>
                <a:gd name="T20" fmla="*/ 349 w 350"/>
                <a:gd name="T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325">
                  <a:moveTo>
                    <a:pt x="349" y="37"/>
                  </a:moveTo>
                  <a:lnTo>
                    <a:pt x="349" y="37"/>
                  </a:lnTo>
                  <a:cubicBezTo>
                    <a:pt x="349" y="149"/>
                    <a:pt x="349" y="149"/>
                    <a:pt x="349" y="149"/>
                  </a:cubicBezTo>
                  <a:cubicBezTo>
                    <a:pt x="349" y="249"/>
                    <a:pt x="274" y="324"/>
                    <a:pt x="174" y="324"/>
                  </a:cubicBezTo>
                  <a:cubicBezTo>
                    <a:pt x="149" y="324"/>
                    <a:pt x="137" y="324"/>
                    <a:pt x="112" y="311"/>
                  </a:cubicBezTo>
                  <a:cubicBezTo>
                    <a:pt x="49" y="286"/>
                    <a:pt x="0" y="224"/>
                    <a:pt x="0" y="14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74" y="0"/>
                    <a:pt x="174" y="0"/>
                    <a:pt x="174" y="0"/>
                  </a:cubicBezTo>
                  <a:lnTo>
                    <a:pt x="349" y="37"/>
                  </a:lnTo>
                  <a:close/>
                  <a:moveTo>
                    <a:pt x="349" y="37"/>
                  </a:moveTo>
                  <a:lnTo>
                    <a:pt x="349" y="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136" name="Freeform 548">
              <a:extLst>
                <a:ext uri="{FF2B5EF4-FFF2-40B4-BE49-F238E27FC236}">
                  <a16:creationId xmlns:a16="http://schemas.microsoft.com/office/drawing/2014/main" id="{5AD08392-5BE1-7647-9AA1-9BAF02D59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5451475"/>
              <a:ext cx="125413" cy="49213"/>
            </a:xfrm>
            <a:custGeom>
              <a:avLst/>
              <a:gdLst>
                <a:gd name="T0" fmla="*/ 349 w 350"/>
                <a:gd name="T1" fmla="*/ 75 h 138"/>
                <a:gd name="T2" fmla="*/ 349 w 350"/>
                <a:gd name="T3" fmla="*/ 75 h 138"/>
                <a:gd name="T4" fmla="*/ 349 w 350"/>
                <a:gd name="T5" fmla="*/ 137 h 138"/>
                <a:gd name="T6" fmla="*/ 0 w 350"/>
                <a:gd name="T7" fmla="*/ 137 h 138"/>
                <a:gd name="T8" fmla="*/ 0 w 350"/>
                <a:gd name="T9" fmla="*/ 75 h 138"/>
                <a:gd name="T10" fmla="*/ 75 w 350"/>
                <a:gd name="T11" fmla="*/ 0 h 138"/>
                <a:gd name="T12" fmla="*/ 274 w 350"/>
                <a:gd name="T13" fmla="*/ 0 h 138"/>
                <a:gd name="T14" fmla="*/ 349 w 350"/>
                <a:gd name="T15" fmla="*/ 75 h 138"/>
                <a:gd name="T16" fmla="*/ 349 w 350"/>
                <a:gd name="T17" fmla="*/ 75 h 138"/>
                <a:gd name="T18" fmla="*/ 349 w 350"/>
                <a:gd name="T19" fmla="*/ 7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138">
                  <a:moveTo>
                    <a:pt x="349" y="75"/>
                  </a:moveTo>
                  <a:lnTo>
                    <a:pt x="349" y="75"/>
                  </a:lnTo>
                  <a:cubicBezTo>
                    <a:pt x="349" y="137"/>
                    <a:pt x="349" y="137"/>
                    <a:pt x="349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7"/>
                    <a:pt x="37" y="0"/>
                    <a:pt x="75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312" y="0"/>
                    <a:pt x="349" y="37"/>
                    <a:pt x="349" y="75"/>
                  </a:cubicBezTo>
                  <a:close/>
                  <a:moveTo>
                    <a:pt x="349" y="75"/>
                  </a:moveTo>
                  <a:lnTo>
                    <a:pt x="349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C9802D0-B436-B843-9450-13310C8873D4}"/>
              </a:ext>
            </a:extLst>
          </p:cNvPr>
          <p:cNvGrpSpPr/>
          <p:nvPr/>
        </p:nvGrpSpPr>
        <p:grpSpPr>
          <a:xfrm>
            <a:off x="1918581" y="4884826"/>
            <a:ext cx="4515638" cy="1480065"/>
            <a:chOff x="8171269" y="10491269"/>
            <a:chExt cx="6510093" cy="148006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77CB158-F61D-794F-955B-3D6CF74F87E1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1CDF810-796A-434E-B216-FD248E385C34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Ability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CDD128-F64B-3746-9C89-F86CBA1BB26D}"/>
              </a:ext>
            </a:extLst>
          </p:cNvPr>
          <p:cNvCxnSpPr>
            <a:cxnSpLocks/>
          </p:cNvCxnSpPr>
          <p:nvPr/>
        </p:nvCxnSpPr>
        <p:spPr>
          <a:xfrm>
            <a:off x="1918581" y="6808571"/>
            <a:ext cx="586754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61F7341-FE91-A644-AE98-FDB7516B3633}"/>
              </a:ext>
            </a:extLst>
          </p:cNvPr>
          <p:cNvGrpSpPr/>
          <p:nvPr/>
        </p:nvGrpSpPr>
        <p:grpSpPr>
          <a:xfrm>
            <a:off x="1918581" y="7241946"/>
            <a:ext cx="4515638" cy="1480065"/>
            <a:chOff x="8171269" y="10491269"/>
            <a:chExt cx="6510093" cy="1480065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28E71B2-F7DD-9149-A138-85CD3B64A990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5FE45A-28F2-D447-B427-A5A639FD541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800CEF2-2301-EF48-B3F6-793576AF5DD2}"/>
              </a:ext>
            </a:extLst>
          </p:cNvPr>
          <p:cNvCxnSpPr>
            <a:cxnSpLocks/>
          </p:cNvCxnSpPr>
          <p:nvPr/>
        </p:nvCxnSpPr>
        <p:spPr>
          <a:xfrm>
            <a:off x="1918581" y="9165691"/>
            <a:ext cx="586754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F1BBCE5-3F49-A947-A2E0-50145528EF91}"/>
              </a:ext>
            </a:extLst>
          </p:cNvPr>
          <p:cNvGrpSpPr/>
          <p:nvPr/>
        </p:nvGrpSpPr>
        <p:grpSpPr>
          <a:xfrm>
            <a:off x="1918581" y="9558426"/>
            <a:ext cx="4515638" cy="1480065"/>
            <a:chOff x="8171269" y="10491269"/>
            <a:chExt cx="6510093" cy="1480065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B02D0B5-27B1-3943-B3F4-A73D80891246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2252A0C-FCC3-434B-AC9E-FB4FE568C3CC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Goals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569F7BB-6147-F743-A0E9-8B8B72FF0A9C}"/>
              </a:ext>
            </a:extLst>
          </p:cNvPr>
          <p:cNvCxnSpPr>
            <a:cxnSpLocks/>
          </p:cNvCxnSpPr>
          <p:nvPr/>
        </p:nvCxnSpPr>
        <p:spPr>
          <a:xfrm>
            <a:off x="1918581" y="11482171"/>
            <a:ext cx="586754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1EE2A5D-3CF6-DC45-B157-C8FEE03C0455}"/>
              </a:ext>
            </a:extLst>
          </p:cNvPr>
          <p:cNvGrpSpPr/>
          <p:nvPr/>
        </p:nvGrpSpPr>
        <p:grpSpPr>
          <a:xfrm>
            <a:off x="18062658" y="4884826"/>
            <a:ext cx="4515638" cy="1480065"/>
            <a:chOff x="8171269" y="10491269"/>
            <a:chExt cx="6510093" cy="148006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62F8835-FB0A-E840-B2B3-D4E43C407B05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2036FC9-5714-FC45-8E99-E4A4AC8ABA94}"/>
                </a:ext>
              </a:extLst>
            </p:cNvPr>
            <p:cNvSpPr/>
            <p:nvPr/>
          </p:nvSpPr>
          <p:spPr>
            <a:xfrm>
              <a:off x="10177987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Front Pay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592AAB2-330B-6040-A9B1-C111E5D1FF96}"/>
              </a:ext>
            </a:extLst>
          </p:cNvPr>
          <p:cNvCxnSpPr>
            <a:cxnSpLocks/>
          </p:cNvCxnSpPr>
          <p:nvPr/>
        </p:nvCxnSpPr>
        <p:spPr>
          <a:xfrm>
            <a:off x="16772501" y="6808571"/>
            <a:ext cx="586754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62A9747-5474-074D-9F2A-6A6D597C823C}"/>
              </a:ext>
            </a:extLst>
          </p:cNvPr>
          <p:cNvGrpSpPr/>
          <p:nvPr/>
        </p:nvGrpSpPr>
        <p:grpSpPr>
          <a:xfrm>
            <a:off x="18062658" y="7241946"/>
            <a:ext cx="4515638" cy="1480065"/>
            <a:chOff x="8171269" y="10491269"/>
            <a:chExt cx="6510093" cy="1480065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AE8255A-6BB2-6649-80C0-4B8A87C346AD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9AB84D-952C-D54D-B9D4-A2552D963A49}"/>
                </a:ext>
              </a:extLst>
            </p:cNvPr>
            <p:cNvSpPr/>
            <p:nvPr/>
          </p:nvSpPr>
          <p:spPr>
            <a:xfrm>
              <a:off x="1037760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Skill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47394D0-D82A-9944-8CE9-4F245ADD91FB}"/>
              </a:ext>
            </a:extLst>
          </p:cNvPr>
          <p:cNvCxnSpPr>
            <a:cxnSpLocks/>
          </p:cNvCxnSpPr>
          <p:nvPr/>
        </p:nvCxnSpPr>
        <p:spPr>
          <a:xfrm>
            <a:off x="16772501" y="9165691"/>
            <a:ext cx="586754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170137-140D-7E48-A3EE-7083D56706D9}"/>
              </a:ext>
            </a:extLst>
          </p:cNvPr>
          <p:cNvGrpSpPr/>
          <p:nvPr/>
        </p:nvGrpSpPr>
        <p:grpSpPr>
          <a:xfrm>
            <a:off x="18062658" y="9558426"/>
            <a:ext cx="4515638" cy="1480065"/>
            <a:chOff x="8171269" y="10491269"/>
            <a:chExt cx="6510093" cy="148006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DA2E95A-DD73-1E42-AFFD-DE9C1327B3AD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58A5F34-57BB-1041-A964-136B98910511}"/>
                </a:ext>
              </a:extLst>
            </p:cNvPr>
            <p:cNvSpPr/>
            <p:nvPr/>
          </p:nvSpPr>
          <p:spPr>
            <a:xfrm>
              <a:off x="10251980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Bumping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1DA0BF4-9052-1C43-81E7-2E67B86E75A2}"/>
              </a:ext>
            </a:extLst>
          </p:cNvPr>
          <p:cNvCxnSpPr>
            <a:cxnSpLocks/>
          </p:cNvCxnSpPr>
          <p:nvPr/>
        </p:nvCxnSpPr>
        <p:spPr>
          <a:xfrm>
            <a:off x="16772501" y="11482171"/>
            <a:ext cx="586754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0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51223FD-CC20-844F-A219-F46386335751}"/>
              </a:ext>
            </a:extLst>
          </p:cNvPr>
          <p:cNvSpPr/>
          <p:nvPr/>
        </p:nvSpPr>
        <p:spPr>
          <a:xfrm>
            <a:off x="2668308" y="5600350"/>
            <a:ext cx="19261210" cy="1776705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7D91FB-CA49-7046-BD1F-DEE28741B58E}"/>
              </a:ext>
            </a:extLst>
          </p:cNvPr>
          <p:cNvGrpSpPr/>
          <p:nvPr/>
        </p:nvGrpSpPr>
        <p:grpSpPr>
          <a:xfrm>
            <a:off x="8163242" y="4582914"/>
            <a:ext cx="8504555" cy="7330955"/>
            <a:chOff x="6102350" y="5886450"/>
            <a:chExt cx="839788" cy="723900"/>
          </a:xfrm>
        </p:grpSpPr>
        <p:sp>
          <p:nvSpPr>
            <p:cNvPr id="48" name="Freeform 958">
              <a:extLst>
                <a:ext uri="{FF2B5EF4-FFF2-40B4-BE49-F238E27FC236}">
                  <a16:creationId xmlns:a16="http://schemas.microsoft.com/office/drawing/2014/main" id="{3416514A-B288-1444-827D-7A546321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238" y="5976938"/>
              <a:ext cx="71437" cy="80962"/>
            </a:xfrm>
            <a:custGeom>
              <a:avLst/>
              <a:gdLst>
                <a:gd name="T0" fmla="*/ 187 w 200"/>
                <a:gd name="T1" fmla="*/ 62 h 225"/>
                <a:gd name="T2" fmla="*/ 187 w 200"/>
                <a:gd name="T3" fmla="*/ 62 h 225"/>
                <a:gd name="T4" fmla="*/ 12 w 200"/>
                <a:gd name="T5" fmla="*/ 224 h 225"/>
                <a:gd name="T6" fmla="*/ 0 w 200"/>
                <a:gd name="T7" fmla="*/ 124 h 225"/>
                <a:gd name="T8" fmla="*/ 12 w 200"/>
                <a:gd name="T9" fmla="*/ 49 h 225"/>
                <a:gd name="T10" fmla="*/ 100 w 200"/>
                <a:gd name="T11" fmla="*/ 25 h 225"/>
                <a:gd name="T12" fmla="*/ 162 w 200"/>
                <a:gd name="T13" fmla="*/ 12 h 225"/>
                <a:gd name="T14" fmla="*/ 187 w 200"/>
                <a:gd name="T15" fmla="*/ 62 h 225"/>
                <a:gd name="T16" fmla="*/ 187 w 200"/>
                <a:gd name="T17" fmla="*/ 62 h 225"/>
                <a:gd name="T18" fmla="*/ 187 w 200"/>
                <a:gd name="T19" fmla="*/ 6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225">
                  <a:moveTo>
                    <a:pt x="187" y="62"/>
                  </a:moveTo>
                  <a:lnTo>
                    <a:pt x="187" y="62"/>
                  </a:lnTo>
                  <a:cubicBezTo>
                    <a:pt x="12" y="224"/>
                    <a:pt x="12" y="224"/>
                    <a:pt x="12" y="2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62" y="12"/>
                    <a:pt x="162" y="12"/>
                    <a:pt x="162" y="12"/>
                  </a:cubicBezTo>
                  <a:cubicBezTo>
                    <a:pt x="187" y="0"/>
                    <a:pt x="199" y="37"/>
                    <a:pt x="187" y="62"/>
                  </a:cubicBezTo>
                  <a:close/>
                  <a:moveTo>
                    <a:pt x="187" y="62"/>
                  </a:moveTo>
                  <a:lnTo>
                    <a:pt x="187" y="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960">
              <a:extLst>
                <a:ext uri="{FF2B5EF4-FFF2-40B4-BE49-F238E27FC236}">
                  <a16:creationId xmlns:a16="http://schemas.microsoft.com/office/drawing/2014/main" id="{FA9BB8E9-9FEA-2547-A434-C5F7D6BC0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6210300"/>
              <a:ext cx="73025" cy="71438"/>
            </a:xfrm>
            <a:custGeom>
              <a:avLst/>
              <a:gdLst>
                <a:gd name="T0" fmla="*/ 200 w 201"/>
                <a:gd name="T1" fmla="*/ 13 h 200"/>
                <a:gd name="T2" fmla="*/ 200 w 201"/>
                <a:gd name="T3" fmla="*/ 13 h 200"/>
                <a:gd name="T4" fmla="*/ 138 w 201"/>
                <a:gd name="T5" fmla="*/ 150 h 200"/>
                <a:gd name="T6" fmla="*/ 25 w 201"/>
                <a:gd name="T7" fmla="*/ 137 h 200"/>
                <a:gd name="T8" fmla="*/ 25 w 201"/>
                <a:gd name="T9" fmla="*/ 137 h 200"/>
                <a:gd name="T10" fmla="*/ 0 w 201"/>
                <a:gd name="T11" fmla="*/ 13 h 200"/>
                <a:gd name="T12" fmla="*/ 88 w 201"/>
                <a:gd name="T13" fmla="*/ 0 h 200"/>
                <a:gd name="T14" fmla="*/ 200 w 201"/>
                <a:gd name="T15" fmla="*/ 13 h 200"/>
                <a:gd name="T16" fmla="*/ 200 w 201"/>
                <a:gd name="T17" fmla="*/ 13 h 200"/>
                <a:gd name="T18" fmla="*/ 200 w 201"/>
                <a:gd name="T19" fmla="*/ 1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00">
                  <a:moveTo>
                    <a:pt x="200" y="13"/>
                  </a:moveTo>
                  <a:lnTo>
                    <a:pt x="200" y="13"/>
                  </a:lnTo>
                  <a:cubicBezTo>
                    <a:pt x="138" y="150"/>
                    <a:pt x="138" y="150"/>
                    <a:pt x="138" y="150"/>
                  </a:cubicBezTo>
                  <a:cubicBezTo>
                    <a:pt x="113" y="199"/>
                    <a:pt x="38" y="187"/>
                    <a:pt x="25" y="137"/>
                  </a:cubicBezTo>
                  <a:lnTo>
                    <a:pt x="25" y="137"/>
                  </a:lnTo>
                  <a:cubicBezTo>
                    <a:pt x="0" y="13"/>
                    <a:pt x="0" y="13"/>
                    <a:pt x="0" y="13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200" y="13"/>
                  </a:lnTo>
                  <a:close/>
                  <a:moveTo>
                    <a:pt x="200" y="13"/>
                  </a:moveTo>
                  <a:lnTo>
                    <a:pt x="200" y="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962">
              <a:extLst>
                <a:ext uri="{FF2B5EF4-FFF2-40B4-BE49-F238E27FC236}">
                  <a16:creationId xmlns:a16="http://schemas.microsoft.com/office/drawing/2014/main" id="{40AC89A2-4EA4-BC4A-9DD5-B5CEB62E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900" y="5994400"/>
              <a:ext cx="292100" cy="90488"/>
            </a:xfrm>
            <a:custGeom>
              <a:avLst/>
              <a:gdLst>
                <a:gd name="T0" fmla="*/ 810 w 811"/>
                <a:gd name="T1" fmla="*/ 0 h 251"/>
                <a:gd name="T2" fmla="*/ 810 w 811"/>
                <a:gd name="T3" fmla="*/ 0 h 251"/>
                <a:gd name="T4" fmla="*/ 810 w 811"/>
                <a:gd name="T5" fmla="*/ 175 h 251"/>
                <a:gd name="T6" fmla="*/ 698 w 811"/>
                <a:gd name="T7" fmla="*/ 200 h 251"/>
                <a:gd name="T8" fmla="*/ 436 w 811"/>
                <a:gd name="T9" fmla="*/ 250 h 251"/>
                <a:gd name="T10" fmla="*/ 0 w 811"/>
                <a:gd name="T11" fmla="*/ 250 h 251"/>
                <a:gd name="T12" fmla="*/ 0 w 811"/>
                <a:gd name="T13" fmla="*/ 75 h 251"/>
                <a:gd name="T14" fmla="*/ 436 w 811"/>
                <a:gd name="T15" fmla="*/ 75 h 251"/>
                <a:gd name="T16" fmla="*/ 698 w 811"/>
                <a:gd name="T17" fmla="*/ 26 h 251"/>
                <a:gd name="T18" fmla="*/ 810 w 811"/>
                <a:gd name="T19" fmla="*/ 0 h 251"/>
                <a:gd name="T20" fmla="*/ 810 w 811"/>
                <a:gd name="T21" fmla="*/ 0 h 251"/>
                <a:gd name="T22" fmla="*/ 810 w 811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1" h="251">
                  <a:moveTo>
                    <a:pt x="810" y="0"/>
                  </a:moveTo>
                  <a:lnTo>
                    <a:pt x="810" y="0"/>
                  </a:lnTo>
                  <a:cubicBezTo>
                    <a:pt x="810" y="175"/>
                    <a:pt x="810" y="175"/>
                    <a:pt x="810" y="175"/>
                  </a:cubicBezTo>
                  <a:cubicBezTo>
                    <a:pt x="698" y="200"/>
                    <a:pt x="698" y="200"/>
                    <a:pt x="698" y="200"/>
                  </a:cubicBezTo>
                  <a:cubicBezTo>
                    <a:pt x="611" y="213"/>
                    <a:pt x="523" y="250"/>
                    <a:pt x="436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36" y="75"/>
                    <a:pt x="436" y="75"/>
                    <a:pt x="436" y="75"/>
                  </a:cubicBezTo>
                  <a:cubicBezTo>
                    <a:pt x="523" y="75"/>
                    <a:pt x="611" y="38"/>
                    <a:pt x="698" y="26"/>
                  </a:cubicBezTo>
                  <a:lnTo>
                    <a:pt x="810" y="0"/>
                  </a:lnTo>
                  <a:close/>
                  <a:moveTo>
                    <a:pt x="810" y="0"/>
                  </a:move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965">
              <a:extLst>
                <a:ext uri="{FF2B5EF4-FFF2-40B4-BE49-F238E27FC236}">
                  <a16:creationId xmlns:a16="http://schemas.microsoft.com/office/drawing/2014/main" id="{4D893A9B-A12F-6C43-8BEB-7F656B7D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413" y="59944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28F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966">
              <a:extLst>
                <a:ext uri="{FF2B5EF4-FFF2-40B4-BE49-F238E27FC236}">
                  <a16:creationId xmlns:a16="http://schemas.microsoft.com/office/drawing/2014/main" id="{B07D5700-4BD1-D54D-9FF7-03187F548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350" y="6473825"/>
              <a:ext cx="287338" cy="134938"/>
            </a:xfrm>
            <a:custGeom>
              <a:avLst/>
              <a:gdLst>
                <a:gd name="T0" fmla="*/ 785 w 799"/>
                <a:gd name="T1" fmla="*/ 0 h 375"/>
                <a:gd name="T2" fmla="*/ 785 w 799"/>
                <a:gd name="T3" fmla="*/ 0 h 375"/>
                <a:gd name="T4" fmla="*/ 798 w 799"/>
                <a:gd name="T5" fmla="*/ 187 h 375"/>
                <a:gd name="T6" fmla="*/ 785 w 799"/>
                <a:gd name="T7" fmla="*/ 374 h 375"/>
                <a:gd name="T8" fmla="*/ 37 w 799"/>
                <a:gd name="T9" fmla="*/ 374 h 375"/>
                <a:gd name="T10" fmla="*/ 0 w 799"/>
                <a:gd name="T11" fmla="*/ 336 h 375"/>
                <a:gd name="T12" fmla="*/ 0 w 799"/>
                <a:gd name="T13" fmla="*/ 37 h 375"/>
                <a:gd name="T14" fmla="*/ 37 w 799"/>
                <a:gd name="T15" fmla="*/ 0 h 375"/>
                <a:gd name="T16" fmla="*/ 785 w 799"/>
                <a:gd name="T17" fmla="*/ 0 h 375"/>
                <a:gd name="T18" fmla="*/ 785 w 799"/>
                <a:gd name="T19" fmla="*/ 0 h 375"/>
                <a:gd name="T20" fmla="*/ 785 w 799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9" h="375">
                  <a:moveTo>
                    <a:pt x="785" y="0"/>
                  </a:moveTo>
                  <a:lnTo>
                    <a:pt x="785" y="0"/>
                  </a:lnTo>
                  <a:cubicBezTo>
                    <a:pt x="798" y="187"/>
                    <a:pt x="798" y="187"/>
                    <a:pt x="798" y="187"/>
                  </a:cubicBezTo>
                  <a:cubicBezTo>
                    <a:pt x="785" y="374"/>
                    <a:pt x="785" y="374"/>
                    <a:pt x="785" y="374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5" y="374"/>
                    <a:pt x="0" y="361"/>
                    <a:pt x="0" y="3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2"/>
                    <a:pt x="25" y="0"/>
                    <a:pt x="37" y="0"/>
                  </a:cubicBezTo>
                  <a:lnTo>
                    <a:pt x="785" y="0"/>
                  </a:lnTo>
                  <a:close/>
                  <a:moveTo>
                    <a:pt x="785" y="0"/>
                  </a:moveTo>
                  <a:lnTo>
                    <a:pt x="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967">
              <a:extLst>
                <a:ext uri="{FF2B5EF4-FFF2-40B4-BE49-F238E27FC236}">
                  <a16:creationId xmlns:a16="http://schemas.microsoft.com/office/drawing/2014/main" id="{5B4BBB15-0DC2-A945-937F-5B487F260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6473825"/>
              <a:ext cx="50800" cy="134938"/>
            </a:xfrm>
            <a:custGeom>
              <a:avLst/>
              <a:gdLst>
                <a:gd name="T0" fmla="*/ 125 w 139"/>
                <a:gd name="T1" fmla="*/ 0 h 375"/>
                <a:gd name="T2" fmla="*/ 138 w 139"/>
                <a:gd name="T3" fmla="*/ 187 h 375"/>
                <a:gd name="T4" fmla="*/ 125 w 139"/>
                <a:gd name="T5" fmla="*/ 374 h 375"/>
                <a:gd name="T6" fmla="*/ 0 w 139"/>
                <a:gd name="T7" fmla="*/ 374 h 375"/>
                <a:gd name="T8" fmla="*/ 0 w 139"/>
                <a:gd name="T9" fmla="*/ 0 h 375"/>
                <a:gd name="T10" fmla="*/ 125 w 139"/>
                <a:gd name="T11" fmla="*/ 0 h 375"/>
                <a:gd name="T12" fmla="*/ 125 w 139"/>
                <a:gd name="T13" fmla="*/ 0 h 375"/>
                <a:gd name="T14" fmla="*/ 125 w 139"/>
                <a:gd name="T15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75">
                  <a:moveTo>
                    <a:pt x="125" y="0"/>
                  </a:moveTo>
                  <a:lnTo>
                    <a:pt x="138" y="187"/>
                  </a:lnTo>
                  <a:lnTo>
                    <a:pt x="125" y="374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125" y="0"/>
                  </a:lnTo>
                  <a:close/>
                  <a:moveTo>
                    <a:pt x="125" y="0"/>
                  </a:moveTo>
                  <a:lnTo>
                    <a:pt x="125" y="0"/>
                  </a:lnTo>
                  <a:close/>
                </a:path>
              </a:pathLst>
            </a:custGeom>
            <a:solidFill>
              <a:srgbClr val="0067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968">
              <a:extLst>
                <a:ext uri="{FF2B5EF4-FFF2-40B4-BE49-F238E27FC236}">
                  <a16:creationId xmlns:a16="http://schemas.microsoft.com/office/drawing/2014/main" id="{A092A44E-4594-B44C-8E59-8470EB9C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6473825"/>
              <a:ext cx="50800" cy="134938"/>
            </a:xfrm>
            <a:custGeom>
              <a:avLst/>
              <a:gdLst>
                <a:gd name="T0" fmla="*/ 125 w 139"/>
                <a:gd name="T1" fmla="*/ 0 h 375"/>
                <a:gd name="T2" fmla="*/ 138 w 139"/>
                <a:gd name="T3" fmla="*/ 187 h 375"/>
                <a:gd name="T4" fmla="*/ 125 w 139"/>
                <a:gd name="T5" fmla="*/ 374 h 375"/>
                <a:gd name="T6" fmla="*/ 0 w 139"/>
                <a:gd name="T7" fmla="*/ 374 h 375"/>
                <a:gd name="T8" fmla="*/ 0 w 139"/>
                <a:gd name="T9" fmla="*/ 0 h 375"/>
                <a:gd name="T10" fmla="*/ 125 w 139"/>
                <a:gd name="T1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375">
                  <a:moveTo>
                    <a:pt x="125" y="0"/>
                  </a:moveTo>
                  <a:lnTo>
                    <a:pt x="138" y="187"/>
                  </a:lnTo>
                  <a:lnTo>
                    <a:pt x="125" y="374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125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969">
              <a:extLst>
                <a:ext uri="{FF2B5EF4-FFF2-40B4-BE49-F238E27FC236}">
                  <a16:creationId xmlns:a16="http://schemas.microsoft.com/office/drawing/2014/main" id="{BCEDC874-4342-A54A-B30D-BAC003595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5" y="64738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67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970">
              <a:extLst>
                <a:ext uri="{FF2B5EF4-FFF2-40B4-BE49-F238E27FC236}">
                  <a16:creationId xmlns:a16="http://schemas.microsoft.com/office/drawing/2014/main" id="{85BD3A93-6D8F-8B4B-AFEA-94398C93E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5" y="6411913"/>
              <a:ext cx="292100" cy="198437"/>
            </a:xfrm>
            <a:custGeom>
              <a:avLst/>
              <a:gdLst>
                <a:gd name="T0" fmla="*/ 773 w 812"/>
                <a:gd name="T1" fmla="*/ 0 h 550"/>
                <a:gd name="T2" fmla="*/ 773 w 812"/>
                <a:gd name="T3" fmla="*/ 0 h 550"/>
                <a:gd name="T4" fmla="*/ 811 w 812"/>
                <a:gd name="T5" fmla="*/ 274 h 550"/>
                <a:gd name="T6" fmla="*/ 773 w 812"/>
                <a:gd name="T7" fmla="*/ 549 h 550"/>
                <a:gd name="T8" fmla="*/ 0 w 812"/>
                <a:gd name="T9" fmla="*/ 549 h 550"/>
                <a:gd name="T10" fmla="*/ 0 w 812"/>
                <a:gd name="T11" fmla="*/ 37 h 550"/>
                <a:gd name="T12" fmla="*/ 38 w 812"/>
                <a:gd name="T13" fmla="*/ 0 h 550"/>
                <a:gd name="T14" fmla="*/ 773 w 812"/>
                <a:gd name="T15" fmla="*/ 0 h 550"/>
                <a:gd name="T16" fmla="*/ 773 w 812"/>
                <a:gd name="T17" fmla="*/ 0 h 550"/>
                <a:gd name="T18" fmla="*/ 773 w 812"/>
                <a:gd name="T1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2" h="550">
                  <a:moveTo>
                    <a:pt x="773" y="0"/>
                  </a:moveTo>
                  <a:lnTo>
                    <a:pt x="773" y="0"/>
                  </a:lnTo>
                  <a:cubicBezTo>
                    <a:pt x="811" y="274"/>
                    <a:pt x="811" y="274"/>
                    <a:pt x="811" y="274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3"/>
                    <a:pt x="13" y="0"/>
                    <a:pt x="38" y="0"/>
                  </a:cubicBezTo>
                  <a:lnTo>
                    <a:pt x="773" y="0"/>
                  </a:lnTo>
                  <a:close/>
                  <a:moveTo>
                    <a:pt x="773" y="0"/>
                  </a:moveTo>
                  <a:lnTo>
                    <a:pt x="7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971">
              <a:extLst>
                <a:ext uri="{FF2B5EF4-FFF2-40B4-BE49-F238E27FC236}">
                  <a16:creationId xmlns:a16="http://schemas.microsoft.com/office/drawing/2014/main" id="{941F6582-D0CE-A54C-829C-EFD690AD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88" y="6411913"/>
              <a:ext cx="58737" cy="198437"/>
            </a:xfrm>
            <a:custGeom>
              <a:avLst/>
              <a:gdLst>
                <a:gd name="T0" fmla="*/ 124 w 163"/>
                <a:gd name="T1" fmla="*/ 0 h 550"/>
                <a:gd name="T2" fmla="*/ 162 w 163"/>
                <a:gd name="T3" fmla="*/ 274 h 550"/>
                <a:gd name="T4" fmla="*/ 124 w 163"/>
                <a:gd name="T5" fmla="*/ 549 h 550"/>
                <a:gd name="T6" fmla="*/ 0 w 163"/>
                <a:gd name="T7" fmla="*/ 549 h 550"/>
                <a:gd name="T8" fmla="*/ 0 w 163"/>
                <a:gd name="T9" fmla="*/ 0 h 550"/>
                <a:gd name="T10" fmla="*/ 124 w 163"/>
                <a:gd name="T11" fmla="*/ 0 h 550"/>
                <a:gd name="T12" fmla="*/ 124 w 163"/>
                <a:gd name="T13" fmla="*/ 0 h 550"/>
                <a:gd name="T14" fmla="*/ 124 w 163"/>
                <a:gd name="T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50">
                  <a:moveTo>
                    <a:pt x="124" y="0"/>
                  </a:moveTo>
                  <a:lnTo>
                    <a:pt x="162" y="274"/>
                  </a:lnTo>
                  <a:lnTo>
                    <a:pt x="124" y="549"/>
                  </a:lnTo>
                  <a:lnTo>
                    <a:pt x="0" y="549"/>
                  </a:lnTo>
                  <a:lnTo>
                    <a:pt x="0" y="0"/>
                  </a:lnTo>
                  <a:lnTo>
                    <a:pt x="124" y="0"/>
                  </a:lnTo>
                  <a:close/>
                  <a:moveTo>
                    <a:pt x="124" y="0"/>
                  </a:moveTo>
                  <a:lnTo>
                    <a:pt x="124" y="0"/>
                  </a:lnTo>
                  <a:close/>
                </a:path>
              </a:pathLst>
            </a:custGeom>
            <a:solidFill>
              <a:srgbClr val="0473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972">
              <a:extLst>
                <a:ext uri="{FF2B5EF4-FFF2-40B4-BE49-F238E27FC236}">
                  <a16:creationId xmlns:a16="http://schemas.microsoft.com/office/drawing/2014/main" id="{DC0156D1-BC17-324E-96CA-9298C23D0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88" y="6411913"/>
              <a:ext cx="58737" cy="198437"/>
            </a:xfrm>
            <a:custGeom>
              <a:avLst/>
              <a:gdLst>
                <a:gd name="T0" fmla="*/ 124 w 163"/>
                <a:gd name="T1" fmla="*/ 0 h 550"/>
                <a:gd name="T2" fmla="*/ 162 w 163"/>
                <a:gd name="T3" fmla="*/ 274 h 550"/>
                <a:gd name="T4" fmla="*/ 124 w 163"/>
                <a:gd name="T5" fmla="*/ 549 h 550"/>
                <a:gd name="T6" fmla="*/ 0 w 163"/>
                <a:gd name="T7" fmla="*/ 549 h 550"/>
                <a:gd name="T8" fmla="*/ 0 w 163"/>
                <a:gd name="T9" fmla="*/ 0 h 550"/>
                <a:gd name="T10" fmla="*/ 124 w 163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550">
                  <a:moveTo>
                    <a:pt x="124" y="0"/>
                  </a:moveTo>
                  <a:lnTo>
                    <a:pt x="162" y="274"/>
                  </a:lnTo>
                  <a:lnTo>
                    <a:pt x="124" y="549"/>
                  </a:lnTo>
                  <a:lnTo>
                    <a:pt x="0" y="549"/>
                  </a:lnTo>
                  <a:lnTo>
                    <a:pt x="0" y="0"/>
                  </a:lnTo>
                  <a:lnTo>
                    <a:pt x="124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973">
              <a:extLst>
                <a:ext uri="{FF2B5EF4-FFF2-40B4-BE49-F238E27FC236}">
                  <a16:creationId xmlns:a16="http://schemas.microsoft.com/office/drawing/2014/main" id="{B6B7E2D6-3F44-BF4C-9ABA-16D83B99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2738" y="64119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473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974">
              <a:extLst>
                <a:ext uri="{FF2B5EF4-FFF2-40B4-BE49-F238E27FC236}">
                  <a16:creationId xmlns:a16="http://schemas.microsoft.com/office/drawing/2014/main" id="{C4D9668C-E181-7447-B65B-A2F737301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2738" y="6340475"/>
              <a:ext cx="279400" cy="269875"/>
            </a:xfrm>
            <a:custGeom>
              <a:avLst/>
              <a:gdLst>
                <a:gd name="T0" fmla="*/ 773 w 774"/>
                <a:gd name="T1" fmla="*/ 37 h 749"/>
                <a:gd name="T2" fmla="*/ 773 w 774"/>
                <a:gd name="T3" fmla="*/ 37 h 749"/>
                <a:gd name="T4" fmla="*/ 773 w 774"/>
                <a:gd name="T5" fmla="*/ 710 h 749"/>
                <a:gd name="T6" fmla="*/ 736 w 774"/>
                <a:gd name="T7" fmla="*/ 748 h 749"/>
                <a:gd name="T8" fmla="*/ 0 w 774"/>
                <a:gd name="T9" fmla="*/ 748 h 749"/>
                <a:gd name="T10" fmla="*/ 0 w 774"/>
                <a:gd name="T11" fmla="*/ 37 h 749"/>
                <a:gd name="T12" fmla="*/ 38 w 774"/>
                <a:gd name="T13" fmla="*/ 0 h 749"/>
                <a:gd name="T14" fmla="*/ 736 w 774"/>
                <a:gd name="T15" fmla="*/ 0 h 749"/>
                <a:gd name="T16" fmla="*/ 773 w 774"/>
                <a:gd name="T17" fmla="*/ 37 h 749"/>
                <a:gd name="T18" fmla="*/ 773 w 774"/>
                <a:gd name="T19" fmla="*/ 37 h 749"/>
                <a:gd name="T20" fmla="*/ 773 w 774"/>
                <a:gd name="T21" fmla="*/ 3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4" h="749">
                  <a:moveTo>
                    <a:pt x="773" y="37"/>
                  </a:moveTo>
                  <a:lnTo>
                    <a:pt x="773" y="37"/>
                  </a:lnTo>
                  <a:cubicBezTo>
                    <a:pt x="773" y="710"/>
                    <a:pt x="773" y="710"/>
                    <a:pt x="773" y="710"/>
                  </a:cubicBezTo>
                  <a:cubicBezTo>
                    <a:pt x="773" y="735"/>
                    <a:pt x="761" y="748"/>
                    <a:pt x="736" y="748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13" y="0"/>
                    <a:pt x="38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61" y="0"/>
                    <a:pt x="773" y="25"/>
                    <a:pt x="773" y="37"/>
                  </a:cubicBezTo>
                  <a:close/>
                  <a:moveTo>
                    <a:pt x="773" y="37"/>
                  </a:moveTo>
                  <a:lnTo>
                    <a:pt x="773" y="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975">
              <a:extLst>
                <a:ext uri="{FF2B5EF4-FFF2-40B4-BE49-F238E27FC236}">
                  <a16:creationId xmlns:a16="http://schemas.microsoft.com/office/drawing/2014/main" id="{DAEDC5F6-0384-0044-84E3-D47DF78B9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6340475"/>
              <a:ext cx="49212" cy="269875"/>
            </a:xfrm>
            <a:custGeom>
              <a:avLst/>
              <a:gdLst>
                <a:gd name="T0" fmla="*/ 137 w 138"/>
                <a:gd name="T1" fmla="*/ 37 h 749"/>
                <a:gd name="T2" fmla="*/ 137 w 138"/>
                <a:gd name="T3" fmla="*/ 37 h 749"/>
                <a:gd name="T4" fmla="*/ 137 w 138"/>
                <a:gd name="T5" fmla="*/ 710 h 749"/>
                <a:gd name="T6" fmla="*/ 100 w 138"/>
                <a:gd name="T7" fmla="*/ 748 h 749"/>
                <a:gd name="T8" fmla="*/ 0 w 138"/>
                <a:gd name="T9" fmla="*/ 748 h 749"/>
                <a:gd name="T10" fmla="*/ 38 w 138"/>
                <a:gd name="T11" fmla="*/ 710 h 749"/>
                <a:gd name="T12" fmla="*/ 38 w 138"/>
                <a:gd name="T13" fmla="*/ 37 h 749"/>
                <a:gd name="T14" fmla="*/ 0 w 138"/>
                <a:gd name="T15" fmla="*/ 0 h 749"/>
                <a:gd name="T16" fmla="*/ 100 w 138"/>
                <a:gd name="T17" fmla="*/ 0 h 749"/>
                <a:gd name="T18" fmla="*/ 137 w 138"/>
                <a:gd name="T19" fmla="*/ 37 h 749"/>
                <a:gd name="T20" fmla="*/ 137 w 138"/>
                <a:gd name="T21" fmla="*/ 37 h 749"/>
                <a:gd name="T22" fmla="*/ 137 w 138"/>
                <a:gd name="T23" fmla="*/ 3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749">
                  <a:moveTo>
                    <a:pt x="137" y="37"/>
                  </a:moveTo>
                  <a:lnTo>
                    <a:pt x="137" y="37"/>
                  </a:lnTo>
                  <a:cubicBezTo>
                    <a:pt x="137" y="710"/>
                    <a:pt x="137" y="710"/>
                    <a:pt x="137" y="710"/>
                  </a:cubicBezTo>
                  <a:cubicBezTo>
                    <a:pt x="137" y="735"/>
                    <a:pt x="125" y="748"/>
                    <a:pt x="100" y="748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13" y="748"/>
                    <a:pt x="38" y="735"/>
                    <a:pt x="38" y="710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13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5" y="0"/>
                    <a:pt x="137" y="25"/>
                    <a:pt x="137" y="37"/>
                  </a:cubicBezTo>
                  <a:close/>
                  <a:moveTo>
                    <a:pt x="137" y="37"/>
                  </a:moveTo>
                  <a:lnTo>
                    <a:pt x="137" y="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976">
              <a:extLst>
                <a:ext uri="{FF2B5EF4-FFF2-40B4-BE49-F238E27FC236}">
                  <a16:creationId xmlns:a16="http://schemas.microsoft.com/office/drawing/2014/main" id="{C2615C35-0539-D54F-A685-F482B7C7F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6021388"/>
              <a:ext cx="309563" cy="201612"/>
            </a:xfrm>
            <a:custGeom>
              <a:avLst/>
              <a:gdLst>
                <a:gd name="T0" fmla="*/ 861 w 862"/>
                <a:gd name="T1" fmla="*/ 0 h 562"/>
                <a:gd name="T2" fmla="*/ 861 w 862"/>
                <a:gd name="T3" fmla="*/ 0 h 562"/>
                <a:gd name="T4" fmla="*/ 798 w 862"/>
                <a:gd name="T5" fmla="*/ 537 h 562"/>
                <a:gd name="T6" fmla="*/ 611 w 862"/>
                <a:gd name="T7" fmla="*/ 561 h 562"/>
                <a:gd name="T8" fmla="*/ 424 w 862"/>
                <a:gd name="T9" fmla="*/ 537 h 562"/>
                <a:gd name="T10" fmla="*/ 462 w 862"/>
                <a:gd name="T11" fmla="*/ 200 h 562"/>
                <a:gd name="T12" fmla="*/ 262 w 862"/>
                <a:gd name="T13" fmla="*/ 387 h 562"/>
                <a:gd name="T14" fmla="*/ 200 w 862"/>
                <a:gd name="T15" fmla="*/ 537 h 562"/>
                <a:gd name="T16" fmla="*/ 0 w 862"/>
                <a:gd name="T17" fmla="*/ 537 h 562"/>
                <a:gd name="T18" fmla="*/ 113 w 862"/>
                <a:gd name="T19" fmla="*/ 275 h 562"/>
                <a:gd name="T20" fmla="*/ 424 w 862"/>
                <a:gd name="T21" fmla="*/ 38 h 562"/>
                <a:gd name="T22" fmla="*/ 574 w 862"/>
                <a:gd name="T23" fmla="*/ 0 h 562"/>
                <a:gd name="T24" fmla="*/ 861 w 862"/>
                <a:gd name="T25" fmla="*/ 0 h 562"/>
                <a:gd name="T26" fmla="*/ 861 w 862"/>
                <a:gd name="T27" fmla="*/ 0 h 562"/>
                <a:gd name="T28" fmla="*/ 861 w 862"/>
                <a:gd name="T2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2" h="562">
                  <a:moveTo>
                    <a:pt x="861" y="0"/>
                  </a:moveTo>
                  <a:lnTo>
                    <a:pt x="861" y="0"/>
                  </a:lnTo>
                  <a:cubicBezTo>
                    <a:pt x="798" y="537"/>
                    <a:pt x="798" y="537"/>
                    <a:pt x="798" y="537"/>
                  </a:cubicBezTo>
                  <a:cubicBezTo>
                    <a:pt x="611" y="561"/>
                    <a:pt x="611" y="561"/>
                    <a:pt x="611" y="561"/>
                  </a:cubicBezTo>
                  <a:cubicBezTo>
                    <a:pt x="424" y="537"/>
                    <a:pt x="424" y="537"/>
                    <a:pt x="424" y="537"/>
                  </a:cubicBezTo>
                  <a:cubicBezTo>
                    <a:pt x="462" y="200"/>
                    <a:pt x="462" y="200"/>
                    <a:pt x="462" y="200"/>
                  </a:cubicBezTo>
                  <a:cubicBezTo>
                    <a:pt x="387" y="250"/>
                    <a:pt x="300" y="287"/>
                    <a:pt x="262" y="387"/>
                  </a:cubicBezTo>
                  <a:cubicBezTo>
                    <a:pt x="200" y="537"/>
                    <a:pt x="200" y="537"/>
                    <a:pt x="200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62" y="162"/>
                    <a:pt x="324" y="100"/>
                    <a:pt x="424" y="38"/>
                  </a:cubicBezTo>
                  <a:cubicBezTo>
                    <a:pt x="462" y="13"/>
                    <a:pt x="524" y="0"/>
                    <a:pt x="574" y="0"/>
                  </a:cubicBezTo>
                  <a:lnTo>
                    <a:pt x="861" y="0"/>
                  </a:lnTo>
                  <a:close/>
                  <a:moveTo>
                    <a:pt x="861" y="0"/>
                  </a:moveTo>
                  <a:lnTo>
                    <a:pt x="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980">
              <a:extLst>
                <a:ext uri="{FF2B5EF4-FFF2-40B4-BE49-F238E27FC236}">
                  <a16:creationId xmlns:a16="http://schemas.microsoft.com/office/drawing/2014/main" id="{B143385D-6AF5-F94B-9899-933AFAD49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6021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28F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981">
              <a:extLst>
                <a:ext uri="{FF2B5EF4-FFF2-40B4-BE49-F238E27FC236}">
                  <a16:creationId xmlns:a16="http://schemas.microsoft.com/office/drawing/2014/main" id="{AE1A36A3-1789-F442-8DAF-4289F79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6215063"/>
              <a:ext cx="363537" cy="225425"/>
            </a:xfrm>
            <a:custGeom>
              <a:avLst/>
              <a:gdLst>
                <a:gd name="T0" fmla="*/ 1010 w 1011"/>
                <a:gd name="T1" fmla="*/ 174 h 624"/>
                <a:gd name="T2" fmla="*/ 1010 w 1011"/>
                <a:gd name="T3" fmla="*/ 174 h 624"/>
                <a:gd name="T4" fmla="*/ 1010 w 1011"/>
                <a:gd name="T5" fmla="*/ 423 h 624"/>
                <a:gd name="T6" fmla="*/ 923 w 1011"/>
                <a:gd name="T7" fmla="*/ 436 h 624"/>
                <a:gd name="T8" fmla="*/ 823 w 1011"/>
                <a:gd name="T9" fmla="*/ 423 h 624"/>
                <a:gd name="T10" fmla="*/ 823 w 1011"/>
                <a:gd name="T11" fmla="*/ 249 h 624"/>
                <a:gd name="T12" fmla="*/ 760 w 1011"/>
                <a:gd name="T13" fmla="*/ 186 h 624"/>
                <a:gd name="T14" fmla="*/ 486 w 1011"/>
                <a:gd name="T15" fmla="*/ 186 h 624"/>
                <a:gd name="T16" fmla="*/ 424 w 1011"/>
                <a:gd name="T17" fmla="*/ 349 h 624"/>
                <a:gd name="T18" fmla="*/ 399 w 1011"/>
                <a:gd name="T19" fmla="*/ 374 h 624"/>
                <a:gd name="T20" fmla="*/ 224 w 1011"/>
                <a:gd name="T21" fmla="*/ 598 h 624"/>
                <a:gd name="T22" fmla="*/ 112 w 1011"/>
                <a:gd name="T23" fmla="*/ 623 h 624"/>
                <a:gd name="T24" fmla="*/ 0 w 1011"/>
                <a:gd name="T25" fmla="*/ 598 h 624"/>
                <a:gd name="T26" fmla="*/ 12 w 1011"/>
                <a:gd name="T27" fmla="*/ 573 h 624"/>
                <a:gd name="T28" fmla="*/ 174 w 1011"/>
                <a:gd name="T29" fmla="*/ 399 h 624"/>
                <a:gd name="T30" fmla="*/ 212 w 1011"/>
                <a:gd name="T31" fmla="*/ 324 h 624"/>
                <a:gd name="T32" fmla="*/ 361 w 1011"/>
                <a:gd name="T33" fmla="*/ 0 h 624"/>
                <a:gd name="T34" fmla="*/ 835 w 1011"/>
                <a:gd name="T35" fmla="*/ 0 h 624"/>
                <a:gd name="T36" fmla="*/ 1010 w 1011"/>
                <a:gd name="T37" fmla="*/ 174 h 624"/>
                <a:gd name="T38" fmla="*/ 1010 w 1011"/>
                <a:gd name="T39" fmla="*/ 174 h 624"/>
                <a:gd name="T40" fmla="*/ 1010 w 1011"/>
                <a:gd name="T41" fmla="*/ 17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1" h="624">
                  <a:moveTo>
                    <a:pt x="1010" y="174"/>
                  </a:moveTo>
                  <a:lnTo>
                    <a:pt x="1010" y="174"/>
                  </a:lnTo>
                  <a:cubicBezTo>
                    <a:pt x="1010" y="423"/>
                    <a:pt x="1010" y="423"/>
                    <a:pt x="1010" y="423"/>
                  </a:cubicBezTo>
                  <a:cubicBezTo>
                    <a:pt x="923" y="436"/>
                    <a:pt x="923" y="436"/>
                    <a:pt x="923" y="436"/>
                  </a:cubicBezTo>
                  <a:cubicBezTo>
                    <a:pt x="823" y="423"/>
                    <a:pt x="823" y="423"/>
                    <a:pt x="823" y="423"/>
                  </a:cubicBezTo>
                  <a:cubicBezTo>
                    <a:pt x="823" y="249"/>
                    <a:pt x="823" y="249"/>
                    <a:pt x="823" y="249"/>
                  </a:cubicBezTo>
                  <a:cubicBezTo>
                    <a:pt x="823" y="212"/>
                    <a:pt x="798" y="186"/>
                    <a:pt x="760" y="186"/>
                  </a:cubicBezTo>
                  <a:cubicBezTo>
                    <a:pt x="486" y="186"/>
                    <a:pt x="486" y="186"/>
                    <a:pt x="486" y="186"/>
                  </a:cubicBezTo>
                  <a:cubicBezTo>
                    <a:pt x="424" y="349"/>
                    <a:pt x="424" y="349"/>
                    <a:pt x="424" y="349"/>
                  </a:cubicBezTo>
                  <a:cubicBezTo>
                    <a:pt x="411" y="361"/>
                    <a:pt x="411" y="374"/>
                    <a:pt x="399" y="374"/>
                  </a:cubicBezTo>
                  <a:cubicBezTo>
                    <a:pt x="224" y="598"/>
                    <a:pt x="224" y="598"/>
                    <a:pt x="224" y="598"/>
                  </a:cubicBezTo>
                  <a:cubicBezTo>
                    <a:pt x="112" y="623"/>
                    <a:pt x="112" y="623"/>
                    <a:pt x="112" y="623"/>
                  </a:cubicBezTo>
                  <a:cubicBezTo>
                    <a:pt x="0" y="598"/>
                    <a:pt x="0" y="598"/>
                    <a:pt x="0" y="598"/>
                  </a:cubicBezTo>
                  <a:cubicBezTo>
                    <a:pt x="12" y="585"/>
                    <a:pt x="12" y="585"/>
                    <a:pt x="12" y="573"/>
                  </a:cubicBezTo>
                  <a:cubicBezTo>
                    <a:pt x="174" y="399"/>
                    <a:pt x="174" y="399"/>
                    <a:pt x="174" y="399"/>
                  </a:cubicBezTo>
                  <a:cubicBezTo>
                    <a:pt x="187" y="374"/>
                    <a:pt x="199" y="349"/>
                    <a:pt x="212" y="324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935" y="0"/>
                    <a:pt x="1010" y="87"/>
                    <a:pt x="1010" y="174"/>
                  </a:cubicBezTo>
                  <a:close/>
                  <a:moveTo>
                    <a:pt x="1010" y="174"/>
                  </a:moveTo>
                  <a:lnTo>
                    <a:pt x="1010" y="17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983">
              <a:extLst>
                <a:ext uri="{FF2B5EF4-FFF2-40B4-BE49-F238E27FC236}">
                  <a16:creationId xmlns:a16="http://schemas.microsoft.com/office/drawing/2014/main" id="{CA44DF0E-3B36-634E-9A88-6A784D904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3038" y="6365875"/>
              <a:ext cx="112712" cy="46038"/>
            </a:xfrm>
            <a:custGeom>
              <a:avLst/>
              <a:gdLst>
                <a:gd name="T0" fmla="*/ 311 w 312"/>
                <a:gd name="T1" fmla="*/ 125 h 126"/>
                <a:gd name="T2" fmla="*/ 311 w 312"/>
                <a:gd name="T3" fmla="*/ 125 h 126"/>
                <a:gd name="T4" fmla="*/ 50 w 312"/>
                <a:gd name="T5" fmla="*/ 125 h 126"/>
                <a:gd name="T6" fmla="*/ 0 w 312"/>
                <a:gd name="T7" fmla="*/ 63 h 126"/>
                <a:gd name="T8" fmla="*/ 0 w 312"/>
                <a:gd name="T9" fmla="*/ 0 h 126"/>
                <a:gd name="T10" fmla="*/ 187 w 312"/>
                <a:gd name="T11" fmla="*/ 0 h 126"/>
                <a:gd name="T12" fmla="*/ 311 w 312"/>
                <a:gd name="T13" fmla="*/ 125 h 126"/>
                <a:gd name="T14" fmla="*/ 311 w 312"/>
                <a:gd name="T15" fmla="*/ 125 h 126"/>
                <a:gd name="T16" fmla="*/ 311 w 312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126">
                  <a:moveTo>
                    <a:pt x="311" y="125"/>
                  </a:moveTo>
                  <a:lnTo>
                    <a:pt x="311" y="125"/>
                  </a:lnTo>
                  <a:cubicBezTo>
                    <a:pt x="50" y="125"/>
                    <a:pt x="50" y="125"/>
                    <a:pt x="50" y="125"/>
                  </a:cubicBezTo>
                  <a:cubicBezTo>
                    <a:pt x="25" y="125"/>
                    <a:pt x="0" y="100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249" y="0"/>
                    <a:pt x="311" y="50"/>
                    <a:pt x="311" y="125"/>
                  </a:cubicBezTo>
                  <a:close/>
                  <a:moveTo>
                    <a:pt x="311" y="125"/>
                  </a:moveTo>
                  <a:lnTo>
                    <a:pt x="311" y="1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984">
              <a:extLst>
                <a:ext uri="{FF2B5EF4-FFF2-40B4-BE49-F238E27FC236}">
                  <a16:creationId xmlns:a16="http://schemas.microsoft.com/office/drawing/2014/main" id="{4B288C83-E4F4-EA48-A6CE-DC00A72B7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6365875"/>
              <a:ext cx="76200" cy="46038"/>
            </a:xfrm>
            <a:custGeom>
              <a:avLst/>
              <a:gdLst>
                <a:gd name="T0" fmla="*/ 211 w 212"/>
                <a:gd name="T1" fmla="*/ 125 h 126"/>
                <a:gd name="T2" fmla="*/ 211 w 212"/>
                <a:gd name="T3" fmla="*/ 125 h 126"/>
                <a:gd name="T4" fmla="*/ 124 w 212"/>
                <a:gd name="T5" fmla="*/ 125 h 126"/>
                <a:gd name="T6" fmla="*/ 0 w 212"/>
                <a:gd name="T7" fmla="*/ 0 h 126"/>
                <a:gd name="T8" fmla="*/ 87 w 212"/>
                <a:gd name="T9" fmla="*/ 0 h 126"/>
                <a:gd name="T10" fmla="*/ 211 w 212"/>
                <a:gd name="T11" fmla="*/ 125 h 126"/>
                <a:gd name="T12" fmla="*/ 211 w 212"/>
                <a:gd name="T13" fmla="*/ 125 h 126"/>
                <a:gd name="T14" fmla="*/ 211 w 212"/>
                <a:gd name="T1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126">
                  <a:moveTo>
                    <a:pt x="211" y="125"/>
                  </a:moveTo>
                  <a:lnTo>
                    <a:pt x="211" y="125"/>
                  </a:lnTo>
                  <a:cubicBezTo>
                    <a:pt x="124" y="125"/>
                    <a:pt x="124" y="125"/>
                    <a:pt x="124" y="125"/>
                  </a:cubicBezTo>
                  <a:cubicBezTo>
                    <a:pt x="124" y="50"/>
                    <a:pt x="62" y="0"/>
                    <a:pt x="0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49" y="0"/>
                    <a:pt x="211" y="50"/>
                    <a:pt x="211" y="125"/>
                  </a:cubicBezTo>
                  <a:close/>
                  <a:moveTo>
                    <a:pt x="211" y="125"/>
                  </a:moveTo>
                  <a:lnTo>
                    <a:pt x="211" y="1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8" name="Freeform 986">
              <a:extLst>
                <a:ext uri="{FF2B5EF4-FFF2-40B4-BE49-F238E27FC236}">
                  <a16:creationId xmlns:a16="http://schemas.microsoft.com/office/drawing/2014/main" id="{9B32C3F7-F80E-854D-9906-0883E4FDA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6429375"/>
              <a:ext cx="112712" cy="46038"/>
            </a:xfrm>
            <a:custGeom>
              <a:avLst/>
              <a:gdLst>
                <a:gd name="T0" fmla="*/ 311 w 312"/>
                <a:gd name="T1" fmla="*/ 87 h 126"/>
                <a:gd name="T2" fmla="*/ 311 w 312"/>
                <a:gd name="T3" fmla="*/ 87 h 126"/>
                <a:gd name="T4" fmla="*/ 311 w 312"/>
                <a:gd name="T5" fmla="*/ 125 h 126"/>
                <a:gd name="T6" fmla="*/ 62 w 312"/>
                <a:gd name="T7" fmla="*/ 125 h 126"/>
                <a:gd name="T8" fmla="*/ 0 w 312"/>
                <a:gd name="T9" fmla="*/ 62 h 126"/>
                <a:gd name="T10" fmla="*/ 0 w 312"/>
                <a:gd name="T11" fmla="*/ 13 h 126"/>
                <a:gd name="T12" fmla="*/ 0 w 312"/>
                <a:gd name="T13" fmla="*/ 0 h 126"/>
                <a:gd name="T14" fmla="*/ 224 w 312"/>
                <a:gd name="T15" fmla="*/ 0 h 126"/>
                <a:gd name="T16" fmla="*/ 311 w 312"/>
                <a:gd name="T17" fmla="*/ 87 h 126"/>
                <a:gd name="T18" fmla="*/ 311 w 312"/>
                <a:gd name="T19" fmla="*/ 87 h 126"/>
                <a:gd name="T20" fmla="*/ 311 w 312"/>
                <a:gd name="T21" fmla="*/ 8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126">
                  <a:moveTo>
                    <a:pt x="311" y="87"/>
                  </a:moveTo>
                  <a:lnTo>
                    <a:pt x="311" y="87"/>
                  </a:lnTo>
                  <a:cubicBezTo>
                    <a:pt x="311" y="125"/>
                    <a:pt x="311" y="125"/>
                    <a:pt x="311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25" y="125"/>
                    <a:pt x="0" y="100"/>
                    <a:pt x="0" y="62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0" y="0"/>
                  </a:lnTo>
                  <a:cubicBezTo>
                    <a:pt x="224" y="0"/>
                    <a:pt x="224" y="0"/>
                    <a:pt x="224" y="0"/>
                  </a:cubicBezTo>
                  <a:cubicBezTo>
                    <a:pt x="274" y="0"/>
                    <a:pt x="311" y="37"/>
                    <a:pt x="311" y="87"/>
                  </a:cubicBezTo>
                  <a:close/>
                  <a:moveTo>
                    <a:pt x="311" y="87"/>
                  </a:moveTo>
                  <a:lnTo>
                    <a:pt x="311" y="8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987">
              <a:extLst>
                <a:ext uri="{FF2B5EF4-FFF2-40B4-BE49-F238E27FC236}">
                  <a16:creationId xmlns:a16="http://schemas.microsoft.com/office/drawing/2014/main" id="{08FC90E9-935B-BF40-8664-3A1F2645D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6429375"/>
              <a:ext cx="63500" cy="46038"/>
            </a:xfrm>
            <a:custGeom>
              <a:avLst/>
              <a:gdLst>
                <a:gd name="T0" fmla="*/ 174 w 175"/>
                <a:gd name="T1" fmla="*/ 87 h 126"/>
                <a:gd name="T2" fmla="*/ 174 w 175"/>
                <a:gd name="T3" fmla="*/ 87 h 126"/>
                <a:gd name="T4" fmla="*/ 174 w 175"/>
                <a:gd name="T5" fmla="*/ 125 h 126"/>
                <a:gd name="T6" fmla="*/ 87 w 175"/>
                <a:gd name="T7" fmla="*/ 125 h 126"/>
                <a:gd name="T8" fmla="*/ 0 w 175"/>
                <a:gd name="T9" fmla="*/ 0 h 126"/>
                <a:gd name="T10" fmla="*/ 87 w 175"/>
                <a:gd name="T11" fmla="*/ 0 h 126"/>
                <a:gd name="T12" fmla="*/ 174 w 175"/>
                <a:gd name="T13" fmla="*/ 87 h 126"/>
                <a:gd name="T14" fmla="*/ 174 w 175"/>
                <a:gd name="T15" fmla="*/ 87 h 126"/>
                <a:gd name="T16" fmla="*/ 174 w 175"/>
                <a:gd name="T17" fmla="*/ 8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26">
                  <a:moveTo>
                    <a:pt x="174" y="87"/>
                  </a:moveTo>
                  <a:lnTo>
                    <a:pt x="174" y="87"/>
                  </a:lnTo>
                  <a:cubicBezTo>
                    <a:pt x="174" y="125"/>
                    <a:pt x="174" y="125"/>
                    <a:pt x="174" y="125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87" y="62"/>
                    <a:pt x="75" y="0"/>
                    <a:pt x="0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37" y="0"/>
                    <a:pt x="174" y="37"/>
                    <a:pt x="174" y="87"/>
                  </a:cubicBezTo>
                  <a:close/>
                  <a:moveTo>
                    <a:pt x="174" y="87"/>
                  </a:moveTo>
                  <a:lnTo>
                    <a:pt x="174" y="8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988">
              <a:extLst>
                <a:ext uri="{FF2B5EF4-FFF2-40B4-BE49-F238E27FC236}">
                  <a16:creationId xmlns:a16="http://schemas.microsoft.com/office/drawing/2014/main" id="{32E72C78-006F-D14E-8035-540707FCD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5927725"/>
              <a:ext cx="85725" cy="93663"/>
            </a:xfrm>
            <a:custGeom>
              <a:avLst/>
              <a:gdLst>
                <a:gd name="T0" fmla="*/ 236 w 237"/>
                <a:gd name="T1" fmla="*/ 24 h 262"/>
                <a:gd name="T2" fmla="*/ 236 w 237"/>
                <a:gd name="T3" fmla="*/ 24 h 262"/>
                <a:gd name="T4" fmla="*/ 236 w 237"/>
                <a:gd name="T5" fmla="*/ 149 h 262"/>
                <a:gd name="T6" fmla="*/ 112 w 237"/>
                <a:gd name="T7" fmla="*/ 261 h 262"/>
                <a:gd name="T8" fmla="*/ 74 w 237"/>
                <a:gd name="T9" fmla="*/ 249 h 262"/>
                <a:gd name="T10" fmla="*/ 0 w 237"/>
                <a:gd name="T11" fmla="*/ 149 h 262"/>
                <a:gd name="T12" fmla="*/ 0 w 237"/>
                <a:gd name="T13" fmla="*/ 24 h 262"/>
                <a:gd name="T14" fmla="*/ 124 w 237"/>
                <a:gd name="T15" fmla="*/ 0 h 262"/>
                <a:gd name="T16" fmla="*/ 236 w 237"/>
                <a:gd name="T17" fmla="*/ 24 h 262"/>
                <a:gd name="T18" fmla="*/ 236 w 237"/>
                <a:gd name="T19" fmla="*/ 24 h 262"/>
                <a:gd name="T20" fmla="*/ 236 w 237"/>
                <a:gd name="T21" fmla="*/ 2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262">
                  <a:moveTo>
                    <a:pt x="236" y="24"/>
                  </a:moveTo>
                  <a:lnTo>
                    <a:pt x="236" y="24"/>
                  </a:lnTo>
                  <a:cubicBezTo>
                    <a:pt x="236" y="149"/>
                    <a:pt x="236" y="149"/>
                    <a:pt x="236" y="149"/>
                  </a:cubicBezTo>
                  <a:cubicBezTo>
                    <a:pt x="236" y="212"/>
                    <a:pt x="186" y="261"/>
                    <a:pt x="112" y="261"/>
                  </a:cubicBezTo>
                  <a:cubicBezTo>
                    <a:pt x="99" y="261"/>
                    <a:pt x="87" y="261"/>
                    <a:pt x="74" y="249"/>
                  </a:cubicBezTo>
                  <a:cubicBezTo>
                    <a:pt x="37" y="236"/>
                    <a:pt x="0" y="199"/>
                    <a:pt x="0" y="14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236" y="24"/>
                  </a:lnTo>
                  <a:close/>
                  <a:moveTo>
                    <a:pt x="236" y="24"/>
                  </a:moveTo>
                  <a:lnTo>
                    <a:pt x="236" y="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990">
              <a:extLst>
                <a:ext uri="{FF2B5EF4-FFF2-40B4-BE49-F238E27FC236}">
                  <a16:creationId xmlns:a16="http://schemas.microsoft.com/office/drawing/2014/main" id="{7B9AB4EA-8176-4342-830E-4DB73341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5886450"/>
              <a:ext cx="107950" cy="49213"/>
            </a:xfrm>
            <a:custGeom>
              <a:avLst/>
              <a:gdLst>
                <a:gd name="T0" fmla="*/ 299 w 300"/>
                <a:gd name="T1" fmla="*/ 63 h 138"/>
                <a:gd name="T2" fmla="*/ 299 w 300"/>
                <a:gd name="T3" fmla="*/ 63 h 138"/>
                <a:gd name="T4" fmla="*/ 236 w 300"/>
                <a:gd name="T5" fmla="*/ 137 h 138"/>
                <a:gd name="T6" fmla="*/ 0 w 300"/>
                <a:gd name="T7" fmla="*/ 137 h 138"/>
                <a:gd name="T8" fmla="*/ 0 w 300"/>
                <a:gd name="T9" fmla="*/ 63 h 138"/>
                <a:gd name="T10" fmla="*/ 74 w 300"/>
                <a:gd name="T11" fmla="*/ 0 h 138"/>
                <a:gd name="T12" fmla="*/ 236 w 300"/>
                <a:gd name="T13" fmla="*/ 0 h 138"/>
                <a:gd name="T14" fmla="*/ 299 w 300"/>
                <a:gd name="T15" fmla="*/ 63 h 138"/>
                <a:gd name="T16" fmla="*/ 299 w 300"/>
                <a:gd name="T17" fmla="*/ 63 h 138"/>
                <a:gd name="T18" fmla="*/ 299 w 300"/>
                <a:gd name="T19" fmla="*/ 6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138">
                  <a:moveTo>
                    <a:pt x="299" y="63"/>
                  </a:moveTo>
                  <a:lnTo>
                    <a:pt x="299" y="63"/>
                  </a:lnTo>
                  <a:cubicBezTo>
                    <a:pt x="299" y="100"/>
                    <a:pt x="274" y="137"/>
                    <a:pt x="236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5"/>
                    <a:pt x="24" y="0"/>
                    <a:pt x="7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74" y="0"/>
                    <a:pt x="299" y="25"/>
                    <a:pt x="299" y="63"/>
                  </a:cubicBezTo>
                  <a:close/>
                  <a:moveTo>
                    <a:pt x="299" y="63"/>
                  </a:moveTo>
                  <a:lnTo>
                    <a:pt x="299" y="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2283D22-1963-5E44-88B1-93FCE2B75204}"/>
              </a:ext>
            </a:extLst>
          </p:cNvPr>
          <p:cNvSpPr txBox="1"/>
          <p:nvPr/>
        </p:nvSpPr>
        <p:spPr>
          <a:xfrm>
            <a:off x="3230878" y="7964962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DA62AE-4EA4-824F-BAEF-80A52D09B7B2}"/>
              </a:ext>
            </a:extLst>
          </p:cNvPr>
          <p:cNvSpPr txBox="1"/>
          <p:nvPr/>
        </p:nvSpPr>
        <p:spPr>
          <a:xfrm>
            <a:off x="3230878" y="9428002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AE7DC3-1EC7-FD43-9531-F6773955F731}"/>
              </a:ext>
            </a:extLst>
          </p:cNvPr>
          <p:cNvSpPr txBox="1"/>
          <p:nvPr/>
        </p:nvSpPr>
        <p:spPr>
          <a:xfrm>
            <a:off x="3230878" y="10952002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B357B9-3F40-234E-B8B3-47677680B8B5}"/>
              </a:ext>
            </a:extLst>
          </p:cNvPr>
          <p:cNvSpPr txBox="1"/>
          <p:nvPr/>
        </p:nvSpPr>
        <p:spPr>
          <a:xfrm>
            <a:off x="16865598" y="7964962"/>
            <a:ext cx="441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51AB1B-9721-4E4F-80FE-ECC8C5A8A672}"/>
              </a:ext>
            </a:extLst>
          </p:cNvPr>
          <p:cNvSpPr txBox="1"/>
          <p:nvPr/>
        </p:nvSpPr>
        <p:spPr>
          <a:xfrm>
            <a:off x="16865598" y="9428002"/>
            <a:ext cx="441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91918E5-A21F-A041-8531-C0F839F38365}"/>
              </a:ext>
            </a:extLst>
          </p:cNvPr>
          <p:cNvSpPr txBox="1"/>
          <p:nvPr/>
        </p:nvSpPr>
        <p:spPr>
          <a:xfrm>
            <a:off x="16865598" y="10952002"/>
            <a:ext cx="441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3BFFCCD-6AEF-6B4D-85A5-D7A7564544BD}"/>
              </a:ext>
            </a:extLst>
          </p:cNvPr>
          <p:cNvSpPr/>
          <p:nvPr/>
        </p:nvSpPr>
        <p:spPr>
          <a:xfrm>
            <a:off x="3356278" y="62116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7DD5F23-37EE-D34A-8103-07FC4BB4DAEB}"/>
              </a:ext>
            </a:extLst>
          </p:cNvPr>
          <p:cNvSpPr/>
          <p:nvPr/>
        </p:nvSpPr>
        <p:spPr>
          <a:xfrm>
            <a:off x="18219129" y="62116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307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E83916-6289-E448-A4BE-EBDAAEDC7FAE}"/>
              </a:ext>
            </a:extLst>
          </p:cNvPr>
          <p:cNvGrpSpPr/>
          <p:nvPr/>
        </p:nvGrpSpPr>
        <p:grpSpPr>
          <a:xfrm>
            <a:off x="7511050" y="4014675"/>
            <a:ext cx="8757317" cy="8679135"/>
            <a:chOff x="5641975" y="4610100"/>
            <a:chExt cx="533400" cy="528638"/>
          </a:xfrm>
        </p:grpSpPr>
        <p:sp>
          <p:nvSpPr>
            <p:cNvPr id="41" name="Freeform 589">
              <a:extLst>
                <a:ext uri="{FF2B5EF4-FFF2-40B4-BE49-F238E27FC236}">
                  <a16:creationId xmlns:a16="http://schemas.microsoft.com/office/drawing/2014/main" id="{E692C84F-77C2-B84B-8B76-5C1D435BD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4875213"/>
              <a:ext cx="95250" cy="61912"/>
            </a:xfrm>
            <a:custGeom>
              <a:avLst/>
              <a:gdLst>
                <a:gd name="T0" fmla="*/ 27 w 263"/>
                <a:gd name="T1" fmla="*/ 172 h 173"/>
                <a:gd name="T2" fmla="*/ 27 w 263"/>
                <a:gd name="T3" fmla="*/ 172 h 173"/>
                <a:gd name="T4" fmla="*/ 0 w 263"/>
                <a:gd name="T5" fmla="*/ 127 h 173"/>
                <a:gd name="T6" fmla="*/ 0 w 263"/>
                <a:gd name="T7" fmla="*/ 0 h 173"/>
                <a:gd name="T8" fmla="*/ 262 w 263"/>
                <a:gd name="T9" fmla="*/ 0 h 173"/>
                <a:gd name="T10" fmla="*/ 262 w 263"/>
                <a:gd name="T11" fmla="*/ 127 h 173"/>
                <a:gd name="T12" fmla="*/ 235 w 263"/>
                <a:gd name="T13" fmla="*/ 172 h 173"/>
                <a:gd name="T14" fmla="*/ 27 w 263"/>
                <a:gd name="T15" fmla="*/ 172 h 173"/>
                <a:gd name="T16" fmla="*/ 27 w 263"/>
                <a:gd name="T17" fmla="*/ 172 h 173"/>
                <a:gd name="T18" fmla="*/ 27 w 263"/>
                <a:gd name="T19" fmla="*/ 17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173">
                  <a:moveTo>
                    <a:pt x="27" y="172"/>
                  </a:moveTo>
                  <a:lnTo>
                    <a:pt x="27" y="172"/>
                  </a:lnTo>
                  <a:cubicBezTo>
                    <a:pt x="0" y="127"/>
                    <a:pt x="0" y="127"/>
                    <a:pt x="0" y="1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" y="36"/>
                    <a:pt x="181" y="36"/>
                    <a:pt x="262" y="0"/>
                  </a:cubicBezTo>
                  <a:cubicBezTo>
                    <a:pt x="262" y="127"/>
                    <a:pt x="262" y="127"/>
                    <a:pt x="262" y="127"/>
                  </a:cubicBezTo>
                  <a:cubicBezTo>
                    <a:pt x="235" y="172"/>
                    <a:pt x="235" y="172"/>
                    <a:pt x="235" y="172"/>
                  </a:cubicBezTo>
                  <a:lnTo>
                    <a:pt x="27" y="172"/>
                  </a:lnTo>
                  <a:close/>
                  <a:moveTo>
                    <a:pt x="27" y="172"/>
                  </a:moveTo>
                  <a:lnTo>
                    <a:pt x="27" y="17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591">
              <a:extLst>
                <a:ext uri="{FF2B5EF4-FFF2-40B4-BE49-F238E27FC236}">
                  <a16:creationId xmlns:a16="http://schemas.microsoft.com/office/drawing/2014/main" id="{881F1231-503A-F946-A348-25526361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4937125"/>
              <a:ext cx="95250" cy="201613"/>
            </a:xfrm>
            <a:custGeom>
              <a:avLst/>
              <a:gdLst>
                <a:gd name="T0" fmla="*/ 235 w 263"/>
                <a:gd name="T1" fmla="*/ 0 h 561"/>
                <a:gd name="T2" fmla="*/ 235 w 263"/>
                <a:gd name="T3" fmla="*/ 0 h 561"/>
                <a:gd name="T4" fmla="*/ 262 w 263"/>
                <a:gd name="T5" fmla="*/ 45 h 561"/>
                <a:gd name="T6" fmla="*/ 262 w 263"/>
                <a:gd name="T7" fmla="*/ 434 h 561"/>
                <a:gd name="T8" fmla="*/ 136 w 263"/>
                <a:gd name="T9" fmla="*/ 560 h 561"/>
                <a:gd name="T10" fmla="*/ 0 w 263"/>
                <a:gd name="T11" fmla="*/ 434 h 561"/>
                <a:gd name="T12" fmla="*/ 0 w 263"/>
                <a:gd name="T13" fmla="*/ 45 h 561"/>
                <a:gd name="T14" fmla="*/ 27 w 263"/>
                <a:gd name="T15" fmla="*/ 0 h 561"/>
                <a:gd name="T16" fmla="*/ 235 w 263"/>
                <a:gd name="T17" fmla="*/ 0 h 561"/>
                <a:gd name="T18" fmla="*/ 235 w 263"/>
                <a:gd name="T19" fmla="*/ 0 h 561"/>
                <a:gd name="T20" fmla="*/ 235 w 263"/>
                <a:gd name="T2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561">
                  <a:moveTo>
                    <a:pt x="235" y="0"/>
                  </a:moveTo>
                  <a:lnTo>
                    <a:pt x="235" y="0"/>
                  </a:lnTo>
                  <a:cubicBezTo>
                    <a:pt x="262" y="45"/>
                    <a:pt x="262" y="45"/>
                    <a:pt x="262" y="45"/>
                  </a:cubicBezTo>
                  <a:cubicBezTo>
                    <a:pt x="262" y="434"/>
                    <a:pt x="262" y="434"/>
                    <a:pt x="262" y="434"/>
                  </a:cubicBezTo>
                  <a:cubicBezTo>
                    <a:pt x="262" y="506"/>
                    <a:pt x="199" y="560"/>
                    <a:pt x="136" y="560"/>
                  </a:cubicBezTo>
                  <a:cubicBezTo>
                    <a:pt x="63" y="560"/>
                    <a:pt x="0" y="506"/>
                    <a:pt x="0" y="43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5" y="0"/>
                  </a:lnTo>
                  <a:close/>
                  <a:moveTo>
                    <a:pt x="235" y="0"/>
                  </a:moveTo>
                  <a:lnTo>
                    <a:pt x="2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592">
              <a:extLst>
                <a:ext uri="{FF2B5EF4-FFF2-40B4-BE49-F238E27FC236}">
                  <a16:creationId xmlns:a16="http://schemas.microsoft.com/office/drawing/2014/main" id="{6479FC91-CA07-4947-891E-D8BCC354B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5" y="4610100"/>
              <a:ext cx="277813" cy="277813"/>
            </a:xfrm>
            <a:custGeom>
              <a:avLst/>
              <a:gdLst>
                <a:gd name="T0" fmla="*/ 770 w 771"/>
                <a:gd name="T1" fmla="*/ 389 h 770"/>
                <a:gd name="T2" fmla="*/ 770 w 771"/>
                <a:gd name="T3" fmla="*/ 389 h 770"/>
                <a:gd name="T4" fmla="*/ 390 w 771"/>
                <a:gd name="T5" fmla="*/ 769 h 770"/>
                <a:gd name="T6" fmla="*/ 0 w 771"/>
                <a:gd name="T7" fmla="*/ 389 h 770"/>
                <a:gd name="T8" fmla="*/ 390 w 771"/>
                <a:gd name="T9" fmla="*/ 0 h 770"/>
                <a:gd name="T10" fmla="*/ 770 w 771"/>
                <a:gd name="T11" fmla="*/ 389 h 770"/>
                <a:gd name="T12" fmla="*/ 770 w 771"/>
                <a:gd name="T13" fmla="*/ 389 h 770"/>
                <a:gd name="T14" fmla="*/ 770 w 771"/>
                <a:gd name="T15" fmla="*/ 389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1" h="770">
                  <a:moveTo>
                    <a:pt x="770" y="389"/>
                  </a:moveTo>
                  <a:lnTo>
                    <a:pt x="770" y="389"/>
                  </a:lnTo>
                  <a:cubicBezTo>
                    <a:pt x="770" y="597"/>
                    <a:pt x="598" y="769"/>
                    <a:pt x="390" y="769"/>
                  </a:cubicBezTo>
                  <a:cubicBezTo>
                    <a:pt x="172" y="769"/>
                    <a:pt x="0" y="597"/>
                    <a:pt x="0" y="389"/>
                  </a:cubicBezTo>
                  <a:cubicBezTo>
                    <a:pt x="0" y="172"/>
                    <a:pt x="172" y="0"/>
                    <a:pt x="390" y="0"/>
                  </a:cubicBezTo>
                  <a:cubicBezTo>
                    <a:pt x="598" y="0"/>
                    <a:pt x="770" y="172"/>
                    <a:pt x="770" y="389"/>
                  </a:cubicBezTo>
                  <a:close/>
                  <a:moveTo>
                    <a:pt x="770" y="389"/>
                  </a:moveTo>
                  <a:lnTo>
                    <a:pt x="770" y="3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593">
              <a:extLst>
                <a:ext uri="{FF2B5EF4-FFF2-40B4-BE49-F238E27FC236}">
                  <a16:creationId xmlns:a16="http://schemas.microsoft.com/office/drawing/2014/main" id="{BB2A1ABF-D9AB-9642-B822-CD3324D0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47513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594">
              <a:extLst>
                <a:ext uri="{FF2B5EF4-FFF2-40B4-BE49-F238E27FC236}">
                  <a16:creationId xmlns:a16="http://schemas.microsoft.com/office/drawing/2014/main" id="{086BEA0E-4C23-4E4C-8EA3-45D1EA97C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47513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595">
              <a:extLst>
                <a:ext uri="{FF2B5EF4-FFF2-40B4-BE49-F238E27FC236}">
                  <a16:creationId xmlns:a16="http://schemas.microsoft.com/office/drawing/2014/main" id="{8533CBFC-CB0D-314F-85AE-3DF757757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138" y="4643438"/>
              <a:ext cx="219075" cy="198437"/>
            </a:xfrm>
            <a:custGeom>
              <a:avLst/>
              <a:gdLst>
                <a:gd name="T0" fmla="*/ 606 w 607"/>
                <a:gd name="T1" fmla="*/ 299 h 553"/>
                <a:gd name="T2" fmla="*/ 606 w 607"/>
                <a:gd name="T3" fmla="*/ 299 h 553"/>
                <a:gd name="T4" fmla="*/ 534 w 607"/>
                <a:gd name="T5" fmla="*/ 489 h 553"/>
                <a:gd name="T6" fmla="*/ 72 w 607"/>
                <a:gd name="T7" fmla="*/ 489 h 553"/>
                <a:gd name="T8" fmla="*/ 0 w 607"/>
                <a:gd name="T9" fmla="*/ 299 h 553"/>
                <a:gd name="T10" fmla="*/ 308 w 607"/>
                <a:gd name="T11" fmla="*/ 0 h 553"/>
                <a:gd name="T12" fmla="*/ 606 w 607"/>
                <a:gd name="T13" fmla="*/ 299 h 553"/>
                <a:gd name="T14" fmla="*/ 606 w 607"/>
                <a:gd name="T15" fmla="*/ 299 h 553"/>
                <a:gd name="T16" fmla="*/ 606 w 607"/>
                <a:gd name="T17" fmla="*/ 299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553">
                  <a:moveTo>
                    <a:pt x="606" y="299"/>
                  </a:moveTo>
                  <a:lnTo>
                    <a:pt x="606" y="299"/>
                  </a:lnTo>
                  <a:cubicBezTo>
                    <a:pt x="606" y="371"/>
                    <a:pt x="579" y="435"/>
                    <a:pt x="534" y="489"/>
                  </a:cubicBezTo>
                  <a:cubicBezTo>
                    <a:pt x="471" y="534"/>
                    <a:pt x="127" y="552"/>
                    <a:pt x="72" y="489"/>
                  </a:cubicBezTo>
                  <a:cubicBezTo>
                    <a:pt x="27" y="435"/>
                    <a:pt x="0" y="371"/>
                    <a:pt x="0" y="299"/>
                  </a:cubicBezTo>
                  <a:cubicBezTo>
                    <a:pt x="0" y="127"/>
                    <a:pt x="135" y="0"/>
                    <a:pt x="308" y="0"/>
                  </a:cubicBezTo>
                  <a:cubicBezTo>
                    <a:pt x="471" y="0"/>
                    <a:pt x="606" y="127"/>
                    <a:pt x="606" y="299"/>
                  </a:cubicBezTo>
                  <a:close/>
                  <a:moveTo>
                    <a:pt x="606" y="299"/>
                  </a:moveTo>
                  <a:lnTo>
                    <a:pt x="606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597">
              <a:extLst>
                <a:ext uri="{FF2B5EF4-FFF2-40B4-BE49-F238E27FC236}">
                  <a16:creationId xmlns:a16="http://schemas.microsoft.com/office/drawing/2014/main" id="{1B23F4DC-38E8-7D4C-BAE3-C4A29D3C9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4668838"/>
              <a:ext cx="95250" cy="95250"/>
            </a:xfrm>
            <a:custGeom>
              <a:avLst/>
              <a:gdLst>
                <a:gd name="T0" fmla="*/ 262 w 263"/>
                <a:gd name="T1" fmla="*/ 135 h 263"/>
                <a:gd name="T2" fmla="*/ 262 w 263"/>
                <a:gd name="T3" fmla="*/ 135 h 263"/>
                <a:gd name="T4" fmla="*/ 136 w 263"/>
                <a:gd name="T5" fmla="*/ 262 h 263"/>
                <a:gd name="T6" fmla="*/ 0 w 263"/>
                <a:gd name="T7" fmla="*/ 135 h 263"/>
                <a:gd name="T8" fmla="*/ 136 w 263"/>
                <a:gd name="T9" fmla="*/ 0 h 263"/>
                <a:gd name="T10" fmla="*/ 262 w 263"/>
                <a:gd name="T11" fmla="*/ 135 h 263"/>
                <a:gd name="T12" fmla="*/ 262 w 263"/>
                <a:gd name="T13" fmla="*/ 135 h 263"/>
                <a:gd name="T14" fmla="*/ 262 w 263"/>
                <a:gd name="T15" fmla="*/ 13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63">
                  <a:moveTo>
                    <a:pt x="262" y="135"/>
                  </a:moveTo>
                  <a:lnTo>
                    <a:pt x="262" y="135"/>
                  </a:lnTo>
                  <a:cubicBezTo>
                    <a:pt x="262" y="208"/>
                    <a:pt x="199" y="262"/>
                    <a:pt x="136" y="262"/>
                  </a:cubicBezTo>
                  <a:cubicBezTo>
                    <a:pt x="63" y="262"/>
                    <a:pt x="0" y="208"/>
                    <a:pt x="0" y="135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199" y="0"/>
                    <a:pt x="262" y="63"/>
                    <a:pt x="262" y="135"/>
                  </a:cubicBezTo>
                  <a:close/>
                  <a:moveTo>
                    <a:pt x="262" y="135"/>
                  </a:moveTo>
                  <a:lnTo>
                    <a:pt x="262" y="1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598">
              <a:extLst>
                <a:ext uri="{FF2B5EF4-FFF2-40B4-BE49-F238E27FC236}">
                  <a16:creationId xmlns:a16="http://schemas.microsoft.com/office/drawing/2014/main" id="{D1E8FDF1-7FF1-974B-95BD-1C2278B7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713" y="47180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599">
              <a:extLst>
                <a:ext uri="{FF2B5EF4-FFF2-40B4-BE49-F238E27FC236}">
                  <a16:creationId xmlns:a16="http://schemas.microsoft.com/office/drawing/2014/main" id="{A9882339-DE5D-7448-B20D-2FBC525D3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713" y="47180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600">
              <a:extLst>
                <a:ext uri="{FF2B5EF4-FFF2-40B4-BE49-F238E27FC236}">
                  <a16:creationId xmlns:a16="http://schemas.microsoft.com/office/drawing/2014/main" id="{7EE91746-B57E-9047-A7B7-4A1BD952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8" y="4764088"/>
              <a:ext cx="166687" cy="95250"/>
            </a:xfrm>
            <a:custGeom>
              <a:avLst/>
              <a:gdLst>
                <a:gd name="T0" fmla="*/ 462 w 463"/>
                <a:gd name="T1" fmla="*/ 154 h 264"/>
                <a:gd name="T2" fmla="*/ 462 w 463"/>
                <a:gd name="T3" fmla="*/ 154 h 264"/>
                <a:gd name="T4" fmla="*/ 236 w 463"/>
                <a:gd name="T5" fmla="*/ 263 h 264"/>
                <a:gd name="T6" fmla="*/ 0 w 463"/>
                <a:gd name="T7" fmla="*/ 154 h 264"/>
                <a:gd name="T8" fmla="*/ 236 w 463"/>
                <a:gd name="T9" fmla="*/ 0 h 264"/>
                <a:gd name="T10" fmla="*/ 462 w 463"/>
                <a:gd name="T11" fmla="*/ 154 h 264"/>
                <a:gd name="T12" fmla="*/ 462 w 463"/>
                <a:gd name="T13" fmla="*/ 154 h 264"/>
                <a:gd name="T14" fmla="*/ 462 w 463"/>
                <a:gd name="T15" fmla="*/ 15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3" h="264">
                  <a:moveTo>
                    <a:pt x="462" y="154"/>
                  </a:moveTo>
                  <a:lnTo>
                    <a:pt x="462" y="154"/>
                  </a:lnTo>
                  <a:cubicBezTo>
                    <a:pt x="408" y="217"/>
                    <a:pt x="326" y="263"/>
                    <a:pt x="236" y="263"/>
                  </a:cubicBezTo>
                  <a:cubicBezTo>
                    <a:pt x="136" y="263"/>
                    <a:pt x="55" y="217"/>
                    <a:pt x="0" y="154"/>
                  </a:cubicBezTo>
                  <a:cubicBezTo>
                    <a:pt x="37" y="63"/>
                    <a:pt x="127" y="0"/>
                    <a:pt x="236" y="0"/>
                  </a:cubicBezTo>
                  <a:cubicBezTo>
                    <a:pt x="335" y="0"/>
                    <a:pt x="426" y="63"/>
                    <a:pt x="462" y="154"/>
                  </a:cubicBezTo>
                  <a:close/>
                  <a:moveTo>
                    <a:pt x="462" y="154"/>
                  </a:moveTo>
                  <a:lnTo>
                    <a:pt x="462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601">
              <a:extLst>
                <a:ext uri="{FF2B5EF4-FFF2-40B4-BE49-F238E27FC236}">
                  <a16:creationId xmlns:a16="http://schemas.microsoft.com/office/drawing/2014/main" id="{8191854C-FFED-6C4B-ABB2-3C65A64EB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225" y="48196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58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602">
              <a:extLst>
                <a:ext uri="{FF2B5EF4-FFF2-40B4-BE49-F238E27FC236}">
                  <a16:creationId xmlns:a16="http://schemas.microsoft.com/office/drawing/2014/main" id="{4E6CCE6D-A042-854F-994A-A5A1DF58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225" y="48196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58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603">
              <a:extLst>
                <a:ext uri="{FF2B5EF4-FFF2-40B4-BE49-F238E27FC236}">
                  <a16:creationId xmlns:a16="http://schemas.microsoft.com/office/drawing/2014/main" id="{FEF88CA6-77E2-B64A-A35C-CAD9BC17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4838" y="4829175"/>
              <a:ext cx="92075" cy="92075"/>
            </a:xfrm>
            <a:custGeom>
              <a:avLst/>
              <a:gdLst>
                <a:gd name="T0" fmla="*/ 253 w 254"/>
                <a:gd name="T1" fmla="*/ 127 h 255"/>
                <a:gd name="T2" fmla="*/ 253 w 254"/>
                <a:gd name="T3" fmla="*/ 127 h 255"/>
                <a:gd name="T4" fmla="*/ 127 w 254"/>
                <a:gd name="T5" fmla="*/ 254 h 255"/>
                <a:gd name="T6" fmla="*/ 0 w 254"/>
                <a:gd name="T7" fmla="*/ 127 h 255"/>
                <a:gd name="T8" fmla="*/ 127 w 254"/>
                <a:gd name="T9" fmla="*/ 0 h 255"/>
                <a:gd name="T10" fmla="*/ 253 w 254"/>
                <a:gd name="T11" fmla="*/ 127 h 255"/>
                <a:gd name="T12" fmla="*/ 253 w 254"/>
                <a:gd name="T13" fmla="*/ 127 h 255"/>
                <a:gd name="T14" fmla="*/ 253 w 254"/>
                <a:gd name="T15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55">
                  <a:moveTo>
                    <a:pt x="253" y="127"/>
                  </a:moveTo>
                  <a:lnTo>
                    <a:pt x="253" y="127"/>
                  </a:lnTo>
                  <a:cubicBezTo>
                    <a:pt x="253" y="199"/>
                    <a:pt x="199" y="254"/>
                    <a:pt x="127" y="254"/>
                  </a:cubicBezTo>
                  <a:cubicBezTo>
                    <a:pt x="54" y="254"/>
                    <a:pt x="0" y="199"/>
                    <a:pt x="0" y="127"/>
                  </a:cubicBezTo>
                  <a:cubicBezTo>
                    <a:pt x="0" y="55"/>
                    <a:pt x="54" y="0"/>
                    <a:pt x="127" y="0"/>
                  </a:cubicBezTo>
                  <a:cubicBezTo>
                    <a:pt x="199" y="0"/>
                    <a:pt x="253" y="55"/>
                    <a:pt x="253" y="127"/>
                  </a:cubicBezTo>
                  <a:close/>
                  <a:moveTo>
                    <a:pt x="253" y="127"/>
                  </a:moveTo>
                  <a:lnTo>
                    <a:pt x="253" y="12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93" name="Freeform 605">
              <a:extLst>
                <a:ext uri="{FF2B5EF4-FFF2-40B4-BE49-F238E27FC236}">
                  <a16:creationId xmlns:a16="http://schemas.microsoft.com/office/drawing/2014/main" id="{0586BDEB-89E9-D847-99A9-A0434698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4921250"/>
              <a:ext cx="176213" cy="155575"/>
            </a:xfrm>
            <a:custGeom>
              <a:avLst/>
              <a:gdLst>
                <a:gd name="T0" fmla="*/ 245 w 490"/>
                <a:gd name="T1" fmla="*/ 0 h 434"/>
                <a:gd name="T2" fmla="*/ 245 w 490"/>
                <a:gd name="T3" fmla="*/ 0 h 434"/>
                <a:gd name="T4" fmla="*/ 0 w 490"/>
                <a:gd name="T5" fmla="*/ 244 h 434"/>
                <a:gd name="T6" fmla="*/ 0 w 490"/>
                <a:gd name="T7" fmla="*/ 388 h 434"/>
                <a:gd name="T8" fmla="*/ 46 w 490"/>
                <a:gd name="T9" fmla="*/ 433 h 434"/>
                <a:gd name="T10" fmla="*/ 444 w 490"/>
                <a:gd name="T11" fmla="*/ 433 h 434"/>
                <a:gd name="T12" fmla="*/ 489 w 490"/>
                <a:gd name="T13" fmla="*/ 388 h 434"/>
                <a:gd name="T14" fmla="*/ 489 w 490"/>
                <a:gd name="T15" fmla="*/ 244 h 434"/>
                <a:gd name="T16" fmla="*/ 245 w 490"/>
                <a:gd name="T17" fmla="*/ 0 h 434"/>
                <a:gd name="T18" fmla="*/ 245 w 490"/>
                <a:gd name="T19" fmla="*/ 0 h 434"/>
                <a:gd name="T20" fmla="*/ 245 w 490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0" h="434">
                  <a:moveTo>
                    <a:pt x="245" y="0"/>
                  </a:moveTo>
                  <a:lnTo>
                    <a:pt x="245" y="0"/>
                  </a:lnTo>
                  <a:cubicBezTo>
                    <a:pt x="109" y="0"/>
                    <a:pt x="0" y="108"/>
                    <a:pt x="0" y="244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415"/>
                    <a:pt x="27" y="433"/>
                    <a:pt x="46" y="433"/>
                  </a:cubicBezTo>
                  <a:cubicBezTo>
                    <a:pt x="444" y="433"/>
                    <a:pt x="444" y="433"/>
                    <a:pt x="444" y="433"/>
                  </a:cubicBezTo>
                  <a:cubicBezTo>
                    <a:pt x="471" y="433"/>
                    <a:pt x="489" y="415"/>
                    <a:pt x="489" y="388"/>
                  </a:cubicBezTo>
                  <a:cubicBezTo>
                    <a:pt x="489" y="244"/>
                    <a:pt x="489" y="244"/>
                    <a:pt x="489" y="244"/>
                  </a:cubicBezTo>
                  <a:cubicBezTo>
                    <a:pt x="489" y="108"/>
                    <a:pt x="380" y="0"/>
                    <a:pt x="245" y="0"/>
                  </a:cubicBezTo>
                  <a:close/>
                  <a:moveTo>
                    <a:pt x="245" y="0"/>
                  </a:move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607">
              <a:extLst>
                <a:ext uri="{FF2B5EF4-FFF2-40B4-BE49-F238E27FC236}">
                  <a16:creationId xmlns:a16="http://schemas.microsoft.com/office/drawing/2014/main" id="{A0FE8B32-F521-EC4F-8E75-FECF58122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0438" y="4829175"/>
              <a:ext cx="92075" cy="92075"/>
            </a:xfrm>
            <a:custGeom>
              <a:avLst/>
              <a:gdLst>
                <a:gd name="T0" fmla="*/ 253 w 254"/>
                <a:gd name="T1" fmla="*/ 127 h 255"/>
                <a:gd name="T2" fmla="*/ 253 w 254"/>
                <a:gd name="T3" fmla="*/ 127 h 255"/>
                <a:gd name="T4" fmla="*/ 127 w 254"/>
                <a:gd name="T5" fmla="*/ 254 h 255"/>
                <a:gd name="T6" fmla="*/ 0 w 254"/>
                <a:gd name="T7" fmla="*/ 127 h 255"/>
                <a:gd name="T8" fmla="*/ 127 w 254"/>
                <a:gd name="T9" fmla="*/ 0 h 255"/>
                <a:gd name="T10" fmla="*/ 253 w 254"/>
                <a:gd name="T11" fmla="*/ 127 h 255"/>
                <a:gd name="T12" fmla="*/ 253 w 254"/>
                <a:gd name="T13" fmla="*/ 127 h 255"/>
                <a:gd name="T14" fmla="*/ 253 w 254"/>
                <a:gd name="T15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55">
                  <a:moveTo>
                    <a:pt x="253" y="127"/>
                  </a:moveTo>
                  <a:lnTo>
                    <a:pt x="253" y="127"/>
                  </a:lnTo>
                  <a:cubicBezTo>
                    <a:pt x="253" y="199"/>
                    <a:pt x="199" y="254"/>
                    <a:pt x="127" y="254"/>
                  </a:cubicBezTo>
                  <a:cubicBezTo>
                    <a:pt x="54" y="254"/>
                    <a:pt x="0" y="199"/>
                    <a:pt x="0" y="127"/>
                  </a:cubicBezTo>
                  <a:cubicBezTo>
                    <a:pt x="0" y="55"/>
                    <a:pt x="54" y="0"/>
                    <a:pt x="127" y="0"/>
                  </a:cubicBezTo>
                  <a:cubicBezTo>
                    <a:pt x="199" y="0"/>
                    <a:pt x="253" y="55"/>
                    <a:pt x="253" y="127"/>
                  </a:cubicBezTo>
                  <a:close/>
                  <a:moveTo>
                    <a:pt x="253" y="127"/>
                  </a:moveTo>
                  <a:lnTo>
                    <a:pt x="253" y="12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609">
              <a:extLst>
                <a:ext uri="{FF2B5EF4-FFF2-40B4-BE49-F238E27FC236}">
                  <a16:creationId xmlns:a16="http://schemas.microsoft.com/office/drawing/2014/main" id="{9351BAA7-B276-7740-BA6F-7CA424100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7575" y="4921250"/>
              <a:ext cx="176213" cy="155575"/>
            </a:xfrm>
            <a:custGeom>
              <a:avLst/>
              <a:gdLst>
                <a:gd name="T0" fmla="*/ 245 w 490"/>
                <a:gd name="T1" fmla="*/ 0 h 434"/>
                <a:gd name="T2" fmla="*/ 245 w 490"/>
                <a:gd name="T3" fmla="*/ 0 h 434"/>
                <a:gd name="T4" fmla="*/ 0 w 490"/>
                <a:gd name="T5" fmla="*/ 244 h 434"/>
                <a:gd name="T6" fmla="*/ 0 w 490"/>
                <a:gd name="T7" fmla="*/ 388 h 434"/>
                <a:gd name="T8" fmla="*/ 45 w 490"/>
                <a:gd name="T9" fmla="*/ 433 h 434"/>
                <a:gd name="T10" fmla="*/ 444 w 490"/>
                <a:gd name="T11" fmla="*/ 433 h 434"/>
                <a:gd name="T12" fmla="*/ 489 w 490"/>
                <a:gd name="T13" fmla="*/ 388 h 434"/>
                <a:gd name="T14" fmla="*/ 489 w 490"/>
                <a:gd name="T15" fmla="*/ 244 h 434"/>
                <a:gd name="T16" fmla="*/ 245 w 490"/>
                <a:gd name="T17" fmla="*/ 0 h 434"/>
                <a:gd name="T18" fmla="*/ 245 w 490"/>
                <a:gd name="T19" fmla="*/ 0 h 434"/>
                <a:gd name="T20" fmla="*/ 245 w 490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0" h="434">
                  <a:moveTo>
                    <a:pt x="245" y="0"/>
                  </a:moveTo>
                  <a:lnTo>
                    <a:pt x="245" y="0"/>
                  </a:lnTo>
                  <a:cubicBezTo>
                    <a:pt x="109" y="0"/>
                    <a:pt x="0" y="108"/>
                    <a:pt x="0" y="244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415"/>
                    <a:pt x="18" y="433"/>
                    <a:pt x="45" y="433"/>
                  </a:cubicBezTo>
                  <a:cubicBezTo>
                    <a:pt x="444" y="433"/>
                    <a:pt x="444" y="433"/>
                    <a:pt x="444" y="433"/>
                  </a:cubicBezTo>
                  <a:cubicBezTo>
                    <a:pt x="462" y="433"/>
                    <a:pt x="489" y="415"/>
                    <a:pt x="489" y="388"/>
                  </a:cubicBezTo>
                  <a:cubicBezTo>
                    <a:pt x="489" y="244"/>
                    <a:pt x="489" y="244"/>
                    <a:pt x="489" y="244"/>
                  </a:cubicBezTo>
                  <a:cubicBezTo>
                    <a:pt x="489" y="108"/>
                    <a:pt x="380" y="0"/>
                    <a:pt x="245" y="0"/>
                  </a:cubicBezTo>
                  <a:close/>
                  <a:moveTo>
                    <a:pt x="245" y="0"/>
                  </a:moveTo>
                  <a:lnTo>
                    <a:pt x="2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610">
              <a:extLst>
                <a:ext uri="{FF2B5EF4-FFF2-40B4-BE49-F238E27FC236}">
                  <a16:creationId xmlns:a16="http://schemas.microsoft.com/office/drawing/2014/main" id="{3179F689-3473-9442-AD29-AA173D4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788" y="50085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3B8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611">
              <a:extLst>
                <a:ext uri="{FF2B5EF4-FFF2-40B4-BE49-F238E27FC236}">
                  <a16:creationId xmlns:a16="http://schemas.microsoft.com/office/drawing/2014/main" id="{619391BD-B1E0-A341-8262-D1B16C73E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788" y="50085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3B8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612">
              <a:extLst>
                <a:ext uri="{FF2B5EF4-FFF2-40B4-BE49-F238E27FC236}">
                  <a16:creationId xmlns:a16="http://schemas.microsoft.com/office/drawing/2014/main" id="{D299B2FD-6ED6-6D4A-818E-D0F061E43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4921250"/>
              <a:ext cx="95250" cy="33338"/>
            </a:xfrm>
            <a:custGeom>
              <a:avLst/>
              <a:gdLst>
                <a:gd name="T0" fmla="*/ 0 w 263"/>
                <a:gd name="T1" fmla="*/ 0 h 91"/>
                <a:gd name="T2" fmla="*/ 262 w 263"/>
                <a:gd name="T3" fmla="*/ 0 h 91"/>
                <a:gd name="T4" fmla="*/ 262 w 263"/>
                <a:gd name="T5" fmla="*/ 90 h 91"/>
                <a:gd name="T6" fmla="*/ 0 w 263"/>
                <a:gd name="T7" fmla="*/ 90 h 91"/>
                <a:gd name="T8" fmla="*/ 0 w 263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91">
                  <a:moveTo>
                    <a:pt x="0" y="0"/>
                  </a:moveTo>
                  <a:lnTo>
                    <a:pt x="262" y="0"/>
                  </a:lnTo>
                  <a:lnTo>
                    <a:pt x="262" y="90"/>
                  </a:lnTo>
                  <a:lnTo>
                    <a:pt x="0" y="9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F4399B9-1BA5-D747-814F-1EBA92F4C509}"/>
              </a:ext>
            </a:extLst>
          </p:cNvPr>
          <p:cNvSpPr/>
          <p:nvPr/>
        </p:nvSpPr>
        <p:spPr>
          <a:xfrm>
            <a:off x="16138399" y="4530244"/>
            <a:ext cx="5308431" cy="3990086"/>
          </a:xfrm>
          <a:prstGeom prst="wedgeRoundRectCallout">
            <a:avLst>
              <a:gd name="adj1" fmla="val -21314"/>
              <a:gd name="adj2" fmla="val 7209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1" name="Rounded Rectangular Callout 100">
            <a:extLst>
              <a:ext uri="{FF2B5EF4-FFF2-40B4-BE49-F238E27FC236}">
                <a16:creationId xmlns:a16="http://schemas.microsoft.com/office/drawing/2014/main" id="{29BBC2DD-D42C-3543-8C83-C48466F2E656}"/>
              </a:ext>
            </a:extLst>
          </p:cNvPr>
          <p:cNvSpPr/>
          <p:nvPr/>
        </p:nvSpPr>
        <p:spPr>
          <a:xfrm flipH="1">
            <a:off x="2672439" y="4483589"/>
            <a:ext cx="5366725" cy="3990086"/>
          </a:xfrm>
          <a:prstGeom prst="wedgeRoundRectCallout">
            <a:avLst>
              <a:gd name="adj1" fmla="val -21314"/>
              <a:gd name="adj2" fmla="val 7209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015ADFF-5D8E-0343-B9E7-BB9FA795BF1A}"/>
              </a:ext>
            </a:extLst>
          </p:cNvPr>
          <p:cNvGrpSpPr/>
          <p:nvPr/>
        </p:nvGrpSpPr>
        <p:grpSpPr>
          <a:xfrm>
            <a:off x="3492249" y="5618138"/>
            <a:ext cx="3500419" cy="1849397"/>
            <a:chOff x="8171269" y="10491269"/>
            <a:chExt cx="5046474" cy="184939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883D447-535D-EF42-AF9F-08105EBE8996}"/>
                </a:ext>
              </a:extLst>
            </p:cNvPr>
            <p:cNvSpPr txBox="1"/>
            <p:nvPr/>
          </p:nvSpPr>
          <p:spPr>
            <a:xfrm>
              <a:off x="8171269" y="11140337"/>
              <a:ext cx="5046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6F5243A-AA93-A344-8648-92DBDBF7D1A3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Attrition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6F0B67D-F094-6F4B-AF77-6EBF39A38DEC}"/>
              </a:ext>
            </a:extLst>
          </p:cNvPr>
          <p:cNvGrpSpPr/>
          <p:nvPr/>
        </p:nvGrpSpPr>
        <p:grpSpPr>
          <a:xfrm>
            <a:off x="17063669" y="5618138"/>
            <a:ext cx="3500419" cy="1849397"/>
            <a:chOff x="8171269" y="10491269"/>
            <a:chExt cx="5046474" cy="184939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32E1383-DBD1-2947-8855-14C1B29198CB}"/>
                </a:ext>
              </a:extLst>
            </p:cNvPr>
            <p:cNvSpPr txBox="1"/>
            <p:nvPr/>
          </p:nvSpPr>
          <p:spPr>
            <a:xfrm>
              <a:off x="8171269" y="11140337"/>
              <a:ext cx="5046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2588C8-339C-3F4C-AAEC-345D84FDD9CD}"/>
                </a:ext>
              </a:extLst>
            </p:cNvPr>
            <p:cNvSpPr/>
            <p:nvPr/>
          </p:nvSpPr>
          <p:spPr>
            <a:xfrm>
              <a:off x="873909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Bumping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4DF0B1CF-3FA3-AA49-B5D7-E88335C9573D}"/>
              </a:ext>
            </a:extLst>
          </p:cNvPr>
          <p:cNvSpPr/>
          <p:nvPr/>
        </p:nvSpPr>
        <p:spPr>
          <a:xfrm>
            <a:off x="0" y="0"/>
            <a:ext cx="24377650" cy="1372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179" name="TextBox 65">
            <a:extLst>
              <a:ext uri="{FF2B5EF4-FFF2-40B4-BE49-F238E27FC236}">
                <a16:creationId xmlns:a16="http://schemas.microsoft.com/office/drawing/2014/main" id="{BCBC1E7E-609F-3747-BACD-9A304491D9D5}"/>
              </a:ext>
            </a:extLst>
          </p:cNvPr>
          <p:cNvSpPr txBox="1"/>
          <p:nvPr/>
        </p:nvSpPr>
        <p:spPr>
          <a:xfrm>
            <a:off x="17210676" y="5305226"/>
            <a:ext cx="2329008" cy="25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Photoshop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Lightroom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Illustrator</a:t>
            </a:r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95AC1E0-DAD7-E74E-806A-85F918E95119}"/>
              </a:ext>
            </a:extLst>
          </p:cNvPr>
          <p:cNvSpPr/>
          <p:nvPr/>
        </p:nvSpPr>
        <p:spPr>
          <a:xfrm>
            <a:off x="8615680" y="3942080"/>
            <a:ext cx="7762240" cy="885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14C079B-D314-894A-9A43-F5F7FD0F2898}"/>
              </a:ext>
            </a:extLst>
          </p:cNvPr>
          <p:cNvSpPr/>
          <p:nvPr/>
        </p:nvSpPr>
        <p:spPr>
          <a:xfrm>
            <a:off x="10694266" y="8569501"/>
            <a:ext cx="3853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Jenn Smith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BE779FA-81F2-6642-B51A-67F5A9291061}"/>
              </a:ext>
            </a:extLst>
          </p:cNvPr>
          <p:cNvSpPr txBox="1"/>
          <p:nvPr/>
        </p:nvSpPr>
        <p:spPr>
          <a:xfrm>
            <a:off x="10315783" y="9311804"/>
            <a:ext cx="451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693AA-3435-D744-A82D-175643550C0C}"/>
              </a:ext>
            </a:extLst>
          </p:cNvPr>
          <p:cNvSpPr/>
          <p:nvPr/>
        </p:nvSpPr>
        <p:spPr>
          <a:xfrm>
            <a:off x="8615680" y="9916160"/>
            <a:ext cx="7762240" cy="2885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1" name="Forma libre 208">
            <a:extLst>
              <a:ext uri="{FF2B5EF4-FFF2-40B4-BE49-F238E27FC236}">
                <a16:creationId xmlns:a16="http://schemas.microsoft.com/office/drawing/2014/main" id="{36BFA82C-A563-F945-8023-28902E2A3745}"/>
              </a:ext>
            </a:extLst>
          </p:cNvPr>
          <p:cNvSpPr/>
          <p:nvPr/>
        </p:nvSpPr>
        <p:spPr>
          <a:xfrm>
            <a:off x="10252372" y="10406587"/>
            <a:ext cx="257250" cy="257250"/>
          </a:xfrm>
          <a:custGeom>
            <a:avLst/>
            <a:gdLst>
              <a:gd name="connsiteX0" fmla="*/ 157173 w 161925"/>
              <a:gd name="connsiteY0" fmla="*/ 128166 h 161925"/>
              <a:gd name="connsiteX1" fmla="*/ 133456 w 161925"/>
              <a:gd name="connsiteY1" fmla="*/ 104543 h 161925"/>
              <a:gd name="connsiteX2" fmla="*/ 116120 w 161925"/>
              <a:gd name="connsiteY2" fmla="*/ 104543 h 161925"/>
              <a:gd name="connsiteX3" fmla="*/ 104119 w 161925"/>
              <a:gd name="connsiteY3" fmla="*/ 116545 h 161925"/>
              <a:gd name="connsiteX4" fmla="*/ 101833 w 161925"/>
              <a:gd name="connsiteY4" fmla="*/ 115212 h 161925"/>
              <a:gd name="connsiteX5" fmla="*/ 73258 w 161925"/>
              <a:gd name="connsiteY5" fmla="*/ 94447 h 161925"/>
              <a:gd name="connsiteX6" fmla="*/ 52493 w 161925"/>
              <a:gd name="connsiteY6" fmla="*/ 65872 h 161925"/>
              <a:gd name="connsiteX7" fmla="*/ 51160 w 161925"/>
              <a:gd name="connsiteY7" fmla="*/ 63490 h 161925"/>
              <a:gd name="connsiteX8" fmla="*/ 59161 w 161925"/>
              <a:gd name="connsiteY8" fmla="*/ 55585 h 161925"/>
              <a:gd name="connsiteX9" fmla="*/ 63066 w 161925"/>
              <a:gd name="connsiteY9" fmla="*/ 51584 h 161925"/>
              <a:gd name="connsiteX10" fmla="*/ 63160 w 161925"/>
              <a:gd name="connsiteY10" fmla="*/ 34342 h 161925"/>
              <a:gd name="connsiteX11" fmla="*/ 63066 w 161925"/>
              <a:gd name="connsiteY11" fmla="*/ 34249 h 161925"/>
              <a:gd name="connsiteX12" fmla="*/ 39539 w 161925"/>
              <a:gd name="connsiteY12" fmla="*/ 10722 h 161925"/>
              <a:gd name="connsiteX13" fmla="*/ 22204 w 161925"/>
              <a:gd name="connsiteY13" fmla="*/ 10722 h 161925"/>
              <a:gd name="connsiteX14" fmla="*/ 15536 w 161925"/>
              <a:gd name="connsiteY14" fmla="*/ 17485 h 161925"/>
              <a:gd name="connsiteX15" fmla="*/ 15536 w 161925"/>
              <a:gd name="connsiteY15" fmla="*/ 17485 h 161925"/>
              <a:gd name="connsiteX16" fmla="*/ 10107 w 161925"/>
              <a:gd name="connsiteY16" fmla="*/ 27010 h 161925"/>
              <a:gd name="connsiteX17" fmla="*/ 7630 w 161925"/>
              <a:gd name="connsiteY17" fmla="*/ 36535 h 161925"/>
              <a:gd name="connsiteX18" fmla="*/ 48493 w 161925"/>
              <a:gd name="connsiteY18" fmla="*/ 118259 h 161925"/>
              <a:gd name="connsiteX19" fmla="*/ 130217 w 161925"/>
              <a:gd name="connsiteY19" fmla="*/ 159122 h 161925"/>
              <a:gd name="connsiteX20" fmla="*/ 139742 w 161925"/>
              <a:gd name="connsiteY20" fmla="*/ 156645 h 161925"/>
              <a:gd name="connsiteX21" fmla="*/ 149267 w 161925"/>
              <a:gd name="connsiteY21" fmla="*/ 151121 h 161925"/>
              <a:gd name="connsiteX22" fmla="*/ 149267 w 161925"/>
              <a:gd name="connsiteY22" fmla="*/ 151121 h 161925"/>
              <a:gd name="connsiteX23" fmla="*/ 156030 w 161925"/>
              <a:gd name="connsiteY23" fmla="*/ 144453 h 161925"/>
              <a:gd name="connsiteX24" fmla="*/ 156030 w 161925"/>
              <a:gd name="connsiteY24" fmla="*/ 12702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25" h="161925">
                <a:moveTo>
                  <a:pt x="157173" y="128166"/>
                </a:moveTo>
                <a:lnTo>
                  <a:pt x="133456" y="104543"/>
                </a:lnTo>
                <a:cubicBezTo>
                  <a:pt x="128662" y="99772"/>
                  <a:pt x="120914" y="99772"/>
                  <a:pt x="116120" y="104543"/>
                </a:cubicBezTo>
                <a:lnTo>
                  <a:pt x="104119" y="116545"/>
                </a:lnTo>
                <a:lnTo>
                  <a:pt x="101833" y="115212"/>
                </a:lnTo>
                <a:cubicBezTo>
                  <a:pt x="91332" y="109743"/>
                  <a:pt x="81702" y="102746"/>
                  <a:pt x="73258" y="94447"/>
                </a:cubicBezTo>
                <a:cubicBezTo>
                  <a:pt x="64930" y="86029"/>
                  <a:pt x="57928" y="76394"/>
                  <a:pt x="52493" y="65872"/>
                </a:cubicBezTo>
                <a:lnTo>
                  <a:pt x="51160" y="63490"/>
                </a:lnTo>
                <a:lnTo>
                  <a:pt x="59161" y="55585"/>
                </a:lnTo>
                <a:lnTo>
                  <a:pt x="63066" y="51584"/>
                </a:lnTo>
                <a:cubicBezTo>
                  <a:pt x="67853" y="46849"/>
                  <a:pt x="67895" y="39129"/>
                  <a:pt x="63160" y="34342"/>
                </a:cubicBezTo>
                <a:cubicBezTo>
                  <a:pt x="63129" y="34311"/>
                  <a:pt x="63097" y="34279"/>
                  <a:pt x="63066" y="34249"/>
                </a:cubicBezTo>
                <a:lnTo>
                  <a:pt x="39539" y="10722"/>
                </a:lnTo>
                <a:cubicBezTo>
                  <a:pt x="34745" y="5951"/>
                  <a:pt x="26997" y="5951"/>
                  <a:pt x="22204" y="10722"/>
                </a:cubicBezTo>
                <a:lnTo>
                  <a:pt x="15536" y="17485"/>
                </a:lnTo>
                <a:lnTo>
                  <a:pt x="15536" y="17485"/>
                </a:lnTo>
                <a:cubicBezTo>
                  <a:pt x="13277" y="20382"/>
                  <a:pt x="11448" y="23590"/>
                  <a:pt x="10107" y="27010"/>
                </a:cubicBezTo>
                <a:cubicBezTo>
                  <a:pt x="8890" y="30070"/>
                  <a:pt x="8058" y="33270"/>
                  <a:pt x="7630" y="36535"/>
                </a:cubicBezTo>
                <a:cubicBezTo>
                  <a:pt x="4487" y="62443"/>
                  <a:pt x="16393" y="86065"/>
                  <a:pt x="48493" y="118259"/>
                </a:cubicBezTo>
                <a:cubicBezTo>
                  <a:pt x="92879" y="162646"/>
                  <a:pt x="128693" y="159312"/>
                  <a:pt x="130217" y="159122"/>
                </a:cubicBezTo>
                <a:cubicBezTo>
                  <a:pt x="133478" y="158673"/>
                  <a:pt x="136675" y="157842"/>
                  <a:pt x="139742" y="156645"/>
                </a:cubicBezTo>
                <a:cubicBezTo>
                  <a:pt x="143156" y="155251"/>
                  <a:pt x="146361" y="153391"/>
                  <a:pt x="149267" y="151121"/>
                </a:cubicBezTo>
                <a:lnTo>
                  <a:pt x="149267" y="151121"/>
                </a:lnTo>
                <a:lnTo>
                  <a:pt x="156030" y="144453"/>
                </a:lnTo>
                <a:cubicBezTo>
                  <a:pt x="160812" y="139627"/>
                  <a:pt x="160812" y="131849"/>
                  <a:pt x="156030" y="127022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grpSp>
        <p:nvGrpSpPr>
          <p:cNvPr id="122" name="Grupo 209">
            <a:extLst>
              <a:ext uri="{FF2B5EF4-FFF2-40B4-BE49-F238E27FC236}">
                <a16:creationId xmlns:a16="http://schemas.microsoft.com/office/drawing/2014/main" id="{233CD540-4D5D-904C-AF17-1DCCA679B400}"/>
              </a:ext>
            </a:extLst>
          </p:cNvPr>
          <p:cNvGrpSpPr/>
          <p:nvPr/>
        </p:nvGrpSpPr>
        <p:grpSpPr>
          <a:xfrm>
            <a:off x="10252372" y="11034264"/>
            <a:ext cx="264817" cy="185830"/>
            <a:chOff x="17497886" y="14540386"/>
            <a:chExt cx="166688" cy="116970"/>
          </a:xfrm>
          <a:solidFill>
            <a:schemeClr val="bg1"/>
          </a:solidFill>
        </p:grpSpPr>
        <p:sp>
          <p:nvSpPr>
            <p:cNvPr id="128" name="Forma libre 210">
              <a:extLst>
                <a:ext uri="{FF2B5EF4-FFF2-40B4-BE49-F238E27FC236}">
                  <a16:creationId xmlns:a16="http://schemas.microsoft.com/office/drawing/2014/main" id="{2586A322-808A-1843-815C-BF6E035CB174}"/>
                </a:ext>
              </a:extLst>
            </p:cNvPr>
            <p:cNvSpPr/>
            <p:nvPr/>
          </p:nvSpPr>
          <p:spPr>
            <a:xfrm>
              <a:off x="17501220" y="14600206"/>
              <a:ext cx="152400" cy="57150"/>
            </a:xfrm>
            <a:custGeom>
              <a:avLst/>
              <a:gdLst>
                <a:gd name="connsiteX0" fmla="*/ 80200 w 152400"/>
                <a:gd name="connsiteY0" fmla="*/ 23717 h 57150"/>
                <a:gd name="connsiteX1" fmla="*/ 61150 w 152400"/>
                <a:gd name="connsiteY1" fmla="*/ 7144 h 57150"/>
                <a:gd name="connsiteX2" fmla="*/ 7144 w 152400"/>
                <a:gd name="connsiteY2" fmla="*/ 53435 h 57150"/>
                <a:gd name="connsiteX3" fmla="*/ 14668 w 152400"/>
                <a:gd name="connsiteY3" fmla="*/ 56388 h 57150"/>
                <a:gd name="connsiteX4" fmla="*/ 145447 w 152400"/>
                <a:gd name="connsiteY4" fmla="*/ 56388 h 57150"/>
                <a:gd name="connsiteX5" fmla="*/ 152971 w 152400"/>
                <a:gd name="connsiteY5" fmla="*/ 53435 h 57150"/>
                <a:gd name="connsiteX6" fmla="*/ 98965 w 1524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57150">
                  <a:moveTo>
                    <a:pt x="80200" y="23717"/>
                  </a:moveTo>
                  <a:lnTo>
                    <a:pt x="61150" y="7144"/>
                  </a:lnTo>
                  <a:lnTo>
                    <a:pt x="7144" y="53435"/>
                  </a:lnTo>
                  <a:cubicBezTo>
                    <a:pt x="9189" y="55334"/>
                    <a:pt x="11877" y="56390"/>
                    <a:pt x="14668" y="56388"/>
                  </a:cubicBezTo>
                  <a:lnTo>
                    <a:pt x="145447" y="56388"/>
                  </a:lnTo>
                  <a:cubicBezTo>
                    <a:pt x="148238" y="56390"/>
                    <a:pt x="150926" y="55334"/>
                    <a:pt x="152971" y="53435"/>
                  </a:cubicBezTo>
                  <a:lnTo>
                    <a:pt x="9896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29" name="Forma libre 211">
              <a:extLst>
                <a:ext uri="{FF2B5EF4-FFF2-40B4-BE49-F238E27FC236}">
                  <a16:creationId xmlns:a16="http://schemas.microsoft.com/office/drawing/2014/main" id="{BC8F2DFA-1330-374E-8073-2F1EFE46B171}"/>
                </a:ext>
              </a:extLst>
            </p:cNvPr>
            <p:cNvSpPr/>
            <p:nvPr/>
          </p:nvSpPr>
          <p:spPr>
            <a:xfrm>
              <a:off x="17501315" y="14540386"/>
              <a:ext cx="152400" cy="76200"/>
            </a:xfrm>
            <a:custGeom>
              <a:avLst/>
              <a:gdLst>
                <a:gd name="connsiteX0" fmla="*/ 152971 w 152400"/>
                <a:gd name="connsiteY0" fmla="*/ 10099 h 76200"/>
                <a:gd name="connsiteX1" fmla="*/ 145447 w 152400"/>
                <a:gd name="connsiteY1" fmla="*/ 7146 h 76200"/>
                <a:gd name="connsiteX2" fmla="*/ 14668 w 152400"/>
                <a:gd name="connsiteY2" fmla="*/ 7146 h 76200"/>
                <a:gd name="connsiteX3" fmla="*/ 7144 w 152400"/>
                <a:gd name="connsiteY3" fmla="*/ 10099 h 76200"/>
                <a:gd name="connsiteX4" fmla="*/ 80105 w 152400"/>
                <a:gd name="connsiteY4" fmla="*/ 725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76200">
                  <a:moveTo>
                    <a:pt x="152971" y="10099"/>
                  </a:moveTo>
                  <a:cubicBezTo>
                    <a:pt x="150959" y="8148"/>
                    <a:pt x="148249" y="7085"/>
                    <a:pt x="145447" y="7146"/>
                  </a:cubicBezTo>
                  <a:lnTo>
                    <a:pt x="14668" y="7146"/>
                  </a:lnTo>
                  <a:cubicBezTo>
                    <a:pt x="11874" y="7125"/>
                    <a:pt x="9179" y="8183"/>
                    <a:pt x="7144" y="10099"/>
                  </a:cubicBezTo>
                  <a:lnTo>
                    <a:pt x="80105" y="725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30" name="Forma libre 212">
              <a:extLst>
                <a:ext uri="{FF2B5EF4-FFF2-40B4-BE49-F238E27FC236}">
                  <a16:creationId xmlns:a16="http://schemas.microsoft.com/office/drawing/2014/main" id="{25623059-A77A-604E-B64D-AEFB8E687B9E}"/>
                </a:ext>
              </a:extLst>
            </p:cNvPr>
            <p:cNvSpPr/>
            <p:nvPr/>
          </p:nvSpPr>
          <p:spPr>
            <a:xfrm>
              <a:off x="17497886" y="14549914"/>
              <a:ext cx="66675" cy="104775"/>
            </a:xfrm>
            <a:custGeom>
              <a:avLst/>
              <a:gdLst>
                <a:gd name="connsiteX0" fmla="*/ 7144 w 66675"/>
                <a:gd name="connsiteY0" fmla="*/ 7144 h 104775"/>
                <a:gd name="connsiteX1" fmla="*/ 7144 w 66675"/>
                <a:gd name="connsiteY1" fmla="*/ 97822 h 104775"/>
                <a:gd name="connsiteX2" fmla="*/ 59912 w 66675"/>
                <a:gd name="connsiteY2" fmla="*/ 52959 h 104775"/>
                <a:gd name="connsiteX3" fmla="*/ 7144 w 66675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7144"/>
                  </a:moveTo>
                  <a:lnTo>
                    <a:pt x="7144" y="97822"/>
                  </a:lnTo>
                  <a:lnTo>
                    <a:pt x="59912" y="5295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31" name="Forma libre 213">
              <a:extLst>
                <a:ext uri="{FF2B5EF4-FFF2-40B4-BE49-F238E27FC236}">
                  <a16:creationId xmlns:a16="http://schemas.microsoft.com/office/drawing/2014/main" id="{6E7622E1-665C-F446-B3E0-83696CC3164B}"/>
                </a:ext>
              </a:extLst>
            </p:cNvPr>
            <p:cNvSpPr/>
            <p:nvPr/>
          </p:nvSpPr>
          <p:spPr>
            <a:xfrm>
              <a:off x="17597899" y="14549914"/>
              <a:ext cx="66675" cy="104775"/>
            </a:xfrm>
            <a:custGeom>
              <a:avLst/>
              <a:gdLst>
                <a:gd name="connsiteX0" fmla="*/ 7144 w 66675"/>
                <a:gd name="connsiteY0" fmla="*/ 52959 h 104775"/>
                <a:gd name="connsiteX1" fmla="*/ 59817 w 66675"/>
                <a:gd name="connsiteY1" fmla="*/ 97822 h 104775"/>
                <a:gd name="connsiteX2" fmla="*/ 59817 w 66675"/>
                <a:gd name="connsiteY2" fmla="*/ 7144 h 104775"/>
                <a:gd name="connsiteX3" fmla="*/ 7144 w 66675"/>
                <a:gd name="connsiteY3" fmla="*/ 5295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52959"/>
                  </a:moveTo>
                  <a:lnTo>
                    <a:pt x="59817" y="97822"/>
                  </a:lnTo>
                  <a:lnTo>
                    <a:pt x="59817" y="7144"/>
                  </a:lnTo>
                  <a:lnTo>
                    <a:pt x="7144" y="529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grpSp>
        <p:nvGrpSpPr>
          <p:cNvPr id="132" name="Grupo 214">
            <a:extLst>
              <a:ext uri="{FF2B5EF4-FFF2-40B4-BE49-F238E27FC236}">
                <a16:creationId xmlns:a16="http://schemas.microsoft.com/office/drawing/2014/main" id="{7D23C26E-F495-C340-B00E-BFAFB3F73EAC}"/>
              </a:ext>
            </a:extLst>
          </p:cNvPr>
          <p:cNvGrpSpPr/>
          <p:nvPr/>
        </p:nvGrpSpPr>
        <p:grpSpPr>
          <a:xfrm>
            <a:off x="10260391" y="11513859"/>
            <a:ext cx="256798" cy="260580"/>
            <a:chOff x="18881392" y="14520576"/>
            <a:chExt cx="161640" cy="164021"/>
          </a:xfrm>
          <a:solidFill>
            <a:schemeClr val="bg1"/>
          </a:solidFill>
        </p:grpSpPr>
        <p:sp>
          <p:nvSpPr>
            <p:cNvPr id="133" name="Forma libre 215">
              <a:extLst>
                <a:ext uri="{FF2B5EF4-FFF2-40B4-BE49-F238E27FC236}">
                  <a16:creationId xmlns:a16="http://schemas.microsoft.com/office/drawing/2014/main" id="{D0FDDAD3-D35D-C441-BA84-59F9D66F7FA4}"/>
                </a:ext>
              </a:extLst>
            </p:cNvPr>
            <p:cNvSpPr/>
            <p:nvPr/>
          </p:nvSpPr>
          <p:spPr>
            <a:xfrm>
              <a:off x="18959974" y="14636972"/>
              <a:ext cx="38100" cy="47625"/>
            </a:xfrm>
            <a:custGeom>
              <a:avLst/>
              <a:gdLst>
                <a:gd name="connsiteX0" fmla="*/ 7144 w 38100"/>
                <a:gd name="connsiteY0" fmla="*/ 42100 h 47625"/>
                <a:gd name="connsiteX1" fmla="*/ 35243 w 38100"/>
                <a:gd name="connsiteY1" fmla="*/ 10477 h 47625"/>
                <a:gd name="connsiteX2" fmla="*/ 7144 w 38100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7144" y="42100"/>
                  </a:moveTo>
                  <a:cubicBezTo>
                    <a:pt x="18669" y="40386"/>
                    <a:pt x="28861" y="28289"/>
                    <a:pt x="35243" y="10477"/>
                  </a:cubicBezTo>
                  <a:cubicBezTo>
                    <a:pt x="26021" y="8373"/>
                    <a:pt x="16602" y="7255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34" name="Forma libre 216">
              <a:extLst>
                <a:ext uri="{FF2B5EF4-FFF2-40B4-BE49-F238E27FC236}">
                  <a16:creationId xmlns:a16="http://schemas.microsoft.com/office/drawing/2014/main" id="{888C694C-B6EE-7A43-9B9D-EEACCDB38E31}"/>
                </a:ext>
              </a:extLst>
            </p:cNvPr>
            <p:cNvSpPr/>
            <p:nvPr/>
          </p:nvSpPr>
          <p:spPr>
            <a:xfrm>
              <a:off x="18975309" y="14641925"/>
              <a:ext cx="47625" cy="38100"/>
            </a:xfrm>
            <a:custGeom>
              <a:avLst/>
              <a:gdLst>
                <a:gd name="connsiteX0" fmla="*/ 10287 w 47625"/>
                <a:gd name="connsiteY0" fmla="*/ 34290 h 38100"/>
                <a:gd name="connsiteX1" fmla="*/ 12287 w 47625"/>
                <a:gd name="connsiteY1" fmla="*/ 33623 h 38100"/>
                <a:gd name="connsiteX2" fmla="*/ 14002 w 47625"/>
                <a:gd name="connsiteY2" fmla="*/ 33051 h 38100"/>
                <a:gd name="connsiteX3" fmla="*/ 16002 w 47625"/>
                <a:gd name="connsiteY3" fmla="*/ 32385 h 38100"/>
                <a:gd name="connsiteX4" fmla="*/ 17717 w 47625"/>
                <a:gd name="connsiteY4" fmla="*/ 31718 h 38100"/>
                <a:gd name="connsiteX5" fmla="*/ 19621 w 47625"/>
                <a:gd name="connsiteY5" fmla="*/ 30861 h 38100"/>
                <a:gd name="connsiteX6" fmla="*/ 21336 w 47625"/>
                <a:gd name="connsiteY6" fmla="*/ 30099 h 38100"/>
                <a:gd name="connsiteX7" fmla="*/ 23146 w 47625"/>
                <a:gd name="connsiteY7" fmla="*/ 29242 h 38100"/>
                <a:gd name="connsiteX8" fmla="*/ 24765 w 47625"/>
                <a:gd name="connsiteY8" fmla="*/ 28384 h 38100"/>
                <a:gd name="connsiteX9" fmla="*/ 26575 w 47625"/>
                <a:gd name="connsiteY9" fmla="*/ 27337 h 38100"/>
                <a:gd name="connsiteX10" fmla="*/ 28194 w 47625"/>
                <a:gd name="connsiteY10" fmla="*/ 26384 h 38100"/>
                <a:gd name="connsiteX11" fmla="*/ 29909 w 47625"/>
                <a:gd name="connsiteY11" fmla="*/ 25336 h 38100"/>
                <a:gd name="connsiteX12" fmla="*/ 31528 w 47625"/>
                <a:gd name="connsiteY12" fmla="*/ 24289 h 38100"/>
                <a:gd name="connsiteX13" fmla="*/ 33147 w 47625"/>
                <a:gd name="connsiteY13" fmla="*/ 23146 h 38100"/>
                <a:gd name="connsiteX14" fmla="*/ 34671 w 47625"/>
                <a:gd name="connsiteY14" fmla="*/ 22098 h 38100"/>
                <a:gd name="connsiteX15" fmla="*/ 36290 w 47625"/>
                <a:gd name="connsiteY15" fmla="*/ 20764 h 38100"/>
                <a:gd name="connsiteX16" fmla="*/ 37719 w 47625"/>
                <a:gd name="connsiteY16" fmla="*/ 19621 h 38100"/>
                <a:gd name="connsiteX17" fmla="*/ 39338 w 47625"/>
                <a:gd name="connsiteY17" fmla="*/ 18192 h 38100"/>
                <a:gd name="connsiteX18" fmla="*/ 40767 w 47625"/>
                <a:gd name="connsiteY18" fmla="*/ 16954 h 38100"/>
                <a:gd name="connsiteX19" fmla="*/ 42291 w 47625"/>
                <a:gd name="connsiteY19" fmla="*/ 15526 h 38100"/>
                <a:gd name="connsiteX20" fmla="*/ 43529 w 47625"/>
                <a:gd name="connsiteY20" fmla="*/ 14192 h 38100"/>
                <a:gd name="connsiteX21" fmla="*/ 43529 w 47625"/>
                <a:gd name="connsiteY21" fmla="*/ 14192 h 38100"/>
                <a:gd name="connsiteX22" fmla="*/ 24479 w 47625"/>
                <a:gd name="connsiteY22" fmla="*/ 7144 h 38100"/>
                <a:gd name="connsiteX23" fmla="*/ 7144 w 47625"/>
                <a:gd name="connsiteY23" fmla="*/ 35719 h 38100"/>
                <a:gd name="connsiteX24" fmla="*/ 7811 w 47625"/>
                <a:gd name="connsiteY24" fmla="*/ 35719 h 38100"/>
                <a:gd name="connsiteX25" fmla="*/ 9525 w 47625"/>
                <a:gd name="connsiteY25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10287" y="34290"/>
                  </a:moveTo>
                  <a:lnTo>
                    <a:pt x="12287" y="33623"/>
                  </a:lnTo>
                  <a:lnTo>
                    <a:pt x="14002" y="33051"/>
                  </a:lnTo>
                  <a:lnTo>
                    <a:pt x="16002" y="32385"/>
                  </a:lnTo>
                  <a:lnTo>
                    <a:pt x="17717" y="31718"/>
                  </a:lnTo>
                  <a:lnTo>
                    <a:pt x="19621" y="30861"/>
                  </a:lnTo>
                  <a:lnTo>
                    <a:pt x="21336" y="30099"/>
                  </a:lnTo>
                  <a:lnTo>
                    <a:pt x="23146" y="29242"/>
                  </a:lnTo>
                  <a:lnTo>
                    <a:pt x="24765" y="28384"/>
                  </a:lnTo>
                  <a:lnTo>
                    <a:pt x="26575" y="27337"/>
                  </a:lnTo>
                  <a:lnTo>
                    <a:pt x="28194" y="26384"/>
                  </a:lnTo>
                  <a:lnTo>
                    <a:pt x="29909" y="25336"/>
                  </a:lnTo>
                  <a:lnTo>
                    <a:pt x="31528" y="24289"/>
                  </a:lnTo>
                  <a:lnTo>
                    <a:pt x="33147" y="23146"/>
                  </a:lnTo>
                  <a:lnTo>
                    <a:pt x="34671" y="22098"/>
                  </a:lnTo>
                  <a:lnTo>
                    <a:pt x="36290" y="20764"/>
                  </a:lnTo>
                  <a:lnTo>
                    <a:pt x="37719" y="19621"/>
                  </a:lnTo>
                  <a:lnTo>
                    <a:pt x="39338" y="18192"/>
                  </a:lnTo>
                  <a:lnTo>
                    <a:pt x="40767" y="16954"/>
                  </a:lnTo>
                  <a:lnTo>
                    <a:pt x="42291" y="15526"/>
                  </a:lnTo>
                  <a:lnTo>
                    <a:pt x="43529" y="14192"/>
                  </a:lnTo>
                  <a:lnTo>
                    <a:pt x="43529" y="14192"/>
                  </a:lnTo>
                  <a:cubicBezTo>
                    <a:pt x="37455" y="11155"/>
                    <a:pt x="31067" y="8792"/>
                    <a:pt x="24479" y="7144"/>
                  </a:cubicBezTo>
                  <a:cubicBezTo>
                    <a:pt x="21168" y="17962"/>
                    <a:pt x="15209" y="27784"/>
                    <a:pt x="7144" y="35719"/>
                  </a:cubicBezTo>
                  <a:lnTo>
                    <a:pt x="7811" y="35719"/>
                  </a:lnTo>
                  <a:lnTo>
                    <a:pt x="9525" y="35242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4" name="Forma libre 217">
              <a:extLst>
                <a:ext uri="{FF2B5EF4-FFF2-40B4-BE49-F238E27FC236}">
                  <a16:creationId xmlns:a16="http://schemas.microsoft.com/office/drawing/2014/main" id="{F8A74178-7AB1-F749-8A48-E3E3A2269A37}"/>
                </a:ext>
              </a:extLst>
            </p:cNvPr>
            <p:cNvSpPr/>
            <p:nvPr/>
          </p:nvSpPr>
          <p:spPr>
            <a:xfrm>
              <a:off x="18995407" y="14598968"/>
              <a:ext cx="47625" cy="57150"/>
            </a:xfrm>
            <a:custGeom>
              <a:avLst/>
              <a:gdLst>
                <a:gd name="connsiteX0" fmla="*/ 44767 w 47625"/>
                <a:gd name="connsiteY0" fmla="*/ 7144 h 57150"/>
                <a:gd name="connsiteX1" fmla="*/ 12668 w 47625"/>
                <a:gd name="connsiteY1" fmla="*/ 7144 h 57150"/>
                <a:gd name="connsiteX2" fmla="*/ 7144 w 47625"/>
                <a:gd name="connsiteY2" fmla="*/ 44577 h 57150"/>
                <a:gd name="connsiteX3" fmla="*/ 27718 w 47625"/>
                <a:gd name="connsiteY3" fmla="*/ 52768 h 57150"/>
                <a:gd name="connsiteX4" fmla="*/ 4514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44767" y="7144"/>
                  </a:moveTo>
                  <a:lnTo>
                    <a:pt x="12668" y="7144"/>
                  </a:lnTo>
                  <a:cubicBezTo>
                    <a:pt x="12548" y="19816"/>
                    <a:pt x="10689" y="32411"/>
                    <a:pt x="7144" y="44577"/>
                  </a:cubicBezTo>
                  <a:cubicBezTo>
                    <a:pt x="14301" y="46485"/>
                    <a:pt x="21207" y="49235"/>
                    <a:pt x="27718" y="52768"/>
                  </a:cubicBezTo>
                  <a:cubicBezTo>
                    <a:pt x="38377" y="39884"/>
                    <a:pt x="44502" y="23853"/>
                    <a:pt x="4514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5" name="Forma libre 218">
              <a:extLst>
                <a:ext uri="{FF2B5EF4-FFF2-40B4-BE49-F238E27FC236}">
                  <a16:creationId xmlns:a16="http://schemas.microsoft.com/office/drawing/2014/main" id="{869A5A13-917A-7442-B980-508375821A16}"/>
                </a:ext>
              </a:extLst>
            </p:cNvPr>
            <p:cNvSpPr/>
            <p:nvPr/>
          </p:nvSpPr>
          <p:spPr>
            <a:xfrm>
              <a:off x="18959974" y="14557343"/>
              <a:ext cx="47625" cy="47625"/>
            </a:xfrm>
            <a:custGeom>
              <a:avLst/>
              <a:gdLst>
                <a:gd name="connsiteX0" fmla="*/ 7144 w 47625"/>
                <a:gd name="connsiteY0" fmla="*/ 43339 h 47625"/>
                <a:gd name="connsiteX1" fmla="*/ 42291 w 47625"/>
                <a:gd name="connsiteY1" fmla="*/ 43339 h 47625"/>
                <a:gd name="connsiteX2" fmla="*/ 36957 w 47625"/>
                <a:gd name="connsiteY2" fmla="*/ 7144 h 47625"/>
                <a:gd name="connsiteX3" fmla="*/ 7144 w 47625"/>
                <a:gd name="connsiteY3" fmla="*/ 1076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43339"/>
                  </a:moveTo>
                  <a:lnTo>
                    <a:pt x="42291" y="43339"/>
                  </a:lnTo>
                  <a:cubicBezTo>
                    <a:pt x="42184" y="31086"/>
                    <a:pt x="40389" y="18906"/>
                    <a:pt x="36957" y="7144"/>
                  </a:cubicBezTo>
                  <a:cubicBezTo>
                    <a:pt x="27174" y="9394"/>
                    <a:pt x="17181" y="10607"/>
                    <a:pt x="7144" y="10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6" name="Forma libre 219">
              <a:extLst>
                <a:ext uri="{FF2B5EF4-FFF2-40B4-BE49-F238E27FC236}">
                  <a16:creationId xmlns:a16="http://schemas.microsoft.com/office/drawing/2014/main" id="{7F40861D-8C74-044E-9D13-BC41079DBAB5}"/>
                </a:ext>
              </a:extLst>
            </p:cNvPr>
            <p:cNvSpPr/>
            <p:nvPr/>
          </p:nvSpPr>
          <p:spPr>
            <a:xfrm>
              <a:off x="18959974" y="14520576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7144 w 38100"/>
                <a:gd name="connsiteY1" fmla="*/ 42101 h 47625"/>
                <a:gd name="connsiteX2" fmla="*/ 35243 w 38100"/>
                <a:gd name="connsiteY2" fmla="*/ 38767 h 47625"/>
                <a:gd name="connsiteX3" fmla="*/ 7144 w 38100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7144" y="42101"/>
                  </a:lnTo>
                  <a:cubicBezTo>
                    <a:pt x="16602" y="41989"/>
                    <a:pt x="26021" y="40872"/>
                    <a:pt x="35243" y="38767"/>
                  </a:cubicBezTo>
                  <a:cubicBezTo>
                    <a:pt x="28861" y="20955"/>
                    <a:pt x="18669" y="8763"/>
                    <a:pt x="714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7" name="Forma libre 220">
              <a:extLst>
                <a:ext uri="{FF2B5EF4-FFF2-40B4-BE49-F238E27FC236}">
                  <a16:creationId xmlns:a16="http://schemas.microsoft.com/office/drawing/2014/main" id="{810E6E68-F1EF-8241-AD85-A906607BA079}"/>
                </a:ext>
              </a:extLst>
            </p:cNvPr>
            <p:cNvSpPr/>
            <p:nvPr/>
          </p:nvSpPr>
          <p:spPr>
            <a:xfrm>
              <a:off x="18959974" y="14598968"/>
              <a:ext cx="47625" cy="47625"/>
            </a:xfrm>
            <a:custGeom>
              <a:avLst/>
              <a:gdLst>
                <a:gd name="connsiteX0" fmla="*/ 7144 w 47625"/>
                <a:gd name="connsiteY0" fmla="*/ 39719 h 47625"/>
                <a:gd name="connsiteX1" fmla="*/ 36957 w 47625"/>
                <a:gd name="connsiteY1" fmla="*/ 43243 h 47625"/>
                <a:gd name="connsiteX2" fmla="*/ 42291 w 47625"/>
                <a:gd name="connsiteY2" fmla="*/ 7144 h 47625"/>
                <a:gd name="connsiteX3" fmla="*/ 7144 w 476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9719"/>
                  </a:moveTo>
                  <a:cubicBezTo>
                    <a:pt x="17178" y="39844"/>
                    <a:pt x="27171" y="41025"/>
                    <a:pt x="36957" y="43243"/>
                  </a:cubicBezTo>
                  <a:cubicBezTo>
                    <a:pt x="40393" y="31514"/>
                    <a:pt x="42188" y="19365"/>
                    <a:pt x="42291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8" name="Forma libre 221">
              <a:extLst>
                <a:ext uri="{FF2B5EF4-FFF2-40B4-BE49-F238E27FC236}">
                  <a16:creationId xmlns:a16="http://schemas.microsoft.com/office/drawing/2014/main" id="{1EB18047-A620-494E-A34F-56D4EBC0827E}"/>
                </a:ext>
              </a:extLst>
            </p:cNvPr>
            <p:cNvSpPr/>
            <p:nvPr/>
          </p:nvSpPr>
          <p:spPr>
            <a:xfrm>
              <a:off x="18995026" y="14547818"/>
              <a:ext cx="47625" cy="57150"/>
            </a:xfrm>
            <a:custGeom>
              <a:avLst/>
              <a:gdLst>
                <a:gd name="connsiteX0" fmla="*/ 27718 w 47625"/>
                <a:gd name="connsiteY0" fmla="*/ 7144 h 57150"/>
                <a:gd name="connsiteX1" fmla="*/ 7144 w 47625"/>
                <a:gd name="connsiteY1" fmla="*/ 15335 h 57150"/>
                <a:gd name="connsiteX2" fmla="*/ 12668 w 47625"/>
                <a:gd name="connsiteY2" fmla="*/ 52864 h 57150"/>
                <a:gd name="connsiteX3" fmla="*/ 45148 w 47625"/>
                <a:gd name="connsiteY3" fmla="*/ 52864 h 57150"/>
                <a:gd name="connsiteX4" fmla="*/ 2771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7718" y="7144"/>
                  </a:moveTo>
                  <a:cubicBezTo>
                    <a:pt x="21226" y="10718"/>
                    <a:pt x="14315" y="13470"/>
                    <a:pt x="7144" y="15335"/>
                  </a:cubicBezTo>
                  <a:cubicBezTo>
                    <a:pt x="10689" y="27534"/>
                    <a:pt x="12548" y="40160"/>
                    <a:pt x="12668" y="52864"/>
                  </a:cubicBezTo>
                  <a:lnTo>
                    <a:pt x="45148" y="52864"/>
                  </a:lnTo>
                  <a:cubicBezTo>
                    <a:pt x="44522" y="36122"/>
                    <a:pt x="38396" y="20053"/>
                    <a:pt x="2771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9" name="Forma libre 222">
              <a:extLst>
                <a:ext uri="{FF2B5EF4-FFF2-40B4-BE49-F238E27FC236}">
                  <a16:creationId xmlns:a16="http://schemas.microsoft.com/office/drawing/2014/main" id="{401BC2C7-D135-704F-B00C-C547977E8F45}"/>
                </a:ext>
              </a:extLst>
            </p:cNvPr>
            <p:cNvSpPr/>
            <p:nvPr/>
          </p:nvSpPr>
          <p:spPr>
            <a:xfrm>
              <a:off x="18976357" y="14523625"/>
              <a:ext cx="47625" cy="38100"/>
            </a:xfrm>
            <a:custGeom>
              <a:avLst/>
              <a:gdLst>
                <a:gd name="connsiteX0" fmla="*/ 42767 w 47625"/>
                <a:gd name="connsiteY0" fmla="*/ 27242 h 38100"/>
                <a:gd name="connsiteX1" fmla="*/ 42767 w 47625"/>
                <a:gd name="connsiteY1" fmla="*/ 27242 h 38100"/>
                <a:gd name="connsiteX2" fmla="*/ 41529 w 47625"/>
                <a:gd name="connsiteY2" fmla="*/ 25908 h 38100"/>
                <a:gd name="connsiteX3" fmla="*/ 40005 w 47625"/>
                <a:gd name="connsiteY3" fmla="*/ 24479 h 38100"/>
                <a:gd name="connsiteX4" fmla="*/ 38576 w 47625"/>
                <a:gd name="connsiteY4" fmla="*/ 23241 h 38100"/>
                <a:gd name="connsiteX5" fmla="*/ 37052 w 47625"/>
                <a:gd name="connsiteY5" fmla="*/ 21813 h 38100"/>
                <a:gd name="connsiteX6" fmla="*/ 35623 w 47625"/>
                <a:gd name="connsiteY6" fmla="*/ 20670 h 38100"/>
                <a:gd name="connsiteX7" fmla="*/ 33909 w 47625"/>
                <a:gd name="connsiteY7" fmla="*/ 19336 h 38100"/>
                <a:gd name="connsiteX8" fmla="*/ 32480 w 47625"/>
                <a:gd name="connsiteY8" fmla="*/ 18288 h 38100"/>
                <a:gd name="connsiteX9" fmla="*/ 30766 w 47625"/>
                <a:gd name="connsiteY9" fmla="*/ 17050 h 38100"/>
                <a:gd name="connsiteX10" fmla="*/ 29242 w 47625"/>
                <a:gd name="connsiteY10" fmla="*/ 16097 h 38100"/>
                <a:gd name="connsiteX11" fmla="*/ 27432 w 47625"/>
                <a:gd name="connsiteY11" fmla="*/ 14954 h 38100"/>
                <a:gd name="connsiteX12" fmla="*/ 25813 w 47625"/>
                <a:gd name="connsiteY12" fmla="*/ 14097 h 38100"/>
                <a:gd name="connsiteX13" fmla="*/ 24003 w 47625"/>
                <a:gd name="connsiteY13" fmla="*/ 13050 h 38100"/>
                <a:gd name="connsiteX14" fmla="*/ 22384 w 47625"/>
                <a:gd name="connsiteY14" fmla="*/ 12192 h 38100"/>
                <a:gd name="connsiteX15" fmla="*/ 20479 w 47625"/>
                <a:gd name="connsiteY15" fmla="*/ 11335 h 38100"/>
                <a:gd name="connsiteX16" fmla="*/ 18859 w 47625"/>
                <a:gd name="connsiteY16" fmla="*/ 10573 h 38100"/>
                <a:gd name="connsiteX17" fmla="*/ 16954 w 47625"/>
                <a:gd name="connsiteY17" fmla="*/ 9716 h 38100"/>
                <a:gd name="connsiteX18" fmla="*/ 15240 w 47625"/>
                <a:gd name="connsiteY18" fmla="*/ 9049 h 38100"/>
                <a:gd name="connsiteX19" fmla="*/ 13240 w 47625"/>
                <a:gd name="connsiteY19" fmla="*/ 8382 h 38100"/>
                <a:gd name="connsiteX20" fmla="*/ 11525 w 47625"/>
                <a:gd name="connsiteY20" fmla="*/ 7811 h 38100"/>
                <a:gd name="connsiteX21" fmla="*/ 9525 w 47625"/>
                <a:gd name="connsiteY21" fmla="*/ 7144 h 38100"/>
                <a:gd name="connsiteX22" fmla="*/ 7810 w 47625"/>
                <a:gd name="connsiteY22" fmla="*/ 7144 h 38100"/>
                <a:gd name="connsiteX23" fmla="*/ 7144 w 47625"/>
                <a:gd name="connsiteY23" fmla="*/ 7144 h 38100"/>
                <a:gd name="connsiteX24" fmla="*/ 24479 w 47625"/>
                <a:gd name="connsiteY24" fmla="*/ 35243 h 38100"/>
                <a:gd name="connsiteX25" fmla="*/ 43529 w 47625"/>
                <a:gd name="connsiteY25" fmla="*/ 280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2767" y="27242"/>
                  </a:moveTo>
                  <a:lnTo>
                    <a:pt x="42767" y="27242"/>
                  </a:lnTo>
                  <a:lnTo>
                    <a:pt x="41529" y="25908"/>
                  </a:lnTo>
                  <a:lnTo>
                    <a:pt x="40005" y="24479"/>
                  </a:lnTo>
                  <a:lnTo>
                    <a:pt x="38576" y="23241"/>
                  </a:lnTo>
                  <a:lnTo>
                    <a:pt x="37052" y="21813"/>
                  </a:lnTo>
                  <a:lnTo>
                    <a:pt x="35623" y="20670"/>
                  </a:lnTo>
                  <a:lnTo>
                    <a:pt x="33909" y="19336"/>
                  </a:lnTo>
                  <a:lnTo>
                    <a:pt x="32480" y="18288"/>
                  </a:lnTo>
                  <a:lnTo>
                    <a:pt x="30766" y="17050"/>
                  </a:lnTo>
                  <a:lnTo>
                    <a:pt x="29242" y="16097"/>
                  </a:lnTo>
                  <a:lnTo>
                    <a:pt x="27432" y="14954"/>
                  </a:lnTo>
                  <a:lnTo>
                    <a:pt x="25813" y="14097"/>
                  </a:lnTo>
                  <a:cubicBezTo>
                    <a:pt x="25243" y="13693"/>
                    <a:pt x="24637" y="13342"/>
                    <a:pt x="24003" y="13050"/>
                  </a:cubicBezTo>
                  <a:lnTo>
                    <a:pt x="22384" y="12192"/>
                  </a:lnTo>
                  <a:lnTo>
                    <a:pt x="20479" y="11335"/>
                  </a:lnTo>
                  <a:lnTo>
                    <a:pt x="18859" y="10573"/>
                  </a:lnTo>
                  <a:lnTo>
                    <a:pt x="16954" y="9716"/>
                  </a:lnTo>
                  <a:lnTo>
                    <a:pt x="15240" y="9049"/>
                  </a:lnTo>
                  <a:lnTo>
                    <a:pt x="13240" y="8382"/>
                  </a:lnTo>
                  <a:lnTo>
                    <a:pt x="11525" y="7811"/>
                  </a:lnTo>
                  <a:lnTo>
                    <a:pt x="9525" y="7144"/>
                  </a:lnTo>
                  <a:lnTo>
                    <a:pt x="7810" y="7144"/>
                  </a:lnTo>
                  <a:lnTo>
                    <a:pt x="7144" y="7144"/>
                  </a:lnTo>
                  <a:cubicBezTo>
                    <a:pt x="15161" y="14929"/>
                    <a:pt x="21118" y="24585"/>
                    <a:pt x="24479" y="35243"/>
                  </a:cubicBezTo>
                  <a:cubicBezTo>
                    <a:pt x="31084" y="33606"/>
                    <a:pt x="37477" y="31209"/>
                    <a:pt x="43529" y="280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0" name="Forma libre 223">
              <a:extLst>
                <a:ext uri="{FF2B5EF4-FFF2-40B4-BE49-F238E27FC236}">
                  <a16:creationId xmlns:a16="http://schemas.microsoft.com/office/drawing/2014/main" id="{7A62E25E-A309-B748-9C94-6438EBE9BCCC}"/>
                </a:ext>
              </a:extLst>
            </p:cNvPr>
            <p:cNvSpPr/>
            <p:nvPr/>
          </p:nvSpPr>
          <p:spPr>
            <a:xfrm>
              <a:off x="18881392" y="14547818"/>
              <a:ext cx="47625" cy="57150"/>
            </a:xfrm>
            <a:custGeom>
              <a:avLst/>
              <a:gdLst>
                <a:gd name="connsiteX0" fmla="*/ 7144 w 47625"/>
                <a:gd name="connsiteY0" fmla="*/ 52864 h 57150"/>
                <a:gd name="connsiteX1" fmla="*/ 39624 w 47625"/>
                <a:gd name="connsiteY1" fmla="*/ 52864 h 57150"/>
                <a:gd name="connsiteX2" fmla="*/ 45148 w 47625"/>
                <a:gd name="connsiteY2" fmla="*/ 15335 h 57150"/>
                <a:gd name="connsiteX3" fmla="*/ 24574 w 47625"/>
                <a:gd name="connsiteY3" fmla="*/ 7144 h 57150"/>
                <a:gd name="connsiteX4" fmla="*/ 7144 w 47625"/>
                <a:gd name="connsiteY4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7144" y="52864"/>
                  </a:moveTo>
                  <a:lnTo>
                    <a:pt x="39624" y="52864"/>
                  </a:lnTo>
                  <a:cubicBezTo>
                    <a:pt x="39789" y="40164"/>
                    <a:pt x="41647" y="27544"/>
                    <a:pt x="45148" y="15335"/>
                  </a:cubicBezTo>
                  <a:cubicBezTo>
                    <a:pt x="37977" y="13470"/>
                    <a:pt x="31066" y="10717"/>
                    <a:pt x="24574" y="7144"/>
                  </a:cubicBezTo>
                  <a:cubicBezTo>
                    <a:pt x="13896" y="20053"/>
                    <a:pt x="7770" y="36122"/>
                    <a:pt x="7144" y="5286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1" name="Forma libre 224">
              <a:extLst>
                <a:ext uri="{FF2B5EF4-FFF2-40B4-BE49-F238E27FC236}">
                  <a16:creationId xmlns:a16="http://schemas.microsoft.com/office/drawing/2014/main" id="{59484A73-1A95-A94B-B989-46E7B1B7BC98}"/>
                </a:ext>
              </a:extLst>
            </p:cNvPr>
            <p:cNvSpPr/>
            <p:nvPr/>
          </p:nvSpPr>
          <p:spPr>
            <a:xfrm>
              <a:off x="18925970" y="14636972"/>
              <a:ext cx="38100" cy="47625"/>
            </a:xfrm>
            <a:custGeom>
              <a:avLst/>
              <a:gdLst>
                <a:gd name="connsiteX0" fmla="*/ 35719 w 38100"/>
                <a:gd name="connsiteY0" fmla="*/ 42100 h 47625"/>
                <a:gd name="connsiteX1" fmla="*/ 35719 w 38100"/>
                <a:gd name="connsiteY1" fmla="*/ 7144 h 47625"/>
                <a:gd name="connsiteX2" fmla="*/ 7144 w 38100"/>
                <a:gd name="connsiteY2" fmla="*/ 10477 h 47625"/>
                <a:gd name="connsiteX3" fmla="*/ 35719 w 38100"/>
                <a:gd name="connsiteY3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5719" y="42100"/>
                  </a:moveTo>
                  <a:lnTo>
                    <a:pt x="35719" y="7144"/>
                  </a:lnTo>
                  <a:cubicBezTo>
                    <a:pt x="26101" y="7221"/>
                    <a:pt x="16521" y="8339"/>
                    <a:pt x="7144" y="10477"/>
                  </a:cubicBezTo>
                  <a:cubicBezTo>
                    <a:pt x="13525" y="28289"/>
                    <a:pt x="23717" y="40386"/>
                    <a:pt x="35719" y="4210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2" name="Forma libre 225">
              <a:extLst>
                <a:ext uri="{FF2B5EF4-FFF2-40B4-BE49-F238E27FC236}">
                  <a16:creationId xmlns:a16="http://schemas.microsoft.com/office/drawing/2014/main" id="{D4EAA5AD-D3D8-D447-BF94-94B2B752D9F7}"/>
                </a:ext>
              </a:extLst>
            </p:cNvPr>
            <p:cNvSpPr/>
            <p:nvPr/>
          </p:nvSpPr>
          <p:spPr>
            <a:xfrm>
              <a:off x="18919302" y="14598968"/>
              <a:ext cx="47625" cy="47625"/>
            </a:xfrm>
            <a:custGeom>
              <a:avLst/>
              <a:gdLst>
                <a:gd name="connsiteX0" fmla="*/ 42386 w 47625"/>
                <a:gd name="connsiteY0" fmla="*/ 7144 h 47625"/>
                <a:gd name="connsiteX1" fmla="*/ 7144 w 47625"/>
                <a:gd name="connsiteY1" fmla="*/ 7144 h 47625"/>
                <a:gd name="connsiteX2" fmla="*/ 12478 w 47625"/>
                <a:gd name="connsiteY2" fmla="*/ 43243 h 47625"/>
                <a:gd name="connsiteX3" fmla="*/ 42386 w 47625"/>
                <a:gd name="connsiteY3" fmla="*/ 397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7144"/>
                  </a:moveTo>
                  <a:lnTo>
                    <a:pt x="7144" y="7144"/>
                  </a:lnTo>
                  <a:cubicBezTo>
                    <a:pt x="7341" y="19358"/>
                    <a:pt x="9135" y="31494"/>
                    <a:pt x="12478" y="43243"/>
                  </a:cubicBezTo>
                  <a:cubicBezTo>
                    <a:pt x="22296" y="41022"/>
                    <a:pt x="32321" y="39841"/>
                    <a:pt x="42386" y="39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3" name="Forma libre 226">
              <a:extLst>
                <a:ext uri="{FF2B5EF4-FFF2-40B4-BE49-F238E27FC236}">
                  <a16:creationId xmlns:a16="http://schemas.microsoft.com/office/drawing/2014/main" id="{D1508E48-53F2-A84D-8EE2-A0409E0C4EEF}"/>
                </a:ext>
              </a:extLst>
            </p:cNvPr>
            <p:cNvSpPr/>
            <p:nvPr/>
          </p:nvSpPr>
          <p:spPr>
            <a:xfrm>
              <a:off x="18925970" y="14520576"/>
              <a:ext cx="38100" cy="47625"/>
            </a:xfrm>
            <a:custGeom>
              <a:avLst/>
              <a:gdLst>
                <a:gd name="connsiteX0" fmla="*/ 35719 w 38100"/>
                <a:gd name="connsiteY0" fmla="*/ 7144 h 47625"/>
                <a:gd name="connsiteX1" fmla="*/ 7144 w 38100"/>
                <a:gd name="connsiteY1" fmla="*/ 38767 h 47625"/>
                <a:gd name="connsiteX2" fmla="*/ 35719 w 38100"/>
                <a:gd name="connsiteY2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35719" y="7144"/>
                  </a:moveTo>
                  <a:cubicBezTo>
                    <a:pt x="24098" y="8763"/>
                    <a:pt x="13906" y="20955"/>
                    <a:pt x="7144" y="38767"/>
                  </a:cubicBezTo>
                  <a:cubicBezTo>
                    <a:pt x="16521" y="40905"/>
                    <a:pt x="26101" y="42023"/>
                    <a:pt x="35719" y="42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4" name="Forma libre 227">
              <a:extLst>
                <a:ext uri="{FF2B5EF4-FFF2-40B4-BE49-F238E27FC236}">
                  <a16:creationId xmlns:a16="http://schemas.microsoft.com/office/drawing/2014/main" id="{BB9C78F0-C3E9-A246-BA3E-81071DE354F2}"/>
                </a:ext>
              </a:extLst>
            </p:cNvPr>
            <p:cNvSpPr/>
            <p:nvPr/>
          </p:nvSpPr>
          <p:spPr>
            <a:xfrm>
              <a:off x="18919302" y="14557343"/>
              <a:ext cx="47625" cy="47625"/>
            </a:xfrm>
            <a:custGeom>
              <a:avLst/>
              <a:gdLst>
                <a:gd name="connsiteX0" fmla="*/ 42386 w 47625"/>
                <a:gd name="connsiteY0" fmla="*/ 10763 h 47625"/>
                <a:gd name="connsiteX1" fmla="*/ 12478 w 47625"/>
                <a:gd name="connsiteY1" fmla="*/ 7144 h 47625"/>
                <a:gd name="connsiteX2" fmla="*/ 7144 w 47625"/>
                <a:gd name="connsiteY2" fmla="*/ 43339 h 47625"/>
                <a:gd name="connsiteX3" fmla="*/ 42386 w 476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10763"/>
                  </a:moveTo>
                  <a:cubicBezTo>
                    <a:pt x="32318" y="10610"/>
                    <a:pt x="22293" y="9397"/>
                    <a:pt x="12478" y="7144"/>
                  </a:cubicBezTo>
                  <a:cubicBezTo>
                    <a:pt x="9135" y="18926"/>
                    <a:pt x="7342" y="31093"/>
                    <a:pt x="7144" y="43339"/>
                  </a:cubicBezTo>
                  <a:lnTo>
                    <a:pt x="42386" y="433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5" name="Forma libre 228">
              <a:extLst>
                <a:ext uri="{FF2B5EF4-FFF2-40B4-BE49-F238E27FC236}">
                  <a16:creationId xmlns:a16="http://schemas.microsoft.com/office/drawing/2014/main" id="{01B0994A-DB3B-4E46-8515-4E1F43734EC5}"/>
                </a:ext>
              </a:extLst>
            </p:cNvPr>
            <p:cNvSpPr/>
            <p:nvPr/>
          </p:nvSpPr>
          <p:spPr>
            <a:xfrm>
              <a:off x="18902443" y="14522768"/>
              <a:ext cx="47625" cy="38100"/>
            </a:xfrm>
            <a:custGeom>
              <a:avLst/>
              <a:gdLst>
                <a:gd name="connsiteX0" fmla="*/ 43053 w 47625"/>
                <a:gd name="connsiteY0" fmla="*/ 7144 h 38100"/>
                <a:gd name="connsiteX1" fmla="*/ 42386 w 47625"/>
                <a:gd name="connsiteY1" fmla="*/ 7144 h 38100"/>
                <a:gd name="connsiteX2" fmla="*/ 40672 w 47625"/>
                <a:gd name="connsiteY2" fmla="*/ 7144 h 38100"/>
                <a:gd name="connsiteX3" fmla="*/ 38671 w 47625"/>
                <a:gd name="connsiteY3" fmla="*/ 7715 h 38100"/>
                <a:gd name="connsiteX4" fmla="*/ 36957 w 47625"/>
                <a:gd name="connsiteY4" fmla="*/ 8382 h 38100"/>
                <a:gd name="connsiteX5" fmla="*/ 34957 w 47625"/>
                <a:gd name="connsiteY5" fmla="*/ 9049 h 38100"/>
                <a:gd name="connsiteX6" fmla="*/ 33242 w 47625"/>
                <a:gd name="connsiteY6" fmla="*/ 9715 h 38100"/>
                <a:gd name="connsiteX7" fmla="*/ 31337 w 47625"/>
                <a:gd name="connsiteY7" fmla="*/ 10573 h 38100"/>
                <a:gd name="connsiteX8" fmla="*/ 29432 w 47625"/>
                <a:gd name="connsiteY8" fmla="*/ 12382 h 38100"/>
                <a:gd name="connsiteX9" fmla="*/ 27527 w 47625"/>
                <a:gd name="connsiteY9" fmla="*/ 13240 h 38100"/>
                <a:gd name="connsiteX10" fmla="*/ 25908 w 47625"/>
                <a:gd name="connsiteY10" fmla="*/ 14097 h 38100"/>
                <a:gd name="connsiteX11" fmla="*/ 24098 w 47625"/>
                <a:gd name="connsiteY11" fmla="*/ 15144 h 38100"/>
                <a:gd name="connsiteX12" fmla="*/ 22479 w 47625"/>
                <a:gd name="connsiteY12" fmla="*/ 16002 h 38100"/>
                <a:gd name="connsiteX13" fmla="*/ 20764 w 47625"/>
                <a:gd name="connsiteY13" fmla="*/ 17145 h 38100"/>
                <a:gd name="connsiteX14" fmla="*/ 19240 w 47625"/>
                <a:gd name="connsiteY14" fmla="*/ 18097 h 38100"/>
                <a:gd name="connsiteX15" fmla="*/ 17526 w 47625"/>
                <a:gd name="connsiteY15" fmla="*/ 19335 h 38100"/>
                <a:gd name="connsiteX16" fmla="*/ 16002 w 47625"/>
                <a:gd name="connsiteY16" fmla="*/ 20384 h 38100"/>
                <a:gd name="connsiteX17" fmla="*/ 14383 w 47625"/>
                <a:gd name="connsiteY17" fmla="*/ 21717 h 38100"/>
                <a:gd name="connsiteX18" fmla="*/ 12954 w 47625"/>
                <a:gd name="connsiteY18" fmla="*/ 22860 h 38100"/>
                <a:gd name="connsiteX19" fmla="*/ 11335 w 47625"/>
                <a:gd name="connsiteY19" fmla="*/ 24193 h 38100"/>
                <a:gd name="connsiteX20" fmla="*/ 10001 w 47625"/>
                <a:gd name="connsiteY20" fmla="*/ 25432 h 38100"/>
                <a:gd name="connsiteX21" fmla="*/ 8477 w 47625"/>
                <a:gd name="connsiteY21" fmla="*/ 26956 h 38100"/>
                <a:gd name="connsiteX22" fmla="*/ 7144 w 47625"/>
                <a:gd name="connsiteY22" fmla="*/ 28194 h 38100"/>
                <a:gd name="connsiteX23" fmla="*/ 7144 w 47625"/>
                <a:gd name="connsiteY23" fmla="*/ 28194 h 38100"/>
                <a:gd name="connsiteX24" fmla="*/ 25718 w 47625"/>
                <a:gd name="connsiteY24" fmla="*/ 35337 h 38100"/>
                <a:gd name="connsiteX25" fmla="*/ 43053 w 47625"/>
                <a:gd name="connsiteY25" fmla="*/ 723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3053" y="7144"/>
                  </a:moveTo>
                  <a:lnTo>
                    <a:pt x="42386" y="7144"/>
                  </a:lnTo>
                  <a:lnTo>
                    <a:pt x="40672" y="7144"/>
                  </a:lnTo>
                  <a:lnTo>
                    <a:pt x="38671" y="7715"/>
                  </a:lnTo>
                  <a:lnTo>
                    <a:pt x="36957" y="8382"/>
                  </a:lnTo>
                  <a:lnTo>
                    <a:pt x="34957" y="9049"/>
                  </a:lnTo>
                  <a:lnTo>
                    <a:pt x="33242" y="9715"/>
                  </a:lnTo>
                  <a:lnTo>
                    <a:pt x="31337" y="10573"/>
                  </a:lnTo>
                  <a:lnTo>
                    <a:pt x="29432" y="12382"/>
                  </a:lnTo>
                  <a:lnTo>
                    <a:pt x="27527" y="13240"/>
                  </a:lnTo>
                  <a:lnTo>
                    <a:pt x="25908" y="14097"/>
                  </a:lnTo>
                  <a:lnTo>
                    <a:pt x="24098" y="15144"/>
                  </a:lnTo>
                  <a:lnTo>
                    <a:pt x="22479" y="16002"/>
                  </a:lnTo>
                  <a:lnTo>
                    <a:pt x="20764" y="17145"/>
                  </a:lnTo>
                  <a:lnTo>
                    <a:pt x="19240" y="18097"/>
                  </a:lnTo>
                  <a:lnTo>
                    <a:pt x="17526" y="19335"/>
                  </a:lnTo>
                  <a:lnTo>
                    <a:pt x="16002" y="20384"/>
                  </a:lnTo>
                  <a:lnTo>
                    <a:pt x="14383" y="21717"/>
                  </a:lnTo>
                  <a:lnTo>
                    <a:pt x="12954" y="22860"/>
                  </a:lnTo>
                  <a:lnTo>
                    <a:pt x="11335" y="24193"/>
                  </a:lnTo>
                  <a:lnTo>
                    <a:pt x="10001" y="25432"/>
                  </a:lnTo>
                  <a:lnTo>
                    <a:pt x="8477" y="26956"/>
                  </a:lnTo>
                  <a:lnTo>
                    <a:pt x="7144" y="28194"/>
                  </a:lnTo>
                  <a:lnTo>
                    <a:pt x="7144" y="28194"/>
                  </a:lnTo>
                  <a:cubicBezTo>
                    <a:pt x="13063" y="31228"/>
                    <a:pt x="19290" y="33624"/>
                    <a:pt x="25718" y="35337"/>
                  </a:cubicBezTo>
                  <a:cubicBezTo>
                    <a:pt x="29079" y="24679"/>
                    <a:pt x="35036" y="15024"/>
                    <a:pt x="43053" y="72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6" name="Forma libre 229">
              <a:extLst>
                <a:ext uri="{FF2B5EF4-FFF2-40B4-BE49-F238E27FC236}">
                  <a16:creationId xmlns:a16="http://schemas.microsoft.com/office/drawing/2014/main" id="{EC8337DA-7C07-814D-9012-3B7415FB5D01}"/>
                </a:ext>
              </a:extLst>
            </p:cNvPr>
            <p:cNvSpPr/>
            <p:nvPr/>
          </p:nvSpPr>
          <p:spPr>
            <a:xfrm>
              <a:off x="18902538" y="14640973"/>
              <a:ext cx="47625" cy="38100"/>
            </a:xfrm>
            <a:custGeom>
              <a:avLst/>
              <a:gdLst>
                <a:gd name="connsiteX0" fmla="*/ 8668 w 47625"/>
                <a:gd name="connsiteY0" fmla="*/ 16479 h 38100"/>
                <a:gd name="connsiteX1" fmla="*/ 10192 w 47625"/>
                <a:gd name="connsiteY1" fmla="*/ 17907 h 38100"/>
                <a:gd name="connsiteX2" fmla="*/ 11525 w 47625"/>
                <a:gd name="connsiteY2" fmla="*/ 19145 h 38100"/>
                <a:gd name="connsiteX3" fmla="*/ 13145 w 47625"/>
                <a:gd name="connsiteY3" fmla="*/ 20574 h 38100"/>
                <a:gd name="connsiteX4" fmla="*/ 14574 w 47625"/>
                <a:gd name="connsiteY4" fmla="*/ 21717 h 38100"/>
                <a:gd name="connsiteX5" fmla="*/ 16193 w 47625"/>
                <a:gd name="connsiteY5" fmla="*/ 22956 h 38100"/>
                <a:gd name="connsiteX6" fmla="*/ 17717 w 47625"/>
                <a:gd name="connsiteY6" fmla="*/ 24099 h 38100"/>
                <a:gd name="connsiteX7" fmla="*/ 19431 w 47625"/>
                <a:gd name="connsiteY7" fmla="*/ 25241 h 38100"/>
                <a:gd name="connsiteX8" fmla="*/ 20955 w 47625"/>
                <a:gd name="connsiteY8" fmla="*/ 26289 h 38100"/>
                <a:gd name="connsiteX9" fmla="*/ 22670 w 47625"/>
                <a:gd name="connsiteY9" fmla="*/ 27337 h 38100"/>
                <a:gd name="connsiteX10" fmla="*/ 24289 w 47625"/>
                <a:gd name="connsiteY10" fmla="*/ 28290 h 38100"/>
                <a:gd name="connsiteX11" fmla="*/ 26099 w 47625"/>
                <a:gd name="connsiteY11" fmla="*/ 29337 h 38100"/>
                <a:gd name="connsiteX12" fmla="*/ 27718 w 47625"/>
                <a:gd name="connsiteY12" fmla="*/ 30195 h 38100"/>
                <a:gd name="connsiteX13" fmla="*/ 29623 w 47625"/>
                <a:gd name="connsiteY13" fmla="*/ 31052 h 38100"/>
                <a:gd name="connsiteX14" fmla="*/ 31242 w 47625"/>
                <a:gd name="connsiteY14" fmla="*/ 31814 h 38100"/>
                <a:gd name="connsiteX15" fmla="*/ 33242 w 47625"/>
                <a:gd name="connsiteY15" fmla="*/ 32671 h 38100"/>
                <a:gd name="connsiteX16" fmla="*/ 34862 w 47625"/>
                <a:gd name="connsiteY16" fmla="*/ 33338 h 38100"/>
                <a:gd name="connsiteX17" fmla="*/ 36862 w 47625"/>
                <a:gd name="connsiteY17" fmla="*/ 34004 h 38100"/>
                <a:gd name="connsiteX18" fmla="*/ 38576 w 47625"/>
                <a:gd name="connsiteY18" fmla="*/ 34576 h 38100"/>
                <a:gd name="connsiteX19" fmla="*/ 40577 w 47625"/>
                <a:gd name="connsiteY19" fmla="*/ 35243 h 38100"/>
                <a:gd name="connsiteX20" fmla="*/ 42291 w 47625"/>
                <a:gd name="connsiteY20" fmla="*/ 35719 h 38100"/>
                <a:gd name="connsiteX21" fmla="*/ 42958 w 47625"/>
                <a:gd name="connsiteY21" fmla="*/ 35719 h 38100"/>
                <a:gd name="connsiteX22" fmla="*/ 25622 w 47625"/>
                <a:gd name="connsiteY22" fmla="*/ 7144 h 38100"/>
                <a:gd name="connsiteX23" fmla="*/ 7144 w 47625"/>
                <a:gd name="connsiteY23" fmla="*/ 14288 h 38100"/>
                <a:gd name="connsiteX24" fmla="*/ 7144 w 47625"/>
                <a:gd name="connsiteY24" fmla="*/ 14288 h 38100"/>
                <a:gd name="connsiteX25" fmla="*/ 8477 w 47625"/>
                <a:gd name="connsiteY25" fmla="*/ 15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8668" y="16479"/>
                  </a:moveTo>
                  <a:lnTo>
                    <a:pt x="10192" y="17907"/>
                  </a:lnTo>
                  <a:cubicBezTo>
                    <a:pt x="10589" y="18368"/>
                    <a:pt x="11036" y="18783"/>
                    <a:pt x="11525" y="19145"/>
                  </a:cubicBezTo>
                  <a:lnTo>
                    <a:pt x="13145" y="20574"/>
                  </a:lnTo>
                  <a:lnTo>
                    <a:pt x="14574" y="21717"/>
                  </a:lnTo>
                  <a:lnTo>
                    <a:pt x="16193" y="22956"/>
                  </a:lnTo>
                  <a:lnTo>
                    <a:pt x="17717" y="24099"/>
                  </a:lnTo>
                  <a:lnTo>
                    <a:pt x="19431" y="25241"/>
                  </a:lnTo>
                  <a:lnTo>
                    <a:pt x="20955" y="26289"/>
                  </a:lnTo>
                  <a:lnTo>
                    <a:pt x="22670" y="27337"/>
                  </a:lnTo>
                  <a:lnTo>
                    <a:pt x="24289" y="28290"/>
                  </a:lnTo>
                  <a:lnTo>
                    <a:pt x="26099" y="29337"/>
                  </a:lnTo>
                  <a:lnTo>
                    <a:pt x="27718" y="30195"/>
                  </a:lnTo>
                  <a:lnTo>
                    <a:pt x="29623" y="31052"/>
                  </a:lnTo>
                  <a:lnTo>
                    <a:pt x="31242" y="31814"/>
                  </a:lnTo>
                  <a:lnTo>
                    <a:pt x="33242" y="32671"/>
                  </a:lnTo>
                  <a:lnTo>
                    <a:pt x="34862" y="33338"/>
                  </a:lnTo>
                  <a:lnTo>
                    <a:pt x="36862" y="34004"/>
                  </a:lnTo>
                  <a:lnTo>
                    <a:pt x="38576" y="34576"/>
                  </a:lnTo>
                  <a:lnTo>
                    <a:pt x="40577" y="35243"/>
                  </a:lnTo>
                  <a:lnTo>
                    <a:pt x="42291" y="35719"/>
                  </a:lnTo>
                  <a:lnTo>
                    <a:pt x="42958" y="35719"/>
                  </a:lnTo>
                  <a:cubicBezTo>
                    <a:pt x="34917" y="27764"/>
                    <a:pt x="28963" y="17949"/>
                    <a:pt x="25622" y="7144"/>
                  </a:cubicBezTo>
                  <a:cubicBezTo>
                    <a:pt x="19225" y="8858"/>
                    <a:pt x="13030" y="11253"/>
                    <a:pt x="7144" y="14288"/>
                  </a:cubicBezTo>
                  <a:lnTo>
                    <a:pt x="7144" y="14288"/>
                  </a:lnTo>
                  <a:lnTo>
                    <a:pt x="8477" y="1562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7" name="Forma libre 230">
              <a:extLst>
                <a:ext uri="{FF2B5EF4-FFF2-40B4-BE49-F238E27FC236}">
                  <a16:creationId xmlns:a16="http://schemas.microsoft.com/office/drawing/2014/main" id="{68D43CC1-7B6E-6B4F-A407-194FA956D61C}"/>
                </a:ext>
              </a:extLst>
            </p:cNvPr>
            <p:cNvSpPr/>
            <p:nvPr/>
          </p:nvSpPr>
          <p:spPr>
            <a:xfrm>
              <a:off x="18881393" y="14598968"/>
              <a:ext cx="47625" cy="57150"/>
            </a:xfrm>
            <a:custGeom>
              <a:avLst/>
              <a:gdLst>
                <a:gd name="connsiteX0" fmla="*/ 24574 w 47625"/>
                <a:gd name="connsiteY0" fmla="*/ 52768 h 57150"/>
                <a:gd name="connsiteX1" fmla="*/ 45148 w 47625"/>
                <a:gd name="connsiteY1" fmla="*/ 44577 h 57150"/>
                <a:gd name="connsiteX2" fmla="*/ 39624 w 47625"/>
                <a:gd name="connsiteY2" fmla="*/ 7144 h 57150"/>
                <a:gd name="connsiteX3" fmla="*/ 7144 w 47625"/>
                <a:gd name="connsiteY3" fmla="*/ 7144 h 57150"/>
                <a:gd name="connsiteX4" fmla="*/ 24574 w 47625"/>
                <a:gd name="connsiteY4" fmla="*/ 52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4574" y="52768"/>
                  </a:moveTo>
                  <a:cubicBezTo>
                    <a:pt x="31084" y="49234"/>
                    <a:pt x="37991" y="46485"/>
                    <a:pt x="45148" y="44577"/>
                  </a:cubicBezTo>
                  <a:cubicBezTo>
                    <a:pt x="41656" y="32399"/>
                    <a:pt x="39798" y="19811"/>
                    <a:pt x="39624" y="7144"/>
                  </a:cubicBezTo>
                  <a:lnTo>
                    <a:pt x="7144" y="7144"/>
                  </a:lnTo>
                  <a:cubicBezTo>
                    <a:pt x="7791" y="23853"/>
                    <a:pt x="13916" y="39885"/>
                    <a:pt x="24574" y="5276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sp>
        <p:nvSpPr>
          <p:cNvPr id="158" name="Forma libre 231">
            <a:extLst>
              <a:ext uri="{FF2B5EF4-FFF2-40B4-BE49-F238E27FC236}">
                <a16:creationId xmlns:a16="http://schemas.microsoft.com/office/drawing/2014/main" id="{30A82427-4014-EB4A-9919-061DDDBA7B7C}"/>
              </a:ext>
            </a:extLst>
          </p:cNvPr>
          <p:cNvSpPr/>
          <p:nvPr/>
        </p:nvSpPr>
        <p:spPr>
          <a:xfrm>
            <a:off x="10287934" y="12056434"/>
            <a:ext cx="211853" cy="287515"/>
          </a:xfrm>
          <a:custGeom>
            <a:avLst/>
            <a:gdLst>
              <a:gd name="connsiteX0" fmla="*/ 124301 w 133350"/>
              <a:gd name="connsiteY0" fmla="*/ 50848 h 180975"/>
              <a:gd name="connsiteX1" fmla="*/ 121444 w 133350"/>
              <a:gd name="connsiteY1" fmla="*/ 43895 h 180975"/>
              <a:gd name="connsiteX2" fmla="*/ 43655 w 133350"/>
              <a:gd name="connsiteY2" fmla="*/ 11697 h 180975"/>
              <a:gd name="connsiteX3" fmla="*/ 7144 w 133350"/>
              <a:gd name="connsiteY3" fmla="*/ 61517 h 180975"/>
              <a:gd name="connsiteX4" fmla="*/ 7144 w 133350"/>
              <a:gd name="connsiteY4" fmla="*/ 68946 h 180975"/>
              <a:gd name="connsiteX5" fmla="*/ 7144 w 133350"/>
              <a:gd name="connsiteY5" fmla="*/ 73422 h 180975"/>
              <a:gd name="connsiteX6" fmla="*/ 33147 w 133350"/>
              <a:gd name="connsiteY6" fmla="*/ 126381 h 180975"/>
              <a:gd name="connsiteX7" fmla="*/ 66770 w 133350"/>
              <a:gd name="connsiteY7" fmla="*/ 181436 h 180975"/>
              <a:gd name="connsiteX8" fmla="*/ 87440 w 133350"/>
              <a:gd name="connsiteY8" fmla="*/ 145908 h 180975"/>
              <a:gd name="connsiteX9" fmla="*/ 93345 w 133350"/>
              <a:gd name="connsiteY9" fmla="*/ 135811 h 180975"/>
              <a:gd name="connsiteX10" fmla="*/ 98012 w 133350"/>
              <a:gd name="connsiteY10" fmla="*/ 129525 h 180975"/>
              <a:gd name="connsiteX11" fmla="*/ 126587 w 133350"/>
              <a:gd name="connsiteY11" fmla="*/ 69231 h 180975"/>
              <a:gd name="connsiteX12" fmla="*/ 126587 w 133350"/>
              <a:gd name="connsiteY12" fmla="*/ 61040 h 180975"/>
              <a:gd name="connsiteX13" fmla="*/ 123730 w 133350"/>
              <a:gd name="connsiteY13" fmla="*/ 50848 h 180975"/>
              <a:gd name="connsiteX14" fmla="*/ 66580 w 133350"/>
              <a:gd name="connsiteY14" fmla="*/ 88091 h 180975"/>
              <a:gd name="connsiteX15" fmla="*/ 46292 w 133350"/>
              <a:gd name="connsiteY15" fmla="*/ 73517 h 180975"/>
              <a:gd name="connsiteX16" fmla="*/ 45720 w 133350"/>
              <a:gd name="connsiteY16" fmla="*/ 68183 h 180975"/>
              <a:gd name="connsiteX17" fmla="*/ 45720 w 133350"/>
              <a:gd name="connsiteY17" fmla="*/ 63326 h 180975"/>
              <a:gd name="connsiteX18" fmla="*/ 65949 w 133350"/>
              <a:gd name="connsiteY18" fmla="*/ 43552 h 180975"/>
              <a:gd name="connsiteX19" fmla="*/ 67247 w 133350"/>
              <a:gd name="connsiteY19" fmla="*/ 43609 h 180975"/>
              <a:gd name="connsiteX20" fmla="*/ 89251 w 133350"/>
              <a:gd name="connsiteY20" fmla="*/ 65419 h 180975"/>
              <a:gd name="connsiteX21" fmla="*/ 89249 w 133350"/>
              <a:gd name="connsiteY21" fmla="*/ 65803 h 180975"/>
              <a:gd name="connsiteX22" fmla="*/ 66582 w 133350"/>
              <a:gd name="connsiteY22" fmla="*/ 88091 h 180975"/>
              <a:gd name="connsiteX23" fmla="*/ 66580 w 133350"/>
              <a:gd name="connsiteY23" fmla="*/ 8809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350" h="180975">
                <a:moveTo>
                  <a:pt x="124301" y="50848"/>
                </a:moveTo>
                <a:cubicBezTo>
                  <a:pt x="123489" y="48476"/>
                  <a:pt x="122534" y="46154"/>
                  <a:pt x="121444" y="43895"/>
                </a:cubicBezTo>
                <a:cubicBezTo>
                  <a:pt x="108854" y="13523"/>
                  <a:pt x="74027" y="-893"/>
                  <a:pt x="43655" y="11697"/>
                </a:cubicBezTo>
                <a:cubicBezTo>
                  <a:pt x="23147" y="20197"/>
                  <a:pt x="9073" y="39401"/>
                  <a:pt x="7144" y="61517"/>
                </a:cubicBezTo>
                <a:lnTo>
                  <a:pt x="7144" y="68946"/>
                </a:lnTo>
                <a:cubicBezTo>
                  <a:pt x="7144" y="68946"/>
                  <a:pt x="7144" y="71993"/>
                  <a:pt x="7144" y="73422"/>
                </a:cubicBezTo>
                <a:cubicBezTo>
                  <a:pt x="9335" y="90663"/>
                  <a:pt x="22955" y="109046"/>
                  <a:pt x="33147" y="126381"/>
                </a:cubicBezTo>
                <a:cubicBezTo>
                  <a:pt x="43339" y="143717"/>
                  <a:pt x="55531" y="163148"/>
                  <a:pt x="66770" y="181436"/>
                </a:cubicBezTo>
                <a:cubicBezTo>
                  <a:pt x="73724" y="169530"/>
                  <a:pt x="80677" y="157433"/>
                  <a:pt x="87440" y="145908"/>
                </a:cubicBezTo>
                <a:cubicBezTo>
                  <a:pt x="89345" y="142479"/>
                  <a:pt x="91440" y="139050"/>
                  <a:pt x="93345" y="135811"/>
                </a:cubicBezTo>
                <a:cubicBezTo>
                  <a:pt x="95250" y="132573"/>
                  <a:pt x="96965" y="131525"/>
                  <a:pt x="98012" y="129525"/>
                </a:cubicBezTo>
                <a:cubicBezTo>
                  <a:pt x="108966" y="109427"/>
                  <a:pt x="126587" y="89139"/>
                  <a:pt x="126587" y="69231"/>
                </a:cubicBezTo>
                <a:lnTo>
                  <a:pt x="126587" y="61040"/>
                </a:lnTo>
                <a:cubicBezTo>
                  <a:pt x="125952" y="57562"/>
                  <a:pt x="124996" y="54150"/>
                  <a:pt x="123730" y="50848"/>
                </a:cubicBezTo>
                <a:moveTo>
                  <a:pt x="66580" y="88091"/>
                </a:moveTo>
                <a:cubicBezTo>
                  <a:pt x="57374" y="88143"/>
                  <a:pt x="49182" y="82258"/>
                  <a:pt x="46292" y="73517"/>
                </a:cubicBezTo>
                <a:cubicBezTo>
                  <a:pt x="45833" y="71778"/>
                  <a:pt x="45640" y="69980"/>
                  <a:pt x="45720" y="68183"/>
                </a:cubicBezTo>
                <a:lnTo>
                  <a:pt x="45720" y="63326"/>
                </a:lnTo>
                <a:cubicBezTo>
                  <a:pt x="45846" y="52280"/>
                  <a:pt x="54902" y="43427"/>
                  <a:pt x="65949" y="43552"/>
                </a:cubicBezTo>
                <a:cubicBezTo>
                  <a:pt x="66382" y="43557"/>
                  <a:pt x="66815" y="43576"/>
                  <a:pt x="67247" y="43609"/>
                </a:cubicBezTo>
                <a:cubicBezTo>
                  <a:pt x="79346" y="43556"/>
                  <a:pt x="89197" y="53320"/>
                  <a:pt x="89251" y="65419"/>
                </a:cubicBezTo>
                <a:cubicBezTo>
                  <a:pt x="89252" y="65547"/>
                  <a:pt x="89251" y="65675"/>
                  <a:pt x="89249" y="65803"/>
                </a:cubicBezTo>
                <a:cubicBezTo>
                  <a:pt x="89145" y="78217"/>
                  <a:pt x="78996" y="88196"/>
                  <a:pt x="66582" y="88091"/>
                </a:cubicBezTo>
                <a:cubicBezTo>
                  <a:pt x="66581" y="88091"/>
                  <a:pt x="66581" y="88091"/>
                  <a:pt x="66580" y="88091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sp>
        <p:nvSpPr>
          <p:cNvPr id="159" name="TextBox 65">
            <a:extLst>
              <a:ext uri="{FF2B5EF4-FFF2-40B4-BE49-F238E27FC236}">
                <a16:creationId xmlns:a16="http://schemas.microsoft.com/office/drawing/2014/main" id="{E204EAE7-8AE8-EE4D-A0DB-7EF7185D9AE1}"/>
              </a:ext>
            </a:extLst>
          </p:cNvPr>
          <p:cNvSpPr txBox="1"/>
          <p:nvPr/>
        </p:nvSpPr>
        <p:spPr>
          <a:xfrm>
            <a:off x="10639026" y="10214332"/>
            <a:ext cx="1289155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Phone: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Email: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Web: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Home:</a:t>
            </a:r>
          </a:p>
        </p:txBody>
      </p:sp>
      <p:sp>
        <p:nvSpPr>
          <p:cNvPr id="160" name="TextBox 65">
            <a:extLst>
              <a:ext uri="{FF2B5EF4-FFF2-40B4-BE49-F238E27FC236}">
                <a16:creationId xmlns:a16="http://schemas.microsoft.com/office/drawing/2014/main" id="{C1498547-73EC-5F4A-BDFE-95DE8C76D0FC}"/>
              </a:ext>
            </a:extLst>
          </p:cNvPr>
          <p:cNvSpPr txBox="1"/>
          <p:nvPr/>
        </p:nvSpPr>
        <p:spPr>
          <a:xfrm>
            <a:off x="11986436" y="10213189"/>
            <a:ext cx="3576514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+00 123 456 790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jenn@gmail.com</a:t>
            </a: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www.jsmith.com</a:t>
            </a:r>
            <a:endParaRPr lang="en-US" sz="2400" dirty="0">
              <a:solidFill>
                <a:schemeClr val="bg1"/>
              </a:solidFill>
              <a:latin typeface="Lato Light" panose="020F0302020204030203" pitchFamily="34" charset="77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Apartment, 000, Street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DF656BF-0D2F-3749-BC55-B29D3EF05295}"/>
              </a:ext>
            </a:extLst>
          </p:cNvPr>
          <p:cNvSpPr/>
          <p:nvPr/>
        </p:nvSpPr>
        <p:spPr>
          <a:xfrm>
            <a:off x="1911101" y="43586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3" name="TextBox 65">
            <a:extLst>
              <a:ext uri="{FF2B5EF4-FFF2-40B4-BE49-F238E27FC236}">
                <a16:creationId xmlns:a16="http://schemas.microsoft.com/office/drawing/2014/main" id="{D9F1811F-DE87-804A-9696-DE2DA01C6E46}"/>
              </a:ext>
            </a:extLst>
          </p:cNvPr>
          <p:cNvSpPr txBox="1"/>
          <p:nvPr/>
        </p:nvSpPr>
        <p:spPr>
          <a:xfrm>
            <a:off x="1911101" y="508930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64" name="TextBox 65">
            <a:extLst>
              <a:ext uri="{FF2B5EF4-FFF2-40B4-BE49-F238E27FC236}">
                <a16:creationId xmlns:a16="http://schemas.microsoft.com/office/drawing/2014/main" id="{9C2C504C-5F51-4747-A25F-D27353556CDC}"/>
              </a:ext>
            </a:extLst>
          </p:cNvPr>
          <p:cNvSpPr txBox="1"/>
          <p:nvPr/>
        </p:nvSpPr>
        <p:spPr>
          <a:xfrm>
            <a:off x="1911101" y="675640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8D42082-9C2A-D441-80FD-07805BC4A884}"/>
              </a:ext>
            </a:extLst>
          </p:cNvPr>
          <p:cNvSpPr/>
          <p:nvPr/>
        </p:nvSpPr>
        <p:spPr>
          <a:xfrm>
            <a:off x="1911101" y="858520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Experience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6" name="TextBox 65">
            <a:extLst>
              <a:ext uri="{FF2B5EF4-FFF2-40B4-BE49-F238E27FC236}">
                <a16:creationId xmlns:a16="http://schemas.microsoft.com/office/drawing/2014/main" id="{7702BE04-2A9E-7841-A1DB-2FE9EAAF22D2}"/>
              </a:ext>
            </a:extLst>
          </p:cNvPr>
          <p:cNvSpPr txBox="1"/>
          <p:nvPr/>
        </p:nvSpPr>
        <p:spPr>
          <a:xfrm>
            <a:off x="1911101" y="931586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67" name="TextBox 65">
            <a:extLst>
              <a:ext uri="{FF2B5EF4-FFF2-40B4-BE49-F238E27FC236}">
                <a16:creationId xmlns:a16="http://schemas.microsoft.com/office/drawing/2014/main" id="{46D3156B-8A13-8D45-8445-C527AC8C4214}"/>
              </a:ext>
            </a:extLst>
          </p:cNvPr>
          <p:cNvSpPr txBox="1"/>
          <p:nvPr/>
        </p:nvSpPr>
        <p:spPr>
          <a:xfrm>
            <a:off x="1911101" y="1098296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69" name="Forma libre 166">
            <a:extLst>
              <a:ext uri="{FF2B5EF4-FFF2-40B4-BE49-F238E27FC236}">
                <a16:creationId xmlns:a16="http://schemas.microsoft.com/office/drawing/2014/main" id="{A872B923-BF15-7D41-81B3-F095530F7ED3}"/>
              </a:ext>
            </a:extLst>
          </p:cNvPr>
          <p:cNvSpPr/>
          <p:nvPr/>
        </p:nvSpPr>
        <p:spPr>
          <a:xfrm>
            <a:off x="17307186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0" name="Forma libre 167">
            <a:extLst>
              <a:ext uri="{FF2B5EF4-FFF2-40B4-BE49-F238E27FC236}">
                <a16:creationId xmlns:a16="http://schemas.microsoft.com/office/drawing/2014/main" id="{837A5740-73C2-AE4C-8400-BDC5F7E561BD}"/>
              </a:ext>
            </a:extLst>
          </p:cNvPr>
          <p:cNvSpPr/>
          <p:nvPr/>
        </p:nvSpPr>
        <p:spPr>
          <a:xfrm>
            <a:off x="17668581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1" name="Forma libre 168">
            <a:extLst>
              <a:ext uri="{FF2B5EF4-FFF2-40B4-BE49-F238E27FC236}">
                <a16:creationId xmlns:a16="http://schemas.microsoft.com/office/drawing/2014/main" id="{6F8B10DD-3324-6441-B151-5BB5A386CD7B}"/>
              </a:ext>
            </a:extLst>
          </p:cNvPr>
          <p:cNvSpPr/>
          <p:nvPr/>
        </p:nvSpPr>
        <p:spPr>
          <a:xfrm>
            <a:off x="18022165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2" name="Forma libre 169">
            <a:extLst>
              <a:ext uri="{FF2B5EF4-FFF2-40B4-BE49-F238E27FC236}">
                <a16:creationId xmlns:a16="http://schemas.microsoft.com/office/drawing/2014/main" id="{A158AF27-137E-8C4C-9A3F-A211663FCF4E}"/>
              </a:ext>
            </a:extLst>
          </p:cNvPr>
          <p:cNvSpPr/>
          <p:nvPr/>
        </p:nvSpPr>
        <p:spPr>
          <a:xfrm>
            <a:off x="18388138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3" name="Forma libre 170">
            <a:extLst>
              <a:ext uri="{FF2B5EF4-FFF2-40B4-BE49-F238E27FC236}">
                <a16:creationId xmlns:a16="http://schemas.microsoft.com/office/drawing/2014/main" id="{4D886494-2BA3-C54D-890D-CE21DD0D0B63}"/>
              </a:ext>
            </a:extLst>
          </p:cNvPr>
          <p:cNvSpPr/>
          <p:nvPr/>
        </p:nvSpPr>
        <p:spPr>
          <a:xfrm>
            <a:off x="18716138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9764FE5-E8B4-CF4C-B1E4-39039043B052}"/>
              </a:ext>
            </a:extLst>
          </p:cNvPr>
          <p:cNvSpPr/>
          <p:nvPr/>
        </p:nvSpPr>
        <p:spPr>
          <a:xfrm>
            <a:off x="17212675" y="43586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 Skills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C1C82EF-8F53-9D4B-9B81-248F0C1D9FC0}"/>
              </a:ext>
            </a:extLst>
          </p:cNvPr>
          <p:cNvSpPr/>
          <p:nvPr/>
        </p:nvSpPr>
        <p:spPr>
          <a:xfrm>
            <a:off x="17184146" y="867890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Language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4" name="Forma libre 166">
            <a:extLst>
              <a:ext uri="{FF2B5EF4-FFF2-40B4-BE49-F238E27FC236}">
                <a16:creationId xmlns:a16="http://schemas.microsoft.com/office/drawing/2014/main" id="{4BE76C3F-CDD8-544C-A562-2B89A31AC633}"/>
              </a:ext>
            </a:extLst>
          </p:cNvPr>
          <p:cNvSpPr/>
          <p:nvPr/>
        </p:nvSpPr>
        <p:spPr>
          <a:xfrm>
            <a:off x="17307186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5" name="Forma libre 167">
            <a:extLst>
              <a:ext uri="{FF2B5EF4-FFF2-40B4-BE49-F238E27FC236}">
                <a16:creationId xmlns:a16="http://schemas.microsoft.com/office/drawing/2014/main" id="{96D87679-CC33-994E-BCF0-58952709AA51}"/>
              </a:ext>
            </a:extLst>
          </p:cNvPr>
          <p:cNvSpPr/>
          <p:nvPr/>
        </p:nvSpPr>
        <p:spPr>
          <a:xfrm>
            <a:off x="17668581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6" name="Forma libre 168">
            <a:extLst>
              <a:ext uri="{FF2B5EF4-FFF2-40B4-BE49-F238E27FC236}">
                <a16:creationId xmlns:a16="http://schemas.microsoft.com/office/drawing/2014/main" id="{3C8ECBDB-53ED-F844-9BD3-7D97EC4577C9}"/>
              </a:ext>
            </a:extLst>
          </p:cNvPr>
          <p:cNvSpPr/>
          <p:nvPr/>
        </p:nvSpPr>
        <p:spPr>
          <a:xfrm>
            <a:off x="18022165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7" name="Forma libre 169">
            <a:extLst>
              <a:ext uri="{FF2B5EF4-FFF2-40B4-BE49-F238E27FC236}">
                <a16:creationId xmlns:a16="http://schemas.microsoft.com/office/drawing/2014/main" id="{29BCBA4F-E8C2-F644-BD88-82AA52A0ADE1}"/>
              </a:ext>
            </a:extLst>
          </p:cNvPr>
          <p:cNvSpPr/>
          <p:nvPr/>
        </p:nvSpPr>
        <p:spPr>
          <a:xfrm>
            <a:off x="18388138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8" name="Forma libre 170">
            <a:extLst>
              <a:ext uri="{FF2B5EF4-FFF2-40B4-BE49-F238E27FC236}">
                <a16:creationId xmlns:a16="http://schemas.microsoft.com/office/drawing/2014/main" id="{390CEA46-4AEB-5145-8744-9F4EE21CF3F3}"/>
              </a:ext>
            </a:extLst>
          </p:cNvPr>
          <p:cNvSpPr/>
          <p:nvPr/>
        </p:nvSpPr>
        <p:spPr>
          <a:xfrm>
            <a:off x="18716138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9" name="Forma libre 166">
            <a:extLst>
              <a:ext uri="{FF2B5EF4-FFF2-40B4-BE49-F238E27FC236}">
                <a16:creationId xmlns:a16="http://schemas.microsoft.com/office/drawing/2014/main" id="{97CD00B2-02EF-454F-A43E-8177E7876039}"/>
              </a:ext>
            </a:extLst>
          </p:cNvPr>
          <p:cNvSpPr/>
          <p:nvPr/>
        </p:nvSpPr>
        <p:spPr>
          <a:xfrm>
            <a:off x="17307186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0" name="Forma libre 167">
            <a:extLst>
              <a:ext uri="{FF2B5EF4-FFF2-40B4-BE49-F238E27FC236}">
                <a16:creationId xmlns:a16="http://schemas.microsoft.com/office/drawing/2014/main" id="{FBC82C25-9060-974B-A5A0-3F1F13C83825}"/>
              </a:ext>
            </a:extLst>
          </p:cNvPr>
          <p:cNvSpPr/>
          <p:nvPr/>
        </p:nvSpPr>
        <p:spPr>
          <a:xfrm>
            <a:off x="17668581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1" name="Forma libre 168">
            <a:extLst>
              <a:ext uri="{FF2B5EF4-FFF2-40B4-BE49-F238E27FC236}">
                <a16:creationId xmlns:a16="http://schemas.microsoft.com/office/drawing/2014/main" id="{DA93A613-AEAB-BD44-BD5A-F89D59086438}"/>
              </a:ext>
            </a:extLst>
          </p:cNvPr>
          <p:cNvSpPr/>
          <p:nvPr/>
        </p:nvSpPr>
        <p:spPr>
          <a:xfrm>
            <a:off x="18022165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2" name="Forma libre 169">
            <a:extLst>
              <a:ext uri="{FF2B5EF4-FFF2-40B4-BE49-F238E27FC236}">
                <a16:creationId xmlns:a16="http://schemas.microsoft.com/office/drawing/2014/main" id="{94028600-9EEE-3542-B757-060C4778CF25}"/>
              </a:ext>
            </a:extLst>
          </p:cNvPr>
          <p:cNvSpPr/>
          <p:nvPr/>
        </p:nvSpPr>
        <p:spPr>
          <a:xfrm>
            <a:off x="18388138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3" name="Forma libre 170">
            <a:extLst>
              <a:ext uri="{FF2B5EF4-FFF2-40B4-BE49-F238E27FC236}">
                <a16:creationId xmlns:a16="http://schemas.microsoft.com/office/drawing/2014/main" id="{29171106-54AF-494E-8F22-4422F34CEA0C}"/>
              </a:ext>
            </a:extLst>
          </p:cNvPr>
          <p:cNvSpPr/>
          <p:nvPr/>
        </p:nvSpPr>
        <p:spPr>
          <a:xfrm>
            <a:off x="18716138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4" name="TextBox 65">
            <a:extLst>
              <a:ext uri="{FF2B5EF4-FFF2-40B4-BE49-F238E27FC236}">
                <a16:creationId xmlns:a16="http://schemas.microsoft.com/office/drawing/2014/main" id="{8CC3A245-051B-844A-8828-28587A43DD3B}"/>
              </a:ext>
            </a:extLst>
          </p:cNvPr>
          <p:cNvSpPr txBox="1"/>
          <p:nvPr/>
        </p:nvSpPr>
        <p:spPr>
          <a:xfrm>
            <a:off x="17210676" y="9836586"/>
            <a:ext cx="2329008" cy="25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Spanish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English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French</a:t>
            </a:r>
          </a:p>
        </p:txBody>
      </p:sp>
      <p:sp>
        <p:nvSpPr>
          <p:cNvPr id="205" name="Forma libre 166">
            <a:extLst>
              <a:ext uri="{FF2B5EF4-FFF2-40B4-BE49-F238E27FC236}">
                <a16:creationId xmlns:a16="http://schemas.microsoft.com/office/drawing/2014/main" id="{8B3DF1B5-8C2B-BF44-AE59-85F5BBE349FC}"/>
              </a:ext>
            </a:extLst>
          </p:cNvPr>
          <p:cNvSpPr/>
          <p:nvPr/>
        </p:nvSpPr>
        <p:spPr>
          <a:xfrm>
            <a:off x="17307186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6" name="Forma libre 167">
            <a:extLst>
              <a:ext uri="{FF2B5EF4-FFF2-40B4-BE49-F238E27FC236}">
                <a16:creationId xmlns:a16="http://schemas.microsoft.com/office/drawing/2014/main" id="{DDDA1DE1-DFD3-F24D-B956-D36C7403107E}"/>
              </a:ext>
            </a:extLst>
          </p:cNvPr>
          <p:cNvSpPr/>
          <p:nvPr/>
        </p:nvSpPr>
        <p:spPr>
          <a:xfrm>
            <a:off x="17668581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7" name="Forma libre 168">
            <a:extLst>
              <a:ext uri="{FF2B5EF4-FFF2-40B4-BE49-F238E27FC236}">
                <a16:creationId xmlns:a16="http://schemas.microsoft.com/office/drawing/2014/main" id="{370CF850-A8F5-9242-8726-F5784AABB20C}"/>
              </a:ext>
            </a:extLst>
          </p:cNvPr>
          <p:cNvSpPr/>
          <p:nvPr/>
        </p:nvSpPr>
        <p:spPr>
          <a:xfrm>
            <a:off x="18022165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8" name="Forma libre 169">
            <a:extLst>
              <a:ext uri="{FF2B5EF4-FFF2-40B4-BE49-F238E27FC236}">
                <a16:creationId xmlns:a16="http://schemas.microsoft.com/office/drawing/2014/main" id="{3182561A-56CE-6E4C-B3B1-B842862EE3B4}"/>
              </a:ext>
            </a:extLst>
          </p:cNvPr>
          <p:cNvSpPr/>
          <p:nvPr/>
        </p:nvSpPr>
        <p:spPr>
          <a:xfrm>
            <a:off x="18388138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9" name="Forma libre 170">
            <a:extLst>
              <a:ext uri="{FF2B5EF4-FFF2-40B4-BE49-F238E27FC236}">
                <a16:creationId xmlns:a16="http://schemas.microsoft.com/office/drawing/2014/main" id="{096DB71C-49A4-C94D-8E44-9323D5424F29}"/>
              </a:ext>
            </a:extLst>
          </p:cNvPr>
          <p:cNvSpPr/>
          <p:nvPr/>
        </p:nvSpPr>
        <p:spPr>
          <a:xfrm>
            <a:off x="18716138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0" name="Forma libre 166">
            <a:extLst>
              <a:ext uri="{FF2B5EF4-FFF2-40B4-BE49-F238E27FC236}">
                <a16:creationId xmlns:a16="http://schemas.microsoft.com/office/drawing/2014/main" id="{53F10EC3-33F7-0A49-8C21-141D5E3662C3}"/>
              </a:ext>
            </a:extLst>
          </p:cNvPr>
          <p:cNvSpPr/>
          <p:nvPr/>
        </p:nvSpPr>
        <p:spPr>
          <a:xfrm>
            <a:off x="17307186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1" name="Forma libre 167">
            <a:extLst>
              <a:ext uri="{FF2B5EF4-FFF2-40B4-BE49-F238E27FC236}">
                <a16:creationId xmlns:a16="http://schemas.microsoft.com/office/drawing/2014/main" id="{2EB22F27-C166-844D-96DD-CDE56DB2A864}"/>
              </a:ext>
            </a:extLst>
          </p:cNvPr>
          <p:cNvSpPr/>
          <p:nvPr/>
        </p:nvSpPr>
        <p:spPr>
          <a:xfrm>
            <a:off x="17668581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2" name="Forma libre 168">
            <a:extLst>
              <a:ext uri="{FF2B5EF4-FFF2-40B4-BE49-F238E27FC236}">
                <a16:creationId xmlns:a16="http://schemas.microsoft.com/office/drawing/2014/main" id="{0DC5DA11-2B15-9544-A258-A77891193EE6}"/>
              </a:ext>
            </a:extLst>
          </p:cNvPr>
          <p:cNvSpPr/>
          <p:nvPr/>
        </p:nvSpPr>
        <p:spPr>
          <a:xfrm>
            <a:off x="18022165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3" name="Forma libre 169">
            <a:extLst>
              <a:ext uri="{FF2B5EF4-FFF2-40B4-BE49-F238E27FC236}">
                <a16:creationId xmlns:a16="http://schemas.microsoft.com/office/drawing/2014/main" id="{CEF44EC4-8AD3-C34C-AF2E-8C59912F0B6F}"/>
              </a:ext>
            </a:extLst>
          </p:cNvPr>
          <p:cNvSpPr/>
          <p:nvPr/>
        </p:nvSpPr>
        <p:spPr>
          <a:xfrm>
            <a:off x="18388138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4" name="Forma libre 170">
            <a:extLst>
              <a:ext uri="{FF2B5EF4-FFF2-40B4-BE49-F238E27FC236}">
                <a16:creationId xmlns:a16="http://schemas.microsoft.com/office/drawing/2014/main" id="{330DD0AF-889A-F242-A478-2516E62CE2ED}"/>
              </a:ext>
            </a:extLst>
          </p:cNvPr>
          <p:cNvSpPr/>
          <p:nvPr/>
        </p:nvSpPr>
        <p:spPr>
          <a:xfrm>
            <a:off x="18716138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5" name="Forma libre 166">
            <a:extLst>
              <a:ext uri="{FF2B5EF4-FFF2-40B4-BE49-F238E27FC236}">
                <a16:creationId xmlns:a16="http://schemas.microsoft.com/office/drawing/2014/main" id="{26228785-BD27-BB4E-9E3E-14313C5DB57D}"/>
              </a:ext>
            </a:extLst>
          </p:cNvPr>
          <p:cNvSpPr/>
          <p:nvPr/>
        </p:nvSpPr>
        <p:spPr>
          <a:xfrm>
            <a:off x="17307186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6" name="Forma libre 167">
            <a:extLst>
              <a:ext uri="{FF2B5EF4-FFF2-40B4-BE49-F238E27FC236}">
                <a16:creationId xmlns:a16="http://schemas.microsoft.com/office/drawing/2014/main" id="{42C9C5C0-05B6-3A41-983B-4F74EEC263CA}"/>
              </a:ext>
            </a:extLst>
          </p:cNvPr>
          <p:cNvSpPr/>
          <p:nvPr/>
        </p:nvSpPr>
        <p:spPr>
          <a:xfrm>
            <a:off x="17668581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7" name="Forma libre 168">
            <a:extLst>
              <a:ext uri="{FF2B5EF4-FFF2-40B4-BE49-F238E27FC236}">
                <a16:creationId xmlns:a16="http://schemas.microsoft.com/office/drawing/2014/main" id="{4CF1B2C7-DB80-BD48-B915-7CAB8247DA77}"/>
              </a:ext>
            </a:extLst>
          </p:cNvPr>
          <p:cNvSpPr/>
          <p:nvPr/>
        </p:nvSpPr>
        <p:spPr>
          <a:xfrm>
            <a:off x="18022165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8" name="Forma libre 169">
            <a:extLst>
              <a:ext uri="{FF2B5EF4-FFF2-40B4-BE49-F238E27FC236}">
                <a16:creationId xmlns:a16="http://schemas.microsoft.com/office/drawing/2014/main" id="{1AA3E25C-9EFE-6643-BF30-B5CF130B38C6}"/>
              </a:ext>
            </a:extLst>
          </p:cNvPr>
          <p:cNvSpPr/>
          <p:nvPr/>
        </p:nvSpPr>
        <p:spPr>
          <a:xfrm>
            <a:off x="18388138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9" name="Forma libre 170">
            <a:extLst>
              <a:ext uri="{FF2B5EF4-FFF2-40B4-BE49-F238E27FC236}">
                <a16:creationId xmlns:a16="http://schemas.microsoft.com/office/drawing/2014/main" id="{B477319D-DA6C-844B-A5D9-7488F72521B7}"/>
              </a:ext>
            </a:extLst>
          </p:cNvPr>
          <p:cNvSpPr/>
          <p:nvPr/>
        </p:nvSpPr>
        <p:spPr>
          <a:xfrm>
            <a:off x="18716138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0" name="TextBox 65">
            <a:extLst>
              <a:ext uri="{FF2B5EF4-FFF2-40B4-BE49-F238E27FC236}">
                <a16:creationId xmlns:a16="http://schemas.microsoft.com/office/drawing/2014/main" id="{F5CEE436-2A2A-5949-8BF5-C7103933ECCD}"/>
              </a:ext>
            </a:extLst>
          </p:cNvPr>
          <p:cNvSpPr txBox="1"/>
          <p:nvPr/>
        </p:nvSpPr>
        <p:spPr>
          <a:xfrm>
            <a:off x="20299316" y="5305226"/>
            <a:ext cx="2329008" cy="25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Word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Excel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CSS</a:t>
            </a:r>
          </a:p>
        </p:txBody>
      </p:sp>
      <p:sp>
        <p:nvSpPr>
          <p:cNvPr id="221" name="Forma libre 166">
            <a:extLst>
              <a:ext uri="{FF2B5EF4-FFF2-40B4-BE49-F238E27FC236}">
                <a16:creationId xmlns:a16="http://schemas.microsoft.com/office/drawing/2014/main" id="{CBF1823D-D9F1-2248-AFBF-1223AB74CB6F}"/>
              </a:ext>
            </a:extLst>
          </p:cNvPr>
          <p:cNvSpPr/>
          <p:nvPr/>
        </p:nvSpPr>
        <p:spPr>
          <a:xfrm>
            <a:off x="20395826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2" name="Forma libre 167">
            <a:extLst>
              <a:ext uri="{FF2B5EF4-FFF2-40B4-BE49-F238E27FC236}">
                <a16:creationId xmlns:a16="http://schemas.microsoft.com/office/drawing/2014/main" id="{5DE5423C-3CF5-0449-A895-DA15590821E4}"/>
              </a:ext>
            </a:extLst>
          </p:cNvPr>
          <p:cNvSpPr/>
          <p:nvPr/>
        </p:nvSpPr>
        <p:spPr>
          <a:xfrm>
            <a:off x="20757221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3" name="Forma libre 168">
            <a:extLst>
              <a:ext uri="{FF2B5EF4-FFF2-40B4-BE49-F238E27FC236}">
                <a16:creationId xmlns:a16="http://schemas.microsoft.com/office/drawing/2014/main" id="{34B66EC8-3AE4-5747-B76E-99B784769880}"/>
              </a:ext>
            </a:extLst>
          </p:cNvPr>
          <p:cNvSpPr/>
          <p:nvPr/>
        </p:nvSpPr>
        <p:spPr>
          <a:xfrm>
            <a:off x="21110805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4" name="Forma libre 169">
            <a:extLst>
              <a:ext uri="{FF2B5EF4-FFF2-40B4-BE49-F238E27FC236}">
                <a16:creationId xmlns:a16="http://schemas.microsoft.com/office/drawing/2014/main" id="{BA8F3838-53D4-2E45-A7C0-2B0A1586FC50}"/>
              </a:ext>
            </a:extLst>
          </p:cNvPr>
          <p:cNvSpPr/>
          <p:nvPr/>
        </p:nvSpPr>
        <p:spPr>
          <a:xfrm>
            <a:off x="21476778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5" name="Forma libre 170">
            <a:extLst>
              <a:ext uri="{FF2B5EF4-FFF2-40B4-BE49-F238E27FC236}">
                <a16:creationId xmlns:a16="http://schemas.microsoft.com/office/drawing/2014/main" id="{B4A8FED7-8C1E-7642-ABE5-802C11FEBB62}"/>
              </a:ext>
            </a:extLst>
          </p:cNvPr>
          <p:cNvSpPr/>
          <p:nvPr/>
        </p:nvSpPr>
        <p:spPr>
          <a:xfrm>
            <a:off x="21804778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6" name="Forma libre 166">
            <a:extLst>
              <a:ext uri="{FF2B5EF4-FFF2-40B4-BE49-F238E27FC236}">
                <a16:creationId xmlns:a16="http://schemas.microsoft.com/office/drawing/2014/main" id="{6444C8C6-F978-7449-995C-1DD0AE92FA48}"/>
              </a:ext>
            </a:extLst>
          </p:cNvPr>
          <p:cNvSpPr/>
          <p:nvPr/>
        </p:nvSpPr>
        <p:spPr>
          <a:xfrm>
            <a:off x="20395826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7" name="Forma libre 167">
            <a:extLst>
              <a:ext uri="{FF2B5EF4-FFF2-40B4-BE49-F238E27FC236}">
                <a16:creationId xmlns:a16="http://schemas.microsoft.com/office/drawing/2014/main" id="{7B088CA9-62A5-7946-A510-81396061ECFF}"/>
              </a:ext>
            </a:extLst>
          </p:cNvPr>
          <p:cNvSpPr/>
          <p:nvPr/>
        </p:nvSpPr>
        <p:spPr>
          <a:xfrm>
            <a:off x="20757221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8" name="Forma libre 168">
            <a:extLst>
              <a:ext uri="{FF2B5EF4-FFF2-40B4-BE49-F238E27FC236}">
                <a16:creationId xmlns:a16="http://schemas.microsoft.com/office/drawing/2014/main" id="{D2A038F2-F767-E049-92CD-12ABD8E13429}"/>
              </a:ext>
            </a:extLst>
          </p:cNvPr>
          <p:cNvSpPr/>
          <p:nvPr/>
        </p:nvSpPr>
        <p:spPr>
          <a:xfrm>
            <a:off x="21110805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9" name="Forma libre 169">
            <a:extLst>
              <a:ext uri="{FF2B5EF4-FFF2-40B4-BE49-F238E27FC236}">
                <a16:creationId xmlns:a16="http://schemas.microsoft.com/office/drawing/2014/main" id="{DADAD744-9E83-3E44-B8E1-B3639F71DAB6}"/>
              </a:ext>
            </a:extLst>
          </p:cNvPr>
          <p:cNvSpPr/>
          <p:nvPr/>
        </p:nvSpPr>
        <p:spPr>
          <a:xfrm>
            <a:off x="21476778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0" name="Forma libre 170">
            <a:extLst>
              <a:ext uri="{FF2B5EF4-FFF2-40B4-BE49-F238E27FC236}">
                <a16:creationId xmlns:a16="http://schemas.microsoft.com/office/drawing/2014/main" id="{BB1E7DC7-3929-8D4C-88FC-170EBDE8AB90}"/>
              </a:ext>
            </a:extLst>
          </p:cNvPr>
          <p:cNvSpPr/>
          <p:nvPr/>
        </p:nvSpPr>
        <p:spPr>
          <a:xfrm>
            <a:off x="21804778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1" name="Forma libre 166">
            <a:extLst>
              <a:ext uri="{FF2B5EF4-FFF2-40B4-BE49-F238E27FC236}">
                <a16:creationId xmlns:a16="http://schemas.microsoft.com/office/drawing/2014/main" id="{EB063C46-F2DD-554B-80AC-B079C0BC9AEA}"/>
              </a:ext>
            </a:extLst>
          </p:cNvPr>
          <p:cNvSpPr/>
          <p:nvPr/>
        </p:nvSpPr>
        <p:spPr>
          <a:xfrm>
            <a:off x="20395826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2" name="Forma libre 167">
            <a:extLst>
              <a:ext uri="{FF2B5EF4-FFF2-40B4-BE49-F238E27FC236}">
                <a16:creationId xmlns:a16="http://schemas.microsoft.com/office/drawing/2014/main" id="{85FC7C26-BFC6-BA41-94A8-8115136595CC}"/>
              </a:ext>
            </a:extLst>
          </p:cNvPr>
          <p:cNvSpPr/>
          <p:nvPr/>
        </p:nvSpPr>
        <p:spPr>
          <a:xfrm>
            <a:off x="20757221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3" name="Forma libre 168">
            <a:extLst>
              <a:ext uri="{FF2B5EF4-FFF2-40B4-BE49-F238E27FC236}">
                <a16:creationId xmlns:a16="http://schemas.microsoft.com/office/drawing/2014/main" id="{69BED3C5-01DA-8E4F-80D4-3199630356EC}"/>
              </a:ext>
            </a:extLst>
          </p:cNvPr>
          <p:cNvSpPr/>
          <p:nvPr/>
        </p:nvSpPr>
        <p:spPr>
          <a:xfrm>
            <a:off x="21110805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4" name="Forma libre 169">
            <a:extLst>
              <a:ext uri="{FF2B5EF4-FFF2-40B4-BE49-F238E27FC236}">
                <a16:creationId xmlns:a16="http://schemas.microsoft.com/office/drawing/2014/main" id="{886DB48A-A70E-0747-B6F0-0F0160AC6923}"/>
              </a:ext>
            </a:extLst>
          </p:cNvPr>
          <p:cNvSpPr/>
          <p:nvPr/>
        </p:nvSpPr>
        <p:spPr>
          <a:xfrm>
            <a:off x="21476778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5" name="Forma libre 170">
            <a:extLst>
              <a:ext uri="{FF2B5EF4-FFF2-40B4-BE49-F238E27FC236}">
                <a16:creationId xmlns:a16="http://schemas.microsoft.com/office/drawing/2014/main" id="{0BF6E90A-44B2-1D44-8688-7C5B552C78AB}"/>
              </a:ext>
            </a:extLst>
          </p:cNvPr>
          <p:cNvSpPr/>
          <p:nvPr/>
        </p:nvSpPr>
        <p:spPr>
          <a:xfrm>
            <a:off x="21804778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6" name="TextBox 65">
            <a:extLst>
              <a:ext uri="{FF2B5EF4-FFF2-40B4-BE49-F238E27FC236}">
                <a16:creationId xmlns:a16="http://schemas.microsoft.com/office/drawing/2014/main" id="{BF7F88C9-E266-CD4F-B0AF-AA1EEBD1C657}"/>
              </a:ext>
            </a:extLst>
          </p:cNvPr>
          <p:cNvSpPr txBox="1"/>
          <p:nvPr/>
        </p:nvSpPr>
        <p:spPr>
          <a:xfrm>
            <a:off x="20400916" y="9836586"/>
            <a:ext cx="2329008" cy="25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Portuguese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Hindi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Mandarin</a:t>
            </a:r>
          </a:p>
        </p:txBody>
      </p:sp>
      <p:sp>
        <p:nvSpPr>
          <p:cNvPr id="237" name="Forma libre 166">
            <a:extLst>
              <a:ext uri="{FF2B5EF4-FFF2-40B4-BE49-F238E27FC236}">
                <a16:creationId xmlns:a16="http://schemas.microsoft.com/office/drawing/2014/main" id="{1BA175B2-779C-1A45-814B-09E8FF8004D5}"/>
              </a:ext>
            </a:extLst>
          </p:cNvPr>
          <p:cNvSpPr/>
          <p:nvPr/>
        </p:nvSpPr>
        <p:spPr>
          <a:xfrm>
            <a:off x="20497426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8" name="Forma libre 167">
            <a:extLst>
              <a:ext uri="{FF2B5EF4-FFF2-40B4-BE49-F238E27FC236}">
                <a16:creationId xmlns:a16="http://schemas.microsoft.com/office/drawing/2014/main" id="{56F8A56D-F69A-814E-A8E4-54B4699EE254}"/>
              </a:ext>
            </a:extLst>
          </p:cNvPr>
          <p:cNvSpPr/>
          <p:nvPr/>
        </p:nvSpPr>
        <p:spPr>
          <a:xfrm>
            <a:off x="20858821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9" name="Forma libre 168">
            <a:extLst>
              <a:ext uri="{FF2B5EF4-FFF2-40B4-BE49-F238E27FC236}">
                <a16:creationId xmlns:a16="http://schemas.microsoft.com/office/drawing/2014/main" id="{EB86B0F4-A9E5-C540-9B5A-C1CF85719188}"/>
              </a:ext>
            </a:extLst>
          </p:cNvPr>
          <p:cNvSpPr/>
          <p:nvPr/>
        </p:nvSpPr>
        <p:spPr>
          <a:xfrm>
            <a:off x="21212405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0" name="Forma libre 169">
            <a:extLst>
              <a:ext uri="{FF2B5EF4-FFF2-40B4-BE49-F238E27FC236}">
                <a16:creationId xmlns:a16="http://schemas.microsoft.com/office/drawing/2014/main" id="{D14C4C21-BDCC-2947-86EE-D3DDAFE7B463}"/>
              </a:ext>
            </a:extLst>
          </p:cNvPr>
          <p:cNvSpPr/>
          <p:nvPr/>
        </p:nvSpPr>
        <p:spPr>
          <a:xfrm>
            <a:off x="21578378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1" name="Forma libre 170">
            <a:extLst>
              <a:ext uri="{FF2B5EF4-FFF2-40B4-BE49-F238E27FC236}">
                <a16:creationId xmlns:a16="http://schemas.microsoft.com/office/drawing/2014/main" id="{6BA3906B-7BCE-384F-8C22-2A4EB8E288FD}"/>
              </a:ext>
            </a:extLst>
          </p:cNvPr>
          <p:cNvSpPr/>
          <p:nvPr/>
        </p:nvSpPr>
        <p:spPr>
          <a:xfrm>
            <a:off x="21906378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2" name="Forma libre 166">
            <a:extLst>
              <a:ext uri="{FF2B5EF4-FFF2-40B4-BE49-F238E27FC236}">
                <a16:creationId xmlns:a16="http://schemas.microsoft.com/office/drawing/2014/main" id="{1AD6A9F3-8158-644E-B185-0556DA212AC9}"/>
              </a:ext>
            </a:extLst>
          </p:cNvPr>
          <p:cNvSpPr/>
          <p:nvPr/>
        </p:nvSpPr>
        <p:spPr>
          <a:xfrm>
            <a:off x="20497426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3" name="Forma libre 167">
            <a:extLst>
              <a:ext uri="{FF2B5EF4-FFF2-40B4-BE49-F238E27FC236}">
                <a16:creationId xmlns:a16="http://schemas.microsoft.com/office/drawing/2014/main" id="{473A06A7-AAA2-FC40-810A-1A302EC2D648}"/>
              </a:ext>
            </a:extLst>
          </p:cNvPr>
          <p:cNvSpPr/>
          <p:nvPr/>
        </p:nvSpPr>
        <p:spPr>
          <a:xfrm>
            <a:off x="20858821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4" name="Forma libre 168">
            <a:extLst>
              <a:ext uri="{FF2B5EF4-FFF2-40B4-BE49-F238E27FC236}">
                <a16:creationId xmlns:a16="http://schemas.microsoft.com/office/drawing/2014/main" id="{A7A7140F-63BB-0D47-B58A-72375E6F2805}"/>
              </a:ext>
            </a:extLst>
          </p:cNvPr>
          <p:cNvSpPr/>
          <p:nvPr/>
        </p:nvSpPr>
        <p:spPr>
          <a:xfrm>
            <a:off x="21212405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5" name="Forma libre 169">
            <a:extLst>
              <a:ext uri="{FF2B5EF4-FFF2-40B4-BE49-F238E27FC236}">
                <a16:creationId xmlns:a16="http://schemas.microsoft.com/office/drawing/2014/main" id="{381F32BE-B391-974A-9774-F9E265A29942}"/>
              </a:ext>
            </a:extLst>
          </p:cNvPr>
          <p:cNvSpPr/>
          <p:nvPr/>
        </p:nvSpPr>
        <p:spPr>
          <a:xfrm>
            <a:off x="21578378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6" name="Forma libre 170">
            <a:extLst>
              <a:ext uri="{FF2B5EF4-FFF2-40B4-BE49-F238E27FC236}">
                <a16:creationId xmlns:a16="http://schemas.microsoft.com/office/drawing/2014/main" id="{B6292E32-E9E5-CC41-BCF2-8EB1F98534C2}"/>
              </a:ext>
            </a:extLst>
          </p:cNvPr>
          <p:cNvSpPr/>
          <p:nvPr/>
        </p:nvSpPr>
        <p:spPr>
          <a:xfrm>
            <a:off x="21906378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7" name="Forma libre 166">
            <a:extLst>
              <a:ext uri="{FF2B5EF4-FFF2-40B4-BE49-F238E27FC236}">
                <a16:creationId xmlns:a16="http://schemas.microsoft.com/office/drawing/2014/main" id="{D0F06526-9544-0D4B-ACDC-470F545F7DBB}"/>
              </a:ext>
            </a:extLst>
          </p:cNvPr>
          <p:cNvSpPr/>
          <p:nvPr/>
        </p:nvSpPr>
        <p:spPr>
          <a:xfrm>
            <a:off x="20497426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8" name="Forma libre 167">
            <a:extLst>
              <a:ext uri="{FF2B5EF4-FFF2-40B4-BE49-F238E27FC236}">
                <a16:creationId xmlns:a16="http://schemas.microsoft.com/office/drawing/2014/main" id="{A72565EF-B858-FB4D-A833-E8D6CEACEAB8}"/>
              </a:ext>
            </a:extLst>
          </p:cNvPr>
          <p:cNvSpPr/>
          <p:nvPr/>
        </p:nvSpPr>
        <p:spPr>
          <a:xfrm>
            <a:off x="20858821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9" name="Forma libre 168">
            <a:extLst>
              <a:ext uri="{FF2B5EF4-FFF2-40B4-BE49-F238E27FC236}">
                <a16:creationId xmlns:a16="http://schemas.microsoft.com/office/drawing/2014/main" id="{4BE02D1D-2EC0-E24A-A126-8300CDEBE9C9}"/>
              </a:ext>
            </a:extLst>
          </p:cNvPr>
          <p:cNvSpPr/>
          <p:nvPr/>
        </p:nvSpPr>
        <p:spPr>
          <a:xfrm>
            <a:off x="21212405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50" name="Forma libre 169">
            <a:extLst>
              <a:ext uri="{FF2B5EF4-FFF2-40B4-BE49-F238E27FC236}">
                <a16:creationId xmlns:a16="http://schemas.microsoft.com/office/drawing/2014/main" id="{9812660F-920B-0646-8790-A7ADC1F002C5}"/>
              </a:ext>
            </a:extLst>
          </p:cNvPr>
          <p:cNvSpPr/>
          <p:nvPr/>
        </p:nvSpPr>
        <p:spPr>
          <a:xfrm>
            <a:off x="21578378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51" name="Forma libre 170">
            <a:extLst>
              <a:ext uri="{FF2B5EF4-FFF2-40B4-BE49-F238E27FC236}">
                <a16:creationId xmlns:a16="http://schemas.microsoft.com/office/drawing/2014/main" id="{01A4FD01-4F97-CB4D-88FA-E970B36CD3AE}"/>
              </a:ext>
            </a:extLst>
          </p:cNvPr>
          <p:cNvSpPr/>
          <p:nvPr/>
        </p:nvSpPr>
        <p:spPr>
          <a:xfrm>
            <a:off x="21906378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14B35-EB72-C34E-B962-82F835EE3C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6995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994672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0B8DEA-F393-1940-A980-333CCF4C8DD0}"/>
              </a:ext>
            </a:extLst>
          </p:cNvPr>
          <p:cNvGrpSpPr/>
          <p:nvPr/>
        </p:nvGrpSpPr>
        <p:grpSpPr>
          <a:xfrm>
            <a:off x="8262433" y="4784651"/>
            <a:ext cx="7852784" cy="7166344"/>
            <a:chOff x="930275" y="3900488"/>
            <a:chExt cx="454025" cy="414337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D72BC87-E80F-3B46-90FB-841FFB828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663" y="4021138"/>
              <a:ext cx="147637" cy="293687"/>
            </a:xfrm>
            <a:custGeom>
              <a:avLst/>
              <a:gdLst>
                <a:gd name="T0" fmla="*/ 281 w 409"/>
                <a:gd name="T1" fmla="*/ 0 h 816"/>
                <a:gd name="T2" fmla="*/ 281 w 409"/>
                <a:gd name="T3" fmla="*/ 0 h 816"/>
                <a:gd name="T4" fmla="*/ 154 w 409"/>
                <a:gd name="T5" fmla="*/ 127 h 816"/>
                <a:gd name="T6" fmla="*/ 154 w 409"/>
                <a:gd name="T7" fmla="*/ 335 h 816"/>
                <a:gd name="T8" fmla="*/ 0 w 409"/>
                <a:gd name="T9" fmla="*/ 335 h 816"/>
                <a:gd name="T10" fmla="*/ 0 w 409"/>
                <a:gd name="T11" fmla="*/ 815 h 816"/>
                <a:gd name="T12" fmla="*/ 190 w 409"/>
                <a:gd name="T13" fmla="*/ 815 h 816"/>
                <a:gd name="T14" fmla="*/ 208 w 409"/>
                <a:gd name="T15" fmla="*/ 788 h 816"/>
                <a:gd name="T16" fmla="*/ 208 w 409"/>
                <a:gd name="T17" fmla="*/ 525 h 816"/>
                <a:gd name="T18" fmla="*/ 380 w 409"/>
                <a:gd name="T19" fmla="*/ 525 h 816"/>
                <a:gd name="T20" fmla="*/ 408 w 409"/>
                <a:gd name="T21" fmla="*/ 507 h 816"/>
                <a:gd name="T22" fmla="*/ 408 w 409"/>
                <a:gd name="T23" fmla="*/ 127 h 816"/>
                <a:gd name="T24" fmla="*/ 281 w 409"/>
                <a:gd name="T25" fmla="*/ 0 h 816"/>
                <a:gd name="T26" fmla="*/ 281 w 409"/>
                <a:gd name="T27" fmla="*/ 0 h 816"/>
                <a:gd name="T28" fmla="*/ 281 w 409"/>
                <a:gd name="T2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9" h="816">
                  <a:moveTo>
                    <a:pt x="281" y="0"/>
                  </a:moveTo>
                  <a:lnTo>
                    <a:pt x="281" y="0"/>
                  </a:lnTo>
                  <a:cubicBezTo>
                    <a:pt x="208" y="0"/>
                    <a:pt x="154" y="55"/>
                    <a:pt x="154" y="127"/>
                  </a:cubicBezTo>
                  <a:cubicBezTo>
                    <a:pt x="154" y="335"/>
                    <a:pt x="154" y="335"/>
                    <a:pt x="154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190" y="815"/>
                    <a:pt x="190" y="815"/>
                    <a:pt x="190" y="815"/>
                  </a:cubicBezTo>
                  <a:cubicBezTo>
                    <a:pt x="208" y="788"/>
                    <a:pt x="208" y="788"/>
                    <a:pt x="208" y="788"/>
                  </a:cubicBezTo>
                  <a:cubicBezTo>
                    <a:pt x="208" y="525"/>
                    <a:pt x="208" y="525"/>
                    <a:pt x="208" y="525"/>
                  </a:cubicBezTo>
                  <a:cubicBezTo>
                    <a:pt x="380" y="525"/>
                    <a:pt x="380" y="525"/>
                    <a:pt x="380" y="525"/>
                  </a:cubicBezTo>
                  <a:cubicBezTo>
                    <a:pt x="408" y="507"/>
                    <a:pt x="408" y="507"/>
                    <a:pt x="408" y="507"/>
                  </a:cubicBezTo>
                  <a:cubicBezTo>
                    <a:pt x="408" y="127"/>
                    <a:pt x="408" y="127"/>
                    <a:pt x="408" y="127"/>
                  </a:cubicBezTo>
                  <a:cubicBezTo>
                    <a:pt x="408" y="55"/>
                    <a:pt x="353" y="0"/>
                    <a:pt x="281" y="0"/>
                  </a:cubicBezTo>
                  <a:close/>
                  <a:moveTo>
                    <a:pt x="281" y="0"/>
                  </a:moveTo>
                  <a:lnTo>
                    <a:pt x="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BC465EB-1B7E-8E41-BDF9-B59ECD760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25" y="4203700"/>
              <a:ext cx="79375" cy="111125"/>
            </a:xfrm>
            <a:custGeom>
              <a:avLst/>
              <a:gdLst>
                <a:gd name="T0" fmla="*/ 218 w 219"/>
                <a:gd name="T1" fmla="*/ 0 h 309"/>
                <a:gd name="T2" fmla="*/ 218 w 219"/>
                <a:gd name="T3" fmla="*/ 0 h 309"/>
                <a:gd name="T4" fmla="*/ 218 w 219"/>
                <a:gd name="T5" fmla="*/ 272 h 309"/>
                <a:gd name="T6" fmla="*/ 181 w 219"/>
                <a:gd name="T7" fmla="*/ 308 h 309"/>
                <a:gd name="T8" fmla="*/ 0 w 219"/>
                <a:gd name="T9" fmla="*/ 308 h 309"/>
                <a:gd name="T10" fmla="*/ 0 w 219"/>
                <a:gd name="T11" fmla="*/ 0 h 309"/>
                <a:gd name="T12" fmla="*/ 218 w 219"/>
                <a:gd name="T13" fmla="*/ 0 h 309"/>
                <a:gd name="T14" fmla="*/ 218 w 219"/>
                <a:gd name="T15" fmla="*/ 0 h 309"/>
                <a:gd name="T16" fmla="*/ 218 w 21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309">
                  <a:moveTo>
                    <a:pt x="218" y="0"/>
                  </a:moveTo>
                  <a:lnTo>
                    <a:pt x="218" y="0"/>
                  </a:lnTo>
                  <a:cubicBezTo>
                    <a:pt x="218" y="272"/>
                    <a:pt x="218" y="272"/>
                    <a:pt x="218" y="272"/>
                  </a:cubicBezTo>
                  <a:cubicBezTo>
                    <a:pt x="218" y="290"/>
                    <a:pt x="199" y="308"/>
                    <a:pt x="181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8" y="0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DD3A3BDD-BF4E-FC43-B9AA-386A96BD5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225" y="3925888"/>
              <a:ext cx="92075" cy="95250"/>
            </a:xfrm>
            <a:custGeom>
              <a:avLst/>
              <a:gdLst>
                <a:gd name="T0" fmla="*/ 254 w 255"/>
                <a:gd name="T1" fmla="*/ 136 h 263"/>
                <a:gd name="T2" fmla="*/ 254 w 255"/>
                <a:gd name="T3" fmla="*/ 136 h 263"/>
                <a:gd name="T4" fmla="*/ 127 w 255"/>
                <a:gd name="T5" fmla="*/ 262 h 263"/>
                <a:gd name="T6" fmla="*/ 0 w 255"/>
                <a:gd name="T7" fmla="*/ 136 h 263"/>
                <a:gd name="T8" fmla="*/ 127 w 255"/>
                <a:gd name="T9" fmla="*/ 0 h 263"/>
                <a:gd name="T10" fmla="*/ 254 w 255"/>
                <a:gd name="T11" fmla="*/ 136 h 263"/>
                <a:gd name="T12" fmla="*/ 254 w 255"/>
                <a:gd name="T13" fmla="*/ 136 h 263"/>
                <a:gd name="T14" fmla="*/ 254 w 255"/>
                <a:gd name="T15" fmla="*/ 13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263">
                  <a:moveTo>
                    <a:pt x="254" y="136"/>
                  </a:moveTo>
                  <a:lnTo>
                    <a:pt x="254" y="136"/>
                  </a:lnTo>
                  <a:cubicBezTo>
                    <a:pt x="254" y="208"/>
                    <a:pt x="199" y="262"/>
                    <a:pt x="127" y="262"/>
                  </a:cubicBezTo>
                  <a:cubicBezTo>
                    <a:pt x="54" y="262"/>
                    <a:pt x="0" y="208"/>
                    <a:pt x="0" y="136"/>
                  </a:cubicBezTo>
                  <a:cubicBezTo>
                    <a:pt x="0" y="63"/>
                    <a:pt x="54" y="0"/>
                    <a:pt x="127" y="0"/>
                  </a:cubicBezTo>
                  <a:cubicBezTo>
                    <a:pt x="199" y="0"/>
                    <a:pt x="254" y="63"/>
                    <a:pt x="254" y="136"/>
                  </a:cubicBezTo>
                  <a:close/>
                  <a:moveTo>
                    <a:pt x="254" y="136"/>
                  </a:moveTo>
                  <a:lnTo>
                    <a:pt x="254" y="13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FC8E46B9-232C-FD4F-949F-E0433DA5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3" y="3900488"/>
              <a:ext cx="95250" cy="95250"/>
            </a:xfrm>
            <a:custGeom>
              <a:avLst/>
              <a:gdLst>
                <a:gd name="T0" fmla="*/ 263 w 264"/>
                <a:gd name="T1" fmla="*/ 127 h 264"/>
                <a:gd name="T2" fmla="*/ 263 w 264"/>
                <a:gd name="T3" fmla="*/ 127 h 264"/>
                <a:gd name="T4" fmla="*/ 136 w 264"/>
                <a:gd name="T5" fmla="*/ 263 h 264"/>
                <a:gd name="T6" fmla="*/ 0 w 264"/>
                <a:gd name="T7" fmla="*/ 127 h 264"/>
                <a:gd name="T8" fmla="*/ 136 w 264"/>
                <a:gd name="T9" fmla="*/ 0 h 264"/>
                <a:gd name="T10" fmla="*/ 263 w 264"/>
                <a:gd name="T11" fmla="*/ 127 h 264"/>
                <a:gd name="T12" fmla="*/ 263 w 264"/>
                <a:gd name="T13" fmla="*/ 127 h 264"/>
                <a:gd name="T14" fmla="*/ 263 w 264"/>
                <a:gd name="T15" fmla="*/ 12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264">
                  <a:moveTo>
                    <a:pt x="263" y="127"/>
                  </a:moveTo>
                  <a:lnTo>
                    <a:pt x="263" y="127"/>
                  </a:lnTo>
                  <a:cubicBezTo>
                    <a:pt x="263" y="200"/>
                    <a:pt x="209" y="263"/>
                    <a:pt x="136" y="263"/>
                  </a:cubicBezTo>
                  <a:cubicBezTo>
                    <a:pt x="64" y="263"/>
                    <a:pt x="0" y="200"/>
                    <a:pt x="0" y="127"/>
                  </a:cubicBezTo>
                  <a:cubicBezTo>
                    <a:pt x="0" y="64"/>
                    <a:pt x="64" y="0"/>
                    <a:pt x="136" y="0"/>
                  </a:cubicBezTo>
                  <a:cubicBezTo>
                    <a:pt x="209" y="0"/>
                    <a:pt x="263" y="64"/>
                    <a:pt x="263" y="127"/>
                  </a:cubicBezTo>
                  <a:close/>
                  <a:moveTo>
                    <a:pt x="263" y="127"/>
                  </a:moveTo>
                  <a:lnTo>
                    <a:pt x="263" y="12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BA0FCC34-E8BF-3E4A-BA50-FDE1F0C4F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" y="4021138"/>
              <a:ext cx="147638" cy="293687"/>
            </a:xfrm>
            <a:custGeom>
              <a:avLst/>
              <a:gdLst>
                <a:gd name="T0" fmla="*/ 408 w 409"/>
                <a:gd name="T1" fmla="*/ 335 h 816"/>
                <a:gd name="T2" fmla="*/ 408 w 409"/>
                <a:gd name="T3" fmla="*/ 335 h 816"/>
                <a:gd name="T4" fmla="*/ 408 w 409"/>
                <a:gd name="T5" fmla="*/ 815 h 816"/>
                <a:gd name="T6" fmla="*/ 227 w 409"/>
                <a:gd name="T7" fmla="*/ 815 h 816"/>
                <a:gd name="T8" fmla="*/ 200 w 409"/>
                <a:gd name="T9" fmla="*/ 788 h 816"/>
                <a:gd name="T10" fmla="*/ 200 w 409"/>
                <a:gd name="T11" fmla="*/ 525 h 816"/>
                <a:gd name="T12" fmla="*/ 27 w 409"/>
                <a:gd name="T13" fmla="*/ 525 h 816"/>
                <a:gd name="T14" fmla="*/ 0 w 409"/>
                <a:gd name="T15" fmla="*/ 507 h 816"/>
                <a:gd name="T16" fmla="*/ 0 w 409"/>
                <a:gd name="T17" fmla="*/ 127 h 816"/>
                <a:gd name="T18" fmla="*/ 136 w 409"/>
                <a:gd name="T19" fmla="*/ 0 h 816"/>
                <a:gd name="T20" fmla="*/ 263 w 409"/>
                <a:gd name="T21" fmla="*/ 127 h 816"/>
                <a:gd name="T22" fmla="*/ 263 w 409"/>
                <a:gd name="T23" fmla="*/ 335 h 816"/>
                <a:gd name="T24" fmla="*/ 408 w 409"/>
                <a:gd name="T25" fmla="*/ 335 h 816"/>
                <a:gd name="T26" fmla="*/ 408 w 409"/>
                <a:gd name="T27" fmla="*/ 335 h 816"/>
                <a:gd name="T28" fmla="*/ 408 w 409"/>
                <a:gd name="T29" fmla="*/ 33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9" h="816">
                  <a:moveTo>
                    <a:pt x="408" y="335"/>
                  </a:moveTo>
                  <a:lnTo>
                    <a:pt x="408" y="335"/>
                  </a:lnTo>
                  <a:cubicBezTo>
                    <a:pt x="408" y="815"/>
                    <a:pt x="408" y="815"/>
                    <a:pt x="408" y="815"/>
                  </a:cubicBezTo>
                  <a:cubicBezTo>
                    <a:pt x="227" y="815"/>
                    <a:pt x="227" y="815"/>
                    <a:pt x="227" y="815"/>
                  </a:cubicBezTo>
                  <a:cubicBezTo>
                    <a:pt x="200" y="788"/>
                    <a:pt x="200" y="788"/>
                    <a:pt x="200" y="788"/>
                  </a:cubicBezTo>
                  <a:cubicBezTo>
                    <a:pt x="200" y="525"/>
                    <a:pt x="200" y="525"/>
                    <a:pt x="200" y="525"/>
                  </a:cubicBezTo>
                  <a:cubicBezTo>
                    <a:pt x="27" y="525"/>
                    <a:pt x="27" y="525"/>
                    <a:pt x="27" y="525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5"/>
                    <a:pt x="64" y="0"/>
                    <a:pt x="136" y="0"/>
                  </a:cubicBezTo>
                  <a:cubicBezTo>
                    <a:pt x="200" y="0"/>
                    <a:pt x="263" y="55"/>
                    <a:pt x="263" y="127"/>
                  </a:cubicBezTo>
                  <a:cubicBezTo>
                    <a:pt x="263" y="335"/>
                    <a:pt x="263" y="335"/>
                    <a:pt x="263" y="335"/>
                  </a:cubicBezTo>
                  <a:lnTo>
                    <a:pt x="408" y="335"/>
                  </a:lnTo>
                  <a:close/>
                  <a:moveTo>
                    <a:pt x="408" y="335"/>
                  </a:moveTo>
                  <a:lnTo>
                    <a:pt x="408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862F1-EA2D-CD46-AC63-AE47C2258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" y="4203700"/>
              <a:ext cx="82550" cy="111125"/>
            </a:xfrm>
            <a:custGeom>
              <a:avLst/>
              <a:gdLst>
                <a:gd name="T0" fmla="*/ 0 w 228"/>
                <a:gd name="T1" fmla="*/ 0 h 309"/>
                <a:gd name="T2" fmla="*/ 0 w 228"/>
                <a:gd name="T3" fmla="*/ 0 h 309"/>
                <a:gd name="T4" fmla="*/ 0 w 228"/>
                <a:gd name="T5" fmla="*/ 272 h 309"/>
                <a:gd name="T6" fmla="*/ 36 w 228"/>
                <a:gd name="T7" fmla="*/ 308 h 309"/>
                <a:gd name="T8" fmla="*/ 227 w 228"/>
                <a:gd name="T9" fmla="*/ 308 h 309"/>
                <a:gd name="T10" fmla="*/ 227 w 228"/>
                <a:gd name="T11" fmla="*/ 0 h 309"/>
                <a:gd name="T12" fmla="*/ 0 w 228"/>
                <a:gd name="T13" fmla="*/ 0 h 309"/>
                <a:gd name="T14" fmla="*/ 0 w 228"/>
                <a:gd name="T15" fmla="*/ 0 h 309"/>
                <a:gd name="T16" fmla="*/ 0 w 228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309">
                  <a:moveTo>
                    <a:pt x="0" y="0"/>
                  </a:moveTo>
                  <a:lnTo>
                    <a:pt x="0" y="0"/>
                  </a:lnTo>
                  <a:cubicBezTo>
                    <a:pt x="0" y="272"/>
                    <a:pt x="0" y="272"/>
                    <a:pt x="0" y="272"/>
                  </a:cubicBezTo>
                  <a:cubicBezTo>
                    <a:pt x="0" y="290"/>
                    <a:pt x="19" y="308"/>
                    <a:pt x="36" y="308"/>
                  </a:cubicBezTo>
                  <a:cubicBezTo>
                    <a:pt x="227" y="308"/>
                    <a:pt x="227" y="308"/>
                    <a:pt x="227" y="308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5E7739B-A46E-7740-ABCE-340C3E802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" y="3925888"/>
              <a:ext cx="95250" cy="95250"/>
            </a:xfrm>
            <a:custGeom>
              <a:avLst/>
              <a:gdLst>
                <a:gd name="T0" fmla="*/ 263 w 264"/>
                <a:gd name="T1" fmla="*/ 136 h 263"/>
                <a:gd name="T2" fmla="*/ 263 w 264"/>
                <a:gd name="T3" fmla="*/ 136 h 263"/>
                <a:gd name="T4" fmla="*/ 136 w 264"/>
                <a:gd name="T5" fmla="*/ 262 h 263"/>
                <a:gd name="T6" fmla="*/ 0 w 264"/>
                <a:gd name="T7" fmla="*/ 136 h 263"/>
                <a:gd name="T8" fmla="*/ 136 w 264"/>
                <a:gd name="T9" fmla="*/ 0 h 263"/>
                <a:gd name="T10" fmla="*/ 263 w 264"/>
                <a:gd name="T11" fmla="*/ 136 h 263"/>
                <a:gd name="T12" fmla="*/ 263 w 264"/>
                <a:gd name="T13" fmla="*/ 136 h 263"/>
                <a:gd name="T14" fmla="*/ 263 w 264"/>
                <a:gd name="T15" fmla="*/ 13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263">
                  <a:moveTo>
                    <a:pt x="263" y="136"/>
                  </a:moveTo>
                  <a:lnTo>
                    <a:pt x="263" y="136"/>
                  </a:lnTo>
                  <a:cubicBezTo>
                    <a:pt x="263" y="208"/>
                    <a:pt x="200" y="262"/>
                    <a:pt x="136" y="262"/>
                  </a:cubicBezTo>
                  <a:cubicBezTo>
                    <a:pt x="64" y="262"/>
                    <a:pt x="0" y="208"/>
                    <a:pt x="0" y="136"/>
                  </a:cubicBezTo>
                  <a:cubicBezTo>
                    <a:pt x="0" y="63"/>
                    <a:pt x="64" y="0"/>
                    <a:pt x="136" y="0"/>
                  </a:cubicBezTo>
                  <a:cubicBezTo>
                    <a:pt x="200" y="0"/>
                    <a:pt x="263" y="63"/>
                    <a:pt x="263" y="136"/>
                  </a:cubicBezTo>
                  <a:close/>
                  <a:moveTo>
                    <a:pt x="263" y="136"/>
                  </a:moveTo>
                  <a:lnTo>
                    <a:pt x="263" y="13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D8AB85F-A032-8943-BAE7-ABB66CB0F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25" y="4092575"/>
              <a:ext cx="185738" cy="222250"/>
            </a:xfrm>
            <a:custGeom>
              <a:avLst/>
              <a:gdLst>
                <a:gd name="T0" fmla="*/ 0 w 518"/>
                <a:gd name="T1" fmla="*/ 0 h 617"/>
                <a:gd name="T2" fmla="*/ 517 w 518"/>
                <a:gd name="T3" fmla="*/ 0 h 617"/>
                <a:gd name="T4" fmla="*/ 517 w 518"/>
                <a:gd name="T5" fmla="*/ 616 h 617"/>
                <a:gd name="T6" fmla="*/ 0 w 518"/>
                <a:gd name="T7" fmla="*/ 616 h 617"/>
                <a:gd name="T8" fmla="*/ 0 w 518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8" h="617">
                  <a:moveTo>
                    <a:pt x="0" y="0"/>
                  </a:moveTo>
                  <a:lnTo>
                    <a:pt x="517" y="0"/>
                  </a:lnTo>
                  <a:lnTo>
                    <a:pt x="517" y="616"/>
                  </a:lnTo>
                  <a:lnTo>
                    <a:pt x="0" y="616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D333C2A4-FFC5-8242-8194-2E78689EB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613" y="3994150"/>
              <a:ext cx="133350" cy="85725"/>
            </a:xfrm>
            <a:custGeom>
              <a:avLst/>
              <a:gdLst>
                <a:gd name="T0" fmla="*/ 371 w 372"/>
                <a:gd name="T1" fmla="*/ 181 h 236"/>
                <a:gd name="T2" fmla="*/ 371 w 372"/>
                <a:gd name="T3" fmla="*/ 181 h 236"/>
                <a:gd name="T4" fmla="*/ 371 w 372"/>
                <a:gd name="T5" fmla="*/ 235 h 236"/>
                <a:gd name="T6" fmla="*/ 0 w 372"/>
                <a:gd name="T7" fmla="*/ 235 h 236"/>
                <a:gd name="T8" fmla="*/ 0 w 372"/>
                <a:gd name="T9" fmla="*/ 181 h 236"/>
                <a:gd name="T10" fmla="*/ 190 w 372"/>
                <a:gd name="T11" fmla="*/ 0 h 236"/>
                <a:gd name="T12" fmla="*/ 371 w 372"/>
                <a:gd name="T13" fmla="*/ 181 h 236"/>
                <a:gd name="T14" fmla="*/ 371 w 372"/>
                <a:gd name="T15" fmla="*/ 181 h 236"/>
                <a:gd name="T16" fmla="*/ 371 w 372"/>
                <a:gd name="T17" fmla="*/ 18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36">
                  <a:moveTo>
                    <a:pt x="371" y="181"/>
                  </a:moveTo>
                  <a:lnTo>
                    <a:pt x="371" y="181"/>
                  </a:lnTo>
                  <a:cubicBezTo>
                    <a:pt x="371" y="235"/>
                    <a:pt x="371" y="235"/>
                    <a:pt x="371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81"/>
                    <a:pt x="81" y="0"/>
                    <a:pt x="190" y="0"/>
                  </a:cubicBezTo>
                  <a:cubicBezTo>
                    <a:pt x="289" y="0"/>
                    <a:pt x="371" y="81"/>
                    <a:pt x="371" y="181"/>
                  </a:cubicBezTo>
                  <a:close/>
                  <a:moveTo>
                    <a:pt x="371" y="181"/>
                  </a:moveTo>
                  <a:lnTo>
                    <a:pt x="371" y="1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D8A7225-2AEE-DB42-98C6-3A18F1D0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40608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471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D47B983-7DB0-5146-BE5A-C01180702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40608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471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07048017-FC74-0940-A59C-FA7BC0B92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25" y="4073525"/>
              <a:ext cx="212725" cy="26988"/>
            </a:xfrm>
            <a:custGeom>
              <a:avLst/>
              <a:gdLst>
                <a:gd name="T0" fmla="*/ 553 w 590"/>
                <a:gd name="T1" fmla="*/ 72 h 73"/>
                <a:gd name="T2" fmla="*/ 553 w 590"/>
                <a:gd name="T3" fmla="*/ 72 h 73"/>
                <a:gd name="T4" fmla="*/ 589 w 590"/>
                <a:gd name="T5" fmla="*/ 36 h 73"/>
                <a:gd name="T6" fmla="*/ 553 w 590"/>
                <a:gd name="T7" fmla="*/ 0 h 73"/>
                <a:gd name="T8" fmla="*/ 36 w 590"/>
                <a:gd name="T9" fmla="*/ 0 h 73"/>
                <a:gd name="T10" fmla="*/ 0 w 590"/>
                <a:gd name="T11" fmla="*/ 36 h 73"/>
                <a:gd name="T12" fmla="*/ 36 w 590"/>
                <a:gd name="T13" fmla="*/ 72 h 73"/>
                <a:gd name="T14" fmla="*/ 553 w 590"/>
                <a:gd name="T15" fmla="*/ 72 h 73"/>
                <a:gd name="T16" fmla="*/ 553 w 590"/>
                <a:gd name="T17" fmla="*/ 72 h 73"/>
                <a:gd name="T18" fmla="*/ 553 w 590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73">
                  <a:moveTo>
                    <a:pt x="553" y="72"/>
                  </a:moveTo>
                  <a:lnTo>
                    <a:pt x="553" y="72"/>
                  </a:lnTo>
                  <a:cubicBezTo>
                    <a:pt x="571" y="72"/>
                    <a:pt x="589" y="63"/>
                    <a:pt x="589" y="36"/>
                  </a:cubicBezTo>
                  <a:cubicBezTo>
                    <a:pt x="589" y="18"/>
                    <a:pt x="571" y="0"/>
                    <a:pt x="55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63"/>
                    <a:pt x="18" y="72"/>
                    <a:pt x="36" y="72"/>
                  </a:cubicBezTo>
                  <a:lnTo>
                    <a:pt x="553" y="72"/>
                  </a:lnTo>
                  <a:close/>
                  <a:moveTo>
                    <a:pt x="553" y="72"/>
                  </a:moveTo>
                  <a:lnTo>
                    <a:pt x="553" y="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F6D189-0421-A545-98E4-6C831D162160}"/>
              </a:ext>
            </a:extLst>
          </p:cNvPr>
          <p:cNvGrpSpPr/>
          <p:nvPr/>
        </p:nvGrpSpPr>
        <p:grpSpPr>
          <a:xfrm>
            <a:off x="2535679" y="5223968"/>
            <a:ext cx="4546100" cy="1480065"/>
            <a:chOff x="8171269" y="10491269"/>
            <a:chExt cx="6554009" cy="148006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C3ABDF-1186-394B-8EDB-E7029058A74B}"/>
                </a:ext>
              </a:extLst>
            </p:cNvPr>
            <p:cNvSpPr txBox="1"/>
            <p:nvPr/>
          </p:nvSpPr>
          <p:spPr>
            <a:xfrm>
              <a:off x="8171269" y="11140337"/>
              <a:ext cx="6554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439144-84E1-B646-BAD2-497008325BF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Attrition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54C8E4-DB3E-6D44-9FA9-88B252AD28CF}"/>
              </a:ext>
            </a:extLst>
          </p:cNvPr>
          <p:cNvGrpSpPr/>
          <p:nvPr/>
        </p:nvGrpSpPr>
        <p:grpSpPr>
          <a:xfrm>
            <a:off x="2535679" y="10518982"/>
            <a:ext cx="4546100" cy="1480065"/>
            <a:chOff x="8171269" y="10491269"/>
            <a:chExt cx="6554009" cy="148006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B04B28-CF42-9243-87AD-B20888A285BC}"/>
                </a:ext>
              </a:extLst>
            </p:cNvPr>
            <p:cNvSpPr txBox="1"/>
            <p:nvPr/>
          </p:nvSpPr>
          <p:spPr>
            <a:xfrm>
              <a:off x="8171269" y="11140337"/>
              <a:ext cx="6554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4BB1A27-356E-2B4E-86F6-C9E0D87DAFF1}"/>
                </a:ext>
              </a:extLst>
            </p:cNvPr>
            <p:cNvSpPr/>
            <p:nvPr/>
          </p:nvSpPr>
          <p:spPr>
            <a:xfrm>
              <a:off x="8171269" y="10491269"/>
              <a:ext cx="6404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Balanced Scorecard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0101D8-56EF-2844-84AA-A8E81C287309}"/>
              </a:ext>
            </a:extLst>
          </p:cNvPr>
          <p:cNvGrpSpPr/>
          <p:nvPr/>
        </p:nvGrpSpPr>
        <p:grpSpPr>
          <a:xfrm>
            <a:off x="17399856" y="5223968"/>
            <a:ext cx="4546100" cy="1480065"/>
            <a:chOff x="8171269" y="10491269"/>
            <a:chExt cx="6554009" cy="148006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A79FD1-7044-A040-8758-E541614A713C}"/>
                </a:ext>
              </a:extLst>
            </p:cNvPr>
            <p:cNvSpPr txBox="1"/>
            <p:nvPr/>
          </p:nvSpPr>
          <p:spPr>
            <a:xfrm>
              <a:off x="8171269" y="11140337"/>
              <a:ext cx="6554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4A38D5-D3CF-2B4E-9BE5-A8C4A1D6E054}"/>
                </a:ext>
              </a:extLst>
            </p:cNvPr>
            <p:cNvSpPr/>
            <p:nvPr/>
          </p:nvSpPr>
          <p:spPr>
            <a:xfrm>
              <a:off x="9819576" y="10491269"/>
              <a:ext cx="49057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Bumping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4B62ECA-08BD-154B-9336-13CF9D0570F5}"/>
              </a:ext>
            </a:extLst>
          </p:cNvPr>
          <p:cNvGrpSpPr/>
          <p:nvPr/>
        </p:nvGrpSpPr>
        <p:grpSpPr>
          <a:xfrm>
            <a:off x="16307426" y="10518982"/>
            <a:ext cx="5638531" cy="1480065"/>
            <a:chOff x="6596338" y="10491269"/>
            <a:chExt cx="8128941" cy="14800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E2EAEF-47AA-654E-993D-5C4FC49F40D0}"/>
                </a:ext>
              </a:extLst>
            </p:cNvPr>
            <p:cNvSpPr txBox="1"/>
            <p:nvPr/>
          </p:nvSpPr>
          <p:spPr>
            <a:xfrm>
              <a:off x="8171269" y="11140337"/>
              <a:ext cx="6554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2F92F5-D5FA-A445-8D9E-83688FC1A1EF}"/>
                </a:ext>
              </a:extLst>
            </p:cNvPr>
            <p:cNvSpPr/>
            <p:nvPr/>
          </p:nvSpPr>
          <p:spPr>
            <a:xfrm>
              <a:off x="6596338" y="10491269"/>
              <a:ext cx="81289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Due Diligence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0390307-99ED-5D4A-AF01-A73BCC20A3C9}"/>
              </a:ext>
            </a:extLst>
          </p:cNvPr>
          <p:cNvGrpSpPr/>
          <p:nvPr/>
        </p:nvGrpSpPr>
        <p:grpSpPr>
          <a:xfrm>
            <a:off x="14238519" y="4609042"/>
            <a:ext cx="4761729" cy="6757667"/>
            <a:chOff x="3954463" y="5792788"/>
            <a:chExt cx="265112" cy="376237"/>
          </a:xfrm>
        </p:grpSpPr>
        <p:sp>
          <p:nvSpPr>
            <p:cNvPr id="31" name="Freeform 424">
              <a:extLst>
                <a:ext uri="{FF2B5EF4-FFF2-40B4-BE49-F238E27FC236}">
                  <a16:creationId xmlns:a16="http://schemas.microsoft.com/office/drawing/2014/main" id="{F836EB61-FF68-B542-8F04-9D0E6536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5792788"/>
              <a:ext cx="65088" cy="65087"/>
            </a:xfrm>
            <a:custGeom>
              <a:avLst/>
              <a:gdLst>
                <a:gd name="T0" fmla="*/ 181 w 182"/>
                <a:gd name="T1" fmla="*/ 90 h 182"/>
                <a:gd name="T2" fmla="*/ 181 w 182"/>
                <a:gd name="T3" fmla="*/ 90 h 182"/>
                <a:gd name="T4" fmla="*/ 90 w 182"/>
                <a:gd name="T5" fmla="*/ 181 h 182"/>
                <a:gd name="T6" fmla="*/ 0 w 182"/>
                <a:gd name="T7" fmla="*/ 90 h 182"/>
                <a:gd name="T8" fmla="*/ 90 w 182"/>
                <a:gd name="T9" fmla="*/ 0 h 182"/>
                <a:gd name="T10" fmla="*/ 181 w 182"/>
                <a:gd name="T11" fmla="*/ 90 h 182"/>
                <a:gd name="T12" fmla="*/ 181 w 182"/>
                <a:gd name="T13" fmla="*/ 90 h 182"/>
                <a:gd name="T14" fmla="*/ 181 w 182"/>
                <a:gd name="T15" fmla="*/ 9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181" y="90"/>
                  </a:moveTo>
                  <a:lnTo>
                    <a:pt x="181" y="90"/>
                  </a:lnTo>
                  <a:cubicBezTo>
                    <a:pt x="181" y="144"/>
                    <a:pt x="145" y="181"/>
                    <a:pt x="90" y="181"/>
                  </a:cubicBezTo>
                  <a:cubicBezTo>
                    <a:pt x="45" y="181"/>
                    <a:pt x="0" y="144"/>
                    <a:pt x="0" y="90"/>
                  </a:cubicBezTo>
                  <a:cubicBezTo>
                    <a:pt x="0" y="45"/>
                    <a:pt x="45" y="0"/>
                    <a:pt x="90" y="0"/>
                  </a:cubicBezTo>
                  <a:cubicBezTo>
                    <a:pt x="145" y="0"/>
                    <a:pt x="181" y="45"/>
                    <a:pt x="181" y="90"/>
                  </a:cubicBezTo>
                  <a:close/>
                  <a:moveTo>
                    <a:pt x="181" y="90"/>
                  </a:moveTo>
                  <a:lnTo>
                    <a:pt x="181" y="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426">
              <a:extLst>
                <a:ext uri="{FF2B5EF4-FFF2-40B4-BE49-F238E27FC236}">
                  <a16:creationId xmlns:a16="http://schemas.microsoft.com/office/drawing/2014/main" id="{DA92797C-A669-0A43-B4D2-77727C603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513" y="5792788"/>
              <a:ext cx="69850" cy="65087"/>
            </a:xfrm>
            <a:custGeom>
              <a:avLst/>
              <a:gdLst>
                <a:gd name="T0" fmla="*/ 191 w 192"/>
                <a:gd name="T1" fmla="*/ 90 h 182"/>
                <a:gd name="T2" fmla="*/ 191 w 192"/>
                <a:gd name="T3" fmla="*/ 90 h 182"/>
                <a:gd name="T4" fmla="*/ 91 w 192"/>
                <a:gd name="T5" fmla="*/ 181 h 182"/>
                <a:gd name="T6" fmla="*/ 0 w 192"/>
                <a:gd name="T7" fmla="*/ 90 h 182"/>
                <a:gd name="T8" fmla="*/ 91 w 192"/>
                <a:gd name="T9" fmla="*/ 0 h 182"/>
                <a:gd name="T10" fmla="*/ 191 w 192"/>
                <a:gd name="T11" fmla="*/ 90 h 182"/>
                <a:gd name="T12" fmla="*/ 191 w 192"/>
                <a:gd name="T13" fmla="*/ 90 h 182"/>
                <a:gd name="T14" fmla="*/ 191 w 192"/>
                <a:gd name="T15" fmla="*/ 9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182">
                  <a:moveTo>
                    <a:pt x="191" y="90"/>
                  </a:moveTo>
                  <a:lnTo>
                    <a:pt x="191" y="90"/>
                  </a:lnTo>
                  <a:cubicBezTo>
                    <a:pt x="191" y="144"/>
                    <a:pt x="145" y="181"/>
                    <a:pt x="91" y="181"/>
                  </a:cubicBezTo>
                  <a:cubicBezTo>
                    <a:pt x="46" y="181"/>
                    <a:pt x="0" y="144"/>
                    <a:pt x="0" y="90"/>
                  </a:cubicBezTo>
                  <a:cubicBezTo>
                    <a:pt x="0" y="45"/>
                    <a:pt x="46" y="0"/>
                    <a:pt x="91" y="0"/>
                  </a:cubicBezTo>
                  <a:cubicBezTo>
                    <a:pt x="145" y="0"/>
                    <a:pt x="191" y="45"/>
                    <a:pt x="191" y="90"/>
                  </a:cubicBezTo>
                  <a:close/>
                  <a:moveTo>
                    <a:pt x="191" y="90"/>
                  </a:moveTo>
                  <a:lnTo>
                    <a:pt x="191" y="9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428">
              <a:extLst>
                <a:ext uri="{FF2B5EF4-FFF2-40B4-BE49-F238E27FC236}">
                  <a16:creationId xmlns:a16="http://schemas.microsoft.com/office/drawing/2014/main" id="{CDCC2EB8-E4C7-E94D-9825-994ED3DF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0" y="5857875"/>
              <a:ext cx="98425" cy="71438"/>
            </a:xfrm>
            <a:custGeom>
              <a:avLst/>
              <a:gdLst>
                <a:gd name="T0" fmla="*/ 0 w 272"/>
                <a:gd name="T1" fmla="*/ 199 h 200"/>
                <a:gd name="T2" fmla="*/ 0 w 272"/>
                <a:gd name="T3" fmla="*/ 199 h 200"/>
                <a:gd name="T4" fmla="*/ 0 w 272"/>
                <a:gd name="T5" fmla="*/ 90 h 200"/>
                <a:gd name="T6" fmla="*/ 90 w 272"/>
                <a:gd name="T7" fmla="*/ 0 h 200"/>
                <a:gd name="T8" fmla="*/ 181 w 272"/>
                <a:gd name="T9" fmla="*/ 0 h 200"/>
                <a:gd name="T10" fmla="*/ 271 w 272"/>
                <a:gd name="T11" fmla="*/ 90 h 200"/>
                <a:gd name="T12" fmla="*/ 271 w 272"/>
                <a:gd name="T13" fmla="*/ 199 h 200"/>
                <a:gd name="T14" fmla="*/ 0 w 272"/>
                <a:gd name="T15" fmla="*/ 199 h 200"/>
                <a:gd name="T16" fmla="*/ 0 w 272"/>
                <a:gd name="T17" fmla="*/ 199 h 200"/>
                <a:gd name="T18" fmla="*/ 0 w 272"/>
                <a:gd name="T19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00">
                  <a:moveTo>
                    <a:pt x="0" y="199"/>
                  </a:moveTo>
                  <a:lnTo>
                    <a:pt x="0" y="199"/>
                  </a:lnTo>
                  <a:cubicBezTo>
                    <a:pt x="0" y="90"/>
                    <a:pt x="0" y="90"/>
                    <a:pt x="0" y="90"/>
                  </a:cubicBezTo>
                  <a:cubicBezTo>
                    <a:pt x="0" y="45"/>
                    <a:pt x="45" y="0"/>
                    <a:pt x="90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35" y="0"/>
                    <a:pt x="271" y="45"/>
                    <a:pt x="271" y="90"/>
                  </a:cubicBezTo>
                  <a:cubicBezTo>
                    <a:pt x="271" y="199"/>
                    <a:pt x="271" y="199"/>
                    <a:pt x="271" y="199"/>
                  </a:cubicBezTo>
                  <a:lnTo>
                    <a:pt x="0" y="199"/>
                  </a:lnTo>
                  <a:close/>
                  <a:moveTo>
                    <a:pt x="0" y="199"/>
                  </a:moveTo>
                  <a:lnTo>
                    <a:pt x="0" y="1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430">
              <a:extLst>
                <a:ext uri="{FF2B5EF4-FFF2-40B4-BE49-F238E27FC236}">
                  <a16:creationId xmlns:a16="http://schemas.microsoft.com/office/drawing/2014/main" id="{66304DBF-B949-744E-95B0-50DFDD1B0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638" y="5857875"/>
              <a:ext cx="101600" cy="71438"/>
            </a:xfrm>
            <a:custGeom>
              <a:avLst/>
              <a:gdLst>
                <a:gd name="T0" fmla="*/ 0 w 282"/>
                <a:gd name="T1" fmla="*/ 199 h 200"/>
                <a:gd name="T2" fmla="*/ 0 w 282"/>
                <a:gd name="T3" fmla="*/ 199 h 200"/>
                <a:gd name="T4" fmla="*/ 0 w 282"/>
                <a:gd name="T5" fmla="*/ 90 h 200"/>
                <a:gd name="T6" fmla="*/ 91 w 282"/>
                <a:gd name="T7" fmla="*/ 0 h 200"/>
                <a:gd name="T8" fmla="*/ 190 w 282"/>
                <a:gd name="T9" fmla="*/ 0 h 200"/>
                <a:gd name="T10" fmla="*/ 281 w 282"/>
                <a:gd name="T11" fmla="*/ 90 h 200"/>
                <a:gd name="T12" fmla="*/ 281 w 282"/>
                <a:gd name="T13" fmla="*/ 199 h 200"/>
                <a:gd name="T14" fmla="*/ 0 w 282"/>
                <a:gd name="T15" fmla="*/ 199 h 200"/>
                <a:gd name="T16" fmla="*/ 0 w 282"/>
                <a:gd name="T17" fmla="*/ 199 h 200"/>
                <a:gd name="T18" fmla="*/ 0 w 282"/>
                <a:gd name="T19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00">
                  <a:moveTo>
                    <a:pt x="0" y="199"/>
                  </a:moveTo>
                  <a:lnTo>
                    <a:pt x="0" y="199"/>
                  </a:lnTo>
                  <a:cubicBezTo>
                    <a:pt x="0" y="90"/>
                    <a:pt x="0" y="90"/>
                    <a:pt x="0" y="90"/>
                  </a:cubicBezTo>
                  <a:cubicBezTo>
                    <a:pt x="0" y="45"/>
                    <a:pt x="45" y="0"/>
                    <a:pt x="9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36" y="0"/>
                    <a:pt x="281" y="45"/>
                    <a:pt x="281" y="90"/>
                  </a:cubicBezTo>
                  <a:cubicBezTo>
                    <a:pt x="281" y="199"/>
                    <a:pt x="281" y="199"/>
                    <a:pt x="281" y="199"/>
                  </a:cubicBezTo>
                  <a:lnTo>
                    <a:pt x="0" y="199"/>
                  </a:lnTo>
                  <a:close/>
                  <a:moveTo>
                    <a:pt x="0" y="199"/>
                  </a:moveTo>
                  <a:lnTo>
                    <a:pt x="0" y="1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432">
              <a:extLst>
                <a:ext uri="{FF2B5EF4-FFF2-40B4-BE49-F238E27FC236}">
                  <a16:creationId xmlns:a16="http://schemas.microsoft.com/office/drawing/2014/main" id="{209AC8EE-AA7A-4D40-A75F-9284DFC8A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888" y="6064250"/>
              <a:ext cx="65087" cy="104775"/>
            </a:xfrm>
            <a:custGeom>
              <a:avLst/>
              <a:gdLst>
                <a:gd name="T0" fmla="*/ 0 w 182"/>
                <a:gd name="T1" fmla="*/ 18 h 291"/>
                <a:gd name="T2" fmla="*/ 0 w 182"/>
                <a:gd name="T3" fmla="*/ 18 h 291"/>
                <a:gd name="T4" fmla="*/ 0 w 182"/>
                <a:gd name="T5" fmla="*/ 190 h 291"/>
                <a:gd name="T6" fmla="*/ 18 w 182"/>
                <a:gd name="T7" fmla="*/ 217 h 291"/>
                <a:gd name="T8" fmla="*/ 145 w 182"/>
                <a:gd name="T9" fmla="*/ 281 h 291"/>
                <a:gd name="T10" fmla="*/ 181 w 182"/>
                <a:gd name="T11" fmla="*/ 253 h 291"/>
                <a:gd name="T12" fmla="*/ 181 w 182"/>
                <a:gd name="T13" fmla="*/ 18 h 291"/>
                <a:gd name="T14" fmla="*/ 90 w 182"/>
                <a:gd name="T15" fmla="*/ 0 h 291"/>
                <a:gd name="T16" fmla="*/ 0 w 182"/>
                <a:gd name="T17" fmla="*/ 18 h 291"/>
                <a:gd name="T18" fmla="*/ 0 w 182"/>
                <a:gd name="T19" fmla="*/ 18 h 291"/>
                <a:gd name="T20" fmla="*/ 0 w 182"/>
                <a:gd name="T21" fmla="*/ 1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291">
                  <a:moveTo>
                    <a:pt x="0" y="18"/>
                  </a:moveTo>
                  <a:lnTo>
                    <a:pt x="0" y="18"/>
                  </a:lnTo>
                  <a:cubicBezTo>
                    <a:pt x="0" y="190"/>
                    <a:pt x="0" y="190"/>
                    <a:pt x="0" y="190"/>
                  </a:cubicBezTo>
                  <a:cubicBezTo>
                    <a:pt x="0" y="199"/>
                    <a:pt x="9" y="208"/>
                    <a:pt x="18" y="217"/>
                  </a:cubicBezTo>
                  <a:cubicBezTo>
                    <a:pt x="145" y="281"/>
                    <a:pt x="145" y="281"/>
                    <a:pt x="145" y="281"/>
                  </a:cubicBezTo>
                  <a:cubicBezTo>
                    <a:pt x="163" y="290"/>
                    <a:pt x="181" y="272"/>
                    <a:pt x="181" y="253"/>
                  </a:cubicBezTo>
                  <a:cubicBezTo>
                    <a:pt x="181" y="18"/>
                    <a:pt x="181" y="18"/>
                    <a:pt x="181" y="1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433">
              <a:extLst>
                <a:ext uri="{FF2B5EF4-FFF2-40B4-BE49-F238E27FC236}">
                  <a16:creationId xmlns:a16="http://schemas.microsoft.com/office/drawing/2014/main" id="{B87261D3-4293-C844-BEEE-969ECD40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975" y="60706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D1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434">
              <a:extLst>
                <a:ext uri="{FF2B5EF4-FFF2-40B4-BE49-F238E27FC236}">
                  <a16:creationId xmlns:a16="http://schemas.microsoft.com/office/drawing/2014/main" id="{65C4C873-48DB-3D4F-8D55-49BD81D6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975" y="60706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D1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435">
              <a:extLst>
                <a:ext uri="{FF2B5EF4-FFF2-40B4-BE49-F238E27FC236}">
                  <a16:creationId xmlns:a16="http://schemas.microsoft.com/office/drawing/2014/main" id="{7B22A3AD-F66F-0F4B-A74D-9A79B344B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463" y="5972175"/>
              <a:ext cx="263525" cy="98425"/>
            </a:xfrm>
            <a:custGeom>
              <a:avLst/>
              <a:gdLst>
                <a:gd name="T0" fmla="*/ 0 w 734"/>
                <a:gd name="T1" fmla="*/ 18 h 272"/>
                <a:gd name="T2" fmla="*/ 272 w 734"/>
                <a:gd name="T3" fmla="*/ 271 h 272"/>
                <a:gd name="T4" fmla="*/ 453 w 734"/>
                <a:gd name="T5" fmla="*/ 271 h 272"/>
                <a:gd name="T6" fmla="*/ 733 w 734"/>
                <a:gd name="T7" fmla="*/ 18 h 272"/>
                <a:gd name="T8" fmla="*/ 362 w 734"/>
                <a:gd name="T9" fmla="*/ 0 h 272"/>
                <a:gd name="T10" fmla="*/ 0 w 734"/>
                <a:gd name="T11" fmla="*/ 18 h 272"/>
                <a:gd name="T12" fmla="*/ 0 w 734"/>
                <a:gd name="T13" fmla="*/ 18 h 272"/>
                <a:gd name="T14" fmla="*/ 0 w 734"/>
                <a:gd name="T15" fmla="*/ 1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4" h="272">
                  <a:moveTo>
                    <a:pt x="0" y="18"/>
                  </a:moveTo>
                  <a:lnTo>
                    <a:pt x="272" y="271"/>
                  </a:lnTo>
                  <a:lnTo>
                    <a:pt x="453" y="271"/>
                  </a:lnTo>
                  <a:lnTo>
                    <a:pt x="733" y="18"/>
                  </a:lnTo>
                  <a:lnTo>
                    <a:pt x="362" y="0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close/>
                </a:path>
              </a:pathLst>
            </a:custGeom>
            <a:solidFill>
              <a:srgbClr val="F5F2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436">
              <a:extLst>
                <a:ext uri="{FF2B5EF4-FFF2-40B4-BE49-F238E27FC236}">
                  <a16:creationId xmlns:a16="http://schemas.microsoft.com/office/drawing/2014/main" id="{E5CC2207-0530-AC4F-A206-450588FA7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463" y="5972175"/>
              <a:ext cx="263525" cy="98425"/>
            </a:xfrm>
            <a:custGeom>
              <a:avLst/>
              <a:gdLst>
                <a:gd name="T0" fmla="*/ 0 w 734"/>
                <a:gd name="T1" fmla="*/ 18 h 272"/>
                <a:gd name="T2" fmla="*/ 272 w 734"/>
                <a:gd name="T3" fmla="*/ 271 h 272"/>
                <a:gd name="T4" fmla="*/ 453 w 734"/>
                <a:gd name="T5" fmla="*/ 271 h 272"/>
                <a:gd name="T6" fmla="*/ 733 w 734"/>
                <a:gd name="T7" fmla="*/ 18 h 272"/>
                <a:gd name="T8" fmla="*/ 362 w 734"/>
                <a:gd name="T9" fmla="*/ 0 h 272"/>
                <a:gd name="T10" fmla="*/ 0 w 734"/>
                <a:gd name="T11" fmla="*/ 1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4" h="272">
                  <a:moveTo>
                    <a:pt x="0" y="18"/>
                  </a:moveTo>
                  <a:lnTo>
                    <a:pt x="272" y="271"/>
                  </a:lnTo>
                  <a:lnTo>
                    <a:pt x="453" y="271"/>
                  </a:lnTo>
                  <a:lnTo>
                    <a:pt x="733" y="18"/>
                  </a:lnTo>
                  <a:lnTo>
                    <a:pt x="362" y="0"/>
                  </a:lnTo>
                  <a:lnTo>
                    <a:pt x="0" y="1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437">
              <a:extLst>
                <a:ext uri="{FF2B5EF4-FFF2-40B4-BE49-F238E27FC236}">
                  <a16:creationId xmlns:a16="http://schemas.microsoft.com/office/drawing/2014/main" id="{4AA57968-30E5-BE4B-AD55-25D38896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463" y="59785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5F2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438">
              <a:extLst>
                <a:ext uri="{FF2B5EF4-FFF2-40B4-BE49-F238E27FC236}">
                  <a16:creationId xmlns:a16="http://schemas.microsoft.com/office/drawing/2014/main" id="{DFF80573-4203-DA4E-808A-5284EC508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463" y="5924550"/>
              <a:ext cx="263525" cy="55563"/>
            </a:xfrm>
            <a:custGeom>
              <a:avLst/>
              <a:gdLst>
                <a:gd name="T0" fmla="*/ 733 w 734"/>
                <a:gd name="T1" fmla="*/ 154 h 155"/>
                <a:gd name="T2" fmla="*/ 733 w 734"/>
                <a:gd name="T3" fmla="*/ 154 h 155"/>
                <a:gd name="T4" fmla="*/ 733 w 734"/>
                <a:gd name="T5" fmla="*/ 36 h 155"/>
                <a:gd name="T6" fmla="*/ 697 w 734"/>
                <a:gd name="T7" fmla="*/ 0 h 155"/>
                <a:gd name="T8" fmla="*/ 36 w 734"/>
                <a:gd name="T9" fmla="*/ 0 h 155"/>
                <a:gd name="T10" fmla="*/ 0 w 734"/>
                <a:gd name="T11" fmla="*/ 36 h 155"/>
                <a:gd name="T12" fmla="*/ 0 w 734"/>
                <a:gd name="T13" fmla="*/ 154 h 155"/>
                <a:gd name="T14" fmla="*/ 733 w 734"/>
                <a:gd name="T15" fmla="*/ 154 h 155"/>
                <a:gd name="T16" fmla="*/ 733 w 734"/>
                <a:gd name="T17" fmla="*/ 154 h 155"/>
                <a:gd name="T18" fmla="*/ 733 w 734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4" h="155">
                  <a:moveTo>
                    <a:pt x="733" y="154"/>
                  </a:moveTo>
                  <a:lnTo>
                    <a:pt x="733" y="154"/>
                  </a:lnTo>
                  <a:cubicBezTo>
                    <a:pt x="733" y="36"/>
                    <a:pt x="733" y="36"/>
                    <a:pt x="733" y="36"/>
                  </a:cubicBezTo>
                  <a:cubicBezTo>
                    <a:pt x="733" y="18"/>
                    <a:pt x="715" y="0"/>
                    <a:pt x="69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63"/>
                    <a:pt x="0" y="154"/>
                    <a:pt x="0" y="154"/>
                  </a:cubicBezTo>
                  <a:lnTo>
                    <a:pt x="733" y="154"/>
                  </a:lnTo>
                  <a:close/>
                  <a:moveTo>
                    <a:pt x="733" y="154"/>
                  </a:moveTo>
                  <a:lnTo>
                    <a:pt x="733" y="1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439">
              <a:extLst>
                <a:ext uri="{FF2B5EF4-FFF2-40B4-BE49-F238E27FC236}">
                  <a16:creationId xmlns:a16="http://schemas.microsoft.com/office/drawing/2014/main" id="{8381055B-7FF2-6F44-9A11-306B10789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88" y="59372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D1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440">
              <a:extLst>
                <a:ext uri="{FF2B5EF4-FFF2-40B4-BE49-F238E27FC236}">
                  <a16:creationId xmlns:a16="http://schemas.microsoft.com/office/drawing/2014/main" id="{A33C7F14-F046-C448-A5D0-1C897489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88" y="59372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D1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00CAF571-4E67-F348-AA59-EC76CCBD180C}"/>
              </a:ext>
            </a:extLst>
          </p:cNvPr>
          <p:cNvSpPr/>
          <p:nvPr/>
        </p:nvSpPr>
        <p:spPr>
          <a:xfrm>
            <a:off x="4056511" y="3823692"/>
            <a:ext cx="5489121" cy="548912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994A93C-9972-054A-86C5-F9409EDF476D}"/>
              </a:ext>
            </a:extLst>
          </p:cNvPr>
          <p:cNvSpPr/>
          <p:nvPr/>
        </p:nvSpPr>
        <p:spPr>
          <a:xfrm>
            <a:off x="8749398" y="4831189"/>
            <a:ext cx="4721997" cy="472199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59300B3-2970-214C-93B0-44E4E17FCCFF}"/>
              </a:ext>
            </a:extLst>
          </p:cNvPr>
          <p:cNvSpPr/>
          <p:nvPr/>
        </p:nvSpPr>
        <p:spPr>
          <a:xfrm>
            <a:off x="6944258" y="8233899"/>
            <a:ext cx="4166137" cy="4166137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9E9142F-0F47-1C42-B444-235CD6A95BEF}"/>
              </a:ext>
            </a:extLst>
          </p:cNvPr>
          <p:cNvGrpSpPr/>
          <p:nvPr/>
        </p:nvGrpSpPr>
        <p:grpSpPr>
          <a:xfrm>
            <a:off x="4965117" y="5638316"/>
            <a:ext cx="3670357" cy="1992272"/>
            <a:chOff x="4187768" y="9840092"/>
            <a:chExt cx="3670357" cy="199227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D2E0474-8DB2-D440-A2CC-596EE3D25A42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9AA138-C7EF-2F40-A6C3-4BBE7C2DD112}"/>
                </a:ext>
              </a:extLst>
            </p:cNvPr>
            <p:cNvSpPr/>
            <p:nvPr/>
          </p:nvSpPr>
          <p:spPr>
            <a:xfrm>
              <a:off x="4532433" y="98400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Ability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16487C-CE52-5C46-9B17-93CFF45D3185}"/>
              </a:ext>
            </a:extLst>
          </p:cNvPr>
          <p:cNvGrpSpPr/>
          <p:nvPr/>
        </p:nvGrpSpPr>
        <p:grpSpPr>
          <a:xfrm>
            <a:off x="7216253" y="9457281"/>
            <a:ext cx="3670357" cy="1992272"/>
            <a:chOff x="4187768" y="9840092"/>
            <a:chExt cx="3670357" cy="199227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F3A285-D4A5-134B-9FD7-2678E7222596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0E3D3F-DA69-C340-952C-69D4699BB7E0}"/>
                </a:ext>
              </a:extLst>
            </p:cNvPr>
            <p:cNvSpPr/>
            <p:nvPr/>
          </p:nvSpPr>
          <p:spPr>
            <a:xfrm>
              <a:off x="4532433" y="98400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Front Pay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F79787-C716-8E4B-BB69-4B46194D410E}"/>
              </a:ext>
            </a:extLst>
          </p:cNvPr>
          <p:cNvGrpSpPr/>
          <p:nvPr/>
        </p:nvGrpSpPr>
        <p:grpSpPr>
          <a:xfrm>
            <a:off x="9267179" y="6216040"/>
            <a:ext cx="3670357" cy="1992272"/>
            <a:chOff x="4187768" y="9840092"/>
            <a:chExt cx="3670357" cy="199227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2F93806-04CC-654E-BF8A-97A1C2FA6184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603801F-9568-0840-81B7-1B66ADF11BA5}"/>
                </a:ext>
              </a:extLst>
            </p:cNvPr>
            <p:cNvSpPr/>
            <p:nvPr/>
          </p:nvSpPr>
          <p:spPr>
            <a:xfrm>
              <a:off x="4396965" y="9840092"/>
              <a:ext cx="33256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Selection Rate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33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0D07B4A-7B93-1B40-BA86-53135435B8A0}"/>
              </a:ext>
            </a:extLst>
          </p:cNvPr>
          <p:cNvGrpSpPr/>
          <p:nvPr/>
        </p:nvGrpSpPr>
        <p:grpSpPr>
          <a:xfrm>
            <a:off x="8321940" y="4126221"/>
            <a:ext cx="7733770" cy="7206468"/>
            <a:chOff x="360363" y="4503738"/>
            <a:chExt cx="419100" cy="390525"/>
          </a:xfrm>
        </p:grpSpPr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B02363BD-2E50-4746-BEF4-7CB47E88D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" y="4689475"/>
              <a:ext cx="98425" cy="98425"/>
            </a:xfrm>
            <a:custGeom>
              <a:avLst/>
              <a:gdLst>
                <a:gd name="T0" fmla="*/ 271 w 272"/>
                <a:gd name="T1" fmla="*/ 136 h 272"/>
                <a:gd name="T2" fmla="*/ 271 w 272"/>
                <a:gd name="T3" fmla="*/ 136 h 272"/>
                <a:gd name="T4" fmla="*/ 136 w 272"/>
                <a:gd name="T5" fmla="*/ 271 h 272"/>
                <a:gd name="T6" fmla="*/ 0 w 272"/>
                <a:gd name="T7" fmla="*/ 136 h 272"/>
                <a:gd name="T8" fmla="*/ 136 w 272"/>
                <a:gd name="T9" fmla="*/ 0 h 272"/>
                <a:gd name="T10" fmla="*/ 271 w 272"/>
                <a:gd name="T11" fmla="*/ 136 h 272"/>
                <a:gd name="T12" fmla="*/ 271 w 272"/>
                <a:gd name="T13" fmla="*/ 136 h 272"/>
                <a:gd name="T14" fmla="*/ 271 w 272"/>
                <a:gd name="T15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72">
                  <a:moveTo>
                    <a:pt x="271" y="136"/>
                  </a:moveTo>
                  <a:lnTo>
                    <a:pt x="271" y="136"/>
                  </a:lnTo>
                  <a:cubicBezTo>
                    <a:pt x="271" y="217"/>
                    <a:pt x="208" y="271"/>
                    <a:pt x="136" y="271"/>
                  </a:cubicBezTo>
                  <a:cubicBezTo>
                    <a:pt x="63" y="271"/>
                    <a:pt x="0" y="217"/>
                    <a:pt x="0" y="136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08" y="0"/>
                    <a:pt x="271" y="63"/>
                    <a:pt x="271" y="136"/>
                  </a:cubicBezTo>
                  <a:close/>
                  <a:moveTo>
                    <a:pt x="271" y="136"/>
                  </a:moveTo>
                  <a:lnTo>
                    <a:pt x="271" y="13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26B5E953-DEA0-7E43-B436-5B5D46BE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3" y="47386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C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7FF2DD5D-7A28-9C40-A540-FB2D6BEE3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3" y="47386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C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E3367FB9-AA72-6640-BFE8-41176AA22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3" y="4786313"/>
              <a:ext cx="169862" cy="107950"/>
            </a:xfrm>
            <a:custGeom>
              <a:avLst/>
              <a:gdLst>
                <a:gd name="T0" fmla="*/ 444 w 472"/>
                <a:gd name="T1" fmla="*/ 37 h 300"/>
                <a:gd name="T2" fmla="*/ 444 w 472"/>
                <a:gd name="T3" fmla="*/ 37 h 300"/>
                <a:gd name="T4" fmla="*/ 371 w 472"/>
                <a:gd name="T5" fmla="*/ 0 h 300"/>
                <a:gd name="T6" fmla="*/ 100 w 472"/>
                <a:gd name="T7" fmla="*/ 0 h 300"/>
                <a:gd name="T8" fmla="*/ 0 w 472"/>
                <a:gd name="T9" fmla="*/ 109 h 300"/>
                <a:gd name="T10" fmla="*/ 0 w 472"/>
                <a:gd name="T11" fmla="*/ 272 h 300"/>
                <a:gd name="T12" fmla="*/ 9 w 472"/>
                <a:gd name="T13" fmla="*/ 290 h 300"/>
                <a:gd name="T14" fmla="*/ 36 w 472"/>
                <a:gd name="T15" fmla="*/ 299 h 300"/>
                <a:gd name="T16" fmla="*/ 435 w 472"/>
                <a:gd name="T17" fmla="*/ 299 h 300"/>
                <a:gd name="T18" fmla="*/ 471 w 472"/>
                <a:gd name="T19" fmla="*/ 272 h 300"/>
                <a:gd name="T20" fmla="*/ 471 w 472"/>
                <a:gd name="T21" fmla="*/ 109 h 300"/>
                <a:gd name="T22" fmla="*/ 471 w 472"/>
                <a:gd name="T23" fmla="*/ 109 h 300"/>
                <a:gd name="T24" fmla="*/ 444 w 472"/>
                <a:gd name="T25" fmla="*/ 37 h 300"/>
                <a:gd name="T26" fmla="*/ 444 w 472"/>
                <a:gd name="T27" fmla="*/ 37 h 300"/>
                <a:gd name="T28" fmla="*/ 444 w 472"/>
                <a:gd name="T29" fmla="*/ 3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2" h="300">
                  <a:moveTo>
                    <a:pt x="444" y="37"/>
                  </a:moveTo>
                  <a:lnTo>
                    <a:pt x="444" y="37"/>
                  </a:lnTo>
                  <a:cubicBezTo>
                    <a:pt x="417" y="19"/>
                    <a:pt x="398" y="0"/>
                    <a:pt x="37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55"/>
                    <a:pt x="0" y="109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0" y="290"/>
                    <a:pt x="9" y="290"/>
                  </a:cubicBezTo>
                  <a:cubicBezTo>
                    <a:pt x="18" y="299"/>
                    <a:pt x="27" y="299"/>
                    <a:pt x="36" y="299"/>
                  </a:cubicBezTo>
                  <a:cubicBezTo>
                    <a:pt x="435" y="299"/>
                    <a:pt x="435" y="299"/>
                    <a:pt x="435" y="299"/>
                  </a:cubicBezTo>
                  <a:cubicBezTo>
                    <a:pt x="453" y="299"/>
                    <a:pt x="471" y="290"/>
                    <a:pt x="471" y="272"/>
                  </a:cubicBezTo>
                  <a:cubicBezTo>
                    <a:pt x="471" y="109"/>
                    <a:pt x="471" y="109"/>
                    <a:pt x="471" y="109"/>
                  </a:cubicBezTo>
                  <a:lnTo>
                    <a:pt x="471" y="109"/>
                  </a:lnTo>
                  <a:cubicBezTo>
                    <a:pt x="471" y="82"/>
                    <a:pt x="462" y="55"/>
                    <a:pt x="444" y="37"/>
                  </a:cubicBezTo>
                  <a:close/>
                  <a:moveTo>
                    <a:pt x="444" y="37"/>
                  </a:moveTo>
                  <a:lnTo>
                    <a:pt x="444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1BBFD71B-B7C1-BA45-AA9B-62794EE71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25" y="48260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3B8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76">
              <a:extLst>
                <a:ext uri="{FF2B5EF4-FFF2-40B4-BE49-F238E27FC236}">
                  <a16:creationId xmlns:a16="http://schemas.microsoft.com/office/drawing/2014/main" id="{C2C6B8FB-8558-AE4A-BDCA-E64145C1C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25" y="48260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3B8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B4D52675-C40B-0E47-8600-99D12929E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25" y="4689475"/>
              <a:ext cx="98425" cy="98425"/>
            </a:xfrm>
            <a:custGeom>
              <a:avLst/>
              <a:gdLst>
                <a:gd name="T0" fmla="*/ 271 w 272"/>
                <a:gd name="T1" fmla="*/ 136 h 272"/>
                <a:gd name="T2" fmla="*/ 271 w 272"/>
                <a:gd name="T3" fmla="*/ 136 h 272"/>
                <a:gd name="T4" fmla="*/ 136 w 272"/>
                <a:gd name="T5" fmla="*/ 271 h 272"/>
                <a:gd name="T6" fmla="*/ 0 w 272"/>
                <a:gd name="T7" fmla="*/ 136 h 272"/>
                <a:gd name="T8" fmla="*/ 136 w 272"/>
                <a:gd name="T9" fmla="*/ 0 h 272"/>
                <a:gd name="T10" fmla="*/ 271 w 272"/>
                <a:gd name="T11" fmla="*/ 136 h 272"/>
                <a:gd name="T12" fmla="*/ 271 w 272"/>
                <a:gd name="T13" fmla="*/ 136 h 272"/>
                <a:gd name="T14" fmla="*/ 271 w 272"/>
                <a:gd name="T15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72">
                  <a:moveTo>
                    <a:pt x="271" y="136"/>
                  </a:moveTo>
                  <a:lnTo>
                    <a:pt x="271" y="136"/>
                  </a:lnTo>
                  <a:cubicBezTo>
                    <a:pt x="271" y="217"/>
                    <a:pt x="208" y="271"/>
                    <a:pt x="136" y="271"/>
                  </a:cubicBezTo>
                  <a:cubicBezTo>
                    <a:pt x="63" y="271"/>
                    <a:pt x="0" y="217"/>
                    <a:pt x="0" y="136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08" y="0"/>
                    <a:pt x="271" y="63"/>
                    <a:pt x="271" y="136"/>
                  </a:cubicBezTo>
                  <a:close/>
                  <a:moveTo>
                    <a:pt x="271" y="136"/>
                  </a:moveTo>
                  <a:lnTo>
                    <a:pt x="271" y="13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78">
              <a:extLst>
                <a:ext uri="{FF2B5EF4-FFF2-40B4-BE49-F238E27FC236}">
                  <a16:creationId xmlns:a16="http://schemas.microsoft.com/office/drawing/2014/main" id="{ADAA8B94-33F4-7041-BD1C-A52561611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47386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3" name="Freeform 79">
              <a:extLst>
                <a:ext uri="{FF2B5EF4-FFF2-40B4-BE49-F238E27FC236}">
                  <a16:creationId xmlns:a16="http://schemas.microsoft.com/office/drawing/2014/main" id="{D4A0CCA1-6D1F-E64C-BDD0-5EC683E38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47386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80">
              <a:extLst>
                <a:ext uri="{FF2B5EF4-FFF2-40B4-BE49-F238E27FC236}">
                  <a16:creationId xmlns:a16="http://schemas.microsoft.com/office/drawing/2014/main" id="{9419F6DF-951A-3840-AD61-2E723890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4786313"/>
              <a:ext cx="169862" cy="107950"/>
            </a:xfrm>
            <a:custGeom>
              <a:avLst/>
              <a:gdLst>
                <a:gd name="T0" fmla="*/ 444 w 472"/>
                <a:gd name="T1" fmla="*/ 37 h 300"/>
                <a:gd name="T2" fmla="*/ 444 w 472"/>
                <a:gd name="T3" fmla="*/ 37 h 300"/>
                <a:gd name="T4" fmla="*/ 371 w 472"/>
                <a:gd name="T5" fmla="*/ 0 h 300"/>
                <a:gd name="T6" fmla="*/ 100 w 472"/>
                <a:gd name="T7" fmla="*/ 0 h 300"/>
                <a:gd name="T8" fmla="*/ 0 w 472"/>
                <a:gd name="T9" fmla="*/ 109 h 300"/>
                <a:gd name="T10" fmla="*/ 0 w 472"/>
                <a:gd name="T11" fmla="*/ 272 h 300"/>
                <a:gd name="T12" fmla="*/ 9 w 472"/>
                <a:gd name="T13" fmla="*/ 290 h 300"/>
                <a:gd name="T14" fmla="*/ 36 w 472"/>
                <a:gd name="T15" fmla="*/ 299 h 300"/>
                <a:gd name="T16" fmla="*/ 435 w 472"/>
                <a:gd name="T17" fmla="*/ 299 h 300"/>
                <a:gd name="T18" fmla="*/ 471 w 472"/>
                <a:gd name="T19" fmla="*/ 272 h 300"/>
                <a:gd name="T20" fmla="*/ 471 w 472"/>
                <a:gd name="T21" fmla="*/ 109 h 300"/>
                <a:gd name="T22" fmla="*/ 471 w 472"/>
                <a:gd name="T23" fmla="*/ 109 h 300"/>
                <a:gd name="T24" fmla="*/ 444 w 472"/>
                <a:gd name="T25" fmla="*/ 37 h 300"/>
                <a:gd name="T26" fmla="*/ 444 w 472"/>
                <a:gd name="T27" fmla="*/ 37 h 300"/>
                <a:gd name="T28" fmla="*/ 444 w 472"/>
                <a:gd name="T29" fmla="*/ 3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2" h="300">
                  <a:moveTo>
                    <a:pt x="444" y="37"/>
                  </a:moveTo>
                  <a:lnTo>
                    <a:pt x="444" y="37"/>
                  </a:lnTo>
                  <a:cubicBezTo>
                    <a:pt x="417" y="19"/>
                    <a:pt x="398" y="0"/>
                    <a:pt x="37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55"/>
                    <a:pt x="0" y="109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0" y="290"/>
                    <a:pt x="9" y="290"/>
                  </a:cubicBezTo>
                  <a:cubicBezTo>
                    <a:pt x="18" y="299"/>
                    <a:pt x="27" y="299"/>
                    <a:pt x="36" y="299"/>
                  </a:cubicBezTo>
                  <a:cubicBezTo>
                    <a:pt x="435" y="299"/>
                    <a:pt x="435" y="299"/>
                    <a:pt x="435" y="299"/>
                  </a:cubicBezTo>
                  <a:cubicBezTo>
                    <a:pt x="453" y="299"/>
                    <a:pt x="471" y="290"/>
                    <a:pt x="471" y="272"/>
                  </a:cubicBezTo>
                  <a:cubicBezTo>
                    <a:pt x="471" y="109"/>
                    <a:pt x="471" y="109"/>
                    <a:pt x="471" y="109"/>
                  </a:cubicBezTo>
                  <a:lnTo>
                    <a:pt x="471" y="109"/>
                  </a:lnTo>
                  <a:cubicBezTo>
                    <a:pt x="471" y="82"/>
                    <a:pt x="462" y="55"/>
                    <a:pt x="444" y="37"/>
                  </a:cubicBezTo>
                  <a:close/>
                  <a:moveTo>
                    <a:pt x="444" y="37"/>
                  </a:moveTo>
                  <a:lnTo>
                    <a:pt x="444" y="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0" name="Freeform 81">
              <a:extLst>
                <a:ext uri="{FF2B5EF4-FFF2-40B4-BE49-F238E27FC236}">
                  <a16:creationId xmlns:a16="http://schemas.microsoft.com/office/drawing/2014/main" id="{CA16E6A0-93B9-974C-BB54-B8F991FC4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3" y="4503738"/>
              <a:ext cx="195262" cy="173037"/>
            </a:xfrm>
            <a:custGeom>
              <a:avLst/>
              <a:gdLst>
                <a:gd name="T0" fmla="*/ 290 w 544"/>
                <a:gd name="T1" fmla="*/ 462 h 481"/>
                <a:gd name="T2" fmla="*/ 290 w 544"/>
                <a:gd name="T3" fmla="*/ 462 h 481"/>
                <a:gd name="T4" fmla="*/ 290 w 544"/>
                <a:gd name="T5" fmla="*/ 353 h 481"/>
                <a:gd name="T6" fmla="*/ 172 w 544"/>
                <a:gd name="T7" fmla="*/ 353 h 481"/>
                <a:gd name="T8" fmla="*/ 0 w 544"/>
                <a:gd name="T9" fmla="*/ 181 h 481"/>
                <a:gd name="T10" fmla="*/ 172 w 544"/>
                <a:gd name="T11" fmla="*/ 0 h 481"/>
                <a:gd name="T12" fmla="*/ 371 w 544"/>
                <a:gd name="T13" fmla="*/ 0 h 481"/>
                <a:gd name="T14" fmla="*/ 543 w 544"/>
                <a:gd name="T15" fmla="*/ 181 h 481"/>
                <a:gd name="T16" fmla="*/ 480 w 544"/>
                <a:gd name="T17" fmla="*/ 308 h 481"/>
                <a:gd name="T18" fmla="*/ 317 w 544"/>
                <a:gd name="T19" fmla="*/ 471 h 481"/>
                <a:gd name="T20" fmla="*/ 290 w 544"/>
                <a:gd name="T21" fmla="*/ 462 h 481"/>
                <a:gd name="T22" fmla="*/ 290 w 544"/>
                <a:gd name="T23" fmla="*/ 462 h 481"/>
                <a:gd name="T24" fmla="*/ 290 w 544"/>
                <a:gd name="T25" fmla="*/ 46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" h="481">
                  <a:moveTo>
                    <a:pt x="290" y="462"/>
                  </a:moveTo>
                  <a:lnTo>
                    <a:pt x="290" y="462"/>
                  </a:lnTo>
                  <a:cubicBezTo>
                    <a:pt x="290" y="353"/>
                    <a:pt x="290" y="353"/>
                    <a:pt x="290" y="353"/>
                  </a:cubicBezTo>
                  <a:cubicBezTo>
                    <a:pt x="172" y="353"/>
                    <a:pt x="172" y="353"/>
                    <a:pt x="172" y="353"/>
                  </a:cubicBezTo>
                  <a:cubicBezTo>
                    <a:pt x="82" y="353"/>
                    <a:pt x="0" y="272"/>
                    <a:pt x="0" y="181"/>
                  </a:cubicBezTo>
                  <a:cubicBezTo>
                    <a:pt x="0" y="82"/>
                    <a:pt x="82" y="0"/>
                    <a:pt x="17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462" y="0"/>
                    <a:pt x="543" y="82"/>
                    <a:pt x="543" y="181"/>
                  </a:cubicBezTo>
                  <a:cubicBezTo>
                    <a:pt x="543" y="226"/>
                    <a:pt x="525" y="281"/>
                    <a:pt x="480" y="308"/>
                  </a:cubicBezTo>
                  <a:cubicBezTo>
                    <a:pt x="480" y="308"/>
                    <a:pt x="489" y="308"/>
                    <a:pt x="317" y="471"/>
                  </a:cubicBezTo>
                  <a:cubicBezTo>
                    <a:pt x="308" y="480"/>
                    <a:pt x="290" y="471"/>
                    <a:pt x="290" y="462"/>
                  </a:cubicBezTo>
                  <a:close/>
                  <a:moveTo>
                    <a:pt x="290" y="462"/>
                  </a:moveTo>
                  <a:lnTo>
                    <a:pt x="290" y="4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1" name="Freeform 82">
              <a:extLst>
                <a:ext uri="{FF2B5EF4-FFF2-40B4-BE49-F238E27FC236}">
                  <a16:creationId xmlns:a16="http://schemas.microsoft.com/office/drawing/2014/main" id="{0C6E979B-2E36-3D4B-94EC-82C1EF3E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" y="45688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8E1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2" name="Freeform 83">
              <a:extLst>
                <a:ext uri="{FF2B5EF4-FFF2-40B4-BE49-F238E27FC236}">
                  <a16:creationId xmlns:a16="http://schemas.microsoft.com/office/drawing/2014/main" id="{3521F5C1-98A9-A948-B99F-BA1818D5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" y="45688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8E1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3" name="Freeform 84">
              <a:extLst>
                <a:ext uri="{FF2B5EF4-FFF2-40B4-BE49-F238E27FC236}">
                  <a16:creationId xmlns:a16="http://schemas.microsoft.com/office/drawing/2014/main" id="{BD83EAD4-AB96-424D-868C-27D837BE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" y="4556125"/>
              <a:ext cx="26988" cy="26988"/>
            </a:xfrm>
            <a:custGeom>
              <a:avLst/>
              <a:gdLst>
                <a:gd name="T0" fmla="*/ 72 w 73"/>
                <a:gd name="T1" fmla="*/ 36 h 73"/>
                <a:gd name="T2" fmla="*/ 72 w 73"/>
                <a:gd name="T3" fmla="*/ 36 h 73"/>
                <a:gd name="T4" fmla="*/ 36 w 73"/>
                <a:gd name="T5" fmla="*/ 72 h 73"/>
                <a:gd name="T6" fmla="*/ 0 w 73"/>
                <a:gd name="T7" fmla="*/ 36 h 73"/>
                <a:gd name="T8" fmla="*/ 36 w 73"/>
                <a:gd name="T9" fmla="*/ 0 h 73"/>
                <a:gd name="T10" fmla="*/ 72 w 73"/>
                <a:gd name="T11" fmla="*/ 36 h 73"/>
                <a:gd name="T12" fmla="*/ 72 w 73"/>
                <a:gd name="T13" fmla="*/ 36 h 73"/>
                <a:gd name="T14" fmla="*/ 72 w 73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3">
                  <a:moveTo>
                    <a:pt x="72" y="36"/>
                  </a:moveTo>
                  <a:lnTo>
                    <a:pt x="72" y="36"/>
                  </a:lnTo>
                  <a:cubicBezTo>
                    <a:pt x="72" y="54"/>
                    <a:pt x="54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54" y="0"/>
                    <a:pt x="72" y="18"/>
                    <a:pt x="72" y="36"/>
                  </a:cubicBezTo>
                  <a:close/>
                  <a:moveTo>
                    <a:pt x="72" y="36"/>
                  </a:moveTo>
                  <a:lnTo>
                    <a:pt x="72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85">
              <a:extLst>
                <a:ext uri="{FF2B5EF4-FFF2-40B4-BE49-F238E27FC236}">
                  <a16:creationId xmlns:a16="http://schemas.microsoft.com/office/drawing/2014/main" id="{03C41E0B-93F1-5047-A41B-EBD0B5B4C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3" y="4556125"/>
              <a:ext cx="26987" cy="26988"/>
            </a:xfrm>
            <a:custGeom>
              <a:avLst/>
              <a:gdLst>
                <a:gd name="T0" fmla="*/ 73 w 74"/>
                <a:gd name="T1" fmla="*/ 36 h 73"/>
                <a:gd name="T2" fmla="*/ 73 w 74"/>
                <a:gd name="T3" fmla="*/ 36 h 73"/>
                <a:gd name="T4" fmla="*/ 37 w 74"/>
                <a:gd name="T5" fmla="*/ 72 h 73"/>
                <a:gd name="T6" fmla="*/ 0 w 74"/>
                <a:gd name="T7" fmla="*/ 36 h 73"/>
                <a:gd name="T8" fmla="*/ 37 w 74"/>
                <a:gd name="T9" fmla="*/ 0 h 73"/>
                <a:gd name="T10" fmla="*/ 73 w 74"/>
                <a:gd name="T11" fmla="*/ 36 h 73"/>
                <a:gd name="T12" fmla="*/ 73 w 74"/>
                <a:gd name="T13" fmla="*/ 36 h 73"/>
                <a:gd name="T14" fmla="*/ 73 w 74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73">
                  <a:moveTo>
                    <a:pt x="73" y="36"/>
                  </a:moveTo>
                  <a:lnTo>
                    <a:pt x="73" y="36"/>
                  </a:lnTo>
                  <a:cubicBezTo>
                    <a:pt x="73" y="54"/>
                    <a:pt x="55" y="72"/>
                    <a:pt x="37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7" y="0"/>
                  </a:cubicBezTo>
                  <a:cubicBezTo>
                    <a:pt x="55" y="0"/>
                    <a:pt x="73" y="18"/>
                    <a:pt x="73" y="36"/>
                  </a:cubicBezTo>
                  <a:close/>
                  <a:moveTo>
                    <a:pt x="73" y="36"/>
                  </a:moveTo>
                  <a:lnTo>
                    <a:pt x="73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86">
              <a:extLst>
                <a:ext uri="{FF2B5EF4-FFF2-40B4-BE49-F238E27FC236}">
                  <a16:creationId xmlns:a16="http://schemas.microsoft.com/office/drawing/2014/main" id="{3F875C5D-AED4-8D41-B408-782613197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88" y="4556125"/>
              <a:ext cx="26987" cy="26988"/>
            </a:xfrm>
            <a:custGeom>
              <a:avLst/>
              <a:gdLst>
                <a:gd name="T0" fmla="*/ 72 w 73"/>
                <a:gd name="T1" fmla="*/ 36 h 73"/>
                <a:gd name="T2" fmla="*/ 72 w 73"/>
                <a:gd name="T3" fmla="*/ 36 h 73"/>
                <a:gd name="T4" fmla="*/ 36 w 73"/>
                <a:gd name="T5" fmla="*/ 72 h 73"/>
                <a:gd name="T6" fmla="*/ 0 w 73"/>
                <a:gd name="T7" fmla="*/ 36 h 73"/>
                <a:gd name="T8" fmla="*/ 36 w 73"/>
                <a:gd name="T9" fmla="*/ 0 h 73"/>
                <a:gd name="T10" fmla="*/ 72 w 73"/>
                <a:gd name="T11" fmla="*/ 36 h 73"/>
                <a:gd name="T12" fmla="*/ 72 w 73"/>
                <a:gd name="T13" fmla="*/ 36 h 73"/>
                <a:gd name="T14" fmla="*/ 72 w 73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3">
                  <a:moveTo>
                    <a:pt x="72" y="36"/>
                  </a:moveTo>
                  <a:lnTo>
                    <a:pt x="72" y="36"/>
                  </a:lnTo>
                  <a:cubicBezTo>
                    <a:pt x="72" y="54"/>
                    <a:pt x="54" y="72"/>
                    <a:pt x="36" y="72"/>
                  </a:cubicBezTo>
                  <a:cubicBezTo>
                    <a:pt x="17" y="72"/>
                    <a:pt x="0" y="54"/>
                    <a:pt x="0" y="36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54" y="0"/>
                    <a:pt x="72" y="18"/>
                    <a:pt x="72" y="36"/>
                  </a:cubicBezTo>
                  <a:close/>
                  <a:moveTo>
                    <a:pt x="72" y="36"/>
                  </a:moveTo>
                  <a:lnTo>
                    <a:pt x="72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7" name="Freeform 88">
              <a:extLst>
                <a:ext uri="{FF2B5EF4-FFF2-40B4-BE49-F238E27FC236}">
                  <a16:creationId xmlns:a16="http://schemas.microsoft.com/office/drawing/2014/main" id="{D4A64796-10AA-FC4E-81AE-4127C2FE2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3" y="4503738"/>
              <a:ext cx="195262" cy="173037"/>
            </a:xfrm>
            <a:custGeom>
              <a:avLst/>
              <a:gdLst>
                <a:gd name="T0" fmla="*/ 226 w 544"/>
                <a:gd name="T1" fmla="*/ 471 h 481"/>
                <a:gd name="T2" fmla="*/ 226 w 544"/>
                <a:gd name="T3" fmla="*/ 471 h 481"/>
                <a:gd name="T4" fmla="*/ 54 w 544"/>
                <a:gd name="T5" fmla="*/ 308 h 481"/>
                <a:gd name="T6" fmla="*/ 0 w 544"/>
                <a:gd name="T7" fmla="*/ 181 h 481"/>
                <a:gd name="T8" fmla="*/ 172 w 544"/>
                <a:gd name="T9" fmla="*/ 0 h 481"/>
                <a:gd name="T10" fmla="*/ 362 w 544"/>
                <a:gd name="T11" fmla="*/ 0 h 481"/>
                <a:gd name="T12" fmla="*/ 543 w 544"/>
                <a:gd name="T13" fmla="*/ 181 h 481"/>
                <a:gd name="T14" fmla="*/ 362 w 544"/>
                <a:gd name="T15" fmla="*/ 353 h 481"/>
                <a:gd name="T16" fmla="*/ 253 w 544"/>
                <a:gd name="T17" fmla="*/ 353 h 481"/>
                <a:gd name="T18" fmla="*/ 253 w 544"/>
                <a:gd name="T19" fmla="*/ 462 h 481"/>
                <a:gd name="T20" fmla="*/ 226 w 544"/>
                <a:gd name="T21" fmla="*/ 471 h 481"/>
                <a:gd name="T22" fmla="*/ 226 w 544"/>
                <a:gd name="T23" fmla="*/ 471 h 481"/>
                <a:gd name="T24" fmla="*/ 226 w 544"/>
                <a:gd name="T25" fmla="*/ 47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" h="481">
                  <a:moveTo>
                    <a:pt x="226" y="471"/>
                  </a:moveTo>
                  <a:lnTo>
                    <a:pt x="226" y="471"/>
                  </a:lnTo>
                  <a:cubicBezTo>
                    <a:pt x="54" y="308"/>
                    <a:pt x="54" y="308"/>
                    <a:pt x="54" y="308"/>
                  </a:cubicBezTo>
                  <a:cubicBezTo>
                    <a:pt x="18" y="281"/>
                    <a:pt x="0" y="226"/>
                    <a:pt x="0" y="181"/>
                  </a:cubicBezTo>
                  <a:cubicBezTo>
                    <a:pt x="0" y="82"/>
                    <a:pt x="72" y="0"/>
                    <a:pt x="172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461" y="0"/>
                    <a:pt x="543" y="82"/>
                    <a:pt x="543" y="181"/>
                  </a:cubicBezTo>
                  <a:cubicBezTo>
                    <a:pt x="543" y="272"/>
                    <a:pt x="461" y="353"/>
                    <a:pt x="362" y="353"/>
                  </a:cubicBezTo>
                  <a:cubicBezTo>
                    <a:pt x="253" y="353"/>
                    <a:pt x="253" y="353"/>
                    <a:pt x="253" y="353"/>
                  </a:cubicBezTo>
                  <a:cubicBezTo>
                    <a:pt x="253" y="462"/>
                    <a:pt x="253" y="462"/>
                    <a:pt x="253" y="462"/>
                  </a:cubicBezTo>
                  <a:cubicBezTo>
                    <a:pt x="253" y="471"/>
                    <a:pt x="235" y="480"/>
                    <a:pt x="226" y="471"/>
                  </a:cubicBezTo>
                  <a:close/>
                  <a:moveTo>
                    <a:pt x="226" y="471"/>
                  </a:moveTo>
                  <a:lnTo>
                    <a:pt x="226" y="4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89">
              <a:extLst>
                <a:ext uri="{FF2B5EF4-FFF2-40B4-BE49-F238E27FC236}">
                  <a16:creationId xmlns:a16="http://schemas.microsoft.com/office/drawing/2014/main" id="{40712429-D703-2E4A-9FBA-CBE21146B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5" y="45688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8E1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90">
              <a:extLst>
                <a:ext uri="{FF2B5EF4-FFF2-40B4-BE49-F238E27FC236}">
                  <a16:creationId xmlns:a16="http://schemas.microsoft.com/office/drawing/2014/main" id="{BBBC50CD-4662-F144-842B-8AB9B00F6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5" y="45688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8E1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3865DE3F-DAAD-6D4B-A887-3F9ABC66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963" y="4556125"/>
              <a:ext cx="23812" cy="26988"/>
            </a:xfrm>
            <a:custGeom>
              <a:avLst/>
              <a:gdLst>
                <a:gd name="T0" fmla="*/ 63 w 64"/>
                <a:gd name="T1" fmla="*/ 36 h 73"/>
                <a:gd name="T2" fmla="*/ 63 w 64"/>
                <a:gd name="T3" fmla="*/ 36 h 73"/>
                <a:gd name="T4" fmla="*/ 36 w 64"/>
                <a:gd name="T5" fmla="*/ 72 h 73"/>
                <a:gd name="T6" fmla="*/ 0 w 64"/>
                <a:gd name="T7" fmla="*/ 36 h 73"/>
                <a:gd name="T8" fmla="*/ 36 w 64"/>
                <a:gd name="T9" fmla="*/ 0 h 73"/>
                <a:gd name="T10" fmla="*/ 63 w 64"/>
                <a:gd name="T11" fmla="*/ 36 h 73"/>
                <a:gd name="T12" fmla="*/ 63 w 64"/>
                <a:gd name="T13" fmla="*/ 36 h 73"/>
                <a:gd name="T14" fmla="*/ 63 w 64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3">
                  <a:moveTo>
                    <a:pt x="63" y="36"/>
                  </a:moveTo>
                  <a:lnTo>
                    <a:pt x="63" y="36"/>
                  </a:lnTo>
                  <a:cubicBezTo>
                    <a:pt x="63" y="54"/>
                    <a:pt x="54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54" y="0"/>
                    <a:pt x="63" y="18"/>
                    <a:pt x="63" y="36"/>
                  </a:cubicBezTo>
                  <a:close/>
                  <a:moveTo>
                    <a:pt x="63" y="36"/>
                  </a:moveTo>
                  <a:lnTo>
                    <a:pt x="63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31FCB585-CFF5-4D48-96AB-0B742976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4556125"/>
              <a:ext cx="23813" cy="26988"/>
            </a:xfrm>
            <a:custGeom>
              <a:avLst/>
              <a:gdLst>
                <a:gd name="T0" fmla="*/ 64 w 65"/>
                <a:gd name="T1" fmla="*/ 36 h 73"/>
                <a:gd name="T2" fmla="*/ 64 w 65"/>
                <a:gd name="T3" fmla="*/ 36 h 73"/>
                <a:gd name="T4" fmla="*/ 36 w 65"/>
                <a:gd name="T5" fmla="*/ 72 h 73"/>
                <a:gd name="T6" fmla="*/ 0 w 65"/>
                <a:gd name="T7" fmla="*/ 36 h 73"/>
                <a:gd name="T8" fmla="*/ 36 w 65"/>
                <a:gd name="T9" fmla="*/ 0 h 73"/>
                <a:gd name="T10" fmla="*/ 64 w 65"/>
                <a:gd name="T11" fmla="*/ 36 h 73"/>
                <a:gd name="T12" fmla="*/ 64 w 65"/>
                <a:gd name="T13" fmla="*/ 36 h 73"/>
                <a:gd name="T14" fmla="*/ 64 w 65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73">
                  <a:moveTo>
                    <a:pt x="64" y="36"/>
                  </a:moveTo>
                  <a:lnTo>
                    <a:pt x="64" y="36"/>
                  </a:lnTo>
                  <a:cubicBezTo>
                    <a:pt x="64" y="54"/>
                    <a:pt x="54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54" y="0"/>
                    <a:pt x="64" y="18"/>
                    <a:pt x="64" y="36"/>
                  </a:cubicBezTo>
                  <a:close/>
                  <a:moveTo>
                    <a:pt x="64" y="36"/>
                  </a:moveTo>
                  <a:lnTo>
                    <a:pt x="64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C8A08F8D-AD59-A843-A496-825FEF66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4556125"/>
              <a:ext cx="23812" cy="26988"/>
            </a:xfrm>
            <a:custGeom>
              <a:avLst/>
              <a:gdLst>
                <a:gd name="T0" fmla="*/ 64 w 65"/>
                <a:gd name="T1" fmla="*/ 36 h 73"/>
                <a:gd name="T2" fmla="*/ 64 w 65"/>
                <a:gd name="T3" fmla="*/ 36 h 73"/>
                <a:gd name="T4" fmla="*/ 36 w 65"/>
                <a:gd name="T5" fmla="*/ 72 h 73"/>
                <a:gd name="T6" fmla="*/ 0 w 65"/>
                <a:gd name="T7" fmla="*/ 36 h 73"/>
                <a:gd name="T8" fmla="*/ 36 w 65"/>
                <a:gd name="T9" fmla="*/ 0 h 73"/>
                <a:gd name="T10" fmla="*/ 64 w 65"/>
                <a:gd name="T11" fmla="*/ 36 h 73"/>
                <a:gd name="T12" fmla="*/ 64 w 65"/>
                <a:gd name="T13" fmla="*/ 36 h 73"/>
                <a:gd name="T14" fmla="*/ 64 w 65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73">
                  <a:moveTo>
                    <a:pt x="64" y="36"/>
                  </a:moveTo>
                  <a:lnTo>
                    <a:pt x="64" y="36"/>
                  </a:lnTo>
                  <a:cubicBezTo>
                    <a:pt x="64" y="54"/>
                    <a:pt x="55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55" y="0"/>
                    <a:pt x="64" y="18"/>
                    <a:pt x="64" y="36"/>
                  </a:cubicBezTo>
                  <a:close/>
                  <a:moveTo>
                    <a:pt x="64" y="36"/>
                  </a:moveTo>
                  <a:lnTo>
                    <a:pt x="64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6" name="Pentagon 5">
            <a:extLst>
              <a:ext uri="{FF2B5EF4-FFF2-40B4-BE49-F238E27FC236}">
                <a16:creationId xmlns:a16="http://schemas.microsoft.com/office/drawing/2014/main" id="{6BE87045-327A-D646-8B31-B328BB9BD4D8}"/>
              </a:ext>
            </a:extLst>
          </p:cNvPr>
          <p:cNvSpPr/>
          <p:nvPr/>
        </p:nvSpPr>
        <p:spPr>
          <a:xfrm>
            <a:off x="-33866" y="5356594"/>
            <a:ext cx="8321940" cy="5976095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4" name="Pentagon 123">
            <a:extLst>
              <a:ext uri="{FF2B5EF4-FFF2-40B4-BE49-F238E27FC236}">
                <a16:creationId xmlns:a16="http://schemas.microsoft.com/office/drawing/2014/main" id="{298BAF3B-1C63-A842-802D-877B380669F2}"/>
              </a:ext>
            </a:extLst>
          </p:cNvPr>
          <p:cNvSpPr/>
          <p:nvPr/>
        </p:nvSpPr>
        <p:spPr>
          <a:xfrm rot="10800000">
            <a:off x="16089578" y="5356594"/>
            <a:ext cx="8321940" cy="597609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A8B0371-2B5E-1A42-A96F-B14F4770B156}"/>
              </a:ext>
            </a:extLst>
          </p:cNvPr>
          <p:cNvGrpSpPr/>
          <p:nvPr/>
        </p:nvGrpSpPr>
        <p:grpSpPr>
          <a:xfrm>
            <a:off x="2994667" y="7397275"/>
            <a:ext cx="3500419" cy="1849397"/>
            <a:chOff x="8171269" y="10491269"/>
            <a:chExt cx="5046474" cy="184939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5174359-442B-CC40-85E2-B854855BDA96}"/>
                </a:ext>
              </a:extLst>
            </p:cNvPr>
            <p:cNvSpPr txBox="1"/>
            <p:nvPr/>
          </p:nvSpPr>
          <p:spPr>
            <a:xfrm>
              <a:off x="8171269" y="11140337"/>
              <a:ext cx="5046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D40AFA5-4AB3-B647-8899-CD741145E65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Attrition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73653E1-8FB3-4744-B2A8-B5D812EC5169}"/>
              </a:ext>
            </a:extLst>
          </p:cNvPr>
          <p:cNvGrpSpPr/>
          <p:nvPr/>
        </p:nvGrpSpPr>
        <p:grpSpPr>
          <a:xfrm>
            <a:off x="17491135" y="7397275"/>
            <a:ext cx="3500419" cy="1849397"/>
            <a:chOff x="8171269" y="10491269"/>
            <a:chExt cx="5046474" cy="184939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8CE1341-EB81-654E-B92A-8CE5290553A8}"/>
                </a:ext>
              </a:extLst>
            </p:cNvPr>
            <p:cNvSpPr txBox="1"/>
            <p:nvPr/>
          </p:nvSpPr>
          <p:spPr>
            <a:xfrm>
              <a:off x="8171269" y="11140337"/>
              <a:ext cx="5046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8510BF8-CF44-2C4F-83EA-F29C48D42189}"/>
                </a:ext>
              </a:extLst>
            </p:cNvPr>
            <p:cNvSpPr/>
            <p:nvPr/>
          </p:nvSpPr>
          <p:spPr>
            <a:xfrm>
              <a:off x="873909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Bumping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91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4DF0B1CF-3FA3-AA49-B5D7-E88335C9573D}"/>
              </a:ext>
            </a:extLst>
          </p:cNvPr>
          <p:cNvSpPr/>
          <p:nvPr/>
        </p:nvSpPr>
        <p:spPr>
          <a:xfrm>
            <a:off x="0" y="-8766"/>
            <a:ext cx="24377650" cy="1372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221BA1-F49D-1445-88E5-2B955B047005}"/>
              </a:ext>
            </a:extLst>
          </p:cNvPr>
          <p:cNvSpPr/>
          <p:nvPr/>
        </p:nvSpPr>
        <p:spPr>
          <a:xfrm>
            <a:off x="1564640" y="3942080"/>
            <a:ext cx="6847840" cy="885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8EF74-7F92-524E-BC62-FEFBFA3B10C0}"/>
              </a:ext>
            </a:extLst>
          </p:cNvPr>
          <p:cNvSpPr/>
          <p:nvPr/>
        </p:nvSpPr>
        <p:spPr>
          <a:xfrm>
            <a:off x="8971280" y="3942080"/>
            <a:ext cx="6847840" cy="8859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BD3AB5-3D6B-074C-A122-CF7A294CCCBB}"/>
              </a:ext>
            </a:extLst>
          </p:cNvPr>
          <p:cNvSpPr/>
          <p:nvPr/>
        </p:nvSpPr>
        <p:spPr>
          <a:xfrm>
            <a:off x="16276320" y="3942080"/>
            <a:ext cx="6847840" cy="8859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9D178F-2306-004A-B849-4F58BB22D9D8}"/>
              </a:ext>
            </a:extLst>
          </p:cNvPr>
          <p:cNvSpPr/>
          <p:nvPr/>
        </p:nvSpPr>
        <p:spPr>
          <a:xfrm>
            <a:off x="3061798" y="8569501"/>
            <a:ext cx="3853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Carl Smith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C13BB-DA71-F54C-9B23-29F13FB9BED9}"/>
              </a:ext>
            </a:extLst>
          </p:cNvPr>
          <p:cNvSpPr txBox="1"/>
          <p:nvPr/>
        </p:nvSpPr>
        <p:spPr>
          <a:xfrm>
            <a:off x="2683315" y="9454044"/>
            <a:ext cx="451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29A819-B233-CE40-86C6-ACDCE8643102}"/>
              </a:ext>
            </a:extLst>
          </p:cNvPr>
          <p:cNvSpPr/>
          <p:nvPr/>
        </p:nvSpPr>
        <p:spPr>
          <a:xfrm>
            <a:off x="9462868" y="43586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Forma libre 208">
            <a:extLst>
              <a:ext uri="{FF2B5EF4-FFF2-40B4-BE49-F238E27FC236}">
                <a16:creationId xmlns:a16="http://schemas.microsoft.com/office/drawing/2014/main" id="{D3629936-88C7-944C-A234-186633128536}"/>
              </a:ext>
            </a:extLst>
          </p:cNvPr>
          <p:cNvSpPr/>
          <p:nvPr/>
        </p:nvSpPr>
        <p:spPr>
          <a:xfrm>
            <a:off x="2729268" y="10311528"/>
            <a:ext cx="257250" cy="257250"/>
          </a:xfrm>
          <a:custGeom>
            <a:avLst/>
            <a:gdLst>
              <a:gd name="connsiteX0" fmla="*/ 157173 w 161925"/>
              <a:gd name="connsiteY0" fmla="*/ 128166 h 161925"/>
              <a:gd name="connsiteX1" fmla="*/ 133456 w 161925"/>
              <a:gd name="connsiteY1" fmla="*/ 104543 h 161925"/>
              <a:gd name="connsiteX2" fmla="*/ 116120 w 161925"/>
              <a:gd name="connsiteY2" fmla="*/ 104543 h 161925"/>
              <a:gd name="connsiteX3" fmla="*/ 104119 w 161925"/>
              <a:gd name="connsiteY3" fmla="*/ 116545 h 161925"/>
              <a:gd name="connsiteX4" fmla="*/ 101833 w 161925"/>
              <a:gd name="connsiteY4" fmla="*/ 115212 h 161925"/>
              <a:gd name="connsiteX5" fmla="*/ 73258 w 161925"/>
              <a:gd name="connsiteY5" fmla="*/ 94447 h 161925"/>
              <a:gd name="connsiteX6" fmla="*/ 52493 w 161925"/>
              <a:gd name="connsiteY6" fmla="*/ 65872 h 161925"/>
              <a:gd name="connsiteX7" fmla="*/ 51160 w 161925"/>
              <a:gd name="connsiteY7" fmla="*/ 63490 h 161925"/>
              <a:gd name="connsiteX8" fmla="*/ 59161 w 161925"/>
              <a:gd name="connsiteY8" fmla="*/ 55585 h 161925"/>
              <a:gd name="connsiteX9" fmla="*/ 63066 w 161925"/>
              <a:gd name="connsiteY9" fmla="*/ 51584 h 161925"/>
              <a:gd name="connsiteX10" fmla="*/ 63160 w 161925"/>
              <a:gd name="connsiteY10" fmla="*/ 34342 h 161925"/>
              <a:gd name="connsiteX11" fmla="*/ 63066 w 161925"/>
              <a:gd name="connsiteY11" fmla="*/ 34249 h 161925"/>
              <a:gd name="connsiteX12" fmla="*/ 39539 w 161925"/>
              <a:gd name="connsiteY12" fmla="*/ 10722 h 161925"/>
              <a:gd name="connsiteX13" fmla="*/ 22204 w 161925"/>
              <a:gd name="connsiteY13" fmla="*/ 10722 h 161925"/>
              <a:gd name="connsiteX14" fmla="*/ 15536 w 161925"/>
              <a:gd name="connsiteY14" fmla="*/ 17485 h 161925"/>
              <a:gd name="connsiteX15" fmla="*/ 15536 w 161925"/>
              <a:gd name="connsiteY15" fmla="*/ 17485 h 161925"/>
              <a:gd name="connsiteX16" fmla="*/ 10107 w 161925"/>
              <a:gd name="connsiteY16" fmla="*/ 27010 h 161925"/>
              <a:gd name="connsiteX17" fmla="*/ 7630 w 161925"/>
              <a:gd name="connsiteY17" fmla="*/ 36535 h 161925"/>
              <a:gd name="connsiteX18" fmla="*/ 48493 w 161925"/>
              <a:gd name="connsiteY18" fmla="*/ 118259 h 161925"/>
              <a:gd name="connsiteX19" fmla="*/ 130217 w 161925"/>
              <a:gd name="connsiteY19" fmla="*/ 159122 h 161925"/>
              <a:gd name="connsiteX20" fmla="*/ 139742 w 161925"/>
              <a:gd name="connsiteY20" fmla="*/ 156645 h 161925"/>
              <a:gd name="connsiteX21" fmla="*/ 149267 w 161925"/>
              <a:gd name="connsiteY21" fmla="*/ 151121 h 161925"/>
              <a:gd name="connsiteX22" fmla="*/ 149267 w 161925"/>
              <a:gd name="connsiteY22" fmla="*/ 151121 h 161925"/>
              <a:gd name="connsiteX23" fmla="*/ 156030 w 161925"/>
              <a:gd name="connsiteY23" fmla="*/ 144453 h 161925"/>
              <a:gd name="connsiteX24" fmla="*/ 156030 w 161925"/>
              <a:gd name="connsiteY24" fmla="*/ 12702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25" h="161925">
                <a:moveTo>
                  <a:pt x="157173" y="128166"/>
                </a:moveTo>
                <a:lnTo>
                  <a:pt x="133456" y="104543"/>
                </a:lnTo>
                <a:cubicBezTo>
                  <a:pt x="128662" y="99772"/>
                  <a:pt x="120914" y="99772"/>
                  <a:pt x="116120" y="104543"/>
                </a:cubicBezTo>
                <a:lnTo>
                  <a:pt x="104119" y="116545"/>
                </a:lnTo>
                <a:lnTo>
                  <a:pt x="101833" y="115212"/>
                </a:lnTo>
                <a:cubicBezTo>
                  <a:pt x="91332" y="109743"/>
                  <a:pt x="81702" y="102746"/>
                  <a:pt x="73258" y="94447"/>
                </a:cubicBezTo>
                <a:cubicBezTo>
                  <a:pt x="64930" y="86029"/>
                  <a:pt x="57928" y="76394"/>
                  <a:pt x="52493" y="65872"/>
                </a:cubicBezTo>
                <a:lnTo>
                  <a:pt x="51160" y="63490"/>
                </a:lnTo>
                <a:lnTo>
                  <a:pt x="59161" y="55585"/>
                </a:lnTo>
                <a:lnTo>
                  <a:pt x="63066" y="51584"/>
                </a:lnTo>
                <a:cubicBezTo>
                  <a:pt x="67853" y="46849"/>
                  <a:pt x="67895" y="39129"/>
                  <a:pt x="63160" y="34342"/>
                </a:cubicBezTo>
                <a:cubicBezTo>
                  <a:pt x="63129" y="34311"/>
                  <a:pt x="63097" y="34279"/>
                  <a:pt x="63066" y="34249"/>
                </a:cubicBezTo>
                <a:lnTo>
                  <a:pt x="39539" y="10722"/>
                </a:lnTo>
                <a:cubicBezTo>
                  <a:pt x="34745" y="5951"/>
                  <a:pt x="26997" y="5951"/>
                  <a:pt x="22204" y="10722"/>
                </a:cubicBezTo>
                <a:lnTo>
                  <a:pt x="15536" y="17485"/>
                </a:lnTo>
                <a:lnTo>
                  <a:pt x="15536" y="17485"/>
                </a:lnTo>
                <a:cubicBezTo>
                  <a:pt x="13277" y="20382"/>
                  <a:pt x="11448" y="23590"/>
                  <a:pt x="10107" y="27010"/>
                </a:cubicBezTo>
                <a:cubicBezTo>
                  <a:pt x="8890" y="30070"/>
                  <a:pt x="8058" y="33270"/>
                  <a:pt x="7630" y="36535"/>
                </a:cubicBezTo>
                <a:cubicBezTo>
                  <a:pt x="4487" y="62443"/>
                  <a:pt x="16393" y="86065"/>
                  <a:pt x="48493" y="118259"/>
                </a:cubicBezTo>
                <a:cubicBezTo>
                  <a:pt x="92879" y="162646"/>
                  <a:pt x="128693" y="159312"/>
                  <a:pt x="130217" y="159122"/>
                </a:cubicBezTo>
                <a:cubicBezTo>
                  <a:pt x="133478" y="158673"/>
                  <a:pt x="136675" y="157842"/>
                  <a:pt x="139742" y="156645"/>
                </a:cubicBezTo>
                <a:cubicBezTo>
                  <a:pt x="143156" y="155251"/>
                  <a:pt x="146361" y="153391"/>
                  <a:pt x="149267" y="151121"/>
                </a:cubicBezTo>
                <a:lnTo>
                  <a:pt x="149267" y="151121"/>
                </a:lnTo>
                <a:lnTo>
                  <a:pt x="156030" y="144453"/>
                </a:lnTo>
                <a:cubicBezTo>
                  <a:pt x="160812" y="139627"/>
                  <a:pt x="160812" y="131849"/>
                  <a:pt x="156030" y="127022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grpSp>
        <p:nvGrpSpPr>
          <p:cNvPr id="54" name="Grupo 209">
            <a:extLst>
              <a:ext uri="{FF2B5EF4-FFF2-40B4-BE49-F238E27FC236}">
                <a16:creationId xmlns:a16="http://schemas.microsoft.com/office/drawing/2014/main" id="{BB6F614C-4D2A-1D46-83EB-EF47930F5DD3}"/>
              </a:ext>
            </a:extLst>
          </p:cNvPr>
          <p:cNvGrpSpPr/>
          <p:nvPr/>
        </p:nvGrpSpPr>
        <p:grpSpPr>
          <a:xfrm>
            <a:off x="2729268" y="10939205"/>
            <a:ext cx="264817" cy="185830"/>
            <a:chOff x="17497886" y="14540386"/>
            <a:chExt cx="166688" cy="116970"/>
          </a:xfrm>
          <a:solidFill>
            <a:schemeClr val="accent2"/>
          </a:solidFill>
        </p:grpSpPr>
        <p:sp>
          <p:nvSpPr>
            <p:cNvPr id="67" name="Forma libre 210">
              <a:extLst>
                <a:ext uri="{FF2B5EF4-FFF2-40B4-BE49-F238E27FC236}">
                  <a16:creationId xmlns:a16="http://schemas.microsoft.com/office/drawing/2014/main" id="{7D6FD0C5-594D-EE4A-8109-7331C8BF6AE2}"/>
                </a:ext>
              </a:extLst>
            </p:cNvPr>
            <p:cNvSpPr/>
            <p:nvPr/>
          </p:nvSpPr>
          <p:spPr>
            <a:xfrm>
              <a:off x="17501220" y="14600206"/>
              <a:ext cx="152400" cy="57150"/>
            </a:xfrm>
            <a:custGeom>
              <a:avLst/>
              <a:gdLst>
                <a:gd name="connsiteX0" fmla="*/ 80200 w 152400"/>
                <a:gd name="connsiteY0" fmla="*/ 23717 h 57150"/>
                <a:gd name="connsiteX1" fmla="*/ 61150 w 152400"/>
                <a:gd name="connsiteY1" fmla="*/ 7144 h 57150"/>
                <a:gd name="connsiteX2" fmla="*/ 7144 w 152400"/>
                <a:gd name="connsiteY2" fmla="*/ 53435 h 57150"/>
                <a:gd name="connsiteX3" fmla="*/ 14668 w 152400"/>
                <a:gd name="connsiteY3" fmla="*/ 56388 h 57150"/>
                <a:gd name="connsiteX4" fmla="*/ 145447 w 152400"/>
                <a:gd name="connsiteY4" fmla="*/ 56388 h 57150"/>
                <a:gd name="connsiteX5" fmla="*/ 152971 w 152400"/>
                <a:gd name="connsiteY5" fmla="*/ 53435 h 57150"/>
                <a:gd name="connsiteX6" fmla="*/ 98965 w 1524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57150">
                  <a:moveTo>
                    <a:pt x="80200" y="23717"/>
                  </a:moveTo>
                  <a:lnTo>
                    <a:pt x="61150" y="7144"/>
                  </a:lnTo>
                  <a:lnTo>
                    <a:pt x="7144" y="53435"/>
                  </a:lnTo>
                  <a:cubicBezTo>
                    <a:pt x="9189" y="55334"/>
                    <a:pt x="11877" y="56390"/>
                    <a:pt x="14668" y="56388"/>
                  </a:cubicBezTo>
                  <a:lnTo>
                    <a:pt x="145447" y="56388"/>
                  </a:lnTo>
                  <a:cubicBezTo>
                    <a:pt x="148238" y="56390"/>
                    <a:pt x="150926" y="55334"/>
                    <a:pt x="152971" y="53435"/>
                  </a:cubicBezTo>
                  <a:lnTo>
                    <a:pt x="9896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8" name="Forma libre 211">
              <a:extLst>
                <a:ext uri="{FF2B5EF4-FFF2-40B4-BE49-F238E27FC236}">
                  <a16:creationId xmlns:a16="http://schemas.microsoft.com/office/drawing/2014/main" id="{564975B6-0E7E-2443-953A-0DD94500F373}"/>
                </a:ext>
              </a:extLst>
            </p:cNvPr>
            <p:cNvSpPr/>
            <p:nvPr/>
          </p:nvSpPr>
          <p:spPr>
            <a:xfrm>
              <a:off x="17501315" y="14540386"/>
              <a:ext cx="152400" cy="76200"/>
            </a:xfrm>
            <a:custGeom>
              <a:avLst/>
              <a:gdLst>
                <a:gd name="connsiteX0" fmla="*/ 152971 w 152400"/>
                <a:gd name="connsiteY0" fmla="*/ 10099 h 76200"/>
                <a:gd name="connsiteX1" fmla="*/ 145447 w 152400"/>
                <a:gd name="connsiteY1" fmla="*/ 7146 h 76200"/>
                <a:gd name="connsiteX2" fmla="*/ 14668 w 152400"/>
                <a:gd name="connsiteY2" fmla="*/ 7146 h 76200"/>
                <a:gd name="connsiteX3" fmla="*/ 7144 w 152400"/>
                <a:gd name="connsiteY3" fmla="*/ 10099 h 76200"/>
                <a:gd name="connsiteX4" fmla="*/ 80105 w 152400"/>
                <a:gd name="connsiteY4" fmla="*/ 725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76200">
                  <a:moveTo>
                    <a:pt x="152971" y="10099"/>
                  </a:moveTo>
                  <a:cubicBezTo>
                    <a:pt x="150959" y="8148"/>
                    <a:pt x="148249" y="7085"/>
                    <a:pt x="145447" y="7146"/>
                  </a:cubicBezTo>
                  <a:lnTo>
                    <a:pt x="14668" y="7146"/>
                  </a:lnTo>
                  <a:cubicBezTo>
                    <a:pt x="11874" y="7125"/>
                    <a:pt x="9179" y="8183"/>
                    <a:pt x="7144" y="10099"/>
                  </a:cubicBezTo>
                  <a:lnTo>
                    <a:pt x="80105" y="725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9" name="Forma libre 212">
              <a:extLst>
                <a:ext uri="{FF2B5EF4-FFF2-40B4-BE49-F238E27FC236}">
                  <a16:creationId xmlns:a16="http://schemas.microsoft.com/office/drawing/2014/main" id="{297BB74C-17C8-6944-A645-32CDEBB0DCFD}"/>
                </a:ext>
              </a:extLst>
            </p:cNvPr>
            <p:cNvSpPr/>
            <p:nvPr/>
          </p:nvSpPr>
          <p:spPr>
            <a:xfrm>
              <a:off x="17497886" y="14549914"/>
              <a:ext cx="66675" cy="104775"/>
            </a:xfrm>
            <a:custGeom>
              <a:avLst/>
              <a:gdLst>
                <a:gd name="connsiteX0" fmla="*/ 7144 w 66675"/>
                <a:gd name="connsiteY0" fmla="*/ 7144 h 104775"/>
                <a:gd name="connsiteX1" fmla="*/ 7144 w 66675"/>
                <a:gd name="connsiteY1" fmla="*/ 97822 h 104775"/>
                <a:gd name="connsiteX2" fmla="*/ 59912 w 66675"/>
                <a:gd name="connsiteY2" fmla="*/ 52959 h 104775"/>
                <a:gd name="connsiteX3" fmla="*/ 7144 w 66675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7144"/>
                  </a:moveTo>
                  <a:lnTo>
                    <a:pt x="7144" y="97822"/>
                  </a:lnTo>
                  <a:lnTo>
                    <a:pt x="59912" y="5295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2" name="Forma libre 213">
              <a:extLst>
                <a:ext uri="{FF2B5EF4-FFF2-40B4-BE49-F238E27FC236}">
                  <a16:creationId xmlns:a16="http://schemas.microsoft.com/office/drawing/2014/main" id="{1F4EA117-D7C8-154A-BD9A-CF8A17AF5095}"/>
                </a:ext>
              </a:extLst>
            </p:cNvPr>
            <p:cNvSpPr/>
            <p:nvPr/>
          </p:nvSpPr>
          <p:spPr>
            <a:xfrm>
              <a:off x="17597899" y="14549914"/>
              <a:ext cx="66675" cy="104775"/>
            </a:xfrm>
            <a:custGeom>
              <a:avLst/>
              <a:gdLst>
                <a:gd name="connsiteX0" fmla="*/ 7144 w 66675"/>
                <a:gd name="connsiteY0" fmla="*/ 52959 h 104775"/>
                <a:gd name="connsiteX1" fmla="*/ 59817 w 66675"/>
                <a:gd name="connsiteY1" fmla="*/ 97822 h 104775"/>
                <a:gd name="connsiteX2" fmla="*/ 59817 w 66675"/>
                <a:gd name="connsiteY2" fmla="*/ 7144 h 104775"/>
                <a:gd name="connsiteX3" fmla="*/ 7144 w 66675"/>
                <a:gd name="connsiteY3" fmla="*/ 5295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52959"/>
                  </a:moveTo>
                  <a:lnTo>
                    <a:pt x="59817" y="97822"/>
                  </a:lnTo>
                  <a:lnTo>
                    <a:pt x="59817" y="7144"/>
                  </a:lnTo>
                  <a:lnTo>
                    <a:pt x="7144" y="529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grpSp>
        <p:nvGrpSpPr>
          <p:cNvPr id="73" name="Grupo 214">
            <a:extLst>
              <a:ext uri="{FF2B5EF4-FFF2-40B4-BE49-F238E27FC236}">
                <a16:creationId xmlns:a16="http://schemas.microsoft.com/office/drawing/2014/main" id="{E783D788-1797-784B-A8B1-5396AEEAD2C7}"/>
              </a:ext>
            </a:extLst>
          </p:cNvPr>
          <p:cNvGrpSpPr/>
          <p:nvPr/>
        </p:nvGrpSpPr>
        <p:grpSpPr>
          <a:xfrm>
            <a:off x="2737287" y="11418800"/>
            <a:ext cx="256798" cy="260580"/>
            <a:chOff x="18881392" y="14520576"/>
            <a:chExt cx="161640" cy="164021"/>
          </a:xfrm>
          <a:solidFill>
            <a:schemeClr val="accent3"/>
          </a:solidFill>
        </p:grpSpPr>
        <p:sp>
          <p:nvSpPr>
            <p:cNvPr id="74" name="Forma libre 215">
              <a:extLst>
                <a:ext uri="{FF2B5EF4-FFF2-40B4-BE49-F238E27FC236}">
                  <a16:creationId xmlns:a16="http://schemas.microsoft.com/office/drawing/2014/main" id="{9E77261B-8F7B-1F43-A0FF-AF1C1AD3CDBC}"/>
                </a:ext>
              </a:extLst>
            </p:cNvPr>
            <p:cNvSpPr/>
            <p:nvPr/>
          </p:nvSpPr>
          <p:spPr>
            <a:xfrm>
              <a:off x="18959974" y="14636972"/>
              <a:ext cx="38100" cy="47625"/>
            </a:xfrm>
            <a:custGeom>
              <a:avLst/>
              <a:gdLst>
                <a:gd name="connsiteX0" fmla="*/ 7144 w 38100"/>
                <a:gd name="connsiteY0" fmla="*/ 42100 h 47625"/>
                <a:gd name="connsiteX1" fmla="*/ 35243 w 38100"/>
                <a:gd name="connsiteY1" fmla="*/ 10477 h 47625"/>
                <a:gd name="connsiteX2" fmla="*/ 7144 w 38100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7144" y="42100"/>
                  </a:moveTo>
                  <a:cubicBezTo>
                    <a:pt x="18669" y="40386"/>
                    <a:pt x="28861" y="28289"/>
                    <a:pt x="35243" y="10477"/>
                  </a:cubicBezTo>
                  <a:cubicBezTo>
                    <a:pt x="26021" y="8373"/>
                    <a:pt x="16602" y="7255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7" name="Forma libre 216">
              <a:extLst>
                <a:ext uri="{FF2B5EF4-FFF2-40B4-BE49-F238E27FC236}">
                  <a16:creationId xmlns:a16="http://schemas.microsoft.com/office/drawing/2014/main" id="{955C4379-231E-924E-BEB8-51956B5640A8}"/>
                </a:ext>
              </a:extLst>
            </p:cNvPr>
            <p:cNvSpPr/>
            <p:nvPr/>
          </p:nvSpPr>
          <p:spPr>
            <a:xfrm>
              <a:off x="18975309" y="14641925"/>
              <a:ext cx="47625" cy="38100"/>
            </a:xfrm>
            <a:custGeom>
              <a:avLst/>
              <a:gdLst>
                <a:gd name="connsiteX0" fmla="*/ 10287 w 47625"/>
                <a:gd name="connsiteY0" fmla="*/ 34290 h 38100"/>
                <a:gd name="connsiteX1" fmla="*/ 12287 w 47625"/>
                <a:gd name="connsiteY1" fmla="*/ 33623 h 38100"/>
                <a:gd name="connsiteX2" fmla="*/ 14002 w 47625"/>
                <a:gd name="connsiteY2" fmla="*/ 33051 h 38100"/>
                <a:gd name="connsiteX3" fmla="*/ 16002 w 47625"/>
                <a:gd name="connsiteY3" fmla="*/ 32385 h 38100"/>
                <a:gd name="connsiteX4" fmla="*/ 17717 w 47625"/>
                <a:gd name="connsiteY4" fmla="*/ 31718 h 38100"/>
                <a:gd name="connsiteX5" fmla="*/ 19621 w 47625"/>
                <a:gd name="connsiteY5" fmla="*/ 30861 h 38100"/>
                <a:gd name="connsiteX6" fmla="*/ 21336 w 47625"/>
                <a:gd name="connsiteY6" fmla="*/ 30099 h 38100"/>
                <a:gd name="connsiteX7" fmla="*/ 23146 w 47625"/>
                <a:gd name="connsiteY7" fmla="*/ 29242 h 38100"/>
                <a:gd name="connsiteX8" fmla="*/ 24765 w 47625"/>
                <a:gd name="connsiteY8" fmla="*/ 28384 h 38100"/>
                <a:gd name="connsiteX9" fmla="*/ 26575 w 47625"/>
                <a:gd name="connsiteY9" fmla="*/ 27337 h 38100"/>
                <a:gd name="connsiteX10" fmla="*/ 28194 w 47625"/>
                <a:gd name="connsiteY10" fmla="*/ 26384 h 38100"/>
                <a:gd name="connsiteX11" fmla="*/ 29909 w 47625"/>
                <a:gd name="connsiteY11" fmla="*/ 25336 h 38100"/>
                <a:gd name="connsiteX12" fmla="*/ 31528 w 47625"/>
                <a:gd name="connsiteY12" fmla="*/ 24289 h 38100"/>
                <a:gd name="connsiteX13" fmla="*/ 33147 w 47625"/>
                <a:gd name="connsiteY13" fmla="*/ 23146 h 38100"/>
                <a:gd name="connsiteX14" fmla="*/ 34671 w 47625"/>
                <a:gd name="connsiteY14" fmla="*/ 22098 h 38100"/>
                <a:gd name="connsiteX15" fmla="*/ 36290 w 47625"/>
                <a:gd name="connsiteY15" fmla="*/ 20764 h 38100"/>
                <a:gd name="connsiteX16" fmla="*/ 37719 w 47625"/>
                <a:gd name="connsiteY16" fmla="*/ 19621 h 38100"/>
                <a:gd name="connsiteX17" fmla="*/ 39338 w 47625"/>
                <a:gd name="connsiteY17" fmla="*/ 18192 h 38100"/>
                <a:gd name="connsiteX18" fmla="*/ 40767 w 47625"/>
                <a:gd name="connsiteY18" fmla="*/ 16954 h 38100"/>
                <a:gd name="connsiteX19" fmla="*/ 42291 w 47625"/>
                <a:gd name="connsiteY19" fmla="*/ 15526 h 38100"/>
                <a:gd name="connsiteX20" fmla="*/ 43529 w 47625"/>
                <a:gd name="connsiteY20" fmla="*/ 14192 h 38100"/>
                <a:gd name="connsiteX21" fmla="*/ 43529 w 47625"/>
                <a:gd name="connsiteY21" fmla="*/ 14192 h 38100"/>
                <a:gd name="connsiteX22" fmla="*/ 24479 w 47625"/>
                <a:gd name="connsiteY22" fmla="*/ 7144 h 38100"/>
                <a:gd name="connsiteX23" fmla="*/ 7144 w 47625"/>
                <a:gd name="connsiteY23" fmla="*/ 35719 h 38100"/>
                <a:gd name="connsiteX24" fmla="*/ 7811 w 47625"/>
                <a:gd name="connsiteY24" fmla="*/ 35719 h 38100"/>
                <a:gd name="connsiteX25" fmla="*/ 9525 w 47625"/>
                <a:gd name="connsiteY25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10287" y="34290"/>
                  </a:moveTo>
                  <a:lnTo>
                    <a:pt x="12287" y="33623"/>
                  </a:lnTo>
                  <a:lnTo>
                    <a:pt x="14002" y="33051"/>
                  </a:lnTo>
                  <a:lnTo>
                    <a:pt x="16002" y="32385"/>
                  </a:lnTo>
                  <a:lnTo>
                    <a:pt x="17717" y="31718"/>
                  </a:lnTo>
                  <a:lnTo>
                    <a:pt x="19621" y="30861"/>
                  </a:lnTo>
                  <a:lnTo>
                    <a:pt x="21336" y="30099"/>
                  </a:lnTo>
                  <a:lnTo>
                    <a:pt x="23146" y="29242"/>
                  </a:lnTo>
                  <a:lnTo>
                    <a:pt x="24765" y="28384"/>
                  </a:lnTo>
                  <a:lnTo>
                    <a:pt x="26575" y="27337"/>
                  </a:lnTo>
                  <a:lnTo>
                    <a:pt x="28194" y="26384"/>
                  </a:lnTo>
                  <a:lnTo>
                    <a:pt x="29909" y="25336"/>
                  </a:lnTo>
                  <a:lnTo>
                    <a:pt x="31528" y="24289"/>
                  </a:lnTo>
                  <a:lnTo>
                    <a:pt x="33147" y="23146"/>
                  </a:lnTo>
                  <a:lnTo>
                    <a:pt x="34671" y="22098"/>
                  </a:lnTo>
                  <a:lnTo>
                    <a:pt x="36290" y="20764"/>
                  </a:lnTo>
                  <a:lnTo>
                    <a:pt x="37719" y="19621"/>
                  </a:lnTo>
                  <a:lnTo>
                    <a:pt x="39338" y="18192"/>
                  </a:lnTo>
                  <a:lnTo>
                    <a:pt x="40767" y="16954"/>
                  </a:lnTo>
                  <a:lnTo>
                    <a:pt x="42291" y="15526"/>
                  </a:lnTo>
                  <a:lnTo>
                    <a:pt x="43529" y="14192"/>
                  </a:lnTo>
                  <a:lnTo>
                    <a:pt x="43529" y="14192"/>
                  </a:lnTo>
                  <a:cubicBezTo>
                    <a:pt x="37455" y="11155"/>
                    <a:pt x="31067" y="8792"/>
                    <a:pt x="24479" y="7144"/>
                  </a:cubicBezTo>
                  <a:cubicBezTo>
                    <a:pt x="21168" y="17962"/>
                    <a:pt x="15209" y="27784"/>
                    <a:pt x="7144" y="35719"/>
                  </a:cubicBezTo>
                  <a:lnTo>
                    <a:pt x="7811" y="35719"/>
                  </a:lnTo>
                  <a:lnTo>
                    <a:pt x="9525" y="35242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9" name="Forma libre 217">
              <a:extLst>
                <a:ext uri="{FF2B5EF4-FFF2-40B4-BE49-F238E27FC236}">
                  <a16:creationId xmlns:a16="http://schemas.microsoft.com/office/drawing/2014/main" id="{00FA8706-885B-B244-A1E7-85926BCBB85A}"/>
                </a:ext>
              </a:extLst>
            </p:cNvPr>
            <p:cNvSpPr/>
            <p:nvPr/>
          </p:nvSpPr>
          <p:spPr>
            <a:xfrm>
              <a:off x="18995407" y="14598968"/>
              <a:ext cx="47625" cy="57150"/>
            </a:xfrm>
            <a:custGeom>
              <a:avLst/>
              <a:gdLst>
                <a:gd name="connsiteX0" fmla="*/ 44767 w 47625"/>
                <a:gd name="connsiteY0" fmla="*/ 7144 h 57150"/>
                <a:gd name="connsiteX1" fmla="*/ 12668 w 47625"/>
                <a:gd name="connsiteY1" fmla="*/ 7144 h 57150"/>
                <a:gd name="connsiteX2" fmla="*/ 7144 w 47625"/>
                <a:gd name="connsiteY2" fmla="*/ 44577 h 57150"/>
                <a:gd name="connsiteX3" fmla="*/ 27718 w 47625"/>
                <a:gd name="connsiteY3" fmla="*/ 52768 h 57150"/>
                <a:gd name="connsiteX4" fmla="*/ 4514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44767" y="7144"/>
                  </a:moveTo>
                  <a:lnTo>
                    <a:pt x="12668" y="7144"/>
                  </a:lnTo>
                  <a:cubicBezTo>
                    <a:pt x="12548" y="19816"/>
                    <a:pt x="10689" y="32411"/>
                    <a:pt x="7144" y="44577"/>
                  </a:cubicBezTo>
                  <a:cubicBezTo>
                    <a:pt x="14301" y="46485"/>
                    <a:pt x="21207" y="49235"/>
                    <a:pt x="27718" y="52768"/>
                  </a:cubicBezTo>
                  <a:cubicBezTo>
                    <a:pt x="38377" y="39884"/>
                    <a:pt x="44502" y="23853"/>
                    <a:pt x="4514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0" name="Forma libre 218">
              <a:extLst>
                <a:ext uri="{FF2B5EF4-FFF2-40B4-BE49-F238E27FC236}">
                  <a16:creationId xmlns:a16="http://schemas.microsoft.com/office/drawing/2014/main" id="{9E9444CB-575A-D244-A43A-384095F0C928}"/>
                </a:ext>
              </a:extLst>
            </p:cNvPr>
            <p:cNvSpPr/>
            <p:nvPr/>
          </p:nvSpPr>
          <p:spPr>
            <a:xfrm>
              <a:off x="18959974" y="14557343"/>
              <a:ext cx="47625" cy="47625"/>
            </a:xfrm>
            <a:custGeom>
              <a:avLst/>
              <a:gdLst>
                <a:gd name="connsiteX0" fmla="*/ 7144 w 47625"/>
                <a:gd name="connsiteY0" fmla="*/ 43339 h 47625"/>
                <a:gd name="connsiteX1" fmla="*/ 42291 w 47625"/>
                <a:gd name="connsiteY1" fmla="*/ 43339 h 47625"/>
                <a:gd name="connsiteX2" fmla="*/ 36957 w 47625"/>
                <a:gd name="connsiteY2" fmla="*/ 7144 h 47625"/>
                <a:gd name="connsiteX3" fmla="*/ 7144 w 47625"/>
                <a:gd name="connsiteY3" fmla="*/ 1076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43339"/>
                  </a:moveTo>
                  <a:lnTo>
                    <a:pt x="42291" y="43339"/>
                  </a:lnTo>
                  <a:cubicBezTo>
                    <a:pt x="42184" y="31086"/>
                    <a:pt x="40389" y="18906"/>
                    <a:pt x="36957" y="7144"/>
                  </a:cubicBezTo>
                  <a:cubicBezTo>
                    <a:pt x="27174" y="9394"/>
                    <a:pt x="17181" y="10607"/>
                    <a:pt x="7144" y="10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3" name="Forma libre 219">
              <a:extLst>
                <a:ext uri="{FF2B5EF4-FFF2-40B4-BE49-F238E27FC236}">
                  <a16:creationId xmlns:a16="http://schemas.microsoft.com/office/drawing/2014/main" id="{97D69267-7ED6-EF4D-8017-3F3E19B06098}"/>
                </a:ext>
              </a:extLst>
            </p:cNvPr>
            <p:cNvSpPr/>
            <p:nvPr/>
          </p:nvSpPr>
          <p:spPr>
            <a:xfrm>
              <a:off x="18959974" y="14520576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7144 w 38100"/>
                <a:gd name="connsiteY1" fmla="*/ 42101 h 47625"/>
                <a:gd name="connsiteX2" fmla="*/ 35243 w 38100"/>
                <a:gd name="connsiteY2" fmla="*/ 38767 h 47625"/>
                <a:gd name="connsiteX3" fmla="*/ 7144 w 38100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7144" y="42101"/>
                  </a:lnTo>
                  <a:cubicBezTo>
                    <a:pt x="16602" y="41989"/>
                    <a:pt x="26021" y="40872"/>
                    <a:pt x="35243" y="38767"/>
                  </a:cubicBezTo>
                  <a:cubicBezTo>
                    <a:pt x="28861" y="20955"/>
                    <a:pt x="18669" y="8763"/>
                    <a:pt x="714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5" name="Forma libre 220">
              <a:extLst>
                <a:ext uri="{FF2B5EF4-FFF2-40B4-BE49-F238E27FC236}">
                  <a16:creationId xmlns:a16="http://schemas.microsoft.com/office/drawing/2014/main" id="{A9A074F3-DEA6-324D-8C69-7B79F80B7F4E}"/>
                </a:ext>
              </a:extLst>
            </p:cNvPr>
            <p:cNvSpPr/>
            <p:nvPr/>
          </p:nvSpPr>
          <p:spPr>
            <a:xfrm>
              <a:off x="18959974" y="14598968"/>
              <a:ext cx="47625" cy="47625"/>
            </a:xfrm>
            <a:custGeom>
              <a:avLst/>
              <a:gdLst>
                <a:gd name="connsiteX0" fmla="*/ 7144 w 47625"/>
                <a:gd name="connsiteY0" fmla="*/ 39719 h 47625"/>
                <a:gd name="connsiteX1" fmla="*/ 36957 w 47625"/>
                <a:gd name="connsiteY1" fmla="*/ 43243 h 47625"/>
                <a:gd name="connsiteX2" fmla="*/ 42291 w 47625"/>
                <a:gd name="connsiteY2" fmla="*/ 7144 h 47625"/>
                <a:gd name="connsiteX3" fmla="*/ 7144 w 476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9719"/>
                  </a:moveTo>
                  <a:cubicBezTo>
                    <a:pt x="17178" y="39844"/>
                    <a:pt x="27171" y="41025"/>
                    <a:pt x="36957" y="43243"/>
                  </a:cubicBezTo>
                  <a:cubicBezTo>
                    <a:pt x="40393" y="31514"/>
                    <a:pt x="42188" y="19365"/>
                    <a:pt x="42291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6" name="Forma libre 221">
              <a:extLst>
                <a:ext uri="{FF2B5EF4-FFF2-40B4-BE49-F238E27FC236}">
                  <a16:creationId xmlns:a16="http://schemas.microsoft.com/office/drawing/2014/main" id="{8F8EADAE-BB6D-8F48-BB90-1590EEDD28AA}"/>
                </a:ext>
              </a:extLst>
            </p:cNvPr>
            <p:cNvSpPr/>
            <p:nvPr/>
          </p:nvSpPr>
          <p:spPr>
            <a:xfrm>
              <a:off x="18995026" y="14547818"/>
              <a:ext cx="47625" cy="57150"/>
            </a:xfrm>
            <a:custGeom>
              <a:avLst/>
              <a:gdLst>
                <a:gd name="connsiteX0" fmla="*/ 27718 w 47625"/>
                <a:gd name="connsiteY0" fmla="*/ 7144 h 57150"/>
                <a:gd name="connsiteX1" fmla="*/ 7144 w 47625"/>
                <a:gd name="connsiteY1" fmla="*/ 15335 h 57150"/>
                <a:gd name="connsiteX2" fmla="*/ 12668 w 47625"/>
                <a:gd name="connsiteY2" fmla="*/ 52864 h 57150"/>
                <a:gd name="connsiteX3" fmla="*/ 45148 w 47625"/>
                <a:gd name="connsiteY3" fmla="*/ 52864 h 57150"/>
                <a:gd name="connsiteX4" fmla="*/ 2771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7718" y="7144"/>
                  </a:moveTo>
                  <a:cubicBezTo>
                    <a:pt x="21226" y="10718"/>
                    <a:pt x="14315" y="13470"/>
                    <a:pt x="7144" y="15335"/>
                  </a:cubicBezTo>
                  <a:cubicBezTo>
                    <a:pt x="10689" y="27534"/>
                    <a:pt x="12548" y="40160"/>
                    <a:pt x="12668" y="52864"/>
                  </a:cubicBezTo>
                  <a:lnTo>
                    <a:pt x="45148" y="52864"/>
                  </a:lnTo>
                  <a:cubicBezTo>
                    <a:pt x="44522" y="36122"/>
                    <a:pt x="38396" y="20053"/>
                    <a:pt x="2771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7" name="Forma libre 222">
              <a:extLst>
                <a:ext uri="{FF2B5EF4-FFF2-40B4-BE49-F238E27FC236}">
                  <a16:creationId xmlns:a16="http://schemas.microsoft.com/office/drawing/2014/main" id="{F608AB57-7B80-0147-BEF8-7ACF4B97E320}"/>
                </a:ext>
              </a:extLst>
            </p:cNvPr>
            <p:cNvSpPr/>
            <p:nvPr/>
          </p:nvSpPr>
          <p:spPr>
            <a:xfrm>
              <a:off x="18976357" y="14523625"/>
              <a:ext cx="47625" cy="38100"/>
            </a:xfrm>
            <a:custGeom>
              <a:avLst/>
              <a:gdLst>
                <a:gd name="connsiteX0" fmla="*/ 42767 w 47625"/>
                <a:gd name="connsiteY0" fmla="*/ 27242 h 38100"/>
                <a:gd name="connsiteX1" fmla="*/ 42767 w 47625"/>
                <a:gd name="connsiteY1" fmla="*/ 27242 h 38100"/>
                <a:gd name="connsiteX2" fmla="*/ 41529 w 47625"/>
                <a:gd name="connsiteY2" fmla="*/ 25908 h 38100"/>
                <a:gd name="connsiteX3" fmla="*/ 40005 w 47625"/>
                <a:gd name="connsiteY3" fmla="*/ 24479 h 38100"/>
                <a:gd name="connsiteX4" fmla="*/ 38576 w 47625"/>
                <a:gd name="connsiteY4" fmla="*/ 23241 h 38100"/>
                <a:gd name="connsiteX5" fmla="*/ 37052 w 47625"/>
                <a:gd name="connsiteY5" fmla="*/ 21813 h 38100"/>
                <a:gd name="connsiteX6" fmla="*/ 35623 w 47625"/>
                <a:gd name="connsiteY6" fmla="*/ 20670 h 38100"/>
                <a:gd name="connsiteX7" fmla="*/ 33909 w 47625"/>
                <a:gd name="connsiteY7" fmla="*/ 19336 h 38100"/>
                <a:gd name="connsiteX8" fmla="*/ 32480 w 47625"/>
                <a:gd name="connsiteY8" fmla="*/ 18288 h 38100"/>
                <a:gd name="connsiteX9" fmla="*/ 30766 w 47625"/>
                <a:gd name="connsiteY9" fmla="*/ 17050 h 38100"/>
                <a:gd name="connsiteX10" fmla="*/ 29242 w 47625"/>
                <a:gd name="connsiteY10" fmla="*/ 16097 h 38100"/>
                <a:gd name="connsiteX11" fmla="*/ 27432 w 47625"/>
                <a:gd name="connsiteY11" fmla="*/ 14954 h 38100"/>
                <a:gd name="connsiteX12" fmla="*/ 25813 w 47625"/>
                <a:gd name="connsiteY12" fmla="*/ 14097 h 38100"/>
                <a:gd name="connsiteX13" fmla="*/ 24003 w 47625"/>
                <a:gd name="connsiteY13" fmla="*/ 13050 h 38100"/>
                <a:gd name="connsiteX14" fmla="*/ 22384 w 47625"/>
                <a:gd name="connsiteY14" fmla="*/ 12192 h 38100"/>
                <a:gd name="connsiteX15" fmla="*/ 20479 w 47625"/>
                <a:gd name="connsiteY15" fmla="*/ 11335 h 38100"/>
                <a:gd name="connsiteX16" fmla="*/ 18859 w 47625"/>
                <a:gd name="connsiteY16" fmla="*/ 10573 h 38100"/>
                <a:gd name="connsiteX17" fmla="*/ 16954 w 47625"/>
                <a:gd name="connsiteY17" fmla="*/ 9716 h 38100"/>
                <a:gd name="connsiteX18" fmla="*/ 15240 w 47625"/>
                <a:gd name="connsiteY18" fmla="*/ 9049 h 38100"/>
                <a:gd name="connsiteX19" fmla="*/ 13240 w 47625"/>
                <a:gd name="connsiteY19" fmla="*/ 8382 h 38100"/>
                <a:gd name="connsiteX20" fmla="*/ 11525 w 47625"/>
                <a:gd name="connsiteY20" fmla="*/ 7811 h 38100"/>
                <a:gd name="connsiteX21" fmla="*/ 9525 w 47625"/>
                <a:gd name="connsiteY21" fmla="*/ 7144 h 38100"/>
                <a:gd name="connsiteX22" fmla="*/ 7810 w 47625"/>
                <a:gd name="connsiteY22" fmla="*/ 7144 h 38100"/>
                <a:gd name="connsiteX23" fmla="*/ 7144 w 47625"/>
                <a:gd name="connsiteY23" fmla="*/ 7144 h 38100"/>
                <a:gd name="connsiteX24" fmla="*/ 24479 w 47625"/>
                <a:gd name="connsiteY24" fmla="*/ 35243 h 38100"/>
                <a:gd name="connsiteX25" fmla="*/ 43529 w 47625"/>
                <a:gd name="connsiteY25" fmla="*/ 280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2767" y="27242"/>
                  </a:moveTo>
                  <a:lnTo>
                    <a:pt x="42767" y="27242"/>
                  </a:lnTo>
                  <a:lnTo>
                    <a:pt x="41529" y="25908"/>
                  </a:lnTo>
                  <a:lnTo>
                    <a:pt x="40005" y="24479"/>
                  </a:lnTo>
                  <a:lnTo>
                    <a:pt x="38576" y="23241"/>
                  </a:lnTo>
                  <a:lnTo>
                    <a:pt x="37052" y="21813"/>
                  </a:lnTo>
                  <a:lnTo>
                    <a:pt x="35623" y="20670"/>
                  </a:lnTo>
                  <a:lnTo>
                    <a:pt x="33909" y="19336"/>
                  </a:lnTo>
                  <a:lnTo>
                    <a:pt x="32480" y="18288"/>
                  </a:lnTo>
                  <a:lnTo>
                    <a:pt x="30766" y="17050"/>
                  </a:lnTo>
                  <a:lnTo>
                    <a:pt x="29242" y="16097"/>
                  </a:lnTo>
                  <a:lnTo>
                    <a:pt x="27432" y="14954"/>
                  </a:lnTo>
                  <a:lnTo>
                    <a:pt x="25813" y="14097"/>
                  </a:lnTo>
                  <a:cubicBezTo>
                    <a:pt x="25243" y="13693"/>
                    <a:pt x="24637" y="13342"/>
                    <a:pt x="24003" y="13050"/>
                  </a:cubicBezTo>
                  <a:lnTo>
                    <a:pt x="22384" y="12192"/>
                  </a:lnTo>
                  <a:lnTo>
                    <a:pt x="20479" y="11335"/>
                  </a:lnTo>
                  <a:lnTo>
                    <a:pt x="18859" y="10573"/>
                  </a:lnTo>
                  <a:lnTo>
                    <a:pt x="16954" y="9716"/>
                  </a:lnTo>
                  <a:lnTo>
                    <a:pt x="15240" y="9049"/>
                  </a:lnTo>
                  <a:lnTo>
                    <a:pt x="13240" y="8382"/>
                  </a:lnTo>
                  <a:lnTo>
                    <a:pt x="11525" y="7811"/>
                  </a:lnTo>
                  <a:lnTo>
                    <a:pt x="9525" y="7144"/>
                  </a:lnTo>
                  <a:lnTo>
                    <a:pt x="7810" y="7144"/>
                  </a:lnTo>
                  <a:lnTo>
                    <a:pt x="7144" y="7144"/>
                  </a:lnTo>
                  <a:cubicBezTo>
                    <a:pt x="15161" y="14929"/>
                    <a:pt x="21118" y="24585"/>
                    <a:pt x="24479" y="35243"/>
                  </a:cubicBezTo>
                  <a:cubicBezTo>
                    <a:pt x="31084" y="33606"/>
                    <a:pt x="37477" y="31209"/>
                    <a:pt x="43529" y="280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8" name="Forma libre 223">
              <a:extLst>
                <a:ext uri="{FF2B5EF4-FFF2-40B4-BE49-F238E27FC236}">
                  <a16:creationId xmlns:a16="http://schemas.microsoft.com/office/drawing/2014/main" id="{5DC6F003-456C-A344-AF0C-C39AA75653CB}"/>
                </a:ext>
              </a:extLst>
            </p:cNvPr>
            <p:cNvSpPr/>
            <p:nvPr/>
          </p:nvSpPr>
          <p:spPr>
            <a:xfrm>
              <a:off x="18881392" y="14547818"/>
              <a:ext cx="47625" cy="57150"/>
            </a:xfrm>
            <a:custGeom>
              <a:avLst/>
              <a:gdLst>
                <a:gd name="connsiteX0" fmla="*/ 7144 w 47625"/>
                <a:gd name="connsiteY0" fmla="*/ 52864 h 57150"/>
                <a:gd name="connsiteX1" fmla="*/ 39624 w 47625"/>
                <a:gd name="connsiteY1" fmla="*/ 52864 h 57150"/>
                <a:gd name="connsiteX2" fmla="*/ 45148 w 47625"/>
                <a:gd name="connsiteY2" fmla="*/ 15335 h 57150"/>
                <a:gd name="connsiteX3" fmla="*/ 24574 w 47625"/>
                <a:gd name="connsiteY3" fmla="*/ 7144 h 57150"/>
                <a:gd name="connsiteX4" fmla="*/ 7144 w 47625"/>
                <a:gd name="connsiteY4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7144" y="52864"/>
                  </a:moveTo>
                  <a:lnTo>
                    <a:pt x="39624" y="52864"/>
                  </a:lnTo>
                  <a:cubicBezTo>
                    <a:pt x="39789" y="40164"/>
                    <a:pt x="41647" y="27544"/>
                    <a:pt x="45148" y="15335"/>
                  </a:cubicBezTo>
                  <a:cubicBezTo>
                    <a:pt x="37977" y="13470"/>
                    <a:pt x="31066" y="10717"/>
                    <a:pt x="24574" y="7144"/>
                  </a:cubicBezTo>
                  <a:cubicBezTo>
                    <a:pt x="13896" y="20053"/>
                    <a:pt x="7770" y="36122"/>
                    <a:pt x="7144" y="5286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9" name="Forma libre 224">
              <a:extLst>
                <a:ext uri="{FF2B5EF4-FFF2-40B4-BE49-F238E27FC236}">
                  <a16:creationId xmlns:a16="http://schemas.microsoft.com/office/drawing/2014/main" id="{F2DC1054-F1F9-7A40-9906-D80DE70D9C1A}"/>
                </a:ext>
              </a:extLst>
            </p:cNvPr>
            <p:cNvSpPr/>
            <p:nvPr/>
          </p:nvSpPr>
          <p:spPr>
            <a:xfrm>
              <a:off x="18925970" y="14636972"/>
              <a:ext cx="38100" cy="47625"/>
            </a:xfrm>
            <a:custGeom>
              <a:avLst/>
              <a:gdLst>
                <a:gd name="connsiteX0" fmla="*/ 35719 w 38100"/>
                <a:gd name="connsiteY0" fmla="*/ 42100 h 47625"/>
                <a:gd name="connsiteX1" fmla="*/ 35719 w 38100"/>
                <a:gd name="connsiteY1" fmla="*/ 7144 h 47625"/>
                <a:gd name="connsiteX2" fmla="*/ 7144 w 38100"/>
                <a:gd name="connsiteY2" fmla="*/ 10477 h 47625"/>
                <a:gd name="connsiteX3" fmla="*/ 35719 w 38100"/>
                <a:gd name="connsiteY3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5719" y="42100"/>
                  </a:moveTo>
                  <a:lnTo>
                    <a:pt x="35719" y="7144"/>
                  </a:lnTo>
                  <a:cubicBezTo>
                    <a:pt x="26101" y="7221"/>
                    <a:pt x="16521" y="8339"/>
                    <a:pt x="7144" y="10477"/>
                  </a:cubicBezTo>
                  <a:cubicBezTo>
                    <a:pt x="13525" y="28289"/>
                    <a:pt x="23717" y="40386"/>
                    <a:pt x="35719" y="4210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0" name="Forma libre 225">
              <a:extLst>
                <a:ext uri="{FF2B5EF4-FFF2-40B4-BE49-F238E27FC236}">
                  <a16:creationId xmlns:a16="http://schemas.microsoft.com/office/drawing/2014/main" id="{908A6DCD-44A0-7948-82E7-6B4DB8271C2D}"/>
                </a:ext>
              </a:extLst>
            </p:cNvPr>
            <p:cNvSpPr/>
            <p:nvPr/>
          </p:nvSpPr>
          <p:spPr>
            <a:xfrm>
              <a:off x="18919302" y="14598968"/>
              <a:ext cx="47625" cy="47625"/>
            </a:xfrm>
            <a:custGeom>
              <a:avLst/>
              <a:gdLst>
                <a:gd name="connsiteX0" fmla="*/ 42386 w 47625"/>
                <a:gd name="connsiteY0" fmla="*/ 7144 h 47625"/>
                <a:gd name="connsiteX1" fmla="*/ 7144 w 47625"/>
                <a:gd name="connsiteY1" fmla="*/ 7144 h 47625"/>
                <a:gd name="connsiteX2" fmla="*/ 12478 w 47625"/>
                <a:gd name="connsiteY2" fmla="*/ 43243 h 47625"/>
                <a:gd name="connsiteX3" fmla="*/ 42386 w 47625"/>
                <a:gd name="connsiteY3" fmla="*/ 397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7144"/>
                  </a:moveTo>
                  <a:lnTo>
                    <a:pt x="7144" y="7144"/>
                  </a:lnTo>
                  <a:cubicBezTo>
                    <a:pt x="7341" y="19358"/>
                    <a:pt x="9135" y="31494"/>
                    <a:pt x="12478" y="43243"/>
                  </a:cubicBezTo>
                  <a:cubicBezTo>
                    <a:pt x="22296" y="41022"/>
                    <a:pt x="32321" y="39841"/>
                    <a:pt x="42386" y="39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1" name="Forma libre 226">
              <a:extLst>
                <a:ext uri="{FF2B5EF4-FFF2-40B4-BE49-F238E27FC236}">
                  <a16:creationId xmlns:a16="http://schemas.microsoft.com/office/drawing/2014/main" id="{67BA3782-8B89-A34D-AE7D-F0302C7BF8FF}"/>
                </a:ext>
              </a:extLst>
            </p:cNvPr>
            <p:cNvSpPr/>
            <p:nvPr/>
          </p:nvSpPr>
          <p:spPr>
            <a:xfrm>
              <a:off x="18925970" y="14520576"/>
              <a:ext cx="38100" cy="47625"/>
            </a:xfrm>
            <a:custGeom>
              <a:avLst/>
              <a:gdLst>
                <a:gd name="connsiteX0" fmla="*/ 35719 w 38100"/>
                <a:gd name="connsiteY0" fmla="*/ 7144 h 47625"/>
                <a:gd name="connsiteX1" fmla="*/ 7144 w 38100"/>
                <a:gd name="connsiteY1" fmla="*/ 38767 h 47625"/>
                <a:gd name="connsiteX2" fmla="*/ 35719 w 38100"/>
                <a:gd name="connsiteY2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35719" y="7144"/>
                  </a:moveTo>
                  <a:cubicBezTo>
                    <a:pt x="24098" y="8763"/>
                    <a:pt x="13906" y="20955"/>
                    <a:pt x="7144" y="38767"/>
                  </a:cubicBezTo>
                  <a:cubicBezTo>
                    <a:pt x="16521" y="40905"/>
                    <a:pt x="26101" y="42023"/>
                    <a:pt x="35719" y="42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2" name="Forma libre 227">
              <a:extLst>
                <a:ext uri="{FF2B5EF4-FFF2-40B4-BE49-F238E27FC236}">
                  <a16:creationId xmlns:a16="http://schemas.microsoft.com/office/drawing/2014/main" id="{C0376381-DFC5-E144-850C-39B22F06A30F}"/>
                </a:ext>
              </a:extLst>
            </p:cNvPr>
            <p:cNvSpPr/>
            <p:nvPr/>
          </p:nvSpPr>
          <p:spPr>
            <a:xfrm>
              <a:off x="18919302" y="14557343"/>
              <a:ext cx="47625" cy="47625"/>
            </a:xfrm>
            <a:custGeom>
              <a:avLst/>
              <a:gdLst>
                <a:gd name="connsiteX0" fmla="*/ 42386 w 47625"/>
                <a:gd name="connsiteY0" fmla="*/ 10763 h 47625"/>
                <a:gd name="connsiteX1" fmla="*/ 12478 w 47625"/>
                <a:gd name="connsiteY1" fmla="*/ 7144 h 47625"/>
                <a:gd name="connsiteX2" fmla="*/ 7144 w 47625"/>
                <a:gd name="connsiteY2" fmla="*/ 43339 h 47625"/>
                <a:gd name="connsiteX3" fmla="*/ 42386 w 476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10763"/>
                  </a:moveTo>
                  <a:cubicBezTo>
                    <a:pt x="32318" y="10610"/>
                    <a:pt x="22293" y="9397"/>
                    <a:pt x="12478" y="7144"/>
                  </a:cubicBezTo>
                  <a:cubicBezTo>
                    <a:pt x="9135" y="18926"/>
                    <a:pt x="7342" y="31093"/>
                    <a:pt x="7144" y="43339"/>
                  </a:cubicBezTo>
                  <a:lnTo>
                    <a:pt x="42386" y="433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3" name="Forma libre 228">
              <a:extLst>
                <a:ext uri="{FF2B5EF4-FFF2-40B4-BE49-F238E27FC236}">
                  <a16:creationId xmlns:a16="http://schemas.microsoft.com/office/drawing/2014/main" id="{150B2CA0-F581-F84B-8AE7-3B9FC4233E86}"/>
                </a:ext>
              </a:extLst>
            </p:cNvPr>
            <p:cNvSpPr/>
            <p:nvPr/>
          </p:nvSpPr>
          <p:spPr>
            <a:xfrm>
              <a:off x="18902443" y="14522768"/>
              <a:ext cx="47625" cy="38100"/>
            </a:xfrm>
            <a:custGeom>
              <a:avLst/>
              <a:gdLst>
                <a:gd name="connsiteX0" fmla="*/ 43053 w 47625"/>
                <a:gd name="connsiteY0" fmla="*/ 7144 h 38100"/>
                <a:gd name="connsiteX1" fmla="*/ 42386 w 47625"/>
                <a:gd name="connsiteY1" fmla="*/ 7144 h 38100"/>
                <a:gd name="connsiteX2" fmla="*/ 40672 w 47625"/>
                <a:gd name="connsiteY2" fmla="*/ 7144 h 38100"/>
                <a:gd name="connsiteX3" fmla="*/ 38671 w 47625"/>
                <a:gd name="connsiteY3" fmla="*/ 7715 h 38100"/>
                <a:gd name="connsiteX4" fmla="*/ 36957 w 47625"/>
                <a:gd name="connsiteY4" fmla="*/ 8382 h 38100"/>
                <a:gd name="connsiteX5" fmla="*/ 34957 w 47625"/>
                <a:gd name="connsiteY5" fmla="*/ 9049 h 38100"/>
                <a:gd name="connsiteX6" fmla="*/ 33242 w 47625"/>
                <a:gd name="connsiteY6" fmla="*/ 9715 h 38100"/>
                <a:gd name="connsiteX7" fmla="*/ 31337 w 47625"/>
                <a:gd name="connsiteY7" fmla="*/ 10573 h 38100"/>
                <a:gd name="connsiteX8" fmla="*/ 29432 w 47625"/>
                <a:gd name="connsiteY8" fmla="*/ 12382 h 38100"/>
                <a:gd name="connsiteX9" fmla="*/ 27527 w 47625"/>
                <a:gd name="connsiteY9" fmla="*/ 13240 h 38100"/>
                <a:gd name="connsiteX10" fmla="*/ 25908 w 47625"/>
                <a:gd name="connsiteY10" fmla="*/ 14097 h 38100"/>
                <a:gd name="connsiteX11" fmla="*/ 24098 w 47625"/>
                <a:gd name="connsiteY11" fmla="*/ 15144 h 38100"/>
                <a:gd name="connsiteX12" fmla="*/ 22479 w 47625"/>
                <a:gd name="connsiteY12" fmla="*/ 16002 h 38100"/>
                <a:gd name="connsiteX13" fmla="*/ 20764 w 47625"/>
                <a:gd name="connsiteY13" fmla="*/ 17145 h 38100"/>
                <a:gd name="connsiteX14" fmla="*/ 19240 w 47625"/>
                <a:gd name="connsiteY14" fmla="*/ 18097 h 38100"/>
                <a:gd name="connsiteX15" fmla="*/ 17526 w 47625"/>
                <a:gd name="connsiteY15" fmla="*/ 19335 h 38100"/>
                <a:gd name="connsiteX16" fmla="*/ 16002 w 47625"/>
                <a:gd name="connsiteY16" fmla="*/ 20384 h 38100"/>
                <a:gd name="connsiteX17" fmla="*/ 14383 w 47625"/>
                <a:gd name="connsiteY17" fmla="*/ 21717 h 38100"/>
                <a:gd name="connsiteX18" fmla="*/ 12954 w 47625"/>
                <a:gd name="connsiteY18" fmla="*/ 22860 h 38100"/>
                <a:gd name="connsiteX19" fmla="*/ 11335 w 47625"/>
                <a:gd name="connsiteY19" fmla="*/ 24193 h 38100"/>
                <a:gd name="connsiteX20" fmla="*/ 10001 w 47625"/>
                <a:gd name="connsiteY20" fmla="*/ 25432 h 38100"/>
                <a:gd name="connsiteX21" fmla="*/ 8477 w 47625"/>
                <a:gd name="connsiteY21" fmla="*/ 26956 h 38100"/>
                <a:gd name="connsiteX22" fmla="*/ 7144 w 47625"/>
                <a:gd name="connsiteY22" fmla="*/ 28194 h 38100"/>
                <a:gd name="connsiteX23" fmla="*/ 7144 w 47625"/>
                <a:gd name="connsiteY23" fmla="*/ 28194 h 38100"/>
                <a:gd name="connsiteX24" fmla="*/ 25718 w 47625"/>
                <a:gd name="connsiteY24" fmla="*/ 35337 h 38100"/>
                <a:gd name="connsiteX25" fmla="*/ 43053 w 47625"/>
                <a:gd name="connsiteY25" fmla="*/ 723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3053" y="7144"/>
                  </a:moveTo>
                  <a:lnTo>
                    <a:pt x="42386" y="7144"/>
                  </a:lnTo>
                  <a:lnTo>
                    <a:pt x="40672" y="7144"/>
                  </a:lnTo>
                  <a:lnTo>
                    <a:pt x="38671" y="7715"/>
                  </a:lnTo>
                  <a:lnTo>
                    <a:pt x="36957" y="8382"/>
                  </a:lnTo>
                  <a:lnTo>
                    <a:pt x="34957" y="9049"/>
                  </a:lnTo>
                  <a:lnTo>
                    <a:pt x="33242" y="9715"/>
                  </a:lnTo>
                  <a:lnTo>
                    <a:pt x="31337" y="10573"/>
                  </a:lnTo>
                  <a:lnTo>
                    <a:pt x="29432" y="12382"/>
                  </a:lnTo>
                  <a:lnTo>
                    <a:pt x="27527" y="13240"/>
                  </a:lnTo>
                  <a:lnTo>
                    <a:pt x="25908" y="14097"/>
                  </a:lnTo>
                  <a:lnTo>
                    <a:pt x="24098" y="15144"/>
                  </a:lnTo>
                  <a:lnTo>
                    <a:pt x="22479" y="16002"/>
                  </a:lnTo>
                  <a:lnTo>
                    <a:pt x="20764" y="17145"/>
                  </a:lnTo>
                  <a:lnTo>
                    <a:pt x="19240" y="18097"/>
                  </a:lnTo>
                  <a:lnTo>
                    <a:pt x="17526" y="19335"/>
                  </a:lnTo>
                  <a:lnTo>
                    <a:pt x="16002" y="20384"/>
                  </a:lnTo>
                  <a:lnTo>
                    <a:pt x="14383" y="21717"/>
                  </a:lnTo>
                  <a:lnTo>
                    <a:pt x="12954" y="22860"/>
                  </a:lnTo>
                  <a:lnTo>
                    <a:pt x="11335" y="24193"/>
                  </a:lnTo>
                  <a:lnTo>
                    <a:pt x="10001" y="25432"/>
                  </a:lnTo>
                  <a:lnTo>
                    <a:pt x="8477" y="26956"/>
                  </a:lnTo>
                  <a:lnTo>
                    <a:pt x="7144" y="28194"/>
                  </a:lnTo>
                  <a:lnTo>
                    <a:pt x="7144" y="28194"/>
                  </a:lnTo>
                  <a:cubicBezTo>
                    <a:pt x="13063" y="31228"/>
                    <a:pt x="19290" y="33624"/>
                    <a:pt x="25718" y="35337"/>
                  </a:cubicBezTo>
                  <a:cubicBezTo>
                    <a:pt x="29079" y="24679"/>
                    <a:pt x="35036" y="15024"/>
                    <a:pt x="43053" y="72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4" name="Forma libre 229">
              <a:extLst>
                <a:ext uri="{FF2B5EF4-FFF2-40B4-BE49-F238E27FC236}">
                  <a16:creationId xmlns:a16="http://schemas.microsoft.com/office/drawing/2014/main" id="{95AC0181-08A8-6244-A8C9-DA580178BA9B}"/>
                </a:ext>
              </a:extLst>
            </p:cNvPr>
            <p:cNvSpPr/>
            <p:nvPr/>
          </p:nvSpPr>
          <p:spPr>
            <a:xfrm>
              <a:off x="18902538" y="14640973"/>
              <a:ext cx="47625" cy="38100"/>
            </a:xfrm>
            <a:custGeom>
              <a:avLst/>
              <a:gdLst>
                <a:gd name="connsiteX0" fmla="*/ 8668 w 47625"/>
                <a:gd name="connsiteY0" fmla="*/ 16479 h 38100"/>
                <a:gd name="connsiteX1" fmla="*/ 10192 w 47625"/>
                <a:gd name="connsiteY1" fmla="*/ 17907 h 38100"/>
                <a:gd name="connsiteX2" fmla="*/ 11525 w 47625"/>
                <a:gd name="connsiteY2" fmla="*/ 19145 h 38100"/>
                <a:gd name="connsiteX3" fmla="*/ 13145 w 47625"/>
                <a:gd name="connsiteY3" fmla="*/ 20574 h 38100"/>
                <a:gd name="connsiteX4" fmla="*/ 14574 w 47625"/>
                <a:gd name="connsiteY4" fmla="*/ 21717 h 38100"/>
                <a:gd name="connsiteX5" fmla="*/ 16193 w 47625"/>
                <a:gd name="connsiteY5" fmla="*/ 22956 h 38100"/>
                <a:gd name="connsiteX6" fmla="*/ 17717 w 47625"/>
                <a:gd name="connsiteY6" fmla="*/ 24099 h 38100"/>
                <a:gd name="connsiteX7" fmla="*/ 19431 w 47625"/>
                <a:gd name="connsiteY7" fmla="*/ 25241 h 38100"/>
                <a:gd name="connsiteX8" fmla="*/ 20955 w 47625"/>
                <a:gd name="connsiteY8" fmla="*/ 26289 h 38100"/>
                <a:gd name="connsiteX9" fmla="*/ 22670 w 47625"/>
                <a:gd name="connsiteY9" fmla="*/ 27337 h 38100"/>
                <a:gd name="connsiteX10" fmla="*/ 24289 w 47625"/>
                <a:gd name="connsiteY10" fmla="*/ 28290 h 38100"/>
                <a:gd name="connsiteX11" fmla="*/ 26099 w 47625"/>
                <a:gd name="connsiteY11" fmla="*/ 29337 h 38100"/>
                <a:gd name="connsiteX12" fmla="*/ 27718 w 47625"/>
                <a:gd name="connsiteY12" fmla="*/ 30195 h 38100"/>
                <a:gd name="connsiteX13" fmla="*/ 29623 w 47625"/>
                <a:gd name="connsiteY13" fmla="*/ 31052 h 38100"/>
                <a:gd name="connsiteX14" fmla="*/ 31242 w 47625"/>
                <a:gd name="connsiteY14" fmla="*/ 31814 h 38100"/>
                <a:gd name="connsiteX15" fmla="*/ 33242 w 47625"/>
                <a:gd name="connsiteY15" fmla="*/ 32671 h 38100"/>
                <a:gd name="connsiteX16" fmla="*/ 34862 w 47625"/>
                <a:gd name="connsiteY16" fmla="*/ 33338 h 38100"/>
                <a:gd name="connsiteX17" fmla="*/ 36862 w 47625"/>
                <a:gd name="connsiteY17" fmla="*/ 34004 h 38100"/>
                <a:gd name="connsiteX18" fmla="*/ 38576 w 47625"/>
                <a:gd name="connsiteY18" fmla="*/ 34576 h 38100"/>
                <a:gd name="connsiteX19" fmla="*/ 40577 w 47625"/>
                <a:gd name="connsiteY19" fmla="*/ 35243 h 38100"/>
                <a:gd name="connsiteX20" fmla="*/ 42291 w 47625"/>
                <a:gd name="connsiteY20" fmla="*/ 35719 h 38100"/>
                <a:gd name="connsiteX21" fmla="*/ 42958 w 47625"/>
                <a:gd name="connsiteY21" fmla="*/ 35719 h 38100"/>
                <a:gd name="connsiteX22" fmla="*/ 25622 w 47625"/>
                <a:gd name="connsiteY22" fmla="*/ 7144 h 38100"/>
                <a:gd name="connsiteX23" fmla="*/ 7144 w 47625"/>
                <a:gd name="connsiteY23" fmla="*/ 14288 h 38100"/>
                <a:gd name="connsiteX24" fmla="*/ 7144 w 47625"/>
                <a:gd name="connsiteY24" fmla="*/ 14288 h 38100"/>
                <a:gd name="connsiteX25" fmla="*/ 8477 w 47625"/>
                <a:gd name="connsiteY25" fmla="*/ 15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8668" y="16479"/>
                  </a:moveTo>
                  <a:lnTo>
                    <a:pt x="10192" y="17907"/>
                  </a:lnTo>
                  <a:cubicBezTo>
                    <a:pt x="10589" y="18368"/>
                    <a:pt x="11036" y="18783"/>
                    <a:pt x="11525" y="19145"/>
                  </a:cubicBezTo>
                  <a:lnTo>
                    <a:pt x="13145" y="20574"/>
                  </a:lnTo>
                  <a:lnTo>
                    <a:pt x="14574" y="21717"/>
                  </a:lnTo>
                  <a:lnTo>
                    <a:pt x="16193" y="22956"/>
                  </a:lnTo>
                  <a:lnTo>
                    <a:pt x="17717" y="24099"/>
                  </a:lnTo>
                  <a:lnTo>
                    <a:pt x="19431" y="25241"/>
                  </a:lnTo>
                  <a:lnTo>
                    <a:pt x="20955" y="26289"/>
                  </a:lnTo>
                  <a:lnTo>
                    <a:pt x="22670" y="27337"/>
                  </a:lnTo>
                  <a:lnTo>
                    <a:pt x="24289" y="28290"/>
                  </a:lnTo>
                  <a:lnTo>
                    <a:pt x="26099" y="29337"/>
                  </a:lnTo>
                  <a:lnTo>
                    <a:pt x="27718" y="30195"/>
                  </a:lnTo>
                  <a:lnTo>
                    <a:pt x="29623" y="31052"/>
                  </a:lnTo>
                  <a:lnTo>
                    <a:pt x="31242" y="31814"/>
                  </a:lnTo>
                  <a:lnTo>
                    <a:pt x="33242" y="32671"/>
                  </a:lnTo>
                  <a:lnTo>
                    <a:pt x="34862" y="33338"/>
                  </a:lnTo>
                  <a:lnTo>
                    <a:pt x="36862" y="34004"/>
                  </a:lnTo>
                  <a:lnTo>
                    <a:pt x="38576" y="34576"/>
                  </a:lnTo>
                  <a:lnTo>
                    <a:pt x="40577" y="35243"/>
                  </a:lnTo>
                  <a:lnTo>
                    <a:pt x="42291" y="35719"/>
                  </a:lnTo>
                  <a:lnTo>
                    <a:pt x="42958" y="35719"/>
                  </a:lnTo>
                  <a:cubicBezTo>
                    <a:pt x="34917" y="27764"/>
                    <a:pt x="28963" y="17949"/>
                    <a:pt x="25622" y="7144"/>
                  </a:cubicBezTo>
                  <a:cubicBezTo>
                    <a:pt x="19225" y="8858"/>
                    <a:pt x="13030" y="11253"/>
                    <a:pt x="7144" y="14288"/>
                  </a:cubicBezTo>
                  <a:lnTo>
                    <a:pt x="7144" y="14288"/>
                  </a:lnTo>
                  <a:lnTo>
                    <a:pt x="8477" y="1562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5" name="Forma libre 230">
              <a:extLst>
                <a:ext uri="{FF2B5EF4-FFF2-40B4-BE49-F238E27FC236}">
                  <a16:creationId xmlns:a16="http://schemas.microsoft.com/office/drawing/2014/main" id="{6FEA9121-2123-6740-81A4-F7AC7AD3C261}"/>
                </a:ext>
              </a:extLst>
            </p:cNvPr>
            <p:cNvSpPr/>
            <p:nvPr/>
          </p:nvSpPr>
          <p:spPr>
            <a:xfrm>
              <a:off x="18881393" y="14598968"/>
              <a:ext cx="47625" cy="57150"/>
            </a:xfrm>
            <a:custGeom>
              <a:avLst/>
              <a:gdLst>
                <a:gd name="connsiteX0" fmla="*/ 24574 w 47625"/>
                <a:gd name="connsiteY0" fmla="*/ 52768 h 57150"/>
                <a:gd name="connsiteX1" fmla="*/ 45148 w 47625"/>
                <a:gd name="connsiteY1" fmla="*/ 44577 h 57150"/>
                <a:gd name="connsiteX2" fmla="*/ 39624 w 47625"/>
                <a:gd name="connsiteY2" fmla="*/ 7144 h 57150"/>
                <a:gd name="connsiteX3" fmla="*/ 7144 w 47625"/>
                <a:gd name="connsiteY3" fmla="*/ 7144 h 57150"/>
                <a:gd name="connsiteX4" fmla="*/ 24574 w 47625"/>
                <a:gd name="connsiteY4" fmla="*/ 52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4574" y="52768"/>
                  </a:moveTo>
                  <a:cubicBezTo>
                    <a:pt x="31084" y="49234"/>
                    <a:pt x="37991" y="46485"/>
                    <a:pt x="45148" y="44577"/>
                  </a:cubicBezTo>
                  <a:cubicBezTo>
                    <a:pt x="41656" y="32399"/>
                    <a:pt x="39798" y="19811"/>
                    <a:pt x="39624" y="7144"/>
                  </a:cubicBezTo>
                  <a:lnTo>
                    <a:pt x="7144" y="7144"/>
                  </a:lnTo>
                  <a:cubicBezTo>
                    <a:pt x="7791" y="23853"/>
                    <a:pt x="13916" y="39885"/>
                    <a:pt x="24574" y="5276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sp>
        <p:nvSpPr>
          <p:cNvPr id="96" name="Forma libre 231">
            <a:extLst>
              <a:ext uri="{FF2B5EF4-FFF2-40B4-BE49-F238E27FC236}">
                <a16:creationId xmlns:a16="http://schemas.microsoft.com/office/drawing/2014/main" id="{E5F99100-B6C6-6243-95F4-22C97F9397DF}"/>
              </a:ext>
            </a:extLst>
          </p:cNvPr>
          <p:cNvSpPr/>
          <p:nvPr/>
        </p:nvSpPr>
        <p:spPr>
          <a:xfrm>
            <a:off x="2764830" y="11961375"/>
            <a:ext cx="211853" cy="287515"/>
          </a:xfrm>
          <a:custGeom>
            <a:avLst/>
            <a:gdLst>
              <a:gd name="connsiteX0" fmla="*/ 124301 w 133350"/>
              <a:gd name="connsiteY0" fmla="*/ 50848 h 180975"/>
              <a:gd name="connsiteX1" fmla="*/ 121444 w 133350"/>
              <a:gd name="connsiteY1" fmla="*/ 43895 h 180975"/>
              <a:gd name="connsiteX2" fmla="*/ 43655 w 133350"/>
              <a:gd name="connsiteY2" fmla="*/ 11697 h 180975"/>
              <a:gd name="connsiteX3" fmla="*/ 7144 w 133350"/>
              <a:gd name="connsiteY3" fmla="*/ 61517 h 180975"/>
              <a:gd name="connsiteX4" fmla="*/ 7144 w 133350"/>
              <a:gd name="connsiteY4" fmla="*/ 68946 h 180975"/>
              <a:gd name="connsiteX5" fmla="*/ 7144 w 133350"/>
              <a:gd name="connsiteY5" fmla="*/ 73422 h 180975"/>
              <a:gd name="connsiteX6" fmla="*/ 33147 w 133350"/>
              <a:gd name="connsiteY6" fmla="*/ 126381 h 180975"/>
              <a:gd name="connsiteX7" fmla="*/ 66770 w 133350"/>
              <a:gd name="connsiteY7" fmla="*/ 181436 h 180975"/>
              <a:gd name="connsiteX8" fmla="*/ 87440 w 133350"/>
              <a:gd name="connsiteY8" fmla="*/ 145908 h 180975"/>
              <a:gd name="connsiteX9" fmla="*/ 93345 w 133350"/>
              <a:gd name="connsiteY9" fmla="*/ 135811 h 180975"/>
              <a:gd name="connsiteX10" fmla="*/ 98012 w 133350"/>
              <a:gd name="connsiteY10" fmla="*/ 129525 h 180975"/>
              <a:gd name="connsiteX11" fmla="*/ 126587 w 133350"/>
              <a:gd name="connsiteY11" fmla="*/ 69231 h 180975"/>
              <a:gd name="connsiteX12" fmla="*/ 126587 w 133350"/>
              <a:gd name="connsiteY12" fmla="*/ 61040 h 180975"/>
              <a:gd name="connsiteX13" fmla="*/ 123730 w 133350"/>
              <a:gd name="connsiteY13" fmla="*/ 50848 h 180975"/>
              <a:gd name="connsiteX14" fmla="*/ 66580 w 133350"/>
              <a:gd name="connsiteY14" fmla="*/ 88091 h 180975"/>
              <a:gd name="connsiteX15" fmla="*/ 46292 w 133350"/>
              <a:gd name="connsiteY15" fmla="*/ 73517 h 180975"/>
              <a:gd name="connsiteX16" fmla="*/ 45720 w 133350"/>
              <a:gd name="connsiteY16" fmla="*/ 68183 h 180975"/>
              <a:gd name="connsiteX17" fmla="*/ 45720 w 133350"/>
              <a:gd name="connsiteY17" fmla="*/ 63326 h 180975"/>
              <a:gd name="connsiteX18" fmla="*/ 65949 w 133350"/>
              <a:gd name="connsiteY18" fmla="*/ 43552 h 180975"/>
              <a:gd name="connsiteX19" fmla="*/ 67247 w 133350"/>
              <a:gd name="connsiteY19" fmla="*/ 43609 h 180975"/>
              <a:gd name="connsiteX20" fmla="*/ 89251 w 133350"/>
              <a:gd name="connsiteY20" fmla="*/ 65419 h 180975"/>
              <a:gd name="connsiteX21" fmla="*/ 89249 w 133350"/>
              <a:gd name="connsiteY21" fmla="*/ 65803 h 180975"/>
              <a:gd name="connsiteX22" fmla="*/ 66582 w 133350"/>
              <a:gd name="connsiteY22" fmla="*/ 88091 h 180975"/>
              <a:gd name="connsiteX23" fmla="*/ 66580 w 133350"/>
              <a:gd name="connsiteY23" fmla="*/ 8809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350" h="180975">
                <a:moveTo>
                  <a:pt x="124301" y="50848"/>
                </a:moveTo>
                <a:cubicBezTo>
                  <a:pt x="123489" y="48476"/>
                  <a:pt x="122534" y="46154"/>
                  <a:pt x="121444" y="43895"/>
                </a:cubicBezTo>
                <a:cubicBezTo>
                  <a:pt x="108854" y="13523"/>
                  <a:pt x="74027" y="-893"/>
                  <a:pt x="43655" y="11697"/>
                </a:cubicBezTo>
                <a:cubicBezTo>
                  <a:pt x="23147" y="20197"/>
                  <a:pt x="9073" y="39401"/>
                  <a:pt x="7144" y="61517"/>
                </a:cubicBezTo>
                <a:lnTo>
                  <a:pt x="7144" y="68946"/>
                </a:lnTo>
                <a:cubicBezTo>
                  <a:pt x="7144" y="68946"/>
                  <a:pt x="7144" y="71993"/>
                  <a:pt x="7144" y="73422"/>
                </a:cubicBezTo>
                <a:cubicBezTo>
                  <a:pt x="9335" y="90663"/>
                  <a:pt x="22955" y="109046"/>
                  <a:pt x="33147" y="126381"/>
                </a:cubicBezTo>
                <a:cubicBezTo>
                  <a:pt x="43339" y="143717"/>
                  <a:pt x="55531" y="163148"/>
                  <a:pt x="66770" y="181436"/>
                </a:cubicBezTo>
                <a:cubicBezTo>
                  <a:pt x="73724" y="169530"/>
                  <a:pt x="80677" y="157433"/>
                  <a:pt x="87440" y="145908"/>
                </a:cubicBezTo>
                <a:cubicBezTo>
                  <a:pt x="89345" y="142479"/>
                  <a:pt x="91440" y="139050"/>
                  <a:pt x="93345" y="135811"/>
                </a:cubicBezTo>
                <a:cubicBezTo>
                  <a:pt x="95250" y="132573"/>
                  <a:pt x="96965" y="131525"/>
                  <a:pt x="98012" y="129525"/>
                </a:cubicBezTo>
                <a:cubicBezTo>
                  <a:pt x="108966" y="109427"/>
                  <a:pt x="126587" y="89139"/>
                  <a:pt x="126587" y="69231"/>
                </a:cubicBezTo>
                <a:lnTo>
                  <a:pt x="126587" y="61040"/>
                </a:lnTo>
                <a:cubicBezTo>
                  <a:pt x="125952" y="57562"/>
                  <a:pt x="124996" y="54150"/>
                  <a:pt x="123730" y="50848"/>
                </a:cubicBezTo>
                <a:moveTo>
                  <a:pt x="66580" y="88091"/>
                </a:moveTo>
                <a:cubicBezTo>
                  <a:pt x="57374" y="88143"/>
                  <a:pt x="49182" y="82258"/>
                  <a:pt x="46292" y="73517"/>
                </a:cubicBezTo>
                <a:cubicBezTo>
                  <a:pt x="45833" y="71778"/>
                  <a:pt x="45640" y="69980"/>
                  <a:pt x="45720" y="68183"/>
                </a:cubicBezTo>
                <a:lnTo>
                  <a:pt x="45720" y="63326"/>
                </a:lnTo>
                <a:cubicBezTo>
                  <a:pt x="45846" y="52280"/>
                  <a:pt x="54902" y="43427"/>
                  <a:pt x="65949" y="43552"/>
                </a:cubicBezTo>
                <a:cubicBezTo>
                  <a:pt x="66382" y="43557"/>
                  <a:pt x="66815" y="43576"/>
                  <a:pt x="67247" y="43609"/>
                </a:cubicBezTo>
                <a:cubicBezTo>
                  <a:pt x="79346" y="43556"/>
                  <a:pt x="89197" y="53320"/>
                  <a:pt x="89251" y="65419"/>
                </a:cubicBezTo>
                <a:cubicBezTo>
                  <a:pt x="89252" y="65547"/>
                  <a:pt x="89251" y="65675"/>
                  <a:pt x="89249" y="65803"/>
                </a:cubicBezTo>
                <a:cubicBezTo>
                  <a:pt x="89145" y="78217"/>
                  <a:pt x="78996" y="88196"/>
                  <a:pt x="66582" y="88091"/>
                </a:cubicBezTo>
                <a:cubicBezTo>
                  <a:pt x="66581" y="88091"/>
                  <a:pt x="66581" y="88091"/>
                  <a:pt x="66580" y="88091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sp>
        <p:nvSpPr>
          <p:cNvPr id="97" name="TextBox 65">
            <a:extLst>
              <a:ext uri="{FF2B5EF4-FFF2-40B4-BE49-F238E27FC236}">
                <a16:creationId xmlns:a16="http://schemas.microsoft.com/office/drawing/2014/main" id="{36CE492D-0BB3-C24F-9E38-FE66AAD19A52}"/>
              </a:ext>
            </a:extLst>
          </p:cNvPr>
          <p:cNvSpPr txBox="1"/>
          <p:nvPr/>
        </p:nvSpPr>
        <p:spPr>
          <a:xfrm>
            <a:off x="3115922" y="10119273"/>
            <a:ext cx="1289155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Phone: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Email: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Web: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Home:</a:t>
            </a:r>
          </a:p>
        </p:txBody>
      </p:sp>
      <p:sp>
        <p:nvSpPr>
          <p:cNvPr id="98" name="TextBox 65">
            <a:extLst>
              <a:ext uri="{FF2B5EF4-FFF2-40B4-BE49-F238E27FC236}">
                <a16:creationId xmlns:a16="http://schemas.microsoft.com/office/drawing/2014/main" id="{69C78A87-D6B7-9B43-A4D6-D5F90A6FB0F2}"/>
              </a:ext>
            </a:extLst>
          </p:cNvPr>
          <p:cNvSpPr txBox="1"/>
          <p:nvPr/>
        </p:nvSpPr>
        <p:spPr>
          <a:xfrm>
            <a:off x="4463332" y="10118130"/>
            <a:ext cx="3636742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+00 123 456 790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carl@gmail.com</a:t>
            </a: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www.csmith.com</a:t>
            </a:r>
            <a:endParaRPr lang="en-US" sz="2400" dirty="0">
              <a:latin typeface="Lato Light" panose="020F0302020204030203" pitchFamily="34" charset="77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Apartment, 000, Street</a:t>
            </a:r>
          </a:p>
        </p:txBody>
      </p:sp>
      <p:sp>
        <p:nvSpPr>
          <p:cNvPr id="109" name="TextBox 65">
            <a:extLst>
              <a:ext uri="{FF2B5EF4-FFF2-40B4-BE49-F238E27FC236}">
                <a16:creationId xmlns:a16="http://schemas.microsoft.com/office/drawing/2014/main" id="{B363F126-0496-F843-9507-56480254CF6E}"/>
              </a:ext>
            </a:extLst>
          </p:cNvPr>
          <p:cNvSpPr txBox="1"/>
          <p:nvPr/>
        </p:nvSpPr>
        <p:spPr>
          <a:xfrm>
            <a:off x="9462868" y="508930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0" name="TextBox 65">
            <a:extLst>
              <a:ext uri="{FF2B5EF4-FFF2-40B4-BE49-F238E27FC236}">
                <a16:creationId xmlns:a16="http://schemas.microsoft.com/office/drawing/2014/main" id="{2791DF5B-B7F6-8241-B3F4-D0F564E7F6D2}"/>
              </a:ext>
            </a:extLst>
          </p:cNvPr>
          <p:cNvSpPr txBox="1"/>
          <p:nvPr/>
        </p:nvSpPr>
        <p:spPr>
          <a:xfrm>
            <a:off x="9462868" y="675640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281B10-7945-6946-99C6-27FEED65EEAD}"/>
              </a:ext>
            </a:extLst>
          </p:cNvPr>
          <p:cNvSpPr/>
          <p:nvPr/>
        </p:nvSpPr>
        <p:spPr>
          <a:xfrm>
            <a:off x="9462868" y="858520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Experience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2" name="TextBox 65">
            <a:extLst>
              <a:ext uri="{FF2B5EF4-FFF2-40B4-BE49-F238E27FC236}">
                <a16:creationId xmlns:a16="http://schemas.microsoft.com/office/drawing/2014/main" id="{4B7500AB-BF47-284A-A4C2-7F5C67D57C9C}"/>
              </a:ext>
            </a:extLst>
          </p:cNvPr>
          <p:cNvSpPr txBox="1"/>
          <p:nvPr/>
        </p:nvSpPr>
        <p:spPr>
          <a:xfrm>
            <a:off x="9462868" y="931586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3" name="TextBox 65">
            <a:extLst>
              <a:ext uri="{FF2B5EF4-FFF2-40B4-BE49-F238E27FC236}">
                <a16:creationId xmlns:a16="http://schemas.microsoft.com/office/drawing/2014/main" id="{1D938007-5710-8E43-90FE-BF13587B6D22}"/>
              </a:ext>
            </a:extLst>
          </p:cNvPr>
          <p:cNvSpPr txBox="1"/>
          <p:nvPr/>
        </p:nvSpPr>
        <p:spPr>
          <a:xfrm>
            <a:off x="9462868" y="1098296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5" name="TextBox 65">
            <a:extLst>
              <a:ext uri="{FF2B5EF4-FFF2-40B4-BE49-F238E27FC236}">
                <a16:creationId xmlns:a16="http://schemas.microsoft.com/office/drawing/2014/main" id="{85092542-F276-3C43-8991-3997E1B6CE12}"/>
              </a:ext>
            </a:extLst>
          </p:cNvPr>
          <p:cNvSpPr txBox="1"/>
          <p:nvPr/>
        </p:nvSpPr>
        <p:spPr>
          <a:xfrm>
            <a:off x="16654305" y="6122968"/>
            <a:ext cx="2329008" cy="156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Photoshop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Lightroom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Premiere Pro</a:t>
            </a:r>
          </a:p>
        </p:txBody>
      </p:sp>
      <p:grpSp>
        <p:nvGrpSpPr>
          <p:cNvPr id="116" name="Grupo 44">
            <a:extLst>
              <a:ext uri="{FF2B5EF4-FFF2-40B4-BE49-F238E27FC236}">
                <a16:creationId xmlns:a16="http://schemas.microsoft.com/office/drawing/2014/main" id="{2179E9D7-6530-EF4E-9433-91EC940C829B}"/>
              </a:ext>
            </a:extLst>
          </p:cNvPr>
          <p:cNvGrpSpPr/>
          <p:nvPr/>
        </p:nvGrpSpPr>
        <p:grpSpPr>
          <a:xfrm>
            <a:off x="18690015" y="6365677"/>
            <a:ext cx="3702625" cy="1155903"/>
            <a:chOff x="10420642" y="11619656"/>
            <a:chExt cx="6618668" cy="1155903"/>
          </a:xfrm>
        </p:grpSpPr>
        <p:sp>
          <p:nvSpPr>
            <p:cNvPr id="117" name="Forma libre 190">
              <a:extLst>
                <a:ext uri="{FF2B5EF4-FFF2-40B4-BE49-F238E27FC236}">
                  <a16:creationId xmlns:a16="http://schemas.microsoft.com/office/drawing/2014/main" id="{15D6953F-0A7F-F64F-B099-925CD96831DB}"/>
                </a:ext>
              </a:extLst>
            </p:cNvPr>
            <p:cNvSpPr/>
            <p:nvPr/>
          </p:nvSpPr>
          <p:spPr>
            <a:xfrm>
              <a:off x="10420642" y="12642467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291A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8" name="Forma libre 191">
              <a:extLst>
                <a:ext uri="{FF2B5EF4-FFF2-40B4-BE49-F238E27FC236}">
                  <a16:creationId xmlns:a16="http://schemas.microsoft.com/office/drawing/2014/main" id="{61612F4C-6CED-2E46-99C3-2B3570D7ED06}"/>
                </a:ext>
              </a:extLst>
            </p:cNvPr>
            <p:cNvSpPr/>
            <p:nvPr/>
          </p:nvSpPr>
          <p:spPr>
            <a:xfrm>
              <a:off x="10420642" y="12132282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Forma libre 192">
              <a:extLst>
                <a:ext uri="{FF2B5EF4-FFF2-40B4-BE49-F238E27FC236}">
                  <a16:creationId xmlns:a16="http://schemas.microsoft.com/office/drawing/2014/main" id="{41F34D4E-776F-6D4D-A988-2A031BD36CE4}"/>
                </a:ext>
              </a:extLst>
            </p:cNvPr>
            <p:cNvSpPr/>
            <p:nvPr/>
          </p:nvSpPr>
          <p:spPr>
            <a:xfrm>
              <a:off x="10420642" y="11619656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0" name="Forma libre 193">
              <a:extLst>
                <a:ext uri="{FF2B5EF4-FFF2-40B4-BE49-F238E27FC236}">
                  <a16:creationId xmlns:a16="http://schemas.microsoft.com/office/drawing/2014/main" id="{1A435B3A-22C1-ED47-8434-4C7CBC59CFA6}"/>
                </a:ext>
              </a:extLst>
            </p:cNvPr>
            <p:cNvSpPr/>
            <p:nvPr/>
          </p:nvSpPr>
          <p:spPr>
            <a:xfrm>
              <a:off x="10420642" y="12132282"/>
              <a:ext cx="6294223" cy="133092"/>
            </a:xfrm>
            <a:custGeom>
              <a:avLst/>
              <a:gdLst>
                <a:gd name="connsiteX0" fmla="*/ 7144 w 923925"/>
                <a:gd name="connsiteY0" fmla="*/ 7144 h 57150"/>
                <a:gd name="connsiteX1" fmla="*/ 917639 w 923925"/>
                <a:gd name="connsiteY1" fmla="*/ 7144 h 57150"/>
                <a:gd name="connsiteX2" fmla="*/ 917639 w 923925"/>
                <a:gd name="connsiteY2" fmla="*/ 52102 h 57150"/>
                <a:gd name="connsiteX3" fmla="*/ 7144 w 923925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925" h="57150">
                  <a:moveTo>
                    <a:pt x="7144" y="7144"/>
                  </a:moveTo>
                  <a:lnTo>
                    <a:pt x="917639" y="7144"/>
                  </a:lnTo>
                  <a:lnTo>
                    <a:pt x="91763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1" name="Forma libre 194">
              <a:extLst>
                <a:ext uri="{FF2B5EF4-FFF2-40B4-BE49-F238E27FC236}">
                  <a16:creationId xmlns:a16="http://schemas.microsoft.com/office/drawing/2014/main" id="{BD1ACC04-175D-FC46-842C-7AC43283C98E}"/>
                </a:ext>
              </a:extLst>
            </p:cNvPr>
            <p:cNvSpPr/>
            <p:nvPr/>
          </p:nvSpPr>
          <p:spPr>
            <a:xfrm>
              <a:off x="10420642" y="12642467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2" name="Forma libre 195">
              <a:extLst>
                <a:ext uri="{FF2B5EF4-FFF2-40B4-BE49-F238E27FC236}">
                  <a16:creationId xmlns:a16="http://schemas.microsoft.com/office/drawing/2014/main" id="{266D2DAE-7DDD-CD4D-9B22-593F4F9601A4}"/>
                </a:ext>
              </a:extLst>
            </p:cNvPr>
            <p:cNvSpPr/>
            <p:nvPr/>
          </p:nvSpPr>
          <p:spPr>
            <a:xfrm>
              <a:off x="10420642" y="11619656"/>
              <a:ext cx="5061334" cy="133092"/>
            </a:xfrm>
            <a:custGeom>
              <a:avLst/>
              <a:gdLst>
                <a:gd name="connsiteX0" fmla="*/ 7144 w 742950"/>
                <a:gd name="connsiteY0" fmla="*/ 7144 h 57150"/>
                <a:gd name="connsiteX1" fmla="*/ 742855 w 742950"/>
                <a:gd name="connsiteY1" fmla="*/ 7144 h 57150"/>
                <a:gd name="connsiteX2" fmla="*/ 742855 w 742950"/>
                <a:gd name="connsiteY2" fmla="*/ 52102 h 57150"/>
                <a:gd name="connsiteX3" fmla="*/ 7144 w 7429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57150">
                  <a:moveTo>
                    <a:pt x="7144" y="7144"/>
                  </a:moveTo>
                  <a:lnTo>
                    <a:pt x="742855" y="7144"/>
                  </a:lnTo>
                  <a:lnTo>
                    <a:pt x="742855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A58EBC-D831-5342-A43C-2AA5D0E4B3CD}"/>
              </a:ext>
            </a:extLst>
          </p:cNvPr>
          <p:cNvSpPr/>
          <p:nvPr/>
        </p:nvSpPr>
        <p:spPr>
          <a:xfrm>
            <a:off x="16727268" y="43586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 Skills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60D4FCA-1694-EF43-89A7-DCAF6A3A21AB}"/>
              </a:ext>
            </a:extLst>
          </p:cNvPr>
          <p:cNvSpPr/>
          <p:nvPr/>
        </p:nvSpPr>
        <p:spPr>
          <a:xfrm>
            <a:off x="16727268" y="86258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Language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7" name="TextBox 65">
            <a:extLst>
              <a:ext uri="{FF2B5EF4-FFF2-40B4-BE49-F238E27FC236}">
                <a16:creationId xmlns:a16="http://schemas.microsoft.com/office/drawing/2014/main" id="{E116002A-FCB6-DB40-9FDB-F792799EEFDF}"/>
              </a:ext>
            </a:extLst>
          </p:cNvPr>
          <p:cNvSpPr txBox="1"/>
          <p:nvPr/>
        </p:nvSpPr>
        <p:spPr>
          <a:xfrm>
            <a:off x="16654305" y="10146328"/>
            <a:ext cx="2329008" cy="156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Spanish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French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English</a:t>
            </a:r>
          </a:p>
        </p:txBody>
      </p:sp>
      <p:grpSp>
        <p:nvGrpSpPr>
          <p:cNvPr id="128" name="Grupo 44">
            <a:extLst>
              <a:ext uri="{FF2B5EF4-FFF2-40B4-BE49-F238E27FC236}">
                <a16:creationId xmlns:a16="http://schemas.microsoft.com/office/drawing/2014/main" id="{D4F02551-2E55-834F-ABCF-4AB605181F60}"/>
              </a:ext>
            </a:extLst>
          </p:cNvPr>
          <p:cNvGrpSpPr/>
          <p:nvPr/>
        </p:nvGrpSpPr>
        <p:grpSpPr>
          <a:xfrm>
            <a:off x="18690015" y="10389037"/>
            <a:ext cx="3702625" cy="1155903"/>
            <a:chOff x="10420642" y="11619656"/>
            <a:chExt cx="6618668" cy="1155903"/>
          </a:xfrm>
        </p:grpSpPr>
        <p:sp>
          <p:nvSpPr>
            <p:cNvPr id="129" name="Forma libre 190">
              <a:extLst>
                <a:ext uri="{FF2B5EF4-FFF2-40B4-BE49-F238E27FC236}">
                  <a16:creationId xmlns:a16="http://schemas.microsoft.com/office/drawing/2014/main" id="{96401AC7-8D42-A341-89B4-0E91618F1A1B}"/>
                </a:ext>
              </a:extLst>
            </p:cNvPr>
            <p:cNvSpPr/>
            <p:nvPr/>
          </p:nvSpPr>
          <p:spPr>
            <a:xfrm>
              <a:off x="10420642" y="12642467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291A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0" name="Forma libre 191">
              <a:extLst>
                <a:ext uri="{FF2B5EF4-FFF2-40B4-BE49-F238E27FC236}">
                  <a16:creationId xmlns:a16="http://schemas.microsoft.com/office/drawing/2014/main" id="{45941C09-0D48-F147-A203-A6690BFD839A}"/>
                </a:ext>
              </a:extLst>
            </p:cNvPr>
            <p:cNvSpPr/>
            <p:nvPr/>
          </p:nvSpPr>
          <p:spPr>
            <a:xfrm>
              <a:off x="10420642" y="12132282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1" name="Forma libre 192">
              <a:extLst>
                <a:ext uri="{FF2B5EF4-FFF2-40B4-BE49-F238E27FC236}">
                  <a16:creationId xmlns:a16="http://schemas.microsoft.com/office/drawing/2014/main" id="{A3BA4531-DAB4-9D4D-B6A9-169BA9B1EF03}"/>
                </a:ext>
              </a:extLst>
            </p:cNvPr>
            <p:cNvSpPr/>
            <p:nvPr/>
          </p:nvSpPr>
          <p:spPr>
            <a:xfrm>
              <a:off x="10420642" y="11619656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2" name="Forma libre 193">
              <a:extLst>
                <a:ext uri="{FF2B5EF4-FFF2-40B4-BE49-F238E27FC236}">
                  <a16:creationId xmlns:a16="http://schemas.microsoft.com/office/drawing/2014/main" id="{5B5E210B-3303-0044-9A42-6ED75283D209}"/>
                </a:ext>
              </a:extLst>
            </p:cNvPr>
            <p:cNvSpPr/>
            <p:nvPr/>
          </p:nvSpPr>
          <p:spPr>
            <a:xfrm>
              <a:off x="10420642" y="12132282"/>
              <a:ext cx="6294223" cy="133092"/>
            </a:xfrm>
            <a:custGeom>
              <a:avLst/>
              <a:gdLst>
                <a:gd name="connsiteX0" fmla="*/ 7144 w 923925"/>
                <a:gd name="connsiteY0" fmla="*/ 7144 h 57150"/>
                <a:gd name="connsiteX1" fmla="*/ 917639 w 923925"/>
                <a:gd name="connsiteY1" fmla="*/ 7144 h 57150"/>
                <a:gd name="connsiteX2" fmla="*/ 917639 w 923925"/>
                <a:gd name="connsiteY2" fmla="*/ 52102 h 57150"/>
                <a:gd name="connsiteX3" fmla="*/ 7144 w 923925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925" h="57150">
                  <a:moveTo>
                    <a:pt x="7144" y="7144"/>
                  </a:moveTo>
                  <a:lnTo>
                    <a:pt x="917639" y="7144"/>
                  </a:lnTo>
                  <a:lnTo>
                    <a:pt x="91763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3" name="Forma libre 194">
              <a:extLst>
                <a:ext uri="{FF2B5EF4-FFF2-40B4-BE49-F238E27FC236}">
                  <a16:creationId xmlns:a16="http://schemas.microsoft.com/office/drawing/2014/main" id="{E8CBED02-B140-D244-9AA0-EEDD377A83AC}"/>
                </a:ext>
              </a:extLst>
            </p:cNvPr>
            <p:cNvSpPr/>
            <p:nvPr/>
          </p:nvSpPr>
          <p:spPr>
            <a:xfrm>
              <a:off x="10420642" y="12642467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4" name="Forma libre 195">
              <a:extLst>
                <a:ext uri="{FF2B5EF4-FFF2-40B4-BE49-F238E27FC236}">
                  <a16:creationId xmlns:a16="http://schemas.microsoft.com/office/drawing/2014/main" id="{581AE7B6-1B4F-0E44-A731-E2E284B6DC50}"/>
                </a:ext>
              </a:extLst>
            </p:cNvPr>
            <p:cNvSpPr/>
            <p:nvPr/>
          </p:nvSpPr>
          <p:spPr>
            <a:xfrm>
              <a:off x="10420642" y="11619656"/>
              <a:ext cx="5061334" cy="133092"/>
            </a:xfrm>
            <a:custGeom>
              <a:avLst/>
              <a:gdLst>
                <a:gd name="connsiteX0" fmla="*/ 7144 w 742950"/>
                <a:gd name="connsiteY0" fmla="*/ 7144 h 57150"/>
                <a:gd name="connsiteX1" fmla="*/ 742855 w 742950"/>
                <a:gd name="connsiteY1" fmla="*/ 7144 h 57150"/>
                <a:gd name="connsiteX2" fmla="*/ 742855 w 742950"/>
                <a:gd name="connsiteY2" fmla="*/ 52102 h 57150"/>
                <a:gd name="connsiteX3" fmla="*/ 7144 w 7429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57150">
                  <a:moveTo>
                    <a:pt x="7144" y="7144"/>
                  </a:moveTo>
                  <a:lnTo>
                    <a:pt x="742855" y="7144"/>
                  </a:lnTo>
                  <a:lnTo>
                    <a:pt x="742855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C5F351-1C7C-344D-A7AE-B7F6170CF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3872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" name="Freeform 372">
            <a:extLst>
              <a:ext uri="{FF2B5EF4-FFF2-40B4-BE49-F238E27FC236}">
                <a16:creationId xmlns:a16="http://schemas.microsoft.com/office/drawing/2014/main" id="{BB498FBD-FB41-D54B-A33B-07E4B02C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170" y="4829828"/>
            <a:ext cx="1891742" cy="1891741"/>
          </a:xfrm>
          <a:custGeom>
            <a:avLst/>
            <a:gdLst>
              <a:gd name="T0" fmla="*/ 27 w 281"/>
              <a:gd name="T1" fmla="*/ 280 h 281"/>
              <a:gd name="T2" fmla="*/ 27 w 281"/>
              <a:gd name="T3" fmla="*/ 280 h 281"/>
              <a:gd name="T4" fmla="*/ 253 w 281"/>
              <a:gd name="T5" fmla="*/ 280 h 281"/>
              <a:gd name="T6" fmla="*/ 280 w 281"/>
              <a:gd name="T7" fmla="*/ 253 h 281"/>
              <a:gd name="T8" fmla="*/ 280 w 281"/>
              <a:gd name="T9" fmla="*/ 27 h 281"/>
              <a:gd name="T10" fmla="*/ 253 w 281"/>
              <a:gd name="T11" fmla="*/ 0 h 281"/>
              <a:gd name="T12" fmla="*/ 27 w 281"/>
              <a:gd name="T13" fmla="*/ 0 h 281"/>
              <a:gd name="T14" fmla="*/ 0 w 281"/>
              <a:gd name="T15" fmla="*/ 27 h 281"/>
              <a:gd name="T16" fmla="*/ 0 w 281"/>
              <a:gd name="T17" fmla="*/ 253 h 281"/>
              <a:gd name="T18" fmla="*/ 27 w 281"/>
              <a:gd name="T19" fmla="*/ 280 h 281"/>
              <a:gd name="T20" fmla="*/ 27 w 281"/>
              <a:gd name="T21" fmla="*/ 280 h 281"/>
              <a:gd name="T22" fmla="*/ 27 w 281"/>
              <a:gd name="T2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7" y="280"/>
                </a:moveTo>
                <a:lnTo>
                  <a:pt x="27" y="280"/>
                </a:ln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18"/>
                  <a:pt x="271" y="0"/>
                  <a:pt x="25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lose/>
                <a:moveTo>
                  <a:pt x="27" y="280"/>
                </a:moveTo>
                <a:lnTo>
                  <a:pt x="27" y="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374">
            <a:extLst>
              <a:ext uri="{FF2B5EF4-FFF2-40B4-BE49-F238E27FC236}">
                <a16:creationId xmlns:a16="http://schemas.microsoft.com/office/drawing/2014/main" id="{65AC6C19-A476-8744-8AE2-591BE2710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170" y="7135388"/>
            <a:ext cx="1891742" cy="1891741"/>
          </a:xfrm>
          <a:custGeom>
            <a:avLst/>
            <a:gdLst>
              <a:gd name="T0" fmla="*/ 27 w 281"/>
              <a:gd name="T1" fmla="*/ 280 h 281"/>
              <a:gd name="T2" fmla="*/ 27 w 281"/>
              <a:gd name="T3" fmla="*/ 280 h 281"/>
              <a:gd name="T4" fmla="*/ 253 w 281"/>
              <a:gd name="T5" fmla="*/ 280 h 281"/>
              <a:gd name="T6" fmla="*/ 280 w 281"/>
              <a:gd name="T7" fmla="*/ 253 h 281"/>
              <a:gd name="T8" fmla="*/ 280 w 281"/>
              <a:gd name="T9" fmla="*/ 27 h 281"/>
              <a:gd name="T10" fmla="*/ 253 w 281"/>
              <a:gd name="T11" fmla="*/ 0 h 281"/>
              <a:gd name="T12" fmla="*/ 27 w 281"/>
              <a:gd name="T13" fmla="*/ 0 h 281"/>
              <a:gd name="T14" fmla="*/ 0 w 281"/>
              <a:gd name="T15" fmla="*/ 27 h 281"/>
              <a:gd name="T16" fmla="*/ 0 w 281"/>
              <a:gd name="T17" fmla="*/ 253 h 281"/>
              <a:gd name="T18" fmla="*/ 27 w 281"/>
              <a:gd name="T19" fmla="*/ 280 h 281"/>
              <a:gd name="T20" fmla="*/ 27 w 281"/>
              <a:gd name="T21" fmla="*/ 280 h 281"/>
              <a:gd name="T22" fmla="*/ 27 w 281"/>
              <a:gd name="T2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7" y="280"/>
                </a:moveTo>
                <a:lnTo>
                  <a:pt x="27" y="280"/>
                </a:ln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9"/>
                  <a:pt x="271" y="0"/>
                  <a:pt x="25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lose/>
                <a:moveTo>
                  <a:pt x="27" y="280"/>
                </a:moveTo>
                <a:lnTo>
                  <a:pt x="27" y="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376">
            <a:extLst>
              <a:ext uri="{FF2B5EF4-FFF2-40B4-BE49-F238E27FC236}">
                <a16:creationId xmlns:a16="http://schemas.microsoft.com/office/drawing/2014/main" id="{2781D6E3-B8B8-924D-8CE7-81F40D709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170" y="9440948"/>
            <a:ext cx="1891742" cy="1891741"/>
          </a:xfrm>
          <a:custGeom>
            <a:avLst/>
            <a:gdLst>
              <a:gd name="T0" fmla="*/ 253 w 281"/>
              <a:gd name="T1" fmla="*/ 0 h 281"/>
              <a:gd name="T2" fmla="*/ 253 w 281"/>
              <a:gd name="T3" fmla="*/ 0 h 281"/>
              <a:gd name="T4" fmla="*/ 27 w 281"/>
              <a:gd name="T5" fmla="*/ 0 h 281"/>
              <a:gd name="T6" fmla="*/ 0 w 281"/>
              <a:gd name="T7" fmla="*/ 27 h 281"/>
              <a:gd name="T8" fmla="*/ 0 w 281"/>
              <a:gd name="T9" fmla="*/ 253 h 281"/>
              <a:gd name="T10" fmla="*/ 27 w 281"/>
              <a:gd name="T11" fmla="*/ 280 h 281"/>
              <a:gd name="T12" fmla="*/ 253 w 281"/>
              <a:gd name="T13" fmla="*/ 280 h 281"/>
              <a:gd name="T14" fmla="*/ 280 w 281"/>
              <a:gd name="T15" fmla="*/ 253 h 281"/>
              <a:gd name="T16" fmla="*/ 280 w 281"/>
              <a:gd name="T17" fmla="*/ 27 h 281"/>
              <a:gd name="T18" fmla="*/ 253 w 281"/>
              <a:gd name="T19" fmla="*/ 0 h 281"/>
              <a:gd name="T20" fmla="*/ 253 w 281"/>
              <a:gd name="T21" fmla="*/ 0 h 281"/>
              <a:gd name="T22" fmla="*/ 253 w 281"/>
              <a:gd name="T23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53" y="0"/>
                </a:moveTo>
                <a:lnTo>
                  <a:pt x="25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9"/>
                  <a:pt x="271" y="0"/>
                  <a:pt x="253" y="0"/>
                </a:cubicBezTo>
                <a:close/>
                <a:moveTo>
                  <a:pt x="253" y="0"/>
                </a:moveTo>
                <a:lnTo>
                  <a:pt x="2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378">
            <a:extLst>
              <a:ext uri="{FF2B5EF4-FFF2-40B4-BE49-F238E27FC236}">
                <a16:creationId xmlns:a16="http://schemas.microsoft.com/office/drawing/2014/main" id="{84EAC415-4FBD-654F-B574-92B4FC53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224" y="8790662"/>
            <a:ext cx="1714391" cy="2542027"/>
          </a:xfrm>
          <a:custGeom>
            <a:avLst/>
            <a:gdLst>
              <a:gd name="T0" fmla="*/ 254 w 255"/>
              <a:gd name="T1" fmla="*/ 0 h 381"/>
              <a:gd name="T2" fmla="*/ 254 w 255"/>
              <a:gd name="T3" fmla="*/ 0 h 381"/>
              <a:gd name="T4" fmla="*/ 236 w 255"/>
              <a:gd name="T5" fmla="*/ 353 h 381"/>
              <a:gd name="T6" fmla="*/ 208 w 255"/>
              <a:gd name="T7" fmla="*/ 380 h 381"/>
              <a:gd name="T8" fmla="*/ 46 w 255"/>
              <a:gd name="T9" fmla="*/ 380 h 381"/>
              <a:gd name="T10" fmla="*/ 18 w 255"/>
              <a:gd name="T11" fmla="*/ 353 h 381"/>
              <a:gd name="T12" fmla="*/ 0 w 255"/>
              <a:gd name="T13" fmla="*/ 0 h 381"/>
              <a:gd name="T14" fmla="*/ 254 w 255"/>
              <a:gd name="T15" fmla="*/ 0 h 381"/>
              <a:gd name="T16" fmla="*/ 254 w 255"/>
              <a:gd name="T17" fmla="*/ 0 h 381"/>
              <a:gd name="T18" fmla="*/ 254 w 255"/>
              <a:gd name="T19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381">
                <a:moveTo>
                  <a:pt x="254" y="0"/>
                </a:moveTo>
                <a:lnTo>
                  <a:pt x="254" y="0"/>
                </a:lnTo>
                <a:cubicBezTo>
                  <a:pt x="236" y="353"/>
                  <a:pt x="236" y="353"/>
                  <a:pt x="236" y="353"/>
                </a:cubicBezTo>
                <a:cubicBezTo>
                  <a:pt x="236" y="371"/>
                  <a:pt x="227" y="380"/>
                  <a:pt x="208" y="380"/>
                </a:cubicBezTo>
                <a:cubicBezTo>
                  <a:pt x="46" y="380"/>
                  <a:pt x="46" y="380"/>
                  <a:pt x="46" y="380"/>
                </a:cubicBezTo>
                <a:cubicBezTo>
                  <a:pt x="27" y="380"/>
                  <a:pt x="18" y="371"/>
                  <a:pt x="18" y="353"/>
                </a:cubicBezTo>
                <a:cubicBezTo>
                  <a:pt x="0" y="0"/>
                  <a:pt x="0" y="0"/>
                  <a:pt x="0" y="0"/>
                </a:cubicBezTo>
                <a:lnTo>
                  <a:pt x="254" y="0"/>
                </a:lnTo>
                <a:close/>
                <a:moveTo>
                  <a:pt x="254" y="0"/>
                </a:moveTo>
                <a:lnTo>
                  <a:pt x="25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380">
            <a:extLst>
              <a:ext uri="{FF2B5EF4-FFF2-40B4-BE49-F238E27FC236}">
                <a16:creationId xmlns:a16="http://schemas.microsoft.com/office/drawing/2014/main" id="{A14F84EC-4030-DD41-8260-302AD3C6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91" y="4829828"/>
            <a:ext cx="1211906" cy="1211888"/>
          </a:xfrm>
          <a:custGeom>
            <a:avLst/>
            <a:gdLst>
              <a:gd name="T0" fmla="*/ 181 w 182"/>
              <a:gd name="T1" fmla="*/ 90 h 182"/>
              <a:gd name="T2" fmla="*/ 181 w 182"/>
              <a:gd name="T3" fmla="*/ 90 h 182"/>
              <a:gd name="T4" fmla="*/ 91 w 182"/>
              <a:gd name="T5" fmla="*/ 181 h 182"/>
              <a:gd name="T6" fmla="*/ 0 w 182"/>
              <a:gd name="T7" fmla="*/ 90 h 182"/>
              <a:gd name="T8" fmla="*/ 91 w 182"/>
              <a:gd name="T9" fmla="*/ 0 h 182"/>
              <a:gd name="T10" fmla="*/ 181 w 182"/>
              <a:gd name="T11" fmla="*/ 90 h 182"/>
              <a:gd name="T12" fmla="*/ 181 w 182"/>
              <a:gd name="T13" fmla="*/ 90 h 182"/>
              <a:gd name="T14" fmla="*/ 181 w 182"/>
              <a:gd name="T15" fmla="*/ 9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182">
                <a:moveTo>
                  <a:pt x="181" y="90"/>
                </a:moveTo>
                <a:lnTo>
                  <a:pt x="181" y="90"/>
                </a:lnTo>
                <a:cubicBezTo>
                  <a:pt x="181" y="144"/>
                  <a:pt x="145" y="181"/>
                  <a:pt x="91" y="181"/>
                </a:cubicBezTo>
                <a:cubicBezTo>
                  <a:pt x="46" y="181"/>
                  <a:pt x="0" y="144"/>
                  <a:pt x="0" y="90"/>
                </a:cubicBezTo>
                <a:cubicBezTo>
                  <a:pt x="0" y="45"/>
                  <a:pt x="46" y="0"/>
                  <a:pt x="91" y="0"/>
                </a:cubicBezTo>
                <a:cubicBezTo>
                  <a:pt x="145" y="0"/>
                  <a:pt x="181" y="45"/>
                  <a:pt x="181" y="90"/>
                </a:cubicBezTo>
                <a:close/>
                <a:moveTo>
                  <a:pt x="181" y="90"/>
                </a:moveTo>
                <a:lnTo>
                  <a:pt x="181" y="9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382">
            <a:extLst>
              <a:ext uri="{FF2B5EF4-FFF2-40B4-BE49-F238E27FC236}">
                <a16:creationId xmlns:a16="http://schemas.microsoft.com/office/drawing/2014/main" id="{4B24B0F7-0379-294A-946E-CBFD77F7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522" y="6041716"/>
            <a:ext cx="2423794" cy="2808063"/>
          </a:xfrm>
          <a:custGeom>
            <a:avLst/>
            <a:gdLst>
              <a:gd name="T0" fmla="*/ 361 w 362"/>
              <a:gd name="T1" fmla="*/ 118 h 417"/>
              <a:gd name="T2" fmla="*/ 361 w 362"/>
              <a:gd name="T3" fmla="*/ 118 h 417"/>
              <a:gd name="T4" fmla="*/ 361 w 362"/>
              <a:gd name="T5" fmla="*/ 389 h 417"/>
              <a:gd name="T6" fmla="*/ 334 w 362"/>
              <a:gd name="T7" fmla="*/ 416 h 417"/>
              <a:gd name="T8" fmla="*/ 26 w 362"/>
              <a:gd name="T9" fmla="*/ 416 h 417"/>
              <a:gd name="T10" fmla="*/ 0 w 362"/>
              <a:gd name="T11" fmla="*/ 389 h 417"/>
              <a:gd name="T12" fmla="*/ 0 w 362"/>
              <a:gd name="T13" fmla="*/ 118 h 417"/>
              <a:gd name="T14" fmla="*/ 117 w 362"/>
              <a:gd name="T15" fmla="*/ 0 h 417"/>
              <a:gd name="T16" fmla="*/ 243 w 362"/>
              <a:gd name="T17" fmla="*/ 0 h 417"/>
              <a:gd name="T18" fmla="*/ 361 w 362"/>
              <a:gd name="T19" fmla="*/ 118 h 417"/>
              <a:gd name="T20" fmla="*/ 361 w 362"/>
              <a:gd name="T21" fmla="*/ 118 h 417"/>
              <a:gd name="T22" fmla="*/ 361 w 362"/>
              <a:gd name="T23" fmla="*/ 11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2" h="417">
                <a:moveTo>
                  <a:pt x="361" y="118"/>
                </a:moveTo>
                <a:lnTo>
                  <a:pt x="361" y="118"/>
                </a:lnTo>
                <a:cubicBezTo>
                  <a:pt x="361" y="389"/>
                  <a:pt x="361" y="389"/>
                  <a:pt x="361" y="389"/>
                </a:cubicBezTo>
                <a:cubicBezTo>
                  <a:pt x="361" y="407"/>
                  <a:pt x="352" y="416"/>
                  <a:pt x="334" y="416"/>
                </a:cubicBezTo>
                <a:cubicBezTo>
                  <a:pt x="26" y="416"/>
                  <a:pt x="26" y="416"/>
                  <a:pt x="26" y="416"/>
                </a:cubicBezTo>
                <a:cubicBezTo>
                  <a:pt x="17" y="416"/>
                  <a:pt x="0" y="407"/>
                  <a:pt x="0" y="389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53" y="0"/>
                  <a:pt x="117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307" y="0"/>
                  <a:pt x="361" y="54"/>
                  <a:pt x="361" y="118"/>
                </a:cubicBezTo>
                <a:close/>
                <a:moveTo>
                  <a:pt x="361" y="118"/>
                </a:moveTo>
                <a:lnTo>
                  <a:pt x="361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Freeform 384">
            <a:extLst>
              <a:ext uri="{FF2B5EF4-FFF2-40B4-BE49-F238E27FC236}">
                <a16:creationId xmlns:a16="http://schemas.microsoft.com/office/drawing/2014/main" id="{F88331AF-7C18-4B49-8582-E389EF474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077" y="6041716"/>
            <a:ext cx="354702" cy="1773508"/>
          </a:xfrm>
          <a:custGeom>
            <a:avLst/>
            <a:gdLst>
              <a:gd name="T0" fmla="*/ 54 w 55"/>
              <a:gd name="T1" fmla="*/ 0 h 263"/>
              <a:gd name="T2" fmla="*/ 54 w 55"/>
              <a:gd name="T3" fmla="*/ 0 h 263"/>
              <a:gd name="T4" fmla="*/ 54 w 55"/>
              <a:gd name="T5" fmla="*/ 235 h 263"/>
              <a:gd name="T6" fmla="*/ 27 w 55"/>
              <a:gd name="T7" fmla="*/ 262 h 263"/>
              <a:gd name="T8" fmla="*/ 0 w 55"/>
              <a:gd name="T9" fmla="*/ 235 h 263"/>
              <a:gd name="T10" fmla="*/ 0 w 55"/>
              <a:gd name="T11" fmla="*/ 0 h 263"/>
              <a:gd name="T12" fmla="*/ 54 w 55"/>
              <a:gd name="T13" fmla="*/ 0 h 263"/>
              <a:gd name="T14" fmla="*/ 54 w 55"/>
              <a:gd name="T15" fmla="*/ 0 h 263"/>
              <a:gd name="T16" fmla="*/ 54 w 55"/>
              <a:gd name="T17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263">
                <a:moveTo>
                  <a:pt x="54" y="0"/>
                </a:moveTo>
                <a:lnTo>
                  <a:pt x="54" y="0"/>
                </a:lnTo>
                <a:cubicBezTo>
                  <a:pt x="54" y="235"/>
                  <a:pt x="54" y="235"/>
                  <a:pt x="54" y="235"/>
                </a:cubicBezTo>
                <a:cubicBezTo>
                  <a:pt x="54" y="253"/>
                  <a:pt x="45" y="262"/>
                  <a:pt x="27" y="262"/>
                </a:cubicBezTo>
                <a:cubicBezTo>
                  <a:pt x="18" y="262"/>
                  <a:pt x="0" y="253"/>
                  <a:pt x="0" y="235"/>
                </a:cubicBezTo>
                <a:cubicBezTo>
                  <a:pt x="0" y="0"/>
                  <a:pt x="0" y="0"/>
                  <a:pt x="0" y="0"/>
                </a:cubicBezTo>
                <a:lnTo>
                  <a:pt x="54" y="0"/>
                </a:lnTo>
                <a:close/>
                <a:moveTo>
                  <a:pt x="54" y="0"/>
                </a:moveTo>
                <a:lnTo>
                  <a:pt x="54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386">
            <a:extLst>
              <a:ext uri="{FF2B5EF4-FFF2-40B4-BE49-F238E27FC236}">
                <a16:creationId xmlns:a16="http://schemas.microsoft.com/office/drawing/2014/main" id="{9A4CA4D6-666E-0E4B-9B93-7C0502EA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88" y="4829828"/>
            <a:ext cx="1655274" cy="1330121"/>
          </a:xfrm>
          <a:custGeom>
            <a:avLst/>
            <a:gdLst>
              <a:gd name="T0" fmla="*/ 54 w 245"/>
              <a:gd name="T1" fmla="*/ 190 h 200"/>
              <a:gd name="T2" fmla="*/ 54 w 245"/>
              <a:gd name="T3" fmla="*/ 190 h 200"/>
              <a:gd name="T4" fmla="*/ 100 w 245"/>
              <a:gd name="T5" fmla="*/ 190 h 200"/>
              <a:gd name="T6" fmla="*/ 235 w 245"/>
              <a:gd name="T7" fmla="*/ 45 h 200"/>
              <a:gd name="T8" fmla="*/ 235 w 245"/>
              <a:gd name="T9" fmla="*/ 9 h 200"/>
              <a:gd name="T10" fmla="*/ 199 w 245"/>
              <a:gd name="T11" fmla="*/ 9 h 200"/>
              <a:gd name="T12" fmla="*/ 72 w 245"/>
              <a:gd name="T13" fmla="*/ 127 h 200"/>
              <a:gd name="T14" fmla="*/ 54 w 245"/>
              <a:gd name="T15" fmla="*/ 108 h 200"/>
              <a:gd name="T16" fmla="*/ 18 w 245"/>
              <a:gd name="T17" fmla="*/ 108 h 200"/>
              <a:gd name="T18" fmla="*/ 18 w 245"/>
              <a:gd name="T19" fmla="*/ 154 h 200"/>
              <a:gd name="T20" fmla="*/ 54 w 245"/>
              <a:gd name="T21" fmla="*/ 190 h 200"/>
              <a:gd name="T22" fmla="*/ 54 w 245"/>
              <a:gd name="T23" fmla="*/ 190 h 200"/>
              <a:gd name="T24" fmla="*/ 54 w 245"/>
              <a:gd name="T25" fmla="*/ 19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00">
                <a:moveTo>
                  <a:pt x="54" y="190"/>
                </a:moveTo>
                <a:lnTo>
                  <a:pt x="54" y="190"/>
                </a:lnTo>
                <a:cubicBezTo>
                  <a:pt x="63" y="199"/>
                  <a:pt x="82" y="199"/>
                  <a:pt x="100" y="190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44" y="36"/>
                  <a:pt x="244" y="18"/>
                  <a:pt x="235" y="9"/>
                </a:cubicBezTo>
                <a:cubicBezTo>
                  <a:pt x="226" y="0"/>
                  <a:pt x="208" y="0"/>
                  <a:pt x="199" y="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45" y="99"/>
                  <a:pt x="27" y="99"/>
                  <a:pt x="18" y="108"/>
                </a:cubicBezTo>
                <a:cubicBezTo>
                  <a:pt x="0" y="118"/>
                  <a:pt x="0" y="135"/>
                  <a:pt x="18" y="154"/>
                </a:cubicBezTo>
                <a:lnTo>
                  <a:pt x="54" y="190"/>
                </a:lnTo>
                <a:close/>
                <a:moveTo>
                  <a:pt x="54" y="190"/>
                </a:moveTo>
                <a:lnTo>
                  <a:pt x="54" y="1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69" name="Freeform 388">
            <a:extLst>
              <a:ext uri="{FF2B5EF4-FFF2-40B4-BE49-F238E27FC236}">
                <a16:creationId xmlns:a16="http://schemas.microsoft.com/office/drawing/2014/main" id="{ACB62DC4-04D0-EF44-914A-A1163D37B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88" y="7135388"/>
            <a:ext cx="1655274" cy="1330121"/>
          </a:xfrm>
          <a:custGeom>
            <a:avLst/>
            <a:gdLst>
              <a:gd name="T0" fmla="*/ 54 w 245"/>
              <a:gd name="T1" fmla="*/ 190 h 200"/>
              <a:gd name="T2" fmla="*/ 54 w 245"/>
              <a:gd name="T3" fmla="*/ 190 h 200"/>
              <a:gd name="T4" fmla="*/ 100 w 245"/>
              <a:gd name="T5" fmla="*/ 190 h 200"/>
              <a:gd name="T6" fmla="*/ 235 w 245"/>
              <a:gd name="T7" fmla="*/ 45 h 200"/>
              <a:gd name="T8" fmla="*/ 235 w 245"/>
              <a:gd name="T9" fmla="*/ 9 h 200"/>
              <a:gd name="T10" fmla="*/ 199 w 245"/>
              <a:gd name="T11" fmla="*/ 9 h 200"/>
              <a:gd name="T12" fmla="*/ 72 w 245"/>
              <a:gd name="T13" fmla="*/ 126 h 200"/>
              <a:gd name="T14" fmla="*/ 54 w 245"/>
              <a:gd name="T15" fmla="*/ 108 h 200"/>
              <a:gd name="T16" fmla="*/ 18 w 245"/>
              <a:gd name="T17" fmla="*/ 108 h 200"/>
              <a:gd name="T18" fmla="*/ 18 w 245"/>
              <a:gd name="T19" fmla="*/ 145 h 200"/>
              <a:gd name="T20" fmla="*/ 54 w 245"/>
              <a:gd name="T21" fmla="*/ 190 h 200"/>
              <a:gd name="T22" fmla="*/ 54 w 245"/>
              <a:gd name="T23" fmla="*/ 190 h 200"/>
              <a:gd name="T24" fmla="*/ 54 w 245"/>
              <a:gd name="T25" fmla="*/ 19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00">
                <a:moveTo>
                  <a:pt x="54" y="190"/>
                </a:moveTo>
                <a:lnTo>
                  <a:pt x="54" y="190"/>
                </a:lnTo>
                <a:cubicBezTo>
                  <a:pt x="63" y="199"/>
                  <a:pt x="82" y="199"/>
                  <a:pt x="100" y="190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44" y="36"/>
                  <a:pt x="244" y="18"/>
                  <a:pt x="235" y="9"/>
                </a:cubicBezTo>
                <a:cubicBezTo>
                  <a:pt x="226" y="0"/>
                  <a:pt x="208" y="0"/>
                  <a:pt x="199" y="9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45" y="99"/>
                  <a:pt x="27" y="99"/>
                  <a:pt x="18" y="108"/>
                </a:cubicBezTo>
                <a:cubicBezTo>
                  <a:pt x="0" y="117"/>
                  <a:pt x="0" y="136"/>
                  <a:pt x="18" y="145"/>
                </a:cubicBezTo>
                <a:lnTo>
                  <a:pt x="54" y="190"/>
                </a:lnTo>
                <a:close/>
                <a:moveTo>
                  <a:pt x="54" y="190"/>
                </a:moveTo>
                <a:lnTo>
                  <a:pt x="54" y="1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390">
            <a:extLst>
              <a:ext uri="{FF2B5EF4-FFF2-40B4-BE49-F238E27FC236}">
                <a16:creationId xmlns:a16="http://schemas.microsoft.com/office/drawing/2014/main" id="{713ACCA2-6455-5A4F-BB0A-ECACA7E5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88" y="9440948"/>
            <a:ext cx="1655274" cy="1330121"/>
          </a:xfrm>
          <a:custGeom>
            <a:avLst/>
            <a:gdLst>
              <a:gd name="T0" fmla="*/ 235 w 245"/>
              <a:gd name="T1" fmla="*/ 9 h 200"/>
              <a:gd name="T2" fmla="*/ 235 w 245"/>
              <a:gd name="T3" fmla="*/ 9 h 200"/>
              <a:gd name="T4" fmla="*/ 199 w 245"/>
              <a:gd name="T5" fmla="*/ 9 h 200"/>
              <a:gd name="T6" fmla="*/ 72 w 245"/>
              <a:gd name="T7" fmla="*/ 126 h 200"/>
              <a:gd name="T8" fmla="*/ 54 w 245"/>
              <a:gd name="T9" fmla="*/ 108 h 200"/>
              <a:gd name="T10" fmla="*/ 18 w 245"/>
              <a:gd name="T11" fmla="*/ 108 h 200"/>
              <a:gd name="T12" fmla="*/ 18 w 245"/>
              <a:gd name="T13" fmla="*/ 144 h 200"/>
              <a:gd name="T14" fmla="*/ 54 w 245"/>
              <a:gd name="T15" fmla="*/ 190 h 200"/>
              <a:gd name="T16" fmla="*/ 100 w 245"/>
              <a:gd name="T17" fmla="*/ 190 h 200"/>
              <a:gd name="T18" fmla="*/ 235 w 245"/>
              <a:gd name="T19" fmla="*/ 45 h 200"/>
              <a:gd name="T20" fmla="*/ 235 w 245"/>
              <a:gd name="T21" fmla="*/ 9 h 200"/>
              <a:gd name="T22" fmla="*/ 235 w 245"/>
              <a:gd name="T23" fmla="*/ 9 h 200"/>
              <a:gd name="T24" fmla="*/ 235 w 245"/>
              <a:gd name="T25" fmla="*/ 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00">
                <a:moveTo>
                  <a:pt x="235" y="9"/>
                </a:moveTo>
                <a:lnTo>
                  <a:pt x="235" y="9"/>
                </a:lnTo>
                <a:cubicBezTo>
                  <a:pt x="226" y="0"/>
                  <a:pt x="208" y="0"/>
                  <a:pt x="199" y="9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45" y="99"/>
                  <a:pt x="27" y="99"/>
                  <a:pt x="18" y="108"/>
                </a:cubicBezTo>
                <a:cubicBezTo>
                  <a:pt x="0" y="118"/>
                  <a:pt x="0" y="135"/>
                  <a:pt x="18" y="144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63" y="199"/>
                  <a:pt x="82" y="199"/>
                  <a:pt x="100" y="190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44" y="36"/>
                  <a:pt x="244" y="18"/>
                  <a:pt x="235" y="9"/>
                </a:cubicBezTo>
                <a:close/>
                <a:moveTo>
                  <a:pt x="235" y="9"/>
                </a:moveTo>
                <a:lnTo>
                  <a:pt x="235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1853F6-F2A5-6E41-B38B-86BA26D74A4C}"/>
              </a:ext>
            </a:extLst>
          </p:cNvPr>
          <p:cNvSpPr txBox="1"/>
          <p:nvPr/>
        </p:nvSpPr>
        <p:spPr>
          <a:xfrm>
            <a:off x="8818766" y="5360199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A4CD23-4531-C542-AC04-772065D79215}"/>
              </a:ext>
            </a:extLst>
          </p:cNvPr>
          <p:cNvSpPr txBox="1"/>
          <p:nvPr/>
        </p:nvSpPr>
        <p:spPr>
          <a:xfrm>
            <a:off x="8818766" y="7699361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6A97C-F58A-3B49-B1AE-202D8DAFA90C}"/>
              </a:ext>
            </a:extLst>
          </p:cNvPr>
          <p:cNvSpPr txBox="1"/>
          <p:nvPr/>
        </p:nvSpPr>
        <p:spPr>
          <a:xfrm>
            <a:off x="8818766" y="10038523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6" name="Freeform 372">
            <a:extLst>
              <a:ext uri="{FF2B5EF4-FFF2-40B4-BE49-F238E27FC236}">
                <a16:creationId xmlns:a16="http://schemas.microsoft.com/office/drawing/2014/main" id="{632D5CEB-F086-5F49-B36D-4FE34917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467" y="4829828"/>
            <a:ext cx="1891742" cy="1891741"/>
          </a:xfrm>
          <a:custGeom>
            <a:avLst/>
            <a:gdLst>
              <a:gd name="T0" fmla="*/ 27 w 281"/>
              <a:gd name="T1" fmla="*/ 280 h 281"/>
              <a:gd name="T2" fmla="*/ 27 w 281"/>
              <a:gd name="T3" fmla="*/ 280 h 281"/>
              <a:gd name="T4" fmla="*/ 253 w 281"/>
              <a:gd name="T5" fmla="*/ 280 h 281"/>
              <a:gd name="T6" fmla="*/ 280 w 281"/>
              <a:gd name="T7" fmla="*/ 253 h 281"/>
              <a:gd name="T8" fmla="*/ 280 w 281"/>
              <a:gd name="T9" fmla="*/ 27 h 281"/>
              <a:gd name="T10" fmla="*/ 253 w 281"/>
              <a:gd name="T11" fmla="*/ 0 h 281"/>
              <a:gd name="T12" fmla="*/ 27 w 281"/>
              <a:gd name="T13" fmla="*/ 0 h 281"/>
              <a:gd name="T14" fmla="*/ 0 w 281"/>
              <a:gd name="T15" fmla="*/ 27 h 281"/>
              <a:gd name="T16" fmla="*/ 0 w 281"/>
              <a:gd name="T17" fmla="*/ 253 h 281"/>
              <a:gd name="T18" fmla="*/ 27 w 281"/>
              <a:gd name="T19" fmla="*/ 280 h 281"/>
              <a:gd name="T20" fmla="*/ 27 w 281"/>
              <a:gd name="T21" fmla="*/ 280 h 281"/>
              <a:gd name="T22" fmla="*/ 27 w 281"/>
              <a:gd name="T2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7" y="280"/>
                </a:moveTo>
                <a:lnTo>
                  <a:pt x="27" y="280"/>
                </a:ln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18"/>
                  <a:pt x="271" y="0"/>
                  <a:pt x="25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lose/>
                <a:moveTo>
                  <a:pt x="27" y="280"/>
                </a:moveTo>
                <a:lnTo>
                  <a:pt x="27" y="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7" name="Freeform 374">
            <a:extLst>
              <a:ext uri="{FF2B5EF4-FFF2-40B4-BE49-F238E27FC236}">
                <a16:creationId xmlns:a16="http://schemas.microsoft.com/office/drawing/2014/main" id="{E8332521-CCF1-3145-9ADB-F15986CB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467" y="7135388"/>
            <a:ext cx="1891742" cy="1891741"/>
          </a:xfrm>
          <a:custGeom>
            <a:avLst/>
            <a:gdLst>
              <a:gd name="T0" fmla="*/ 27 w 281"/>
              <a:gd name="T1" fmla="*/ 280 h 281"/>
              <a:gd name="T2" fmla="*/ 27 w 281"/>
              <a:gd name="T3" fmla="*/ 280 h 281"/>
              <a:gd name="T4" fmla="*/ 253 w 281"/>
              <a:gd name="T5" fmla="*/ 280 h 281"/>
              <a:gd name="T6" fmla="*/ 280 w 281"/>
              <a:gd name="T7" fmla="*/ 253 h 281"/>
              <a:gd name="T8" fmla="*/ 280 w 281"/>
              <a:gd name="T9" fmla="*/ 27 h 281"/>
              <a:gd name="T10" fmla="*/ 253 w 281"/>
              <a:gd name="T11" fmla="*/ 0 h 281"/>
              <a:gd name="T12" fmla="*/ 27 w 281"/>
              <a:gd name="T13" fmla="*/ 0 h 281"/>
              <a:gd name="T14" fmla="*/ 0 w 281"/>
              <a:gd name="T15" fmla="*/ 27 h 281"/>
              <a:gd name="T16" fmla="*/ 0 w 281"/>
              <a:gd name="T17" fmla="*/ 253 h 281"/>
              <a:gd name="T18" fmla="*/ 27 w 281"/>
              <a:gd name="T19" fmla="*/ 280 h 281"/>
              <a:gd name="T20" fmla="*/ 27 w 281"/>
              <a:gd name="T21" fmla="*/ 280 h 281"/>
              <a:gd name="T22" fmla="*/ 27 w 281"/>
              <a:gd name="T2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7" y="280"/>
                </a:moveTo>
                <a:lnTo>
                  <a:pt x="27" y="280"/>
                </a:ln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9"/>
                  <a:pt x="271" y="0"/>
                  <a:pt x="25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lose/>
                <a:moveTo>
                  <a:pt x="27" y="280"/>
                </a:moveTo>
                <a:lnTo>
                  <a:pt x="27" y="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8" name="Freeform 376">
            <a:extLst>
              <a:ext uri="{FF2B5EF4-FFF2-40B4-BE49-F238E27FC236}">
                <a16:creationId xmlns:a16="http://schemas.microsoft.com/office/drawing/2014/main" id="{FDFD69B5-58D8-0A4E-8A69-6B06D7A1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467" y="9440948"/>
            <a:ext cx="1891742" cy="1891741"/>
          </a:xfrm>
          <a:custGeom>
            <a:avLst/>
            <a:gdLst>
              <a:gd name="T0" fmla="*/ 253 w 281"/>
              <a:gd name="T1" fmla="*/ 0 h 281"/>
              <a:gd name="T2" fmla="*/ 253 w 281"/>
              <a:gd name="T3" fmla="*/ 0 h 281"/>
              <a:gd name="T4" fmla="*/ 27 w 281"/>
              <a:gd name="T5" fmla="*/ 0 h 281"/>
              <a:gd name="T6" fmla="*/ 0 w 281"/>
              <a:gd name="T7" fmla="*/ 27 h 281"/>
              <a:gd name="T8" fmla="*/ 0 w 281"/>
              <a:gd name="T9" fmla="*/ 253 h 281"/>
              <a:gd name="T10" fmla="*/ 27 w 281"/>
              <a:gd name="T11" fmla="*/ 280 h 281"/>
              <a:gd name="T12" fmla="*/ 253 w 281"/>
              <a:gd name="T13" fmla="*/ 280 h 281"/>
              <a:gd name="T14" fmla="*/ 280 w 281"/>
              <a:gd name="T15" fmla="*/ 253 h 281"/>
              <a:gd name="T16" fmla="*/ 280 w 281"/>
              <a:gd name="T17" fmla="*/ 27 h 281"/>
              <a:gd name="T18" fmla="*/ 253 w 281"/>
              <a:gd name="T19" fmla="*/ 0 h 281"/>
              <a:gd name="T20" fmla="*/ 253 w 281"/>
              <a:gd name="T21" fmla="*/ 0 h 281"/>
              <a:gd name="T22" fmla="*/ 253 w 281"/>
              <a:gd name="T23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53" y="0"/>
                </a:moveTo>
                <a:lnTo>
                  <a:pt x="25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9"/>
                  <a:pt x="271" y="0"/>
                  <a:pt x="253" y="0"/>
                </a:cubicBezTo>
                <a:close/>
                <a:moveTo>
                  <a:pt x="253" y="0"/>
                </a:moveTo>
                <a:lnTo>
                  <a:pt x="2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Freeform 390">
            <a:extLst>
              <a:ext uri="{FF2B5EF4-FFF2-40B4-BE49-F238E27FC236}">
                <a16:creationId xmlns:a16="http://schemas.microsoft.com/office/drawing/2014/main" id="{3886645F-81FE-7C41-A732-DC3B64113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5285" y="9440948"/>
            <a:ext cx="1655274" cy="1330121"/>
          </a:xfrm>
          <a:custGeom>
            <a:avLst/>
            <a:gdLst>
              <a:gd name="T0" fmla="*/ 235 w 245"/>
              <a:gd name="T1" fmla="*/ 9 h 200"/>
              <a:gd name="T2" fmla="*/ 235 w 245"/>
              <a:gd name="T3" fmla="*/ 9 h 200"/>
              <a:gd name="T4" fmla="*/ 199 w 245"/>
              <a:gd name="T5" fmla="*/ 9 h 200"/>
              <a:gd name="T6" fmla="*/ 72 w 245"/>
              <a:gd name="T7" fmla="*/ 126 h 200"/>
              <a:gd name="T8" fmla="*/ 54 w 245"/>
              <a:gd name="T9" fmla="*/ 108 h 200"/>
              <a:gd name="T10" fmla="*/ 18 w 245"/>
              <a:gd name="T11" fmla="*/ 108 h 200"/>
              <a:gd name="T12" fmla="*/ 18 w 245"/>
              <a:gd name="T13" fmla="*/ 144 h 200"/>
              <a:gd name="T14" fmla="*/ 54 w 245"/>
              <a:gd name="T15" fmla="*/ 190 h 200"/>
              <a:gd name="T16" fmla="*/ 100 w 245"/>
              <a:gd name="T17" fmla="*/ 190 h 200"/>
              <a:gd name="T18" fmla="*/ 235 w 245"/>
              <a:gd name="T19" fmla="*/ 45 h 200"/>
              <a:gd name="T20" fmla="*/ 235 w 245"/>
              <a:gd name="T21" fmla="*/ 9 h 200"/>
              <a:gd name="T22" fmla="*/ 235 w 245"/>
              <a:gd name="T23" fmla="*/ 9 h 200"/>
              <a:gd name="T24" fmla="*/ 235 w 245"/>
              <a:gd name="T25" fmla="*/ 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00">
                <a:moveTo>
                  <a:pt x="235" y="9"/>
                </a:moveTo>
                <a:lnTo>
                  <a:pt x="235" y="9"/>
                </a:lnTo>
                <a:cubicBezTo>
                  <a:pt x="226" y="0"/>
                  <a:pt x="208" y="0"/>
                  <a:pt x="199" y="9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45" y="99"/>
                  <a:pt x="27" y="99"/>
                  <a:pt x="18" y="108"/>
                </a:cubicBezTo>
                <a:cubicBezTo>
                  <a:pt x="0" y="118"/>
                  <a:pt x="0" y="135"/>
                  <a:pt x="18" y="144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63" y="199"/>
                  <a:pt x="82" y="199"/>
                  <a:pt x="100" y="190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44" y="36"/>
                  <a:pt x="244" y="18"/>
                  <a:pt x="235" y="9"/>
                </a:cubicBezTo>
                <a:close/>
                <a:moveTo>
                  <a:pt x="235" y="9"/>
                </a:moveTo>
                <a:lnTo>
                  <a:pt x="235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B9099F-5E1E-1D4C-AF6C-4360C6BF8AAB}"/>
              </a:ext>
            </a:extLst>
          </p:cNvPr>
          <p:cNvSpPr txBox="1"/>
          <p:nvPr/>
        </p:nvSpPr>
        <p:spPr>
          <a:xfrm>
            <a:off x="16623063" y="5360199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E3CC6C-9C45-FF45-8103-1B38034CC11C}"/>
              </a:ext>
            </a:extLst>
          </p:cNvPr>
          <p:cNvSpPr txBox="1"/>
          <p:nvPr/>
        </p:nvSpPr>
        <p:spPr>
          <a:xfrm>
            <a:off x="16623063" y="7699361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5EBD36-9B20-6C43-8509-124202A659B6}"/>
              </a:ext>
            </a:extLst>
          </p:cNvPr>
          <p:cNvSpPr txBox="1"/>
          <p:nvPr/>
        </p:nvSpPr>
        <p:spPr>
          <a:xfrm>
            <a:off x="16623063" y="10038523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Forma libre 57">
            <a:extLst>
              <a:ext uri="{FF2B5EF4-FFF2-40B4-BE49-F238E27FC236}">
                <a16:creationId xmlns:a16="http://schemas.microsoft.com/office/drawing/2014/main" id="{3F3E08ED-EA1D-5C49-9142-8002A3A7D170}"/>
              </a:ext>
            </a:extLst>
          </p:cNvPr>
          <p:cNvSpPr/>
          <p:nvPr/>
        </p:nvSpPr>
        <p:spPr>
          <a:xfrm rot="2700000">
            <a:off x="14644778" y="4512394"/>
            <a:ext cx="1584871" cy="1584871"/>
          </a:xfrm>
          <a:custGeom>
            <a:avLst/>
            <a:gdLst>
              <a:gd name="connsiteX0" fmla="*/ 249739 w 261631"/>
              <a:gd name="connsiteY0" fmla="*/ 107031 h 261631"/>
              <a:gd name="connsiteX1" fmla="*/ 154600 w 261631"/>
              <a:gd name="connsiteY1" fmla="*/ 107031 h 261631"/>
              <a:gd name="connsiteX2" fmla="*/ 154600 w 261631"/>
              <a:gd name="connsiteY2" fmla="*/ 11893 h 261631"/>
              <a:gd name="connsiteX3" fmla="*/ 142708 w 261631"/>
              <a:gd name="connsiteY3" fmla="*/ 0 h 261631"/>
              <a:gd name="connsiteX4" fmla="*/ 118924 w 261631"/>
              <a:gd name="connsiteY4" fmla="*/ 0 h 261631"/>
              <a:gd name="connsiteX5" fmla="*/ 107031 w 261631"/>
              <a:gd name="connsiteY5" fmla="*/ 11893 h 261631"/>
              <a:gd name="connsiteX6" fmla="*/ 107031 w 261631"/>
              <a:gd name="connsiteY6" fmla="*/ 107031 h 261631"/>
              <a:gd name="connsiteX7" fmla="*/ 11893 w 261631"/>
              <a:gd name="connsiteY7" fmla="*/ 107031 h 261631"/>
              <a:gd name="connsiteX8" fmla="*/ 0 w 261631"/>
              <a:gd name="connsiteY8" fmla="*/ 118924 h 261631"/>
              <a:gd name="connsiteX9" fmla="*/ 0 w 261631"/>
              <a:gd name="connsiteY9" fmla="*/ 142708 h 261631"/>
              <a:gd name="connsiteX10" fmla="*/ 11893 w 261631"/>
              <a:gd name="connsiteY10" fmla="*/ 154600 h 261631"/>
              <a:gd name="connsiteX11" fmla="*/ 107031 w 261631"/>
              <a:gd name="connsiteY11" fmla="*/ 154600 h 261631"/>
              <a:gd name="connsiteX12" fmla="*/ 107031 w 261631"/>
              <a:gd name="connsiteY12" fmla="*/ 249739 h 261631"/>
              <a:gd name="connsiteX13" fmla="*/ 118924 w 261631"/>
              <a:gd name="connsiteY13" fmla="*/ 261631 h 261631"/>
              <a:gd name="connsiteX14" fmla="*/ 142708 w 261631"/>
              <a:gd name="connsiteY14" fmla="*/ 261631 h 261631"/>
              <a:gd name="connsiteX15" fmla="*/ 154600 w 261631"/>
              <a:gd name="connsiteY15" fmla="*/ 249739 h 261631"/>
              <a:gd name="connsiteX16" fmla="*/ 154600 w 261631"/>
              <a:gd name="connsiteY16" fmla="*/ 154600 h 261631"/>
              <a:gd name="connsiteX17" fmla="*/ 249739 w 261631"/>
              <a:gd name="connsiteY17" fmla="*/ 154600 h 261631"/>
              <a:gd name="connsiteX18" fmla="*/ 261631 w 261631"/>
              <a:gd name="connsiteY18" fmla="*/ 142708 h 261631"/>
              <a:gd name="connsiteX19" fmla="*/ 261631 w 261631"/>
              <a:gd name="connsiteY19" fmla="*/ 118924 h 261631"/>
              <a:gd name="connsiteX20" fmla="*/ 249739 w 261631"/>
              <a:gd name="connsiteY20" fmla="*/ 107031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1631" h="261631">
                <a:moveTo>
                  <a:pt x="249739" y="107031"/>
                </a:moveTo>
                <a:lnTo>
                  <a:pt x="154600" y="107031"/>
                </a:lnTo>
                <a:lnTo>
                  <a:pt x="154600" y="11893"/>
                </a:lnTo>
                <a:cubicBezTo>
                  <a:pt x="154600" y="5319"/>
                  <a:pt x="149281" y="0"/>
                  <a:pt x="142708" y="0"/>
                </a:cubicBezTo>
                <a:lnTo>
                  <a:pt x="118924" y="0"/>
                </a:lnTo>
                <a:cubicBezTo>
                  <a:pt x="112350" y="0"/>
                  <a:pt x="107031" y="5319"/>
                  <a:pt x="107031" y="11893"/>
                </a:cubicBezTo>
                <a:lnTo>
                  <a:pt x="107031" y="107031"/>
                </a:lnTo>
                <a:lnTo>
                  <a:pt x="11893" y="107031"/>
                </a:lnTo>
                <a:cubicBezTo>
                  <a:pt x="5319" y="107031"/>
                  <a:pt x="0" y="112350"/>
                  <a:pt x="0" y="118924"/>
                </a:cubicBezTo>
                <a:lnTo>
                  <a:pt x="0" y="142708"/>
                </a:lnTo>
                <a:cubicBezTo>
                  <a:pt x="0" y="149281"/>
                  <a:pt x="5319" y="154600"/>
                  <a:pt x="11893" y="154600"/>
                </a:cubicBezTo>
                <a:lnTo>
                  <a:pt x="107031" y="154600"/>
                </a:lnTo>
                <a:lnTo>
                  <a:pt x="107031" y="249739"/>
                </a:lnTo>
                <a:cubicBezTo>
                  <a:pt x="107031" y="256312"/>
                  <a:pt x="112350" y="261631"/>
                  <a:pt x="118924" y="261631"/>
                </a:cubicBezTo>
                <a:lnTo>
                  <a:pt x="142708" y="261631"/>
                </a:lnTo>
                <a:cubicBezTo>
                  <a:pt x="149281" y="261631"/>
                  <a:pt x="154600" y="256312"/>
                  <a:pt x="154600" y="249739"/>
                </a:cubicBezTo>
                <a:lnTo>
                  <a:pt x="154600" y="154600"/>
                </a:lnTo>
                <a:lnTo>
                  <a:pt x="249739" y="154600"/>
                </a:lnTo>
                <a:cubicBezTo>
                  <a:pt x="256312" y="154600"/>
                  <a:pt x="261631" y="149281"/>
                  <a:pt x="261631" y="142708"/>
                </a:cubicBezTo>
                <a:lnTo>
                  <a:pt x="261631" y="118924"/>
                </a:lnTo>
                <a:cubicBezTo>
                  <a:pt x="261631" y="112350"/>
                  <a:pt x="256312" y="107031"/>
                  <a:pt x="249739" y="10703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86" name="Forma libre 57">
            <a:extLst>
              <a:ext uri="{FF2B5EF4-FFF2-40B4-BE49-F238E27FC236}">
                <a16:creationId xmlns:a16="http://schemas.microsoft.com/office/drawing/2014/main" id="{D3EA5DA3-891F-934B-B388-4F0DC4DC847A}"/>
              </a:ext>
            </a:extLst>
          </p:cNvPr>
          <p:cNvSpPr/>
          <p:nvPr/>
        </p:nvSpPr>
        <p:spPr>
          <a:xfrm rot="2700000">
            <a:off x="14644779" y="6872822"/>
            <a:ext cx="1584871" cy="1584871"/>
          </a:xfrm>
          <a:custGeom>
            <a:avLst/>
            <a:gdLst>
              <a:gd name="connsiteX0" fmla="*/ 249739 w 261631"/>
              <a:gd name="connsiteY0" fmla="*/ 107031 h 261631"/>
              <a:gd name="connsiteX1" fmla="*/ 154600 w 261631"/>
              <a:gd name="connsiteY1" fmla="*/ 107031 h 261631"/>
              <a:gd name="connsiteX2" fmla="*/ 154600 w 261631"/>
              <a:gd name="connsiteY2" fmla="*/ 11893 h 261631"/>
              <a:gd name="connsiteX3" fmla="*/ 142708 w 261631"/>
              <a:gd name="connsiteY3" fmla="*/ 0 h 261631"/>
              <a:gd name="connsiteX4" fmla="*/ 118924 w 261631"/>
              <a:gd name="connsiteY4" fmla="*/ 0 h 261631"/>
              <a:gd name="connsiteX5" fmla="*/ 107031 w 261631"/>
              <a:gd name="connsiteY5" fmla="*/ 11893 h 261631"/>
              <a:gd name="connsiteX6" fmla="*/ 107031 w 261631"/>
              <a:gd name="connsiteY6" fmla="*/ 107031 h 261631"/>
              <a:gd name="connsiteX7" fmla="*/ 11893 w 261631"/>
              <a:gd name="connsiteY7" fmla="*/ 107031 h 261631"/>
              <a:gd name="connsiteX8" fmla="*/ 0 w 261631"/>
              <a:gd name="connsiteY8" fmla="*/ 118924 h 261631"/>
              <a:gd name="connsiteX9" fmla="*/ 0 w 261631"/>
              <a:gd name="connsiteY9" fmla="*/ 142708 h 261631"/>
              <a:gd name="connsiteX10" fmla="*/ 11893 w 261631"/>
              <a:gd name="connsiteY10" fmla="*/ 154600 h 261631"/>
              <a:gd name="connsiteX11" fmla="*/ 107031 w 261631"/>
              <a:gd name="connsiteY11" fmla="*/ 154600 h 261631"/>
              <a:gd name="connsiteX12" fmla="*/ 107031 w 261631"/>
              <a:gd name="connsiteY12" fmla="*/ 249739 h 261631"/>
              <a:gd name="connsiteX13" fmla="*/ 118924 w 261631"/>
              <a:gd name="connsiteY13" fmla="*/ 261631 h 261631"/>
              <a:gd name="connsiteX14" fmla="*/ 142708 w 261631"/>
              <a:gd name="connsiteY14" fmla="*/ 261631 h 261631"/>
              <a:gd name="connsiteX15" fmla="*/ 154600 w 261631"/>
              <a:gd name="connsiteY15" fmla="*/ 249739 h 261631"/>
              <a:gd name="connsiteX16" fmla="*/ 154600 w 261631"/>
              <a:gd name="connsiteY16" fmla="*/ 154600 h 261631"/>
              <a:gd name="connsiteX17" fmla="*/ 249739 w 261631"/>
              <a:gd name="connsiteY17" fmla="*/ 154600 h 261631"/>
              <a:gd name="connsiteX18" fmla="*/ 261631 w 261631"/>
              <a:gd name="connsiteY18" fmla="*/ 142708 h 261631"/>
              <a:gd name="connsiteX19" fmla="*/ 261631 w 261631"/>
              <a:gd name="connsiteY19" fmla="*/ 118924 h 261631"/>
              <a:gd name="connsiteX20" fmla="*/ 249739 w 261631"/>
              <a:gd name="connsiteY20" fmla="*/ 107031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1631" h="261631">
                <a:moveTo>
                  <a:pt x="249739" y="107031"/>
                </a:moveTo>
                <a:lnTo>
                  <a:pt x="154600" y="107031"/>
                </a:lnTo>
                <a:lnTo>
                  <a:pt x="154600" y="11893"/>
                </a:lnTo>
                <a:cubicBezTo>
                  <a:pt x="154600" y="5319"/>
                  <a:pt x="149281" y="0"/>
                  <a:pt x="142708" y="0"/>
                </a:cubicBezTo>
                <a:lnTo>
                  <a:pt x="118924" y="0"/>
                </a:lnTo>
                <a:cubicBezTo>
                  <a:pt x="112350" y="0"/>
                  <a:pt x="107031" y="5319"/>
                  <a:pt x="107031" y="11893"/>
                </a:cubicBezTo>
                <a:lnTo>
                  <a:pt x="107031" y="107031"/>
                </a:lnTo>
                <a:lnTo>
                  <a:pt x="11893" y="107031"/>
                </a:lnTo>
                <a:cubicBezTo>
                  <a:pt x="5319" y="107031"/>
                  <a:pt x="0" y="112350"/>
                  <a:pt x="0" y="118924"/>
                </a:cubicBezTo>
                <a:lnTo>
                  <a:pt x="0" y="142708"/>
                </a:lnTo>
                <a:cubicBezTo>
                  <a:pt x="0" y="149281"/>
                  <a:pt x="5319" y="154600"/>
                  <a:pt x="11893" y="154600"/>
                </a:cubicBezTo>
                <a:lnTo>
                  <a:pt x="107031" y="154600"/>
                </a:lnTo>
                <a:lnTo>
                  <a:pt x="107031" y="249739"/>
                </a:lnTo>
                <a:cubicBezTo>
                  <a:pt x="107031" y="256312"/>
                  <a:pt x="112350" y="261631"/>
                  <a:pt x="118924" y="261631"/>
                </a:cubicBezTo>
                <a:lnTo>
                  <a:pt x="142708" y="261631"/>
                </a:lnTo>
                <a:cubicBezTo>
                  <a:pt x="149281" y="261631"/>
                  <a:pt x="154600" y="256312"/>
                  <a:pt x="154600" y="249739"/>
                </a:cubicBezTo>
                <a:lnTo>
                  <a:pt x="154600" y="154600"/>
                </a:lnTo>
                <a:lnTo>
                  <a:pt x="249739" y="154600"/>
                </a:lnTo>
                <a:cubicBezTo>
                  <a:pt x="256312" y="154600"/>
                  <a:pt x="261631" y="149281"/>
                  <a:pt x="261631" y="142708"/>
                </a:cubicBezTo>
                <a:lnTo>
                  <a:pt x="261631" y="118924"/>
                </a:lnTo>
                <a:cubicBezTo>
                  <a:pt x="261631" y="112350"/>
                  <a:pt x="256312" y="107031"/>
                  <a:pt x="249739" y="10703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733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EE065C-7397-6F40-97D9-C9A4D0473076}"/>
              </a:ext>
            </a:extLst>
          </p:cNvPr>
          <p:cNvGrpSpPr/>
          <p:nvPr/>
        </p:nvGrpSpPr>
        <p:grpSpPr>
          <a:xfrm>
            <a:off x="7418407" y="3949184"/>
            <a:ext cx="10312032" cy="8937753"/>
            <a:chOff x="8600437" y="5621868"/>
            <a:chExt cx="6883439" cy="5966087"/>
          </a:xfrm>
        </p:grpSpPr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2DAC33D1-35AB-CF4C-9F8A-6D7E2E41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6226" y="5621868"/>
              <a:ext cx="2857650" cy="2801552"/>
            </a:xfrm>
            <a:custGeom>
              <a:avLst/>
              <a:gdLst>
                <a:gd name="T0" fmla="*/ 3807 w 3820"/>
                <a:gd name="T1" fmla="*/ 2086 h 3745"/>
                <a:gd name="T2" fmla="*/ 3807 w 3820"/>
                <a:gd name="T3" fmla="*/ 2086 h 3745"/>
                <a:gd name="T4" fmla="*/ 3819 w 3820"/>
                <a:gd name="T5" fmla="*/ 1872 h 3745"/>
                <a:gd name="T6" fmla="*/ 3815 w 3820"/>
                <a:gd name="T7" fmla="*/ 1759 h 3745"/>
                <a:gd name="T8" fmla="*/ 3462 w 3820"/>
                <a:gd name="T9" fmla="*/ 1645 h 3745"/>
                <a:gd name="T10" fmla="*/ 3336 w 3820"/>
                <a:gd name="T11" fmla="*/ 1222 h 3745"/>
                <a:gd name="T12" fmla="*/ 3571 w 3820"/>
                <a:gd name="T13" fmla="*/ 932 h 3745"/>
                <a:gd name="T14" fmla="*/ 3387 w 3820"/>
                <a:gd name="T15" fmla="*/ 659 h 3745"/>
                <a:gd name="T16" fmla="*/ 3030 w 3820"/>
                <a:gd name="T17" fmla="*/ 777 h 3745"/>
                <a:gd name="T18" fmla="*/ 2682 w 3820"/>
                <a:gd name="T19" fmla="*/ 508 h 3745"/>
                <a:gd name="T20" fmla="*/ 2698 w 3820"/>
                <a:gd name="T21" fmla="*/ 134 h 3745"/>
                <a:gd name="T22" fmla="*/ 2392 w 3820"/>
                <a:gd name="T23" fmla="*/ 25 h 3745"/>
                <a:gd name="T24" fmla="*/ 2174 w 3820"/>
                <a:gd name="T25" fmla="*/ 327 h 3745"/>
                <a:gd name="T26" fmla="*/ 1909 w 3820"/>
                <a:gd name="T27" fmla="*/ 307 h 3745"/>
                <a:gd name="T28" fmla="*/ 1730 w 3820"/>
                <a:gd name="T29" fmla="*/ 315 h 3745"/>
                <a:gd name="T30" fmla="*/ 1528 w 3820"/>
                <a:gd name="T31" fmla="*/ 0 h 3745"/>
                <a:gd name="T32" fmla="*/ 1213 w 3820"/>
                <a:gd name="T33" fmla="*/ 97 h 3745"/>
                <a:gd name="T34" fmla="*/ 1213 w 3820"/>
                <a:gd name="T35" fmla="*/ 466 h 3745"/>
                <a:gd name="T36" fmla="*/ 848 w 3820"/>
                <a:gd name="T37" fmla="*/ 718 h 3745"/>
                <a:gd name="T38" fmla="*/ 504 w 3820"/>
                <a:gd name="T39" fmla="*/ 584 h 3745"/>
                <a:gd name="T40" fmla="*/ 303 w 3820"/>
                <a:gd name="T41" fmla="*/ 844 h 3745"/>
                <a:gd name="T42" fmla="*/ 521 w 3820"/>
                <a:gd name="T43" fmla="*/ 1146 h 3745"/>
                <a:gd name="T44" fmla="*/ 374 w 3820"/>
                <a:gd name="T45" fmla="*/ 1562 h 3745"/>
                <a:gd name="T46" fmla="*/ 13 w 3820"/>
                <a:gd name="T47" fmla="*/ 1658 h 3745"/>
                <a:gd name="T48" fmla="*/ 0 w 3820"/>
                <a:gd name="T49" fmla="*/ 1872 h 3745"/>
                <a:gd name="T50" fmla="*/ 5 w 3820"/>
                <a:gd name="T51" fmla="*/ 1985 h 3745"/>
                <a:gd name="T52" fmla="*/ 361 w 3820"/>
                <a:gd name="T53" fmla="*/ 2099 h 3745"/>
                <a:gd name="T54" fmla="*/ 487 w 3820"/>
                <a:gd name="T55" fmla="*/ 2527 h 3745"/>
                <a:gd name="T56" fmla="*/ 252 w 3820"/>
                <a:gd name="T57" fmla="*/ 2812 h 3745"/>
                <a:gd name="T58" fmla="*/ 437 w 3820"/>
                <a:gd name="T59" fmla="*/ 3085 h 3745"/>
                <a:gd name="T60" fmla="*/ 789 w 3820"/>
                <a:gd name="T61" fmla="*/ 2968 h 3745"/>
                <a:gd name="T62" fmla="*/ 1142 w 3820"/>
                <a:gd name="T63" fmla="*/ 3236 h 3745"/>
                <a:gd name="T64" fmla="*/ 1121 w 3820"/>
                <a:gd name="T65" fmla="*/ 3610 h 3745"/>
                <a:gd name="T66" fmla="*/ 1432 w 3820"/>
                <a:gd name="T67" fmla="*/ 3719 h 3745"/>
                <a:gd name="T68" fmla="*/ 1650 w 3820"/>
                <a:gd name="T69" fmla="*/ 3417 h 3745"/>
                <a:gd name="T70" fmla="*/ 1909 w 3820"/>
                <a:gd name="T71" fmla="*/ 3442 h 3745"/>
                <a:gd name="T72" fmla="*/ 2090 w 3820"/>
                <a:gd name="T73" fmla="*/ 3429 h 3745"/>
                <a:gd name="T74" fmla="*/ 2291 w 3820"/>
                <a:gd name="T75" fmla="*/ 3744 h 3745"/>
                <a:gd name="T76" fmla="*/ 2606 w 3820"/>
                <a:gd name="T77" fmla="*/ 3652 h 3745"/>
                <a:gd name="T78" fmla="*/ 2606 w 3820"/>
                <a:gd name="T79" fmla="*/ 3278 h 3745"/>
                <a:gd name="T80" fmla="*/ 2971 w 3820"/>
                <a:gd name="T81" fmla="*/ 3026 h 3745"/>
                <a:gd name="T82" fmla="*/ 3320 w 3820"/>
                <a:gd name="T83" fmla="*/ 3161 h 3745"/>
                <a:gd name="T84" fmla="*/ 3517 w 3820"/>
                <a:gd name="T85" fmla="*/ 2900 h 3745"/>
                <a:gd name="T86" fmla="*/ 3299 w 3820"/>
                <a:gd name="T87" fmla="*/ 2598 h 3745"/>
                <a:gd name="T88" fmla="*/ 3445 w 3820"/>
                <a:gd name="T89" fmla="*/ 2183 h 3745"/>
                <a:gd name="T90" fmla="*/ 3807 w 3820"/>
                <a:gd name="T91" fmla="*/ 2086 h 3745"/>
                <a:gd name="T92" fmla="*/ 1909 w 3820"/>
                <a:gd name="T93" fmla="*/ 2619 h 3745"/>
                <a:gd name="T94" fmla="*/ 1909 w 3820"/>
                <a:gd name="T95" fmla="*/ 2619 h 3745"/>
                <a:gd name="T96" fmla="*/ 1163 w 3820"/>
                <a:gd name="T97" fmla="*/ 1872 h 3745"/>
                <a:gd name="T98" fmla="*/ 1909 w 3820"/>
                <a:gd name="T99" fmla="*/ 1125 h 3745"/>
                <a:gd name="T100" fmla="*/ 2661 w 3820"/>
                <a:gd name="T101" fmla="*/ 1872 h 3745"/>
                <a:gd name="T102" fmla="*/ 1909 w 3820"/>
                <a:gd name="T103" fmla="*/ 2619 h 3745"/>
                <a:gd name="T104" fmla="*/ 3807 w 3820"/>
                <a:gd name="T105" fmla="*/ 2086 h 3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20" h="3745">
                  <a:moveTo>
                    <a:pt x="3807" y="2086"/>
                  </a:moveTo>
                  <a:lnTo>
                    <a:pt x="3807" y="2086"/>
                  </a:lnTo>
                  <a:cubicBezTo>
                    <a:pt x="3815" y="2015"/>
                    <a:pt x="3819" y="1944"/>
                    <a:pt x="3819" y="1872"/>
                  </a:cubicBezTo>
                  <a:cubicBezTo>
                    <a:pt x="3819" y="1834"/>
                    <a:pt x="3819" y="1797"/>
                    <a:pt x="3815" y="1759"/>
                  </a:cubicBezTo>
                  <a:cubicBezTo>
                    <a:pt x="3462" y="1645"/>
                    <a:pt x="3462" y="1645"/>
                    <a:pt x="3462" y="1645"/>
                  </a:cubicBezTo>
                  <a:cubicBezTo>
                    <a:pt x="3441" y="1494"/>
                    <a:pt x="3395" y="1352"/>
                    <a:pt x="3336" y="1222"/>
                  </a:cubicBezTo>
                  <a:cubicBezTo>
                    <a:pt x="3571" y="932"/>
                    <a:pt x="3571" y="932"/>
                    <a:pt x="3571" y="932"/>
                  </a:cubicBezTo>
                  <a:cubicBezTo>
                    <a:pt x="3517" y="835"/>
                    <a:pt x="3454" y="743"/>
                    <a:pt x="3387" y="659"/>
                  </a:cubicBezTo>
                  <a:cubicBezTo>
                    <a:pt x="3030" y="777"/>
                    <a:pt x="3030" y="777"/>
                    <a:pt x="3030" y="777"/>
                  </a:cubicBezTo>
                  <a:cubicBezTo>
                    <a:pt x="2929" y="672"/>
                    <a:pt x="2807" y="579"/>
                    <a:pt x="2682" y="508"/>
                  </a:cubicBezTo>
                  <a:cubicBezTo>
                    <a:pt x="2698" y="134"/>
                    <a:pt x="2698" y="134"/>
                    <a:pt x="2698" y="134"/>
                  </a:cubicBezTo>
                  <a:cubicBezTo>
                    <a:pt x="2602" y="88"/>
                    <a:pt x="2497" y="51"/>
                    <a:pt x="2392" y="25"/>
                  </a:cubicBezTo>
                  <a:cubicBezTo>
                    <a:pt x="2174" y="327"/>
                    <a:pt x="2174" y="327"/>
                    <a:pt x="2174" y="327"/>
                  </a:cubicBezTo>
                  <a:cubicBezTo>
                    <a:pt x="2085" y="311"/>
                    <a:pt x="2002" y="307"/>
                    <a:pt x="1909" y="307"/>
                  </a:cubicBezTo>
                  <a:cubicBezTo>
                    <a:pt x="1851" y="307"/>
                    <a:pt x="1789" y="307"/>
                    <a:pt x="1730" y="315"/>
                  </a:cubicBezTo>
                  <a:cubicBezTo>
                    <a:pt x="1528" y="0"/>
                    <a:pt x="1528" y="0"/>
                    <a:pt x="1528" y="0"/>
                  </a:cubicBezTo>
                  <a:cubicBezTo>
                    <a:pt x="1419" y="25"/>
                    <a:pt x="1314" y="55"/>
                    <a:pt x="1213" y="97"/>
                  </a:cubicBezTo>
                  <a:cubicBezTo>
                    <a:pt x="1213" y="466"/>
                    <a:pt x="1213" y="466"/>
                    <a:pt x="1213" y="466"/>
                  </a:cubicBezTo>
                  <a:cubicBezTo>
                    <a:pt x="1079" y="533"/>
                    <a:pt x="957" y="617"/>
                    <a:pt x="848" y="718"/>
                  </a:cubicBezTo>
                  <a:cubicBezTo>
                    <a:pt x="504" y="584"/>
                    <a:pt x="504" y="584"/>
                    <a:pt x="504" y="584"/>
                  </a:cubicBezTo>
                  <a:cubicBezTo>
                    <a:pt x="429" y="663"/>
                    <a:pt x="361" y="751"/>
                    <a:pt x="303" y="844"/>
                  </a:cubicBezTo>
                  <a:cubicBezTo>
                    <a:pt x="521" y="1146"/>
                    <a:pt x="521" y="1146"/>
                    <a:pt x="521" y="1146"/>
                  </a:cubicBezTo>
                  <a:cubicBezTo>
                    <a:pt x="454" y="1276"/>
                    <a:pt x="403" y="1415"/>
                    <a:pt x="374" y="1562"/>
                  </a:cubicBezTo>
                  <a:cubicBezTo>
                    <a:pt x="13" y="1658"/>
                    <a:pt x="13" y="1658"/>
                    <a:pt x="13" y="1658"/>
                  </a:cubicBezTo>
                  <a:cubicBezTo>
                    <a:pt x="5" y="1729"/>
                    <a:pt x="0" y="1801"/>
                    <a:pt x="0" y="1872"/>
                  </a:cubicBezTo>
                  <a:cubicBezTo>
                    <a:pt x="0" y="1910"/>
                    <a:pt x="5" y="1948"/>
                    <a:pt x="5" y="1985"/>
                  </a:cubicBezTo>
                  <a:cubicBezTo>
                    <a:pt x="361" y="2099"/>
                    <a:pt x="361" y="2099"/>
                    <a:pt x="361" y="2099"/>
                  </a:cubicBezTo>
                  <a:cubicBezTo>
                    <a:pt x="382" y="2250"/>
                    <a:pt x="424" y="2393"/>
                    <a:pt x="487" y="2527"/>
                  </a:cubicBezTo>
                  <a:cubicBezTo>
                    <a:pt x="252" y="2812"/>
                    <a:pt x="252" y="2812"/>
                    <a:pt x="252" y="2812"/>
                  </a:cubicBezTo>
                  <a:cubicBezTo>
                    <a:pt x="307" y="2909"/>
                    <a:pt x="366" y="3001"/>
                    <a:pt x="437" y="3085"/>
                  </a:cubicBezTo>
                  <a:cubicBezTo>
                    <a:pt x="789" y="2968"/>
                    <a:pt x="789" y="2968"/>
                    <a:pt x="789" y="2968"/>
                  </a:cubicBezTo>
                  <a:cubicBezTo>
                    <a:pt x="894" y="3073"/>
                    <a:pt x="1012" y="3165"/>
                    <a:pt x="1142" y="3236"/>
                  </a:cubicBezTo>
                  <a:cubicBezTo>
                    <a:pt x="1121" y="3610"/>
                    <a:pt x="1121" y="3610"/>
                    <a:pt x="1121" y="3610"/>
                  </a:cubicBezTo>
                  <a:cubicBezTo>
                    <a:pt x="1222" y="3656"/>
                    <a:pt x="1323" y="3694"/>
                    <a:pt x="1432" y="3719"/>
                  </a:cubicBezTo>
                  <a:cubicBezTo>
                    <a:pt x="1650" y="3417"/>
                    <a:pt x="1650" y="3417"/>
                    <a:pt x="1650" y="3417"/>
                  </a:cubicBezTo>
                  <a:cubicBezTo>
                    <a:pt x="1734" y="3433"/>
                    <a:pt x="1822" y="3442"/>
                    <a:pt x="1909" y="3442"/>
                  </a:cubicBezTo>
                  <a:cubicBezTo>
                    <a:pt x="1972" y="3442"/>
                    <a:pt x="2031" y="3438"/>
                    <a:pt x="2090" y="3429"/>
                  </a:cubicBezTo>
                  <a:cubicBezTo>
                    <a:pt x="2291" y="3744"/>
                    <a:pt x="2291" y="3744"/>
                    <a:pt x="2291" y="3744"/>
                  </a:cubicBezTo>
                  <a:cubicBezTo>
                    <a:pt x="2400" y="3719"/>
                    <a:pt x="2505" y="3689"/>
                    <a:pt x="2606" y="3652"/>
                  </a:cubicBezTo>
                  <a:cubicBezTo>
                    <a:pt x="2606" y="3278"/>
                    <a:pt x="2606" y="3278"/>
                    <a:pt x="2606" y="3278"/>
                  </a:cubicBezTo>
                  <a:cubicBezTo>
                    <a:pt x="2740" y="3211"/>
                    <a:pt x="2862" y="3127"/>
                    <a:pt x="2971" y="3026"/>
                  </a:cubicBezTo>
                  <a:cubicBezTo>
                    <a:pt x="3320" y="3161"/>
                    <a:pt x="3320" y="3161"/>
                    <a:pt x="3320" y="3161"/>
                  </a:cubicBezTo>
                  <a:cubicBezTo>
                    <a:pt x="3391" y="3081"/>
                    <a:pt x="3458" y="2993"/>
                    <a:pt x="3517" y="2900"/>
                  </a:cubicBezTo>
                  <a:cubicBezTo>
                    <a:pt x="3299" y="2598"/>
                    <a:pt x="3299" y="2598"/>
                    <a:pt x="3299" y="2598"/>
                  </a:cubicBezTo>
                  <a:cubicBezTo>
                    <a:pt x="3366" y="2468"/>
                    <a:pt x="3416" y="2330"/>
                    <a:pt x="3445" y="2183"/>
                  </a:cubicBezTo>
                  <a:cubicBezTo>
                    <a:pt x="3807" y="2086"/>
                    <a:pt x="3807" y="2086"/>
                    <a:pt x="3807" y="2086"/>
                  </a:cubicBezTo>
                  <a:lnTo>
                    <a:pt x="1909" y="2619"/>
                  </a:lnTo>
                  <a:lnTo>
                    <a:pt x="1909" y="2619"/>
                  </a:lnTo>
                  <a:cubicBezTo>
                    <a:pt x="1499" y="2619"/>
                    <a:pt x="1163" y="2288"/>
                    <a:pt x="1163" y="1872"/>
                  </a:cubicBezTo>
                  <a:cubicBezTo>
                    <a:pt x="1163" y="1461"/>
                    <a:pt x="1499" y="1125"/>
                    <a:pt x="1909" y="1125"/>
                  </a:cubicBezTo>
                  <a:cubicBezTo>
                    <a:pt x="2325" y="1125"/>
                    <a:pt x="2661" y="1461"/>
                    <a:pt x="2661" y="1872"/>
                  </a:cubicBezTo>
                  <a:cubicBezTo>
                    <a:pt x="2661" y="2288"/>
                    <a:pt x="2325" y="2619"/>
                    <a:pt x="1909" y="2619"/>
                  </a:cubicBezTo>
                  <a:lnTo>
                    <a:pt x="3807" y="208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CD13022-1142-4943-ABA1-48536E4C2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7512" y="6684412"/>
              <a:ext cx="267287" cy="976749"/>
            </a:xfrm>
            <a:custGeom>
              <a:avLst/>
              <a:gdLst>
                <a:gd name="T0" fmla="*/ 29 w 358"/>
                <a:gd name="T1" fmla="*/ 1305 h 1306"/>
                <a:gd name="T2" fmla="*/ 29 w 358"/>
                <a:gd name="T3" fmla="*/ 1305 h 1306"/>
                <a:gd name="T4" fmla="*/ 12 w 358"/>
                <a:gd name="T5" fmla="*/ 1301 h 1306"/>
                <a:gd name="T6" fmla="*/ 8 w 358"/>
                <a:gd name="T7" fmla="*/ 1263 h 1306"/>
                <a:gd name="T8" fmla="*/ 302 w 358"/>
                <a:gd name="T9" fmla="*/ 453 h 1306"/>
                <a:gd name="T10" fmla="*/ 235 w 358"/>
                <a:gd name="T11" fmla="*/ 42 h 1306"/>
                <a:gd name="T12" fmla="*/ 252 w 358"/>
                <a:gd name="T13" fmla="*/ 4 h 1306"/>
                <a:gd name="T14" fmla="*/ 285 w 358"/>
                <a:gd name="T15" fmla="*/ 25 h 1306"/>
                <a:gd name="T16" fmla="*/ 357 w 358"/>
                <a:gd name="T17" fmla="*/ 453 h 1306"/>
                <a:gd name="T18" fmla="*/ 54 w 358"/>
                <a:gd name="T19" fmla="*/ 1297 h 1306"/>
                <a:gd name="T20" fmla="*/ 29 w 358"/>
                <a:gd name="T21" fmla="*/ 1305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" h="1306">
                  <a:moveTo>
                    <a:pt x="29" y="1305"/>
                  </a:moveTo>
                  <a:lnTo>
                    <a:pt x="29" y="1305"/>
                  </a:lnTo>
                  <a:cubicBezTo>
                    <a:pt x="25" y="1305"/>
                    <a:pt x="17" y="1305"/>
                    <a:pt x="12" y="1301"/>
                  </a:cubicBezTo>
                  <a:cubicBezTo>
                    <a:pt x="0" y="1293"/>
                    <a:pt x="0" y="1272"/>
                    <a:pt x="8" y="1263"/>
                  </a:cubicBezTo>
                  <a:cubicBezTo>
                    <a:pt x="197" y="1037"/>
                    <a:pt x="302" y="747"/>
                    <a:pt x="302" y="453"/>
                  </a:cubicBezTo>
                  <a:cubicBezTo>
                    <a:pt x="302" y="310"/>
                    <a:pt x="277" y="172"/>
                    <a:pt x="235" y="42"/>
                  </a:cubicBezTo>
                  <a:cubicBezTo>
                    <a:pt x="226" y="25"/>
                    <a:pt x="235" y="12"/>
                    <a:pt x="252" y="4"/>
                  </a:cubicBezTo>
                  <a:cubicBezTo>
                    <a:pt x="264" y="0"/>
                    <a:pt x="281" y="8"/>
                    <a:pt x="285" y="25"/>
                  </a:cubicBezTo>
                  <a:cubicBezTo>
                    <a:pt x="331" y="159"/>
                    <a:pt x="357" y="306"/>
                    <a:pt x="357" y="453"/>
                  </a:cubicBezTo>
                  <a:cubicBezTo>
                    <a:pt x="357" y="760"/>
                    <a:pt x="248" y="1062"/>
                    <a:pt x="54" y="1297"/>
                  </a:cubicBezTo>
                  <a:cubicBezTo>
                    <a:pt x="46" y="1305"/>
                    <a:pt x="38" y="1305"/>
                    <a:pt x="29" y="13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BEAE925-856E-964B-8BB5-CD2BF311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734" y="6090443"/>
              <a:ext cx="379481" cy="247486"/>
            </a:xfrm>
            <a:custGeom>
              <a:avLst/>
              <a:gdLst>
                <a:gd name="T0" fmla="*/ 478 w 509"/>
                <a:gd name="T1" fmla="*/ 331 h 332"/>
                <a:gd name="T2" fmla="*/ 478 w 509"/>
                <a:gd name="T3" fmla="*/ 331 h 332"/>
                <a:gd name="T4" fmla="*/ 457 w 509"/>
                <a:gd name="T5" fmla="*/ 327 h 332"/>
                <a:gd name="T6" fmla="*/ 21 w 509"/>
                <a:gd name="T7" fmla="*/ 58 h 332"/>
                <a:gd name="T8" fmla="*/ 4 w 509"/>
                <a:gd name="T9" fmla="*/ 20 h 332"/>
                <a:gd name="T10" fmla="*/ 42 w 509"/>
                <a:gd name="T11" fmla="*/ 4 h 332"/>
                <a:gd name="T12" fmla="*/ 495 w 509"/>
                <a:gd name="T13" fmla="*/ 285 h 332"/>
                <a:gd name="T14" fmla="*/ 499 w 509"/>
                <a:gd name="T15" fmla="*/ 323 h 332"/>
                <a:gd name="T16" fmla="*/ 478 w 509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332">
                  <a:moveTo>
                    <a:pt x="478" y="331"/>
                  </a:moveTo>
                  <a:lnTo>
                    <a:pt x="478" y="331"/>
                  </a:lnTo>
                  <a:cubicBezTo>
                    <a:pt x="470" y="331"/>
                    <a:pt x="461" y="331"/>
                    <a:pt x="457" y="327"/>
                  </a:cubicBezTo>
                  <a:cubicBezTo>
                    <a:pt x="331" y="205"/>
                    <a:pt x="184" y="117"/>
                    <a:pt x="21" y="58"/>
                  </a:cubicBezTo>
                  <a:cubicBezTo>
                    <a:pt x="8" y="54"/>
                    <a:pt x="0" y="37"/>
                    <a:pt x="4" y="20"/>
                  </a:cubicBezTo>
                  <a:cubicBezTo>
                    <a:pt x="12" y="8"/>
                    <a:pt x="25" y="0"/>
                    <a:pt x="42" y="4"/>
                  </a:cubicBezTo>
                  <a:cubicBezTo>
                    <a:pt x="210" y="67"/>
                    <a:pt x="365" y="159"/>
                    <a:pt x="495" y="285"/>
                  </a:cubicBezTo>
                  <a:cubicBezTo>
                    <a:pt x="508" y="293"/>
                    <a:pt x="508" y="314"/>
                    <a:pt x="499" y="323"/>
                  </a:cubicBezTo>
                  <a:cubicBezTo>
                    <a:pt x="491" y="331"/>
                    <a:pt x="483" y="331"/>
                    <a:pt x="478" y="3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AC88AD40-C973-3546-9B20-1DCA7F05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7465" y="6034345"/>
              <a:ext cx="280484" cy="72596"/>
            </a:xfrm>
            <a:custGeom>
              <a:avLst/>
              <a:gdLst>
                <a:gd name="T0" fmla="*/ 30 w 374"/>
                <a:gd name="T1" fmla="*/ 96 h 97"/>
                <a:gd name="T2" fmla="*/ 30 w 374"/>
                <a:gd name="T3" fmla="*/ 96 h 97"/>
                <a:gd name="T4" fmla="*/ 4 w 374"/>
                <a:gd name="T5" fmla="*/ 76 h 97"/>
                <a:gd name="T6" fmla="*/ 21 w 374"/>
                <a:gd name="T7" fmla="*/ 42 h 97"/>
                <a:gd name="T8" fmla="*/ 348 w 374"/>
                <a:gd name="T9" fmla="*/ 0 h 97"/>
                <a:gd name="T10" fmla="*/ 373 w 374"/>
                <a:gd name="T11" fmla="*/ 29 h 97"/>
                <a:gd name="T12" fmla="*/ 348 w 374"/>
                <a:gd name="T13" fmla="*/ 59 h 97"/>
                <a:gd name="T14" fmla="*/ 38 w 374"/>
                <a:gd name="T15" fmla="*/ 96 h 97"/>
                <a:gd name="T16" fmla="*/ 30 w 374"/>
                <a:gd name="T1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97">
                  <a:moveTo>
                    <a:pt x="30" y="96"/>
                  </a:moveTo>
                  <a:lnTo>
                    <a:pt x="30" y="96"/>
                  </a:lnTo>
                  <a:cubicBezTo>
                    <a:pt x="17" y="96"/>
                    <a:pt x="4" y="88"/>
                    <a:pt x="4" y="76"/>
                  </a:cubicBezTo>
                  <a:cubicBezTo>
                    <a:pt x="0" y="63"/>
                    <a:pt x="9" y="46"/>
                    <a:pt x="21" y="42"/>
                  </a:cubicBezTo>
                  <a:cubicBezTo>
                    <a:pt x="130" y="17"/>
                    <a:pt x="239" y="0"/>
                    <a:pt x="348" y="0"/>
                  </a:cubicBezTo>
                  <a:cubicBezTo>
                    <a:pt x="360" y="0"/>
                    <a:pt x="373" y="13"/>
                    <a:pt x="373" y="29"/>
                  </a:cubicBezTo>
                  <a:cubicBezTo>
                    <a:pt x="373" y="46"/>
                    <a:pt x="360" y="59"/>
                    <a:pt x="348" y="59"/>
                  </a:cubicBezTo>
                  <a:cubicBezTo>
                    <a:pt x="244" y="59"/>
                    <a:pt x="139" y="71"/>
                    <a:pt x="38" y="96"/>
                  </a:cubicBezTo>
                  <a:cubicBezTo>
                    <a:pt x="34" y="96"/>
                    <a:pt x="34" y="96"/>
                    <a:pt x="30" y="9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A3F05D8-0E24-DF4E-85C8-098B24456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016" y="9647657"/>
              <a:ext cx="1979896" cy="1940298"/>
            </a:xfrm>
            <a:custGeom>
              <a:avLst/>
              <a:gdLst>
                <a:gd name="T0" fmla="*/ 2637 w 2646"/>
                <a:gd name="T1" fmla="*/ 1444 h 2595"/>
                <a:gd name="T2" fmla="*/ 2637 w 2646"/>
                <a:gd name="T3" fmla="*/ 1444 h 2595"/>
                <a:gd name="T4" fmla="*/ 2645 w 2646"/>
                <a:gd name="T5" fmla="*/ 1297 h 2595"/>
                <a:gd name="T6" fmla="*/ 2641 w 2646"/>
                <a:gd name="T7" fmla="*/ 1217 h 2595"/>
                <a:gd name="T8" fmla="*/ 2393 w 2646"/>
                <a:gd name="T9" fmla="*/ 1137 h 2595"/>
                <a:gd name="T10" fmla="*/ 2309 w 2646"/>
                <a:gd name="T11" fmla="*/ 844 h 2595"/>
                <a:gd name="T12" fmla="*/ 2473 w 2646"/>
                <a:gd name="T13" fmla="*/ 646 h 2595"/>
                <a:gd name="T14" fmla="*/ 2343 w 2646"/>
                <a:gd name="T15" fmla="*/ 458 h 2595"/>
                <a:gd name="T16" fmla="*/ 2095 w 2646"/>
                <a:gd name="T17" fmla="*/ 537 h 2595"/>
                <a:gd name="T18" fmla="*/ 1856 w 2646"/>
                <a:gd name="T19" fmla="*/ 353 h 2595"/>
                <a:gd name="T20" fmla="*/ 1868 w 2646"/>
                <a:gd name="T21" fmla="*/ 92 h 2595"/>
                <a:gd name="T22" fmla="*/ 1654 w 2646"/>
                <a:gd name="T23" fmla="*/ 17 h 2595"/>
                <a:gd name="T24" fmla="*/ 1503 w 2646"/>
                <a:gd name="T25" fmla="*/ 227 h 2595"/>
                <a:gd name="T26" fmla="*/ 1323 w 2646"/>
                <a:gd name="T27" fmla="*/ 210 h 2595"/>
                <a:gd name="T28" fmla="*/ 1197 w 2646"/>
                <a:gd name="T29" fmla="*/ 218 h 2595"/>
                <a:gd name="T30" fmla="*/ 1054 w 2646"/>
                <a:gd name="T31" fmla="*/ 0 h 2595"/>
                <a:gd name="T32" fmla="*/ 836 w 2646"/>
                <a:gd name="T33" fmla="*/ 67 h 2595"/>
                <a:gd name="T34" fmla="*/ 840 w 2646"/>
                <a:gd name="T35" fmla="*/ 323 h 2595"/>
                <a:gd name="T36" fmla="*/ 584 w 2646"/>
                <a:gd name="T37" fmla="*/ 499 h 2595"/>
                <a:gd name="T38" fmla="*/ 345 w 2646"/>
                <a:gd name="T39" fmla="*/ 407 h 2595"/>
                <a:gd name="T40" fmla="*/ 206 w 2646"/>
                <a:gd name="T41" fmla="*/ 583 h 2595"/>
                <a:gd name="T42" fmla="*/ 357 w 2646"/>
                <a:gd name="T43" fmla="*/ 793 h 2595"/>
                <a:gd name="T44" fmla="*/ 256 w 2646"/>
                <a:gd name="T45" fmla="*/ 1083 h 2595"/>
                <a:gd name="T46" fmla="*/ 9 w 2646"/>
                <a:gd name="T47" fmla="*/ 1150 h 2595"/>
                <a:gd name="T48" fmla="*/ 0 w 2646"/>
                <a:gd name="T49" fmla="*/ 1297 h 2595"/>
                <a:gd name="T50" fmla="*/ 0 w 2646"/>
                <a:gd name="T51" fmla="*/ 1377 h 2595"/>
                <a:gd name="T52" fmla="*/ 248 w 2646"/>
                <a:gd name="T53" fmla="*/ 1456 h 2595"/>
                <a:gd name="T54" fmla="*/ 332 w 2646"/>
                <a:gd name="T55" fmla="*/ 1750 h 2595"/>
                <a:gd name="T56" fmla="*/ 168 w 2646"/>
                <a:gd name="T57" fmla="*/ 1952 h 2595"/>
                <a:gd name="T58" fmla="*/ 298 w 2646"/>
                <a:gd name="T59" fmla="*/ 2136 h 2595"/>
                <a:gd name="T60" fmla="*/ 546 w 2646"/>
                <a:gd name="T61" fmla="*/ 2057 h 2595"/>
                <a:gd name="T62" fmla="*/ 785 w 2646"/>
                <a:gd name="T63" fmla="*/ 2246 h 2595"/>
                <a:gd name="T64" fmla="*/ 773 w 2646"/>
                <a:gd name="T65" fmla="*/ 2502 h 2595"/>
                <a:gd name="T66" fmla="*/ 987 w 2646"/>
                <a:gd name="T67" fmla="*/ 2577 h 2595"/>
                <a:gd name="T68" fmla="*/ 1138 w 2646"/>
                <a:gd name="T69" fmla="*/ 2367 h 2595"/>
                <a:gd name="T70" fmla="*/ 1323 w 2646"/>
                <a:gd name="T71" fmla="*/ 2384 h 2595"/>
                <a:gd name="T72" fmla="*/ 1444 w 2646"/>
                <a:gd name="T73" fmla="*/ 2376 h 2595"/>
                <a:gd name="T74" fmla="*/ 1587 w 2646"/>
                <a:gd name="T75" fmla="*/ 2594 h 2595"/>
                <a:gd name="T76" fmla="*/ 1805 w 2646"/>
                <a:gd name="T77" fmla="*/ 2527 h 2595"/>
                <a:gd name="T78" fmla="*/ 1801 w 2646"/>
                <a:gd name="T79" fmla="*/ 2271 h 2595"/>
                <a:gd name="T80" fmla="*/ 2057 w 2646"/>
                <a:gd name="T81" fmla="*/ 2099 h 2595"/>
                <a:gd name="T82" fmla="*/ 2296 w 2646"/>
                <a:gd name="T83" fmla="*/ 2191 h 2595"/>
                <a:gd name="T84" fmla="*/ 2435 w 2646"/>
                <a:gd name="T85" fmla="*/ 2011 h 2595"/>
                <a:gd name="T86" fmla="*/ 2284 w 2646"/>
                <a:gd name="T87" fmla="*/ 1801 h 2595"/>
                <a:gd name="T88" fmla="*/ 2385 w 2646"/>
                <a:gd name="T89" fmla="*/ 1511 h 2595"/>
                <a:gd name="T90" fmla="*/ 2637 w 2646"/>
                <a:gd name="T91" fmla="*/ 1444 h 2595"/>
                <a:gd name="T92" fmla="*/ 1323 w 2646"/>
                <a:gd name="T93" fmla="*/ 1818 h 2595"/>
                <a:gd name="T94" fmla="*/ 1323 w 2646"/>
                <a:gd name="T95" fmla="*/ 1818 h 2595"/>
                <a:gd name="T96" fmla="*/ 802 w 2646"/>
                <a:gd name="T97" fmla="*/ 1297 h 2595"/>
                <a:gd name="T98" fmla="*/ 1323 w 2646"/>
                <a:gd name="T99" fmla="*/ 781 h 2595"/>
                <a:gd name="T100" fmla="*/ 1839 w 2646"/>
                <a:gd name="T101" fmla="*/ 1297 h 2595"/>
                <a:gd name="T102" fmla="*/ 1323 w 2646"/>
                <a:gd name="T103" fmla="*/ 1818 h 2595"/>
                <a:gd name="T104" fmla="*/ 2637 w 2646"/>
                <a:gd name="T105" fmla="*/ 1444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46" h="2595">
                  <a:moveTo>
                    <a:pt x="2637" y="1444"/>
                  </a:moveTo>
                  <a:lnTo>
                    <a:pt x="2637" y="1444"/>
                  </a:lnTo>
                  <a:cubicBezTo>
                    <a:pt x="2641" y="1398"/>
                    <a:pt x="2645" y="1347"/>
                    <a:pt x="2645" y="1297"/>
                  </a:cubicBezTo>
                  <a:cubicBezTo>
                    <a:pt x="2645" y="1272"/>
                    <a:pt x="2641" y="1247"/>
                    <a:pt x="2641" y="1217"/>
                  </a:cubicBezTo>
                  <a:cubicBezTo>
                    <a:pt x="2393" y="1137"/>
                    <a:pt x="2393" y="1137"/>
                    <a:pt x="2393" y="1137"/>
                  </a:cubicBezTo>
                  <a:cubicBezTo>
                    <a:pt x="2380" y="1037"/>
                    <a:pt x="2351" y="936"/>
                    <a:pt x="2309" y="844"/>
                  </a:cubicBezTo>
                  <a:cubicBezTo>
                    <a:pt x="2473" y="646"/>
                    <a:pt x="2473" y="646"/>
                    <a:pt x="2473" y="646"/>
                  </a:cubicBezTo>
                  <a:cubicBezTo>
                    <a:pt x="2435" y="579"/>
                    <a:pt x="2389" y="516"/>
                    <a:pt x="2343" y="458"/>
                  </a:cubicBezTo>
                  <a:cubicBezTo>
                    <a:pt x="2095" y="537"/>
                    <a:pt x="2095" y="537"/>
                    <a:pt x="2095" y="537"/>
                  </a:cubicBezTo>
                  <a:cubicBezTo>
                    <a:pt x="2024" y="466"/>
                    <a:pt x="1944" y="403"/>
                    <a:pt x="1856" y="353"/>
                  </a:cubicBezTo>
                  <a:cubicBezTo>
                    <a:pt x="1868" y="92"/>
                    <a:pt x="1868" y="92"/>
                    <a:pt x="1868" y="92"/>
                  </a:cubicBezTo>
                  <a:cubicBezTo>
                    <a:pt x="1801" y="63"/>
                    <a:pt x="1730" y="38"/>
                    <a:pt x="1654" y="17"/>
                  </a:cubicBezTo>
                  <a:cubicBezTo>
                    <a:pt x="1503" y="227"/>
                    <a:pt x="1503" y="227"/>
                    <a:pt x="1503" y="227"/>
                  </a:cubicBezTo>
                  <a:cubicBezTo>
                    <a:pt x="1444" y="218"/>
                    <a:pt x="1381" y="210"/>
                    <a:pt x="1323" y="210"/>
                  </a:cubicBezTo>
                  <a:cubicBezTo>
                    <a:pt x="1277" y="210"/>
                    <a:pt x="1239" y="214"/>
                    <a:pt x="1197" y="218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983" y="17"/>
                    <a:pt x="907" y="38"/>
                    <a:pt x="836" y="67"/>
                  </a:cubicBezTo>
                  <a:cubicBezTo>
                    <a:pt x="840" y="323"/>
                    <a:pt x="840" y="323"/>
                    <a:pt x="840" y="323"/>
                  </a:cubicBezTo>
                  <a:cubicBezTo>
                    <a:pt x="748" y="369"/>
                    <a:pt x="659" y="428"/>
                    <a:pt x="584" y="499"/>
                  </a:cubicBezTo>
                  <a:cubicBezTo>
                    <a:pt x="345" y="407"/>
                    <a:pt x="345" y="407"/>
                    <a:pt x="345" y="407"/>
                  </a:cubicBezTo>
                  <a:cubicBezTo>
                    <a:pt x="294" y="462"/>
                    <a:pt x="248" y="520"/>
                    <a:pt x="206" y="583"/>
                  </a:cubicBezTo>
                  <a:cubicBezTo>
                    <a:pt x="357" y="793"/>
                    <a:pt x="357" y="793"/>
                    <a:pt x="357" y="793"/>
                  </a:cubicBezTo>
                  <a:cubicBezTo>
                    <a:pt x="311" y="881"/>
                    <a:pt x="277" y="982"/>
                    <a:pt x="256" y="1083"/>
                  </a:cubicBezTo>
                  <a:cubicBezTo>
                    <a:pt x="9" y="1150"/>
                    <a:pt x="9" y="1150"/>
                    <a:pt x="9" y="1150"/>
                  </a:cubicBezTo>
                  <a:cubicBezTo>
                    <a:pt x="0" y="1196"/>
                    <a:pt x="0" y="1247"/>
                    <a:pt x="0" y="1297"/>
                  </a:cubicBezTo>
                  <a:cubicBezTo>
                    <a:pt x="0" y="1322"/>
                    <a:pt x="0" y="1352"/>
                    <a:pt x="0" y="1377"/>
                  </a:cubicBezTo>
                  <a:cubicBezTo>
                    <a:pt x="248" y="1456"/>
                    <a:pt x="248" y="1456"/>
                    <a:pt x="248" y="1456"/>
                  </a:cubicBezTo>
                  <a:cubicBezTo>
                    <a:pt x="261" y="1557"/>
                    <a:pt x="290" y="1658"/>
                    <a:pt x="332" y="1750"/>
                  </a:cubicBezTo>
                  <a:cubicBezTo>
                    <a:pt x="168" y="1952"/>
                    <a:pt x="168" y="1952"/>
                    <a:pt x="168" y="1952"/>
                  </a:cubicBezTo>
                  <a:cubicBezTo>
                    <a:pt x="206" y="2015"/>
                    <a:pt x="252" y="2078"/>
                    <a:pt x="298" y="2136"/>
                  </a:cubicBezTo>
                  <a:cubicBezTo>
                    <a:pt x="546" y="2057"/>
                    <a:pt x="546" y="2057"/>
                    <a:pt x="546" y="2057"/>
                  </a:cubicBezTo>
                  <a:cubicBezTo>
                    <a:pt x="617" y="2128"/>
                    <a:pt x="697" y="2191"/>
                    <a:pt x="785" y="2246"/>
                  </a:cubicBezTo>
                  <a:cubicBezTo>
                    <a:pt x="773" y="2502"/>
                    <a:pt x="773" y="2502"/>
                    <a:pt x="773" y="2502"/>
                  </a:cubicBezTo>
                  <a:cubicBezTo>
                    <a:pt x="840" y="2531"/>
                    <a:pt x="915" y="2556"/>
                    <a:pt x="987" y="2577"/>
                  </a:cubicBezTo>
                  <a:cubicBezTo>
                    <a:pt x="1138" y="2367"/>
                    <a:pt x="1138" y="2367"/>
                    <a:pt x="1138" y="2367"/>
                  </a:cubicBezTo>
                  <a:cubicBezTo>
                    <a:pt x="1197" y="2380"/>
                    <a:pt x="1260" y="2384"/>
                    <a:pt x="1323" y="2384"/>
                  </a:cubicBezTo>
                  <a:cubicBezTo>
                    <a:pt x="1365" y="2384"/>
                    <a:pt x="1402" y="2380"/>
                    <a:pt x="1444" y="2376"/>
                  </a:cubicBezTo>
                  <a:cubicBezTo>
                    <a:pt x="1587" y="2594"/>
                    <a:pt x="1587" y="2594"/>
                    <a:pt x="1587" y="2594"/>
                  </a:cubicBezTo>
                  <a:cubicBezTo>
                    <a:pt x="1663" y="2577"/>
                    <a:pt x="1734" y="2556"/>
                    <a:pt x="1805" y="2527"/>
                  </a:cubicBezTo>
                  <a:cubicBezTo>
                    <a:pt x="1801" y="2271"/>
                    <a:pt x="1801" y="2271"/>
                    <a:pt x="1801" y="2271"/>
                  </a:cubicBezTo>
                  <a:cubicBezTo>
                    <a:pt x="1893" y="2225"/>
                    <a:pt x="1982" y="2166"/>
                    <a:pt x="2057" y="2099"/>
                  </a:cubicBezTo>
                  <a:cubicBezTo>
                    <a:pt x="2296" y="2191"/>
                    <a:pt x="2296" y="2191"/>
                    <a:pt x="2296" y="2191"/>
                  </a:cubicBezTo>
                  <a:cubicBezTo>
                    <a:pt x="2347" y="2132"/>
                    <a:pt x="2393" y="2074"/>
                    <a:pt x="2435" y="2011"/>
                  </a:cubicBezTo>
                  <a:cubicBezTo>
                    <a:pt x="2284" y="1801"/>
                    <a:pt x="2284" y="1801"/>
                    <a:pt x="2284" y="1801"/>
                  </a:cubicBezTo>
                  <a:cubicBezTo>
                    <a:pt x="2330" y="1712"/>
                    <a:pt x="2364" y="1616"/>
                    <a:pt x="2385" y="1511"/>
                  </a:cubicBezTo>
                  <a:cubicBezTo>
                    <a:pt x="2637" y="1444"/>
                    <a:pt x="2637" y="1444"/>
                    <a:pt x="2637" y="1444"/>
                  </a:cubicBezTo>
                  <a:lnTo>
                    <a:pt x="1323" y="1818"/>
                  </a:lnTo>
                  <a:lnTo>
                    <a:pt x="1323" y="1818"/>
                  </a:lnTo>
                  <a:cubicBezTo>
                    <a:pt x="1033" y="1818"/>
                    <a:pt x="802" y="1582"/>
                    <a:pt x="802" y="1297"/>
                  </a:cubicBezTo>
                  <a:cubicBezTo>
                    <a:pt x="802" y="1012"/>
                    <a:pt x="1033" y="781"/>
                    <a:pt x="1323" y="781"/>
                  </a:cubicBezTo>
                  <a:cubicBezTo>
                    <a:pt x="1608" y="781"/>
                    <a:pt x="1839" y="1012"/>
                    <a:pt x="1839" y="1297"/>
                  </a:cubicBezTo>
                  <a:cubicBezTo>
                    <a:pt x="1839" y="1582"/>
                    <a:pt x="1608" y="1818"/>
                    <a:pt x="1323" y="1818"/>
                  </a:cubicBezTo>
                  <a:lnTo>
                    <a:pt x="2637" y="144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33D4204-C28B-FF42-8805-24EF94AAE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7839" y="10376917"/>
              <a:ext cx="197990" cy="692964"/>
            </a:xfrm>
            <a:custGeom>
              <a:avLst/>
              <a:gdLst>
                <a:gd name="T0" fmla="*/ 30 w 266"/>
                <a:gd name="T1" fmla="*/ 923 h 924"/>
                <a:gd name="T2" fmla="*/ 30 w 266"/>
                <a:gd name="T3" fmla="*/ 923 h 924"/>
                <a:gd name="T4" fmla="*/ 13 w 266"/>
                <a:gd name="T5" fmla="*/ 919 h 924"/>
                <a:gd name="T6" fmla="*/ 9 w 266"/>
                <a:gd name="T7" fmla="*/ 877 h 924"/>
                <a:gd name="T8" fmla="*/ 210 w 266"/>
                <a:gd name="T9" fmla="*/ 323 h 924"/>
                <a:gd name="T10" fmla="*/ 160 w 266"/>
                <a:gd name="T11" fmla="*/ 42 h 924"/>
                <a:gd name="T12" fmla="*/ 181 w 266"/>
                <a:gd name="T13" fmla="*/ 4 h 924"/>
                <a:gd name="T14" fmla="*/ 214 w 266"/>
                <a:gd name="T15" fmla="*/ 21 h 924"/>
                <a:gd name="T16" fmla="*/ 265 w 266"/>
                <a:gd name="T17" fmla="*/ 323 h 924"/>
                <a:gd name="T18" fmla="*/ 51 w 266"/>
                <a:gd name="T19" fmla="*/ 915 h 924"/>
                <a:gd name="T20" fmla="*/ 30 w 266"/>
                <a:gd name="T21" fmla="*/ 923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6" h="924">
                  <a:moveTo>
                    <a:pt x="30" y="923"/>
                  </a:moveTo>
                  <a:lnTo>
                    <a:pt x="30" y="923"/>
                  </a:lnTo>
                  <a:cubicBezTo>
                    <a:pt x="26" y="923"/>
                    <a:pt x="17" y="923"/>
                    <a:pt x="13" y="919"/>
                  </a:cubicBezTo>
                  <a:cubicBezTo>
                    <a:pt x="0" y="906"/>
                    <a:pt x="0" y="890"/>
                    <a:pt x="9" y="877"/>
                  </a:cubicBezTo>
                  <a:cubicBezTo>
                    <a:pt x="139" y="722"/>
                    <a:pt x="210" y="525"/>
                    <a:pt x="210" y="323"/>
                  </a:cubicBezTo>
                  <a:cubicBezTo>
                    <a:pt x="210" y="226"/>
                    <a:pt x="194" y="130"/>
                    <a:pt x="160" y="42"/>
                  </a:cubicBezTo>
                  <a:cubicBezTo>
                    <a:pt x="156" y="25"/>
                    <a:pt x="164" y="12"/>
                    <a:pt x="181" y="4"/>
                  </a:cubicBezTo>
                  <a:cubicBezTo>
                    <a:pt x="194" y="0"/>
                    <a:pt x="210" y="8"/>
                    <a:pt x="214" y="21"/>
                  </a:cubicBezTo>
                  <a:cubicBezTo>
                    <a:pt x="248" y="117"/>
                    <a:pt x="265" y="222"/>
                    <a:pt x="265" y="323"/>
                  </a:cubicBezTo>
                  <a:cubicBezTo>
                    <a:pt x="265" y="537"/>
                    <a:pt x="189" y="747"/>
                    <a:pt x="51" y="915"/>
                  </a:cubicBezTo>
                  <a:cubicBezTo>
                    <a:pt x="47" y="919"/>
                    <a:pt x="38" y="923"/>
                    <a:pt x="30" y="9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CF49DDE9-A879-E045-B06D-AA1D4414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7454" y="9964440"/>
              <a:ext cx="280484" cy="184790"/>
            </a:xfrm>
            <a:custGeom>
              <a:avLst/>
              <a:gdLst>
                <a:gd name="T0" fmla="*/ 340 w 375"/>
                <a:gd name="T1" fmla="*/ 248 h 249"/>
                <a:gd name="T2" fmla="*/ 340 w 375"/>
                <a:gd name="T3" fmla="*/ 248 h 249"/>
                <a:gd name="T4" fmla="*/ 323 w 375"/>
                <a:gd name="T5" fmla="*/ 243 h 249"/>
                <a:gd name="T6" fmla="*/ 21 w 375"/>
                <a:gd name="T7" fmla="*/ 59 h 249"/>
                <a:gd name="T8" fmla="*/ 4 w 375"/>
                <a:gd name="T9" fmla="*/ 21 h 249"/>
                <a:gd name="T10" fmla="*/ 42 w 375"/>
                <a:gd name="T11" fmla="*/ 4 h 249"/>
                <a:gd name="T12" fmla="*/ 361 w 375"/>
                <a:gd name="T13" fmla="*/ 201 h 249"/>
                <a:gd name="T14" fmla="*/ 361 w 375"/>
                <a:gd name="T15" fmla="*/ 239 h 249"/>
                <a:gd name="T16" fmla="*/ 340 w 375"/>
                <a:gd name="T17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249">
                  <a:moveTo>
                    <a:pt x="340" y="248"/>
                  </a:moveTo>
                  <a:lnTo>
                    <a:pt x="340" y="248"/>
                  </a:lnTo>
                  <a:cubicBezTo>
                    <a:pt x="336" y="248"/>
                    <a:pt x="328" y="248"/>
                    <a:pt x="323" y="243"/>
                  </a:cubicBezTo>
                  <a:cubicBezTo>
                    <a:pt x="235" y="159"/>
                    <a:pt x="135" y="96"/>
                    <a:pt x="21" y="59"/>
                  </a:cubicBezTo>
                  <a:cubicBezTo>
                    <a:pt x="9" y="55"/>
                    <a:pt x="0" y="38"/>
                    <a:pt x="4" y="21"/>
                  </a:cubicBezTo>
                  <a:cubicBezTo>
                    <a:pt x="13" y="8"/>
                    <a:pt x="30" y="0"/>
                    <a:pt x="42" y="4"/>
                  </a:cubicBezTo>
                  <a:cubicBezTo>
                    <a:pt x="160" y="50"/>
                    <a:pt x="269" y="113"/>
                    <a:pt x="361" y="201"/>
                  </a:cubicBezTo>
                  <a:cubicBezTo>
                    <a:pt x="370" y="210"/>
                    <a:pt x="374" y="231"/>
                    <a:pt x="361" y="239"/>
                  </a:cubicBezTo>
                  <a:cubicBezTo>
                    <a:pt x="357" y="248"/>
                    <a:pt x="349" y="248"/>
                    <a:pt x="340" y="2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5EF85EB-E29C-D947-AF69-68CC1FD8C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4774" y="9928141"/>
              <a:ext cx="211189" cy="62698"/>
            </a:xfrm>
            <a:custGeom>
              <a:avLst/>
              <a:gdLst>
                <a:gd name="T0" fmla="*/ 33 w 282"/>
                <a:gd name="T1" fmla="*/ 84 h 85"/>
                <a:gd name="T2" fmla="*/ 33 w 282"/>
                <a:gd name="T3" fmla="*/ 84 h 85"/>
                <a:gd name="T4" fmla="*/ 4 w 282"/>
                <a:gd name="T5" fmla="*/ 62 h 85"/>
                <a:gd name="T6" fmla="*/ 25 w 282"/>
                <a:gd name="T7" fmla="*/ 29 h 85"/>
                <a:gd name="T8" fmla="*/ 251 w 282"/>
                <a:gd name="T9" fmla="*/ 0 h 85"/>
                <a:gd name="T10" fmla="*/ 281 w 282"/>
                <a:gd name="T11" fmla="*/ 29 h 85"/>
                <a:gd name="T12" fmla="*/ 251 w 282"/>
                <a:gd name="T13" fmla="*/ 58 h 85"/>
                <a:gd name="T14" fmla="*/ 37 w 282"/>
                <a:gd name="T15" fmla="*/ 84 h 85"/>
                <a:gd name="T16" fmla="*/ 33 w 282"/>
                <a:gd name="T17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85">
                  <a:moveTo>
                    <a:pt x="33" y="84"/>
                  </a:moveTo>
                  <a:lnTo>
                    <a:pt x="33" y="84"/>
                  </a:lnTo>
                  <a:cubicBezTo>
                    <a:pt x="21" y="84"/>
                    <a:pt x="8" y="75"/>
                    <a:pt x="4" y="62"/>
                  </a:cubicBezTo>
                  <a:cubicBezTo>
                    <a:pt x="0" y="46"/>
                    <a:pt x="8" y="33"/>
                    <a:pt x="25" y="29"/>
                  </a:cubicBezTo>
                  <a:cubicBezTo>
                    <a:pt x="100" y="8"/>
                    <a:pt x="176" y="0"/>
                    <a:pt x="251" y="0"/>
                  </a:cubicBezTo>
                  <a:cubicBezTo>
                    <a:pt x="268" y="0"/>
                    <a:pt x="281" y="12"/>
                    <a:pt x="281" y="29"/>
                  </a:cubicBezTo>
                  <a:cubicBezTo>
                    <a:pt x="281" y="46"/>
                    <a:pt x="268" y="58"/>
                    <a:pt x="251" y="58"/>
                  </a:cubicBezTo>
                  <a:cubicBezTo>
                    <a:pt x="180" y="58"/>
                    <a:pt x="109" y="67"/>
                    <a:pt x="37" y="84"/>
                  </a:cubicBezTo>
                  <a:lnTo>
                    <a:pt x="33" y="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1CFCF613-9D39-D146-9F02-22A3479C4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0437" y="6925299"/>
              <a:ext cx="1821504" cy="2983043"/>
            </a:xfrm>
            <a:custGeom>
              <a:avLst/>
              <a:gdLst>
                <a:gd name="T0" fmla="*/ 2435 w 2436"/>
                <a:gd name="T1" fmla="*/ 3986 h 3987"/>
                <a:gd name="T2" fmla="*/ 0 w 2436"/>
                <a:gd name="T3" fmla="*/ 3986 h 3987"/>
                <a:gd name="T4" fmla="*/ 0 w 2436"/>
                <a:gd name="T5" fmla="*/ 0 h 3987"/>
                <a:gd name="T6" fmla="*/ 2435 w 2436"/>
                <a:gd name="T7" fmla="*/ 0 h 3987"/>
                <a:gd name="T8" fmla="*/ 2435 w 2436"/>
                <a:gd name="T9" fmla="*/ 3986 h 3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6" h="3987">
                  <a:moveTo>
                    <a:pt x="2435" y="3986"/>
                  </a:moveTo>
                  <a:lnTo>
                    <a:pt x="0" y="3986"/>
                  </a:lnTo>
                  <a:lnTo>
                    <a:pt x="0" y="0"/>
                  </a:lnTo>
                  <a:lnTo>
                    <a:pt x="2435" y="0"/>
                  </a:lnTo>
                  <a:lnTo>
                    <a:pt x="2435" y="3986"/>
                  </a:ln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8EF67F08-D4A7-5341-9416-A4A03B2E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0437" y="6925299"/>
              <a:ext cx="1821504" cy="2983043"/>
            </a:xfrm>
            <a:custGeom>
              <a:avLst/>
              <a:gdLst>
                <a:gd name="T0" fmla="*/ 2435 w 2436"/>
                <a:gd name="T1" fmla="*/ 3986 h 3987"/>
                <a:gd name="T2" fmla="*/ 0 w 2436"/>
                <a:gd name="T3" fmla="*/ 3986 h 3987"/>
                <a:gd name="T4" fmla="*/ 0 w 2436"/>
                <a:gd name="T5" fmla="*/ 0 h 3987"/>
                <a:gd name="T6" fmla="*/ 2435 w 2436"/>
                <a:gd name="T7" fmla="*/ 0 h 3987"/>
                <a:gd name="T8" fmla="*/ 2435 w 2436"/>
                <a:gd name="T9" fmla="*/ 3986 h 3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6" h="3987">
                  <a:moveTo>
                    <a:pt x="2435" y="3986"/>
                  </a:moveTo>
                  <a:lnTo>
                    <a:pt x="0" y="3986"/>
                  </a:lnTo>
                  <a:lnTo>
                    <a:pt x="0" y="0"/>
                  </a:lnTo>
                  <a:lnTo>
                    <a:pt x="2435" y="0"/>
                  </a:lnTo>
                  <a:lnTo>
                    <a:pt x="2435" y="3986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0A228B85-E346-4440-B6C2-35FE19CE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6133" y="6984695"/>
              <a:ext cx="1666412" cy="2811452"/>
            </a:xfrm>
            <a:custGeom>
              <a:avLst/>
              <a:gdLst>
                <a:gd name="T0" fmla="*/ 2225 w 2226"/>
                <a:gd name="T1" fmla="*/ 3755 h 3756"/>
                <a:gd name="T2" fmla="*/ 0 w 2226"/>
                <a:gd name="T3" fmla="*/ 3755 h 3756"/>
                <a:gd name="T4" fmla="*/ 0 w 2226"/>
                <a:gd name="T5" fmla="*/ 0 h 3756"/>
                <a:gd name="T6" fmla="*/ 2225 w 2226"/>
                <a:gd name="T7" fmla="*/ 0 h 3756"/>
                <a:gd name="T8" fmla="*/ 2225 w 2226"/>
                <a:gd name="T9" fmla="*/ 3755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6" h="3756">
                  <a:moveTo>
                    <a:pt x="2225" y="3755"/>
                  </a:moveTo>
                  <a:lnTo>
                    <a:pt x="0" y="3755"/>
                  </a:lnTo>
                  <a:lnTo>
                    <a:pt x="0" y="0"/>
                  </a:lnTo>
                  <a:lnTo>
                    <a:pt x="2225" y="0"/>
                  </a:lnTo>
                  <a:lnTo>
                    <a:pt x="2225" y="37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9E7FE563-027E-2A48-8545-D96465076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6133" y="6984695"/>
              <a:ext cx="1666412" cy="2811452"/>
            </a:xfrm>
            <a:custGeom>
              <a:avLst/>
              <a:gdLst>
                <a:gd name="T0" fmla="*/ 2225 w 2226"/>
                <a:gd name="T1" fmla="*/ 3755 h 3756"/>
                <a:gd name="T2" fmla="*/ 0 w 2226"/>
                <a:gd name="T3" fmla="*/ 3755 h 3756"/>
                <a:gd name="T4" fmla="*/ 0 w 2226"/>
                <a:gd name="T5" fmla="*/ 0 h 3756"/>
                <a:gd name="T6" fmla="*/ 2225 w 2226"/>
                <a:gd name="T7" fmla="*/ 0 h 3756"/>
                <a:gd name="T8" fmla="*/ 2225 w 2226"/>
                <a:gd name="T9" fmla="*/ 3755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6" h="3756">
                  <a:moveTo>
                    <a:pt x="2225" y="3755"/>
                  </a:moveTo>
                  <a:lnTo>
                    <a:pt x="0" y="3755"/>
                  </a:lnTo>
                  <a:lnTo>
                    <a:pt x="0" y="0"/>
                  </a:lnTo>
                  <a:lnTo>
                    <a:pt x="2225" y="0"/>
                  </a:lnTo>
                  <a:lnTo>
                    <a:pt x="2225" y="37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A3CB2FF6-1241-834C-9A10-D821E9331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4406" y="7938346"/>
              <a:ext cx="689665" cy="188089"/>
            </a:xfrm>
            <a:custGeom>
              <a:avLst/>
              <a:gdLst>
                <a:gd name="T0" fmla="*/ 0 w 921"/>
                <a:gd name="T1" fmla="*/ 236 h 253"/>
                <a:gd name="T2" fmla="*/ 0 w 921"/>
                <a:gd name="T3" fmla="*/ 236 h 253"/>
                <a:gd name="T4" fmla="*/ 458 w 921"/>
                <a:gd name="T5" fmla="*/ 0 h 253"/>
                <a:gd name="T6" fmla="*/ 920 w 921"/>
                <a:gd name="T7" fmla="*/ 244 h 253"/>
                <a:gd name="T8" fmla="*/ 0 w 921"/>
                <a:gd name="T9" fmla="*/ 23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253">
                  <a:moveTo>
                    <a:pt x="0" y="236"/>
                  </a:moveTo>
                  <a:lnTo>
                    <a:pt x="0" y="236"/>
                  </a:lnTo>
                  <a:cubicBezTo>
                    <a:pt x="84" y="55"/>
                    <a:pt x="227" y="0"/>
                    <a:pt x="458" y="0"/>
                  </a:cubicBezTo>
                  <a:cubicBezTo>
                    <a:pt x="735" y="0"/>
                    <a:pt x="878" y="97"/>
                    <a:pt x="920" y="244"/>
                  </a:cubicBezTo>
                  <a:cubicBezTo>
                    <a:pt x="424" y="252"/>
                    <a:pt x="0" y="236"/>
                    <a:pt x="0" y="2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D6C34F92-080D-7546-B3A7-DC4CDDD25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4406" y="7265182"/>
              <a:ext cx="719362" cy="686364"/>
            </a:xfrm>
            <a:custGeom>
              <a:avLst/>
              <a:gdLst>
                <a:gd name="T0" fmla="*/ 361 w 963"/>
                <a:gd name="T1" fmla="*/ 21 h 916"/>
                <a:gd name="T2" fmla="*/ 361 w 963"/>
                <a:gd name="T3" fmla="*/ 21 h 916"/>
                <a:gd name="T4" fmla="*/ 210 w 963"/>
                <a:gd name="T5" fmla="*/ 181 h 916"/>
                <a:gd name="T6" fmla="*/ 76 w 963"/>
                <a:gd name="T7" fmla="*/ 324 h 916"/>
                <a:gd name="T8" fmla="*/ 59 w 963"/>
                <a:gd name="T9" fmla="*/ 496 h 916"/>
                <a:gd name="T10" fmla="*/ 17 w 963"/>
                <a:gd name="T11" fmla="*/ 617 h 916"/>
                <a:gd name="T12" fmla="*/ 76 w 963"/>
                <a:gd name="T13" fmla="*/ 747 h 916"/>
                <a:gd name="T14" fmla="*/ 185 w 963"/>
                <a:gd name="T15" fmla="*/ 840 h 916"/>
                <a:gd name="T16" fmla="*/ 403 w 963"/>
                <a:gd name="T17" fmla="*/ 890 h 916"/>
                <a:gd name="T18" fmla="*/ 731 w 963"/>
                <a:gd name="T19" fmla="*/ 865 h 916"/>
                <a:gd name="T20" fmla="*/ 890 w 963"/>
                <a:gd name="T21" fmla="*/ 747 h 916"/>
                <a:gd name="T22" fmla="*/ 962 w 963"/>
                <a:gd name="T23" fmla="*/ 525 h 916"/>
                <a:gd name="T24" fmla="*/ 832 w 963"/>
                <a:gd name="T25" fmla="*/ 311 h 916"/>
                <a:gd name="T26" fmla="*/ 731 w 963"/>
                <a:gd name="T27" fmla="*/ 93 h 916"/>
                <a:gd name="T28" fmla="*/ 571 w 963"/>
                <a:gd name="T29" fmla="*/ 42 h 916"/>
                <a:gd name="T30" fmla="*/ 361 w 963"/>
                <a:gd name="T31" fmla="*/ 21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916">
                  <a:moveTo>
                    <a:pt x="361" y="21"/>
                  </a:moveTo>
                  <a:lnTo>
                    <a:pt x="361" y="21"/>
                  </a:lnTo>
                  <a:cubicBezTo>
                    <a:pt x="244" y="55"/>
                    <a:pt x="248" y="118"/>
                    <a:pt x="210" y="181"/>
                  </a:cubicBezTo>
                  <a:cubicBezTo>
                    <a:pt x="173" y="240"/>
                    <a:pt x="84" y="281"/>
                    <a:pt x="76" y="324"/>
                  </a:cubicBezTo>
                  <a:cubicBezTo>
                    <a:pt x="63" y="365"/>
                    <a:pt x="101" y="449"/>
                    <a:pt x="59" y="496"/>
                  </a:cubicBezTo>
                  <a:cubicBezTo>
                    <a:pt x="17" y="546"/>
                    <a:pt x="0" y="567"/>
                    <a:pt x="17" y="617"/>
                  </a:cubicBezTo>
                  <a:cubicBezTo>
                    <a:pt x="34" y="663"/>
                    <a:pt x="72" y="739"/>
                    <a:pt x="76" y="747"/>
                  </a:cubicBezTo>
                  <a:cubicBezTo>
                    <a:pt x="80" y="760"/>
                    <a:pt x="126" y="831"/>
                    <a:pt x="185" y="840"/>
                  </a:cubicBezTo>
                  <a:cubicBezTo>
                    <a:pt x="244" y="848"/>
                    <a:pt x="353" y="865"/>
                    <a:pt x="403" y="890"/>
                  </a:cubicBezTo>
                  <a:cubicBezTo>
                    <a:pt x="458" y="915"/>
                    <a:pt x="634" y="861"/>
                    <a:pt x="731" y="865"/>
                  </a:cubicBezTo>
                  <a:cubicBezTo>
                    <a:pt x="827" y="865"/>
                    <a:pt x="895" y="794"/>
                    <a:pt x="890" y="747"/>
                  </a:cubicBezTo>
                  <a:cubicBezTo>
                    <a:pt x="882" y="701"/>
                    <a:pt x="962" y="605"/>
                    <a:pt x="962" y="525"/>
                  </a:cubicBezTo>
                  <a:cubicBezTo>
                    <a:pt x="958" y="437"/>
                    <a:pt x="857" y="370"/>
                    <a:pt x="832" y="311"/>
                  </a:cubicBezTo>
                  <a:cubicBezTo>
                    <a:pt x="802" y="256"/>
                    <a:pt x="836" y="151"/>
                    <a:pt x="731" y="93"/>
                  </a:cubicBezTo>
                  <a:cubicBezTo>
                    <a:pt x="668" y="55"/>
                    <a:pt x="622" y="59"/>
                    <a:pt x="571" y="42"/>
                  </a:cubicBezTo>
                  <a:cubicBezTo>
                    <a:pt x="521" y="25"/>
                    <a:pt x="437" y="0"/>
                    <a:pt x="361" y="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40C0A7BD-74C1-274F-8AF4-C36719E22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992" y="7605063"/>
              <a:ext cx="158392" cy="471876"/>
            </a:xfrm>
            <a:custGeom>
              <a:avLst/>
              <a:gdLst>
                <a:gd name="T0" fmla="*/ 143 w 211"/>
                <a:gd name="T1" fmla="*/ 587 h 630"/>
                <a:gd name="T2" fmla="*/ 143 w 211"/>
                <a:gd name="T3" fmla="*/ 587 h 630"/>
                <a:gd name="T4" fmla="*/ 68 w 211"/>
                <a:gd name="T5" fmla="*/ 587 h 630"/>
                <a:gd name="T6" fmla="*/ 0 w 211"/>
                <a:gd name="T7" fmla="*/ 444 h 630"/>
                <a:gd name="T8" fmla="*/ 0 w 211"/>
                <a:gd name="T9" fmla="*/ 71 h 630"/>
                <a:gd name="T10" fmla="*/ 68 w 211"/>
                <a:gd name="T11" fmla="*/ 0 h 630"/>
                <a:gd name="T12" fmla="*/ 143 w 211"/>
                <a:gd name="T13" fmla="*/ 0 h 630"/>
                <a:gd name="T14" fmla="*/ 210 w 211"/>
                <a:gd name="T15" fmla="*/ 71 h 630"/>
                <a:gd name="T16" fmla="*/ 210 w 211"/>
                <a:gd name="T17" fmla="*/ 444 h 630"/>
                <a:gd name="T18" fmla="*/ 143 w 211"/>
                <a:gd name="T19" fmla="*/ 58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630">
                  <a:moveTo>
                    <a:pt x="143" y="587"/>
                  </a:moveTo>
                  <a:lnTo>
                    <a:pt x="143" y="587"/>
                  </a:lnTo>
                  <a:cubicBezTo>
                    <a:pt x="118" y="625"/>
                    <a:pt x="97" y="629"/>
                    <a:pt x="68" y="587"/>
                  </a:cubicBezTo>
                  <a:cubicBezTo>
                    <a:pt x="47" y="554"/>
                    <a:pt x="0" y="478"/>
                    <a:pt x="0" y="44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3"/>
                    <a:pt x="30" y="0"/>
                    <a:pt x="68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81" y="0"/>
                    <a:pt x="210" y="33"/>
                    <a:pt x="210" y="71"/>
                  </a:cubicBezTo>
                  <a:cubicBezTo>
                    <a:pt x="210" y="444"/>
                    <a:pt x="210" y="444"/>
                    <a:pt x="210" y="444"/>
                  </a:cubicBezTo>
                  <a:cubicBezTo>
                    <a:pt x="210" y="478"/>
                    <a:pt x="168" y="549"/>
                    <a:pt x="143" y="587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1F2BBFF-A344-F749-BF5D-12639A5D6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992" y="7605063"/>
              <a:ext cx="158392" cy="320084"/>
            </a:xfrm>
            <a:custGeom>
              <a:avLst/>
              <a:gdLst>
                <a:gd name="T0" fmla="*/ 143 w 211"/>
                <a:gd name="T1" fmla="*/ 0 h 429"/>
                <a:gd name="T2" fmla="*/ 143 w 211"/>
                <a:gd name="T3" fmla="*/ 0 h 429"/>
                <a:gd name="T4" fmla="*/ 68 w 211"/>
                <a:gd name="T5" fmla="*/ 0 h 429"/>
                <a:gd name="T6" fmla="*/ 0 w 211"/>
                <a:gd name="T7" fmla="*/ 71 h 429"/>
                <a:gd name="T8" fmla="*/ 0 w 211"/>
                <a:gd name="T9" fmla="*/ 403 h 429"/>
                <a:gd name="T10" fmla="*/ 210 w 211"/>
                <a:gd name="T11" fmla="*/ 314 h 429"/>
                <a:gd name="T12" fmla="*/ 210 w 211"/>
                <a:gd name="T13" fmla="*/ 71 h 429"/>
                <a:gd name="T14" fmla="*/ 143 w 211"/>
                <a:gd name="T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429">
                  <a:moveTo>
                    <a:pt x="143" y="0"/>
                  </a:moveTo>
                  <a:lnTo>
                    <a:pt x="143" y="0"/>
                  </a:ln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3"/>
                    <a:pt x="0" y="71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84" y="428"/>
                    <a:pt x="160" y="377"/>
                    <a:pt x="210" y="314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0" y="33"/>
                    <a:pt x="181" y="0"/>
                    <a:pt x="14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F357A70C-7119-1D4B-84DB-09D052384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597" y="7377376"/>
              <a:ext cx="339883" cy="461976"/>
            </a:xfrm>
            <a:custGeom>
              <a:avLst/>
              <a:gdLst>
                <a:gd name="T0" fmla="*/ 453 w 454"/>
                <a:gd name="T1" fmla="*/ 307 h 618"/>
                <a:gd name="T2" fmla="*/ 453 w 454"/>
                <a:gd name="T3" fmla="*/ 307 h 618"/>
                <a:gd name="T4" fmla="*/ 226 w 454"/>
                <a:gd name="T5" fmla="*/ 617 h 618"/>
                <a:gd name="T6" fmla="*/ 0 w 454"/>
                <a:gd name="T7" fmla="*/ 307 h 618"/>
                <a:gd name="T8" fmla="*/ 226 w 454"/>
                <a:gd name="T9" fmla="*/ 0 h 618"/>
                <a:gd name="T10" fmla="*/ 453 w 454"/>
                <a:gd name="T11" fmla="*/ 30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618">
                  <a:moveTo>
                    <a:pt x="453" y="307"/>
                  </a:moveTo>
                  <a:lnTo>
                    <a:pt x="453" y="307"/>
                  </a:lnTo>
                  <a:cubicBezTo>
                    <a:pt x="453" y="479"/>
                    <a:pt x="352" y="617"/>
                    <a:pt x="226" y="617"/>
                  </a:cubicBezTo>
                  <a:cubicBezTo>
                    <a:pt x="100" y="617"/>
                    <a:pt x="0" y="479"/>
                    <a:pt x="0" y="307"/>
                  </a:cubicBezTo>
                  <a:cubicBezTo>
                    <a:pt x="0" y="139"/>
                    <a:pt x="100" y="0"/>
                    <a:pt x="226" y="0"/>
                  </a:cubicBezTo>
                  <a:cubicBezTo>
                    <a:pt x="352" y="0"/>
                    <a:pt x="453" y="139"/>
                    <a:pt x="453" y="30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49E7A15C-0A1B-6E4F-AB2F-93863B1D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099" y="7324579"/>
              <a:ext cx="379479" cy="280484"/>
            </a:xfrm>
            <a:custGeom>
              <a:avLst/>
              <a:gdLst>
                <a:gd name="T0" fmla="*/ 352 w 509"/>
                <a:gd name="T1" fmla="*/ 134 h 375"/>
                <a:gd name="T2" fmla="*/ 352 w 509"/>
                <a:gd name="T3" fmla="*/ 134 h 375"/>
                <a:gd name="T4" fmla="*/ 0 w 509"/>
                <a:gd name="T5" fmla="*/ 353 h 375"/>
                <a:gd name="T6" fmla="*/ 172 w 509"/>
                <a:gd name="T7" fmla="*/ 17 h 375"/>
                <a:gd name="T8" fmla="*/ 474 w 509"/>
                <a:gd name="T9" fmla="*/ 176 h 375"/>
                <a:gd name="T10" fmla="*/ 474 w 509"/>
                <a:gd name="T11" fmla="*/ 361 h 375"/>
                <a:gd name="T12" fmla="*/ 390 w 509"/>
                <a:gd name="T13" fmla="*/ 248 h 375"/>
                <a:gd name="T14" fmla="*/ 352 w 509"/>
                <a:gd name="T15" fmla="*/ 13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375">
                  <a:moveTo>
                    <a:pt x="352" y="134"/>
                  </a:moveTo>
                  <a:lnTo>
                    <a:pt x="352" y="134"/>
                  </a:lnTo>
                  <a:cubicBezTo>
                    <a:pt x="210" y="374"/>
                    <a:pt x="0" y="353"/>
                    <a:pt x="0" y="353"/>
                  </a:cubicBezTo>
                  <a:cubicBezTo>
                    <a:pt x="0" y="353"/>
                    <a:pt x="4" y="34"/>
                    <a:pt x="172" y="17"/>
                  </a:cubicBezTo>
                  <a:cubicBezTo>
                    <a:pt x="340" y="0"/>
                    <a:pt x="436" y="67"/>
                    <a:pt x="474" y="176"/>
                  </a:cubicBezTo>
                  <a:cubicBezTo>
                    <a:pt x="508" y="285"/>
                    <a:pt x="474" y="361"/>
                    <a:pt x="474" y="361"/>
                  </a:cubicBezTo>
                  <a:cubicBezTo>
                    <a:pt x="474" y="361"/>
                    <a:pt x="420" y="319"/>
                    <a:pt x="390" y="248"/>
                  </a:cubicBezTo>
                  <a:cubicBezTo>
                    <a:pt x="365" y="181"/>
                    <a:pt x="352" y="134"/>
                    <a:pt x="352" y="1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36BAEC54-816E-F347-BB48-C9EE3574E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3401" y="7555567"/>
              <a:ext cx="112194" cy="141892"/>
            </a:xfrm>
            <a:custGeom>
              <a:avLst/>
              <a:gdLst>
                <a:gd name="T0" fmla="*/ 130 w 152"/>
                <a:gd name="T1" fmla="*/ 68 h 190"/>
                <a:gd name="T2" fmla="*/ 130 w 152"/>
                <a:gd name="T3" fmla="*/ 68 h 190"/>
                <a:gd name="T4" fmla="*/ 113 w 152"/>
                <a:gd name="T5" fmla="*/ 177 h 190"/>
                <a:gd name="T6" fmla="*/ 21 w 152"/>
                <a:gd name="T7" fmla="*/ 118 h 190"/>
                <a:gd name="T8" fmla="*/ 38 w 152"/>
                <a:gd name="T9" fmla="*/ 13 h 190"/>
                <a:gd name="T10" fmla="*/ 130 w 152"/>
                <a:gd name="T11" fmla="*/ 6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90">
                  <a:moveTo>
                    <a:pt x="130" y="68"/>
                  </a:moveTo>
                  <a:lnTo>
                    <a:pt x="130" y="68"/>
                  </a:lnTo>
                  <a:cubicBezTo>
                    <a:pt x="151" y="114"/>
                    <a:pt x="142" y="160"/>
                    <a:pt x="113" y="177"/>
                  </a:cubicBezTo>
                  <a:cubicBezTo>
                    <a:pt x="84" y="189"/>
                    <a:pt x="42" y="164"/>
                    <a:pt x="21" y="118"/>
                  </a:cubicBezTo>
                  <a:cubicBezTo>
                    <a:pt x="0" y="76"/>
                    <a:pt x="8" y="26"/>
                    <a:pt x="38" y="13"/>
                  </a:cubicBezTo>
                  <a:cubicBezTo>
                    <a:pt x="67" y="0"/>
                    <a:pt x="109" y="26"/>
                    <a:pt x="130" y="68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F431A48-1C1F-D741-B2A3-52B66CEF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2882" y="7555567"/>
              <a:ext cx="112194" cy="141892"/>
            </a:xfrm>
            <a:custGeom>
              <a:avLst/>
              <a:gdLst>
                <a:gd name="T0" fmla="*/ 20 w 152"/>
                <a:gd name="T1" fmla="*/ 68 h 190"/>
                <a:gd name="T2" fmla="*/ 20 w 152"/>
                <a:gd name="T3" fmla="*/ 68 h 190"/>
                <a:gd name="T4" fmla="*/ 37 w 152"/>
                <a:gd name="T5" fmla="*/ 177 h 190"/>
                <a:gd name="T6" fmla="*/ 130 w 152"/>
                <a:gd name="T7" fmla="*/ 118 h 190"/>
                <a:gd name="T8" fmla="*/ 113 w 152"/>
                <a:gd name="T9" fmla="*/ 13 h 190"/>
                <a:gd name="T10" fmla="*/ 20 w 152"/>
                <a:gd name="T11" fmla="*/ 6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90">
                  <a:moveTo>
                    <a:pt x="20" y="68"/>
                  </a:moveTo>
                  <a:lnTo>
                    <a:pt x="20" y="68"/>
                  </a:lnTo>
                  <a:cubicBezTo>
                    <a:pt x="0" y="114"/>
                    <a:pt x="8" y="160"/>
                    <a:pt x="37" y="177"/>
                  </a:cubicBezTo>
                  <a:cubicBezTo>
                    <a:pt x="67" y="189"/>
                    <a:pt x="109" y="164"/>
                    <a:pt x="130" y="118"/>
                  </a:cubicBezTo>
                  <a:cubicBezTo>
                    <a:pt x="151" y="76"/>
                    <a:pt x="142" y="26"/>
                    <a:pt x="113" y="13"/>
                  </a:cubicBezTo>
                  <a:cubicBezTo>
                    <a:pt x="83" y="0"/>
                    <a:pt x="41" y="26"/>
                    <a:pt x="20" y="68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3DAE4202-06AC-4A40-B50D-D052FB26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7002" y="8380523"/>
              <a:ext cx="527972" cy="102294"/>
            </a:xfrm>
            <a:custGeom>
              <a:avLst/>
              <a:gdLst>
                <a:gd name="T0" fmla="*/ 638 w 706"/>
                <a:gd name="T1" fmla="*/ 135 h 136"/>
                <a:gd name="T2" fmla="*/ 638 w 706"/>
                <a:gd name="T3" fmla="*/ 135 h 136"/>
                <a:gd name="T4" fmla="*/ 67 w 706"/>
                <a:gd name="T5" fmla="*/ 135 h 136"/>
                <a:gd name="T6" fmla="*/ 0 w 706"/>
                <a:gd name="T7" fmla="*/ 67 h 136"/>
                <a:gd name="T8" fmla="*/ 67 w 706"/>
                <a:gd name="T9" fmla="*/ 0 h 136"/>
                <a:gd name="T10" fmla="*/ 638 w 706"/>
                <a:gd name="T11" fmla="*/ 0 h 136"/>
                <a:gd name="T12" fmla="*/ 705 w 706"/>
                <a:gd name="T13" fmla="*/ 67 h 136"/>
                <a:gd name="T14" fmla="*/ 638 w 706"/>
                <a:gd name="T15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6" h="136">
                  <a:moveTo>
                    <a:pt x="638" y="135"/>
                  </a:moveTo>
                  <a:lnTo>
                    <a:pt x="638" y="135"/>
                  </a:lnTo>
                  <a:cubicBezTo>
                    <a:pt x="67" y="135"/>
                    <a:pt x="67" y="135"/>
                    <a:pt x="67" y="135"/>
                  </a:cubicBezTo>
                  <a:cubicBezTo>
                    <a:pt x="29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676" y="0"/>
                    <a:pt x="705" y="30"/>
                    <a:pt x="705" y="67"/>
                  </a:cubicBezTo>
                  <a:cubicBezTo>
                    <a:pt x="705" y="105"/>
                    <a:pt x="676" y="135"/>
                    <a:pt x="638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97DB5FF-2F86-5144-BD52-89A05B26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7806" y="8535614"/>
              <a:ext cx="686364" cy="98995"/>
            </a:xfrm>
            <a:custGeom>
              <a:avLst/>
              <a:gdLst>
                <a:gd name="T0" fmla="*/ 848 w 916"/>
                <a:gd name="T1" fmla="*/ 130 h 131"/>
                <a:gd name="T2" fmla="*/ 848 w 916"/>
                <a:gd name="T3" fmla="*/ 130 h 131"/>
                <a:gd name="T4" fmla="*/ 67 w 916"/>
                <a:gd name="T5" fmla="*/ 130 h 131"/>
                <a:gd name="T6" fmla="*/ 0 w 916"/>
                <a:gd name="T7" fmla="*/ 63 h 131"/>
                <a:gd name="T8" fmla="*/ 67 w 916"/>
                <a:gd name="T9" fmla="*/ 0 h 131"/>
                <a:gd name="T10" fmla="*/ 848 w 916"/>
                <a:gd name="T11" fmla="*/ 0 h 131"/>
                <a:gd name="T12" fmla="*/ 915 w 916"/>
                <a:gd name="T13" fmla="*/ 63 h 131"/>
                <a:gd name="T14" fmla="*/ 848 w 916"/>
                <a:gd name="T15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6" h="131">
                  <a:moveTo>
                    <a:pt x="848" y="130"/>
                  </a:moveTo>
                  <a:lnTo>
                    <a:pt x="848" y="130"/>
                  </a:lnTo>
                  <a:cubicBezTo>
                    <a:pt x="67" y="130"/>
                    <a:pt x="67" y="130"/>
                    <a:pt x="67" y="130"/>
                  </a:cubicBezTo>
                  <a:cubicBezTo>
                    <a:pt x="34" y="130"/>
                    <a:pt x="0" y="101"/>
                    <a:pt x="0" y="63"/>
                  </a:cubicBezTo>
                  <a:cubicBezTo>
                    <a:pt x="0" y="29"/>
                    <a:pt x="34" y="0"/>
                    <a:pt x="67" y="0"/>
                  </a:cubicBezTo>
                  <a:cubicBezTo>
                    <a:pt x="848" y="0"/>
                    <a:pt x="848" y="0"/>
                    <a:pt x="848" y="0"/>
                  </a:cubicBezTo>
                  <a:cubicBezTo>
                    <a:pt x="886" y="0"/>
                    <a:pt x="915" y="29"/>
                    <a:pt x="915" y="63"/>
                  </a:cubicBezTo>
                  <a:cubicBezTo>
                    <a:pt x="915" y="101"/>
                    <a:pt x="886" y="130"/>
                    <a:pt x="848" y="13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9997FE7B-3D29-EB44-8013-22CE94E3D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827" y="9126284"/>
              <a:ext cx="1478322" cy="56096"/>
            </a:xfrm>
            <a:custGeom>
              <a:avLst/>
              <a:gdLst>
                <a:gd name="T0" fmla="*/ 1935 w 1974"/>
                <a:gd name="T1" fmla="*/ 76 h 77"/>
                <a:gd name="T2" fmla="*/ 1935 w 1974"/>
                <a:gd name="T3" fmla="*/ 76 h 77"/>
                <a:gd name="T4" fmla="*/ 38 w 1974"/>
                <a:gd name="T5" fmla="*/ 76 h 77"/>
                <a:gd name="T6" fmla="*/ 0 w 1974"/>
                <a:gd name="T7" fmla="*/ 38 h 77"/>
                <a:gd name="T8" fmla="*/ 38 w 1974"/>
                <a:gd name="T9" fmla="*/ 0 h 77"/>
                <a:gd name="T10" fmla="*/ 1935 w 1974"/>
                <a:gd name="T11" fmla="*/ 0 h 77"/>
                <a:gd name="T12" fmla="*/ 1973 w 1974"/>
                <a:gd name="T13" fmla="*/ 38 h 77"/>
                <a:gd name="T14" fmla="*/ 1935 w 1974"/>
                <a:gd name="T15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4" h="77">
                  <a:moveTo>
                    <a:pt x="1935" y="76"/>
                  </a:moveTo>
                  <a:lnTo>
                    <a:pt x="1935" y="76"/>
                  </a:lnTo>
                  <a:cubicBezTo>
                    <a:pt x="38" y="76"/>
                    <a:pt x="38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5" y="0"/>
                    <a:pt x="1935" y="0"/>
                    <a:pt x="1935" y="0"/>
                  </a:cubicBezTo>
                  <a:cubicBezTo>
                    <a:pt x="1956" y="0"/>
                    <a:pt x="1973" y="17"/>
                    <a:pt x="1973" y="38"/>
                  </a:cubicBezTo>
                  <a:cubicBezTo>
                    <a:pt x="1973" y="59"/>
                    <a:pt x="1956" y="76"/>
                    <a:pt x="1935" y="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19CB5D03-DEB5-D744-B6FA-3213D000B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827" y="9258277"/>
              <a:ext cx="1478322" cy="59397"/>
            </a:xfrm>
            <a:custGeom>
              <a:avLst/>
              <a:gdLst>
                <a:gd name="T0" fmla="*/ 1935 w 1974"/>
                <a:gd name="T1" fmla="*/ 79 h 80"/>
                <a:gd name="T2" fmla="*/ 1935 w 1974"/>
                <a:gd name="T3" fmla="*/ 79 h 80"/>
                <a:gd name="T4" fmla="*/ 38 w 1974"/>
                <a:gd name="T5" fmla="*/ 79 h 80"/>
                <a:gd name="T6" fmla="*/ 0 w 1974"/>
                <a:gd name="T7" fmla="*/ 41 h 80"/>
                <a:gd name="T8" fmla="*/ 38 w 1974"/>
                <a:gd name="T9" fmla="*/ 0 h 80"/>
                <a:gd name="T10" fmla="*/ 1935 w 1974"/>
                <a:gd name="T11" fmla="*/ 0 h 80"/>
                <a:gd name="T12" fmla="*/ 1973 w 1974"/>
                <a:gd name="T13" fmla="*/ 41 h 80"/>
                <a:gd name="T14" fmla="*/ 1935 w 1974"/>
                <a:gd name="T15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4" h="80">
                  <a:moveTo>
                    <a:pt x="1935" y="79"/>
                  </a:moveTo>
                  <a:lnTo>
                    <a:pt x="1935" y="79"/>
                  </a:lnTo>
                  <a:cubicBezTo>
                    <a:pt x="38" y="79"/>
                    <a:pt x="38" y="79"/>
                    <a:pt x="38" y="79"/>
                  </a:cubicBezTo>
                  <a:cubicBezTo>
                    <a:pt x="17" y="79"/>
                    <a:pt x="0" y="62"/>
                    <a:pt x="0" y="41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5" y="0"/>
                    <a:pt x="1935" y="0"/>
                    <a:pt x="1935" y="0"/>
                  </a:cubicBezTo>
                  <a:cubicBezTo>
                    <a:pt x="1956" y="0"/>
                    <a:pt x="1973" y="17"/>
                    <a:pt x="1973" y="41"/>
                  </a:cubicBezTo>
                  <a:cubicBezTo>
                    <a:pt x="1973" y="62"/>
                    <a:pt x="1956" y="79"/>
                    <a:pt x="1935" y="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A687AD09-F0F6-4148-8084-D6AB1144C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827" y="9390270"/>
              <a:ext cx="1478322" cy="56096"/>
            </a:xfrm>
            <a:custGeom>
              <a:avLst/>
              <a:gdLst>
                <a:gd name="T0" fmla="*/ 1935 w 1974"/>
                <a:gd name="T1" fmla="*/ 75 h 76"/>
                <a:gd name="T2" fmla="*/ 1935 w 1974"/>
                <a:gd name="T3" fmla="*/ 75 h 76"/>
                <a:gd name="T4" fmla="*/ 38 w 1974"/>
                <a:gd name="T5" fmla="*/ 75 h 76"/>
                <a:gd name="T6" fmla="*/ 0 w 1974"/>
                <a:gd name="T7" fmla="*/ 38 h 76"/>
                <a:gd name="T8" fmla="*/ 38 w 1974"/>
                <a:gd name="T9" fmla="*/ 0 h 76"/>
                <a:gd name="T10" fmla="*/ 1935 w 1974"/>
                <a:gd name="T11" fmla="*/ 0 h 76"/>
                <a:gd name="T12" fmla="*/ 1973 w 1974"/>
                <a:gd name="T13" fmla="*/ 38 h 76"/>
                <a:gd name="T14" fmla="*/ 1935 w 1974"/>
                <a:gd name="T15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4" h="76">
                  <a:moveTo>
                    <a:pt x="1935" y="75"/>
                  </a:moveTo>
                  <a:lnTo>
                    <a:pt x="1935" y="75"/>
                  </a:lnTo>
                  <a:cubicBezTo>
                    <a:pt x="38" y="75"/>
                    <a:pt x="38" y="75"/>
                    <a:pt x="38" y="75"/>
                  </a:cubicBez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5" y="0"/>
                    <a:pt x="1935" y="0"/>
                    <a:pt x="1935" y="0"/>
                  </a:cubicBezTo>
                  <a:cubicBezTo>
                    <a:pt x="1956" y="0"/>
                    <a:pt x="1973" y="17"/>
                    <a:pt x="1973" y="38"/>
                  </a:cubicBezTo>
                  <a:cubicBezTo>
                    <a:pt x="1973" y="59"/>
                    <a:pt x="1956" y="75"/>
                    <a:pt x="1935" y="7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1933AEB8-80A0-F747-B65B-4F083C886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6719" y="7103489"/>
              <a:ext cx="1125240" cy="1046046"/>
            </a:xfrm>
            <a:custGeom>
              <a:avLst/>
              <a:gdLst>
                <a:gd name="T0" fmla="*/ 1436 w 1504"/>
                <a:gd name="T1" fmla="*/ 1398 h 1399"/>
                <a:gd name="T2" fmla="*/ 1436 w 1504"/>
                <a:gd name="T3" fmla="*/ 1398 h 1399"/>
                <a:gd name="T4" fmla="*/ 67 w 1504"/>
                <a:gd name="T5" fmla="*/ 1398 h 1399"/>
                <a:gd name="T6" fmla="*/ 0 w 1504"/>
                <a:gd name="T7" fmla="*/ 1326 h 1399"/>
                <a:gd name="T8" fmla="*/ 0 w 1504"/>
                <a:gd name="T9" fmla="*/ 67 h 1399"/>
                <a:gd name="T10" fmla="*/ 67 w 1504"/>
                <a:gd name="T11" fmla="*/ 0 h 1399"/>
                <a:gd name="T12" fmla="*/ 1436 w 1504"/>
                <a:gd name="T13" fmla="*/ 0 h 1399"/>
                <a:gd name="T14" fmla="*/ 1503 w 1504"/>
                <a:gd name="T15" fmla="*/ 67 h 1399"/>
                <a:gd name="T16" fmla="*/ 1503 w 1504"/>
                <a:gd name="T17" fmla="*/ 1326 h 1399"/>
                <a:gd name="T18" fmla="*/ 1436 w 1504"/>
                <a:gd name="T19" fmla="*/ 1398 h 1399"/>
                <a:gd name="T20" fmla="*/ 67 w 1504"/>
                <a:gd name="T21" fmla="*/ 55 h 1399"/>
                <a:gd name="T22" fmla="*/ 67 w 1504"/>
                <a:gd name="T23" fmla="*/ 55 h 1399"/>
                <a:gd name="T24" fmla="*/ 55 w 1504"/>
                <a:gd name="T25" fmla="*/ 67 h 1399"/>
                <a:gd name="T26" fmla="*/ 55 w 1504"/>
                <a:gd name="T27" fmla="*/ 1326 h 1399"/>
                <a:gd name="T28" fmla="*/ 67 w 1504"/>
                <a:gd name="T29" fmla="*/ 1339 h 1399"/>
                <a:gd name="T30" fmla="*/ 1436 w 1504"/>
                <a:gd name="T31" fmla="*/ 1339 h 1399"/>
                <a:gd name="T32" fmla="*/ 1448 w 1504"/>
                <a:gd name="T33" fmla="*/ 1326 h 1399"/>
                <a:gd name="T34" fmla="*/ 1448 w 1504"/>
                <a:gd name="T35" fmla="*/ 67 h 1399"/>
                <a:gd name="T36" fmla="*/ 1436 w 1504"/>
                <a:gd name="T37" fmla="*/ 55 h 1399"/>
                <a:gd name="T38" fmla="*/ 67 w 1504"/>
                <a:gd name="T39" fmla="*/ 55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04" h="1399">
                  <a:moveTo>
                    <a:pt x="1436" y="1398"/>
                  </a:moveTo>
                  <a:lnTo>
                    <a:pt x="1436" y="1398"/>
                  </a:lnTo>
                  <a:cubicBezTo>
                    <a:pt x="67" y="1398"/>
                    <a:pt x="67" y="1398"/>
                    <a:pt x="67" y="1398"/>
                  </a:cubicBezTo>
                  <a:cubicBezTo>
                    <a:pt x="30" y="1398"/>
                    <a:pt x="0" y="1364"/>
                    <a:pt x="0" y="13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9"/>
                    <a:pt x="30" y="0"/>
                    <a:pt x="67" y="0"/>
                  </a:cubicBezTo>
                  <a:cubicBezTo>
                    <a:pt x="1436" y="0"/>
                    <a:pt x="1436" y="0"/>
                    <a:pt x="1436" y="0"/>
                  </a:cubicBezTo>
                  <a:cubicBezTo>
                    <a:pt x="1474" y="0"/>
                    <a:pt x="1503" y="29"/>
                    <a:pt x="1503" y="67"/>
                  </a:cubicBezTo>
                  <a:cubicBezTo>
                    <a:pt x="1503" y="1326"/>
                    <a:pt x="1503" y="1326"/>
                    <a:pt x="1503" y="1326"/>
                  </a:cubicBezTo>
                  <a:cubicBezTo>
                    <a:pt x="1503" y="1364"/>
                    <a:pt x="1474" y="1398"/>
                    <a:pt x="1436" y="1398"/>
                  </a:cubicBezTo>
                  <a:close/>
                  <a:moveTo>
                    <a:pt x="67" y="55"/>
                  </a:moveTo>
                  <a:lnTo>
                    <a:pt x="67" y="55"/>
                  </a:lnTo>
                  <a:cubicBezTo>
                    <a:pt x="63" y="55"/>
                    <a:pt x="55" y="63"/>
                    <a:pt x="55" y="67"/>
                  </a:cubicBezTo>
                  <a:cubicBezTo>
                    <a:pt x="55" y="1326"/>
                    <a:pt x="55" y="1326"/>
                    <a:pt x="55" y="1326"/>
                  </a:cubicBezTo>
                  <a:cubicBezTo>
                    <a:pt x="55" y="1335"/>
                    <a:pt x="63" y="1339"/>
                    <a:pt x="67" y="1339"/>
                  </a:cubicBezTo>
                  <a:cubicBezTo>
                    <a:pt x="1436" y="1339"/>
                    <a:pt x="1436" y="1339"/>
                    <a:pt x="1436" y="1339"/>
                  </a:cubicBezTo>
                  <a:cubicBezTo>
                    <a:pt x="1444" y="1339"/>
                    <a:pt x="1448" y="1335"/>
                    <a:pt x="1448" y="1326"/>
                  </a:cubicBezTo>
                  <a:cubicBezTo>
                    <a:pt x="1448" y="67"/>
                    <a:pt x="1448" y="67"/>
                    <a:pt x="1448" y="67"/>
                  </a:cubicBezTo>
                  <a:cubicBezTo>
                    <a:pt x="1448" y="63"/>
                    <a:pt x="1444" y="55"/>
                    <a:pt x="1436" y="55"/>
                  </a:cubicBezTo>
                  <a:lnTo>
                    <a:pt x="67" y="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B4EDB936-EE8D-E141-9663-FAB74F667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2314" y="8763303"/>
              <a:ext cx="191390" cy="184790"/>
            </a:xfrm>
            <a:custGeom>
              <a:avLst/>
              <a:gdLst>
                <a:gd name="T0" fmla="*/ 126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05 w 257"/>
                <a:gd name="T9" fmla="*/ 244 h 245"/>
                <a:gd name="T10" fmla="*/ 126 w 257"/>
                <a:gd name="T11" fmla="*/ 202 h 245"/>
                <a:gd name="T12" fmla="*/ 50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26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26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05" y="244"/>
                  </a:lnTo>
                  <a:lnTo>
                    <a:pt x="126" y="202"/>
                  </a:lnTo>
                  <a:lnTo>
                    <a:pt x="50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2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99131310-BFE1-044C-B51F-25A6FCA33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200" y="8763303"/>
              <a:ext cx="191390" cy="184790"/>
            </a:xfrm>
            <a:custGeom>
              <a:avLst/>
              <a:gdLst>
                <a:gd name="T0" fmla="*/ 130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06 w 257"/>
                <a:gd name="T9" fmla="*/ 244 h 245"/>
                <a:gd name="T10" fmla="*/ 130 w 257"/>
                <a:gd name="T11" fmla="*/ 202 h 245"/>
                <a:gd name="T12" fmla="*/ 50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30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30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06" y="244"/>
                  </a:lnTo>
                  <a:lnTo>
                    <a:pt x="130" y="202"/>
                  </a:lnTo>
                  <a:lnTo>
                    <a:pt x="50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3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06FA7BAA-DDC2-964A-84E6-CED13B1C1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4088" y="8763303"/>
              <a:ext cx="191390" cy="184790"/>
            </a:xfrm>
            <a:custGeom>
              <a:avLst/>
              <a:gdLst>
                <a:gd name="T0" fmla="*/ 130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10 w 257"/>
                <a:gd name="T9" fmla="*/ 244 h 245"/>
                <a:gd name="T10" fmla="*/ 130 w 257"/>
                <a:gd name="T11" fmla="*/ 202 h 245"/>
                <a:gd name="T12" fmla="*/ 51 w 257"/>
                <a:gd name="T13" fmla="*/ 244 h 245"/>
                <a:gd name="T14" fmla="*/ 67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30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30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10" y="244"/>
                  </a:lnTo>
                  <a:lnTo>
                    <a:pt x="130" y="202"/>
                  </a:lnTo>
                  <a:lnTo>
                    <a:pt x="51" y="244"/>
                  </a:lnTo>
                  <a:lnTo>
                    <a:pt x="67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3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6CD6B703-F39E-A844-98A4-6DBE9D834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1574" y="8763303"/>
              <a:ext cx="191390" cy="184790"/>
            </a:xfrm>
            <a:custGeom>
              <a:avLst/>
              <a:gdLst>
                <a:gd name="T0" fmla="*/ 126 w 257"/>
                <a:gd name="T1" fmla="*/ 0 h 245"/>
                <a:gd name="T2" fmla="*/ 163 w 257"/>
                <a:gd name="T3" fmla="*/ 80 h 245"/>
                <a:gd name="T4" fmla="*/ 256 w 257"/>
                <a:gd name="T5" fmla="*/ 93 h 245"/>
                <a:gd name="T6" fmla="*/ 188 w 257"/>
                <a:gd name="T7" fmla="*/ 156 h 245"/>
                <a:gd name="T8" fmla="*/ 205 w 257"/>
                <a:gd name="T9" fmla="*/ 244 h 245"/>
                <a:gd name="T10" fmla="*/ 126 w 257"/>
                <a:gd name="T11" fmla="*/ 202 h 245"/>
                <a:gd name="T12" fmla="*/ 46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26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26" y="0"/>
                  </a:moveTo>
                  <a:lnTo>
                    <a:pt x="163" y="80"/>
                  </a:lnTo>
                  <a:lnTo>
                    <a:pt x="256" y="93"/>
                  </a:lnTo>
                  <a:lnTo>
                    <a:pt x="188" y="156"/>
                  </a:lnTo>
                  <a:lnTo>
                    <a:pt x="205" y="244"/>
                  </a:lnTo>
                  <a:lnTo>
                    <a:pt x="126" y="202"/>
                  </a:lnTo>
                  <a:lnTo>
                    <a:pt x="46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2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87A17B64-292C-A44C-8C24-B5F0A137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224" y="6925299"/>
              <a:ext cx="1821504" cy="2983043"/>
            </a:xfrm>
            <a:custGeom>
              <a:avLst/>
              <a:gdLst>
                <a:gd name="T0" fmla="*/ 2434 w 2435"/>
                <a:gd name="T1" fmla="*/ 3986 h 3987"/>
                <a:gd name="T2" fmla="*/ 0 w 2435"/>
                <a:gd name="T3" fmla="*/ 3986 h 3987"/>
                <a:gd name="T4" fmla="*/ 0 w 2435"/>
                <a:gd name="T5" fmla="*/ 0 h 3987"/>
                <a:gd name="T6" fmla="*/ 2434 w 2435"/>
                <a:gd name="T7" fmla="*/ 0 h 3987"/>
                <a:gd name="T8" fmla="*/ 2434 w 2435"/>
                <a:gd name="T9" fmla="*/ 3986 h 3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5" h="3987">
                  <a:moveTo>
                    <a:pt x="2434" y="3986"/>
                  </a:moveTo>
                  <a:lnTo>
                    <a:pt x="0" y="3986"/>
                  </a:lnTo>
                  <a:lnTo>
                    <a:pt x="0" y="0"/>
                  </a:lnTo>
                  <a:lnTo>
                    <a:pt x="2434" y="0"/>
                  </a:lnTo>
                  <a:lnTo>
                    <a:pt x="2434" y="3986"/>
                  </a:ln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id="{E7E55172-FD9D-1643-933A-0440D0495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224" y="6925299"/>
              <a:ext cx="1821504" cy="2983043"/>
            </a:xfrm>
            <a:custGeom>
              <a:avLst/>
              <a:gdLst>
                <a:gd name="T0" fmla="*/ 2434 w 2435"/>
                <a:gd name="T1" fmla="*/ 3986 h 3987"/>
                <a:gd name="T2" fmla="*/ 0 w 2435"/>
                <a:gd name="T3" fmla="*/ 3986 h 3987"/>
                <a:gd name="T4" fmla="*/ 0 w 2435"/>
                <a:gd name="T5" fmla="*/ 0 h 3987"/>
                <a:gd name="T6" fmla="*/ 2434 w 2435"/>
                <a:gd name="T7" fmla="*/ 0 h 3987"/>
                <a:gd name="T8" fmla="*/ 2434 w 2435"/>
                <a:gd name="T9" fmla="*/ 3986 h 3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5" h="3987">
                  <a:moveTo>
                    <a:pt x="2434" y="3986"/>
                  </a:moveTo>
                  <a:lnTo>
                    <a:pt x="0" y="3986"/>
                  </a:lnTo>
                  <a:lnTo>
                    <a:pt x="0" y="0"/>
                  </a:lnTo>
                  <a:lnTo>
                    <a:pt x="2434" y="0"/>
                  </a:lnTo>
                  <a:lnTo>
                    <a:pt x="2434" y="3986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4CF0EF97-4BB7-1943-B671-A35993F81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4920" y="6984695"/>
              <a:ext cx="1666412" cy="2811452"/>
            </a:xfrm>
            <a:custGeom>
              <a:avLst/>
              <a:gdLst>
                <a:gd name="T0" fmla="*/ 2224 w 2225"/>
                <a:gd name="T1" fmla="*/ 3755 h 3756"/>
                <a:gd name="T2" fmla="*/ 0 w 2225"/>
                <a:gd name="T3" fmla="*/ 3755 h 3756"/>
                <a:gd name="T4" fmla="*/ 0 w 2225"/>
                <a:gd name="T5" fmla="*/ 0 h 3756"/>
                <a:gd name="T6" fmla="*/ 2224 w 2225"/>
                <a:gd name="T7" fmla="*/ 0 h 3756"/>
                <a:gd name="T8" fmla="*/ 2224 w 2225"/>
                <a:gd name="T9" fmla="*/ 3755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5" h="3756">
                  <a:moveTo>
                    <a:pt x="2224" y="3755"/>
                  </a:moveTo>
                  <a:lnTo>
                    <a:pt x="0" y="3755"/>
                  </a:lnTo>
                  <a:lnTo>
                    <a:pt x="0" y="0"/>
                  </a:lnTo>
                  <a:lnTo>
                    <a:pt x="2224" y="0"/>
                  </a:lnTo>
                  <a:lnTo>
                    <a:pt x="2224" y="37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D13651BF-71DC-4240-9157-20265ECE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4920" y="6984695"/>
              <a:ext cx="1666412" cy="2811452"/>
            </a:xfrm>
            <a:custGeom>
              <a:avLst/>
              <a:gdLst>
                <a:gd name="T0" fmla="*/ 2224 w 2225"/>
                <a:gd name="T1" fmla="*/ 3755 h 3756"/>
                <a:gd name="T2" fmla="*/ 0 w 2225"/>
                <a:gd name="T3" fmla="*/ 3755 h 3756"/>
                <a:gd name="T4" fmla="*/ 0 w 2225"/>
                <a:gd name="T5" fmla="*/ 0 h 3756"/>
                <a:gd name="T6" fmla="*/ 2224 w 2225"/>
                <a:gd name="T7" fmla="*/ 0 h 3756"/>
                <a:gd name="T8" fmla="*/ 2224 w 2225"/>
                <a:gd name="T9" fmla="*/ 3755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5" h="3756">
                  <a:moveTo>
                    <a:pt x="2224" y="3755"/>
                  </a:moveTo>
                  <a:lnTo>
                    <a:pt x="0" y="3755"/>
                  </a:lnTo>
                  <a:lnTo>
                    <a:pt x="0" y="0"/>
                  </a:lnTo>
                  <a:lnTo>
                    <a:pt x="2224" y="0"/>
                  </a:lnTo>
                  <a:lnTo>
                    <a:pt x="2224" y="37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79F65839-1AF7-354D-9B00-2FF01D0B4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2389" y="7595164"/>
              <a:ext cx="518074" cy="349782"/>
            </a:xfrm>
            <a:custGeom>
              <a:avLst/>
              <a:gdLst>
                <a:gd name="T0" fmla="*/ 0 w 693"/>
                <a:gd name="T1" fmla="*/ 0 h 467"/>
                <a:gd name="T2" fmla="*/ 0 w 693"/>
                <a:gd name="T3" fmla="*/ 0 h 467"/>
                <a:gd name="T4" fmla="*/ 361 w 693"/>
                <a:gd name="T5" fmla="*/ 457 h 467"/>
                <a:gd name="T6" fmla="*/ 684 w 693"/>
                <a:gd name="T7" fmla="*/ 92 h 467"/>
                <a:gd name="T8" fmla="*/ 0 w 693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67">
                  <a:moveTo>
                    <a:pt x="0" y="0"/>
                  </a:moveTo>
                  <a:lnTo>
                    <a:pt x="0" y="0"/>
                  </a:lnTo>
                  <a:cubicBezTo>
                    <a:pt x="0" y="176"/>
                    <a:pt x="109" y="466"/>
                    <a:pt x="361" y="457"/>
                  </a:cubicBezTo>
                  <a:cubicBezTo>
                    <a:pt x="617" y="445"/>
                    <a:pt x="671" y="172"/>
                    <a:pt x="684" y="92"/>
                  </a:cubicBezTo>
                  <a:cubicBezTo>
                    <a:pt x="692" y="17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9A7523FD-BF71-874F-A30A-D64B9272E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3193" y="7938346"/>
              <a:ext cx="689665" cy="188089"/>
            </a:xfrm>
            <a:custGeom>
              <a:avLst/>
              <a:gdLst>
                <a:gd name="T0" fmla="*/ 0 w 920"/>
                <a:gd name="T1" fmla="*/ 236 h 253"/>
                <a:gd name="T2" fmla="*/ 0 w 920"/>
                <a:gd name="T3" fmla="*/ 236 h 253"/>
                <a:gd name="T4" fmla="*/ 457 w 920"/>
                <a:gd name="T5" fmla="*/ 0 h 253"/>
                <a:gd name="T6" fmla="*/ 919 w 920"/>
                <a:gd name="T7" fmla="*/ 244 h 253"/>
                <a:gd name="T8" fmla="*/ 0 w 920"/>
                <a:gd name="T9" fmla="*/ 23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0" h="253">
                  <a:moveTo>
                    <a:pt x="0" y="236"/>
                  </a:moveTo>
                  <a:lnTo>
                    <a:pt x="0" y="236"/>
                  </a:lnTo>
                  <a:cubicBezTo>
                    <a:pt x="84" y="55"/>
                    <a:pt x="226" y="0"/>
                    <a:pt x="457" y="0"/>
                  </a:cubicBezTo>
                  <a:cubicBezTo>
                    <a:pt x="734" y="0"/>
                    <a:pt x="881" y="97"/>
                    <a:pt x="919" y="244"/>
                  </a:cubicBezTo>
                  <a:cubicBezTo>
                    <a:pt x="424" y="252"/>
                    <a:pt x="0" y="236"/>
                    <a:pt x="0" y="2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0D111A0-8129-4340-82F3-0DCC129EA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3779" y="7605063"/>
              <a:ext cx="158392" cy="471876"/>
            </a:xfrm>
            <a:custGeom>
              <a:avLst/>
              <a:gdLst>
                <a:gd name="T0" fmla="*/ 142 w 211"/>
                <a:gd name="T1" fmla="*/ 587 h 630"/>
                <a:gd name="T2" fmla="*/ 142 w 211"/>
                <a:gd name="T3" fmla="*/ 587 h 630"/>
                <a:gd name="T4" fmla="*/ 67 w 211"/>
                <a:gd name="T5" fmla="*/ 587 h 630"/>
                <a:gd name="T6" fmla="*/ 0 w 211"/>
                <a:gd name="T7" fmla="*/ 444 h 630"/>
                <a:gd name="T8" fmla="*/ 0 w 211"/>
                <a:gd name="T9" fmla="*/ 71 h 630"/>
                <a:gd name="T10" fmla="*/ 67 w 211"/>
                <a:gd name="T11" fmla="*/ 0 h 630"/>
                <a:gd name="T12" fmla="*/ 142 w 211"/>
                <a:gd name="T13" fmla="*/ 0 h 630"/>
                <a:gd name="T14" fmla="*/ 210 w 211"/>
                <a:gd name="T15" fmla="*/ 71 h 630"/>
                <a:gd name="T16" fmla="*/ 210 w 211"/>
                <a:gd name="T17" fmla="*/ 444 h 630"/>
                <a:gd name="T18" fmla="*/ 142 w 211"/>
                <a:gd name="T19" fmla="*/ 58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630">
                  <a:moveTo>
                    <a:pt x="142" y="587"/>
                  </a:moveTo>
                  <a:lnTo>
                    <a:pt x="142" y="587"/>
                  </a:lnTo>
                  <a:cubicBezTo>
                    <a:pt x="117" y="625"/>
                    <a:pt x="96" y="629"/>
                    <a:pt x="67" y="587"/>
                  </a:cubicBezTo>
                  <a:cubicBezTo>
                    <a:pt x="46" y="554"/>
                    <a:pt x="0" y="478"/>
                    <a:pt x="0" y="44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3"/>
                    <a:pt x="33" y="0"/>
                    <a:pt x="67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80" y="0"/>
                    <a:pt x="210" y="33"/>
                    <a:pt x="210" y="71"/>
                  </a:cubicBezTo>
                  <a:cubicBezTo>
                    <a:pt x="210" y="444"/>
                    <a:pt x="210" y="444"/>
                    <a:pt x="210" y="444"/>
                  </a:cubicBezTo>
                  <a:cubicBezTo>
                    <a:pt x="210" y="478"/>
                    <a:pt x="168" y="549"/>
                    <a:pt x="142" y="587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E2DCDFEF-A05D-7C44-A5C3-21325CEAA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3779" y="7605063"/>
              <a:ext cx="158392" cy="320084"/>
            </a:xfrm>
            <a:custGeom>
              <a:avLst/>
              <a:gdLst>
                <a:gd name="T0" fmla="*/ 142 w 211"/>
                <a:gd name="T1" fmla="*/ 0 h 429"/>
                <a:gd name="T2" fmla="*/ 142 w 211"/>
                <a:gd name="T3" fmla="*/ 0 h 429"/>
                <a:gd name="T4" fmla="*/ 67 w 211"/>
                <a:gd name="T5" fmla="*/ 0 h 429"/>
                <a:gd name="T6" fmla="*/ 0 w 211"/>
                <a:gd name="T7" fmla="*/ 71 h 429"/>
                <a:gd name="T8" fmla="*/ 0 w 211"/>
                <a:gd name="T9" fmla="*/ 403 h 429"/>
                <a:gd name="T10" fmla="*/ 210 w 211"/>
                <a:gd name="T11" fmla="*/ 314 h 429"/>
                <a:gd name="T12" fmla="*/ 210 w 211"/>
                <a:gd name="T13" fmla="*/ 71 h 429"/>
                <a:gd name="T14" fmla="*/ 142 w 211"/>
                <a:gd name="T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429">
                  <a:moveTo>
                    <a:pt x="142" y="0"/>
                  </a:moveTo>
                  <a:lnTo>
                    <a:pt x="142" y="0"/>
                  </a:lnTo>
                  <a:cubicBezTo>
                    <a:pt x="67" y="0"/>
                    <a:pt x="67" y="0"/>
                    <a:pt x="67" y="0"/>
                  </a:cubicBezTo>
                  <a:cubicBezTo>
                    <a:pt x="33" y="0"/>
                    <a:pt x="0" y="33"/>
                    <a:pt x="0" y="71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84" y="428"/>
                    <a:pt x="163" y="377"/>
                    <a:pt x="210" y="314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0" y="33"/>
                    <a:pt x="180" y="0"/>
                    <a:pt x="142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2CE474AD-B0F1-BF48-A0E0-67B484D7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1384" y="7377376"/>
              <a:ext cx="339883" cy="461976"/>
            </a:xfrm>
            <a:custGeom>
              <a:avLst/>
              <a:gdLst>
                <a:gd name="T0" fmla="*/ 453 w 454"/>
                <a:gd name="T1" fmla="*/ 307 h 618"/>
                <a:gd name="T2" fmla="*/ 453 w 454"/>
                <a:gd name="T3" fmla="*/ 307 h 618"/>
                <a:gd name="T4" fmla="*/ 227 w 454"/>
                <a:gd name="T5" fmla="*/ 617 h 618"/>
                <a:gd name="T6" fmla="*/ 0 w 454"/>
                <a:gd name="T7" fmla="*/ 307 h 618"/>
                <a:gd name="T8" fmla="*/ 227 w 454"/>
                <a:gd name="T9" fmla="*/ 0 h 618"/>
                <a:gd name="T10" fmla="*/ 453 w 454"/>
                <a:gd name="T11" fmla="*/ 30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618">
                  <a:moveTo>
                    <a:pt x="453" y="307"/>
                  </a:moveTo>
                  <a:lnTo>
                    <a:pt x="453" y="307"/>
                  </a:lnTo>
                  <a:cubicBezTo>
                    <a:pt x="453" y="479"/>
                    <a:pt x="352" y="617"/>
                    <a:pt x="227" y="617"/>
                  </a:cubicBezTo>
                  <a:cubicBezTo>
                    <a:pt x="105" y="617"/>
                    <a:pt x="0" y="479"/>
                    <a:pt x="0" y="307"/>
                  </a:cubicBezTo>
                  <a:cubicBezTo>
                    <a:pt x="0" y="139"/>
                    <a:pt x="105" y="0"/>
                    <a:pt x="227" y="0"/>
                  </a:cubicBezTo>
                  <a:cubicBezTo>
                    <a:pt x="352" y="0"/>
                    <a:pt x="453" y="139"/>
                    <a:pt x="453" y="30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49">
              <a:extLst>
                <a:ext uri="{FF2B5EF4-FFF2-40B4-BE49-F238E27FC236}">
                  <a16:creationId xmlns:a16="http://schemas.microsoft.com/office/drawing/2014/main" id="{F82B4ABD-916B-0F45-A4D7-1158CAD9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5891" y="7291580"/>
              <a:ext cx="560971" cy="570869"/>
            </a:xfrm>
            <a:custGeom>
              <a:avLst/>
              <a:gdLst>
                <a:gd name="T0" fmla="*/ 507 w 748"/>
                <a:gd name="T1" fmla="*/ 193 h 761"/>
                <a:gd name="T2" fmla="*/ 507 w 748"/>
                <a:gd name="T3" fmla="*/ 193 h 761"/>
                <a:gd name="T4" fmla="*/ 340 w 748"/>
                <a:gd name="T5" fmla="*/ 315 h 761"/>
                <a:gd name="T6" fmla="*/ 193 w 748"/>
                <a:gd name="T7" fmla="*/ 441 h 761"/>
                <a:gd name="T8" fmla="*/ 205 w 748"/>
                <a:gd name="T9" fmla="*/ 743 h 761"/>
                <a:gd name="T10" fmla="*/ 25 w 748"/>
                <a:gd name="T11" fmla="*/ 340 h 761"/>
                <a:gd name="T12" fmla="*/ 327 w 748"/>
                <a:gd name="T13" fmla="*/ 0 h 761"/>
                <a:gd name="T14" fmla="*/ 516 w 748"/>
                <a:gd name="T15" fmla="*/ 84 h 761"/>
                <a:gd name="T16" fmla="*/ 654 w 748"/>
                <a:gd name="T17" fmla="*/ 168 h 761"/>
                <a:gd name="T18" fmla="*/ 654 w 748"/>
                <a:gd name="T19" fmla="*/ 634 h 761"/>
                <a:gd name="T20" fmla="*/ 550 w 748"/>
                <a:gd name="T21" fmla="*/ 755 h 761"/>
                <a:gd name="T22" fmla="*/ 579 w 748"/>
                <a:gd name="T23" fmla="*/ 399 h 761"/>
                <a:gd name="T24" fmla="*/ 507 w 748"/>
                <a:gd name="T25" fmla="*/ 193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761">
                  <a:moveTo>
                    <a:pt x="507" y="193"/>
                  </a:moveTo>
                  <a:lnTo>
                    <a:pt x="507" y="193"/>
                  </a:lnTo>
                  <a:cubicBezTo>
                    <a:pt x="482" y="285"/>
                    <a:pt x="424" y="285"/>
                    <a:pt x="340" y="315"/>
                  </a:cubicBezTo>
                  <a:cubicBezTo>
                    <a:pt x="256" y="348"/>
                    <a:pt x="218" y="378"/>
                    <a:pt x="193" y="441"/>
                  </a:cubicBezTo>
                  <a:cubicBezTo>
                    <a:pt x="159" y="516"/>
                    <a:pt x="205" y="743"/>
                    <a:pt x="205" y="743"/>
                  </a:cubicBezTo>
                  <a:cubicBezTo>
                    <a:pt x="205" y="743"/>
                    <a:pt x="0" y="588"/>
                    <a:pt x="25" y="340"/>
                  </a:cubicBezTo>
                  <a:cubicBezTo>
                    <a:pt x="46" y="96"/>
                    <a:pt x="193" y="0"/>
                    <a:pt x="327" y="0"/>
                  </a:cubicBezTo>
                  <a:cubicBezTo>
                    <a:pt x="461" y="0"/>
                    <a:pt x="516" y="84"/>
                    <a:pt x="516" y="84"/>
                  </a:cubicBezTo>
                  <a:cubicBezTo>
                    <a:pt x="516" y="84"/>
                    <a:pt x="587" y="84"/>
                    <a:pt x="654" y="168"/>
                  </a:cubicBezTo>
                  <a:cubicBezTo>
                    <a:pt x="747" y="277"/>
                    <a:pt x="717" y="541"/>
                    <a:pt x="654" y="634"/>
                  </a:cubicBezTo>
                  <a:cubicBezTo>
                    <a:pt x="591" y="730"/>
                    <a:pt x="550" y="760"/>
                    <a:pt x="550" y="755"/>
                  </a:cubicBezTo>
                  <a:cubicBezTo>
                    <a:pt x="554" y="751"/>
                    <a:pt x="608" y="533"/>
                    <a:pt x="579" y="399"/>
                  </a:cubicBezTo>
                  <a:cubicBezTo>
                    <a:pt x="550" y="264"/>
                    <a:pt x="507" y="193"/>
                    <a:pt x="507" y="19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86BC44D9-961C-9E43-A8E6-AF97C1473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5789" y="8380523"/>
              <a:ext cx="524674" cy="102294"/>
            </a:xfrm>
            <a:custGeom>
              <a:avLst/>
              <a:gdLst>
                <a:gd name="T0" fmla="*/ 634 w 702"/>
                <a:gd name="T1" fmla="*/ 135 h 136"/>
                <a:gd name="T2" fmla="*/ 634 w 702"/>
                <a:gd name="T3" fmla="*/ 135 h 136"/>
                <a:gd name="T4" fmla="*/ 63 w 702"/>
                <a:gd name="T5" fmla="*/ 135 h 136"/>
                <a:gd name="T6" fmla="*/ 0 w 702"/>
                <a:gd name="T7" fmla="*/ 67 h 136"/>
                <a:gd name="T8" fmla="*/ 63 w 702"/>
                <a:gd name="T9" fmla="*/ 0 h 136"/>
                <a:gd name="T10" fmla="*/ 634 w 702"/>
                <a:gd name="T11" fmla="*/ 0 h 136"/>
                <a:gd name="T12" fmla="*/ 701 w 702"/>
                <a:gd name="T13" fmla="*/ 67 h 136"/>
                <a:gd name="T14" fmla="*/ 634 w 702"/>
                <a:gd name="T15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2" h="136">
                  <a:moveTo>
                    <a:pt x="634" y="135"/>
                  </a:moveTo>
                  <a:lnTo>
                    <a:pt x="634" y="135"/>
                  </a:lnTo>
                  <a:cubicBezTo>
                    <a:pt x="63" y="135"/>
                    <a:pt x="63" y="135"/>
                    <a:pt x="63" y="135"/>
                  </a:cubicBez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3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672" y="0"/>
                    <a:pt x="701" y="30"/>
                    <a:pt x="701" y="67"/>
                  </a:cubicBezTo>
                  <a:cubicBezTo>
                    <a:pt x="701" y="105"/>
                    <a:pt x="672" y="135"/>
                    <a:pt x="634" y="135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7668B7C1-8491-F84B-BE97-E76165399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9894" y="8535614"/>
              <a:ext cx="683063" cy="98995"/>
            </a:xfrm>
            <a:custGeom>
              <a:avLst/>
              <a:gdLst>
                <a:gd name="T0" fmla="*/ 843 w 911"/>
                <a:gd name="T1" fmla="*/ 130 h 131"/>
                <a:gd name="T2" fmla="*/ 843 w 911"/>
                <a:gd name="T3" fmla="*/ 130 h 131"/>
                <a:gd name="T4" fmla="*/ 67 w 911"/>
                <a:gd name="T5" fmla="*/ 130 h 131"/>
                <a:gd name="T6" fmla="*/ 0 w 911"/>
                <a:gd name="T7" fmla="*/ 63 h 131"/>
                <a:gd name="T8" fmla="*/ 67 w 911"/>
                <a:gd name="T9" fmla="*/ 0 h 131"/>
                <a:gd name="T10" fmla="*/ 843 w 911"/>
                <a:gd name="T11" fmla="*/ 0 h 131"/>
                <a:gd name="T12" fmla="*/ 910 w 911"/>
                <a:gd name="T13" fmla="*/ 63 h 131"/>
                <a:gd name="T14" fmla="*/ 843 w 911"/>
                <a:gd name="T15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1" h="131">
                  <a:moveTo>
                    <a:pt x="843" y="130"/>
                  </a:moveTo>
                  <a:lnTo>
                    <a:pt x="843" y="130"/>
                  </a:lnTo>
                  <a:cubicBezTo>
                    <a:pt x="67" y="130"/>
                    <a:pt x="67" y="130"/>
                    <a:pt x="67" y="130"/>
                  </a:cubicBezTo>
                  <a:cubicBezTo>
                    <a:pt x="29" y="130"/>
                    <a:pt x="0" y="101"/>
                    <a:pt x="0" y="63"/>
                  </a:cubicBezTo>
                  <a:cubicBezTo>
                    <a:pt x="0" y="29"/>
                    <a:pt x="29" y="0"/>
                    <a:pt x="67" y="0"/>
                  </a:cubicBezTo>
                  <a:cubicBezTo>
                    <a:pt x="843" y="0"/>
                    <a:pt x="843" y="0"/>
                    <a:pt x="843" y="0"/>
                  </a:cubicBezTo>
                  <a:cubicBezTo>
                    <a:pt x="881" y="0"/>
                    <a:pt x="910" y="29"/>
                    <a:pt x="910" y="63"/>
                  </a:cubicBezTo>
                  <a:cubicBezTo>
                    <a:pt x="910" y="101"/>
                    <a:pt x="881" y="130"/>
                    <a:pt x="843" y="13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5AB9242F-FAB3-4548-B4B2-880FABF1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126284"/>
              <a:ext cx="1478322" cy="56096"/>
            </a:xfrm>
            <a:custGeom>
              <a:avLst/>
              <a:gdLst>
                <a:gd name="T0" fmla="*/ 1939 w 1977"/>
                <a:gd name="T1" fmla="*/ 76 h 77"/>
                <a:gd name="T2" fmla="*/ 1939 w 1977"/>
                <a:gd name="T3" fmla="*/ 76 h 77"/>
                <a:gd name="T4" fmla="*/ 38 w 1977"/>
                <a:gd name="T5" fmla="*/ 76 h 77"/>
                <a:gd name="T6" fmla="*/ 0 w 1977"/>
                <a:gd name="T7" fmla="*/ 38 h 77"/>
                <a:gd name="T8" fmla="*/ 38 w 1977"/>
                <a:gd name="T9" fmla="*/ 0 h 77"/>
                <a:gd name="T10" fmla="*/ 1939 w 1977"/>
                <a:gd name="T11" fmla="*/ 0 h 77"/>
                <a:gd name="T12" fmla="*/ 1976 w 1977"/>
                <a:gd name="T13" fmla="*/ 38 h 77"/>
                <a:gd name="T14" fmla="*/ 1939 w 1977"/>
                <a:gd name="T15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7" h="77">
                  <a:moveTo>
                    <a:pt x="1939" y="76"/>
                  </a:moveTo>
                  <a:lnTo>
                    <a:pt x="1939" y="76"/>
                  </a:lnTo>
                  <a:cubicBezTo>
                    <a:pt x="38" y="76"/>
                    <a:pt x="38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9" y="0"/>
                    <a:pt x="1939" y="0"/>
                    <a:pt x="1939" y="0"/>
                  </a:cubicBezTo>
                  <a:cubicBezTo>
                    <a:pt x="1960" y="0"/>
                    <a:pt x="1976" y="17"/>
                    <a:pt x="1976" y="38"/>
                  </a:cubicBezTo>
                  <a:cubicBezTo>
                    <a:pt x="1976" y="59"/>
                    <a:pt x="1960" y="76"/>
                    <a:pt x="1939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AC3CEEF7-E104-A34D-8895-652A8F6BC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258277"/>
              <a:ext cx="1478322" cy="59397"/>
            </a:xfrm>
            <a:custGeom>
              <a:avLst/>
              <a:gdLst>
                <a:gd name="T0" fmla="*/ 1939 w 1977"/>
                <a:gd name="T1" fmla="*/ 79 h 80"/>
                <a:gd name="T2" fmla="*/ 1939 w 1977"/>
                <a:gd name="T3" fmla="*/ 79 h 80"/>
                <a:gd name="T4" fmla="*/ 38 w 1977"/>
                <a:gd name="T5" fmla="*/ 79 h 80"/>
                <a:gd name="T6" fmla="*/ 0 w 1977"/>
                <a:gd name="T7" fmla="*/ 41 h 80"/>
                <a:gd name="T8" fmla="*/ 38 w 1977"/>
                <a:gd name="T9" fmla="*/ 0 h 80"/>
                <a:gd name="T10" fmla="*/ 1939 w 1977"/>
                <a:gd name="T11" fmla="*/ 0 h 80"/>
                <a:gd name="T12" fmla="*/ 1976 w 1977"/>
                <a:gd name="T13" fmla="*/ 41 h 80"/>
                <a:gd name="T14" fmla="*/ 1939 w 1977"/>
                <a:gd name="T15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7" h="80">
                  <a:moveTo>
                    <a:pt x="1939" y="79"/>
                  </a:moveTo>
                  <a:lnTo>
                    <a:pt x="1939" y="79"/>
                  </a:lnTo>
                  <a:cubicBezTo>
                    <a:pt x="38" y="79"/>
                    <a:pt x="38" y="79"/>
                    <a:pt x="38" y="79"/>
                  </a:cubicBezTo>
                  <a:cubicBezTo>
                    <a:pt x="17" y="79"/>
                    <a:pt x="0" y="62"/>
                    <a:pt x="0" y="41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9" y="0"/>
                    <a:pt x="1939" y="0"/>
                    <a:pt x="1939" y="0"/>
                  </a:cubicBezTo>
                  <a:cubicBezTo>
                    <a:pt x="1960" y="0"/>
                    <a:pt x="1976" y="17"/>
                    <a:pt x="1976" y="41"/>
                  </a:cubicBezTo>
                  <a:cubicBezTo>
                    <a:pt x="1976" y="62"/>
                    <a:pt x="1960" y="79"/>
                    <a:pt x="1939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55">
              <a:extLst>
                <a:ext uri="{FF2B5EF4-FFF2-40B4-BE49-F238E27FC236}">
                  <a16:creationId xmlns:a16="http://schemas.microsoft.com/office/drawing/2014/main" id="{608422D8-49EF-224C-97CE-3D507FD4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390270"/>
              <a:ext cx="1478322" cy="56096"/>
            </a:xfrm>
            <a:custGeom>
              <a:avLst/>
              <a:gdLst>
                <a:gd name="T0" fmla="*/ 1939 w 1977"/>
                <a:gd name="T1" fmla="*/ 75 h 76"/>
                <a:gd name="T2" fmla="*/ 1939 w 1977"/>
                <a:gd name="T3" fmla="*/ 75 h 76"/>
                <a:gd name="T4" fmla="*/ 38 w 1977"/>
                <a:gd name="T5" fmla="*/ 75 h 76"/>
                <a:gd name="T6" fmla="*/ 0 w 1977"/>
                <a:gd name="T7" fmla="*/ 38 h 76"/>
                <a:gd name="T8" fmla="*/ 38 w 1977"/>
                <a:gd name="T9" fmla="*/ 0 h 76"/>
                <a:gd name="T10" fmla="*/ 1939 w 1977"/>
                <a:gd name="T11" fmla="*/ 0 h 76"/>
                <a:gd name="T12" fmla="*/ 1976 w 1977"/>
                <a:gd name="T13" fmla="*/ 38 h 76"/>
                <a:gd name="T14" fmla="*/ 1939 w 1977"/>
                <a:gd name="T15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7" h="76">
                  <a:moveTo>
                    <a:pt x="1939" y="75"/>
                  </a:moveTo>
                  <a:lnTo>
                    <a:pt x="1939" y="75"/>
                  </a:lnTo>
                  <a:cubicBezTo>
                    <a:pt x="38" y="75"/>
                    <a:pt x="38" y="75"/>
                    <a:pt x="38" y="75"/>
                  </a:cubicBez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9" y="0"/>
                    <a:pt x="1939" y="0"/>
                    <a:pt x="1939" y="0"/>
                  </a:cubicBezTo>
                  <a:cubicBezTo>
                    <a:pt x="1960" y="0"/>
                    <a:pt x="1976" y="17"/>
                    <a:pt x="1976" y="38"/>
                  </a:cubicBezTo>
                  <a:cubicBezTo>
                    <a:pt x="1976" y="59"/>
                    <a:pt x="1960" y="75"/>
                    <a:pt x="1939" y="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56">
              <a:extLst>
                <a:ext uri="{FF2B5EF4-FFF2-40B4-BE49-F238E27FC236}">
                  <a16:creationId xmlns:a16="http://schemas.microsoft.com/office/drawing/2014/main" id="{47AAFAF7-150C-D94F-972D-B48C14EF7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5506" y="7103489"/>
              <a:ext cx="1128541" cy="1046046"/>
            </a:xfrm>
            <a:custGeom>
              <a:avLst/>
              <a:gdLst>
                <a:gd name="T0" fmla="*/ 1435 w 1507"/>
                <a:gd name="T1" fmla="*/ 1398 h 1399"/>
                <a:gd name="T2" fmla="*/ 1435 w 1507"/>
                <a:gd name="T3" fmla="*/ 1398 h 1399"/>
                <a:gd name="T4" fmla="*/ 72 w 1507"/>
                <a:gd name="T5" fmla="*/ 1398 h 1399"/>
                <a:gd name="T6" fmla="*/ 0 w 1507"/>
                <a:gd name="T7" fmla="*/ 1326 h 1399"/>
                <a:gd name="T8" fmla="*/ 0 w 1507"/>
                <a:gd name="T9" fmla="*/ 67 h 1399"/>
                <a:gd name="T10" fmla="*/ 72 w 1507"/>
                <a:gd name="T11" fmla="*/ 0 h 1399"/>
                <a:gd name="T12" fmla="*/ 1435 w 1507"/>
                <a:gd name="T13" fmla="*/ 0 h 1399"/>
                <a:gd name="T14" fmla="*/ 1506 w 1507"/>
                <a:gd name="T15" fmla="*/ 67 h 1399"/>
                <a:gd name="T16" fmla="*/ 1506 w 1507"/>
                <a:gd name="T17" fmla="*/ 1326 h 1399"/>
                <a:gd name="T18" fmla="*/ 1435 w 1507"/>
                <a:gd name="T19" fmla="*/ 1398 h 1399"/>
                <a:gd name="T20" fmla="*/ 72 w 1507"/>
                <a:gd name="T21" fmla="*/ 55 h 1399"/>
                <a:gd name="T22" fmla="*/ 72 w 1507"/>
                <a:gd name="T23" fmla="*/ 55 h 1399"/>
                <a:gd name="T24" fmla="*/ 59 w 1507"/>
                <a:gd name="T25" fmla="*/ 67 h 1399"/>
                <a:gd name="T26" fmla="*/ 59 w 1507"/>
                <a:gd name="T27" fmla="*/ 1326 h 1399"/>
                <a:gd name="T28" fmla="*/ 72 w 1507"/>
                <a:gd name="T29" fmla="*/ 1339 h 1399"/>
                <a:gd name="T30" fmla="*/ 1435 w 1507"/>
                <a:gd name="T31" fmla="*/ 1339 h 1399"/>
                <a:gd name="T32" fmla="*/ 1448 w 1507"/>
                <a:gd name="T33" fmla="*/ 1326 h 1399"/>
                <a:gd name="T34" fmla="*/ 1448 w 1507"/>
                <a:gd name="T35" fmla="*/ 67 h 1399"/>
                <a:gd name="T36" fmla="*/ 1435 w 1507"/>
                <a:gd name="T37" fmla="*/ 55 h 1399"/>
                <a:gd name="T38" fmla="*/ 72 w 1507"/>
                <a:gd name="T39" fmla="*/ 55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07" h="1399">
                  <a:moveTo>
                    <a:pt x="1435" y="1398"/>
                  </a:moveTo>
                  <a:lnTo>
                    <a:pt x="1435" y="1398"/>
                  </a:lnTo>
                  <a:cubicBezTo>
                    <a:pt x="72" y="1398"/>
                    <a:pt x="72" y="1398"/>
                    <a:pt x="72" y="1398"/>
                  </a:cubicBezTo>
                  <a:cubicBezTo>
                    <a:pt x="34" y="1398"/>
                    <a:pt x="0" y="1364"/>
                    <a:pt x="0" y="13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9"/>
                    <a:pt x="34" y="0"/>
                    <a:pt x="72" y="0"/>
                  </a:cubicBezTo>
                  <a:cubicBezTo>
                    <a:pt x="1435" y="0"/>
                    <a:pt x="1435" y="0"/>
                    <a:pt x="1435" y="0"/>
                  </a:cubicBezTo>
                  <a:cubicBezTo>
                    <a:pt x="1473" y="0"/>
                    <a:pt x="1506" y="29"/>
                    <a:pt x="1506" y="67"/>
                  </a:cubicBezTo>
                  <a:cubicBezTo>
                    <a:pt x="1506" y="1326"/>
                    <a:pt x="1506" y="1326"/>
                    <a:pt x="1506" y="1326"/>
                  </a:cubicBezTo>
                  <a:cubicBezTo>
                    <a:pt x="1506" y="1364"/>
                    <a:pt x="1473" y="1398"/>
                    <a:pt x="1435" y="1398"/>
                  </a:cubicBezTo>
                  <a:close/>
                  <a:moveTo>
                    <a:pt x="72" y="55"/>
                  </a:moveTo>
                  <a:lnTo>
                    <a:pt x="72" y="55"/>
                  </a:lnTo>
                  <a:cubicBezTo>
                    <a:pt x="63" y="55"/>
                    <a:pt x="59" y="63"/>
                    <a:pt x="59" y="67"/>
                  </a:cubicBezTo>
                  <a:cubicBezTo>
                    <a:pt x="59" y="1326"/>
                    <a:pt x="59" y="1326"/>
                    <a:pt x="59" y="1326"/>
                  </a:cubicBezTo>
                  <a:cubicBezTo>
                    <a:pt x="59" y="1335"/>
                    <a:pt x="63" y="1339"/>
                    <a:pt x="72" y="1339"/>
                  </a:cubicBezTo>
                  <a:cubicBezTo>
                    <a:pt x="1435" y="1339"/>
                    <a:pt x="1435" y="1339"/>
                    <a:pt x="1435" y="1339"/>
                  </a:cubicBezTo>
                  <a:cubicBezTo>
                    <a:pt x="1443" y="1339"/>
                    <a:pt x="1448" y="1335"/>
                    <a:pt x="1448" y="1326"/>
                  </a:cubicBezTo>
                  <a:cubicBezTo>
                    <a:pt x="1448" y="67"/>
                    <a:pt x="1448" y="67"/>
                    <a:pt x="1448" y="67"/>
                  </a:cubicBezTo>
                  <a:cubicBezTo>
                    <a:pt x="1448" y="63"/>
                    <a:pt x="1443" y="55"/>
                    <a:pt x="1435" y="55"/>
                  </a:cubicBezTo>
                  <a:lnTo>
                    <a:pt x="72" y="5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F8A9D285-9D90-C64A-A79C-6C365608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1101" y="8763303"/>
              <a:ext cx="191390" cy="184790"/>
            </a:xfrm>
            <a:custGeom>
              <a:avLst/>
              <a:gdLst>
                <a:gd name="T0" fmla="*/ 130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06 w 257"/>
                <a:gd name="T9" fmla="*/ 244 h 245"/>
                <a:gd name="T10" fmla="*/ 130 w 257"/>
                <a:gd name="T11" fmla="*/ 202 h 245"/>
                <a:gd name="T12" fmla="*/ 50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30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30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06" y="244"/>
                  </a:lnTo>
                  <a:lnTo>
                    <a:pt x="130" y="202"/>
                  </a:lnTo>
                  <a:lnTo>
                    <a:pt x="50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3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58">
              <a:extLst>
                <a:ext uri="{FF2B5EF4-FFF2-40B4-BE49-F238E27FC236}">
                  <a16:creationId xmlns:a16="http://schemas.microsoft.com/office/drawing/2014/main" id="{CB7B322E-8563-974A-B818-84D7A279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1987" y="8763303"/>
              <a:ext cx="191390" cy="184790"/>
            </a:xfrm>
            <a:custGeom>
              <a:avLst/>
              <a:gdLst>
                <a:gd name="T0" fmla="*/ 130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10 w 257"/>
                <a:gd name="T9" fmla="*/ 244 h 245"/>
                <a:gd name="T10" fmla="*/ 130 w 257"/>
                <a:gd name="T11" fmla="*/ 202 h 245"/>
                <a:gd name="T12" fmla="*/ 50 w 257"/>
                <a:gd name="T13" fmla="*/ 244 h 245"/>
                <a:gd name="T14" fmla="*/ 67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30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30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10" y="244"/>
                  </a:lnTo>
                  <a:lnTo>
                    <a:pt x="130" y="202"/>
                  </a:lnTo>
                  <a:lnTo>
                    <a:pt x="50" y="244"/>
                  </a:lnTo>
                  <a:lnTo>
                    <a:pt x="67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3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59">
              <a:extLst>
                <a:ext uri="{FF2B5EF4-FFF2-40B4-BE49-F238E27FC236}">
                  <a16:creationId xmlns:a16="http://schemas.microsoft.com/office/drawing/2014/main" id="{C8545E60-0BAF-024C-AC33-F276DDCA5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6174" y="8763303"/>
              <a:ext cx="191390" cy="184790"/>
            </a:xfrm>
            <a:custGeom>
              <a:avLst/>
              <a:gdLst>
                <a:gd name="T0" fmla="*/ 125 w 257"/>
                <a:gd name="T1" fmla="*/ 0 h 245"/>
                <a:gd name="T2" fmla="*/ 167 w 257"/>
                <a:gd name="T3" fmla="*/ 80 h 245"/>
                <a:gd name="T4" fmla="*/ 256 w 257"/>
                <a:gd name="T5" fmla="*/ 93 h 245"/>
                <a:gd name="T6" fmla="*/ 188 w 257"/>
                <a:gd name="T7" fmla="*/ 156 h 245"/>
                <a:gd name="T8" fmla="*/ 205 w 257"/>
                <a:gd name="T9" fmla="*/ 244 h 245"/>
                <a:gd name="T10" fmla="*/ 125 w 257"/>
                <a:gd name="T11" fmla="*/ 202 h 245"/>
                <a:gd name="T12" fmla="*/ 46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25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25" y="0"/>
                  </a:moveTo>
                  <a:lnTo>
                    <a:pt x="167" y="80"/>
                  </a:lnTo>
                  <a:lnTo>
                    <a:pt x="256" y="93"/>
                  </a:lnTo>
                  <a:lnTo>
                    <a:pt x="188" y="156"/>
                  </a:lnTo>
                  <a:lnTo>
                    <a:pt x="205" y="244"/>
                  </a:lnTo>
                  <a:lnTo>
                    <a:pt x="125" y="202"/>
                  </a:lnTo>
                  <a:lnTo>
                    <a:pt x="46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2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60">
              <a:extLst>
                <a:ext uri="{FF2B5EF4-FFF2-40B4-BE49-F238E27FC236}">
                  <a16:creationId xmlns:a16="http://schemas.microsoft.com/office/drawing/2014/main" id="{C9C8CCFD-D153-6D4F-B1AE-70CA62A4E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7063" y="8763303"/>
              <a:ext cx="191390" cy="184790"/>
            </a:xfrm>
            <a:custGeom>
              <a:avLst/>
              <a:gdLst>
                <a:gd name="T0" fmla="*/ 126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05 w 257"/>
                <a:gd name="T9" fmla="*/ 244 h 245"/>
                <a:gd name="T10" fmla="*/ 126 w 257"/>
                <a:gd name="T11" fmla="*/ 202 h 245"/>
                <a:gd name="T12" fmla="*/ 46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26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26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05" y="244"/>
                  </a:lnTo>
                  <a:lnTo>
                    <a:pt x="126" y="202"/>
                  </a:lnTo>
                  <a:lnTo>
                    <a:pt x="46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D14CE144-332B-2543-B7D6-7748FE003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1942" y="6938498"/>
              <a:ext cx="2237283" cy="2943446"/>
            </a:xfrm>
            <a:custGeom>
              <a:avLst/>
              <a:gdLst>
                <a:gd name="T0" fmla="*/ 2951 w 2989"/>
                <a:gd name="T1" fmla="*/ 0 h 3933"/>
                <a:gd name="T2" fmla="*/ 2951 w 2989"/>
                <a:gd name="T3" fmla="*/ 0 h 3933"/>
                <a:gd name="T4" fmla="*/ 0 w 2989"/>
                <a:gd name="T5" fmla="*/ 0 h 3933"/>
                <a:gd name="T6" fmla="*/ 0 w 2989"/>
                <a:gd name="T7" fmla="*/ 3932 h 3933"/>
                <a:gd name="T8" fmla="*/ 2988 w 2989"/>
                <a:gd name="T9" fmla="*/ 3932 h 3933"/>
                <a:gd name="T10" fmla="*/ 2988 w 2989"/>
                <a:gd name="T11" fmla="*/ 239 h 3933"/>
                <a:gd name="T12" fmla="*/ 2951 w 2989"/>
                <a:gd name="T13" fmla="*/ 226 h 3933"/>
                <a:gd name="T14" fmla="*/ 2946 w 2989"/>
                <a:gd name="T15" fmla="*/ 113 h 3933"/>
                <a:gd name="T16" fmla="*/ 2951 w 2989"/>
                <a:gd name="T17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9" h="3933">
                  <a:moveTo>
                    <a:pt x="2951" y="0"/>
                  </a:moveTo>
                  <a:lnTo>
                    <a:pt x="2951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32"/>
                    <a:pt x="0" y="3932"/>
                    <a:pt x="0" y="3932"/>
                  </a:cubicBezTo>
                  <a:cubicBezTo>
                    <a:pt x="2988" y="3932"/>
                    <a:pt x="2988" y="3932"/>
                    <a:pt x="2988" y="3932"/>
                  </a:cubicBezTo>
                  <a:cubicBezTo>
                    <a:pt x="2988" y="239"/>
                    <a:pt x="2988" y="239"/>
                    <a:pt x="2988" y="239"/>
                  </a:cubicBezTo>
                  <a:cubicBezTo>
                    <a:pt x="2951" y="226"/>
                    <a:pt x="2951" y="226"/>
                    <a:pt x="2951" y="226"/>
                  </a:cubicBezTo>
                  <a:cubicBezTo>
                    <a:pt x="2951" y="189"/>
                    <a:pt x="2946" y="151"/>
                    <a:pt x="2946" y="113"/>
                  </a:cubicBezTo>
                  <a:cubicBezTo>
                    <a:pt x="2946" y="75"/>
                    <a:pt x="2951" y="38"/>
                    <a:pt x="2951" y="0"/>
                  </a:cubicBezTo>
                </a:path>
              </a:pathLst>
            </a:custGeom>
            <a:solidFill>
              <a:srgbClr val="D7E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2" name="Freeform 62">
              <a:extLst>
                <a:ext uri="{FF2B5EF4-FFF2-40B4-BE49-F238E27FC236}">
                  <a16:creationId xmlns:a16="http://schemas.microsoft.com/office/drawing/2014/main" id="{C5ADBA7F-32CC-E644-86D8-010228791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6226" y="6938498"/>
              <a:ext cx="32998" cy="178191"/>
            </a:xfrm>
            <a:custGeom>
              <a:avLst/>
              <a:gdLst>
                <a:gd name="T0" fmla="*/ 42 w 43"/>
                <a:gd name="T1" fmla="*/ 0 h 240"/>
                <a:gd name="T2" fmla="*/ 42 w 43"/>
                <a:gd name="T3" fmla="*/ 0 h 240"/>
                <a:gd name="T4" fmla="*/ 5 w 43"/>
                <a:gd name="T5" fmla="*/ 0 h 240"/>
                <a:gd name="T6" fmla="*/ 0 w 43"/>
                <a:gd name="T7" fmla="*/ 113 h 240"/>
                <a:gd name="T8" fmla="*/ 5 w 43"/>
                <a:gd name="T9" fmla="*/ 226 h 240"/>
                <a:gd name="T10" fmla="*/ 42 w 43"/>
                <a:gd name="T11" fmla="*/ 239 h 240"/>
                <a:gd name="T12" fmla="*/ 42 w 43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40">
                  <a:moveTo>
                    <a:pt x="42" y="0"/>
                  </a:moveTo>
                  <a:lnTo>
                    <a:pt x="42" y="0"/>
                  </a:ln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0" y="75"/>
                    <a:pt x="0" y="113"/>
                  </a:cubicBezTo>
                  <a:cubicBezTo>
                    <a:pt x="0" y="151"/>
                    <a:pt x="5" y="189"/>
                    <a:pt x="5" y="226"/>
                  </a:cubicBezTo>
                  <a:cubicBezTo>
                    <a:pt x="42" y="239"/>
                    <a:pt x="42" y="239"/>
                    <a:pt x="42" y="239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9DC5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63">
              <a:extLst>
                <a:ext uri="{FF2B5EF4-FFF2-40B4-BE49-F238E27FC236}">
                  <a16:creationId xmlns:a16="http://schemas.microsoft.com/office/drawing/2014/main" id="{7A2BF8D3-E3BC-214D-A5AF-7652FDC5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2964" y="6938498"/>
              <a:ext cx="432278" cy="2943446"/>
            </a:xfrm>
            <a:custGeom>
              <a:avLst/>
              <a:gdLst>
                <a:gd name="T0" fmla="*/ 575 w 576"/>
                <a:gd name="T1" fmla="*/ 0 h 3933"/>
                <a:gd name="T2" fmla="*/ 268 w 576"/>
                <a:gd name="T3" fmla="*/ 0 h 3933"/>
                <a:gd name="T4" fmla="*/ 264 w 576"/>
                <a:gd name="T5" fmla="*/ 63 h 3933"/>
                <a:gd name="T6" fmla="*/ 491 w 576"/>
                <a:gd name="T7" fmla="*/ 63 h 3933"/>
                <a:gd name="T8" fmla="*/ 491 w 576"/>
                <a:gd name="T9" fmla="*/ 3818 h 3933"/>
                <a:gd name="T10" fmla="*/ 4 w 576"/>
                <a:gd name="T11" fmla="*/ 3818 h 3933"/>
                <a:gd name="T12" fmla="*/ 0 w 576"/>
                <a:gd name="T13" fmla="*/ 3932 h 3933"/>
                <a:gd name="T14" fmla="*/ 575 w 576"/>
                <a:gd name="T15" fmla="*/ 3932 h 3933"/>
                <a:gd name="T16" fmla="*/ 575 w 576"/>
                <a:gd name="T17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933">
                  <a:moveTo>
                    <a:pt x="575" y="0"/>
                  </a:moveTo>
                  <a:lnTo>
                    <a:pt x="268" y="0"/>
                  </a:lnTo>
                  <a:lnTo>
                    <a:pt x="264" y="63"/>
                  </a:lnTo>
                  <a:lnTo>
                    <a:pt x="491" y="63"/>
                  </a:lnTo>
                  <a:lnTo>
                    <a:pt x="491" y="3818"/>
                  </a:lnTo>
                  <a:lnTo>
                    <a:pt x="4" y="3818"/>
                  </a:lnTo>
                  <a:lnTo>
                    <a:pt x="0" y="3932"/>
                  </a:lnTo>
                  <a:lnTo>
                    <a:pt x="575" y="3932"/>
                  </a:lnTo>
                  <a:lnTo>
                    <a:pt x="575" y="0"/>
                  </a:ln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5" name="Freeform 64">
              <a:extLst>
                <a:ext uri="{FF2B5EF4-FFF2-40B4-BE49-F238E27FC236}">
                  <a16:creationId xmlns:a16="http://schemas.microsoft.com/office/drawing/2014/main" id="{548E514D-5B39-8F48-A280-C0673080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2964" y="6938498"/>
              <a:ext cx="432278" cy="2943446"/>
            </a:xfrm>
            <a:custGeom>
              <a:avLst/>
              <a:gdLst>
                <a:gd name="T0" fmla="*/ 575 w 576"/>
                <a:gd name="T1" fmla="*/ 0 h 3933"/>
                <a:gd name="T2" fmla="*/ 268 w 576"/>
                <a:gd name="T3" fmla="*/ 0 h 3933"/>
                <a:gd name="T4" fmla="*/ 264 w 576"/>
                <a:gd name="T5" fmla="*/ 63 h 3933"/>
                <a:gd name="T6" fmla="*/ 491 w 576"/>
                <a:gd name="T7" fmla="*/ 63 h 3933"/>
                <a:gd name="T8" fmla="*/ 491 w 576"/>
                <a:gd name="T9" fmla="*/ 3818 h 3933"/>
                <a:gd name="T10" fmla="*/ 4 w 576"/>
                <a:gd name="T11" fmla="*/ 3818 h 3933"/>
                <a:gd name="T12" fmla="*/ 0 w 576"/>
                <a:gd name="T13" fmla="*/ 3932 h 3933"/>
                <a:gd name="T14" fmla="*/ 575 w 576"/>
                <a:gd name="T15" fmla="*/ 3932 h 3933"/>
                <a:gd name="T16" fmla="*/ 575 w 576"/>
                <a:gd name="T17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933">
                  <a:moveTo>
                    <a:pt x="575" y="0"/>
                  </a:moveTo>
                  <a:lnTo>
                    <a:pt x="268" y="0"/>
                  </a:lnTo>
                  <a:lnTo>
                    <a:pt x="264" y="63"/>
                  </a:lnTo>
                  <a:lnTo>
                    <a:pt x="491" y="63"/>
                  </a:lnTo>
                  <a:lnTo>
                    <a:pt x="491" y="3818"/>
                  </a:lnTo>
                  <a:lnTo>
                    <a:pt x="4" y="3818"/>
                  </a:lnTo>
                  <a:lnTo>
                    <a:pt x="0" y="3932"/>
                  </a:lnTo>
                  <a:lnTo>
                    <a:pt x="575" y="3932"/>
                  </a:lnTo>
                  <a:lnTo>
                    <a:pt x="575" y="0"/>
                  </a:ln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6" name="Freeform 65">
              <a:extLst>
                <a:ext uri="{FF2B5EF4-FFF2-40B4-BE49-F238E27FC236}">
                  <a16:creationId xmlns:a16="http://schemas.microsoft.com/office/drawing/2014/main" id="{DBCB28D3-FCC3-4C46-B71D-C6598BD1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6265" y="6984695"/>
              <a:ext cx="366280" cy="2811452"/>
            </a:xfrm>
            <a:custGeom>
              <a:avLst/>
              <a:gdLst>
                <a:gd name="T0" fmla="*/ 487 w 488"/>
                <a:gd name="T1" fmla="*/ 0 h 3756"/>
                <a:gd name="T2" fmla="*/ 487 w 488"/>
                <a:gd name="T3" fmla="*/ 0 h 3756"/>
                <a:gd name="T4" fmla="*/ 260 w 488"/>
                <a:gd name="T5" fmla="*/ 0 h 3756"/>
                <a:gd name="T6" fmla="*/ 63 w 488"/>
                <a:gd name="T7" fmla="*/ 2858 h 3756"/>
                <a:gd name="T8" fmla="*/ 327 w 488"/>
                <a:gd name="T9" fmla="*/ 2858 h 3756"/>
                <a:gd name="T10" fmla="*/ 365 w 488"/>
                <a:gd name="T11" fmla="*/ 2896 h 3756"/>
                <a:gd name="T12" fmla="*/ 327 w 488"/>
                <a:gd name="T13" fmla="*/ 2934 h 3756"/>
                <a:gd name="T14" fmla="*/ 59 w 488"/>
                <a:gd name="T15" fmla="*/ 2934 h 3756"/>
                <a:gd name="T16" fmla="*/ 50 w 488"/>
                <a:gd name="T17" fmla="*/ 3034 h 3756"/>
                <a:gd name="T18" fmla="*/ 327 w 488"/>
                <a:gd name="T19" fmla="*/ 3034 h 3756"/>
                <a:gd name="T20" fmla="*/ 365 w 488"/>
                <a:gd name="T21" fmla="*/ 3075 h 3756"/>
                <a:gd name="T22" fmla="*/ 327 w 488"/>
                <a:gd name="T23" fmla="*/ 3113 h 3756"/>
                <a:gd name="T24" fmla="*/ 46 w 488"/>
                <a:gd name="T25" fmla="*/ 3113 h 3756"/>
                <a:gd name="T26" fmla="*/ 38 w 488"/>
                <a:gd name="T27" fmla="*/ 3214 h 3756"/>
                <a:gd name="T28" fmla="*/ 327 w 488"/>
                <a:gd name="T29" fmla="*/ 3214 h 3756"/>
                <a:gd name="T30" fmla="*/ 365 w 488"/>
                <a:gd name="T31" fmla="*/ 3252 h 3756"/>
                <a:gd name="T32" fmla="*/ 327 w 488"/>
                <a:gd name="T33" fmla="*/ 3289 h 3756"/>
                <a:gd name="T34" fmla="*/ 33 w 488"/>
                <a:gd name="T35" fmla="*/ 3289 h 3756"/>
                <a:gd name="T36" fmla="*/ 0 w 488"/>
                <a:gd name="T37" fmla="*/ 3755 h 3756"/>
                <a:gd name="T38" fmla="*/ 487 w 488"/>
                <a:gd name="T39" fmla="*/ 3755 h 3756"/>
                <a:gd name="T40" fmla="*/ 487 w 488"/>
                <a:gd name="T41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8" h="3756">
                  <a:moveTo>
                    <a:pt x="487" y="0"/>
                  </a:moveTo>
                  <a:lnTo>
                    <a:pt x="487" y="0"/>
                  </a:lnTo>
                  <a:cubicBezTo>
                    <a:pt x="260" y="0"/>
                    <a:pt x="260" y="0"/>
                    <a:pt x="260" y="0"/>
                  </a:cubicBezTo>
                  <a:cubicBezTo>
                    <a:pt x="63" y="2858"/>
                    <a:pt x="63" y="2858"/>
                    <a:pt x="63" y="2858"/>
                  </a:cubicBezTo>
                  <a:cubicBezTo>
                    <a:pt x="327" y="2858"/>
                    <a:pt x="327" y="2858"/>
                    <a:pt x="327" y="2858"/>
                  </a:cubicBezTo>
                  <a:cubicBezTo>
                    <a:pt x="348" y="2858"/>
                    <a:pt x="365" y="2875"/>
                    <a:pt x="365" y="2896"/>
                  </a:cubicBezTo>
                  <a:cubicBezTo>
                    <a:pt x="365" y="2917"/>
                    <a:pt x="348" y="2934"/>
                    <a:pt x="327" y="2934"/>
                  </a:cubicBezTo>
                  <a:cubicBezTo>
                    <a:pt x="59" y="2934"/>
                    <a:pt x="59" y="2934"/>
                    <a:pt x="59" y="2934"/>
                  </a:cubicBezTo>
                  <a:cubicBezTo>
                    <a:pt x="50" y="3034"/>
                    <a:pt x="50" y="3034"/>
                    <a:pt x="50" y="3034"/>
                  </a:cubicBezTo>
                  <a:cubicBezTo>
                    <a:pt x="327" y="3034"/>
                    <a:pt x="327" y="3034"/>
                    <a:pt x="327" y="3034"/>
                  </a:cubicBezTo>
                  <a:cubicBezTo>
                    <a:pt x="348" y="3034"/>
                    <a:pt x="365" y="3051"/>
                    <a:pt x="365" y="3075"/>
                  </a:cubicBezTo>
                  <a:cubicBezTo>
                    <a:pt x="365" y="3096"/>
                    <a:pt x="348" y="3113"/>
                    <a:pt x="327" y="3113"/>
                  </a:cubicBezTo>
                  <a:cubicBezTo>
                    <a:pt x="46" y="3113"/>
                    <a:pt x="46" y="3113"/>
                    <a:pt x="46" y="3113"/>
                  </a:cubicBezTo>
                  <a:cubicBezTo>
                    <a:pt x="38" y="3214"/>
                    <a:pt x="38" y="3214"/>
                    <a:pt x="38" y="3214"/>
                  </a:cubicBezTo>
                  <a:cubicBezTo>
                    <a:pt x="327" y="3214"/>
                    <a:pt x="327" y="3214"/>
                    <a:pt x="327" y="3214"/>
                  </a:cubicBezTo>
                  <a:cubicBezTo>
                    <a:pt x="348" y="3214"/>
                    <a:pt x="365" y="3231"/>
                    <a:pt x="365" y="3252"/>
                  </a:cubicBezTo>
                  <a:cubicBezTo>
                    <a:pt x="365" y="3273"/>
                    <a:pt x="348" y="3289"/>
                    <a:pt x="327" y="3289"/>
                  </a:cubicBezTo>
                  <a:cubicBezTo>
                    <a:pt x="33" y="3289"/>
                    <a:pt x="33" y="3289"/>
                    <a:pt x="33" y="3289"/>
                  </a:cubicBezTo>
                  <a:cubicBezTo>
                    <a:pt x="0" y="3755"/>
                    <a:pt x="0" y="3755"/>
                    <a:pt x="0" y="3755"/>
                  </a:cubicBezTo>
                  <a:cubicBezTo>
                    <a:pt x="487" y="3755"/>
                    <a:pt x="487" y="3755"/>
                    <a:pt x="487" y="3755"/>
                  </a:cubicBezTo>
                  <a:cubicBezTo>
                    <a:pt x="487" y="0"/>
                    <a:pt x="487" y="0"/>
                    <a:pt x="487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8" name="Freeform 67">
              <a:extLst>
                <a:ext uri="{FF2B5EF4-FFF2-40B4-BE49-F238E27FC236}">
                  <a16:creationId xmlns:a16="http://schemas.microsoft.com/office/drawing/2014/main" id="{00DEF1E0-5AAC-8C4E-9115-6C49482B3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9263" y="9258277"/>
              <a:ext cx="240886" cy="59397"/>
            </a:xfrm>
            <a:custGeom>
              <a:avLst/>
              <a:gdLst>
                <a:gd name="T0" fmla="*/ 281 w 320"/>
                <a:gd name="T1" fmla="*/ 0 h 80"/>
                <a:gd name="T2" fmla="*/ 281 w 320"/>
                <a:gd name="T3" fmla="*/ 0 h 80"/>
                <a:gd name="T4" fmla="*/ 4 w 320"/>
                <a:gd name="T5" fmla="*/ 0 h 80"/>
                <a:gd name="T6" fmla="*/ 0 w 320"/>
                <a:gd name="T7" fmla="*/ 79 h 80"/>
                <a:gd name="T8" fmla="*/ 281 w 320"/>
                <a:gd name="T9" fmla="*/ 79 h 80"/>
                <a:gd name="T10" fmla="*/ 319 w 320"/>
                <a:gd name="T11" fmla="*/ 41 h 80"/>
                <a:gd name="T12" fmla="*/ 281 w 32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80">
                  <a:moveTo>
                    <a:pt x="281" y="0"/>
                  </a:moveTo>
                  <a:lnTo>
                    <a:pt x="281" y="0"/>
                  </a:lnTo>
                  <a:cubicBezTo>
                    <a:pt x="4" y="0"/>
                    <a:pt x="4" y="0"/>
                    <a:pt x="4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302" y="79"/>
                    <a:pt x="319" y="62"/>
                    <a:pt x="319" y="41"/>
                  </a:cubicBezTo>
                  <a:cubicBezTo>
                    <a:pt x="319" y="17"/>
                    <a:pt x="302" y="0"/>
                    <a:pt x="281" y="0"/>
                  </a:cubicBez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6" name="Freeform 68">
              <a:extLst>
                <a:ext uri="{FF2B5EF4-FFF2-40B4-BE49-F238E27FC236}">
                  <a16:creationId xmlns:a16="http://schemas.microsoft.com/office/drawing/2014/main" id="{6CD6EDB7-F26E-5046-8B72-89883B19C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363" y="9390270"/>
              <a:ext cx="250787" cy="56096"/>
            </a:xfrm>
            <a:custGeom>
              <a:avLst/>
              <a:gdLst>
                <a:gd name="T0" fmla="*/ 294 w 333"/>
                <a:gd name="T1" fmla="*/ 0 h 76"/>
                <a:gd name="T2" fmla="*/ 294 w 333"/>
                <a:gd name="T3" fmla="*/ 0 h 76"/>
                <a:gd name="T4" fmla="*/ 5 w 333"/>
                <a:gd name="T5" fmla="*/ 0 h 76"/>
                <a:gd name="T6" fmla="*/ 0 w 333"/>
                <a:gd name="T7" fmla="*/ 75 h 76"/>
                <a:gd name="T8" fmla="*/ 294 w 333"/>
                <a:gd name="T9" fmla="*/ 75 h 76"/>
                <a:gd name="T10" fmla="*/ 332 w 333"/>
                <a:gd name="T11" fmla="*/ 38 h 76"/>
                <a:gd name="T12" fmla="*/ 294 w 33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76">
                  <a:moveTo>
                    <a:pt x="294" y="0"/>
                  </a:moveTo>
                  <a:lnTo>
                    <a:pt x="294" y="0"/>
                  </a:lnTo>
                  <a:cubicBezTo>
                    <a:pt x="5" y="0"/>
                    <a:pt x="5" y="0"/>
                    <a:pt x="5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94" y="75"/>
                    <a:pt x="294" y="75"/>
                    <a:pt x="294" y="75"/>
                  </a:cubicBezTo>
                  <a:cubicBezTo>
                    <a:pt x="315" y="75"/>
                    <a:pt x="332" y="59"/>
                    <a:pt x="332" y="38"/>
                  </a:cubicBezTo>
                  <a:cubicBezTo>
                    <a:pt x="332" y="17"/>
                    <a:pt x="315" y="0"/>
                    <a:pt x="294" y="0"/>
                  </a:cubicBez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2" name="Freeform 69">
              <a:extLst>
                <a:ext uri="{FF2B5EF4-FFF2-40B4-BE49-F238E27FC236}">
                  <a16:creationId xmlns:a16="http://schemas.microsoft.com/office/drawing/2014/main" id="{AAEC6CDE-B370-3242-B5C6-87CFAA70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224" y="6938498"/>
              <a:ext cx="310184" cy="2943446"/>
            </a:xfrm>
            <a:custGeom>
              <a:avLst/>
              <a:gdLst>
                <a:gd name="T0" fmla="*/ 412 w 413"/>
                <a:gd name="T1" fmla="*/ 0 h 3933"/>
                <a:gd name="T2" fmla="*/ 0 w 413"/>
                <a:gd name="T3" fmla="*/ 0 h 3933"/>
                <a:gd name="T4" fmla="*/ 0 w 413"/>
                <a:gd name="T5" fmla="*/ 239 h 3933"/>
                <a:gd name="T6" fmla="*/ 0 w 413"/>
                <a:gd name="T7" fmla="*/ 3932 h 3933"/>
                <a:gd name="T8" fmla="*/ 273 w 413"/>
                <a:gd name="T9" fmla="*/ 3932 h 3933"/>
                <a:gd name="T10" fmla="*/ 277 w 413"/>
                <a:gd name="T11" fmla="*/ 3818 h 3933"/>
                <a:gd name="T12" fmla="*/ 130 w 413"/>
                <a:gd name="T13" fmla="*/ 3818 h 3933"/>
                <a:gd name="T14" fmla="*/ 130 w 413"/>
                <a:gd name="T15" fmla="*/ 63 h 3933"/>
                <a:gd name="T16" fmla="*/ 412 w 413"/>
                <a:gd name="T17" fmla="*/ 63 h 3933"/>
                <a:gd name="T18" fmla="*/ 412 w 413"/>
                <a:gd name="T19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3933">
                  <a:moveTo>
                    <a:pt x="412" y="0"/>
                  </a:moveTo>
                  <a:lnTo>
                    <a:pt x="0" y="0"/>
                  </a:lnTo>
                  <a:lnTo>
                    <a:pt x="0" y="239"/>
                  </a:lnTo>
                  <a:lnTo>
                    <a:pt x="0" y="3932"/>
                  </a:lnTo>
                  <a:lnTo>
                    <a:pt x="273" y="3932"/>
                  </a:lnTo>
                  <a:lnTo>
                    <a:pt x="277" y="3818"/>
                  </a:lnTo>
                  <a:lnTo>
                    <a:pt x="130" y="3818"/>
                  </a:lnTo>
                  <a:lnTo>
                    <a:pt x="130" y="63"/>
                  </a:lnTo>
                  <a:lnTo>
                    <a:pt x="412" y="63"/>
                  </a:lnTo>
                  <a:lnTo>
                    <a:pt x="412" y="0"/>
                  </a:ln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1" name="Freeform 70">
              <a:extLst>
                <a:ext uri="{FF2B5EF4-FFF2-40B4-BE49-F238E27FC236}">
                  <a16:creationId xmlns:a16="http://schemas.microsoft.com/office/drawing/2014/main" id="{2EACA2CA-2663-0245-B1DA-A9E24EF8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224" y="6938498"/>
              <a:ext cx="310184" cy="2943446"/>
            </a:xfrm>
            <a:custGeom>
              <a:avLst/>
              <a:gdLst>
                <a:gd name="T0" fmla="*/ 412 w 413"/>
                <a:gd name="T1" fmla="*/ 0 h 3933"/>
                <a:gd name="T2" fmla="*/ 0 w 413"/>
                <a:gd name="T3" fmla="*/ 0 h 3933"/>
                <a:gd name="T4" fmla="*/ 0 w 413"/>
                <a:gd name="T5" fmla="*/ 239 h 3933"/>
                <a:gd name="T6" fmla="*/ 0 w 413"/>
                <a:gd name="T7" fmla="*/ 3932 h 3933"/>
                <a:gd name="T8" fmla="*/ 273 w 413"/>
                <a:gd name="T9" fmla="*/ 3932 h 3933"/>
                <a:gd name="T10" fmla="*/ 277 w 413"/>
                <a:gd name="T11" fmla="*/ 3818 h 3933"/>
                <a:gd name="T12" fmla="*/ 130 w 413"/>
                <a:gd name="T13" fmla="*/ 3818 h 3933"/>
                <a:gd name="T14" fmla="*/ 130 w 413"/>
                <a:gd name="T15" fmla="*/ 63 h 3933"/>
                <a:gd name="T16" fmla="*/ 412 w 413"/>
                <a:gd name="T17" fmla="*/ 63 h 3933"/>
                <a:gd name="T18" fmla="*/ 412 w 413"/>
                <a:gd name="T19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3933">
                  <a:moveTo>
                    <a:pt x="412" y="0"/>
                  </a:moveTo>
                  <a:lnTo>
                    <a:pt x="0" y="0"/>
                  </a:lnTo>
                  <a:lnTo>
                    <a:pt x="0" y="239"/>
                  </a:lnTo>
                  <a:lnTo>
                    <a:pt x="0" y="3932"/>
                  </a:lnTo>
                  <a:lnTo>
                    <a:pt x="273" y="3932"/>
                  </a:lnTo>
                  <a:lnTo>
                    <a:pt x="277" y="3818"/>
                  </a:lnTo>
                  <a:lnTo>
                    <a:pt x="130" y="3818"/>
                  </a:lnTo>
                  <a:lnTo>
                    <a:pt x="130" y="63"/>
                  </a:lnTo>
                  <a:lnTo>
                    <a:pt x="412" y="63"/>
                  </a:lnTo>
                  <a:lnTo>
                    <a:pt x="412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2" name="Freeform 71">
              <a:extLst>
                <a:ext uri="{FF2B5EF4-FFF2-40B4-BE49-F238E27FC236}">
                  <a16:creationId xmlns:a16="http://schemas.microsoft.com/office/drawing/2014/main" id="{71EE5251-0551-FF4E-A0F8-BDB723C8D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4920" y="6984695"/>
              <a:ext cx="211189" cy="2811452"/>
            </a:xfrm>
            <a:custGeom>
              <a:avLst/>
              <a:gdLst>
                <a:gd name="T0" fmla="*/ 282 w 283"/>
                <a:gd name="T1" fmla="*/ 0 h 3756"/>
                <a:gd name="T2" fmla="*/ 282 w 283"/>
                <a:gd name="T3" fmla="*/ 0 h 3756"/>
                <a:gd name="T4" fmla="*/ 0 w 283"/>
                <a:gd name="T5" fmla="*/ 0 h 3756"/>
                <a:gd name="T6" fmla="*/ 0 w 283"/>
                <a:gd name="T7" fmla="*/ 3755 h 3756"/>
                <a:gd name="T8" fmla="*/ 147 w 283"/>
                <a:gd name="T9" fmla="*/ 3755 h 3756"/>
                <a:gd name="T10" fmla="*/ 164 w 283"/>
                <a:gd name="T11" fmla="*/ 3289 h 3756"/>
                <a:gd name="T12" fmla="*/ 126 w 283"/>
                <a:gd name="T13" fmla="*/ 3252 h 3756"/>
                <a:gd name="T14" fmla="*/ 164 w 283"/>
                <a:gd name="T15" fmla="*/ 3214 h 3756"/>
                <a:gd name="T16" fmla="*/ 168 w 283"/>
                <a:gd name="T17" fmla="*/ 3214 h 3756"/>
                <a:gd name="T18" fmla="*/ 173 w 283"/>
                <a:gd name="T19" fmla="*/ 3113 h 3756"/>
                <a:gd name="T20" fmla="*/ 164 w 283"/>
                <a:gd name="T21" fmla="*/ 3113 h 3756"/>
                <a:gd name="T22" fmla="*/ 126 w 283"/>
                <a:gd name="T23" fmla="*/ 3075 h 3756"/>
                <a:gd name="T24" fmla="*/ 164 w 283"/>
                <a:gd name="T25" fmla="*/ 3034 h 3756"/>
                <a:gd name="T26" fmla="*/ 173 w 283"/>
                <a:gd name="T27" fmla="*/ 3034 h 3756"/>
                <a:gd name="T28" fmla="*/ 177 w 283"/>
                <a:gd name="T29" fmla="*/ 2934 h 3756"/>
                <a:gd name="T30" fmla="*/ 164 w 283"/>
                <a:gd name="T31" fmla="*/ 2934 h 3756"/>
                <a:gd name="T32" fmla="*/ 126 w 283"/>
                <a:gd name="T33" fmla="*/ 2896 h 3756"/>
                <a:gd name="T34" fmla="*/ 164 w 283"/>
                <a:gd name="T35" fmla="*/ 2858 h 3756"/>
                <a:gd name="T36" fmla="*/ 181 w 283"/>
                <a:gd name="T37" fmla="*/ 2858 h 3756"/>
                <a:gd name="T38" fmla="*/ 282 w 283"/>
                <a:gd name="T39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3" h="3756">
                  <a:moveTo>
                    <a:pt x="282" y="0"/>
                  </a:moveTo>
                  <a:lnTo>
                    <a:pt x="28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755"/>
                    <a:pt x="0" y="3755"/>
                    <a:pt x="0" y="3755"/>
                  </a:cubicBezTo>
                  <a:cubicBezTo>
                    <a:pt x="147" y="3755"/>
                    <a:pt x="147" y="3755"/>
                    <a:pt x="147" y="3755"/>
                  </a:cubicBezTo>
                  <a:cubicBezTo>
                    <a:pt x="164" y="3289"/>
                    <a:pt x="164" y="3289"/>
                    <a:pt x="164" y="3289"/>
                  </a:cubicBezTo>
                  <a:cubicBezTo>
                    <a:pt x="143" y="3289"/>
                    <a:pt x="126" y="3273"/>
                    <a:pt x="126" y="3252"/>
                  </a:cubicBezTo>
                  <a:cubicBezTo>
                    <a:pt x="126" y="3231"/>
                    <a:pt x="143" y="3214"/>
                    <a:pt x="164" y="3214"/>
                  </a:cubicBezTo>
                  <a:cubicBezTo>
                    <a:pt x="168" y="3214"/>
                    <a:pt x="168" y="3214"/>
                    <a:pt x="168" y="3214"/>
                  </a:cubicBezTo>
                  <a:cubicBezTo>
                    <a:pt x="173" y="3113"/>
                    <a:pt x="173" y="3113"/>
                    <a:pt x="173" y="3113"/>
                  </a:cubicBezTo>
                  <a:cubicBezTo>
                    <a:pt x="164" y="3113"/>
                    <a:pt x="164" y="3113"/>
                    <a:pt x="164" y="3113"/>
                  </a:cubicBezTo>
                  <a:cubicBezTo>
                    <a:pt x="143" y="3113"/>
                    <a:pt x="126" y="3096"/>
                    <a:pt x="126" y="3075"/>
                  </a:cubicBezTo>
                  <a:cubicBezTo>
                    <a:pt x="126" y="3051"/>
                    <a:pt x="143" y="3034"/>
                    <a:pt x="164" y="3034"/>
                  </a:cubicBezTo>
                  <a:cubicBezTo>
                    <a:pt x="173" y="3034"/>
                    <a:pt x="173" y="3034"/>
                    <a:pt x="173" y="3034"/>
                  </a:cubicBezTo>
                  <a:cubicBezTo>
                    <a:pt x="177" y="2934"/>
                    <a:pt x="177" y="2934"/>
                    <a:pt x="177" y="2934"/>
                  </a:cubicBezTo>
                  <a:cubicBezTo>
                    <a:pt x="164" y="2934"/>
                    <a:pt x="164" y="2934"/>
                    <a:pt x="164" y="2934"/>
                  </a:cubicBezTo>
                  <a:cubicBezTo>
                    <a:pt x="143" y="2934"/>
                    <a:pt x="126" y="2917"/>
                    <a:pt x="126" y="2896"/>
                  </a:cubicBezTo>
                  <a:cubicBezTo>
                    <a:pt x="126" y="2875"/>
                    <a:pt x="143" y="2858"/>
                    <a:pt x="164" y="2858"/>
                  </a:cubicBezTo>
                  <a:cubicBezTo>
                    <a:pt x="181" y="2858"/>
                    <a:pt x="181" y="2858"/>
                    <a:pt x="181" y="2858"/>
                  </a:cubicBezTo>
                  <a:cubicBezTo>
                    <a:pt x="282" y="0"/>
                    <a:pt x="282" y="0"/>
                    <a:pt x="282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3" name="Freeform 72">
              <a:extLst>
                <a:ext uri="{FF2B5EF4-FFF2-40B4-BE49-F238E27FC236}">
                  <a16:creationId xmlns:a16="http://schemas.microsoft.com/office/drawing/2014/main" id="{7B92EA4E-05F6-C849-A41F-C9F076D44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126284"/>
              <a:ext cx="42899" cy="56096"/>
            </a:xfrm>
            <a:custGeom>
              <a:avLst/>
              <a:gdLst>
                <a:gd name="T0" fmla="*/ 55 w 56"/>
                <a:gd name="T1" fmla="*/ 0 h 77"/>
                <a:gd name="T2" fmla="*/ 55 w 56"/>
                <a:gd name="T3" fmla="*/ 0 h 77"/>
                <a:gd name="T4" fmla="*/ 38 w 56"/>
                <a:gd name="T5" fmla="*/ 0 h 77"/>
                <a:gd name="T6" fmla="*/ 0 w 56"/>
                <a:gd name="T7" fmla="*/ 38 h 77"/>
                <a:gd name="T8" fmla="*/ 38 w 56"/>
                <a:gd name="T9" fmla="*/ 76 h 77"/>
                <a:gd name="T10" fmla="*/ 51 w 56"/>
                <a:gd name="T11" fmla="*/ 76 h 77"/>
                <a:gd name="T12" fmla="*/ 55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55" y="0"/>
                  </a:moveTo>
                  <a:lnTo>
                    <a:pt x="55" y="0"/>
                  </a:ln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4" name="Freeform 73">
              <a:extLst>
                <a:ext uri="{FF2B5EF4-FFF2-40B4-BE49-F238E27FC236}">
                  <a16:creationId xmlns:a16="http://schemas.microsoft.com/office/drawing/2014/main" id="{701D70C5-FE79-8D4D-BE7B-A731E931C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258277"/>
              <a:ext cx="36299" cy="59397"/>
            </a:xfrm>
            <a:custGeom>
              <a:avLst/>
              <a:gdLst>
                <a:gd name="T0" fmla="*/ 47 w 48"/>
                <a:gd name="T1" fmla="*/ 0 h 80"/>
                <a:gd name="T2" fmla="*/ 47 w 48"/>
                <a:gd name="T3" fmla="*/ 0 h 80"/>
                <a:gd name="T4" fmla="*/ 38 w 48"/>
                <a:gd name="T5" fmla="*/ 0 h 80"/>
                <a:gd name="T6" fmla="*/ 0 w 48"/>
                <a:gd name="T7" fmla="*/ 41 h 80"/>
                <a:gd name="T8" fmla="*/ 38 w 48"/>
                <a:gd name="T9" fmla="*/ 79 h 80"/>
                <a:gd name="T10" fmla="*/ 47 w 48"/>
                <a:gd name="T11" fmla="*/ 79 h 80"/>
                <a:gd name="T12" fmla="*/ 47 w 4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0">
                  <a:moveTo>
                    <a:pt x="47" y="0"/>
                  </a:moveTo>
                  <a:lnTo>
                    <a:pt x="47" y="0"/>
                  </a:ln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41"/>
                  </a:cubicBezTo>
                  <a:cubicBezTo>
                    <a:pt x="0" y="62"/>
                    <a:pt x="17" y="79"/>
                    <a:pt x="38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5" name="Freeform 74">
              <a:extLst>
                <a:ext uri="{FF2B5EF4-FFF2-40B4-BE49-F238E27FC236}">
                  <a16:creationId xmlns:a16="http://schemas.microsoft.com/office/drawing/2014/main" id="{CFD580F6-FDEC-C042-80AB-FD7AF95BE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390270"/>
              <a:ext cx="32998" cy="56096"/>
            </a:xfrm>
            <a:custGeom>
              <a:avLst/>
              <a:gdLst>
                <a:gd name="T0" fmla="*/ 42 w 43"/>
                <a:gd name="T1" fmla="*/ 0 h 76"/>
                <a:gd name="T2" fmla="*/ 42 w 43"/>
                <a:gd name="T3" fmla="*/ 0 h 76"/>
                <a:gd name="T4" fmla="*/ 38 w 43"/>
                <a:gd name="T5" fmla="*/ 0 h 76"/>
                <a:gd name="T6" fmla="*/ 0 w 43"/>
                <a:gd name="T7" fmla="*/ 38 h 76"/>
                <a:gd name="T8" fmla="*/ 38 w 43"/>
                <a:gd name="T9" fmla="*/ 75 h 76"/>
                <a:gd name="T10" fmla="*/ 42 w 43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76">
                  <a:moveTo>
                    <a:pt x="42" y="0"/>
                  </a:moveTo>
                  <a:lnTo>
                    <a:pt x="42" y="0"/>
                  </a:ln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5"/>
                    <a:pt x="38" y="75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6" name="Freeform 75">
              <a:extLst>
                <a:ext uri="{FF2B5EF4-FFF2-40B4-BE49-F238E27FC236}">
                  <a16:creationId xmlns:a16="http://schemas.microsoft.com/office/drawing/2014/main" id="{F5839B28-28E9-8144-BA91-C3B973474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250" y="6380828"/>
              <a:ext cx="2484769" cy="4075285"/>
            </a:xfrm>
            <a:custGeom>
              <a:avLst/>
              <a:gdLst>
                <a:gd name="T0" fmla="*/ 3320 w 3321"/>
                <a:gd name="T1" fmla="*/ 5447 h 5448"/>
                <a:gd name="T2" fmla="*/ 0 w 3321"/>
                <a:gd name="T3" fmla="*/ 5447 h 5448"/>
                <a:gd name="T4" fmla="*/ 0 w 3321"/>
                <a:gd name="T5" fmla="*/ 0 h 5448"/>
                <a:gd name="T6" fmla="*/ 3320 w 3321"/>
                <a:gd name="T7" fmla="*/ 0 h 5448"/>
                <a:gd name="T8" fmla="*/ 3320 w 3321"/>
                <a:gd name="T9" fmla="*/ 5447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1" h="5448">
                  <a:moveTo>
                    <a:pt x="3320" y="5447"/>
                  </a:moveTo>
                  <a:lnTo>
                    <a:pt x="0" y="5447"/>
                  </a:lnTo>
                  <a:lnTo>
                    <a:pt x="0" y="0"/>
                  </a:lnTo>
                  <a:lnTo>
                    <a:pt x="3320" y="0"/>
                  </a:lnTo>
                  <a:lnTo>
                    <a:pt x="3320" y="5447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7" name="Freeform 76">
              <a:extLst>
                <a:ext uri="{FF2B5EF4-FFF2-40B4-BE49-F238E27FC236}">
                  <a16:creationId xmlns:a16="http://schemas.microsoft.com/office/drawing/2014/main" id="{4E1C0DFC-E2B5-B44C-9558-A4E29AA30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1942" y="6463323"/>
              <a:ext cx="2273582" cy="3837700"/>
            </a:xfrm>
            <a:custGeom>
              <a:avLst/>
              <a:gdLst>
                <a:gd name="T0" fmla="*/ 3039 w 3040"/>
                <a:gd name="T1" fmla="*/ 5128 h 5129"/>
                <a:gd name="T2" fmla="*/ 0 w 3040"/>
                <a:gd name="T3" fmla="*/ 5128 h 5129"/>
                <a:gd name="T4" fmla="*/ 0 w 3040"/>
                <a:gd name="T5" fmla="*/ 0 h 5129"/>
                <a:gd name="T6" fmla="*/ 3039 w 3040"/>
                <a:gd name="T7" fmla="*/ 0 h 5129"/>
                <a:gd name="T8" fmla="*/ 3039 w 3040"/>
                <a:gd name="T9" fmla="*/ 5128 h 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0" h="5129">
                  <a:moveTo>
                    <a:pt x="3039" y="5128"/>
                  </a:moveTo>
                  <a:lnTo>
                    <a:pt x="0" y="5128"/>
                  </a:lnTo>
                  <a:lnTo>
                    <a:pt x="0" y="0"/>
                  </a:lnTo>
                  <a:lnTo>
                    <a:pt x="3039" y="0"/>
                  </a:lnTo>
                  <a:lnTo>
                    <a:pt x="3039" y="5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8" name="Freeform 77">
              <a:extLst>
                <a:ext uri="{FF2B5EF4-FFF2-40B4-BE49-F238E27FC236}">
                  <a16:creationId xmlns:a16="http://schemas.microsoft.com/office/drawing/2014/main" id="{A1FB8320-E138-7C4A-AB3C-1B28C030C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397" y="6783407"/>
              <a:ext cx="584068" cy="488374"/>
            </a:xfrm>
            <a:custGeom>
              <a:avLst/>
              <a:gdLst>
                <a:gd name="T0" fmla="*/ 71 w 781"/>
                <a:gd name="T1" fmla="*/ 651 h 652"/>
                <a:gd name="T2" fmla="*/ 71 w 781"/>
                <a:gd name="T3" fmla="*/ 651 h 652"/>
                <a:gd name="T4" fmla="*/ 8 w 781"/>
                <a:gd name="T5" fmla="*/ 222 h 652"/>
                <a:gd name="T6" fmla="*/ 197 w 781"/>
                <a:gd name="T7" fmla="*/ 84 h 652"/>
                <a:gd name="T8" fmla="*/ 478 w 781"/>
                <a:gd name="T9" fmla="*/ 42 h 652"/>
                <a:gd name="T10" fmla="*/ 726 w 781"/>
                <a:gd name="T11" fmla="*/ 256 h 652"/>
                <a:gd name="T12" fmla="*/ 680 w 781"/>
                <a:gd name="T13" fmla="*/ 642 h 652"/>
                <a:gd name="T14" fmla="*/ 71 w 781"/>
                <a:gd name="T15" fmla="*/ 65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1" h="652">
                  <a:moveTo>
                    <a:pt x="71" y="651"/>
                  </a:moveTo>
                  <a:lnTo>
                    <a:pt x="71" y="651"/>
                  </a:lnTo>
                  <a:cubicBezTo>
                    <a:pt x="67" y="646"/>
                    <a:pt x="16" y="340"/>
                    <a:pt x="8" y="222"/>
                  </a:cubicBezTo>
                  <a:cubicBezTo>
                    <a:pt x="0" y="105"/>
                    <a:pt x="197" y="84"/>
                    <a:pt x="197" y="84"/>
                  </a:cubicBezTo>
                  <a:cubicBezTo>
                    <a:pt x="197" y="84"/>
                    <a:pt x="361" y="0"/>
                    <a:pt x="478" y="42"/>
                  </a:cubicBezTo>
                  <a:cubicBezTo>
                    <a:pt x="591" y="88"/>
                    <a:pt x="671" y="164"/>
                    <a:pt x="726" y="256"/>
                  </a:cubicBezTo>
                  <a:cubicBezTo>
                    <a:pt x="780" y="348"/>
                    <a:pt x="680" y="642"/>
                    <a:pt x="680" y="642"/>
                  </a:cubicBezTo>
                  <a:lnTo>
                    <a:pt x="71" y="65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9" name="Freeform 78">
              <a:extLst>
                <a:ext uri="{FF2B5EF4-FFF2-40B4-BE49-F238E27FC236}">
                  <a16:creationId xmlns:a16="http://schemas.microsoft.com/office/drawing/2014/main" id="{02934D17-3D34-8649-85B4-FE2D01F4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2009" y="7664460"/>
              <a:ext cx="1006446" cy="356381"/>
            </a:xfrm>
            <a:custGeom>
              <a:avLst/>
              <a:gdLst>
                <a:gd name="T0" fmla="*/ 4 w 1344"/>
                <a:gd name="T1" fmla="*/ 454 h 476"/>
                <a:gd name="T2" fmla="*/ 4 w 1344"/>
                <a:gd name="T3" fmla="*/ 454 h 476"/>
                <a:gd name="T4" fmla="*/ 16 w 1344"/>
                <a:gd name="T5" fmla="*/ 324 h 476"/>
                <a:gd name="T6" fmla="*/ 667 w 1344"/>
                <a:gd name="T7" fmla="*/ 0 h 476"/>
                <a:gd name="T8" fmla="*/ 1322 w 1344"/>
                <a:gd name="T9" fmla="*/ 332 h 476"/>
                <a:gd name="T10" fmla="*/ 1343 w 1344"/>
                <a:gd name="T11" fmla="*/ 466 h 476"/>
                <a:gd name="T12" fmla="*/ 4 w 1344"/>
                <a:gd name="T13" fmla="*/ 45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4" h="476">
                  <a:moveTo>
                    <a:pt x="4" y="454"/>
                  </a:moveTo>
                  <a:lnTo>
                    <a:pt x="4" y="454"/>
                  </a:lnTo>
                  <a:cubicBezTo>
                    <a:pt x="0" y="449"/>
                    <a:pt x="16" y="328"/>
                    <a:pt x="16" y="324"/>
                  </a:cubicBezTo>
                  <a:cubicBezTo>
                    <a:pt x="42" y="72"/>
                    <a:pt x="356" y="0"/>
                    <a:pt x="667" y="0"/>
                  </a:cubicBezTo>
                  <a:cubicBezTo>
                    <a:pt x="1032" y="0"/>
                    <a:pt x="1280" y="67"/>
                    <a:pt x="1322" y="332"/>
                  </a:cubicBezTo>
                  <a:cubicBezTo>
                    <a:pt x="1322" y="336"/>
                    <a:pt x="1343" y="458"/>
                    <a:pt x="1343" y="466"/>
                  </a:cubicBezTo>
                  <a:cubicBezTo>
                    <a:pt x="663" y="475"/>
                    <a:pt x="4" y="454"/>
                    <a:pt x="4" y="454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0" name="Freeform 79">
              <a:extLst>
                <a:ext uri="{FF2B5EF4-FFF2-40B4-BE49-F238E27FC236}">
                  <a16:creationId xmlns:a16="http://schemas.microsoft.com/office/drawing/2014/main" id="{9412D251-BCB6-F54D-BCC3-FC37CE90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1589" y="7212385"/>
              <a:ext cx="263986" cy="640166"/>
            </a:xfrm>
            <a:custGeom>
              <a:avLst/>
              <a:gdLst>
                <a:gd name="T0" fmla="*/ 239 w 353"/>
                <a:gd name="T1" fmla="*/ 802 h 857"/>
                <a:gd name="T2" fmla="*/ 239 w 353"/>
                <a:gd name="T3" fmla="*/ 802 h 857"/>
                <a:gd name="T4" fmla="*/ 134 w 353"/>
                <a:gd name="T5" fmla="*/ 802 h 857"/>
                <a:gd name="T6" fmla="*/ 0 w 353"/>
                <a:gd name="T7" fmla="*/ 604 h 857"/>
                <a:gd name="T8" fmla="*/ 42 w 353"/>
                <a:gd name="T9" fmla="*/ 96 h 857"/>
                <a:gd name="T10" fmla="*/ 134 w 353"/>
                <a:gd name="T11" fmla="*/ 0 h 857"/>
                <a:gd name="T12" fmla="*/ 239 w 353"/>
                <a:gd name="T13" fmla="*/ 0 h 857"/>
                <a:gd name="T14" fmla="*/ 331 w 353"/>
                <a:gd name="T15" fmla="*/ 96 h 857"/>
                <a:gd name="T16" fmla="*/ 352 w 353"/>
                <a:gd name="T17" fmla="*/ 604 h 857"/>
                <a:gd name="T18" fmla="*/ 239 w 353"/>
                <a:gd name="T19" fmla="*/ 802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857">
                  <a:moveTo>
                    <a:pt x="239" y="802"/>
                  </a:moveTo>
                  <a:lnTo>
                    <a:pt x="239" y="802"/>
                  </a:lnTo>
                  <a:cubicBezTo>
                    <a:pt x="201" y="856"/>
                    <a:pt x="176" y="856"/>
                    <a:pt x="134" y="802"/>
                  </a:cubicBezTo>
                  <a:cubicBezTo>
                    <a:pt x="105" y="755"/>
                    <a:pt x="0" y="655"/>
                    <a:pt x="0" y="604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42"/>
                    <a:pt x="84" y="0"/>
                    <a:pt x="134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89" y="0"/>
                    <a:pt x="331" y="42"/>
                    <a:pt x="331" y="96"/>
                  </a:cubicBezTo>
                  <a:cubicBezTo>
                    <a:pt x="352" y="604"/>
                    <a:pt x="352" y="604"/>
                    <a:pt x="352" y="604"/>
                  </a:cubicBezTo>
                  <a:cubicBezTo>
                    <a:pt x="352" y="655"/>
                    <a:pt x="273" y="751"/>
                    <a:pt x="239" y="802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1" name="Freeform 80">
              <a:extLst>
                <a:ext uri="{FF2B5EF4-FFF2-40B4-BE49-F238E27FC236}">
                  <a16:creationId xmlns:a16="http://schemas.microsoft.com/office/drawing/2014/main" id="{663905C5-F4A5-3F46-A65F-D0185F53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1589" y="7212385"/>
              <a:ext cx="254086" cy="435577"/>
            </a:xfrm>
            <a:custGeom>
              <a:avLst/>
              <a:gdLst>
                <a:gd name="T0" fmla="*/ 235 w 341"/>
                <a:gd name="T1" fmla="*/ 0 h 584"/>
                <a:gd name="T2" fmla="*/ 235 w 341"/>
                <a:gd name="T3" fmla="*/ 0 h 584"/>
                <a:gd name="T4" fmla="*/ 130 w 341"/>
                <a:gd name="T5" fmla="*/ 0 h 584"/>
                <a:gd name="T6" fmla="*/ 38 w 341"/>
                <a:gd name="T7" fmla="*/ 96 h 584"/>
                <a:gd name="T8" fmla="*/ 0 w 341"/>
                <a:gd name="T9" fmla="*/ 546 h 584"/>
                <a:gd name="T10" fmla="*/ 340 w 341"/>
                <a:gd name="T11" fmla="*/ 428 h 584"/>
                <a:gd name="T12" fmla="*/ 327 w 341"/>
                <a:gd name="T13" fmla="*/ 96 h 584"/>
                <a:gd name="T14" fmla="*/ 235 w 341"/>
                <a:gd name="T15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584">
                  <a:moveTo>
                    <a:pt x="235" y="0"/>
                  </a:moveTo>
                  <a:lnTo>
                    <a:pt x="235" y="0"/>
                  </a:lnTo>
                  <a:cubicBezTo>
                    <a:pt x="130" y="0"/>
                    <a:pt x="130" y="0"/>
                    <a:pt x="130" y="0"/>
                  </a:cubicBezTo>
                  <a:cubicBezTo>
                    <a:pt x="80" y="0"/>
                    <a:pt x="38" y="42"/>
                    <a:pt x="38" y="96"/>
                  </a:cubicBezTo>
                  <a:cubicBezTo>
                    <a:pt x="0" y="546"/>
                    <a:pt x="0" y="546"/>
                    <a:pt x="0" y="546"/>
                  </a:cubicBezTo>
                  <a:cubicBezTo>
                    <a:pt x="117" y="583"/>
                    <a:pt x="273" y="508"/>
                    <a:pt x="340" y="428"/>
                  </a:cubicBezTo>
                  <a:cubicBezTo>
                    <a:pt x="327" y="96"/>
                    <a:pt x="327" y="96"/>
                    <a:pt x="327" y="96"/>
                  </a:cubicBezTo>
                  <a:cubicBezTo>
                    <a:pt x="327" y="42"/>
                    <a:pt x="285" y="0"/>
                    <a:pt x="235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2" name="Freeform 81">
              <a:extLst>
                <a:ext uri="{FF2B5EF4-FFF2-40B4-BE49-F238E27FC236}">
                  <a16:creationId xmlns:a16="http://schemas.microsoft.com/office/drawing/2014/main" id="{AEAC0E34-4B98-0D47-92D6-BEBD1F82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6196" y="7684259"/>
              <a:ext cx="518072" cy="339883"/>
            </a:xfrm>
            <a:custGeom>
              <a:avLst/>
              <a:gdLst>
                <a:gd name="T0" fmla="*/ 0 w 694"/>
                <a:gd name="T1" fmla="*/ 12 h 454"/>
                <a:gd name="T2" fmla="*/ 0 w 694"/>
                <a:gd name="T3" fmla="*/ 12 h 454"/>
                <a:gd name="T4" fmla="*/ 164 w 694"/>
                <a:gd name="T5" fmla="*/ 314 h 454"/>
                <a:gd name="T6" fmla="*/ 260 w 694"/>
                <a:gd name="T7" fmla="*/ 256 h 454"/>
                <a:gd name="T8" fmla="*/ 243 w 694"/>
                <a:gd name="T9" fmla="*/ 449 h 454"/>
                <a:gd name="T10" fmla="*/ 449 w 694"/>
                <a:gd name="T11" fmla="*/ 444 h 454"/>
                <a:gd name="T12" fmla="*/ 428 w 694"/>
                <a:gd name="T13" fmla="*/ 247 h 454"/>
                <a:gd name="T14" fmla="*/ 508 w 694"/>
                <a:gd name="T15" fmla="*/ 302 h 454"/>
                <a:gd name="T16" fmla="*/ 693 w 694"/>
                <a:gd name="T17" fmla="*/ 12 h 454"/>
                <a:gd name="T18" fmla="*/ 651 w 694"/>
                <a:gd name="T19" fmla="*/ 0 h 454"/>
                <a:gd name="T20" fmla="*/ 353 w 694"/>
                <a:gd name="T21" fmla="*/ 163 h 454"/>
                <a:gd name="T22" fmla="*/ 29 w 694"/>
                <a:gd name="T23" fmla="*/ 4 h 454"/>
                <a:gd name="T24" fmla="*/ 0 w 694"/>
                <a:gd name="T25" fmla="*/ 1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4" h="454">
                  <a:moveTo>
                    <a:pt x="0" y="12"/>
                  </a:moveTo>
                  <a:lnTo>
                    <a:pt x="0" y="12"/>
                  </a:lnTo>
                  <a:cubicBezTo>
                    <a:pt x="164" y="314"/>
                    <a:pt x="164" y="314"/>
                    <a:pt x="164" y="314"/>
                  </a:cubicBezTo>
                  <a:cubicBezTo>
                    <a:pt x="164" y="314"/>
                    <a:pt x="252" y="243"/>
                    <a:pt x="260" y="256"/>
                  </a:cubicBezTo>
                  <a:cubicBezTo>
                    <a:pt x="269" y="272"/>
                    <a:pt x="243" y="449"/>
                    <a:pt x="243" y="449"/>
                  </a:cubicBezTo>
                  <a:cubicBezTo>
                    <a:pt x="243" y="449"/>
                    <a:pt x="441" y="453"/>
                    <a:pt x="449" y="444"/>
                  </a:cubicBezTo>
                  <a:cubicBezTo>
                    <a:pt x="458" y="436"/>
                    <a:pt x="407" y="247"/>
                    <a:pt x="428" y="247"/>
                  </a:cubicBezTo>
                  <a:cubicBezTo>
                    <a:pt x="449" y="247"/>
                    <a:pt x="508" y="302"/>
                    <a:pt x="508" y="302"/>
                  </a:cubicBezTo>
                  <a:cubicBezTo>
                    <a:pt x="693" y="12"/>
                    <a:pt x="693" y="12"/>
                    <a:pt x="693" y="12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353" y="163"/>
                    <a:pt x="353" y="163"/>
                    <a:pt x="353" y="163"/>
                  </a:cubicBezTo>
                  <a:cubicBezTo>
                    <a:pt x="29" y="4"/>
                    <a:pt x="29" y="4"/>
                    <a:pt x="29" y="4"/>
                  </a:cubicBezTo>
                  <a:lnTo>
                    <a:pt x="0" y="12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3" name="Freeform 82">
              <a:extLst>
                <a:ext uri="{FF2B5EF4-FFF2-40B4-BE49-F238E27FC236}">
                  <a16:creationId xmlns:a16="http://schemas.microsoft.com/office/drawing/2014/main" id="{882864A8-1A37-094B-8382-6FBD269CB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087" y="7760156"/>
              <a:ext cx="230988" cy="257386"/>
            </a:xfrm>
            <a:custGeom>
              <a:avLst/>
              <a:gdLst>
                <a:gd name="T0" fmla="*/ 0 w 307"/>
                <a:gd name="T1" fmla="*/ 47 h 346"/>
                <a:gd name="T2" fmla="*/ 122 w 307"/>
                <a:gd name="T3" fmla="*/ 126 h 346"/>
                <a:gd name="T4" fmla="*/ 84 w 307"/>
                <a:gd name="T5" fmla="*/ 345 h 346"/>
                <a:gd name="T6" fmla="*/ 248 w 307"/>
                <a:gd name="T7" fmla="*/ 336 h 346"/>
                <a:gd name="T8" fmla="*/ 206 w 307"/>
                <a:gd name="T9" fmla="*/ 139 h 346"/>
                <a:gd name="T10" fmla="*/ 306 w 307"/>
                <a:gd name="T11" fmla="*/ 47 h 346"/>
                <a:gd name="T12" fmla="*/ 260 w 307"/>
                <a:gd name="T13" fmla="*/ 0 h 346"/>
                <a:gd name="T14" fmla="*/ 46 w 307"/>
                <a:gd name="T15" fmla="*/ 0 h 346"/>
                <a:gd name="T16" fmla="*/ 0 w 307"/>
                <a:gd name="T17" fmla="*/ 47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346">
                  <a:moveTo>
                    <a:pt x="0" y="47"/>
                  </a:moveTo>
                  <a:lnTo>
                    <a:pt x="122" y="126"/>
                  </a:lnTo>
                  <a:lnTo>
                    <a:pt x="84" y="345"/>
                  </a:lnTo>
                  <a:lnTo>
                    <a:pt x="248" y="336"/>
                  </a:lnTo>
                  <a:lnTo>
                    <a:pt x="206" y="139"/>
                  </a:lnTo>
                  <a:lnTo>
                    <a:pt x="306" y="47"/>
                  </a:lnTo>
                  <a:lnTo>
                    <a:pt x="260" y="0"/>
                  </a:lnTo>
                  <a:lnTo>
                    <a:pt x="46" y="0"/>
                  </a:lnTo>
                  <a:lnTo>
                    <a:pt x="0" y="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4" name="Freeform 83">
              <a:extLst>
                <a:ext uri="{FF2B5EF4-FFF2-40B4-BE49-F238E27FC236}">
                  <a16:creationId xmlns:a16="http://schemas.microsoft.com/office/drawing/2014/main" id="{BE34CD76-B6C1-714A-85A7-FFC86937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2694" y="7568766"/>
              <a:ext cx="478476" cy="323383"/>
            </a:xfrm>
            <a:custGeom>
              <a:avLst/>
              <a:gdLst>
                <a:gd name="T0" fmla="*/ 151 w 639"/>
                <a:gd name="T1" fmla="*/ 13 h 434"/>
                <a:gd name="T2" fmla="*/ 151 w 639"/>
                <a:gd name="T3" fmla="*/ 13 h 434"/>
                <a:gd name="T4" fmla="*/ 0 w 639"/>
                <a:gd name="T5" fmla="*/ 160 h 434"/>
                <a:gd name="T6" fmla="*/ 164 w 639"/>
                <a:gd name="T7" fmla="*/ 433 h 434"/>
                <a:gd name="T8" fmla="*/ 294 w 639"/>
                <a:gd name="T9" fmla="*/ 282 h 434"/>
                <a:gd name="T10" fmla="*/ 369 w 639"/>
                <a:gd name="T11" fmla="*/ 277 h 434"/>
                <a:gd name="T12" fmla="*/ 495 w 639"/>
                <a:gd name="T13" fmla="*/ 408 h 434"/>
                <a:gd name="T14" fmla="*/ 638 w 639"/>
                <a:gd name="T15" fmla="*/ 156 h 434"/>
                <a:gd name="T16" fmla="*/ 491 w 639"/>
                <a:gd name="T17" fmla="*/ 0 h 434"/>
                <a:gd name="T18" fmla="*/ 344 w 639"/>
                <a:gd name="T19" fmla="*/ 248 h 434"/>
                <a:gd name="T20" fmla="*/ 302 w 639"/>
                <a:gd name="T21" fmla="*/ 240 h 434"/>
                <a:gd name="T22" fmla="*/ 151 w 639"/>
                <a:gd name="T23" fmla="*/ 1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9" h="434">
                  <a:moveTo>
                    <a:pt x="151" y="13"/>
                  </a:moveTo>
                  <a:lnTo>
                    <a:pt x="151" y="13"/>
                  </a:ln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155" y="433"/>
                    <a:pt x="164" y="433"/>
                  </a:cubicBezTo>
                  <a:cubicBezTo>
                    <a:pt x="172" y="433"/>
                    <a:pt x="294" y="282"/>
                    <a:pt x="294" y="282"/>
                  </a:cubicBezTo>
                  <a:cubicBezTo>
                    <a:pt x="369" y="277"/>
                    <a:pt x="369" y="277"/>
                    <a:pt x="369" y="277"/>
                  </a:cubicBezTo>
                  <a:cubicBezTo>
                    <a:pt x="495" y="408"/>
                    <a:pt x="495" y="408"/>
                    <a:pt x="495" y="408"/>
                  </a:cubicBezTo>
                  <a:cubicBezTo>
                    <a:pt x="638" y="156"/>
                    <a:pt x="638" y="156"/>
                    <a:pt x="638" y="156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491" y="0"/>
                    <a:pt x="365" y="240"/>
                    <a:pt x="344" y="248"/>
                  </a:cubicBezTo>
                  <a:cubicBezTo>
                    <a:pt x="323" y="252"/>
                    <a:pt x="323" y="256"/>
                    <a:pt x="302" y="240"/>
                  </a:cubicBezTo>
                  <a:cubicBezTo>
                    <a:pt x="285" y="227"/>
                    <a:pt x="151" y="13"/>
                    <a:pt x="151" y="13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5" name="Freeform 84">
              <a:extLst>
                <a:ext uri="{FF2B5EF4-FFF2-40B4-BE49-F238E27FC236}">
                  <a16:creationId xmlns:a16="http://schemas.microsoft.com/office/drawing/2014/main" id="{824DECFA-2E5A-7D48-8C28-8570F0B5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9194" y="6902201"/>
              <a:ext cx="461976" cy="633567"/>
            </a:xfrm>
            <a:custGeom>
              <a:avLst/>
              <a:gdLst>
                <a:gd name="T0" fmla="*/ 617 w 618"/>
                <a:gd name="T1" fmla="*/ 424 h 845"/>
                <a:gd name="T2" fmla="*/ 617 w 618"/>
                <a:gd name="T3" fmla="*/ 424 h 845"/>
                <a:gd name="T4" fmla="*/ 311 w 618"/>
                <a:gd name="T5" fmla="*/ 844 h 845"/>
                <a:gd name="T6" fmla="*/ 0 w 618"/>
                <a:gd name="T7" fmla="*/ 424 h 845"/>
                <a:gd name="T8" fmla="*/ 311 w 618"/>
                <a:gd name="T9" fmla="*/ 0 h 845"/>
                <a:gd name="T10" fmla="*/ 617 w 618"/>
                <a:gd name="T11" fmla="*/ 424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8" h="845">
                  <a:moveTo>
                    <a:pt x="617" y="424"/>
                  </a:moveTo>
                  <a:lnTo>
                    <a:pt x="617" y="424"/>
                  </a:lnTo>
                  <a:cubicBezTo>
                    <a:pt x="617" y="655"/>
                    <a:pt x="478" y="844"/>
                    <a:pt x="311" y="844"/>
                  </a:cubicBezTo>
                  <a:cubicBezTo>
                    <a:pt x="139" y="844"/>
                    <a:pt x="0" y="655"/>
                    <a:pt x="0" y="424"/>
                  </a:cubicBezTo>
                  <a:cubicBezTo>
                    <a:pt x="0" y="189"/>
                    <a:pt x="139" y="0"/>
                    <a:pt x="311" y="0"/>
                  </a:cubicBezTo>
                  <a:cubicBezTo>
                    <a:pt x="478" y="0"/>
                    <a:pt x="617" y="189"/>
                    <a:pt x="617" y="424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6" name="Freeform 85">
              <a:extLst>
                <a:ext uri="{FF2B5EF4-FFF2-40B4-BE49-F238E27FC236}">
                  <a16:creationId xmlns:a16="http://schemas.microsoft.com/office/drawing/2014/main" id="{74C633D5-AE74-5C47-B069-E5EB3EB3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299" y="7143087"/>
              <a:ext cx="151792" cy="191390"/>
            </a:xfrm>
            <a:custGeom>
              <a:avLst/>
              <a:gdLst>
                <a:gd name="T0" fmla="*/ 176 w 203"/>
                <a:gd name="T1" fmla="*/ 92 h 257"/>
                <a:gd name="T2" fmla="*/ 176 w 203"/>
                <a:gd name="T3" fmla="*/ 92 h 257"/>
                <a:gd name="T4" fmla="*/ 156 w 203"/>
                <a:gd name="T5" fmla="*/ 239 h 257"/>
                <a:gd name="T6" fmla="*/ 30 w 203"/>
                <a:gd name="T7" fmla="*/ 163 h 257"/>
                <a:gd name="T8" fmla="*/ 51 w 203"/>
                <a:gd name="T9" fmla="*/ 16 h 257"/>
                <a:gd name="T10" fmla="*/ 176 w 203"/>
                <a:gd name="T11" fmla="*/ 9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257">
                  <a:moveTo>
                    <a:pt x="176" y="92"/>
                  </a:moveTo>
                  <a:lnTo>
                    <a:pt x="176" y="92"/>
                  </a:lnTo>
                  <a:cubicBezTo>
                    <a:pt x="202" y="155"/>
                    <a:pt x="193" y="218"/>
                    <a:pt x="156" y="239"/>
                  </a:cubicBezTo>
                  <a:cubicBezTo>
                    <a:pt x="113" y="256"/>
                    <a:pt x="59" y="222"/>
                    <a:pt x="30" y="163"/>
                  </a:cubicBezTo>
                  <a:cubicBezTo>
                    <a:pt x="0" y="100"/>
                    <a:pt x="9" y="37"/>
                    <a:pt x="51" y="16"/>
                  </a:cubicBezTo>
                  <a:cubicBezTo>
                    <a:pt x="88" y="0"/>
                    <a:pt x="147" y="33"/>
                    <a:pt x="176" y="92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7" name="Freeform 86">
              <a:extLst>
                <a:ext uri="{FF2B5EF4-FFF2-40B4-BE49-F238E27FC236}">
                  <a16:creationId xmlns:a16="http://schemas.microsoft.com/office/drawing/2014/main" id="{B5C01FA9-F1BF-D348-8D29-A03F79E26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8373" y="7143087"/>
              <a:ext cx="151792" cy="191390"/>
            </a:xfrm>
            <a:custGeom>
              <a:avLst/>
              <a:gdLst>
                <a:gd name="T0" fmla="*/ 25 w 202"/>
                <a:gd name="T1" fmla="*/ 92 h 257"/>
                <a:gd name="T2" fmla="*/ 25 w 202"/>
                <a:gd name="T3" fmla="*/ 92 h 257"/>
                <a:gd name="T4" fmla="*/ 46 w 202"/>
                <a:gd name="T5" fmla="*/ 239 h 257"/>
                <a:gd name="T6" fmla="*/ 172 w 202"/>
                <a:gd name="T7" fmla="*/ 163 h 257"/>
                <a:gd name="T8" fmla="*/ 151 w 202"/>
                <a:gd name="T9" fmla="*/ 16 h 257"/>
                <a:gd name="T10" fmla="*/ 25 w 202"/>
                <a:gd name="T11" fmla="*/ 9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57">
                  <a:moveTo>
                    <a:pt x="25" y="92"/>
                  </a:moveTo>
                  <a:lnTo>
                    <a:pt x="25" y="92"/>
                  </a:lnTo>
                  <a:cubicBezTo>
                    <a:pt x="0" y="155"/>
                    <a:pt x="8" y="218"/>
                    <a:pt x="46" y="239"/>
                  </a:cubicBezTo>
                  <a:cubicBezTo>
                    <a:pt x="88" y="256"/>
                    <a:pt x="142" y="222"/>
                    <a:pt x="172" y="163"/>
                  </a:cubicBezTo>
                  <a:cubicBezTo>
                    <a:pt x="201" y="100"/>
                    <a:pt x="193" y="37"/>
                    <a:pt x="151" y="16"/>
                  </a:cubicBezTo>
                  <a:cubicBezTo>
                    <a:pt x="113" y="0"/>
                    <a:pt x="54" y="33"/>
                    <a:pt x="25" y="92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9" name="Freeform 88">
              <a:extLst>
                <a:ext uri="{FF2B5EF4-FFF2-40B4-BE49-F238E27FC236}">
                  <a16:creationId xmlns:a16="http://schemas.microsoft.com/office/drawing/2014/main" id="{5820AFC0-EA49-944D-A2AC-286D12003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595" y="6849404"/>
              <a:ext cx="481775" cy="442177"/>
            </a:xfrm>
            <a:custGeom>
              <a:avLst/>
              <a:gdLst>
                <a:gd name="T0" fmla="*/ 134 w 643"/>
                <a:gd name="T1" fmla="*/ 206 h 593"/>
                <a:gd name="T2" fmla="*/ 134 w 643"/>
                <a:gd name="T3" fmla="*/ 206 h 593"/>
                <a:gd name="T4" fmla="*/ 415 w 643"/>
                <a:gd name="T5" fmla="*/ 281 h 593"/>
                <a:gd name="T6" fmla="*/ 625 w 643"/>
                <a:gd name="T7" fmla="*/ 428 h 593"/>
                <a:gd name="T8" fmla="*/ 642 w 643"/>
                <a:gd name="T9" fmla="*/ 277 h 593"/>
                <a:gd name="T10" fmla="*/ 306 w 643"/>
                <a:gd name="T11" fmla="*/ 38 h 593"/>
                <a:gd name="T12" fmla="*/ 8 w 643"/>
                <a:gd name="T13" fmla="*/ 248 h 593"/>
                <a:gd name="T14" fmla="*/ 25 w 643"/>
                <a:gd name="T15" fmla="*/ 579 h 593"/>
                <a:gd name="T16" fmla="*/ 75 w 643"/>
                <a:gd name="T17" fmla="*/ 453 h 593"/>
                <a:gd name="T18" fmla="*/ 79 w 643"/>
                <a:gd name="T19" fmla="*/ 269 h 593"/>
                <a:gd name="T20" fmla="*/ 134 w 643"/>
                <a:gd name="T21" fmla="*/ 206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3" h="593">
                  <a:moveTo>
                    <a:pt x="134" y="206"/>
                  </a:moveTo>
                  <a:lnTo>
                    <a:pt x="134" y="206"/>
                  </a:lnTo>
                  <a:cubicBezTo>
                    <a:pt x="264" y="118"/>
                    <a:pt x="319" y="134"/>
                    <a:pt x="415" y="281"/>
                  </a:cubicBezTo>
                  <a:cubicBezTo>
                    <a:pt x="512" y="428"/>
                    <a:pt x="625" y="428"/>
                    <a:pt x="625" y="428"/>
                  </a:cubicBezTo>
                  <a:cubicBezTo>
                    <a:pt x="642" y="277"/>
                    <a:pt x="642" y="277"/>
                    <a:pt x="642" y="277"/>
                  </a:cubicBezTo>
                  <a:cubicBezTo>
                    <a:pt x="642" y="277"/>
                    <a:pt x="499" y="0"/>
                    <a:pt x="306" y="38"/>
                  </a:cubicBezTo>
                  <a:cubicBezTo>
                    <a:pt x="117" y="76"/>
                    <a:pt x="8" y="248"/>
                    <a:pt x="8" y="248"/>
                  </a:cubicBezTo>
                  <a:cubicBezTo>
                    <a:pt x="8" y="248"/>
                    <a:pt x="0" y="567"/>
                    <a:pt x="25" y="579"/>
                  </a:cubicBezTo>
                  <a:cubicBezTo>
                    <a:pt x="54" y="592"/>
                    <a:pt x="54" y="474"/>
                    <a:pt x="75" y="453"/>
                  </a:cubicBezTo>
                  <a:cubicBezTo>
                    <a:pt x="92" y="428"/>
                    <a:pt x="54" y="319"/>
                    <a:pt x="79" y="269"/>
                  </a:cubicBezTo>
                  <a:cubicBezTo>
                    <a:pt x="104" y="218"/>
                    <a:pt x="134" y="206"/>
                    <a:pt x="134" y="20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0" name="Freeform 89">
              <a:extLst>
                <a:ext uri="{FF2B5EF4-FFF2-40B4-BE49-F238E27FC236}">
                  <a16:creationId xmlns:a16="http://schemas.microsoft.com/office/drawing/2014/main" id="{27C22B5C-CE4A-8A49-ABE6-C87FC4E5A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1773" y="7126589"/>
              <a:ext cx="62696" cy="181489"/>
            </a:xfrm>
            <a:custGeom>
              <a:avLst/>
              <a:gdLst>
                <a:gd name="T0" fmla="*/ 0 w 85"/>
                <a:gd name="T1" fmla="*/ 0 h 244"/>
                <a:gd name="T2" fmla="*/ 0 w 85"/>
                <a:gd name="T3" fmla="*/ 0 h 244"/>
                <a:gd name="T4" fmla="*/ 51 w 85"/>
                <a:gd name="T5" fmla="*/ 239 h 244"/>
                <a:gd name="T6" fmla="*/ 76 w 85"/>
                <a:gd name="T7" fmla="*/ 37 h 244"/>
                <a:gd name="T8" fmla="*/ 0 w 8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44">
                  <a:moveTo>
                    <a:pt x="0" y="0"/>
                  </a:moveTo>
                  <a:lnTo>
                    <a:pt x="0" y="0"/>
                  </a:lnTo>
                  <a:cubicBezTo>
                    <a:pt x="46" y="50"/>
                    <a:pt x="30" y="243"/>
                    <a:pt x="51" y="239"/>
                  </a:cubicBezTo>
                  <a:cubicBezTo>
                    <a:pt x="76" y="239"/>
                    <a:pt x="84" y="54"/>
                    <a:pt x="76" y="37"/>
                  </a:cubicBezTo>
                  <a:cubicBezTo>
                    <a:pt x="72" y="16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1" name="Freeform 90">
              <a:extLst>
                <a:ext uri="{FF2B5EF4-FFF2-40B4-BE49-F238E27FC236}">
                  <a16:creationId xmlns:a16="http://schemas.microsoft.com/office/drawing/2014/main" id="{FD835F69-C989-1644-B0CA-21B87581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6414" y="8367324"/>
              <a:ext cx="1197836" cy="135292"/>
            </a:xfrm>
            <a:custGeom>
              <a:avLst/>
              <a:gdLst>
                <a:gd name="T0" fmla="*/ 1507 w 1600"/>
                <a:gd name="T1" fmla="*/ 181 h 182"/>
                <a:gd name="T2" fmla="*/ 1507 w 1600"/>
                <a:gd name="T3" fmla="*/ 181 h 182"/>
                <a:gd name="T4" fmla="*/ 88 w 1600"/>
                <a:gd name="T5" fmla="*/ 181 h 182"/>
                <a:gd name="T6" fmla="*/ 0 w 1600"/>
                <a:gd name="T7" fmla="*/ 89 h 182"/>
                <a:gd name="T8" fmla="*/ 88 w 1600"/>
                <a:gd name="T9" fmla="*/ 0 h 182"/>
                <a:gd name="T10" fmla="*/ 1507 w 1600"/>
                <a:gd name="T11" fmla="*/ 0 h 182"/>
                <a:gd name="T12" fmla="*/ 1599 w 1600"/>
                <a:gd name="T13" fmla="*/ 89 h 182"/>
                <a:gd name="T14" fmla="*/ 1507 w 1600"/>
                <a:gd name="T15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0" h="182">
                  <a:moveTo>
                    <a:pt x="1507" y="181"/>
                  </a:moveTo>
                  <a:lnTo>
                    <a:pt x="1507" y="181"/>
                  </a:lnTo>
                  <a:cubicBezTo>
                    <a:pt x="88" y="181"/>
                    <a:pt x="88" y="181"/>
                    <a:pt x="88" y="181"/>
                  </a:cubicBezTo>
                  <a:cubicBezTo>
                    <a:pt x="38" y="181"/>
                    <a:pt x="0" y="139"/>
                    <a:pt x="0" y="89"/>
                  </a:cubicBezTo>
                  <a:cubicBezTo>
                    <a:pt x="0" y="38"/>
                    <a:pt x="38" y="0"/>
                    <a:pt x="88" y="0"/>
                  </a:cubicBezTo>
                  <a:cubicBezTo>
                    <a:pt x="1507" y="0"/>
                    <a:pt x="1507" y="0"/>
                    <a:pt x="1507" y="0"/>
                  </a:cubicBezTo>
                  <a:cubicBezTo>
                    <a:pt x="1557" y="0"/>
                    <a:pt x="1599" y="38"/>
                    <a:pt x="1599" y="89"/>
                  </a:cubicBezTo>
                  <a:cubicBezTo>
                    <a:pt x="1599" y="139"/>
                    <a:pt x="1557" y="181"/>
                    <a:pt x="1507" y="181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2" name="Freeform 91">
              <a:extLst>
                <a:ext uri="{FF2B5EF4-FFF2-40B4-BE49-F238E27FC236}">
                  <a16:creationId xmlns:a16="http://schemas.microsoft.com/office/drawing/2014/main" id="{52518E7A-4043-884D-8A94-B8F1DCB6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8407" y="8575212"/>
              <a:ext cx="933850" cy="135294"/>
            </a:xfrm>
            <a:custGeom>
              <a:avLst/>
              <a:gdLst>
                <a:gd name="T0" fmla="*/ 1154 w 1248"/>
                <a:gd name="T1" fmla="*/ 180 h 181"/>
                <a:gd name="T2" fmla="*/ 1154 w 1248"/>
                <a:gd name="T3" fmla="*/ 180 h 181"/>
                <a:gd name="T4" fmla="*/ 88 w 1248"/>
                <a:gd name="T5" fmla="*/ 180 h 181"/>
                <a:gd name="T6" fmla="*/ 0 w 1248"/>
                <a:gd name="T7" fmla="*/ 92 h 181"/>
                <a:gd name="T8" fmla="*/ 88 w 1248"/>
                <a:gd name="T9" fmla="*/ 0 h 181"/>
                <a:gd name="T10" fmla="*/ 1154 w 1248"/>
                <a:gd name="T11" fmla="*/ 0 h 181"/>
                <a:gd name="T12" fmla="*/ 1247 w 1248"/>
                <a:gd name="T13" fmla="*/ 92 h 181"/>
                <a:gd name="T14" fmla="*/ 1154 w 1248"/>
                <a:gd name="T15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8" h="181">
                  <a:moveTo>
                    <a:pt x="1154" y="180"/>
                  </a:moveTo>
                  <a:lnTo>
                    <a:pt x="1154" y="180"/>
                  </a:lnTo>
                  <a:cubicBezTo>
                    <a:pt x="88" y="180"/>
                    <a:pt x="88" y="180"/>
                    <a:pt x="88" y="180"/>
                  </a:cubicBezTo>
                  <a:cubicBezTo>
                    <a:pt x="42" y="180"/>
                    <a:pt x="0" y="138"/>
                    <a:pt x="0" y="92"/>
                  </a:cubicBezTo>
                  <a:cubicBezTo>
                    <a:pt x="0" y="41"/>
                    <a:pt x="42" y="0"/>
                    <a:pt x="88" y="0"/>
                  </a:cubicBezTo>
                  <a:cubicBezTo>
                    <a:pt x="1154" y="0"/>
                    <a:pt x="1154" y="0"/>
                    <a:pt x="1154" y="0"/>
                  </a:cubicBezTo>
                  <a:cubicBezTo>
                    <a:pt x="1205" y="0"/>
                    <a:pt x="1247" y="41"/>
                    <a:pt x="1247" y="92"/>
                  </a:cubicBezTo>
                  <a:cubicBezTo>
                    <a:pt x="1247" y="138"/>
                    <a:pt x="1205" y="180"/>
                    <a:pt x="1154" y="18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3" name="Freeform 92">
              <a:extLst>
                <a:ext uri="{FF2B5EF4-FFF2-40B4-BE49-F238E27FC236}">
                  <a16:creationId xmlns:a16="http://schemas.microsoft.com/office/drawing/2014/main" id="{131DBD0F-88FE-6841-9E55-8B2E3D89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935" y="9380370"/>
              <a:ext cx="2019494" cy="79196"/>
            </a:xfrm>
            <a:custGeom>
              <a:avLst/>
              <a:gdLst>
                <a:gd name="T0" fmla="*/ 2644 w 2700"/>
                <a:gd name="T1" fmla="*/ 105 h 106"/>
                <a:gd name="T2" fmla="*/ 2644 w 2700"/>
                <a:gd name="T3" fmla="*/ 105 h 106"/>
                <a:gd name="T4" fmla="*/ 55 w 2700"/>
                <a:gd name="T5" fmla="*/ 105 h 106"/>
                <a:gd name="T6" fmla="*/ 0 w 2700"/>
                <a:gd name="T7" fmla="*/ 51 h 106"/>
                <a:gd name="T8" fmla="*/ 55 w 2700"/>
                <a:gd name="T9" fmla="*/ 0 h 106"/>
                <a:gd name="T10" fmla="*/ 2644 w 2700"/>
                <a:gd name="T11" fmla="*/ 0 h 106"/>
                <a:gd name="T12" fmla="*/ 2699 w 2700"/>
                <a:gd name="T13" fmla="*/ 51 h 106"/>
                <a:gd name="T14" fmla="*/ 2644 w 2700"/>
                <a:gd name="T15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0" h="106">
                  <a:moveTo>
                    <a:pt x="2644" y="105"/>
                  </a:moveTo>
                  <a:lnTo>
                    <a:pt x="2644" y="105"/>
                  </a:lnTo>
                  <a:cubicBezTo>
                    <a:pt x="55" y="105"/>
                    <a:pt x="55" y="105"/>
                    <a:pt x="55" y="105"/>
                  </a:cubicBezTo>
                  <a:cubicBezTo>
                    <a:pt x="25" y="105"/>
                    <a:pt x="0" y="80"/>
                    <a:pt x="0" y="51"/>
                  </a:cubicBezTo>
                  <a:cubicBezTo>
                    <a:pt x="0" y="21"/>
                    <a:pt x="25" y="0"/>
                    <a:pt x="55" y="0"/>
                  </a:cubicBezTo>
                  <a:cubicBezTo>
                    <a:pt x="2644" y="0"/>
                    <a:pt x="2644" y="0"/>
                    <a:pt x="2644" y="0"/>
                  </a:cubicBezTo>
                  <a:cubicBezTo>
                    <a:pt x="2674" y="0"/>
                    <a:pt x="2699" y="21"/>
                    <a:pt x="2699" y="51"/>
                  </a:cubicBezTo>
                  <a:cubicBezTo>
                    <a:pt x="2699" y="80"/>
                    <a:pt x="2674" y="105"/>
                    <a:pt x="2644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4" name="Freeform 93">
              <a:extLst>
                <a:ext uri="{FF2B5EF4-FFF2-40B4-BE49-F238E27FC236}">
                  <a16:creationId xmlns:a16="http://schemas.microsoft.com/office/drawing/2014/main" id="{B0B3F2D9-7AB3-014B-8EF5-96CC60EE7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935" y="9565160"/>
              <a:ext cx="2019494" cy="79196"/>
            </a:xfrm>
            <a:custGeom>
              <a:avLst/>
              <a:gdLst>
                <a:gd name="T0" fmla="*/ 2644 w 2700"/>
                <a:gd name="T1" fmla="*/ 105 h 106"/>
                <a:gd name="T2" fmla="*/ 2644 w 2700"/>
                <a:gd name="T3" fmla="*/ 105 h 106"/>
                <a:gd name="T4" fmla="*/ 55 w 2700"/>
                <a:gd name="T5" fmla="*/ 105 h 106"/>
                <a:gd name="T6" fmla="*/ 0 w 2700"/>
                <a:gd name="T7" fmla="*/ 54 h 106"/>
                <a:gd name="T8" fmla="*/ 55 w 2700"/>
                <a:gd name="T9" fmla="*/ 0 h 106"/>
                <a:gd name="T10" fmla="*/ 2644 w 2700"/>
                <a:gd name="T11" fmla="*/ 0 h 106"/>
                <a:gd name="T12" fmla="*/ 2699 w 2700"/>
                <a:gd name="T13" fmla="*/ 54 h 106"/>
                <a:gd name="T14" fmla="*/ 2644 w 2700"/>
                <a:gd name="T15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0" h="106">
                  <a:moveTo>
                    <a:pt x="2644" y="105"/>
                  </a:moveTo>
                  <a:lnTo>
                    <a:pt x="2644" y="105"/>
                  </a:lnTo>
                  <a:cubicBezTo>
                    <a:pt x="55" y="105"/>
                    <a:pt x="55" y="105"/>
                    <a:pt x="55" y="105"/>
                  </a:cubicBezTo>
                  <a:cubicBezTo>
                    <a:pt x="25" y="105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2644" y="0"/>
                    <a:pt x="2644" y="0"/>
                    <a:pt x="2644" y="0"/>
                  </a:cubicBezTo>
                  <a:cubicBezTo>
                    <a:pt x="2674" y="0"/>
                    <a:pt x="2699" y="25"/>
                    <a:pt x="2699" y="54"/>
                  </a:cubicBezTo>
                  <a:cubicBezTo>
                    <a:pt x="2699" y="84"/>
                    <a:pt x="2674" y="105"/>
                    <a:pt x="2644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5" name="Freeform 94">
              <a:extLst>
                <a:ext uri="{FF2B5EF4-FFF2-40B4-BE49-F238E27FC236}">
                  <a16:creationId xmlns:a16="http://schemas.microsoft.com/office/drawing/2014/main" id="{8AF78AEA-2EE3-8A4C-9A24-204053E4A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935" y="9746652"/>
              <a:ext cx="2019494" cy="79196"/>
            </a:xfrm>
            <a:custGeom>
              <a:avLst/>
              <a:gdLst>
                <a:gd name="T0" fmla="*/ 2644 w 2700"/>
                <a:gd name="T1" fmla="*/ 105 h 106"/>
                <a:gd name="T2" fmla="*/ 2644 w 2700"/>
                <a:gd name="T3" fmla="*/ 105 h 106"/>
                <a:gd name="T4" fmla="*/ 55 w 2700"/>
                <a:gd name="T5" fmla="*/ 105 h 106"/>
                <a:gd name="T6" fmla="*/ 0 w 2700"/>
                <a:gd name="T7" fmla="*/ 55 h 106"/>
                <a:gd name="T8" fmla="*/ 55 w 2700"/>
                <a:gd name="T9" fmla="*/ 0 h 106"/>
                <a:gd name="T10" fmla="*/ 2644 w 2700"/>
                <a:gd name="T11" fmla="*/ 0 h 106"/>
                <a:gd name="T12" fmla="*/ 2699 w 2700"/>
                <a:gd name="T13" fmla="*/ 55 h 106"/>
                <a:gd name="T14" fmla="*/ 2644 w 2700"/>
                <a:gd name="T15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0" h="106">
                  <a:moveTo>
                    <a:pt x="2644" y="105"/>
                  </a:moveTo>
                  <a:lnTo>
                    <a:pt x="2644" y="105"/>
                  </a:lnTo>
                  <a:cubicBezTo>
                    <a:pt x="55" y="105"/>
                    <a:pt x="55" y="105"/>
                    <a:pt x="55" y="105"/>
                  </a:cubicBezTo>
                  <a:cubicBezTo>
                    <a:pt x="25" y="105"/>
                    <a:pt x="0" y="84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2644" y="0"/>
                    <a:pt x="2644" y="0"/>
                    <a:pt x="2644" y="0"/>
                  </a:cubicBezTo>
                  <a:cubicBezTo>
                    <a:pt x="2674" y="0"/>
                    <a:pt x="2699" y="25"/>
                    <a:pt x="2699" y="55"/>
                  </a:cubicBezTo>
                  <a:cubicBezTo>
                    <a:pt x="2699" y="84"/>
                    <a:pt x="2674" y="105"/>
                    <a:pt x="2644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6" name="Freeform 95">
              <a:extLst>
                <a:ext uri="{FF2B5EF4-FFF2-40B4-BE49-F238E27FC236}">
                  <a16:creationId xmlns:a16="http://schemas.microsoft.com/office/drawing/2014/main" id="{637EAAAA-C4DA-DB4C-AC1C-DCEEA9A86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1423" y="6628314"/>
              <a:ext cx="1524520" cy="1415627"/>
            </a:xfrm>
            <a:custGeom>
              <a:avLst/>
              <a:gdLst>
                <a:gd name="T0" fmla="*/ 1951 w 2036"/>
                <a:gd name="T1" fmla="*/ 1889 h 1890"/>
                <a:gd name="T2" fmla="*/ 1951 w 2036"/>
                <a:gd name="T3" fmla="*/ 1889 h 1890"/>
                <a:gd name="T4" fmla="*/ 84 w 2036"/>
                <a:gd name="T5" fmla="*/ 1889 h 1890"/>
                <a:gd name="T6" fmla="*/ 0 w 2036"/>
                <a:gd name="T7" fmla="*/ 1805 h 1890"/>
                <a:gd name="T8" fmla="*/ 0 w 2036"/>
                <a:gd name="T9" fmla="*/ 84 h 1890"/>
                <a:gd name="T10" fmla="*/ 84 w 2036"/>
                <a:gd name="T11" fmla="*/ 0 h 1890"/>
                <a:gd name="T12" fmla="*/ 1951 w 2036"/>
                <a:gd name="T13" fmla="*/ 0 h 1890"/>
                <a:gd name="T14" fmla="*/ 2035 w 2036"/>
                <a:gd name="T15" fmla="*/ 84 h 1890"/>
                <a:gd name="T16" fmla="*/ 2035 w 2036"/>
                <a:gd name="T17" fmla="*/ 1805 h 1890"/>
                <a:gd name="T18" fmla="*/ 1951 w 2036"/>
                <a:gd name="T19" fmla="*/ 1889 h 1890"/>
                <a:gd name="T20" fmla="*/ 84 w 2036"/>
                <a:gd name="T21" fmla="*/ 55 h 1890"/>
                <a:gd name="T22" fmla="*/ 84 w 2036"/>
                <a:gd name="T23" fmla="*/ 55 h 1890"/>
                <a:gd name="T24" fmla="*/ 54 w 2036"/>
                <a:gd name="T25" fmla="*/ 84 h 1890"/>
                <a:gd name="T26" fmla="*/ 54 w 2036"/>
                <a:gd name="T27" fmla="*/ 1805 h 1890"/>
                <a:gd name="T28" fmla="*/ 84 w 2036"/>
                <a:gd name="T29" fmla="*/ 1830 h 1890"/>
                <a:gd name="T30" fmla="*/ 1951 w 2036"/>
                <a:gd name="T31" fmla="*/ 1830 h 1890"/>
                <a:gd name="T32" fmla="*/ 1977 w 2036"/>
                <a:gd name="T33" fmla="*/ 1805 h 1890"/>
                <a:gd name="T34" fmla="*/ 1977 w 2036"/>
                <a:gd name="T35" fmla="*/ 84 h 1890"/>
                <a:gd name="T36" fmla="*/ 1951 w 2036"/>
                <a:gd name="T37" fmla="*/ 55 h 1890"/>
                <a:gd name="T38" fmla="*/ 84 w 2036"/>
                <a:gd name="T39" fmla="*/ 55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36" h="1890">
                  <a:moveTo>
                    <a:pt x="1951" y="1889"/>
                  </a:moveTo>
                  <a:lnTo>
                    <a:pt x="1951" y="1889"/>
                  </a:lnTo>
                  <a:cubicBezTo>
                    <a:pt x="84" y="1889"/>
                    <a:pt x="84" y="1889"/>
                    <a:pt x="84" y="1889"/>
                  </a:cubicBezTo>
                  <a:cubicBezTo>
                    <a:pt x="37" y="1889"/>
                    <a:pt x="0" y="1851"/>
                    <a:pt x="0" y="180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7" y="0"/>
                    <a:pt x="84" y="0"/>
                  </a:cubicBezTo>
                  <a:cubicBezTo>
                    <a:pt x="1951" y="0"/>
                    <a:pt x="1951" y="0"/>
                    <a:pt x="1951" y="0"/>
                  </a:cubicBezTo>
                  <a:cubicBezTo>
                    <a:pt x="1998" y="0"/>
                    <a:pt x="2035" y="38"/>
                    <a:pt x="2035" y="84"/>
                  </a:cubicBezTo>
                  <a:cubicBezTo>
                    <a:pt x="2035" y="1805"/>
                    <a:pt x="2035" y="1805"/>
                    <a:pt x="2035" y="1805"/>
                  </a:cubicBezTo>
                  <a:cubicBezTo>
                    <a:pt x="2035" y="1851"/>
                    <a:pt x="1998" y="1889"/>
                    <a:pt x="1951" y="1889"/>
                  </a:cubicBezTo>
                  <a:close/>
                  <a:moveTo>
                    <a:pt x="84" y="55"/>
                  </a:moveTo>
                  <a:lnTo>
                    <a:pt x="84" y="55"/>
                  </a:lnTo>
                  <a:cubicBezTo>
                    <a:pt x="67" y="55"/>
                    <a:pt x="54" y="67"/>
                    <a:pt x="54" y="84"/>
                  </a:cubicBezTo>
                  <a:cubicBezTo>
                    <a:pt x="54" y="1805"/>
                    <a:pt x="54" y="1805"/>
                    <a:pt x="54" y="1805"/>
                  </a:cubicBezTo>
                  <a:cubicBezTo>
                    <a:pt x="54" y="1818"/>
                    <a:pt x="67" y="1830"/>
                    <a:pt x="84" y="1830"/>
                  </a:cubicBezTo>
                  <a:cubicBezTo>
                    <a:pt x="1951" y="1830"/>
                    <a:pt x="1951" y="1830"/>
                    <a:pt x="1951" y="1830"/>
                  </a:cubicBezTo>
                  <a:cubicBezTo>
                    <a:pt x="1964" y="1830"/>
                    <a:pt x="1977" y="1818"/>
                    <a:pt x="1977" y="1805"/>
                  </a:cubicBezTo>
                  <a:cubicBezTo>
                    <a:pt x="1977" y="84"/>
                    <a:pt x="1977" y="84"/>
                    <a:pt x="1977" y="84"/>
                  </a:cubicBezTo>
                  <a:cubicBezTo>
                    <a:pt x="1977" y="67"/>
                    <a:pt x="1964" y="55"/>
                    <a:pt x="1951" y="55"/>
                  </a:cubicBezTo>
                  <a:lnTo>
                    <a:pt x="84" y="5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7" name="Freeform 96">
              <a:extLst>
                <a:ext uri="{FF2B5EF4-FFF2-40B4-BE49-F238E27FC236}">
                  <a16:creationId xmlns:a16="http://schemas.microsoft.com/office/drawing/2014/main" id="{E077FC36-E757-DB4F-9092-16EA981C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425" y="8888697"/>
              <a:ext cx="260685" cy="250787"/>
            </a:xfrm>
            <a:custGeom>
              <a:avLst/>
              <a:gdLst>
                <a:gd name="T0" fmla="*/ 177 w 350"/>
                <a:gd name="T1" fmla="*/ 0 h 333"/>
                <a:gd name="T2" fmla="*/ 227 w 350"/>
                <a:gd name="T3" fmla="*/ 109 h 333"/>
                <a:gd name="T4" fmla="*/ 349 w 350"/>
                <a:gd name="T5" fmla="*/ 126 h 333"/>
                <a:gd name="T6" fmla="*/ 261 w 350"/>
                <a:gd name="T7" fmla="*/ 210 h 333"/>
                <a:gd name="T8" fmla="*/ 282 w 350"/>
                <a:gd name="T9" fmla="*/ 332 h 333"/>
                <a:gd name="T10" fmla="*/ 177 w 350"/>
                <a:gd name="T11" fmla="*/ 273 h 333"/>
                <a:gd name="T12" fmla="*/ 68 w 350"/>
                <a:gd name="T13" fmla="*/ 332 h 333"/>
                <a:gd name="T14" fmla="*/ 89 w 350"/>
                <a:gd name="T15" fmla="*/ 210 h 333"/>
                <a:gd name="T16" fmla="*/ 0 w 350"/>
                <a:gd name="T17" fmla="*/ 126 h 333"/>
                <a:gd name="T18" fmla="*/ 122 w 350"/>
                <a:gd name="T19" fmla="*/ 109 h 333"/>
                <a:gd name="T20" fmla="*/ 177 w 350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333">
                  <a:moveTo>
                    <a:pt x="177" y="0"/>
                  </a:moveTo>
                  <a:lnTo>
                    <a:pt x="227" y="109"/>
                  </a:lnTo>
                  <a:lnTo>
                    <a:pt x="349" y="126"/>
                  </a:lnTo>
                  <a:lnTo>
                    <a:pt x="261" y="210"/>
                  </a:lnTo>
                  <a:lnTo>
                    <a:pt x="282" y="332"/>
                  </a:lnTo>
                  <a:lnTo>
                    <a:pt x="177" y="273"/>
                  </a:lnTo>
                  <a:lnTo>
                    <a:pt x="68" y="332"/>
                  </a:lnTo>
                  <a:lnTo>
                    <a:pt x="89" y="210"/>
                  </a:lnTo>
                  <a:lnTo>
                    <a:pt x="0" y="126"/>
                  </a:lnTo>
                  <a:lnTo>
                    <a:pt x="122" y="109"/>
                  </a:lnTo>
                  <a:lnTo>
                    <a:pt x="17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8" name="Freeform 97">
              <a:extLst>
                <a:ext uri="{FF2B5EF4-FFF2-40B4-BE49-F238E27FC236}">
                  <a16:creationId xmlns:a16="http://schemas.microsoft.com/office/drawing/2014/main" id="{DB4AF3FE-FB1D-B946-82A0-3831CCE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8407" y="8888697"/>
              <a:ext cx="263986" cy="250787"/>
            </a:xfrm>
            <a:custGeom>
              <a:avLst/>
              <a:gdLst>
                <a:gd name="T0" fmla="*/ 176 w 354"/>
                <a:gd name="T1" fmla="*/ 0 h 333"/>
                <a:gd name="T2" fmla="*/ 231 w 354"/>
                <a:gd name="T3" fmla="*/ 109 h 333"/>
                <a:gd name="T4" fmla="*/ 353 w 354"/>
                <a:gd name="T5" fmla="*/ 126 h 333"/>
                <a:gd name="T6" fmla="*/ 265 w 354"/>
                <a:gd name="T7" fmla="*/ 210 h 333"/>
                <a:gd name="T8" fmla="*/ 286 w 354"/>
                <a:gd name="T9" fmla="*/ 332 h 333"/>
                <a:gd name="T10" fmla="*/ 176 w 354"/>
                <a:gd name="T11" fmla="*/ 273 h 333"/>
                <a:gd name="T12" fmla="*/ 67 w 354"/>
                <a:gd name="T13" fmla="*/ 332 h 333"/>
                <a:gd name="T14" fmla="*/ 88 w 354"/>
                <a:gd name="T15" fmla="*/ 210 h 333"/>
                <a:gd name="T16" fmla="*/ 0 w 354"/>
                <a:gd name="T17" fmla="*/ 126 h 333"/>
                <a:gd name="T18" fmla="*/ 122 w 354"/>
                <a:gd name="T19" fmla="*/ 109 h 333"/>
                <a:gd name="T20" fmla="*/ 176 w 354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" h="333">
                  <a:moveTo>
                    <a:pt x="176" y="0"/>
                  </a:moveTo>
                  <a:lnTo>
                    <a:pt x="231" y="109"/>
                  </a:lnTo>
                  <a:lnTo>
                    <a:pt x="353" y="126"/>
                  </a:lnTo>
                  <a:lnTo>
                    <a:pt x="265" y="210"/>
                  </a:lnTo>
                  <a:lnTo>
                    <a:pt x="286" y="332"/>
                  </a:lnTo>
                  <a:lnTo>
                    <a:pt x="176" y="273"/>
                  </a:lnTo>
                  <a:lnTo>
                    <a:pt x="67" y="332"/>
                  </a:lnTo>
                  <a:lnTo>
                    <a:pt x="88" y="210"/>
                  </a:lnTo>
                  <a:lnTo>
                    <a:pt x="0" y="126"/>
                  </a:lnTo>
                  <a:lnTo>
                    <a:pt x="122" y="109"/>
                  </a:lnTo>
                  <a:lnTo>
                    <a:pt x="17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9" name="Freeform 98">
              <a:extLst>
                <a:ext uri="{FF2B5EF4-FFF2-40B4-BE49-F238E27FC236}">
                  <a16:creationId xmlns:a16="http://schemas.microsoft.com/office/drawing/2014/main" id="{84F94DA0-3156-8747-8E80-8F4F468E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1689" y="8888697"/>
              <a:ext cx="260687" cy="250787"/>
            </a:xfrm>
            <a:custGeom>
              <a:avLst/>
              <a:gdLst>
                <a:gd name="T0" fmla="*/ 172 w 350"/>
                <a:gd name="T1" fmla="*/ 0 h 333"/>
                <a:gd name="T2" fmla="*/ 227 w 350"/>
                <a:gd name="T3" fmla="*/ 109 h 333"/>
                <a:gd name="T4" fmla="*/ 349 w 350"/>
                <a:gd name="T5" fmla="*/ 126 h 333"/>
                <a:gd name="T6" fmla="*/ 260 w 350"/>
                <a:gd name="T7" fmla="*/ 210 h 333"/>
                <a:gd name="T8" fmla="*/ 281 w 350"/>
                <a:gd name="T9" fmla="*/ 332 h 333"/>
                <a:gd name="T10" fmla="*/ 172 w 350"/>
                <a:gd name="T11" fmla="*/ 273 h 333"/>
                <a:gd name="T12" fmla="*/ 67 w 350"/>
                <a:gd name="T13" fmla="*/ 332 h 333"/>
                <a:gd name="T14" fmla="*/ 88 w 350"/>
                <a:gd name="T15" fmla="*/ 210 h 333"/>
                <a:gd name="T16" fmla="*/ 0 w 350"/>
                <a:gd name="T17" fmla="*/ 126 h 333"/>
                <a:gd name="T18" fmla="*/ 122 w 350"/>
                <a:gd name="T19" fmla="*/ 109 h 333"/>
                <a:gd name="T20" fmla="*/ 172 w 350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333">
                  <a:moveTo>
                    <a:pt x="172" y="0"/>
                  </a:moveTo>
                  <a:lnTo>
                    <a:pt x="227" y="109"/>
                  </a:lnTo>
                  <a:lnTo>
                    <a:pt x="349" y="126"/>
                  </a:lnTo>
                  <a:lnTo>
                    <a:pt x="260" y="210"/>
                  </a:lnTo>
                  <a:lnTo>
                    <a:pt x="281" y="332"/>
                  </a:lnTo>
                  <a:lnTo>
                    <a:pt x="172" y="273"/>
                  </a:lnTo>
                  <a:lnTo>
                    <a:pt x="67" y="332"/>
                  </a:lnTo>
                  <a:lnTo>
                    <a:pt x="88" y="210"/>
                  </a:lnTo>
                  <a:lnTo>
                    <a:pt x="0" y="126"/>
                  </a:lnTo>
                  <a:lnTo>
                    <a:pt x="122" y="109"/>
                  </a:lnTo>
                  <a:lnTo>
                    <a:pt x="17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0" name="Freeform 99">
              <a:extLst>
                <a:ext uri="{FF2B5EF4-FFF2-40B4-BE49-F238E27FC236}">
                  <a16:creationId xmlns:a16="http://schemas.microsoft.com/office/drawing/2014/main" id="{6D32BC20-4FD0-5041-AB5C-5CF25BE52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671" y="8888697"/>
              <a:ext cx="263986" cy="250787"/>
            </a:xfrm>
            <a:custGeom>
              <a:avLst/>
              <a:gdLst>
                <a:gd name="T0" fmla="*/ 176 w 353"/>
                <a:gd name="T1" fmla="*/ 0 h 333"/>
                <a:gd name="T2" fmla="*/ 231 w 353"/>
                <a:gd name="T3" fmla="*/ 109 h 333"/>
                <a:gd name="T4" fmla="*/ 352 w 353"/>
                <a:gd name="T5" fmla="*/ 126 h 333"/>
                <a:gd name="T6" fmla="*/ 264 w 353"/>
                <a:gd name="T7" fmla="*/ 210 h 333"/>
                <a:gd name="T8" fmla="*/ 285 w 353"/>
                <a:gd name="T9" fmla="*/ 332 h 333"/>
                <a:gd name="T10" fmla="*/ 176 w 353"/>
                <a:gd name="T11" fmla="*/ 273 h 333"/>
                <a:gd name="T12" fmla="*/ 67 w 353"/>
                <a:gd name="T13" fmla="*/ 332 h 333"/>
                <a:gd name="T14" fmla="*/ 88 w 353"/>
                <a:gd name="T15" fmla="*/ 210 h 333"/>
                <a:gd name="T16" fmla="*/ 0 w 353"/>
                <a:gd name="T17" fmla="*/ 126 h 333"/>
                <a:gd name="T18" fmla="*/ 122 w 353"/>
                <a:gd name="T19" fmla="*/ 109 h 333"/>
                <a:gd name="T20" fmla="*/ 176 w 353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" h="333">
                  <a:moveTo>
                    <a:pt x="176" y="0"/>
                  </a:moveTo>
                  <a:lnTo>
                    <a:pt x="231" y="109"/>
                  </a:lnTo>
                  <a:lnTo>
                    <a:pt x="352" y="126"/>
                  </a:lnTo>
                  <a:lnTo>
                    <a:pt x="264" y="210"/>
                  </a:lnTo>
                  <a:lnTo>
                    <a:pt x="285" y="332"/>
                  </a:lnTo>
                  <a:lnTo>
                    <a:pt x="176" y="273"/>
                  </a:lnTo>
                  <a:lnTo>
                    <a:pt x="67" y="332"/>
                  </a:lnTo>
                  <a:lnTo>
                    <a:pt x="88" y="210"/>
                  </a:lnTo>
                  <a:lnTo>
                    <a:pt x="0" y="126"/>
                  </a:lnTo>
                  <a:lnTo>
                    <a:pt x="122" y="109"/>
                  </a:lnTo>
                  <a:lnTo>
                    <a:pt x="17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1" name="Freeform 100">
              <a:extLst>
                <a:ext uri="{FF2B5EF4-FFF2-40B4-BE49-F238E27FC236}">
                  <a16:creationId xmlns:a16="http://schemas.microsoft.com/office/drawing/2014/main" id="{57465337-7047-EA40-9869-316F7F130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4955" y="8888697"/>
              <a:ext cx="263986" cy="250787"/>
            </a:xfrm>
            <a:custGeom>
              <a:avLst/>
              <a:gdLst>
                <a:gd name="T0" fmla="*/ 176 w 354"/>
                <a:gd name="T1" fmla="*/ 0 h 333"/>
                <a:gd name="T2" fmla="*/ 231 w 354"/>
                <a:gd name="T3" fmla="*/ 109 h 333"/>
                <a:gd name="T4" fmla="*/ 353 w 354"/>
                <a:gd name="T5" fmla="*/ 126 h 333"/>
                <a:gd name="T6" fmla="*/ 264 w 354"/>
                <a:gd name="T7" fmla="*/ 210 h 333"/>
                <a:gd name="T8" fmla="*/ 285 w 354"/>
                <a:gd name="T9" fmla="*/ 332 h 333"/>
                <a:gd name="T10" fmla="*/ 176 w 354"/>
                <a:gd name="T11" fmla="*/ 273 h 333"/>
                <a:gd name="T12" fmla="*/ 67 w 354"/>
                <a:gd name="T13" fmla="*/ 332 h 333"/>
                <a:gd name="T14" fmla="*/ 88 w 354"/>
                <a:gd name="T15" fmla="*/ 210 h 333"/>
                <a:gd name="T16" fmla="*/ 0 w 354"/>
                <a:gd name="T17" fmla="*/ 126 h 333"/>
                <a:gd name="T18" fmla="*/ 122 w 354"/>
                <a:gd name="T19" fmla="*/ 109 h 333"/>
                <a:gd name="T20" fmla="*/ 176 w 354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" h="333">
                  <a:moveTo>
                    <a:pt x="176" y="0"/>
                  </a:moveTo>
                  <a:lnTo>
                    <a:pt x="231" y="109"/>
                  </a:lnTo>
                  <a:lnTo>
                    <a:pt x="353" y="126"/>
                  </a:lnTo>
                  <a:lnTo>
                    <a:pt x="264" y="210"/>
                  </a:lnTo>
                  <a:lnTo>
                    <a:pt x="285" y="332"/>
                  </a:lnTo>
                  <a:lnTo>
                    <a:pt x="176" y="273"/>
                  </a:lnTo>
                  <a:lnTo>
                    <a:pt x="67" y="332"/>
                  </a:lnTo>
                  <a:lnTo>
                    <a:pt x="88" y="210"/>
                  </a:lnTo>
                  <a:lnTo>
                    <a:pt x="0" y="126"/>
                  </a:lnTo>
                  <a:lnTo>
                    <a:pt x="122" y="109"/>
                  </a:lnTo>
                  <a:lnTo>
                    <a:pt x="17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70" name="Snip Diagonal Corner Rectangle 169">
            <a:extLst>
              <a:ext uri="{FF2B5EF4-FFF2-40B4-BE49-F238E27FC236}">
                <a16:creationId xmlns:a16="http://schemas.microsoft.com/office/drawing/2014/main" id="{DD674414-B41A-AB49-BD17-578BC1534ABE}"/>
              </a:ext>
            </a:extLst>
          </p:cNvPr>
          <p:cNvSpPr/>
          <p:nvPr/>
        </p:nvSpPr>
        <p:spPr>
          <a:xfrm>
            <a:off x="1615982" y="5180885"/>
            <a:ext cx="4865596" cy="7068263"/>
          </a:xfrm>
          <a:prstGeom prst="snip2DiagRect">
            <a:avLst>
              <a:gd name="adj1" fmla="val 0"/>
              <a:gd name="adj2" fmla="val 193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Pentagon 170">
            <a:extLst>
              <a:ext uri="{FF2B5EF4-FFF2-40B4-BE49-F238E27FC236}">
                <a16:creationId xmlns:a16="http://schemas.microsoft.com/office/drawing/2014/main" id="{4C5B0C76-7618-1B44-A059-45DE91A58EF3}"/>
              </a:ext>
            </a:extLst>
          </p:cNvPr>
          <p:cNvSpPr/>
          <p:nvPr/>
        </p:nvSpPr>
        <p:spPr>
          <a:xfrm>
            <a:off x="1655738" y="5180885"/>
            <a:ext cx="5453459" cy="1512280"/>
          </a:xfrm>
          <a:prstGeom prst="homePlate">
            <a:avLst>
              <a:gd name="adj" fmla="val 413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Snip Diagonal Corner Rectangle 171">
            <a:extLst>
              <a:ext uri="{FF2B5EF4-FFF2-40B4-BE49-F238E27FC236}">
                <a16:creationId xmlns:a16="http://schemas.microsoft.com/office/drawing/2014/main" id="{D564C902-C4EA-AB46-9354-C94A26B8A27E}"/>
              </a:ext>
            </a:extLst>
          </p:cNvPr>
          <p:cNvSpPr/>
          <p:nvPr/>
        </p:nvSpPr>
        <p:spPr>
          <a:xfrm flipH="1">
            <a:off x="18317949" y="5204026"/>
            <a:ext cx="4838399" cy="7068263"/>
          </a:xfrm>
          <a:prstGeom prst="snip2DiagRect">
            <a:avLst>
              <a:gd name="adj1" fmla="val 0"/>
              <a:gd name="adj2" fmla="val 193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Pentagon 172">
            <a:extLst>
              <a:ext uri="{FF2B5EF4-FFF2-40B4-BE49-F238E27FC236}">
                <a16:creationId xmlns:a16="http://schemas.microsoft.com/office/drawing/2014/main" id="{3AFBCAD3-33E3-2544-A599-4F519C57A61F}"/>
              </a:ext>
            </a:extLst>
          </p:cNvPr>
          <p:cNvSpPr/>
          <p:nvPr/>
        </p:nvSpPr>
        <p:spPr>
          <a:xfrm rot="10800000">
            <a:off x="17702891" y="5180885"/>
            <a:ext cx="5453459" cy="1512280"/>
          </a:xfrm>
          <a:prstGeom prst="homePlate">
            <a:avLst>
              <a:gd name="adj" fmla="val 413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474C4CE-DCE8-D94C-BB35-D2E5127DE1AF}"/>
              </a:ext>
            </a:extLst>
          </p:cNvPr>
          <p:cNvSpPr txBox="1"/>
          <p:nvPr/>
        </p:nvSpPr>
        <p:spPr>
          <a:xfrm>
            <a:off x="2581271" y="8398020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0D6C8DE-A9E7-3849-8B97-F1DC65E1C221}"/>
              </a:ext>
            </a:extLst>
          </p:cNvPr>
          <p:cNvSpPr/>
          <p:nvPr/>
        </p:nvSpPr>
        <p:spPr>
          <a:xfrm>
            <a:off x="2581271" y="563552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Skills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CEA884-1FF9-A94D-BD32-E7BC522AC62D}"/>
              </a:ext>
            </a:extLst>
          </p:cNvPr>
          <p:cNvSpPr txBox="1"/>
          <p:nvPr/>
        </p:nvSpPr>
        <p:spPr>
          <a:xfrm>
            <a:off x="19257040" y="8398020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B6ACA37-DDEE-B749-BAB4-7850608E4512}"/>
              </a:ext>
            </a:extLst>
          </p:cNvPr>
          <p:cNvSpPr/>
          <p:nvPr/>
        </p:nvSpPr>
        <p:spPr>
          <a:xfrm>
            <a:off x="19257040" y="563552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Abilities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541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8466E5-81CB-B942-92A9-A591F654E947}"/>
              </a:ext>
            </a:extLst>
          </p:cNvPr>
          <p:cNvGrpSpPr/>
          <p:nvPr/>
        </p:nvGrpSpPr>
        <p:grpSpPr>
          <a:xfrm>
            <a:off x="3471192" y="4952674"/>
            <a:ext cx="6481879" cy="6536121"/>
            <a:chOff x="409575" y="5337175"/>
            <a:chExt cx="379413" cy="382588"/>
          </a:xfrm>
        </p:grpSpPr>
        <p:sp>
          <p:nvSpPr>
            <p:cNvPr id="103" name="Freeform 147">
              <a:extLst>
                <a:ext uri="{FF2B5EF4-FFF2-40B4-BE49-F238E27FC236}">
                  <a16:creationId xmlns:a16="http://schemas.microsoft.com/office/drawing/2014/main" id="{5BF32E97-792B-D647-8822-8612AEEF5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13" y="5513388"/>
              <a:ext cx="120650" cy="120650"/>
            </a:xfrm>
            <a:custGeom>
              <a:avLst/>
              <a:gdLst>
                <a:gd name="T0" fmla="*/ 272 w 337"/>
                <a:gd name="T1" fmla="*/ 54 h 336"/>
                <a:gd name="T2" fmla="*/ 272 w 337"/>
                <a:gd name="T3" fmla="*/ 54 h 336"/>
                <a:gd name="T4" fmla="*/ 272 w 337"/>
                <a:gd name="T5" fmla="*/ 272 h 336"/>
                <a:gd name="T6" fmla="*/ 55 w 337"/>
                <a:gd name="T7" fmla="*/ 272 h 336"/>
                <a:gd name="T8" fmla="*/ 55 w 337"/>
                <a:gd name="T9" fmla="*/ 54 h 336"/>
                <a:gd name="T10" fmla="*/ 272 w 337"/>
                <a:gd name="T11" fmla="*/ 54 h 336"/>
                <a:gd name="T12" fmla="*/ 272 w 337"/>
                <a:gd name="T13" fmla="*/ 54 h 336"/>
                <a:gd name="T14" fmla="*/ 272 w 337"/>
                <a:gd name="T15" fmla="*/ 5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7" h="336">
                  <a:moveTo>
                    <a:pt x="272" y="54"/>
                  </a:moveTo>
                  <a:lnTo>
                    <a:pt x="272" y="54"/>
                  </a:lnTo>
                  <a:cubicBezTo>
                    <a:pt x="336" y="118"/>
                    <a:pt x="336" y="218"/>
                    <a:pt x="272" y="272"/>
                  </a:cubicBezTo>
                  <a:cubicBezTo>
                    <a:pt x="218" y="335"/>
                    <a:pt x="118" y="335"/>
                    <a:pt x="55" y="272"/>
                  </a:cubicBezTo>
                  <a:cubicBezTo>
                    <a:pt x="0" y="218"/>
                    <a:pt x="0" y="118"/>
                    <a:pt x="55" y="54"/>
                  </a:cubicBezTo>
                  <a:cubicBezTo>
                    <a:pt x="118" y="0"/>
                    <a:pt x="218" y="0"/>
                    <a:pt x="272" y="54"/>
                  </a:cubicBezTo>
                  <a:close/>
                  <a:moveTo>
                    <a:pt x="272" y="54"/>
                  </a:moveTo>
                  <a:lnTo>
                    <a:pt x="272" y="5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7" name="Freeform 148">
              <a:extLst>
                <a:ext uri="{FF2B5EF4-FFF2-40B4-BE49-F238E27FC236}">
                  <a16:creationId xmlns:a16="http://schemas.microsoft.com/office/drawing/2014/main" id="{50378BFC-3271-2E4A-B2E1-6373E389E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5572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149">
              <a:extLst>
                <a:ext uri="{FF2B5EF4-FFF2-40B4-BE49-F238E27FC236}">
                  <a16:creationId xmlns:a16="http://schemas.microsoft.com/office/drawing/2014/main" id="{A12C4BD6-C5EA-4C45-A8FE-C24D9B2D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5572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0" name="Freeform 150">
              <a:extLst>
                <a:ext uri="{FF2B5EF4-FFF2-40B4-BE49-F238E27FC236}">
                  <a16:creationId xmlns:a16="http://schemas.microsoft.com/office/drawing/2014/main" id="{DC1CB381-41E1-144C-B64E-1D655126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3" y="5627688"/>
              <a:ext cx="185737" cy="92075"/>
            </a:xfrm>
            <a:custGeom>
              <a:avLst/>
              <a:gdLst>
                <a:gd name="T0" fmla="*/ 416 w 517"/>
                <a:gd name="T1" fmla="*/ 0 h 255"/>
                <a:gd name="T2" fmla="*/ 416 w 517"/>
                <a:gd name="T3" fmla="*/ 0 h 255"/>
                <a:gd name="T4" fmla="*/ 90 w 517"/>
                <a:gd name="T5" fmla="*/ 0 h 255"/>
                <a:gd name="T6" fmla="*/ 0 w 517"/>
                <a:gd name="T7" fmla="*/ 91 h 255"/>
                <a:gd name="T8" fmla="*/ 0 w 517"/>
                <a:gd name="T9" fmla="*/ 226 h 255"/>
                <a:gd name="T10" fmla="*/ 27 w 517"/>
                <a:gd name="T11" fmla="*/ 254 h 255"/>
                <a:gd name="T12" fmla="*/ 480 w 517"/>
                <a:gd name="T13" fmla="*/ 254 h 255"/>
                <a:gd name="T14" fmla="*/ 516 w 517"/>
                <a:gd name="T15" fmla="*/ 226 h 255"/>
                <a:gd name="T16" fmla="*/ 516 w 517"/>
                <a:gd name="T17" fmla="*/ 91 h 255"/>
                <a:gd name="T18" fmla="*/ 416 w 517"/>
                <a:gd name="T19" fmla="*/ 0 h 255"/>
                <a:gd name="T20" fmla="*/ 416 w 517"/>
                <a:gd name="T21" fmla="*/ 0 h 255"/>
                <a:gd name="T22" fmla="*/ 416 w 517"/>
                <a:gd name="T2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7" h="255">
                  <a:moveTo>
                    <a:pt x="416" y="0"/>
                  </a:moveTo>
                  <a:lnTo>
                    <a:pt x="416" y="0"/>
                  </a:lnTo>
                  <a:cubicBezTo>
                    <a:pt x="90" y="0"/>
                    <a:pt x="90" y="0"/>
                    <a:pt x="90" y="0"/>
                  </a:cubicBezTo>
                  <a:cubicBezTo>
                    <a:pt x="45" y="0"/>
                    <a:pt x="0" y="45"/>
                    <a:pt x="0" y="91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44"/>
                    <a:pt x="18" y="254"/>
                    <a:pt x="27" y="254"/>
                  </a:cubicBezTo>
                  <a:cubicBezTo>
                    <a:pt x="480" y="254"/>
                    <a:pt x="480" y="254"/>
                    <a:pt x="480" y="254"/>
                  </a:cubicBezTo>
                  <a:cubicBezTo>
                    <a:pt x="498" y="254"/>
                    <a:pt x="516" y="244"/>
                    <a:pt x="516" y="226"/>
                  </a:cubicBezTo>
                  <a:cubicBezTo>
                    <a:pt x="516" y="91"/>
                    <a:pt x="516" y="91"/>
                    <a:pt x="516" y="91"/>
                  </a:cubicBezTo>
                  <a:cubicBezTo>
                    <a:pt x="516" y="45"/>
                    <a:pt x="471" y="0"/>
                    <a:pt x="416" y="0"/>
                  </a:cubicBezTo>
                  <a:close/>
                  <a:moveTo>
                    <a:pt x="416" y="0"/>
                  </a:moveTo>
                  <a:lnTo>
                    <a:pt x="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1" name="Freeform 151">
              <a:extLst>
                <a:ext uri="{FF2B5EF4-FFF2-40B4-BE49-F238E27FC236}">
                  <a16:creationId xmlns:a16="http://schemas.microsoft.com/office/drawing/2014/main" id="{CC9A0143-B774-C647-B169-5807B1D73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400" y="56594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4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2" name="Freeform 152">
              <a:extLst>
                <a:ext uri="{FF2B5EF4-FFF2-40B4-BE49-F238E27FC236}">
                  <a16:creationId xmlns:a16="http://schemas.microsoft.com/office/drawing/2014/main" id="{BF987615-49A4-0043-BD61-B372B258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400" y="56594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4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3" name="Freeform 153">
              <a:extLst>
                <a:ext uri="{FF2B5EF4-FFF2-40B4-BE49-F238E27FC236}">
                  <a16:creationId xmlns:a16="http://schemas.microsoft.com/office/drawing/2014/main" id="{BE04515B-BF08-8342-94FE-3FD19FB92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" y="5337175"/>
              <a:ext cx="120650" cy="120650"/>
            </a:xfrm>
            <a:custGeom>
              <a:avLst/>
              <a:gdLst>
                <a:gd name="T0" fmla="*/ 271 w 335"/>
                <a:gd name="T1" fmla="*/ 64 h 336"/>
                <a:gd name="T2" fmla="*/ 271 w 335"/>
                <a:gd name="T3" fmla="*/ 64 h 336"/>
                <a:gd name="T4" fmla="*/ 271 w 335"/>
                <a:gd name="T5" fmla="*/ 281 h 336"/>
                <a:gd name="T6" fmla="*/ 54 w 335"/>
                <a:gd name="T7" fmla="*/ 281 h 336"/>
                <a:gd name="T8" fmla="*/ 54 w 335"/>
                <a:gd name="T9" fmla="*/ 64 h 336"/>
                <a:gd name="T10" fmla="*/ 271 w 335"/>
                <a:gd name="T11" fmla="*/ 64 h 336"/>
                <a:gd name="T12" fmla="*/ 271 w 335"/>
                <a:gd name="T13" fmla="*/ 64 h 336"/>
                <a:gd name="T14" fmla="*/ 271 w 335"/>
                <a:gd name="T15" fmla="*/ 6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336">
                  <a:moveTo>
                    <a:pt x="271" y="64"/>
                  </a:moveTo>
                  <a:lnTo>
                    <a:pt x="271" y="64"/>
                  </a:lnTo>
                  <a:cubicBezTo>
                    <a:pt x="334" y="118"/>
                    <a:pt x="334" y="218"/>
                    <a:pt x="271" y="281"/>
                  </a:cubicBezTo>
                  <a:cubicBezTo>
                    <a:pt x="217" y="335"/>
                    <a:pt x="117" y="335"/>
                    <a:pt x="54" y="281"/>
                  </a:cubicBezTo>
                  <a:cubicBezTo>
                    <a:pt x="0" y="218"/>
                    <a:pt x="0" y="118"/>
                    <a:pt x="54" y="64"/>
                  </a:cubicBezTo>
                  <a:cubicBezTo>
                    <a:pt x="117" y="0"/>
                    <a:pt x="217" y="0"/>
                    <a:pt x="271" y="64"/>
                  </a:cubicBezTo>
                  <a:close/>
                  <a:moveTo>
                    <a:pt x="271" y="64"/>
                  </a:moveTo>
                  <a:lnTo>
                    <a:pt x="271" y="6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154">
              <a:extLst>
                <a:ext uri="{FF2B5EF4-FFF2-40B4-BE49-F238E27FC236}">
                  <a16:creationId xmlns:a16="http://schemas.microsoft.com/office/drawing/2014/main" id="{771EF04A-C0CF-974C-A516-A8C4915BF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75" y="5451475"/>
              <a:ext cx="185738" cy="95250"/>
            </a:xfrm>
            <a:custGeom>
              <a:avLst/>
              <a:gdLst>
                <a:gd name="T0" fmla="*/ 416 w 517"/>
                <a:gd name="T1" fmla="*/ 0 h 264"/>
                <a:gd name="T2" fmla="*/ 416 w 517"/>
                <a:gd name="T3" fmla="*/ 0 h 264"/>
                <a:gd name="T4" fmla="*/ 91 w 517"/>
                <a:gd name="T5" fmla="*/ 0 h 264"/>
                <a:gd name="T6" fmla="*/ 0 w 517"/>
                <a:gd name="T7" fmla="*/ 100 h 264"/>
                <a:gd name="T8" fmla="*/ 0 w 517"/>
                <a:gd name="T9" fmla="*/ 226 h 264"/>
                <a:gd name="T10" fmla="*/ 27 w 517"/>
                <a:gd name="T11" fmla="*/ 263 h 264"/>
                <a:gd name="T12" fmla="*/ 480 w 517"/>
                <a:gd name="T13" fmla="*/ 263 h 264"/>
                <a:gd name="T14" fmla="*/ 516 w 517"/>
                <a:gd name="T15" fmla="*/ 226 h 264"/>
                <a:gd name="T16" fmla="*/ 516 w 517"/>
                <a:gd name="T17" fmla="*/ 100 h 264"/>
                <a:gd name="T18" fmla="*/ 416 w 517"/>
                <a:gd name="T19" fmla="*/ 0 h 264"/>
                <a:gd name="T20" fmla="*/ 416 w 517"/>
                <a:gd name="T21" fmla="*/ 0 h 264"/>
                <a:gd name="T22" fmla="*/ 416 w 517"/>
                <a:gd name="T2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7" h="264">
                  <a:moveTo>
                    <a:pt x="416" y="0"/>
                  </a:moveTo>
                  <a:lnTo>
                    <a:pt x="416" y="0"/>
                  </a:ln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45"/>
                    <a:pt x="18" y="263"/>
                    <a:pt x="27" y="263"/>
                  </a:cubicBezTo>
                  <a:cubicBezTo>
                    <a:pt x="480" y="263"/>
                    <a:pt x="480" y="263"/>
                    <a:pt x="480" y="263"/>
                  </a:cubicBezTo>
                  <a:cubicBezTo>
                    <a:pt x="498" y="263"/>
                    <a:pt x="516" y="245"/>
                    <a:pt x="516" y="226"/>
                  </a:cubicBezTo>
                  <a:cubicBezTo>
                    <a:pt x="516" y="100"/>
                    <a:pt x="516" y="100"/>
                    <a:pt x="516" y="100"/>
                  </a:cubicBezTo>
                  <a:cubicBezTo>
                    <a:pt x="516" y="45"/>
                    <a:pt x="471" y="0"/>
                    <a:pt x="416" y="0"/>
                  </a:cubicBezTo>
                  <a:close/>
                  <a:moveTo>
                    <a:pt x="416" y="0"/>
                  </a:moveTo>
                  <a:lnTo>
                    <a:pt x="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155">
              <a:extLst>
                <a:ext uri="{FF2B5EF4-FFF2-40B4-BE49-F238E27FC236}">
                  <a16:creationId xmlns:a16="http://schemas.microsoft.com/office/drawing/2014/main" id="{FE1CFFA4-32D2-304F-8FA1-012F68A8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3" y="54864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58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7" name="Freeform 156">
              <a:extLst>
                <a:ext uri="{FF2B5EF4-FFF2-40B4-BE49-F238E27FC236}">
                  <a16:creationId xmlns:a16="http://schemas.microsoft.com/office/drawing/2014/main" id="{96C2B090-D8BF-5B42-8081-35FE106C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3" y="54864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58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157">
              <a:extLst>
                <a:ext uri="{FF2B5EF4-FFF2-40B4-BE49-F238E27FC236}">
                  <a16:creationId xmlns:a16="http://schemas.microsoft.com/office/drawing/2014/main" id="{CF3D4B9C-BE4F-734A-8618-991E04061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38" y="5562600"/>
              <a:ext cx="111125" cy="111125"/>
            </a:xfrm>
            <a:custGeom>
              <a:avLst/>
              <a:gdLst>
                <a:gd name="T0" fmla="*/ 280 w 309"/>
                <a:gd name="T1" fmla="*/ 244 h 309"/>
                <a:gd name="T2" fmla="*/ 280 w 309"/>
                <a:gd name="T3" fmla="*/ 244 h 309"/>
                <a:gd name="T4" fmla="*/ 127 w 309"/>
                <a:gd name="T5" fmla="*/ 244 h 309"/>
                <a:gd name="T6" fmla="*/ 127 w 309"/>
                <a:gd name="T7" fmla="*/ 109 h 309"/>
                <a:gd name="T8" fmla="*/ 154 w 309"/>
                <a:gd name="T9" fmla="*/ 127 h 309"/>
                <a:gd name="T10" fmla="*/ 181 w 309"/>
                <a:gd name="T11" fmla="*/ 118 h 309"/>
                <a:gd name="T12" fmla="*/ 181 w 309"/>
                <a:gd name="T13" fmla="*/ 82 h 309"/>
                <a:gd name="T14" fmla="*/ 118 w 309"/>
                <a:gd name="T15" fmla="*/ 18 h 309"/>
                <a:gd name="T16" fmla="*/ 72 w 309"/>
                <a:gd name="T17" fmla="*/ 18 h 309"/>
                <a:gd name="T18" fmla="*/ 9 w 309"/>
                <a:gd name="T19" fmla="*/ 73 h 309"/>
                <a:gd name="T20" fmla="*/ 9 w 309"/>
                <a:gd name="T21" fmla="*/ 118 h 309"/>
                <a:gd name="T22" fmla="*/ 54 w 309"/>
                <a:gd name="T23" fmla="*/ 118 h 309"/>
                <a:gd name="T24" fmla="*/ 63 w 309"/>
                <a:gd name="T25" fmla="*/ 109 h 309"/>
                <a:gd name="T26" fmla="*/ 63 w 309"/>
                <a:gd name="T27" fmla="*/ 281 h 309"/>
                <a:gd name="T28" fmla="*/ 90 w 309"/>
                <a:gd name="T29" fmla="*/ 308 h 309"/>
                <a:gd name="T30" fmla="*/ 280 w 309"/>
                <a:gd name="T31" fmla="*/ 308 h 309"/>
                <a:gd name="T32" fmla="*/ 308 w 309"/>
                <a:gd name="T33" fmla="*/ 281 h 309"/>
                <a:gd name="T34" fmla="*/ 280 w 309"/>
                <a:gd name="T35" fmla="*/ 244 h 309"/>
                <a:gd name="T36" fmla="*/ 280 w 309"/>
                <a:gd name="T37" fmla="*/ 244 h 309"/>
                <a:gd name="T38" fmla="*/ 280 w 309"/>
                <a:gd name="T39" fmla="*/ 24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9" h="309">
                  <a:moveTo>
                    <a:pt x="280" y="244"/>
                  </a:moveTo>
                  <a:lnTo>
                    <a:pt x="280" y="244"/>
                  </a:lnTo>
                  <a:cubicBezTo>
                    <a:pt x="127" y="244"/>
                    <a:pt x="127" y="244"/>
                    <a:pt x="127" y="244"/>
                  </a:cubicBezTo>
                  <a:cubicBezTo>
                    <a:pt x="127" y="109"/>
                    <a:pt x="127" y="109"/>
                    <a:pt x="127" y="109"/>
                  </a:cubicBezTo>
                  <a:cubicBezTo>
                    <a:pt x="136" y="118"/>
                    <a:pt x="136" y="127"/>
                    <a:pt x="154" y="127"/>
                  </a:cubicBezTo>
                  <a:cubicBezTo>
                    <a:pt x="163" y="127"/>
                    <a:pt x="172" y="127"/>
                    <a:pt x="181" y="118"/>
                  </a:cubicBezTo>
                  <a:cubicBezTo>
                    <a:pt x="190" y="109"/>
                    <a:pt x="190" y="90"/>
                    <a:pt x="181" y="82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99" y="0"/>
                    <a:pt x="81" y="0"/>
                    <a:pt x="72" y="18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0" y="90"/>
                    <a:pt x="0" y="109"/>
                    <a:pt x="9" y="118"/>
                  </a:cubicBezTo>
                  <a:cubicBezTo>
                    <a:pt x="18" y="127"/>
                    <a:pt x="45" y="127"/>
                    <a:pt x="54" y="118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63" y="299"/>
                    <a:pt x="72" y="308"/>
                    <a:pt x="90" y="308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99" y="308"/>
                    <a:pt x="308" y="299"/>
                    <a:pt x="308" y="281"/>
                  </a:cubicBezTo>
                  <a:cubicBezTo>
                    <a:pt x="308" y="263"/>
                    <a:pt x="299" y="244"/>
                    <a:pt x="280" y="244"/>
                  </a:cubicBezTo>
                  <a:close/>
                  <a:moveTo>
                    <a:pt x="280" y="244"/>
                  </a:moveTo>
                  <a:lnTo>
                    <a:pt x="280" y="2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158">
              <a:extLst>
                <a:ext uri="{FF2B5EF4-FFF2-40B4-BE49-F238E27FC236}">
                  <a16:creationId xmlns:a16="http://schemas.microsoft.com/office/drawing/2014/main" id="{1DB9E479-EE45-EB4E-A2C2-3749A9854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3" y="5386388"/>
              <a:ext cx="114300" cy="111125"/>
            </a:xfrm>
            <a:custGeom>
              <a:avLst/>
              <a:gdLst>
                <a:gd name="T0" fmla="*/ 299 w 318"/>
                <a:gd name="T1" fmla="*/ 190 h 309"/>
                <a:gd name="T2" fmla="*/ 299 w 318"/>
                <a:gd name="T3" fmla="*/ 190 h 309"/>
                <a:gd name="T4" fmla="*/ 263 w 318"/>
                <a:gd name="T5" fmla="*/ 190 h 309"/>
                <a:gd name="T6" fmla="*/ 254 w 318"/>
                <a:gd name="T7" fmla="*/ 199 h 309"/>
                <a:gd name="T8" fmla="*/ 254 w 318"/>
                <a:gd name="T9" fmla="*/ 36 h 309"/>
                <a:gd name="T10" fmla="*/ 218 w 318"/>
                <a:gd name="T11" fmla="*/ 0 h 309"/>
                <a:gd name="T12" fmla="*/ 36 w 318"/>
                <a:gd name="T13" fmla="*/ 0 h 309"/>
                <a:gd name="T14" fmla="*/ 0 w 318"/>
                <a:gd name="T15" fmla="*/ 36 h 309"/>
                <a:gd name="T16" fmla="*/ 36 w 318"/>
                <a:gd name="T17" fmla="*/ 64 h 309"/>
                <a:gd name="T18" fmla="*/ 190 w 318"/>
                <a:gd name="T19" fmla="*/ 64 h 309"/>
                <a:gd name="T20" fmla="*/ 190 w 318"/>
                <a:gd name="T21" fmla="*/ 199 h 309"/>
                <a:gd name="T22" fmla="*/ 181 w 318"/>
                <a:gd name="T23" fmla="*/ 190 h 309"/>
                <a:gd name="T24" fmla="*/ 136 w 318"/>
                <a:gd name="T25" fmla="*/ 190 h 309"/>
                <a:gd name="T26" fmla="*/ 136 w 318"/>
                <a:gd name="T27" fmla="*/ 236 h 309"/>
                <a:gd name="T28" fmla="*/ 199 w 318"/>
                <a:gd name="T29" fmla="*/ 299 h 309"/>
                <a:gd name="T30" fmla="*/ 245 w 318"/>
                <a:gd name="T31" fmla="*/ 299 h 309"/>
                <a:gd name="T32" fmla="*/ 299 w 318"/>
                <a:gd name="T33" fmla="*/ 236 h 309"/>
                <a:gd name="T34" fmla="*/ 299 w 318"/>
                <a:gd name="T35" fmla="*/ 190 h 309"/>
                <a:gd name="T36" fmla="*/ 299 w 318"/>
                <a:gd name="T37" fmla="*/ 190 h 309"/>
                <a:gd name="T38" fmla="*/ 299 w 318"/>
                <a:gd name="T39" fmla="*/ 19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8" h="309">
                  <a:moveTo>
                    <a:pt x="299" y="190"/>
                  </a:moveTo>
                  <a:lnTo>
                    <a:pt x="299" y="190"/>
                  </a:lnTo>
                  <a:cubicBezTo>
                    <a:pt x="290" y="181"/>
                    <a:pt x="272" y="181"/>
                    <a:pt x="263" y="190"/>
                  </a:cubicBezTo>
                  <a:cubicBezTo>
                    <a:pt x="254" y="199"/>
                    <a:pt x="254" y="199"/>
                    <a:pt x="254" y="199"/>
                  </a:cubicBezTo>
                  <a:cubicBezTo>
                    <a:pt x="254" y="36"/>
                    <a:pt x="254" y="36"/>
                    <a:pt x="254" y="36"/>
                  </a:cubicBezTo>
                  <a:cubicBezTo>
                    <a:pt x="254" y="18"/>
                    <a:pt x="235" y="0"/>
                    <a:pt x="21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55"/>
                    <a:pt x="18" y="64"/>
                    <a:pt x="36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0" y="199"/>
                    <a:pt x="190" y="199"/>
                    <a:pt x="190" y="199"/>
                  </a:cubicBezTo>
                  <a:cubicBezTo>
                    <a:pt x="181" y="190"/>
                    <a:pt x="181" y="190"/>
                    <a:pt x="181" y="190"/>
                  </a:cubicBezTo>
                  <a:cubicBezTo>
                    <a:pt x="163" y="181"/>
                    <a:pt x="145" y="181"/>
                    <a:pt x="136" y="190"/>
                  </a:cubicBezTo>
                  <a:cubicBezTo>
                    <a:pt x="118" y="208"/>
                    <a:pt x="118" y="226"/>
                    <a:pt x="136" y="236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9" y="308"/>
                    <a:pt x="226" y="308"/>
                    <a:pt x="245" y="299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317" y="226"/>
                    <a:pt x="317" y="208"/>
                    <a:pt x="299" y="190"/>
                  </a:cubicBezTo>
                  <a:close/>
                  <a:moveTo>
                    <a:pt x="299" y="190"/>
                  </a:moveTo>
                  <a:lnTo>
                    <a:pt x="299" y="1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67BDFB2-6CAF-6648-B5D2-ED2808BCF34B}"/>
              </a:ext>
            </a:extLst>
          </p:cNvPr>
          <p:cNvSpPr txBox="1"/>
          <p:nvPr/>
        </p:nvSpPr>
        <p:spPr>
          <a:xfrm>
            <a:off x="14272217" y="4651721"/>
            <a:ext cx="65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86602C-23AA-3D40-903B-ECBD40D2687F}"/>
              </a:ext>
            </a:extLst>
          </p:cNvPr>
          <p:cNvSpPr txBox="1"/>
          <p:nvPr/>
        </p:nvSpPr>
        <p:spPr>
          <a:xfrm>
            <a:off x="14272217" y="6279709"/>
            <a:ext cx="65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703AD85-6167-EC42-90EE-E58B97936D25}"/>
              </a:ext>
            </a:extLst>
          </p:cNvPr>
          <p:cNvSpPr txBox="1"/>
          <p:nvPr/>
        </p:nvSpPr>
        <p:spPr>
          <a:xfrm>
            <a:off x="14272217" y="7896365"/>
            <a:ext cx="65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658036B-7D83-444B-AD74-C595910744D8}"/>
              </a:ext>
            </a:extLst>
          </p:cNvPr>
          <p:cNvSpPr txBox="1"/>
          <p:nvPr/>
        </p:nvSpPr>
        <p:spPr>
          <a:xfrm>
            <a:off x="14272217" y="9583347"/>
            <a:ext cx="65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13AEBA-778A-6B4D-840E-6C1F948A929F}"/>
              </a:ext>
            </a:extLst>
          </p:cNvPr>
          <p:cNvSpPr txBox="1"/>
          <p:nvPr/>
        </p:nvSpPr>
        <p:spPr>
          <a:xfrm>
            <a:off x="14272217" y="11176173"/>
            <a:ext cx="65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26" name="Gráfico 46">
            <a:extLst>
              <a:ext uri="{FF2B5EF4-FFF2-40B4-BE49-F238E27FC236}">
                <a16:creationId xmlns:a16="http://schemas.microsoft.com/office/drawing/2014/main" id="{58EAE202-B93B-8147-B961-182A603D864D}"/>
              </a:ext>
            </a:extLst>
          </p:cNvPr>
          <p:cNvGrpSpPr/>
          <p:nvPr/>
        </p:nvGrpSpPr>
        <p:grpSpPr>
          <a:xfrm>
            <a:off x="12406089" y="4565248"/>
            <a:ext cx="1130150" cy="1130150"/>
            <a:chOff x="2840337" y="265552"/>
            <a:chExt cx="546588" cy="546588"/>
          </a:xfrm>
          <a:solidFill>
            <a:schemeClr val="accent1"/>
          </a:solidFill>
        </p:grpSpPr>
        <p:sp>
          <p:nvSpPr>
            <p:cNvPr id="127" name="Forma libre 290">
              <a:extLst>
                <a:ext uri="{FF2B5EF4-FFF2-40B4-BE49-F238E27FC236}">
                  <a16:creationId xmlns:a16="http://schemas.microsoft.com/office/drawing/2014/main" id="{FA1E3451-0D45-EC47-8FC1-6CF620F95939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291">
              <a:extLst>
                <a:ext uri="{FF2B5EF4-FFF2-40B4-BE49-F238E27FC236}">
                  <a16:creationId xmlns:a16="http://schemas.microsoft.com/office/drawing/2014/main" id="{63D4D0E3-38D4-9E45-9F36-E807C774A5D6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292">
              <a:extLst>
                <a:ext uri="{FF2B5EF4-FFF2-40B4-BE49-F238E27FC236}">
                  <a16:creationId xmlns:a16="http://schemas.microsoft.com/office/drawing/2014/main" id="{EC084FED-241F-E64B-AAA0-58F731E88620}"/>
                </a:ext>
              </a:extLst>
            </p:cNvPr>
            <p:cNvSpPr/>
            <p:nvPr/>
          </p:nvSpPr>
          <p:spPr>
            <a:xfrm>
              <a:off x="2839536" y="264751"/>
              <a:ext cx="547656" cy="547656"/>
            </a:xfrm>
            <a:custGeom>
              <a:avLst/>
              <a:gdLst>
                <a:gd name="connsiteX0" fmla="*/ 536001 w 547655"/>
                <a:gd name="connsiteY0" fmla="*/ 251321 h 547655"/>
                <a:gd name="connsiteX1" fmla="*/ 523461 w 547655"/>
                <a:gd name="connsiteY1" fmla="*/ 251321 h 547655"/>
                <a:gd name="connsiteX2" fmla="*/ 296869 w 547655"/>
                <a:gd name="connsiteY2" fmla="*/ 24729 h 547655"/>
                <a:gd name="connsiteX3" fmla="*/ 296869 w 547655"/>
                <a:gd name="connsiteY3" fmla="*/ 12188 h 547655"/>
                <a:gd name="connsiteX4" fmla="*/ 285482 w 547655"/>
                <a:gd name="connsiteY4" fmla="*/ 801 h 547655"/>
                <a:gd name="connsiteX5" fmla="*/ 262708 w 547655"/>
                <a:gd name="connsiteY5" fmla="*/ 801 h 547655"/>
                <a:gd name="connsiteX6" fmla="*/ 251321 w 547655"/>
                <a:gd name="connsiteY6" fmla="*/ 12188 h 547655"/>
                <a:gd name="connsiteX7" fmla="*/ 251321 w 547655"/>
                <a:gd name="connsiteY7" fmla="*/ 24729 h 547655"/>
                <a:gd name="connsiteX8" fmla="*/ 24729 w 547655"/>
                <a:gd name="connsiteY8" fmla="*/ 251321 h 547655"/>
                <a:gd name="connsiteX9" fmla="*/ 12188 w 547655"/>
                <a:gd name="connsiteY9" fmla="*/ 251321 h 547655"/>
                <a:gd name="connsiteX10" fmla="*/ 801 w 547655"/>
                <a:gd name="connsiteY10" fmla="*/ 262707 h 547655"/>
                <a:gd name="connsiteX11" fmla="*/ 801 w 547655"/>
                <a:gd name="connsiteY11" fmla="*/ 285481 h 547655"/>
                <a:gd name="connsiteX12" fmla="*/ 12188 w 547655"/>
                <a:gd name="connsiteY12" fmla="*/ 296869 h 547655"/>
                <a:gd name="connsiteX13" fmla="*/ 24729 w 547655"/>
                <a:gd name="connsiteY13" fmla="*/ 296869 h 547655"/>
                <a:gd name="connsiteX14" fmla="*/ 251321 w 547655"/>
                <a:gd name="connsiteY14" fmla="*/ 523461 h 547655"/>
                <a:gd name="connsiteX15" fmla="*/ 251321 w 547655"/>
                <a:gd name="connsiteY15" fmla="*/ 536001 h 547655"/>
                <a:gd name="connsiteX16" fmla="*/ 262708 w 547655"/>
                <a:gd name="connsiteY16" fmla="*/ 547389 h 547655"/>
                <a:gd name="connsiteX17" fmla="*/ 285482 w 547655"/>
                <a:gd name="connsiteY17" fmla="*/ 547389 h 547655"/>
                <a:gd name="connsiteX18" fmla="*/ 296870 w 547655"/>
                <a:gd name="connsiteY18" fmla="*/ 536001 h 547655"/>
                <a:gd name="connsiteX19" fmla="*/ 296870 w 547655"/>
                <a:gd name="connsiteY19" fmla="*/ 523461 h 547655"/>
                <a:gd name="connsiteX20" fmla="*/ 523462 w 547655"/>
                <a:gd name="connsiteY20" fmla="*/ 296869 h 547655"/>
                <a:gd name="connsiteX21" fmla="*/ 536002 w 547655"/>
                <a:gd name="connsiteY21" fmla="*/ 296869 h 547655"/>
                <a:gd name="connsiteX22" fmla="*/ 547390 w 547655"/>
                <a:gd name="connsiteY22" fmla="*/ 285481 h 547655"/>
                <a:gd name="connsiteX23" fmla="*/ 547390 w 547655"/>
                <a:gd name="connsiteY23" fmla="*/ 262707 h 547655"/>
                <a:gd name="connsiteX24" fmla="*/ 536001 w 547655"/>
                <a:gd name="connsiteY24" fmla="*/ 251321 h 547655"/>
                <a:gd name="connsiteX25" fmla="*/ 456291 w 547655"/>
                <a:gd name="connsiteY25" fmla="*/ 296869 h 547655"/>
                <a:gd name="connsiteX26" fmla="*/ 477721 w 547655"/>
                <a:gd name="connsiteY26" fmla="*/ 296869 h 547655"/>
                <a:gd name="connsiteX27" fmla="*/ 296869 w 547655"/>
                <a:gd name="connsiteY27" fmla="*/ 477722 h 547655"/>
                <a:gd name="connsiteX28" fmla="*/ 296869 w 547655"/>
                <a:gd name="connsiteY28" fmla="*/ 456290 h 547655"/>
                <a:gd name="connsiteX29" fmla="*/ 285481 w 547655"/>
                <a:gd name="connsiteY29" fmla="*/ 444902 h 547655"/>
                <a:gd name="connsiteX30" fmla="*/ 262707 w 547655"/>
                <a:gd name="connsiteY30" fmla="*/ 444902 h 547655"/>
                <a:gd name="connsiteX31" fmla="*/ 251319 w 547655"/>
                <a:gd name="connsiteY31" fmla="*/ 456290 h 547655"/>
                <a:gd name="connsiteX32" fmla="*/ 251319 w 547655"/>
                <a:gd name="connsiteY32" fmla="*/ 477722 h 547655"/>
                <a:gd name="connsiteX33" fmla="*/ 70467 w 547655"/>
                <a:gd name="connsiteY33" fmla="*/ 296869 h 547655"/>
                <a:gd name="connsiteX34" fmla="*/ 91897 w 547655"/>
                <a:gd name="connsiteY34" fmla="*/ 296869 h 547655"/>
                <a:gd name="connsiteX35" fmla="*/ 103285 w 547655"/>
                <a:gd name="connsiteY35" fmla="*/ 285481 h 547655"/>
                <a:gd name="connsiteX36" fmla="*/ 103285 w 547655"/>
                <a:gd name="connsiteY36" fmla="*/ 262707 h 547655"/>
                <a:gd name="connsiteX37" fmla="*/ 91897 w 547655"/>
                <a:gd name="connsiteY37" fmla="*/ 251319 h 547655"/>
                <a:gd name="connsiteX38" fmla="*/ 70468 w 547655"/>
                <a:gd name="connsiteY38" fmla="*/ 251319 h 547655"/>
                <a:gd name="connsiteX39" fmla="*/ 251321 w 547655"/>
                <a:gd name="connsiteY39" fmla="*/ 70466 h 547655"/>
                <a:gd name="connsiteX40" fmla="*/ 251321 w 547655"/>
                <a:gd name="connsiteY40" fmla="*/ 91898 h 547655"/>
                <a:gd name="connsiteX41" fmla="*/ 262708 w 547655"/>
                <a:gd name="connsiteY41" fmla="*/ 103286 h 547655"/>
                <a:gd name="connsiteX42" fmla="*/ 285482 w 547655"/>
                <a:gd name="connsiteY42" fmla="*/ 103286 h 547655"/>
                <a:gd name="connsiteX43" fmla="*/ 296870 w 547655"/>
                <a:gd name="connsiteY43" fmla="*/ 91898 h 547655"/>
                <a:gd name="connsiteX44" fmla="*/ 296870 w 547655"/>
                <a:gd name="connsiteY44" fmla="*/ 70467 h 547655"/>
                <a:gd name="connsiteX45" fmla="*/ 477722 w 547655"/>
                <a:gd name="connsiteY45" fmla="*/ 251321 h 547655"/>
                <a:gd name="connsiteX46" fmla="*/ 456292 w 547655"/>
                <a:gd name="connsiteY46" fmla="*/ 251321 h 547655"/>
                <a:gd name="connsiteX47" fmla="*/ 444905 w 547655"/>
                <a:gd name="connsiteY47" fmla="*/ 262708 h 547655"/>
                <a:gd name="connsiteX48" fmla="*/ 444905 w 547655"/>
                <a:gd name="connsiteY48" fmla="*/ 285482 h 547655"/>
                <a:gd name="connsiteX49" fmla="*/ 456291 w 547655"/>
                <a:gd name="connsiteY49" fmla="*/ 296869 h 54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47655" h="547655">
                  <a:moveTo>
                    <a:pt x="536001" y="251321"/>
                  </a:moveTo>
                  <a:lnTo>
                    <a:pt x="523461" y="251321"/>
                  </a:lnTo>
                  <a:cubicBezTo>
                    <a:pt x="512583" y="131344"/>
                    <a:pt x="416845" y="35606"/>
                    <a:pt x="296869" y="24729"/>
                  </a:cubicBezTo>
                  <a:lnTo>
                    <a:pt x="296869" y="12188"/>
                  </a:lnTo>
                  <a:cubicBezTo>
                    <a:pt x="296869" y="5894"/>
                    <a:pt x="291777" y="801"/>
                    <a:pt x="285482" y="801"/>
                  </a:cubicBezTo>
                  <a:lnTo>
                    <a:pt x="262708" y="801"/>
                  </a:lnTo>
                  <a:cubicBezTo>
                    <a:pt x="256414" y="801"/>
                    <a:pt x="251321" y="5894"/>
                    <a:pt x="251321" y="12188"/>
                  </a:cubicBezTo>
                  <a:lnTo>
                    <a:pt x="251321" y="24729"/>
                  </a:lnTo>
                  <a:cubicBezTo>
                    <a:pt x="131344" y="35606"/>
                    <a:pt x="35606" y="131344"/>
                    <a:pt x="24729" y="251321"/>
                  </a:cubicBezTo>
                  <a:lnTo>
                    <a:pt x="12188" y="251321"/>
                  </a:lnTo>
                  <a:cubicBezTo>
                    <a:pt x="5894" y="251321"/>
                    <a:pt x="801" y="256414"/>
                    <a:pt x="801" y="262707"/>
                  </a:cubicBezTo>
                  <a:lnTo>
                    <a:pt x="801" y="285481"/>
                  </a:lnTo>
                  <a:cubicBezTo>
                    <a:pt x="801" y="291776"/>
                    <a:pt x="5894" y="296869"/>
                    <a:pt x="12188" y="296869"/>
                  </a:cubicBezTo>
                  <a:lnTo>
                    <a:pt x="24729" y="296869"/>
                  </a:lnTo>
                  <a:cubicBezTo>
                    <a:pt x="35606" y="416845"/>
                    <a:pt x="131343" y="512583"/>
                    <a:pt x="251321" y="523461"/>
                  </a:cubicBezTo>
                  <a:lnTo>
                    <a:pt x="251321" y="536001"/>
                  </a:lnTo>
                  <a:cubicBezTo>
                    <a:pt x="251321" y="542295"/>
                    <a:pt x="256414" y="547389"/>
                    <a:pt x="262708" y="547389"/>
                  </a:cubicBezTo>
                  <a:lnTo>
                    <a:pt x="285482" y="547389"/>
                  </a:lnTo>
                  <a:cubicBezTo>
                    <a:pt x="291777" y="547389"/>
                    <a:pt x="296870" y="542295"/>
                    <a:pt x="296870" y="536001"/>
                  </a:cubicBezTo>
                  <a:lnTo>
                    <a:pt x="296870" y="523461"/>
                  </a:lnTo>
                  <a:cubicBezTo>
                    <a:pt x="416846" y="512583"/>
                    <a:pt x="512584" y="416846"/>
                    <a:pt x="523462" y="296869"/>
                  </a:cubicBezTo>
                  <a:lnTo>
                    <a:pt x="536002" y="296869"/>
                  </a:lnTo>
                  <a:cubicBezTo>
                    <a:pt x="542296" y="296869"/>
                    <a:pt x="547390" y="291776"/>
                    <a:pt x="547390" y="285481"/>
                  </a:cubicBezTo>
                  <a:lnTo>
                    <a:pt x="547390" y="262707"/>
                  </a:lnTo>
                  <a:cubicBezTo>
                    <a:pt x="547389" y="256414"/>
                    <a:pt x="542295" y="251321"/>
                    <a:pt x="536001" y="251321"/>
                  </a:cubicBezTo>
                  <a:close/>
                  <a:moveTo>
                    <a:pt x="456291" y="296869"/>
                  </a:moveTo>
                  <a:lnTo>
                    <a:pt x="477721" y="296869"/>
                  </a:lnTo>
                  <a:cubicBezTo>
                    <a:pt x="467179" y="391707"/>
                    <a:pt x="391718" y="467179"/>
                    <a:pt x="296869" y="477722"/>
                  </a:cubicBezTo>
                  <a:lnTo>
                    <a:pt x="296869" y="456290"/>
                  </a:lnTo>
                  <a:cubicBezTo>
                    <a:pt x="296869" y="449996"/>
                    <a:pt x="291776" y="444902"/>
                    <a:pt x="285481" y="444902"/>
                  </a:cubicBezTo>
                  <a:lnTo>
                    <a:pt x="262707" y="444902"/>
                  </a:lnTo>
                  <a:cubicBezTo>
                    <a:pt x="256413" y="444902"/>
                    <a:pt x="251319" y="449996"/>
                    <a:pt x="251319" y="456290"/>
                  </a:cubicBezTo>
                  <a:lnTo>
                    <a:pt x="251319" y="477722"/>
                  </a:lnTo>
                  <a:cubicBezTo>
                    <a:pt x="156472" y="467179"/>
                    <a:pt x="81009" y="391707"/>
                    <a:pt x="70467" y="296869"/>
                  </a:cubicBezTo>
                  <a:lnTo>
                    <a:pt x="91897" y="296869"/>
                  </a:lnTo>
                  <a:cubicBezTo>
                    <a:pt x="98192" y="296869"/>
                    <a:pt x="103285" y="291776"/>
                    <a:pt x="103285" y="285481"/>
                  </a:cubicBezTo>
                  <a:lnTo>
                    <a:pt x="103285" y="262707"/>
                  </a:lnTo>
                  <a:cubicBezTo>
                    <a:pt x="103285" y="256413"/>
                    <a:pt x="98192" y="251319"/>
                    <a:pt x="91897" y="251319"/>
                  </a:cubicBezTo>
                  <a:lnTo>
                    <a:pt x="70468" y="251319"/>
                  </a:lnTo>
                  <a:cubicBezTo>
                    <a:pt x="81010" y="156481"/>
                    <a:pt x="156472" y="81009"/>
                    <a:pt x="251321" y="70466"/>
                  </a:cubicBezTo>
                  <a:lnTo>
                    <a:pt x="251321" y="91898"/>
                  </a:lnTo>
                  <a:cubicBezTo>
                    <a:pt x="251321" y="98193"/>
                    <a:pt x="256414" y="103286"/>
                    <a:pt x="262708" y="103286"/>
                  </a:cubicBezTo>
                  <a:lnTo>
                    <a:pt x="285482" y="103286"/>
                  </a:lnTo>
                  <a:cubicBezTo>
                    <a:pt x="291777" y="103286"/>
                    <a:pt x="296870" y="98193"/>
                    <a:pt x="296870" y="91898"/>
                  </a:cubicBezTo>
                  <a:lnTo>
                    <a:pt x="296870" y="70467"/>
                  </a:lnTo>
                  <a:cubicBezTo>
                    <a:pt x="391718" y="81010"/>
                    <a:pt x="467180" y="156482"/>
                    <a:pt x="477722" y="251321"/>
                  </a:cubicBezTo>
                  <a:lnTo>
                    <a:pt x="456292" y="251321"/>
                  </a:lnTo>
                  <a:cubicBezTo>
                    <a:pt x="449998" y="251321"/>
                    <a:pt x="444905" y="256414"/>
                    <a:pt x="444905" y="262708"/>
                  </a:cubicBezTo>
                  <a:lnTo>
                    <a:pt x="444905" y="285482"/>
                  </a:lnTo>
                  <a:cubicBezTo>
                    <a:pt x="444903" y="291777"/>
                    <a:pt x="449997" y="296869"/>
                    <a:pt x="456291" y="2968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0" name="Gráfico 245">
            <a:extLst>
              <a:ext uri="{FF2B5EF4-FFF2-40B4-BE49-F238E27FC236}">
                <a16:creationId xmlns:a16="http://schemas.microsoft.com/office/drawing/2014/main" id="{7A75E6C7-8200-234B-8418-C94D20FF06F2}"/>
              </a:ext>
            </a:extLst>
          </p:cNvPr>
          <p:cNvGrpSpPr/>
          <p:nvPr/>
        </p:nvGrpSpPr>
        <p:grpSpPr>
          <a:xfrm>
            <a:off x="12256666" y="7743952"/>
            <a:ext cx="1427890" cy="1427890"/>
            <a:chOff x="9790237" y="2867934"/>
            <a:chExt cx="597977" cy="597977"/>
          </a:xfrm>
          <a:solidFill>
            <a:schemeClr val="accent3"/>
          </a:solidFill>
        </p:grpSpPr>
        <p:sp>
          <p:nvSpPr>
            <p:cNvPr id="148" name="Forma libre 378">
              <a:extLst>
                <a:ext uri="{FF2B5EF4-FFF2-40B4-BE49-F238E27FC236}">
                  <a16:creationId xmlns:a16="http://schemas.microsoft.com/office/drawing/2014/main" id="{6C39FFD8-3F19-DB49-90F0-FBD35206FD5D}"/>
                </a:ext>
              </a:extLst>
            </p:cNvPr>
            <p:cNvSpPr/>
            <p:nvPr/>
          </p:nvSpPr>
          <p:spPr>
            <a:xfrm>
              <a:off x="9789361" y="2966720"/>
              <a:ext cx="599145" cy="399430"/>
            </a:xfrm>
            <a:custGeom>
              <a:avLst/>
              <a:gdLst>
                <a:gd name="connsiteX0" fmla="*/ 593537 w 599144"/>
                <a:gd name="connsiteY0" fmla="*/ 28043 h 399429"/>
                <a:gd name="connsiteX1" fmla="*/ 582138 w 599144"/>
                <a:gd name="connsiteY1" fmla="*/ 26547 h 399429"/>
                <a:gd name="connsiteX2" fmla="*/ 480577 w 599144"/>
                <a:gd name="connsiteY2" fmla="*/ 63483 h 399429"/>
                <a:gd name="connsiteX3" fmla="*/ 452352 w 599144"/>
                <a:gd name="connsiteY3" fmla="*/ 89445 h 399429"/>
                <a:gd name="connsiteX4" fmla="*/ 449919 w 599144"/>
                <a:gd name="connsiteY4" fmla="*/ 96462 h 399429"/>
                <a:gd name="connsiteX5" fmla="*/ 367861 w 599144"/>
                <a:gd name="connsiteY5" fmla="*/ 64554 h 399429"/>
                <a:gd name="connsiteX6" fmla="*/ 250836 w 599144"/>
                <a:gd name="connsiteY6" fmla="*/ 76168 h 399429"/>
                <a:gd name="connsiteX7" fmla="*/ 189789 w 599144"/>
                <a:gd name="connsiteY7" fmla="*/ 80345 h 399429"/>
                <a:gd name="connsiteX8" fmla="*/ 151921 w 599144"/>
                <a:gd name="connsiteY8" fmla="*/ 83365 h 399429"/>
                <a:gd name="connsiteX9" fmla="*/ 147379 w 599144"/>
                <a:gd name="connsiteY9" fmla="*/ 64531 h 399429"/>
                <a:gd name="connsiteX10" fmla="*/ 119154 w 599144"/>
                <a:gd name="connsiteY10" fmla="*/ 38569 h 399429"/>
                <a:gd name="connsiteX11" fmla="*/ 17592 w 599144"/>
                <a:gd name="connsiteY11" fmla="*/ 1631 h 399429"/>
                <a:gd name="connsiteX12" fmla="*/ 6194 w 599144"/>
                <a:gd name="connsiteY12" fmla="*/ 3127 h 399429"/>
                <a:gd name="connsiteX13" fmla="*/ 876 w 599144"/>
                <a:gd name="connsiteY13" fmla="*/ 13335 h 399429"/>
                <a:gd name="connsiteX14" fmla="*/ 876 w 599144"/>
                <a:gd name="connsiteY14" fmla="*/ 262491 h 399429"/>
                <a:gd name="connsiteX15" fmla="*/ 13334 w 599144"/>
                <a:gd name="connsiteY15" fmla="*/ 274950 h 399429"/>
                <a:gd name="connsiteX16" fmla="*/ 49722 w 599144"/>
                <a:gd name="connsiteY16" fmla="*/ 274950 h 399429"/>
                <a:gd name="connsiteX17" fmla="*/ 88904 w 599144"/>
                <a:gd name="connsiteY17" fmla="*/ 255863 h 399429"/>
                <a:gd name="connsiteX18" fmla="*/ 105892 w 599144"/>
                <a:gd name="connsiteY18" fmla="*/ 268672 h 399429"/>
                <a:gd name="connsiteX19" fmla="*/ 143326 w 599144"/>
                <a:gd name="connsiteY19" fmla="*/ 297396 h 399429"/>
                <a:gd name="connsiteX20" fmla="*/ 256591 w 599144"/>
                <a:gd name="connsiteY20" fmla="*/ 385464 h 399429"/>
                <a:gd name="connsiteX21" fmla="*/ 299864 w 599144"/>
                <a:gd name="connsiteY21" fmla="*/ 399529 h 399429"/>
                <a:gd name="connsiteX22" fmla="*/ 329258 w 599144"/>
                <a:gd name="connsiteY22" fmla="*/ 391219 h 399429"/>
                <a:gd name="connsiteX23" fmla="*/ 360475 w 599144"/>
                <a:gd name="connsiteY23" fmla="*/ 390525 h 399429"/>
                <a:gd name="connsiteX24" fmla="*/ 383578 w 599144"/>
                <a:gd name="connsiteY24" fmla="*/ 367409 h 399429"/>
                <a:gd name="connsiteX25" fmla="*/ 414625 w 599144"/>
                <a:gd name="connsiteY25" fmla="*/ 362859 h 399429"/>
                <a:gd name="connsiteX26" fmla="*/ 434868 w 599144"/>
                <a:gd name="connsiteY26" fmla="*/ 342481 h 399429"/>
                <a:gd name="connsiteX27" fmla="*/ 462083 w 599144"/>
                <a:gd name="connsiteY27" fmla="*/ 333794 h 399429"/>
                <a:gd name="connsiteX28" fmla="*/ 478407 w 599144"/>
                <a:gd name="connsiteY28" fmla="*/ 296842 h 399429"/>
                <a:gd name="connsiteX29" fmla="*/ 510008 w 599144"/>
                <a:gd name="connsiteY29" fmla="*/ 279360 h 399429"/>
                <a:gd name="connsiteX30" fmla="*/ 550006 w 599144"/>
                <a:gd name="connsiteY30" fmla="*/ 299864 h 399429"/>
                <a:gd name="connsiteX31" fmla="*/ 586394 w 599144"/>
                <a:gd name="connsiteY31" fmla="*/ 299864 h 399429"/>
                <a:gd name="connsiteX32" fmla="*/ 598852 w 599144"/>
                <a:gd name="connsiteY32" fmla="*/ 287406 h 399429"/>
                <a:gd name="connsiteX33" fmla="*/ 598852 w 599144"/>
                <a:gd name="connsiteY33" fmla="*/ 38251 h 399429"/>
                <a:gd name="connsiteX34" fmla="*/ 593537 w 599144"/>
                <a:gd name="connsiteY34" fmla="*/ 28043 h 399429"/>
                <a:gd name="connsiteX35" fmla="*/ 446962 w 599144"/>
                <a:gd name="connsiteY35" fmla="*/ 314003 h 399429"/>
                <a:gd name="connsiteX36" fmla="*/ 434200 w 599144"/>
                <a:gd name="connsiteY36" fmla="*/ 316412 h 399429"/>
                <a:gd name="connsiteX37" fmla="*/ 433720 w 599144"/>
                <a:gd name="connsiteY37" fmla="*/ 316162 h 399429"/>
                <a:gd name="connsiteX38" fmla="*/ 433106 w 599144"/>
                <a:gd name="connsiteY38" fmla="*/ 315438 h 399429"/>
                <a:gd name="connsiteX39" fmla="*/ 359636 w 599144"/>
                <a:gd name="connsiteY39" fmla="*/ 241859 h 399429"/>
                <a:gd name="connsiteX40" fmla="*/ 342032 w 599144"/>
                <a:gd name="connsiteY40" fmla="*/ 241482 h 399429"/>
                <a:gd name="connsiteX41" fmla="*/ 341655 w 599144"/>
                <a:gd name="connsiteY41" fmla="*/ 259086 h 399429"/>
                <a:gd name="connsiteX42" fmla="*/ 412505 w 599144"/>
                <a:gd name="connsiteY42" fmla="*/ 330445 h 399429"/>
                <a:gd name="connsiteX43" fmla="*/ 403470 w 599144"/>
                <a:gd name="connsiteY43" fmla="*/ 340585 h 399429"/>
                <a:gd name="connsiteX44" fmla="*/ 384053 w 599144"/>
                <a:gd name="connsiteY44" fmla="*/ 341023 h 399429"/>
                <a:gd name="connsiteX45" fmla="*/ 383727 w 599144"/>
                <a:gd name="connsiteY45" fmla="*/ 340857 h 399429"/>
                <a:gd name="connsiteX46" fmla="*/ 383346 w 599144"/>
                <a:gd name="connsiteY46" fmla="*/ 340402 h 399429"/>
                <a:gd name="connsiteX47" fmla="*/ 322444 w 599144"/>
                <a:gd name="connsiteY47" fmla="*/ 279415 h 399429"/>
                <a:gd name="connsiteX48" fmla="*/ 304840 w 599144"/>
                <a:gd name="connsiteY48" fmla="*/ 278673 h 399429"/>
                <a:gd name="connsiteX49" fmla="*/ 304098 w 599144"/>
                <a:gd name="connsiteY49" fmla="*/ 296277 h 399429"/>
                <a:gd name="connsiteX50" fmla="*/ 361872 w 599144"/>
                <a:gd name="connsiteY50" fmla="*/ 354749 h 399429"/>
                <a:gd name="connsiteX51" fmla="*/ 350413 w 599144"/>
                <a:gd name="connsiteY51" fmla="*/ 367739 h 399429"/>
                <a:gd name="connsiteX52" fmla="*/ 333394 w 599144"/>
                <a:gd name="connsiteY52" fmla="*/ 365202 h 399429"/>
                <a:gd name="connsiteX53" fmla="*/ 272540 w 599144"/>
                <a:gd name="connsiteY53" fmla="*/ 304257 h 399429"/>
                <a:gd name="connsiteX54" fmla="*/ 254936 w 599144"/>
                <a:gd name="connsiteY54" fmla="*/ 303662 h 399429"/>
                <a:gd name="connsiteX55" fmla="*/ 254340 w 599144"/>
                <a:gd name="connsiteY55" fmla="*/ 321266 h 399429"/>
                <a:gd name="connsiteX56" fmla="*/ 306267 w 599144"/>
                <a:gd name="connsiteY56" fmla="*/ 374211 h 399429"/>
                <a:gd name="connsiteX57" fmla="*/ 299864 w 599144"/>
                <a:gd name="connsiteY57" fmla="*/ 374613 h 399429"/>
                <a:gd name="connsiteX58" fmla="*/ 270277 w 599144"/>
                <a:gd name="connsiteY58" fmla="*/ 364637 h 399429"/>
                <a:gd name="connsiteX59" fmla="*/ 159336 w 599144"/>
                <a:gd name="connsiteY59" fmla="*/ 278307 h 399429"/>
                <a:gd name="connsiteX60" fmla="*/ 120856 w 599144"/>
                <a:gd name="connsiteY60" fmla="*/ 248757 h 399429"/>
                <a:gd name="connsiteX61" fmla="*/ 100000 w 599144"/>
                <a:gd name="connsiteY61" fmla="*/ 232995 h 399429"/>
                <a:gd name="connsiteX62" fmla="*/ 146645 w 599144"/>
                <a:gd name="connsiteY62" fmla="*/ 108593 h 399429"/>
                <a:gd name="connsiteX63" fmla="*/ 191977 w 599144"/>
                <a:gd name="connsiteY63" fmla="*/ 105161 h 399429"/>
                <a:gd name="connsiteX64" fmla="*/ 220553 w 599144"/>
                <a:gd name="connsiteY64" fmla="*/ 102760 h 399429"/>
                <a:gd name="connsiteX65" fmla="*/ 188011 w 599144"/>
                <a:gd name="connsiteY65" fmla="*/ 167949 h 399429"/>
                <a:gd name="connsiteX66" fmla="*/ 205664 w 599144"/>
                <a:gd name="connsiteY66" fmla="*/ 194800 h 399429"/>
                <a:gd name="connsiteX67" fmla="*/ 227053 w 599144"/>
                <a:gd name="connsiteY67" fmla="*/ 200298 h 399429"/>
                <a:gd name="connsiteX68" fmla="*/ 281860 w 599144"/>
                <a:gd name="connsiteY68" fmla="*/ 174530 h 399429"/>
                <a:gd name="connsiteX69" fmla="*/ 310121 w 599144"/>
                <a:gd name="connsiteY69" fmla="*/ 165564 h 399429"/>
                <a:gd name="connsiteX70" fmla="*/ 364856 w 599144"/>
                <a:gd name="connsiteY70" fmla="*/ 212366 h 399429"/>
                <a:gd name="connsiteX71" fmla="*/ 451952 w 599144"/>
                <a:gd name="connsiteY71" fmla="*/ 294036 h 399429"/>
                <a:gd name="connsiteX72" fmla="*/ 446962 w 599144"/>
                <a:gd name="connsiteY72" fmla="*/ 314003 h 3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99144" h="399429">
                  <a:moveTo>
                    <a:pt x="593537" y="28043"/>
                  </a:moveTo>
                  <a:cubicBezTo>
                    <a:pt x="590215" y="25708"/>
                    <a:pt x="585957" y="25135"/>
                    <a:pt x="582138" y="26547"/>
                  </a:cubicBezTo>
                  <a:lnTo>
                    <a:pt x="480577" y="63483"/>
                  </a:lnTo>
                  <a:cubicBezTo>
                    <a:pt x="467986" y="68058"/>
                    <a:pt x="457960" y="77280"/>
                    <a:pt x="452352" y="89445"/>
                  </a:cubicBezTo>
                  <a:cubicBezTo>
                    <a:pt x="451301" y="91726"/>
                    <a:pt x="450611" y="94095"/>
                    <a:pt x="449919" y="96462"/>
                  </a:cubicBezTo>
                  <a:cubicBezTo>
                    <a:pt x="432480" y="91504"/>
                    <a:pt x="400070" y="81149"/>
                    <a:pt x="367861" y="64554"/>
                  </a:cubicBezTo>
                  <a:cubicBezTo>
                    <a:pt x="326304" y="43135"/>
                    <a:pt x="291130" y="45872"/>
                    <a:pt x="250836" y="76168"/>
                  </a:cubicBezTo>
                  <a:cubicBezTo>
                    <a:pt x="234636" y="76440"/>
                    <a:pt x="211999" y="78388"/>
                    <a:pt x="189789" y="80345"/>
                  </a:cubicBezTo>
                  <a:cubicBezTo>
                    <a:pt x="175823" y="81578"/>
                    <a:pt x="162624" y="82712"/>
                    <a:pt x="151921" y="83365"/>
                  </a:cubicBezTo>
                  <a:cubicBezTo>
                    <a:pt x="151658" y="76936"/>
                    <a:pt x="150154" y="70557"/>
                    <a:pt x="147379" y="64531"/>
                  </a:cubicBezTo>
                  <a:cubicBezTo>
                    <a:pt x="141771" y="52364"/>
                    <a:pt x="131746" y="43142"/>
                    <a:pt x="119154" y="38569"/>
                  </a:cubicBezTo>
                  <a:lnTo>
                    <a:pt x="17592" y="1631"/>
                  </a:lnTo>
                  <a:cubicBezTo>
                    <a:pt x="13785" y="232"/>
                    <a:pt x="9502" y="804"/>
                    <a:pt x="6194" y="3127"/>
                  </a:cubicBezTo>
                  <a:cubicBezTo>
                    <a:pt x="2859" y="5464"/>
                    <a:pt x="876" y="9271"/>
                    <a:pt x="876" y="13335"/>
                  </a:cubicBezTo>
                  <a:lnTo>
                    <a:pt x="876" y="262491"/>
                  </a:lnTo>
                  <a:cubicBezTo>
                    <a:pt x="876" y="269377"/>
                    <a:pt x="6448" y="274950"/>
                    <a:pt x="13334" y="274950"/>
                  </a:cubicBezTo>
                  <a:lnTo>
                    <a:pt x="49722" y="274950"/>
                  </a:lnTo>
                  <a:cubicBezTo>
                    <a:pt x="65198" y="274950"/>
                    <a:pt x="79596" y="267650"/>
                    <a:pt x="88904" y="255863"/>
                  </a:cubicBezTo>
                  <a:cubicBezTo>
                    <a:pt x="93861" y="259633"/>
                    <a:pt x="99734" y="264048"/>
                    <a:pt x="105892" y="268672"/>
                  </a:cubicBezTo>
                  <a:cubicBezTo>
                    <a:pt x="120430" y="279610"/>
                    <a:pt x="136343" y="291543"/>
                    <a:pt x="143326" y="297396"/>
                  </a:cubicBezTo>
                  <a:cubicBezTo>
                    <a:pt x="189715" y="336229"/>
                    <a:pt x="245484" y="378165"/>
                    <a:pt x="256591" y="385464"/>
                  </a:cubicBezTo>
                  <a:cubicBezTo>
                    <a:pt x="266968" y="392277"/>
                    <a:pt x="285654" y="399529"/>
                    <a:pt x="299864" y="399529"/>
                  </a:cubicBezTo>
                  <a:cubicBezTo>
                    <a:pt x="305424" y="399529"/>
                    <a:pt x="319427" y="399529"/>
                    <a:pt x="329258" y="391219"/>
                  </a:cubicBezTo>
                  <a:cubicBezTo>
                    <a:pt x="339392" y="395197"/>
                    <a:pt x="350316" y="395003"/>
                    <a:pt x="360475" y="390525"/>
                  </a:cubicBezTo>
                  <a:cubicBezTo>
                    <a:pt x="370609" y="386060"/>
                    <a:pt x="378809" y="377642"/>
                    <a:pt x="383578" y="367409"/>
                  </a:cubicBezTo>
                  <a:cubicBezTo>
                    <a:pt x="393310" y="369404"/>
                    <a:pt x="404491" y="367944"/>
                    <a:pt x="414625" y="362859"/>
                  </a:cubicBezTo>
                  <a:cubicBezTo>
                    <a:pt x="424126" y="358102"/>
                    <a:pt x="431122" y="350900"/>
                    <a:pt x="434868" y="342481"/>
                  </a:cubicBezTo>
                  <a:cubicBezTo>
                    <a:pt x="443871" y="343308"/>
                    <a:pt x="453483" y="340377"/>
                    <a:pt x="462083" y="333794"/>
                  </a:cubicBezTo>
                  <a:cubicBezTo>
                    <a:pt x="474372" y="324401"/>
                    <a:pt x="479999" y="310528"/>
                    <a:pt x="478407" y="296842"/>
                  </a:cubicBezTo>
                  <a:lnTo>
                    <a:pt x="510008" y="279360"/>
                  </a:lnTo>
                  <a:cubicBezTo>
                    <a:pt x="519262" y="291904"/>
                    <a:pt x="533971" y="299864"/>
                    <a:pt x="550006" y="299864"/>
                  </a:cubicBezTo>
                  <a:lnTo>
                    <a:pt x="586394" y="299864"/>
                  </a:lnTo>
                  <a:cubicBezTo>
                    <a:pt x="593280" y="299864"/>
                    <a:pt x="598852" y="294292"/>
                    <a:pt x="598852" y="287406"/>
                  </a:cubicBezTo>
                  <a:lnTo>
                    <a:pt x="598852" y="38251"/>
                  </a:lnTo>
                  <a:cubicBezTo>
                    <a:pt x="598853" y="34187"/>
                    <a:pt x="596870" y="30379"/>
                    <a:pt x="593537" y="28043"/>
                  </a:cubicBezTo>
                  <a:close/>
                  <a:moveTo>
                    <a:pt x="446962" y="314003"/>
                  </a:moveTo>
                  <a:cubicBezTo>
                    <a:pt x="442740" y="317239"/>
                    <a:pt x="436828" y="319040"/>
                    <a:pt x="434200" y="316412"/>
                  </a:cubicBezTo>
                  <a:cubicBezTo>
                    <a:pt x="434066" y="316278"/>
                    <a:pt x="433858" y="316291"/>
                    <a:pt x="433720" y="316162"/>
                  </a:cubicBezTo>
                  <a:cubicBezTo>
                    <a:pt x="433482" y="315941"/>
                    <a:pt x="433364" y="315644"/>
                    <a:pt x="433106" y="315438"/>
                  </a:cubicBezTo>
                  <a:cubicBezTo>
                    <a:pt x="424200" y="308406"/>
                    <a:pt x="384296" y="267578"/>
                    <a:pt x="359636" y="241859"/>
                  </a:cubicBezTo>
                  <a:cubicBezTo>
                    <a:pt x="354880" y="236883"/>
                    <a:pt x="346984" y="236700"/>
                    <a:pt x="342032" y="241482"/>
                  </a:cubicBezTo>
                  <a:cubicBezTo>
                    <a:pt x="337057" y="246239"/>
                    <a:pt x="336886" y="254122"/>
                    <a:pt x="341655" y="259086"/>
                  </a:cubicBezTo>
                  <a:cubicBezTo>
                    <a:pt x="347443" y="265127"/>
                    <a:pt x="393908" y="313520"/>
                    <a:pt x="412505" y="330445"/>
                  </a:cubicBezTo>
                  <a:cubicBezTo>
                    <a:pt x="411116" y="335915"/>
                    <a:pt x="406045" y="339293"/>
                    <a:pt x="403470" y="340585"/>
                  </a:cubicBezTo>
                  <a:cubicBezTo>
                    <a:pt x="395489" y="344587"/>
                    <a:pt x="387168" y="343918"/>
                    <a:pt x="384053" y="341023"/>
                  </a:cubicBezTo>
                  <a:cubicBezTo>
                    <a:pt x="383961" y="340936"/>
                    <a:pt x="383822" y="340941"/>
                    <a:pt x="383727" y="340857"/>
                  </a:cubicBezTo>
                  <a:cubicBezTo>
                    <a:pt x="383575" y="340721"/>
                    <a:pt x="383508" y="340531"/>
                    <a:pt x="383346" y="340402"/>
                  </a:cubicBezTo>
                  <a:cubicBezTo>
                    <a:pt x="368406" y="328467"/>
                    <a:pt x="330924" y="288636"/>
                    <a:pt x="322444" y="279415"/>
                  </a:cubicBezTo>
                  <a:cubicBezTo>
                    <a:pt x="317784" y="274341"/>
                    <a:pt x="309913" y="274025"/>
                    <a:pt x="304840" y="278673"/>
                  </a:cubicBezTo>
                  <a:cubicBezTo>
                    <a:pt x="299779" y="283333"/>
                    <a:pt x="299438" y="291216"/>
                    <a:pt x="304098" y="296277"/>
                  </a:cubicBezTo>
                  <a:cubicBezTo>
                    <a:pt x="304507" y="296720"/>
                    <a:pt x="341240" y="336344"/>
                    <a:pt x="361872" y="354749"/>
                  </a:cubicBezTo>
                  <a:cubicBezTo>
                    <a:pt x="359844" y="360575"/>
                    <a:pt x="355713" y="365399"/>
                    <a:pt x="350413" y="367739"/>
                  </a:cubicBezTo>
                  <a:cubicBezTo>
                    <a:pt x="346502" y="369477"/>
                    <a:pt x="340384" y="370368"/>
                    <a:pt x="333394" y="365202"/>
                  </a:cubicBezTo>
                  <a:cubicBezTo>
                    <a:pt x="315504" y="350033"/>
                    <a:pt x="279601" y="311815"/>
                    <a:pt x="272540" y="304257"/>
                  </a:cubicBezTo>
                  <a:cubicBezTo>
                    <a:pt x="267856" y="299220"/>
                    <a:pt x="259948" y="298966"/>
                    <a:pt x="254936" y="303662"/>
                  </a:cubicBezTo>
                  <a:cubicBezTo>
                    <a:pt x="249911" y="308358"/>
                    <a:pt x="249644" y="316242"/>
                    <a:pt x="254340" y="321266"/>
                  </a:cubicBezTo>
                  <a:cubicBezTo>
                    <a:pt x="262712" y="330226"/>
                    <a:pt x="287456" y="356453"/>
                    <a:pt x="306267" y="374211"/>
                  </a:cubicBezTo>
                  <a:cubicBezTo>
                    <a:pt x="304166" y="374467"/>
                    <a:pt x="301960" y="374613"/>
                    <a:pt x="299864" y="374613"/>
                  </a:cubicBezTo>
                  <a:cubicBezTo>
                    <a:pt x="291615" y="374613"/>
                    <a:pt x="277443" y="369346"/>
                    <a:pt x="270277" y="364637"/>
                  </a:cubicBezTo>
                  <a:cubicBezTo>
                    <a:pt x="261543" y="358894"/>
                    <a:pt x="206698" y="317969"/>
                    <a:pt x="159336" y="278307"/>
                  </a:cubicBezTo>
                  <a:cubicBezTo>
                    <a:pt x="152171" y="272297"/>
                    <a:pt x="135820" y="259998"/>
                    <a:pt x="120856" y="248757"/>
                  </a:cubicBezTo>
                  <a:cubicBezTo>
                    <a:pt x="112835" y="242736"/>
                    <a:pt x="105446" y="237185"/>
                    <a:pt x="100000" y="232995"/>
                  </a:cubicBezTo>
                  <a:lnTo>
                    <a:pt x="146645" y="108593"/>
                  </a:lnTo>
                  <a:cubicBezTo>
                    <a:pt x="158752" y="108064"/>
                    <a:pt x="174894" y="106668"/>
                    <a:pt x="191977" y="105161"/>
                  </a:cubicBezTo>
                  <a:cubicBezTo>
                    <a:pt x="201640" y="104310"/>
                    <a:pt x="211310" y="103480"/>
                    <a:pt x="220553" y="102760"/>
                  </a:cubicBezTo>
                  <a:cubicBezTo>
                    <a:pt x="206348" y="117336"/>
                    <a:pt x="185227" y="143465"/>
                    <a:pt x="188011" y="167949"/>
                  </a:cubicBezTo>
                  <a:cubicBezTo>
                    <a:pt x="189289" y="179093"/>
                    <a:pt x="195384" y="188376"/>
                    <a:pt x="205664" y="194800"/>
                  </a:cubicBezTo>
                  <a:cubicBezTo>
                    <a:pt x="211504" y="198449"/>
                    <a:pt x="218707" y="200298"/>
                    <a:pt x="227053" y="200298"/>
                  </a:cubicBezTo>
                  <a:cubicBezTo>
                    <a:pt x="244754" y="200298"/>
                    <a:pt x="268210" y="191478"/>
                    <a:pt x="281860" y="174530"/>
                  </a:cubicBezTo>
                  <a:cubicBezTo>
                    <a:pt x="293575" y="172839"/>
                    <a:pt x="301483" y="169847"/>
                    <a:pt x="310121" y="165564"/>
                  </a:cubicBezTo>
                  <a:cubicBezTo>
                    <a:pt x="324720" y="179287"/>
                    <a:pt x="344295" y="195420"/>
                    <a:pt x="364856" y="212366"/>
                  </a:cubicBezTo>
                  <a:cubicBezTo>
                    <a:pt x="400648" y="241856"/>
                    <a:pt x="441221" y="275288"/>
                    <a:pt x="451952" y="294036"/>
                  </a:cubicBezTo>
                  <a:cubicBezTo>
                    <a:pt x="457923" y="304464"/>
                    <a:pt x="449639" y="311959"/>
                    <a:pt x="446962" y="314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62" name="Gráfico 253">
            <a:extLst>
              <a:ext uri="{FF2B5EF4-FFF2-40B4-BE49-F238E27FC236}">
                <a16:creationId xmlns:a16="http://schemas.microsoft.com/office/drawing/2014/main" id="{4373D0E4-C3B2-2E49-A26B-4C6098604FDD}"/>
              </a:ext>
            </a:extLst>
          </p:cNvPr>
          <p:cNvGrpSpPr/>
          <p:nvPr/>
        </p:nvGrpSpPr>
        <p:grpSpPr>
          <a:xfrm>
            <a:off x="12254574" y="6368328"/>
            <a:ext cx="1294224" cy="970666"/>
            <a:chOff x="5171013" y="5732892"/>
            <a:chExt cx="570832" cy="428123"/>
          </a:xfrm>
          <a:solidFill>
            <a:schemeClr val="accent2"/>
          </a:solidFill>
        </p:grpSpPr>
        <p:sp>
          <p:nvSpPr>
            <p:cNvPr id="163" name="Forma libre 380">
              <a:extLst>
                <a:ext uri="{FF2B5EF4-FFF2-40B4-BE49-F238E27FC236}">
                  <a16:creationId xmlns:a16="http://schemas.microsoft.com/office/drawing/2014/main" id="{BBDB87FC-219B-534E-808C-AC558A0B28FF}"/>
                </a:ext>
              </a:extLst>
            </p:cNvPr>
            <p:cNvSpPr/>
            <p:nvPr/>
          </p:nvSpPr>
          <p:spPr>
            <a:xfrm>
              <a:off x="5432644" y="5805158"/>
              <a:ext cx="309199" cy="118010"/>
            </a:xfrm>
            <a:custGeom>
              <a:avLst/>
              <a:gdLst>
                <a:gd name="connsiteX0" fmla="*/ 0 w 309199"/>
                <a:gd name="connsiteY0" fmla="*/ 58549 h 118010"/>
                <a:gd name="connsiteX1" fmla="*/ 154600 w 309199"/>
                <a:gd name="connsiteY1" fmla="*/ 118010 h 118010"/>
                <a:gd name="connsiteX2" fmla="*/ 309200 w 309199"/>
                <a:gd name="connsiteY2" fmla="*/ 58549 h 118010"/>
                <a:gd name="connsiteX3" fmla="*/ 0 w 309199"/>
                <a:gd name="connsiteY3" fmla="*/ 58549 h 11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199" h="118010">
                  <a:moveTo>
                    <a:pt x="0" y="58549"/>
                  </a:moveTo>
                  <a:cubicBezTo>
                    <a:pt x="0" y="97582"/>
                    <a:pt x="77776" y="118010"/>
                    <a:pt x="154600" y="118010"/>
                  </a:cubicBezTo>
                  <a:cubicBezTo>
                    <a:pt x="231425" y="118010"/>
                    <a:pt x="309200" y="97583"/>
                    <a:pt x="309200" y="58549"/>
                  </a:cubicBezTo>
                  <a:cubicBezTo>
                    <a:pt x="309200" y="-19516"/>
                    <a:pt x="0" y="-19516"/>
                    <a:pt x="0" y="5854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4" name="Forma libre 381">
              <a:extLst>
                <a:ext uri="{FF2B5EF4-FFF2-40B4-BE49-F238E27FC236}">
                  <a16:creationId xmlns:a16="http://schemas.microsoft.com/office/drawing/2014/main" id="{E88648BA-684B-C243-8458-3A74C5B299D4}"/>
                </a:ext>
              </a:extLst>
            </p:cNvPr>
            <p:cNvSpPr/>
            <p:nvPr/>
          </p:nvSpPr>
          <p:spPr>
            <a:xfrm>
              <a:off x="5171013" y="5971651"/>
              <a:ext cx="309200" cy="118011"/>
            </a:xfrm>
            <a:custGeom>
              <a:avLst/>
              <a:gdLst>
                <a:gd name="connsiteX0" fmla="*/ 0 w 309200"/>
                <a:gd name="connsiteY0" fmla="*/ 58550 h 118011"/>
                <a:gd name="connsiteX1" fmla="*/ 154600 w 309200"/>
                <a:gd name="connsiteY1" fmla="*/ 118011 h 118011"/>
                <a:gd name="connsiteX2" fmla="*/ 309201 w 309200"/>
                <a:gd name="connsiteY2" fmla="*/ 58550 h 118011"/>
                <a:gd name="connsiteX3" fmla="*/ 0 w 309200"/>
                <a:gd name="connsiteY3" fmla="*/ 58550 h 11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200" h="118011">
                  <a:moveTo>
                    <a:pt x="0" y="58550"/>
                  </a:moveTo>
                  <a:cubicBezTo>
                    <a:pt x="0" y="97583"/>
                    <a:pt x="77776" y="118011"/>
                    <a:pt x="154600" y="118011"/>
                  </a:cubicBezTo>
                  <a:cubicBezTo>
                    <a:pt x="231425" y="118011"/>
                    <a:pt x="309201" y="97583"/>
                    <a:pt x="309201" y="58550"/>
                  </a:cubicBezTo>
                  <a:cubicBezTo>
                    <a:pt x="309200" y="-19517"/>
                    <a:pt x="0" y="-19517"/>
                    <a:pt x="0" y="5855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5" name="Forma libre 382">
              <a:extLst>
                <a:ext uri="{FF2B5EF4-FFF2-40B4-BE49-F238E27FC236}">
                  <a16:creationId xmlns:a16="http://schemas.microsoft.com/office/drawing/2014/main" id="{EAAFB843-1F12-8C44-995A-06AB068D086D}"/>
                </a:ext>
              </a:extLst>
            </p:cNvPr>
            <p:cNvSpPr/>
            <p:nvPr/>
          </p:nvSpPr>
          <p:spPr>
            <a:xfrm>
              <a:off x="5171013" y="6086082"/>
              <a:ext cx="309200" cy="74933"/>
            </a:xfrm>
            <a:custGeom>
              <a:avLst/>
              <a:gdLst>
                <a:gd name="connsiteX0" fmla="*/ 303464 w 309200"/>
                <a:gd name="connsiteY0" fmla="*/ 1710 h 74933"/>
                <a:gd name="connsiteX1" fmla="*/ 291792 w 309200"/>
                <a:gd name="connsiteY1" fmla="*/ 1350 h 74933"/>
                <a:gd name="connsiteX2" fmla="*/ 154600 w 309200"/>
                <a:gd name="connsiteY2" fmla="*/ 27364 h 74933"/>
                <a:gd name="connsiteX3" fmla="*/ 17409 w 309200"/>
                <a:gd name="connsiteY3" fmla="*/ 1350 h 74933"/>
                <a:gd name="connsiteX4" fmla="*/ 5737 w 309200"/>
                <a:gd name="connsiteY4" fmla="*/ 1710 h 74933"/>
                <a:gd name="connsiteX5" fmla="*/ 0 w 309200"/>
                <a:gd name="connsiteY5" fmla="*/ 11884 h 74933"/>
                <a:gd name="connsiteX6" fmla="*/ 0 w 309200"/>
                <a:gd name="connsiteY6" fmla="*/ 15473 h 74933"/>
                <a:gd name="connsiteX7" fmla="*/ 154600 w 309200"/>
                <a:gd name="connsiteY7" fmla="*/ 74934 h 74933"/>
                <a:gd name="connsiteX8" fmla="*/ 309201 w 309200"/>
                <a:gd name="connsiteY8" fmla="*/ 15473 h 74933"/>
                <a:gd name="connsiteX9" fmla="*/ 309201 w 309200"/>
                <a:gd name="connsiteY9" fmla="*/ 11884 h 74933"/>
                <a:gd name="connsiteX10" fmla="*/ 303464 w 309200"/>
                <a:gd name="connsiteY10" fmla="*/ 1710 h 7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200" h="74933">
                  <a:moveTo>
                    <a:pt x="303464" y="1710"/>
                  </a:moveTo>
                  <a:cubicBezTo>
                    <a:pt x="299898" y="-427"/>
                    <a:pt x="295473" y="-577"/>
                    <a:pt x="291792" y="1350"/>
                  </a:cubicBezTo>
                  <a:cubicBezTo>
                    <a:pt x="259762" y="18121"/>
                    <a:pt x="211042" y="27364"/>
                    <a:pt x="154600" y="27364"/>
                  </a:cubicBezTo>
                  <a:cubicBezTo>
                    <a:pt x="98158" y="27364"/>
                    <a:pt x="49439" y="18121"/>
                    <a:pt x="17409" y="1350"/>
                  </a:cubicBezTo>
                  <a:cubicBezTo>
                    <a:pt x="13728" y="-577"/>
                    <a:pt x="9279" y="-427"/>
                    <a:pt x="5737" y="1710"/>
                  </a:cubicBezTo>
                  <a:cubicBezTo>
                    <a:pt x="2172" y="3859"/>
                    <a:pt x="0" y="7726"/>
                    <a:pt x="0" y="11884"/>
                  </a:cubicBezTo>
                  <a:lnTo>
                    <a:pt x="0" y="15473"/>
                  </a:lnTo>
                  <a:cubicBezTo>
                    <a:pt x="0" y="54506"/>
                    <a:pt x="77776" y="74934"/>
                    <a:pt x="154600" y="74934"/>
                  </a:cubicBezTo>
                  <a:cubicBezTo>
                    <a:pt x="231425" y="74934"/>
                    <a:pt x="309201" y="54506"/>
                    <a:pt x="309201" y="15473"/>
                  </a:cubicBezTo>
                  <a:lnTo>
                    <a:pt x="309201" y="11884"/>
                  </a:lnTo>
                  <a:cubicBezTo>
                    <a:pt x="309200" y="7726"/>
                    <a:pt x="307028" y="3859"/>
                    <a:pt x="303464" y="171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6" name="Forma libre 383">
              <a:extLst>
                <a:ext uri="{FF2B5EF4-FFF2-40B4-BE49-F238E27FC236}">
                  <a16:creationId xmlns:a16="http://schemas.microsoft.com/office/drawing/2014/main" id="{359848E1-55DE-834E-8158-71E3D3F2B7CA}"/>
                </a:ext>
              </a:extLst>
            </p:cNvPr>
            <p:cNvSpPr/>
            <p:nvPr/>
          </p:nvSpPr>
          <p:spPr>
            <a:xfrm>
              <a:off x="5242366" y="5732892"/>
              <a:ext cx="296088" cy="118923"/>
            </a:xfrm>
            <a:custGeom>
              <a:avLst/>
              <a:gdLst>
                <a:gd name="connsiteX0" fmla="*/ 154600 w 296088"/>
                <a:gd name="connsiteY0" fmla="*/ 118924 h 118923"/>
                <a:gd name="connsiteX1" fmla="*/ 158991 w 296088"/>
                <a:gd name="connsiteY1" fmla="*/ 118853 h 118923"/>
                <a:gd name="connsiteX2" fmla="*/ 170012 w 296088"/>
                <a:gd name="connsiteY2" fmla="*/ 111188 h 118923"/>
                <a:gd name="connsiteX3" fmla="*/ 285776 w 296088"/>
                <a:gd name="connsiteY3" fmla="*/ 51425 h 118923"/>
                <a:gd name="connsiteX4" fmla="*/ 295728 w 296088"/>
                <a:gd name="connsiteY4" fmla="*/ 42540 h 118923"/>
                <a:gd name="connsiteX5" fmla="*/ 291176 w 296088"/>
                <a:gd name="connsiteY5" fmla="*/ 30009 h 118923"/>
                <a:gd name="connsiteX6" fmla="*/ 154600 w 296088"/>
                <a:gd name="connsiteY6" fmla="*/ 0 h 118923"/>
                <a:gd name="connsiteX7" fmla="*/ 0 w 296088"/>
                <a:gd name="connsiteY7" fmla="*/ 59461 h 118923"/>
                <a:gd name="connsiteX8" fmla="*/ 154600 w 296088"/>
                <a:gd name="connsiteY8" fmla="*/ 118924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088" h="118923">
                  <a:moveTo>
                    <a:pt x="154600" y="118924"/>
                  </a:moveTo>
                  <a:lnTo>
                    <a:pt x="158991" y="118853"/>
                  </a:lnTo>
                  <a:cubicBezTo>
                    <a:pt x="163892" y="118819"/>
                    <a:pt x="168270" y="115776"/>
                    <a:pt x="170012" y="111188"/>
                  </a:cubicBezTo>
                  <a:cubicBezTo>
                    <a:pt x="181463" y="81120"/>
                    <a:pt x="222575" y="59892"/>
                    <a:pt x="285776" y="51425"/>
                  </a:cubicBezTo>
                  <a:cubicBezTo>
                    <a:pt x="290595" y="50775"/>
                    <a:pt x="294532" y="47267"/>
                    <a:pt x="295728" y="42540"/>
                  </a:cubicBezTo>
                  <a:cubicBezTo>
                    <a:pt x="296914" y="37825"/>
                    <a:pt x="295113" y="32866"/>
                    <a:pt x="291176" y="30009"/>
                  </a:cubicBezTo>
                  <a:cubicBezTo>
                    <a:pt x="265649" y="11498"/>
                    <a:pt x="213318" y="0"/>
                    <a:pt x="154600" y="0"/>
                  </a:cubicBezTo>
                  <a:cubicBezTo>
                    <a:pt x="77776" y="0"/>
                    <a:pt x="0" y="20428"/>
                    <a:pt x="0" y="59461"/>
                  </a:cubicBezTo>
                  <a:cubicBezTo>
                    <a:pt x="0" y="98495"/>
                    <a:pt x="77776" y="118924"/>
                    <a:pt x="154600" y="1189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7" name="Forma libre 384">
              <a:extLst>
                <a:ext uri="{FF2B5EF4-FFF2-40B4-BE49-F238E27FC236}">
                  <a16:creationId xmlns:a16="http://schemas.microsoft.com/office/drawing/2014/main" id="{35AD8F9C-D197-484D-A35E-A3508D81E104}"/>
                </a:ext>
              </a:extLst>
            </p:cNvPr>
            <p:cNvSpPr/>
            <p:nvPr/>
          </p:nvSpPr>
          <p:spPr>
            <a:xfrm>
              <a:off x="5242366" y="5848236"/>
              <a:ext cx="177964" cy="74933"/>
            </a:xfrm>
            <a:custGeom>
              <a:avLst/>
              <a:gdLst>
                <a:gd name="connsiteX0" fmla="*/ 154600 w 177964"/>
                <a:gd name="connsiteY0" fmla="*/ 74934 h 74933"/>
                <a:gd name="connsiteX1" fmla="*/ 159641 w 177964"/>
                <a:gd name="connsiteY1" fmla="*/ 74853 h 74933"/>
                <a:gd name="connsiteX2" fmla="*/ 170233 w 177964"/>
                <a:gd name="connsiteY2" fmla="*/ 68210 h 74933"/>
                <a:gd name="connsiteX3" fmla="*/ 175145 w 177964"/>
                <a:gd name="connsiteY3" fmla="*/ 60417 h 74933"/>
                <a:gd name="connsiteX4" fmla="*/ 175923 w 177964"/>
                <a:gd name="connsiteY4" fmla="*/ 46062 h 74933"/>
                <a:gd name="connsiteX5" fmla="*/ 170209 w 177964"/>
                <a:gd name="connsiteY5" fmla="*/ 34867 h 74933"/>
                <a:gd name="connsiteX6" fmla="*/ 156993 w 177964"/>
                <a:gd name="connsiteY6" fmla="*/ 27318 h 74933"/>
                <a:gd name="connsiteX7" fmla="*/ 154600 w 177964"/>
                <a:gd name="connsiteY7" fmla="*/ 27364 h 74933"/>
                <a:gd name="connsiteX8" fmla="*/ 17409 w 177964"/>
                <a:gd name="connsiteY8" fmla="*/ 1350 h 74933"/>
                <a:gd name="connsiteX9" fmla="*/ 5737 w 177964"/>
                <a:gd name="connsiteY9" fmla="*/ 1710 h 74933"/>
                <a:gd name="connsiteX10" fmla="*/ 0 w 177964"/>
                <a:gd name="connsiteY10" fmla="*/ 11884 h 74933"/>
                <a:gd name="connsiteX11" fmla="*/ 0 w 177964"/>
                <a:gd name="connsiteY11" fmla="*/ 15473 h 74933"/>
                <a:gd name="connsiteX12" fmla="*/ 154600 w 177964"/>
                <a:gd name="connsiteY12" fmla="*/ 74934 h 7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964" h="74933">
                  <a:moveTo>
                    <a:pt x="154600" y="74934"/>
                  </a:moveTo>
                  <a:lnTo>
                    <a:pt x="159641" y="74853"/>
                  </a:lnTo>
                  <a:cubicBezTo>
                    <a:pt x="164147" y="74818"/>
                    <a:pt x="168247" y="72252"/>
                    <a:pt x="170233" y="68210"/>
                  </a:cubicBezTo>
                  <a:cubicBezTo>
                    <a:pt x="171800" y="65016"/>
                    <a:pt x="173414" y="62473"/>
                    <a:pt x="175145" y="60417"/>
                  </a:cubicBezTo>
                  <a:cubicBezTo>
                    <a:pt x="178594" y="56341"/>
                    <a:pt x="178908" y="50475"/>
                    <a:pt x="175923" y="46062"/>
                  </a:cubicBezTo>
                  <a:cubicBezTo>
                    <a:pt x="173762" y="42857"/>
                    <a:pt x="171881" y="39199"/>
                    <a:pt x="170209" y="34867"/>
                  </a:cubicBezTo>
                  <a:cubicBezTo>
                    <a:pt x="168386" y="30163"/>
                    <a:pt x="161406" y="27318"/>
                    <a:pt x="156993" y="27318"/>
                  </a:cubicBezTo>
                  <a:lnTo>
                    <a:pt x="154600" y="27364"/>
                  </a:lnTo>
                  <a:cubicBezTo>
                    <a:pt x="98158" y="27364"/>
                    <a:pt x="49439" y="18120"/>
                    <a:pt x="17409" y="1350"/>
                  </a:cubicBezTo>
                  <a:cubicBezTo>
                    <a:pt x="13716" y="-577"/>
                    <a:pt x="9292" y="-427"/>
                    <a:pt x="5737" y="1710"/>
                  </a:cubicBezTo>
                  <a:cubicBezTo>
                    <a:pt x="2172" y="3859"/>
                    <a:pt x="0" y="7726"/>
                    <a:pt x="0" y="11884"/>
                  </a:cubicBezTo>
                  <a:lnTo>
                    <a:pt x="0" y="15473"/>
                  </a:lnTo>
                  <a:cubicBezTo>
                    <a:pt x="0" y="54506"/>
                    <a:pt x="77776" y="74934"/>
                    <a:pt x="154600" y="7493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8" name="Forma libre 385">
              <a:extLst>
                <a:ext uri="{FF2B5EF4-FFF2-40B4-BE49-F238E27FC236}">
                  <a16:creationId xmlns:a16="http://schemas.microsoft.com/office/drawing/2014/main" id="{10194CD1-DCFB-024E-821E-1FD01C0F3906}"/>
                </a:ext>
              </a:extLst>
            </p:cNvPr>
            <p:cNvSpPr/>
            <p:nvPr/>
          </p:nvSpPr>
          <p:spPr>
            <a:xfrm>
              <a:off x="5501696" y="5990943"/>
              <a:ext cx="240148" cy="74933"/>
            </a:xfrm>
            <a:custGeom>
              <a:avLst/>
              <a:gdLst>
                <a:gd name="connsiteX0" fmla="*/ 234411 w 240148"/>
                <a:gd name="connsiteY0" fmla="*/ 1710 h 74933"/>
                <a:gd name="connsiteX1" fmla="*/ 222739 w 240148"/>
                <a:gd name="connsiteY1" fmla="*/ 1350 h 74933"/>
                <a:gd name="connsiteX2" fmla="*/ 85547 w 240148"/>
                <a:gd name="connsiteY2" fmla="*/ 27364 h 74933"/>
                <a:gd name="connsiteX3" fmla="*/ 15634 w 240148"/>
                <a:gd name="connsiteY3" fmla="*/ 21895 h 74933"/>
                <a:gd name="connsiteX4" fmla="*/ 5647 w 240148"/>
                <a:gd name="connsiteY4" fmla="*/ 24868 h 74933"/>
                <a:gd name="connsiteX5" fmla="*/ 1837 w 240148"/>
                <a:gd name="connsiteY5" fmla="*/ 34577 h 74933"/>
                <a:gd name="connsiteX6" fmla="*/ 2302 w 240148"/>
                <a:gd name="connsiteY6" fmla="*/ 39257 h 74933"/>
                <a:gd name="connsiteX7" fmla="*/ 385 w 240148"/>
                <a:gd name="connsiteY7" fmla="*/ 53147 h 74933"/>
                <a:gd name="connsiteX8" fmla="*/ 1802 w 240148"/>
                <a:gd name="connsiteY8" fmla="*/ 62449 h 74933"/>
                <a:gd name="connsiteX9" fmla="*/ 9538 w 240148"/>
                <a:gd name="connsiteY9" fmla="*/ 67815 h 74933"/>
                <a:gd name="connsiteX10" fmla="*/ 85549 w 240148"/>
                <a:gd name="connsiteY10" fmla="*/ 74934 h 74933"/>
                <a:gd name="connsiteX11" fmla="*/ 240149 w 240148"/>
                <a:gd name="connsiteY11" fmla="*/ 15473 h 74933"/>
                <a:gd name="connsiteX12" fmla="*/ 240149 w 240148"/>
                <a:gd name="connsiteY12" fmla="*/ 11884 h 74933"/>
                <a:gd name="connsiteX13" fmla="*/ 234411 w 240148"/>
                <a:gd name="connsiteY13" fmla="*/ 1710 h 7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148" h="74933">
                  <a:moveTo>
                    <a:pt x="234411" y="1710"/>
                  </a:moveTo>
                  <a:cubicBezTo>
                    <a:pt x="230856" y="-427"/>
                    <a:pt x="226409" y="-577"/>
                    <a:pt x="222739" y="1350"/>
                  </a:cubicBezTo>
                  <a:cubicBezTo>
                    <a:pt x="190709" y="18120"/>
                    <a:pt x="141989" y="27364"/>
                    <a:pt x="85547" y="27364"/>
                  </a:cubicBezTo>
                  <a:cubicBezTo>
                    <a:pt x="61148" y="27364"/>
                    <a:pt x="37630" y="25518"/>
                    <a:pt x="15634" y="21895"/>
                  </a:cubicBezTo>
                  <a:cubicBezTo>
                    <a:pt x="11999" y="21337"/>
                    <a:pt x="8329" y="22394"/>
                    <a:pt x="5647" y="24868"/>
                  </a:cubicBezTo>
                  <a:cubicBezTo>
                    <a:pt x="2952" y="27353"/>
                    <a:pt x="1547" y="30931"/>
                    <a:pt x="1837" y="34577"/>
                  </a:cubicBezTo>
                  <a:cubicBezTo>
                    <a:pt x="1848" y="34727"/>
                    <a:pt x="2279" y="39107"/>
                    <a:pt x="2302" y="39257"/>
                  </a:cubicBezTo>
                  <a:cubicBezTo>
                    <a:pt x="2302" y="43682"/>
                    <a:pt x="1674" y="48223"/>
                    <a:pt x="385" y="53147"/>
                  </a:cubicBezTo>
                  <a:cubicBezTo>
                    <a:pt x="-440" y="56305"/>
                    <a:pt x="72" y="59673"/>
                    <a:pt x="1802" y="62449"/>
                  </a:cubicBezTo>
                  <a:cubicBezTo>
                    <a:pt x="3533" y="65225"/>
                    <a:pt x="6332" y="67164"/>
                    <a:pt x="9538" y="67815"/>
                  </a:cubicBezTo>
                  <a:cubicBezTo>
                    <a:pt x="32625" y="72472"/>
                    <a:pt x="58907" y="74934"/>
                    <a:pt x="85549" y="74934"/>
                  </a:cubicBezTo>
                  <a:cubicBezTo>
                    <a:pt x="162372" y="74934"/>
                    <a:pt x="240149" y="54506"/>
                    <a:pt x="240149" y="15473"/>
                  </a:cubicBezTo>
                  <a:lnTo>
                    <a:pt x="240149" y="11884"/>
                  </a:lnTo>
                  <a:cubicBezTo>
                    <a:pt x="240148" y="7725"/>
                    <a:pt x="237976" y="3859"/>
                    <a:pt x="234411" y="171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9" name="Forma libre 386">
              <a:extLst>
                <a:ext uri="{FF2B5EF4-FFF2-40B4-BE49-F238E27FC236}">
                  <a16:creationId xmlns:a16="http://schemas.microsoft.com/office/drawing/2014/main" id="{DD594FA9-B2EC-E044-987B-F13139740177}"/>
                </a:ext>
              </a:extLst>
            </p:cNvPr>
            <p:cNvSpPr/>
            <p:nvPr/>
          </p:nvSpPr>
          <p:spPr>
            <a:xfrm>
              <a:off x="5432643" y="5919590"/>
              <a:ext cx="309200" cy="74933"/>
            </a:xfrm>
            <a:custGeom>
              <a:avLst/>
              <a:gdLst>
                <a:gd name="connsiteX0" fmla="*/ 303464 w 309200"/>
                <a:gd name="connsiteY0" fmla="*/ 1710 h 74933"/>
                <a:gd name="connsiteX1" fmla="*/ 291792 w 309200"/>
                <a:gd name="connsiteY1" fmla="*/ 1350 h 74933"/>
                <a:gd name="connsiteX2" fmla="*/ 154600 w 309200"/>
                <a:gd name="connsiteY2" fmla="*/ 27364 h 74933"/>
                <a:gd name="connsiteX3" fmla="*/ 17409 w 309200"/>
                <a:gd name="connsiteY3" fmla="*/ 1350 h 74933"/>
                <a:gd name="connsiteX4" fmla="*/ 5737 w 309200"/>
                <a:gd name="connsiteY4" fmla="*/ 1710 h 74933"/>
                <a:gd name="connsiteX5" fmla="*/ 0 w 309200"/>
                <a:gd name="connsiteY5" fmla="*/ 11884 h 74933"/>
                <a:gd name="connsiteX6" fmla="*/ 0 w 309200"/>
                <a:gd name="connsiteY6" fmla="*/ 15473 h 74933"/>
                <a:gd name="connsiteX7" fmla="*/ 154600 w 309200"/>
                <a:gd name="connsiteY7" fmla="*/ 74934 h 74933"/>
                <a:gd name="connsiteX8" fmla="*/ 309201 w 309200"/>
                <a:gd name="connsiteY8" fmla="*/ 15472 h 74933"/>
                <a:gd name="connsiteX9" fmla="*/ 309201 w 309200"/>
                <a:gd name="connsiteY9" fmla="*/ 11883 h 74933"/>
                <a:gd name="connsiteX10" fmla="*/ 303464 w 309200"/>
                <a:gd name="connsiteY10" fmla="*/ 1710 h 7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200" h="74933">
                  <a:moveTo>
                    <a:pt x="303464" y="1710"/>
                  </a:moveTo>
                  <a:cubicBezTo>
                    <a:pt x="299909" y="-427"/>
                    <a:pt x="295462" y="-577"/>
                    <a:pt x="291792" y="1350"/>
                  </a:cubicBezTo>
                  <a:cubicBezTo>
                    <a:pt x="259762" y="18120"/>
                    <a:pt x="211042" y="27364"/>
                    <a:pt x="154600" y="27364"/>
                  </a:cubicBezTo>
                  <a:cubicBezTo>
                    <a:pt x="98158" y="27364"/>
                    <a:pt x="49439" y="18120"/>
                    <a:pt x="17409" y="1350"/>
                  </a:cubicBezTo>
                  <a:cubicBezTo>
                    <a:pt x="13716" y="-577"/>
                    <a:pt x="9268" y="-427"/>
                    <a:pt x="5737" y="1710"/>
                  </a:cubicBezTo>
                  <a:cubicBezTo>
                    <a:pt x="2172" y="3859"/>
                    <a:pt x="0" y="7726"/>
                    <a:pt x="0" y="11884"/>
                  </a:cubicBezTo>
                  <a:lnTo>
                    <a:pt x="0" y="15473"/>
                  </a:lnTo>
                  <a:cubicBezTo>
                    <a:pt x="0" y="54506"/>
                    <a:pt x="77776" y="74934"/>
                    <a:pt x="154600" y="74934"/>
                  </a:cubicBezTo>
                  <a:cubicBezTo>
                    <a:pt x="231425" y="74934"/>
                    <a:pt x="309201" y="54506"/>
                    <a:pt x="309201" y="15472"/>
                  </a:cubicBezTo>
                  <a:lnTo>
                    <a:pt x="309201" y="11883"/>
                  </a:lnTo>
                  <a:cubicBezTo>
                    <a:pt x="309201" y="7725"/>
                    <a:pt x="307029" y="3859"/>
                    <a:pt x="303464" y="171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8" name="Forma libre 387">
              <a:extLst>
                <a:ext uri="{FF2B5EF4-FFF2-40B4-BE49-F238E27FC236}">
                  <a16:creationId xmlns:a16="http://schemas.microsoft.com/office/drawing/2014/main" id="{53D31074-D55B-8C44-9936-6D39B267867F}"/>
                </a:ext>
              </a:extLst>
            </p:cNvPr>
            <p:cNvSpPr/>
            <p:nvPr/>
          </p:nvSpPr>
          <p:spPr>
            <a:xfrm>
              <a:off x="5242364" y="5919590"/>
              <a:ext cx="38985" cy="32694"/>
            </a:xfrm>
            <a:custGeom>
              <a:avLst/>
              <a:gdLst>
                <a:gd name="connsiteX0" fmla="*/ 12835 w 38985"/>
                <a:gd name="connsiteY0" fmla="*/ 32695 h 32694"/>
                <a:gd name="connsiteX1" fmla="*/ 14739 w 38985"/>
                <a:gd name="connsiteY1" fmla="*/ 32544 h 32694"/>
                <a:gd name="connsiteX2" fmla="*/ 28547 w 38985"/>
                <a:gd name="connsiteY2" fmla="*/ 30628 h 32694"/>
                <a:gd name="connsiteX3" fmla="*/ 38883 w 38985"/>
                <a:gd name="connsiteY3" fmla="*/ 20373 h 32694"/>
                <a:gd name="connsiteX4" fmla="*/ 31532 w 38985"/>
                <a:gd name="connsiteY4" fmla="*/ 7796 h 32694"/>
                <a:gd name="connsiteX5" fmla="*/ 17409 w 38985"/>
                <a:gd name="connsiteY5" fmla="*/ 1350 h 32694"/>
                <a:gd name="connsiteX6" fmla="*/ 5737 w 38985"/>
                <a:gd name="connsiteY6" fmla="*/ 1710 h 32694"/>
                <a:gd name="connsiteX7" fmla="*/ 0 w 38985"/>
                <a:gd name="connsiteY7" fmla="*/ 11884 h 32694"/>
                <a:gd name="connsiteX8" fmla="*/ 0 w 38985"/>
                <a:gd name="connsiteY8" fmla="*/ 15473 h 32694"/>
                <a:gd name="connsiteX9" fmla="*/ 1556 w 38985"/>
                <a:gd name="connsiteY9" fmla="*/ 24543 h 32694"/>
                <a:gd name="connsiteX10" fmla="*/ 12835 w 38985"/>
                <a:gd name="connsiteY10" fmla="*/ 32695 h 3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85" h="32694">
                  <a:moveTo>
                    <a:pt x="12835" y="32695"/>
                  </a:moveTo>
                  <a:cubicBezTo>
                    <a:pt x="13462" y="32695"/>
                    <a:pt x="14100" y="32648"/>
                    <a:pt x="14739" y="32544"/>
                  </a:cubicBezTo>
                  <a:cubicBezTo>
                    <a:pt x="19280" y="31813"/>
                    <a:pt x="23902" y="31209"/>
                    <a:pt x="28547" y="30628"/>
                  </a:cubicBezTo>
                  <a:cubicBezTo>
                    <a:pt x="33935" y="29965"/>
                    <a:pt x="38187" y="25750"/>
                    <a:pt x="38883" y="20373"/>
                  </a:cubicBezTo>
                  <a:cubicBezTo>
                    <a:pt x="39591" y="14996"/>
                    <a:pt x="36572" y="9816"/>
                    <a:pt x="31532" y="7796"/>
                  </a:cubicBezTo>
                  <a:cubicBezTo>
                    <a:pt x="26607" y="5810"/>
                    <a:pt x="21858" y="3673"/>
                    <a:pt x="17409" y="1350"/>
                  </a:cubicBezTo>
                  <a:cubicBezTo>
                    <a:pt x="13716" y="-577"/>
                    <a:pt x="9292" y="-427"/>
                    <a:pt x="5737" y="1710"/>
                  </a:cubicBezTo>
                  <a:cubicBezTo>
                    <a:pt x="2172" y="3871"/>
                    <a:pt x="0" y="7726"/>
                    <a:pt x="0" y="11884"/>
                  </a:cubicBezTo>
                  <a:lnTo>
                    <a:pt x="0" y="15473"/>
                  </a:lnTo>
                  <a:cubicBezTo>
                    <a:pt x="0" y="18411"/>
                    <a:pt x="511" y="21384"/>
                    <a:pt x="1556" y="24543"/>
                  </a:cubicBezTo>
                  <a:cubicBezTo>
                    <a:pt x="3184" y="29466"/>
                    <a:pt x="7783" y="32695"/>
                    <a:pt x="12835" y="3269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79" name="Gráfico 210">
            <a:extLst>
              <a:ext uri="{FF2B5EF4-FFF2-40B4-BE49-F238E27FC236}">
                <a16:creationId xmlns:a16="http://schemas.microsoft.com/office/drawing/2014/main" id="{16F3B514-DB34-7B43-A091-FDB2A6F9D011}"/>
              </a:ext>
            </a:extLst>
          </p:cNvPr>
          <p:cNvSpPr/>
          <p:nvPr/>
        </p:nvSpPr>
        <p:spPr>
          <a:xfrm>
            <a:off x="12345690" y="9542297"/>
            <a:ext cx="1317261" cy="987944"/>
          </a:xfrm>
          <a:custGeom>
            <a:avLst/>
            <a:gdLst>
              <a:gd name="connsiteX0" fmla="*/ 551425 w 570831"/>
              <a:gd name="connsiteY0" fmla="*/ 144519 h 428123"/>
              <a:gd name="connsiteX1" fmla="*/ 570831 w 570831"/>
              <a:gd name="connsiteY1" fmla="*/ 111259 h 428123"/>
              <a:gd name="connsiteX2" fmla="*/ 570831 w 570831"/>
              <a:gd name="connsiteY2" fmla="*/ 47570 h 428123"/>
              <a:gd name="connsiteX3" fmla="*/ 523261 w 570831"/>
              <a:gd name="connsiteY3" fmla="*/ 0 h 428123"/>
              <a:gd name="connsiteX4" fmla="*/ 47570 w 570831"/>
              <a:gd name="connsiteY4" fmla="*/ 0 h 428123"/>
              <a:gd name="connsiteX5" fmla="*/ 0 w 570831"/>
              <a:gd name="connsiteY5" fmla="*/ 47570 h 428123"/>
              <a:gd name="connsiteX6" fmla="*/ 0 w 570831"/>
              <a:gd name="connsiteY6" fmla="*/ 111259 h 428123"/>
              <a:gd name="connsiteX7" fmla="*/ 19406 w 570831"/>
              <a:gd name="connsiteY7" fmla="*/ 144519 h 428123"/>
              <a:gd name="connsiteX8" fmla="*/ 47569 w 570831"/>
              <a:gd name="connsiteY8" fmla="*/ 214062 h 428123"/>
              <a:gd name="connsiteX9" fmla="*/ 19417 w 570831"/>
              <a:gd name="connsiteY9" fmla="*/ 283604 h 428123"/>
              <a:gd name="connsiteX10" fmla="*/ 0 w 570831"/>
              <a:gd name="connsiteY10" fmla="*/ 316819 h 428123"/>
              <a:gd name="connsiteX11" fmla="*/ 0 w 570831"/>
              <a:gd name="connsiteY11" fmla="*/ 374132 h 428123"/>
              <a:gd name="connsiteX12" fmla="*/ 47570 w 570831"/>
              <a:gd name="connsiteY12" fmla="*/ 428123 h 428123"/>
              <a:gd name="connsiteX13" fmla="*/ 523263 w 570831"/>
              <a:gd name="connsiteY13" fmla="*/ 428123 h 428123"/>
              <a:gd name="connsiteX14" fmla="*/ 570831 w 570831"/>
              <a:gd name="connsiteY14" fmla="*/ 380554 h 428123"/>
              <a:gd name="connsiteX15" fmla="*/ 570831 w 570831"/>
              <a:gd name="connsiteY15" fmla="*/ 316865 h 428123"/>
              <a:gd name="connsiteX16" fmla="*/ 551425 w 570831"/>
              <a:gd name="connsiteY16" fmla="*/ 283604 h 428123"/>
              <a:gd name="connsiteX17" fmla="*/ 523263 w 570831"/>
              <a:gd name="connsiteY17" fmla="*/ 214062 h 428123"/>
              <a:gd name="connsiteX18" fmla="*/ 551425 w 570831"/>
              <a:gd name="connsiteY18" fmla="*/ 144519 h 428123"/>
              <a:gd name="connsiteX19" fmla="*/ 118924 w 570831"/>
              <a:gd name="connsiteY19" fmla="*/ 380554 h 428123"/>
              <a:gd name="connsiteX20" fmla="*/ 107031 w 570831"/>
              <a:gd name="connsiteY20" fmla="*/ 392446 h 428123"/>
              <a:gd name="connsiteX21" fmla="*/ 95138 w 570831"/>
              <a:gd name="connsiteY21" fmla="*/ 380554 h 428123"/>
              <a:gd name="connsiteX22" fmla="*/ 95138 w 570831"/>
              <a:gd name="connsiteY22" fmla="*/ 368661 h 428123"/>
              <a:gd name="connsiteX23" fmla="*/ 107031 w 570831"/>
              <a:gd name="connsiteY23" fmla="*/ 356769 h 428123"/>
              <a:gd name="connsiteX24" fmla="*/ 118924 w 570831"/>
              <a:gd name="connsiteY24" fmla="*/ 368662 h 428123"/>
              <a:gd name="connsiteX25" fmla="*/ 118924 w 570831"/>
              <a:gd name="connsiteY25" fmla="*/ 380554 h 428123"/>
              <a:gd name="connsiteX26" fmla="*/ 118924 w 570831"/>
              <a:gd name="connsiteY26" fmla="*/ 324484 h 428123"/>
              <a:gd name="connsiteX27" fmla="*/ 107031 w 570831"/>
              <a:gd name="connsiteY27" fmla="*/ 336377 h 428123"/>
              <a:gd name="connsiteX28" fmla="*/ 95138 w 570831"/>
              <a:gd name="connsiteY28" fmla="*/ 324484 h 428123"/>
              <a:gd name="connsiteX29" fmla="*/ 95138 w 570831"/>
              <a:gd name="connsiteY29" fmla="*/ 302394 h 428123"/>
              <a:gd name="connsiteX30" fmla="*/ 107031 w 570831"/>
              <a:gd name="connsiteY30" fmla="*/ 290502 h 428123"/>
              <a:gd name="connsiteX31" fmla="*/ 118924 w 570831"/>
              <a:gd name="connsiteY31" fmla="*/ 302394 h 428123"/>
              <a:gd name="connsiteX32" fmla="*/ 118924 w 570831"/>
              <a:gd name="connsiteY32" fmla="*/ 324484 h 428123"/>
              <a:gd name="connsiteX33" fmla="*/ 118924 w 570831"/>
              <a:gd name="connsiteY33" fmla="*/ 258229 h 428123"/>
              <a:gd name="connsiteX34" fmla="*/ 107031 w 570831"/>
              <a:gd name="connsiteY34" fmla="*/ 270121 h 428123"/>
              <a:gd name="connsiteX35" fmla="*/ 95138 w 570831"/>
              <a:gd name="connsiteY35" fmla="*/ 258229 h 428123"/>
              <a:gd name="connsiteX36" fmla="*/ 95138 w 570831"/>
              <a:gd name="connsiteY36" fmla="*/ 236139 h 428123"/>
              <a:gd name="connsiteX37" fmla="*/ 107031 w 570831"/>
              <a:gd name="connsiteY37" fmla="*/ 224246 h 428123"/>
              <a:gd name="connsiteX38" fmla="*/ 118924 w 570831"/>
              <a:gd name="connsiteY38" fmla="*/ 236139 h 428123"/>
              <a:gd name="connsiteX39" fmla="*/ 118924 w 570831"/>
              <a:gd name="connsiteY39" fmla="*/ 258229 h 428123"/>
              <a:gd name="connsiteX40" fmla="*/ 118924 w 570831"/>
              <a:gd name="connsiteY40" fmla="*/ 191973 h 428123"/>
              <a:gd name="connsiteX41" fmla="*/ 107031 w 570831"/>
              <a:gd name="connsiteY41" fmla="*/ 203866 h 428123"/>
              <a:gd name="connsiteX42" fmla="*/ 95138 w 570831"/>
              <a:gd name="connsiteY42" fmla="*/ 191973 h 428123"/>
              <a:gd name="connsiteX43" fmla="*/ 95138 w 570831"/>
              <a:gd name="connsiteY43" fmla="*/ 169884 h 428123"/>
              <a:gd name="connsiteX44" fmla="*/ 107031 w 570831"/>
              <a:gd name="connsiteY44" fmla="*/ 157991 h 428123"/>
              <a:gd name="connsiteX45" fmla="*/ 118924 w 570831"/>
              <a:gd name="connsiteY45" fmla="*/ 169884 h 428123"/>
              <a:gd name="connsiteX46" fmla="*/ 118924 w 570831"/>
              <a:gd name="connsiteY46" fmla="*/ 191973 h 428123"/>
              <a:gd name="connsiteX47" fmla="*/ 118924 w 570831"/>
              <a:gd name="connsiteY47" fmla="*/ 125717 h 428123"/>
              <a:gd name="connsiteX48" fmla="*/ 107031 w 570831"/>
              <a:gd name="connsiteY48" fmla="*/ 137609 h 428123"/>
              <a:gd name="connsiteX49" fmla="*/ 95138 w 570831"/>
              <a:gd name="connsiteY49" fmla="*/ 125717 h 428123"/>
              <a:gd name="connsiteX50" fmla="*/ 95138 w 570831"/>
              <a:gd name="connsiteY50" fmla="*/ 103627 h 428123"/>
              <a:gd name="connsiteX51" fmla="*/ 107031 w 570831"/>
              <a:gd name="connsiteY51" fmla="*/ 91734 h 428123"/>
              <a:gd name="connsiteX52" fmla="*/ 118924 w 570831"/>
              <a:gd name="connsiteY52" fmla="*/ 103627 h 428123"/>
              <a:gd name="connsiteX53" fmla="*/ 118924 w 570831"/>
              <a:gd name="connsiteY53" fmla="*/ 125717 h 428123"/>
              <a:gd name="connsiteX54" fmla="*/ 118924 w 570831"/>
              <a:gd name="connsiteY54" fmla="*/ 59461 h 428123"/>
              <a:gd name="connsiteX55" fmla="*/ 107031 w 570831"/>
              <a:gd name="connsiteY55" fmla="*/ 71354 h 428123"/>
              <a:gd name="connsiteX56" fmla="*/ 95138 w 570831"/>
              <a:gd name="connsiteY56" fmla="*/ 59461 h 428123"/>
              <a:gd name="connsiteX57" fmla="*/ 95138 w 570831"/>
              <a:gd name="connsiteY57" fmla="*/ 47569 h 428123"/>
              <a:gd name="connsiteX58" fmla="*/ 107031 w 570831"/>
              <a:gd name="connsiteY58" fmla="*/ 35677 h 428123"/>
              <a:gd name="connsiteX59" fmla="*/ 118924 w 570831"/>
              <a:gd name="connsiteY59" fmla="*/ 47570 h 428123"/>
              <a:gd name="connsiteX60" fmla="*/ 118924 w 570831"/>
              <a:gd name="connsiteY60" fmla="*/ 59461 h 428123"/>
              <a:gd name="connsiteX61" fmla="*/ 392446 w 570831"/>
              <a:gd name="connsiteY61" fmla="*/ 356769 h 428123"/>
              <a:gd name="connsiteX62" fmla="*/ 249739 w 570831"/>
              <a:gd name="connsiteY62" fmla="*/ 356769 h 428123"/>
              <a:gd name="connsiteX63" fmla="*/ 237846 w 570831"/>
              <a:gd name="connsiteY63" fmla="*/ 344877 h 428123"/>
              <a:gd name="connsiteX64" fmla="*/ 249739 w 570831"/>
              <a:gd name="connsiteY64" fmla="*/ 332984 h 428123"/>
              <a:gd name="connsiteX65" fmla="*/ 392446 w 570831"/>
              <a:gd name="connsiteY65" fmla="*/ 332984 h 428123"/>
              <a:gd name="connsiteX66" fmla="*/ 404339 w 570831"/>
              <a:gd name="connsiteY66" fmla="*/ 344877 h 428123"/>
              <a:gd name="connsiteX67" fmla="*/ 392446 w 570831"/>
              <a:gd name="connsiteY67" fmla="*/ 356769 h 428123"/>
              <a:gd name="connsiteX68" fmla="*/ 392446 w 570831"/>
              <a:gd name="connsiteY68" fmla="*/ 285416 h 428123"/>
              <a:gd name="connsiteX69" fmla="*/ 178385 w 570831"/>
              <a:gd name="connsiteY69" fmla="*/ 285416 h 428123"/>
              <a:gd name="connsiteX70" fmla="*/ 166492 w 570831"/>
              <a:gd name="connsiteY70" fmla="*/ 273523 h 428123"/>
              <a:gd name="connsiteX71" fmla="*/ 178385 w 570831"/>
              <a:gd name="connsiteY71" fmla="*/ 261630 h 428123"/>
              <a:gd name="connsiteX72" fmla="*/ 392446 w 570831"/>
              <a:gd name="connsiteY72" fmla="*/ 261630 h 428123"/>
              <a:gd name="connsiteX73" fmla="*/ 404339 w 570831"/>
              <a:gd name="connsiteY73" fmla="*/ 273523 h 428123"/>
              <a:gd name="connsiteX74" fmla="*/ 392446 w 570831"/>
              <a:gd name="connsiteY74" fmla="*/ 285416 h 428123"/>
              <a:gd name="connsiteX75" fmla="*/ 403805 w 570831"/>
              <a:gd name="connsiteY75" fmla="*/ 132778 h 428123"/>
              <a:gd name="connsiteX76" fmla="*/ 365155 w 570831"/>
              <a:gd name="connsiteY76" fmla="*/ 144601 h 428123"/>
              <a:gd name="connsiteX77" fmla="*/ 335005 w 570831"/>
              <a:gd name="connsiteY77" fmla="*/ 205549 h 428123"/>
              <a:gd name="connsiteX78" fmla="*/ 328316 w 570831"/>
              <a:gd name="connsiteY78" fmla="*/ 211484 h 428123"/>
              <a:gd name="connsiteX79" fmla="*/ 289387 w 570831"/>
              <a:gd name="connsiteY79" fmla="*/ 225270 h 428123"/>
              <a:gd name="connsiteX80" fmla="*/ 285414 w 570831"/>
              <a:gd name="connsiteY80" fmla="*/ 225955 h 428123"/>
              <a:gd name="connsiteX81" fmla="*/ 277599 w 570831"/>
              <a:gd name="connsiteY81" fmla="*/ 223029 h 428123"/>
              <a:gd name="connsiteX82" fmla="*/ 273766 w 570831"/>
              <a:gd name="connsiteY82" fmla="*/ 211659 h 428123"/>
              <a:gd name="connsiteX83" fmla="*/ 282348 w 570831"/>
              <a:gd name="connsiteY83" fmla="*/ 170118 h 428123"/>
              <a:gd name="connsiteX84" fmla="*/ 181845 w 570831"/>
              <a:gd name="connsiteY84" fmla="*/ 200683 h 428123"/>
              <a:gd name="connsiteX85" fmla="*/ 171301 w 570831"/>
              <a:gd name="connsiteY85" fmla="*/ 198860 h 428123"/>
              <a:gd name="connsiteX86" fmla="*/ 166492 w 570831"/>
              <a:gd name="connsiteY86" fmla="*/ 189302 h 428123"/>
              <a:gd name="connsiteX87" fmla="*/ 166492 w 570831"/>
              <a:gd name="connsiteY87" fmla="*/ 168595 h 428123"/>
              <a:gd name="connsiteX88" fmla="*/ 144648 w 570831"/>
              <a:gd name="connsiteY88" fmla="*/ 135171 h 428123"/>
              <a:gd name="connsiteX89" fmla="*/ 146112 w 570831"/>
              <a:gd name="connsiteY89" fmla="*/ 120341 h 428123"/>
              <a:gd name="connsiteX90" fmla="*/ 158004 w 570831"/>
              <a:gd name="connsiteY90" fmla="*/ 108216 h 428123"/>
              <a:gd name="connsiteX91" fmla="*/ 173184 w 570831"/>
              <a:gd name="connsiteY91" fmla="*/ 106706 h 428123"/>
              <a:gd name="connsiteX92" fmla="*/ 199187 w 570831"/>
              <a:gd name="connsiteY92" fmla="*/ 124382 h 428123"/>
              <a:gd name="connsiteX93" fmla="*/ 209371 w 570831"/>
              <a:gd name="connsiteY93" fmla="*/ 125787 h 428123"/>
              <a:gd name="connsiteX94" fmla="*/ 361487 w 570831"/>
              <a:gd name="connsiteY94" fmla="*/ 74072 h 428123"/>
              <a:gd name="connsiteX95" fmla="*/ 415583 w 570831"/>
              <a:gd name="connsiteY95" fmla="*/ 81760 h 428123"/>
              <a:gd name="connsiteX96" fmla="*/ 428123 w 570831"/>
              <a:gd name="connsiteY96" fmla="*/ 103268 h 428123"/>
              <a:gd name="connsiteX97" fmla="*/ 403805 w 570831"/>
              <a:gd name="connsiteY97" fmla="*/ 132778 h 428123"/>
              <a:gd name="connsiteX98" fmla="*/ 475693 w 570831"/>
              <a:gd name="connsiteY98" fmla="*/ 380554 h 428123"/>
              <a:gd name="connsiteX99" fmla="*/ 463800 w 570831"/>
              <a:gd name="connsiteY99" fmla="*/ 392446 h 428123"/>
              <a:gd name="connsiteX100" fmla="*/ 451908 w 570831"/>
              <a:gd name="connsiteY100" fmla="*/ 380554 h 428123"/>
              <a:gd name="connsiteX101" fmla="*/ 451908 w 570831"/>
              <a:gd name="connsiteY101" fmla="*/ 368661 h 428123"/>
              <a:gd name="connsiteX102" fmla="*/ 463800 w 570831"/>
              <a:gd name="connsiteY102" fmla="*/ 356768 h 428123"/>
              <a:gd name="connsiteX103" fmla="*/ 475693 w 570831"/>
              <a:gd name="connsiteY103" fmla="*/ 368661 h 428123"/>
              <a:gd name="connsiteX104" fmla="*/ 475693 w 570831"/>
              <a:gd name="connsiteY104" fmla="*/ 380554 h 428123"/>
              <a:gd name="connsiteX105" fmla="*/ 475693 w 570831"/>
              <a:gd name="connsiteY105" fmla="*/ 324484 h 428123"/>
              <a:gd name="connsiteX106" fmla="*/ 463800 w 570831"/>
              <a:gd name="connsiteY106" fmla="*/ 336377 h 428123"/>
              <a:gd name="connsiteX107" fmla="*/ 451908 w 570831"/>
              <a:gd name="connsiteY107" fmla="*/ 324484 h 428123"/>
              <a:gd name="connsiteX108" fmla="*/ 451908 w 570831"/>
              <a:gd name="connsiteY108" fmla="*/ 302394 h 428123"/>
              <a:gd name="connsiteX109" fmla="*/ 463800 w 570831"/>
              <a:gd name="connsiteY109" fmla="*/ 290502 h 428123"/>
              <a:gd name="connsiteX110" fmla="*/ 475693 w 570831"/>
              <a:gd name="connsiteY110" fmla="*/ 302394 h 428123"/>
              <a:gd name="connsiteX111" fmla="*/ 475693 w 570831"/>
              <a:gd name="connsiteY111" fmla="*/ 324484 h 428123"/>
              <a:gd name="connsiteX112" fmla="*/ 475693 w 570831"/>
              <a:gd name="connsiteY112" fmla="*/ 258229 h 428123"/>
              <a:gd name="connsiteX113" fmla="*/ 463800 w 570831"/>
              <a:gd name="connsiteY113" fmla="*/ 270121 h 428123"/>
              <a:gd name="connsiteX114" fmla="*/ 451908 w 570831"/>
              <a:gd name="connsiteY114" fmla="*/ 258229 h 428123"/>
              <a:gd name="connsiteX115" fmla="*/ 451908 w 570831"/>
              <a:gd name="connsiteY115" fmla="*/ 236139 h 428123"/>
              <a:gd name="connsiteX116" fmla="*/ 463800 w 570831"/>
              <a:gd name="connsiteY116" fmla="*/ 224246 h 428123"/>
              <a:gd name="connsiteX117" fmla="*/ 475693 w 570831"/>
              <a:gd name="connsiteY117" fmla="*/ 236139 h 428123"/>
              <a:gd name="connsiteX118" fmla="*/ 475693 w 570831"/>
              <a:gd name="connsiteY118" fmla="*/ 258229 h 428123"/>
              <a:gd name="connsiteX119" fmla="*/ 475693 w 570831"/>
              <a:gd name="connsiteY119" fmla="*/ 191973 h 428123"/>
              <a:gd name="connsiteX120" fmla="*/ 463800 w 570831"/>
              <a:gd name="connsiteY120" fmla="*/ 203866 h 428123"/>
              <a:gd name="connsiteX121" fmla="*/ 451908 w 570831"/>
              <a:gd name="connsiteY121" fmla="*/ 191973 h 428123"/>
              <a:gd name="connsiteX122" fmla="*/ 451908 w 570831"/>
              <a:gd name="connsiteY122" fmla="*/ 169884 h 428123"/>
              <a:gd name="connsiteX123" fmla="*/ 463800 w 570831"/>
              <a:gd name="connsiteY123" fmla="*/ 157991 h 428123"/>
              <a:gd name="connsiteX124" fmla="*/ 475693 w 570831"/>
              <a:gd name="connsiteY124" fmla="*/ 169884 h 428123"/>
              <a:gd name="connsiteX125" fmla="*/ 475693 w 570831"/>
              <a:gd name="connsiteY125" fmla="*/ 191973 h 428123"/>
              <a:gd name="connsiteX126" fmla="*/ 475693 w 570831"/>
              <a:gd name="connsiteY126" fmla="*/ 125717 h 428123"/>
              <a:gd name="connsiteX127" fmla="*/ 463800 w 570831"/>
              <a:gd name="connsiteY127" fmla="*/ 137609 h 428123"/>
              <a:gd name="connsiteX128" fmla="*/ 451908 w 570831"/>
              <a:gd name="connsiteY128" fmla="*/ 125717 h 428123"/>
              <a:gd name="connsiteX129" fmla="*/ 451908 w 570831"/>
              <a:gd name="connsiteY129" fmla="*/ 103627 h 428123"/>
              <a:gd name="connsiteX130" fmla="*/ 463800 w 570831"/>
              <a:gd name="connsiteY130" fmla="*/ 91734 h 428123"/>
              <a:gd name="connsiteX131" fmla="*/ 475693 w 570831"/>
              <a:gd name="connsiteY131" fmla="*/ 103627 h 428123"/>
              <a:gd name="connsiteX132" fmla="*/ 475693 w 570831"/>
              <a:gd name="connsiteY132" fmla="*/ 125717 h 428123"/>
              <a:gd name="connsiteX133" fmla="*/ 475693 w 570831"/>
              <a:gd name="connsiteY133" fmla="*/ 59461 h 428123"/>
              <a:gd name="connsiteX134" fmla="*/ 463800 w 570831"/>
              <a:gd name="connsiteY134" fmla="*/ 71354 h 428123"/>
              <a:gd name="connsiteX135" fmla="*/ 451908 w 570831"/>
              <a:gd name="connsiteY135" fmla="*/ 59461 h 428123"/>
              <a:gd name="connsiteX136" fmla="*/ 451908 w 570831"/>
              <a:gd name="connsiteY136" fmla="*/ 47569 h 428123"/>
              <a:gd name="connsiteX137" fmla="*/ 463800 w 570831"/>
              <a:gd name="connsiteY137" fmla="*/ 35677 h 428123"/>
              <a:gd name="connsiteX138" fmla="*/ 475693 w 570831"/>
              <a:gd name="connsiteY138" fmla="*/ 47570 h 428123"/>
              <a:gd name="connsiteX139" fmla="*/ 475693 w 570831"/>
              <a:gd name="connsiteY139" fmla="*/ 59461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70831" h="428123">
                <a:moveTo>
                  <a:pt x="551425" y="144519"/>
                </a:moveTo>
                <a:cubicBezTo>
                  <a:pt x="563213" y="138817"/>
                  <a:pt x="570831" y="125752"/>
                  <a:pt x="570831" y="111259"/>
                </a:cubicBezTo>
                <a:lnTo>
                  <a:pt x="570831" y="47570"/>
                </a:lnTo>
                <a:cubicBezTo>
                  <a:pt x="570831" y="21334"/>
                  <a:pt x="549497" y="0"/>
                  <a:pt x="523261" y="0"/>
                </a:cubicBezTo>
                <a:lnTo>
                  <a:pt x="47570" y="0"/>
                </a:lnTo>
                <a:cubicBezTo>
                  <a:pt x="21334" y="0"/>
                  <a:pt x="0" y="21334"/>
                  <a:pt x="0" y="47570"/>
                </a:cubicBezTo>
                <a:lnTo>
                  <a:pt x="0" y="111259"/>
                </a:lnTo>
                <a:cubicBezTo>
                  <a:pt x="0" y="125776"/>
                  <a:pt x="7618" y="138829"/>
                  <a:pt x="19406" y="144519"/>
                </a:cubicBezTo>
                <a:cubicBezTo>
                  <a:pt x="33400" y="151290"/>
                  <a:pt x="47569" y="177340"/>
                  <a:pt x="47569" y="214062"/>
                </a:cubicBezTo>
                <a:cubicBezTo>
                  <a:pt x="47569" y="250783"/>
                  <a:pt x="33400" y="276833"/>
                  <a:pt x="19417" y="283604"/>
                </a:cubicBezTo>
                <a:cubicBezTo>
                  <a:pt x="7618" y="289294"/>
                  <a:pt x="0" y="302336"/>
                  <a:pt x="0" y="316819"/>
                </a:cubicBezTo>
                <a:lnTo>
                  <a:pt x="0" y="374132"/>
                </a:lnTo>
                <a:cubicBezTo>
                  <a:pt x="0" y="405418"/>
                  <a:pt x="20010" y="428123"/>
                  <a:pt x="47570" y="428123"/>
                </a:cubicBezTo>
                <a:lnTo>
                  <a:pt x="523263" y="428123"/>
                </a:lnTo>
                <a:cubicBezTo>
                  <a:pt x="549497" y="428123"/>
                  <a:pt x="570831" y="406790"/>
                  <a:pt x="570831" y="380554"/>
                </a:cubicBezTo>
                <a:lnTo>
                  <a:pt x="570831" y="316865"/>
                </a:lnTo>
                <a:cubicBezTo>
                  <a:pt x="570831" y="302371"/>
                  <a:pt x="563213" y="289305"/>
                  <a:pt x="551425" y="283604"/>
                </a:cubicBezTo>
                <a:cubicBezTo>
                  <a:pt x="537431" y="276833"/>
                  <a:pt x="523263" y="250783"/>
                  <a:pt x="523263" y="214062"/>
                </a:cubicBezTo>
                <a:cubicBezTo>
                  <a:pt x="523263" y="177340"/>
                  <a:pt x="537431" y="151290"/>
                  <a:pt x="551425" y="144519"/>
                </a:cubicBezTo>
                <a:close/>
                <a:moveTo>
                  <a:pt x="118924" y="380554"/>
                </a:moveTo>
                <a:cubicBezTo>
                  <a:pt x="118924" y="387127"/>
                  <a:pt x="113604" y="392446"/>
                  <a:pt x="107031" y="392446"/>
                </a:cubicBezTo>
                <a:cubicBezTo>
                  <a:pt x="100457" y="392446"/>
                  <a:pt x="95138" y="387127"/>
                  <a:pt x="95138" y="380554"/>
                </a:cubicBezTo>
                <a:lnTo>
                  <a:pt x="95138" y="368661"/>
                </a:lnTo>
                <a:cubicBezTo>
                  <a:pt x="95138" y="362089"/>
                  <a:pt x="100457" y="356769"/>
                  <a:pt x="107031" y="356769"/>
                </a:cubicBezTo>
                <a:cubicBezTo>
                  <a:pt x="113604" y="356769"/>
                  <a:pt x="118924" y="362089"/>
                  <a:pt x="118924" y="368662"/>
                </a:cubicBezTo>
                <a:lnTo>
                  <a:pt x="118924" y="380554"/>
                </a:lnTo>
                <a:close/>
                <a:moveTo>
                  <a:pt x="118924" y="324484"/>
                </a:moveTo>
                <a:cubicBezTo>
                  <a:pt x="118924" y="331057"/>
                  <a:pt x="113604" y="336377"/>
                  <a:pt x="107031" y="336377"/>
                </a:cubicBezTo>
                <a:cubicBezTo>
                  <a:pt x="100457" y="336377"/>
                  <a:pt x="95138" y="331057"/>
                  <a:pt x="95138" y="324484"/>
                </a:cubicBezTo>
                <a:lnTo>
                  <a:pt x="95138" y="302394"/>
                </a:lnTo>
                <a:cubicBezTo>
                  <a:pt x="95138" y="295821"/>
                  <a:pt x="100457" y="290502"/>
                  <a:pt x="107031" y="290502"/>
                </a:cubicBezTo>
                <a:cubicBezTo>
                  <a:pt x="113604" y="290502"/>
                  <a:pt x="118924" y="295821"/>
                  <a:pt x="118924" y="302394"/>
                </a:cubicBezTo>
                <a:lnTo>
                  <a:pt x="118924" y="324484"/>
                </a:lnTo>
                <a:close/>
                <a:moveTo>
                  <a:pt x="118924" y="258229"/>
                </a:moveTo>
                <a:cubicBezTo>
                  <a:pt x="118924" y="264802"/>
                  <a:pt x="113604" y="270121"/>
                  <a:pt x="107031" y="270121"/>
                </a:cubicBezTo>
                <a:cubicBezTo>
                  <a:pt x="100457" y="270121"/>
                  <a:pt x="95138" y="264802"/>
                  <a:pt x="95138" y="258229"/>
                </a:cubicBezTo>
                <a:lnTo>
                  <a:pt x="95138" y="236139"/>
                </a:lnTo>
                <a:cubicBezTo>
                  <a:pt x="95138" y="229565"/>
                  <a:pt x="100457" y="224246"/>
                  <a:pt x="107031" y="224246"/>
                </a:cubicBezTo>
                <a:cubicBezTo>
                  <a:pt x="113604" y="224246"/>
                  <a:pt x="118924" y="229565"/>
                  <a:pt x="118924" y="236139"/>
                </a:cubicBezTo>
                <a:lnTo>
                  <a:pt x="118924" y="258229"/>
                </a:lnTo>
                <a:close/>
                <a:moveTo>
                  <a:pt x="118924" y="191973"/>
                </a:moveTo>
                <a:cubicBezTo>
                  <a:pt x="118924" y="198547"/>
                  <a:pt x="113604" y="203866"/>
                  <a:pt x="107031" y="203866"/>
                </a:cubicBezTo>
                <a:cubicBezTo>
                  <a:pt x="100457" y="203866"/>
                  <a:pt x="95138" y="198547"/>
                  <a:pt x="95138" y="191973"/>
                </a:cubicBezTo>
                <a:lnTo>
                  <a:pt x="95138" y="169884"/>
                </a:lnTo>
                <a:cubicBezTo>
                  <a:pt x="95138" y="163310"/>
                  <a:pt x="100457" y="157991"/>
                  <a:pt x="107031" y="157991"/>
                </a:cubicBezTo>
                <a:cubicBezTo>
                  <a:pt x="113604" y="157991"/>
                  <a:pt x="118924" y="163310"/>
                  <a:pt x="118924" y="169884"/>
                </a:cubicBezTo>
                <a:lnTo>
                  <a:pt x="118924" y="191973"/>
                </a:lnTo>
                <a:close/>
                <a:moveTo>
                  <a:pt x="118924" y="125717"/>
                </a:moveTo>
                <a:cubicBezTo>
                  <a:pt x="118924" y="132290"/>
                  <a:pt x="113604" y="137609"/>
                  <a:pt x="107031" y="137609"/>
                </a:cubicBezTo>
                <a:cubicBezTo>
                  <a:pt x="100457" y="137609"/>
                  <a:pt x="95138" y="132290"/>
                  <a:pt x="95138" y="125717"/>
                </a:cubicBezTo>
                <a:lnTo>
                  <a:pt x="95138" y="103627"/>
                </a:lnTo>
                <a:cubicBezTo>
                  <a:pt x="95138" y="97054"/>
                  <a:pt x="100457" y="91734"/>
                  <a:pt x="107031" y="91734"/>
                </a:cubicBezTo>
                <a:cubicBezTo>
                  <a:pt x="113604" y="91734"/>
                  <a:pt x="118924" y="97054"/>
                  <a:pt x="118924" y="103627"/>
                </a:cubicBezTo>
                <a:lnTo>
                  <a:pt x="118924" y="125717"/>
                </a:lnTo>
                <a:close/>
                <a:moveTo>
                  <a:pt x="118924" y="59461"/>
                </a:moveTo>
                <a:cubicBezTo>
                  <a:pt x="118924" y="66035"/>
                  <a:pt x="113604" y="71354"/>
                  <a:pt x="107031" y="71354"/>
                </a:cubicBezTo>
                <a:cubicBezTo>
                  <a:pt x="100457" y="71354"/>
                  <a:pt x="95138" y="66035"/>
                  <a:pt x="95138" y="59461"/>
                </a:cubicBezTo>
                <a:lnTo>
                  <a:pt x="95138" y="47569"/>
                </a:lnTo>
                <a:cubicBezTo>
                  <a:pt x="95138" y="40996"/>
                  <a:pt x="100457" y="35677"/>
                  <a:pt x="107031" y="35677"/>
                </a:cubicBezTo>
                <a:cubicBezTo>
                  <a:pt x="113604" y="35677"/>
                  <a:pt x="118924" y="40996"/>
                  <a:pt x="118924" y="47570"/>
                </a:cubicBezTo>
                <a:lnTo>
                  <a:pt x="118924" y="59461"/>
                </a:lnTo>
                <a:close/>
                <a:moveTo>
                  <a:pt x="392446" y="356769"/>
                </a:moveTo>
                <a:lnTo>
                  <a:pt x="249739" y="356769"/>
                </a:lnTo>
                <a:cubicBezTo>
                  <a:pt x="243165" y="356769"/>
                  <a:pt x="237846" y="351450"/>
                  <a:pt x="237846" y="344877"/>
                </a:cubicBezTo>
                <a:cubicBezTo>
                  <a:pt x="237846" y="338303"/>
                  <a:pt x="243165" y="332984"/>
                  <a:pt x="249739" y="332984"/>
                </a:cubicBezTo>
                <a:lnTo>
                  <a:pt x="392446" y="332984"/>
                </a:lnTo>
                <a:cubicBezTo>
                  <a:pt x="399020" y="332984"/>
                  <a:pt x="404339" y="338303"/>
                  <a:pt x="404339" y="344877"/>
                </a:cubicBezTo>
                <a:cubicBezTo>
                  <a:pt x="404339" y="351450"/>
                  <a:pt x="399020" y="356769"/>
                  <a:pt x="392446" y="356769"/>
                </a:cubicBezTo>
                <a:close/>
                <a:moveTo>
                  <a:pt x="392446" y="285416"/>
                </a:moveTo>
                <a:lnTo>
                  <a:pt x="178385" y="285416"/>
                </a:lnTo>
                <a:cubicBezTo>
                  <a:pt x="171811" y="285416"/>
                  <a:pt x="166492" y="280096"/>
                  <a:pt x="166492" y="273523"/>
                </a:cubicBezTo>
                <a:cubicBezTo>
                  <a:pt x="166492" y="266949"/>
                  <a:pt x="171811" y="261630"/>
                  <a:pt x="178385" y="261630"/>
                </a:cubicBezTo>
                <a:lnTo>
                  <a:pt x="392446" y="261630"/>
                </a:lnTo>
                <a:cubicBezTo>
                  <a:pt x="399020" y="261630"/>
                  <a:pt x="404339" y="266949"/>
                  <a:pt x="404339" y="273523"/>
                </a:cubicBezTo>
                <a:cubicBezTo>
                  <a:pt x="404339" y="280096"/>
                  <a:pt x="399020" y="285416"/>
                  <a:pt x="392446" y="285416"/>
                </a:cubicBezTo>
                <a:close/>
                <a:moveTo>
                  <a:pt x="403805" y="132778"/>
                </a:moveTo>
                <a:lnTo>
                  <a:pt x="365155" y="144601"/>
                </a:lnTo>
                <a:lnTo>
                  <a:pt x="335005" y="205549"/>
                </a:lnTo>
                <a:cubicBezTo>
                  <a:pt x="333635" y="208325"/>
                  <a:pt x="331231" y="210450"/>
                  <a:pt x="328316" y="211484"/>
                </a:cubicBezTo>
                <a:lnTo>
                  <a:pt x="289387" y="225270"/>
                </a:lnTo>
                <a:cubicBezTo>
                  <a:pt x="288086" y="225735"/>
                  <a:pt x="286750" y="225955"/>
                  <a:pt x="285414" y="225955"/>
                </a:cubicBezTo>
                <a:cubicBezTo>
                  <a:pt x="282580" y="225955"/>
                  <a:pt x="279793" y="224945"/>
                  <a:pt x="277599" y="223029"/>
                </a:cubicBezTo>
                <a:cubicBezTo>
                  <a:pt x="274359" y="220207"/>
                  <a:pt x="272895" y="215863"/>
                  <a:pt x="273766" y="211659"/>
                </a:cubicBezTo>
                <a:lnTo>
                  <a:pt x="282348" y="170118"/>
                </a:lnTo>
                <a:lnTo>
                  <a:pt x="181845" y="200683"/>
                </a:lnTo>
                <a:cubicBezTo>
                  <a:pt x="178256" y="201740"/>
                  <a:pt x="174343" y="201112"/>
                  <a:pt x="171301" y="198860"/>
                </a:cubicBezTo>
                <a:cubicBezTo>
                  <a:pt x="168281" y="196619"/>
                  <a:pt x="166492" y="193065"/>
                  <a:pt x="166492" y="189302"/>
                </a:cubicBezTo>
                <a:lnTo>
                  <a:pt x="166492" y="168595"/>
                </a:lnTo>
                <a:lnTo>
                  <a:pt x="144648" y="135171"/>
                </a:lnTo>
                <a:cubicBezTo>
                  <a:pt x="141593" y="130502"/>
                  <a:pt x="142197" y="124324"/>
                  <a:pt x="146112" y="120341"/>
                </a:cubicBezTo>
                <a:lnTo>
                  <a:pt x="158004" y="108216"/>
                </a:lnTo>
                <a:cubicBezTo>
                  <a:pt x="162022" y="104082"/>
                  <a:pt x="168433" y="103466"/>
                  <a:pt x="173184" y="106706"/>
                </a:cubicBezTo>
                <a:lnTo>
                  <a:pt x="199187" y="124382"/>
                </a:lnTo>
                <a:cubicBezTo>
                  <a:pt x="202218" y="126449"/>
                  <a:pt x="205923" y="126925"/>
                  <a:pt x="209371" y="125787"/>
                </a:cubicBezTo>
                <a:lnTo>
                  <a:pt x="361487" y="74072"/>
                </a:lnTo>
                <a:cubicBezTo>
                  <a:pt x="377072" y="68416"/>
                  <a:pt x="401415" y="71831"/>
                  <a:pt x="415583" y="81760"/>
                </a:cubicBezTo>
                <a:cubicBezTo>
                  <a:pt x="423664" y="87415"/>
                  <a:pt x="428123" y="95057"/>
                  <a:pt x="428123" y="103268"/>
                </a:cubicBezTo>
                <a:cubicBezTo>
                  <a:pt x="428123" y="111502"/>
                  <a:pt x="424965" y="126297"/>
                  <a:pt x="403805" y="132778"/>
                </a:cubicBezTo>
                <a:close/>
                <a:moveTo>
                  <a:pt x="475693" y="380554"/>
                </a:moveTo>
                <a:cubicBezTo>
                  <a:pt x="475693" y="387127"/>
                  <a:pt x="470374" y="392446"/>
                  <a:pt x="463800" y="392446"/>
                </a:cubicBezTo>
                <a:cubicBezTo>
                  <a:pt x="457227" y="392446"/>
                  <a:pt x="451908" y="387127"/>
                  <a:pt x="451908" y="380554"/>
                </a:cubicBezTo>
                <a:lnTo>
                  <a:pt x="451908" y="368661"/>
                </a:lnTo>
                <a:cubicBezTo>
                  <a:pt x="451908" y="362087"/>
                  <a:pt x="457227" y="356768"/>
                  <a:pt x="463800" y="356768"/>
                </a:cubicBezTo>
                <a:cubicBezTo>
                  <a:pt x="470374" y="356768"/>
                  <a:pt x="475693" y="362087"/>
                  <a:pt x="475693" y="368661"/>
                </a:cubicBezTo>
                <a:lnTo>
                  <a:pt x="475693" y="380554"/>
                </a:lnTo>
                <a:close/>
                <a:moveTo>
                  <a:pt x="475693" y="324484"/>
                </a:moveTo>
                <a:cubicBezTo>
                  <a:pt x="475693" y="331057"/>
                  <a:pt x="470374" y="336377"/>
                  <a:pt x="463800" y="336377"/>
                </a:cubicBezTo>
                <a:cubicBezTo>
                  <a:pt x="457227" y="336377"/>
                  <a:pt x="451908" y="331057"/>
                  <a:pt x="451908" y="324484"/>
                </a:cubicBezTo>
                <a:lnTo>
                  <a:pt x="451908" y="302394"/>
                </a:lnTo>
                <a:cubicBezTo>
                  <a:pt x="451908" y="295821"/>
                  <a:pt x="457227" y="290502"/>
                  <a:pt x="463800" y="290502"/>
                </a:cubicBezTo>
                <a:cubicBezTo>
                  <a:pt x="470374" y="290502"/>
                  <a:pt x="475693" y="295821"/>
                  <a:pt x="475693" y="302394"/>
                </a:cubicBezTo>
                <a:lnTo>
                  <a:pt x="475693" y="324484"/>
                </a:lnTo>
                <a:close/>
                <a:moveTo>
                  <a:pt x="475693" y="258229"/>
                </a:moveTo>
                <a:cubicBezTo>
                  <a:pt x="475693" y="264802"/>
                  <a:pt x="470374" y="270121"/>
                  <a:pt x="463800" y="270121"/>
                </a:cubicBezTo>
                <a:cubicBezTo>
                  <a:pt x="457227" y="270121"/>
                  <a:pt x="451908" y="264802"/>
                  <a:pt x="451908" y="258229"/>
                </a:cubicBezTo>
                <a:lnTo>
                  <a:pt x="451908" y="236139"/>
                </a:lnTo>
                <a:cubicBezTo>
                  <a:pt x="451908" y="229565"/>
                  <a:pt x="457227" y="224246"/>
                  <a:pt x="463800" y="224246"/>
                </a:cubicBezTo>
                <a:cubicBezTo>
                  <a:pt x="470374" y="224246"/>
                  <a:pt x="475693" y="229565"/>
                  <a:pt x="475693" y="236139"/>
                </a:cubicBezTo>
                <a:lnTo>
                  <a:pt x="475693" y="258229"/>
                </a:lnTo>
                <a:close/>
                <a:moveTo>
                  <a:pt x="475693" y="191973"/>
                </a:moveTo>
                <a:cubicBezTo>
                  <a:pt x="475693" y="198547"/>
                  <a:pt x="470374" y="203866"/>
                  <a:pt x="463800" y="203866"/>
                </a:cubicBezTo>
                <a:cubicBezTo>
                  <a:pt x="457227" y="203866"/>
                  <a:pt x="451908" y="198547"/>
                  <a:pt x="451908" y="191973"/>
                </a:cubicBezTo>
                <a:lnTo>
                  <a:pt x="451908" y="169884"/>
                </a:lnTo>
                <a:cubicBezTo>
                  <a:pt x="451908" y="163310"/>
                  <a:pt x="457227" y="157991"/>
                  <a:pt x="463800" y="157991"/>
                </a:cubicBezTo>
                <a:cubicBezTo>
                  <a:pt x="470374" y="157991"/>
                  <a:pt x="475693" y="163310"/>
                  <a:pt x="475693" y="169884"/>
                </a:cubicBezTo>
                <a:lnTo>
                  <a:pt x="475693" y="191973"/>
                </a:lnTo>
                <a:close/>
                <a:moveTo>
                  <a:pt x="475693" y="125717"/>
                </a:moveTo>
                <a:cubicBezTo>
                  <a:pt x="475693" y="132290"/>
                  <a:pt x="470374" y="137609"/>
                  <a:pt x="463800" y="137609"/>
                </a:cubicBezTo>
                <a:cubicBezTo>
                  <a:pt x="457227" y="137609"/>
                  <a:pt x="451908" y="132290"/>
                  <a:pt x="451908" y="125717"/>
                </a:cubicBezTo>
                <a:lnTo>
                  <a:pt x="451908" y="103627"/>
                </a:lnTo>
                <a:cubicBezTo>
                  <a:pt x="451908" y="97054"/>
                  <a:pt x="457227" y="91734"/>
                  <a:pt x="463800" y="91734"/>
                </a:cubicBezTo>
                <a:cubicBezTo>
                  <a:pt x="470374" y="91734"/>
                  <a:pt x="475693" y="97054"/>
                  <a:pt x="475693" y="103627"/>
                </a:cubicBezTo>
                <a:lnTo>
                  <a:pt x="475693" y="125717"/>
                </a:lnTo>
                <a:close/>
                <a:moveTo>
                  <a:pt x="475693" y="59461"/>
                </a:moveTo>
                <a:cubicBezTo>
                  <a:pt x="475693" y="66035"/>
                  <a:pt x="470374" y="71354"/>
                  <a:pt x="463800" y="71354"/>
                </a:cubicBezTo>
                <a:cubicBezTo>
                  <a:pt x="457227" y="71354"/>
                  <a:pt x="451908" y="66035"/>
                  <a:pt x="451908" y="59461"/>
                </a:cubicBezTo>
                <a:lnTo>
                  <a:pt x="451908" y="47569"/>
                </a:lnTo>
                <a:cubicBezTo>
                  <a:pt x="451908" y="40996"/>
                  <a:pt x="457227" y="35677"/>
                  <a:pt x="463800" y="35677"/>
                </a:cubicBezTo>
                <a:cubicBezTo>
                  <a:pt x="470374" y="35677"/>
                  <a:pt x="475693" y="40996"/>
                  <a:pt x="475693" y="47570"/>
                </a:cubicBezTo>
                <a:lnTo>
                  <a:pt x="475693" y="59461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0" name="Gráfico 66">
            <a:extLst>
              <a:ext uri="{FF2B5EF4-FFF2-40B4-BE49-F238E27FC236}">
                <a16:creationId xmlns:a16="http://schemas.microsoft.com/office/drawing/2014/main" id="{0E4E0571-DDC8-E14C-8745-C7B460A25A44}"/>
              </a:ext>
            </a:extLst>
          </p:cNvPr>
          <p:cNvSpPr/>
          <p:nvPr/>
        </p:nvSpPr>
        <p:spPr>
          <a:xfrm>
            <a:off x="12504734" y="11034600"/>
            <a:ext cx="1071096" cy="1168467"/>
          </a:xfrm>
          <a:custGeom>
            <a:avLst/>
            <a:gdLst>
              <a:gd name="connsiteX0" fmla="*/ 351208 w 523262"/>
              <a:gd name="connsiteY0" fmla="*/ 408862 h 570831"/>
              <a:gd name="connsiteX1" fmla="*/ 451909 w 523262"/>
              <a:gd name="connsiteY1" fmla="*/ 190277 h 570831"/>
              <a:gd name="connsiteX2" fmla="*/ 261631 w 523262"/>
              <a:gd name="connsiteY2" fmla="*/ 0 h 570831"/>
              <a:gd name="connsiteX3" fmla="*/ 71354 w 523262"/>
              <a:gd name="connsiteY3" fmla="*/ 190277 h 570831"/>
              <a:gd name="connsiteX4" fmla="*/ 172054 w 523262"/>
              <a:gd name="connsiteY4" fmla="*/ 408862 h 570831"/>
              <a:gd name="connsiteX5" fmla="*/ 0 w 523262"/>
              <a:gd name="connsiteY5" fmla="*/ 487584 h 570831"/>
              <a:gd name="connsiteX6" fmla="*/ 261631 w 523262"/>
              <a:gd name="connsiteY6" fmla="*/ 570831 h 570831"/>
              <a:gd name="connsiteX7" fmla="*/ 523262 w 523262"/>
              <a:gd name="connsiteY7" fmla="*/ 487584 h 570831"/>
              <a:gd name="connsiteX8" fmla="*/ 351208 w 523262"/>
              <a:gd name="connsiteY8" fmla="*/ 408862 h 570831"/>
              <a:gd name="connsiteX9" fmla="*/ 166493 w 523262"/>
              <a:gd name="connsiteY9" fmla="*/ 190277 h 570831"/>
              <a:gd name="connsiteX10" fmla="*/ 261631 w 523262"/>
              <a:gd name="connsiteY10" fmla="*/ 95139 h 570831"/>
              <a:gd name="connsiteX11" fmla="*/ 356769 w 523262"/>
              <a:gd name="connsiteY11" fmla="*/ 190277 h 570831"/>
              <a:gd name="connsiteX12" fmla="*/ 261631 w 523262"/>
              <a:gd name="connsiteY12" fmla="*/ 285416 h 570831"/>
              <a:gd name="connsiteX13" fmla="*/ 166493 w 523262"/>
              <a:gd name="connsiteY13" fmla="*/ 190277 h 570831"/>
              <a:gd name="connsiteX14" fmla="*/ 261631 w 523262"/>
              <a:gd name="connsiteY14" fmla="*/ 523261 h 570831"/>
              <a:gd name="connsiteX15" fmla="*/ 50031 w 523262"/>
              <a:gd name="connsiteY15" fmla="*/ 487584 h 570831"/>
              <a:gd name="connsiteX16" fmla="*/ 210656 w 523262"/>
              <a:gd name="connsiteY16" fmla="*/ 453375 h 570831"/>
              <a:gd name="connsiteX17" fmla="*/ 253664 w 523262"/>
              <a:gd name="connsiteY17" fmla="*/ 496410 h 570831"/>
              <a:gd name="connsiteX18" fmla="*/ 261631 w 523262"/>
              <a:gd name="connsiteY18" fmla="*/ 499476 h 570831"/>
              <a:gd name="connsiteX19" fmla="*/ 269598 w 523262"/>
              <a:gd name="connsiteY19" fmla="*/ 496410 h 570831"/>
              <a:gd name="connsiteX20" fmla="*/ 312607 w 523262"/>
              <a:gd name="connsiteY20" fmla="*/ 453375 h 570831"/>
              <a:gd name="connsiteX21" fmla="*/ 473231 w 523262"/>
              <a:gd name="connsiteY21" fmla="*/ 487584 h 570831"/>
              <a:gd name="connsiteX22" fmla="*/ 261631 w 523262"/>
              <a:gd name="connsiteY22" fmla="*/ 52326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3262" h="570831">
                <a:moveTo>
                  <a:pt x="351208" y="408862"/>
                </a:moveTo>
                <a:cubicBezTo>
                  <a:pt x="399766" y="348873"/>
                  <a:pt x="451909" y="266789"/>
                  <a:pt x="451909" y="190277"/>
                </a:cubicBezTo>
                <a:cubicBezTo>
                  <a:pt x="451909" y="85360"/>
                  <a:pt x="366548" y="0"/>
                  <a:pt x="261631" y="0"/>
                </a:cubicBezTo>
                <a:cubicBezTo>
                  <a:pt x="156714" y="0"/>
                  <a:pt x="71354" y="85360"/>
                  <a:pt x="71354" y="190277"/>
                </a:cubicBezTo>
                <a:cubicBezTo>
                  <a:pt x="71354" y="266789"/>
                  <a:pt x="123496" y="348873"/>
                  <a:pt x="172054" y="408862"/>
                </a:cubicBezTo>
                <a:cubicBezTo>
                  <a:pt x="95836" y="416291"/>
                  <a:pt x="0" y="435889"/>
                  <a:pt x="0" y="487584"/>
                </a:cubicBezTo>
                <a:cubicBezTo>
                  <a:pt x="0" y="568496"/>
                  <a:pt x="234850" y="570831"/>
                  <a:pt x="261631" y="570831"/>
                </a:cubicBezTo>
                <a:cubicBezTo>
                  <a:pt x="288412" y="570831"/>
                  <a:pt x="523262" y="568496"/>
                  <a:pt x="523262" y="487584"/>
                </a:cubicBezTo>
                <a:cubicBezTo>
                  <a:pt x="523262" y="435889"/>
                  <a:pt x="427426" y="416291"/>
                  <a:pt x="351208" y="408862"/>
                </a:cubicBezTo>
                <a:close/>
                <a:moveTo>
                  <a:pt x="166493" y="190277"/>
                </a:moveTo>
                <a:cubicBezTo>
                  <a:pt x="166493" y="137819"/>
                  <a:pt x="209162" y="95139"/>
                  <a:pt x="261631" y="95139"/>
                </a:cubicBezTo>
                <a:cubicBezTo>
                  <a:pt x="314101" y="95139"/>
                  <a:pt x="356769" y="137819"/>
                  <a:pt x="356769" y="190277"/>
                </a:cubicBezTo>
                <a:cubicBezTo>
                  <a:pt x="356769" y="242736"/>
                  <a:pt x="314101" y="285416"/>
                  <a:pt x="261631" y="285416"/>
                </a:cubicBezTo>
                <a:cubicBezTo>
                  <a:pt x="209162" y="285416"/>
                  <a:pt x="166493" y="242736"/>
                  <a:pt x="166493" y="190277"/>
                </a:cubicBezTo>
                <a:close/>
                <a:moveTo>
                  <a:pt x="261631" y="523261"/>
                </a:moveTo>
                <a:cubicBezTo>
                  <a:pt x="144706" y="523261"/>
                  <a:pt x="68009" y="501881"/>
                  <a:pt x="50031" y="487584"/>
                </a:cubicBezTo>
                <a:cubicBezTo>
                  <a:pt x="65240" y="475490"/>
                  <a:pt x="122597" y="458376"/>
                  <a:pt x="210656" y="453375"/>
                </a:cubicBezTo>
                <a:cubicBezTo>
                  <a:pt x="233897" y="478361"/>
                  <a:pt x="251427" y="494390"/>
                  <a:pt x="253664" y="496410"/>
                </a:cubicBezTo>
                <a:cubicBezTo>
                  <a:pt x="255941" y="498454"/>
                  <a:pt x="258774" y="499476"/>
                  <a:pt x="261631" y="499476"/>
                </a:cubicBezTo>
                <a:cubicBezTo>
                  <a:pt x="264488" y="499476"/>
                  <a:pt x="267322" y="498454"/>
                  <a:pt x="269598" y="496410"/>
                </a:cubicBezTo>
                <a:cubicBezTo>
                  <a:pt x="271836" y="494389"/>
                  <a:pt x="289365" y="478361"/>
                  <a:pt x="312607" y="453375"/>
                </a:cubicBezTo>
                <a:cubicBezTo>
                  <a:pt x="400665" y="458376"/>
                  <a:pt x="458024" y="475490"/>
                  <a:pt x="473231" y="487584"/>
                </a:cubicBezTo>
                <a:cubicBezTo>
                  <a:pt x="455253" y="501881"/>
                  <a:pt x="378557" y="523261"/>
                  <a:pt x="261631" y="52326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27ABB9"/>
      </a:accent1>
      <a:accent2>
        <a:srgbClr val="2C6187"/>
      </a:accent2>
      <a:accent3>
        <a:srgbClr val="FF8E58"/>
      </a:accent3>
      <a:accent4>
        <a:srgbClr val="A8DCA8"/>
      </a:accent4>
      <a:accent5>
        <a:srgbClr val="27ABB9"/>
      </a:accent5>
      <a:accent6>
        <a:srgbClr val="2C6187"/>
      </a:accent6>
      <a:hlink>
        <a:srgbClr val="FF8E58"/>
      </a:hlink>
      <a:folHlink>
        <a:srgbClr val="A8DCA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115271</TotalTime>
  <Words>2110</Words>
  <Application>Microsoft Macintosh PowerPoint</Application>
  <PresentationFormat>Custom</PresentationFormat>
  <Paragraphs>274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19230</cp:revision>
  <dcterms:created xsi:type="dcterms:W3CDTF">2014-11-12T21:47:38Z</dcterms:created>
  <dcterms:modified xsi:type="dcterms:W3CDTF">2020-10-19T14:01:01Z</dcterms:modified>
  <cp:category/>
</cp:coreProperties>
</file>