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3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9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1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4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3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5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6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Freeform 408">
            <a:extLst>
              <a:ext uri="{FF2B5EF4-FFF2-40B4-BE49-F238E27FC236}">
                <a16:creationId xmlns:a16="http://schemas.microsoft.com/office/drawing/2014/main" id="{5D1F6969-5CA2-784B-A845-52EC4B4A6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25" y="6591021"/>
            <a:ext cx="6791560" cy="6313809"/>
          </a:xfrm>
          <a:custGeom>
            <a:avLst/>
            <a:gdLst>
              <a:gd name="T0" fmla="*/ 0 w 6395"/>
              <a:gd name="T1" fmla="*/ 0 h 5946"/>
              <a:gd name="T2" fmla="*/ 495 w 6395"/>
              <a:gd name="T3" fmla="*/ 872 h 5946"/>
              <a:gd name="T4" fmla="*/ 1304 w 6395"/>
              <a:gd name="T5" fmla="*/ 2941 h 5946"/>
              <a:gd name="T6" fmla="*/ 1457 w 6395"/>
              <a:gd name="T7" fmla="*/ 2851 h 5946"/>
              <a:gd name="T8" fmla="*/ 1961 w 6395"/>
              <a:gd name="T9" fmla="*/ 4047 h 5946"/>
              <a:gd name="T10" fmla="*/ 2176 w 6395"/>
              <a:gd name="T11" fmla="*/ 4443 h 5946"/>
              <a:gd name="T12" fmla="*/ 2303 w 6395"/>
              <a:gd name="T13" fmla="*/ 4829 h 5946"/>
              <a:gd name="T14" fmla="*/ 2932 w 6395"/>
              <a:gd name="T15" fmla="*/ 5306 h 5946"/>
              <a:gd name="T16" fmla="*/ 3193 w 6395"/>
              <a:gd name="T17" fmla="*/ 5945 h 5946"/>
              <a:gd name="T18" fmla="*/ 3507 w 6395"/>
              <a:gd name="T19" fmla="*/ 5468 h 5946"/>
              <a:gd name="T20" fmla="*/ 3974 w 6395"/>
              <a:gd name="T21" fmla="*/ 3867 h 5946"/>
              <a:gd name="T22" fmla="*/ 4460 w 6395"/>
              <a:gd name="T23" fmla="*/ 2878 h 5946"/>
              <a:gd name="T24" fmla="*/ 5000 w 6395"/>
              <a:gd name="T25" fmla="*/ 3138 h 5946"/>
              <a:gd name="T26" fmla="*/ 5099 w 6395"/>
              <a:gd name="T27" fmla="*/ 3049 h 5946"/>
              <a:gd name="T28" fmla="*/ 5234 w 6395"/>
              <a:gd name="T29" fmla="*/ 2644 h 5946"/>
              <a:gd name="T30" fmla="*/ 5315 w 6395"/>
              <a:gd name="T31" fmla="*/ 1924 h 5946"/>
              <a:gd name="T32" fmla="*/ 5926 w 6395"/>
              <a:gd name="T33" fmla="*/ 1196 h 5946"/>
              <a:gd name="T34" fmla="*/ 6394 w 6395"/>
              <a:gd name="T35" fmla="*/ 0 h 5946"/>
              <a:gd name="T36" fmla="*/ 0 w 6395"/>
              <a:gd name="T37" fmla="*/ 0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95" h="5946">
                <a:moveTo>
                  <a:pt x="0" y="0"/>
                </a:moveTo>
                <a:lnTo>
                  <a:pt x="495" y="872"/>
                </a:lnTo>
                <a:lnTo>
                  <a:pt x="1304" y="2941"/>
                </a:lnTo>
                <a:lnTo>
                  <a:pt x="1457" y="2851"/>
                </a:lnTo>
                <a:lnTo>
                  <a:pt x="1961" y="4047"/>
                </a:lnTo>
                <a:lnTo>
                  <a:pt x="2176" y="4443"/>
                </a:lnTo>
                <a:lnTo>
                  <a:pt x="2303" y="4829"/>
                </a:lnTo>
                <a:lnTo>
                  <a:pt x="2932" y="5306"/>
                </a:lnTo>
                <a:lnTo>
                  <a:pt x="3193" y="5945"/>
                </a:lnTo>
                <a:lnTo>
                  <a:pt x="3507" y="5468"/>
                </a:lnTo>
                <a:lnTo>
                  <a:pt x="3974" y="3867"/>
                </a:lnTo>
                <a:lnTo>
                  <a:pt x="4460" y="2878"/>
                </a:lnTo>
                <a:lnTo>
                  <a:pt x="5000" y="3138"/>
                </a:lnTo>
                <a:lnTo>
                  <a:pt x="5099" y="3049"/>
                </a:lnTo>
                <a:lnTo>
                  <a:pt x="5234" y="2644"/>
                </a:lnTo>
                <a:lnTo>
                  <a:pt x="5315" y="1924"/>
                </a:lnTo>
                <a:lnTo>
                  <a:pt x="5926" y="1196"/>
                </a:lnTo>
                <a:lnTo>
                  <a:pt x="6394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09">
            <a:extLst>
              <a:ext uri="{FF2B5EF4-FFF2-40B4-BE49-F238E27FC236}">
                <a16:creationId xmlns:a16="http://schemas.microsoft.com/office/drawing/2014/main" id="{366BD746-C351-A541-A6AB-96E7F7BE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25" y="3677677"/>
            <a:ext cx="6791560" cy="2913345"/>
          </a:xfrm>
          <a:custGeom>
            <a:avLst/>
            <a:gdLst>
              <a:gd name="T0" fmla="*/ 0 w 6395"/>
              <a:gd name="T1" fmla="*/ 2743 h 2744"/>
              <a:gd name="T2" fmla="*/ 675 w 6395"/>
              <a:gd name="T3" fmla="*/ 1970 h 2744"/>
              <a:gd name="T4" fmla="*/ 1421 w 6395"/>
              <a:gd name="T5" fmla="*/ 1718 h 2744"/>
              <a:gd name="T6" fmla="*/ 1610 w 6395"/>
              <a:gd name="T7" fmla="*/ 1349 h 2744"/>
              <a:gd name="T8" fmla="*/ 1898 w 6395"/>
              <a:gd name="T9" fmla="*/ 1160 h 2744"/>
              <a:gd name="T10" fmla="*/ 2258 w 6395"/>
              <a:gd name="T11" fmla="*/ 1466 h 2744"/>
              <a:gd name="T12" fmla="*/ 3130 w 6395"/>
              <a:gd name="T13" fmla="*/ 540 h 2744"/>
              <a:gd name="T14" fmla="*/ 3534 w 6395"/>
              <a:gd name="T15" fmla="*/ 0 h 2744"/>
              <a:gd name="T16" fmla="*/ 3714 w 6395"/>
              <a:gd name="T17" fmla="*/ 252 h 2744"/>
              <a:gd name="T18" fmla="*/ 4181 w 6395"/>
              <a:gd name="T19" fmla="*/ 423 h 2744"/>
              <a:gd name="T20" fmla="*/ 4469 w 6395"/>
              <a:gd name="T21" fmla="*/ 756 h 2744"/>
              <a:gd name="T22" fmla="*/ 4910 w 6395"/>
              <a:gd name="T23" fmla="*/ 1232 h 2744"/>
              <a:gd name="T24" fmla="*/ 5081 w 6395"/>
              <a:gd name="T25" fmla="*/ 1124 h 2744"/>
              <a:gd name="T26" fmla="*/ 6394 w 6395"/>
              <a:gd name="T27" fmla="*/ 2743 h 2744"/>
              <a:gd name="T28" fmla="*/ 0 w 6395"/>
              <a:gd name="T29" fmla="*/ 2743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95" h="2744">
                <a:moveTo>
                  <a:pt x="0" y="2743"/>
                </a:moveTo>
                <a:lnTo>
                  <a:pt x="675" y="1970"/>
                </a:lnTo>
                <a:lnTo>
                  <a:pt x="1421" y="1718"/>
                </a:lnTo>
                <a:lnTo>
                  <a:pt x="1610" y="1349"/>
                </a:lnTo>
                <a:lnTo>
                  <a:pt x="1898" y="1160"/>
                </a:lnTo>
                <a:lnTo>
                  <a:pt x="2258" y="1466"/>
                </a:lnTo>
                <a:lnTo>
                  <a:pt x="3130" y="540"/>
                </a:lnTo>
                <a:lnTo>
                  <a:pt x="3534" y="0"/>
                </a:lnTo>
                <a:lnTo>
                  <a:pt x="3714" y="252"/>
                </a:lnTo>
                <a:lnTo>
                  <a:pt x="4181" y="423"/>
                </a:lnTo>
                <a:lnTo>
                  <a:pt x="4469" y="756"/>
                </a:lnTo>
                <a:lnTo>
                  <a:pt x="4910" y="1232"/>
                </a:lnTo>
                <a:lnTo>
                  <a:pt x="5081" y="1124"/>
                </a:lnTo>
                <a:lnTo>
                  <a:pt x="6394" y="2743"/>
                </a:lnTo>
                <a:lnTo>
                  <a:pt x="0" y="27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10">
            <a:extLst>
              <a:ext uri="{FF2B5EF4-FFF2-40B4-BE49-F238E27FC236}">
                <a16:creationId xmlns:a16="http://schemas.microsoft.com/office/drawing/2014/main" id="{9513E695-2E18-1944-8644-2CCE3206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435" y="5424745"/>
            <a:ext cx="2206087" cy="1166276"/>
          </a:xfrm>
          <a:custGeom>
            <a:avLst/>
            <a:gdLst>
              <a:gd name="T0" fmla="*/ 0 w 2078"/>
              <a:gd name="T1" fmla="*/ 1097 h 1098"/>
              <a:gd name="T2" fmla="*/ 647 w 2078"/>
              <a:gd name="T3" fmla="*/ 504 h 1098"/>
              <a:gd name="T4" fmla="*/ 647 w 2078"/>
              <a:gd name="T5" fmla="*/ 333 h 1098"/>
              <a:gd name="T6" fmla="*/ 1358 w 2078"/>
              <a:gd name="T7" fmla="*/ 0 h 1098"/>
              <a:gd name="T8" fmla="*/ 1421 w 2078"/>
              <a:gd name="T9" fmla="*/ 441 h 1098"/>
              <a:gd name="T10" fmla="*/ 2077 w 2078"/>
              <a:gd name="T11" fmla="*/ 0 h 1098"/>
              <a:gd name="T12" fmla="*/ 1897 w 2078"/>
              <a:gd name="T13" fmla="*/ 468 h 1098"/>
              <a:gd name="T14" fmla="*/ 1861 w 2078"/>
              <a:gd name="T15" fmla="*/ 630 h 1098"/>
              <a:gd name="T16" fmla="*/ 1421 w 2078"/>
              <a:gd name="T17" fmla="*/ 1097 h 1098"/>
              <a:gd name="T18" fmla="*/ 0 w 2078"/>
              <a:gd name="T19" fmla="*/ 1097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8" h="1098">
                <a:moveTo>
                  <a:pt x="0" y="1097"/>
                </a:moveTo>
                <a:lnTo>
                  <a:pt x="647" y="504"/>
                </a:lnTo>
                <a:lnTo>
                  <a:pt x="647" y="333"/>
                </a:lnTo>
                <a:lnTo>
                  <a:pt x="1358" y="0"/>
                </a:lnTo>
                <a:lnTo>
                  <a:pt x="1421" y="441"/>
                </a:lnTo>
                <a:lnTo>
                  <a:pt x="2077" y="0"/>
                </a:lnTo>
                <a:lnTo>
                  <a:pt x="1897" y="468"/>
                </a:lnTo>
                <a:lnTo>
                  <a:pt x="1861" y="630"/>
                </a:lnTo>
                <a:lnTo>
                  <a:pt x="1421" y="1097"/>
                </a:lnTo>
                <a:lnTo>
                  <a:pt x="0" y="10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11">
            <a:extLst>
              <a:ext uri="{FF2B5EF4-FFF2-40B4-BE49-F238E27FC236}">
                <a16:creationId xmlns:a16="http://schemas.microsoft.com/office/drawing/2014/main" id="{FC188827-646D-A541-B0D3-EB51F48D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765" y="3677677"/>
            <a:ext cx="1185012" cy="2922713"/>
          </a:xfrm>
          <a:custGeom>
            <a:avLst/>
            <a:gdLst>
              <a:gd name="T0" fmla="*/ 0 w 1116"/>
              <a:gd name="T1" fmla="*/ 2752 h 2753"/>
              <a:gd name="T2" fmla="*/ 0 w 1116"/>
              <a:gd name="T3" fmla="*/ 1781 h 2753"/>
              <a:gd name="T4" fmla="*/ 306 w 1116"/>
              <a:gd name="T5" fmla="*/ 1017 h 2753"/>
              <a:gd name="T6" fmla="*/ 153 w 1116"/>
              <a:gd name="T7" fmla="*/ 495 h 2753"/>
              <a:gd name="T8" fmla="*/ 243 w 1116"/>
              <a:gd name="T9" fmla="*/ 0 h 2753"/>
              <a:gd name="T10" fmla="*/ 405 w 1116"/>
              <a:gd name="T11" fmla="*/ 801 h 2753"/>
              <a:gd name="T12" fmla="*/ 836 w 1116"/>
              <a:gd name="T13" fmla="*/ 1017 h 2753"/>
              <a:gd name="T14" fmla="*/ 836 w 1116"/>
              <a:gd name="T15" fmla="*/ 1997 h 2753"/>
              <a:gd name="T16" fmla="*/ 1115 w 1116"/>
              <a:gd name="T17" fmla="*/ 2743 h 2753"/>
              <a:gd name="T18" fmla="*/ 0 w 1116"/>
              <a:gd name="T19" fmla="*/ 2752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6" h="2753">
                <a:moveTo>
                  <a:pt x="0" y="2752"/>
                </a:moveTo>
                <a:lnTo>
                  <a:pt x="0" y="1781"/>
                </a:lnTo>
                <a:lnTo>
                  <a:pt x="306" y="1017"/>
                </a:lnTo>
                <a:lnTo>
                  <a:pt x="153" y="495"/>
                </a:lnTo>
                <a:lnTo>
                  <a:pt x="243" y="0"/>
                </a:lnTo>
                <a:lnTo>
                  <a:pt x="405" y="801"/>
                </a:lnTo>
                <a:lnTo>
                  <a:pt x="836" y="1017"/>
                </a:lnTo>
                <a:lnTo>
                  <a:pt x="836" y="1997"/>
                </a:lnTo>
                <a:lnTo>
                  <a:pt x="1115" y="2743"/>
                </a:lnTo>
                <a:lnTo>
                  <a:pt x="0" y="275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12">
            <a:extLst>
              <a:ext uri="{FF2B5EF4-FFF2-40B4-BE49-F238E27FC236}">
                <a16:creationId xmlns:a16="http://schemas.microsoft.com/office/drawing/2014/main" id="{2CFAE0A9-8373-5F4F-BDCC-8804DF92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3296" y="4057066"/>
            <a:ext cx="2332549" cy="2533956"/>
          </a:xfrm>
          <a:custGeom>
            <a:avLst/>
            <a:gdLst>
              <a:gd name="T0" fmla="*/ 2195 w 2196"/>
              <a:gd name="T1" fmla="*/ 2383 h 2384"/>
              <a:gd name="T2" fmla="*/ 1799 w 2196"/>
              <a:gd name="T3" fmla="*/ 1835 h 2384"/>
              <a:gd name="T4" fmla="*/ 1098 w 2196"/>
              <a:gd name="T5" fmla="*/ 1358 h 2384"/>
              <a:gd name="T6" fmla="*/ 1053 w 2196"/>
              <a:gd name="T7" fmla="*/ 872 h 2384"/>
              <a:gd name="T8" fmla="*/ 324 w 2196"/>
              <a:gd name="T9" fmla="*/ 63 h 2384"/>
              <a:gd name="T10" fmla="*/ 153 w 2196"/>
              <a:gd name="T11" fmla="*/ 0 h 2384"/>
              <a:gd name="T12" fmla="*/ 0 w 2196"/>
              <a:gd name="T13" fmla="*/ 378 h 2384"/>
              <a:gd name="T14" fmla="*/ 549 w 2196"/>
              <a:gd name="T15" fmla="*/ 648 h 2384"/>
              <a:gd name="T16" fmla="*/ 801 w 2196"/>
              <a:gd name="T17" fmla="*/ 1385 h 2384"/>
              <a:gd name="T18" fmla="*/ 1638 w 2196"/>
              <a:gd name="T19" fmla="*/ 1952 h 2384"/>
              <a:gd name="T20" fmla="*/ 2195 w 2196"/>
              <a:gd name="T21" fmla="*/ 2383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96" h="2384">
                <a:moveTo>
                  <a:pt x="2195" y="2383"/>
                </a:moveTo>
                <a:lnTo>
                  <a:pt x="1799" y="1835"/>
                </a:lnTo>
                <a:lnTo>
                  <a:pt x="1098" y="1358"/>
                </a:lnTo>
                <a:lnTo>
                  <a:pt x="1053" y="872"/>
                </a:lnTo>
                <a:lnTo>
                  <a:pt x="324" y="63"/>
                </a:lnTo>
                <a:lnTo>
                  <a:pt x="153" y="0"/>
                </a:lnTo>
                <a:lnTo>
                  <a:pt x="0" y="378"/>
                </a:lnTo>
                <a:lnTo>
                  <a:pt x="549" y="648"/>
                </a:lnTo>
                <a:lnTo>
                  <a:pt x="801" y="1385"/>
                </a:lnTo>
                <a:lnTo>
                  <a:pt x="1638" y="1952"/>
                </a:lnTo>
                <a:lnTo>
                  <a:pt x="2195" y="238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13">
            <a:extLst>
              <a:ext uri="{FF2B5EF4-FFF2-40B4-BE49-F238E27FC236}">
                <a16:creationId xmlns:a16="http://schemas.microsoft.com/office/drawing/2014/main" id="{ADF6F918-3767-074D-81CB-02D766FB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219" y="4183531"/>
            <a:ext cx="946135" cy="1011708"/>
          </a:xfrm>
          <a:custGeom>
            <a:avLst/>
            <a:gdLst>
              <a:gd name="T0" fmla="*/ 890 w 891"/>
              <a:gd name="T1" fmla="*/ 0 h 954"/>
              <a:gd name="T2" fmla="*/ 728 w 891"/>
              <a:gd name="T3" fmla="*/ 521 h 954"/>
              <a:gd name="T4" fmla="*/ 809 w 891"/>
              <a:gd name="T5" fmla="*/ 647 h 954"/>
              <a:gd name="T6" fmla="*/ 809 w 891"/>
              <a:gd name="T7" fmla="*/ 845 h 954"/>
              <a:gd name="T8" fmla="*/ 161 w 891"/>
              <a:gd name="T9" fmla="*/ 926 h 954"/>
              <a:gd name="T10" fmla="*/ 0 w 891"/>
              <a:gd name="T11" fmla="*/ 953 h 954"/>
              <a:gd name="T12" fmla="*/ 890 w 891"/>
              <a:gd name="T13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1" h="954">
                <a:moveTo>
                  <a:pt x="890" y="0"/>
                </a:moveTo>
                <a:lnTo>
                  <a:pt x="728" y="521"/>
                </a:lnTo>
                <a:lnTo>
                  <a:pt x="809" y="647"/>
                </a:lnTo>
                <a:lnTo>
                  <a:pt x="809" y="845"/>
                </a:lnTo>
                <a:lnTo>
                  <a:pt x="161" y="926"/>
                </a:lnTo>
                <a:lnTo>
                  <a:pt x="0" y="953"/>
                </a:lnTo>
                <a:lnTo>
                  <a:pt x="89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14">
            <a:extLst>
              <a:ext uri="{FF2B5EF4-FFF2-40B4-BE49-F238E27FC236}">
                <a16:creationId xmlns:a16="http://schemas.microsoft.com/office/drawing/2014/main" id="{593063F6-C212-F745-B872-DF9CB98B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282" y="6591021"/>
            <a:ext cx="2407491" cy="5367674"/>
          </a:xfrm>
          <a:custGeom>
            <a:avLst/>
            <a:gdLst>
              <a:gd name="T0" fmla="*/ 0 w 2267"/>
              <a:gd name="T1" fmla="*/ 0 h 5055"/>
              <a:gd name="T2" fmla="*/ 287 w 2267"/>
              <a:gd name="T3" fmla="*/ 800 h 5055"/>
              <a:gd name="T4" fmla="*/ 1043 w 2267"/>
              <a:gd name="T5" fmla="*/ 1753 h 5055"/>
              <a:gd name="T6" fmla="*/ 980 w 2267"/>
              <a:gd name="T7" fmla="*/ 2500 h 5055"/>
              <a:gd name="T8" fmla="*/ 1448 w 2267"/>
              <a:gd name="T9" fmla="*/ 3633 h 5055"/>
              <a:gd name="T10" fmla="*/ 1619 w 2267"/>
              <a:gd name="T11" fmla="*/ 4047 h 5055"/>
              <a:gd name="T12" fmla="*/ 1834 w 2267"/>
              <a:gd name="T13" fmla="*/ 4443 h 5055"/>
              <a:gd name="T14" fmla="*/ 1961 w 2267"/>
              <a:gd name="T15" fmla="*/ 4829 h 5055"/>
              <a:gd name="T16" fmla="*/ 2266 w 2267"/>
              <a:gd name="T17" fmla="*/ 5054 h 5055"/>
              <a:gd name="T18" fmla="*/ 2158 w 2267"/>
              <a:gd name="T19" fmla="*/ 4658 h 5055"/>
              <a:gd name="T20" fmla="*/ 2194 w 2267"/>
              <a:gd name="T21" fmla="*/ 4074 h 5055"/>
              <a:gd name="T22" fmla="*/ 1313 w 2267"/>
              <a:gd name="T23" fmla="*/ 2644 h 5055"/>
              <a:gd name="T24" fmla="*/ 1358 w 2267"/>
              <a:gd name="T25" fmla="*/ 1870 h 5055"/>
              <a:gd name="T26" fmla="*/ 719 w 2267"/>
              <a:gd name="T27" fmla="*/ 1025 h 5055"/>
              <a:gd name="T28" fmla="*/ 602 w 2267"/>
              <a:gd name="T29" fmla="*/ 503 h 5055"/>
              <a:gd name="T30" fmla="*/ 179 w 2267"/>
              <a:gd name="T31" fmla="*/ 0 h 5055"/>
              <a:gd name="T32" fmla="*/ 0 w 2267"/>
              <a:gd name="T33" fmla="*/ 0 h 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67" h="5055">
                <a:moveTo>
                  <a:pt x="0" y="0"/>
                </a:moveTo>
                <a:lnTo>
                  <a:pt x="287" y="800"/>
                </a:lnTo>
                <a:lnTo>
                  <a:pt x="1043" y="1753"/>
                </a:lnTo>
                <a:lnTo>
                  <a:pt x="980" y="2500"/>
                </a:lnTo>
                <a:lnTo>
                  <a:pt x="1448" y="3633"/>
                </a:lnTo>
                <a:lnTo>
                  <a:pt x="1619" y="4047"/>
                </a:lnTo>
                <a:lnTo>
                  <a:pt x="1834" y="4443"/>
                </a:lnTo>
                <a:lnTo>
                  <a:pt x="1961" y="4829"/>
                </a:lnTo>
                <a:lnTo>
                  <a:pt x="2266" y="5054"/>
                </a:lnTo>
                <a:lnTo>
                  <a:pt x="2158" y="4658"/>
                </a:lnTo>
                <a:lnTo>
                  <a:pt x="2194" y="4074"/>
                </a:lnTo>
                <a:lnTo>
                  <a:pt x="1313" y="2644"/>
                </a:lnTo>
                <a:lnTo>
                  <a:pt x="1358" y="1870"/>
                </a:lnTo>
                <a:lnTo>
                  <a:pt x="719" y="1025"/>
                </a:lnTo>
                <a:lnTo>
                  <a:pt x="602" y="503"/>
                </a:lnTo>
                <a:lnTo>
                  <a:pt x="17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15">
            <a:extLst>
              <a:ext uri="{FF2B5EF4-FFF2-40B4-BE49-F238E27FC236}">
                <a16:creationId xmlns:a16="http://schemas.microsoft.com/office/drawing/2014/main" id="{5B9652FA-514E-FA42-8999-39A831135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874" y="6591021"/>
            <a:ext cx="1231847" cy="6313809"/>
          </a:xfrm>
          <a:custGeom>
            <a:avLst/>
            <a:gdLst>
              <a:gd name="T0" fmla="*/ 1097 w 1161"/>
              <a:gd name="T1" fmla="*/ 0 h 5946"/>
              <a:gd name="T2" fmla="*/ 1115 w 1161"/>
              <a:gd name="T3" fmla="*/ 2347 h 5946"/>
              <a:gd name="T4" fmla="*/ 935 w 1161"/>
              <a:gd name="T5" fmla="*/ 3804 h 5946"/>
              <a:gd name="T6" fmla="*/ 1151 w 1161"/>
              <a:gd name="T7" fmla="*/ 4937 h 5946"/>
              <a:gd name="T8" fmla="*/ 1160 w 1161"/>
              <a:gd name="T9" fmla="*/ 5945 h 5946"/>
              <a:gd name="T10" fmla="*/ 899 w 1161"/>
              <a:gd name="T11" fmla="*/ 5306 h 5946"/>
              <a:gd name="T12" fmla="*/ 845 w 1161"/>
              <a:gd name="T13" fmla="*/ 4335 h 5946"/>
              <a:gd name="T14" fmla="*/ 305 w 1161"/>
              <a:gd name="T15" fmla="*/ 3597 h 5946"/>
              <a:gd name="T16" fmla="*/ 179 w 1161"/>
              <a:gd name="T17" fmla="*/ 2023 h 5946"/>
              <a:gd name="T18" fmla="*/ 530 w 1161"/>
              <a:gd name="T19" fmla="*/ 1025 h 5946"/>
              <a:gd name="T20" fmla="*/ 0 w 1161"/>
              <a:gd name="T21" fmla="*/ 9 h 5946"/>
              <a:gd name="T22" fmla="*/ 1097 w 1161"/>
              <a:gd name="T23" fmla="*/ 0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5946">
                <a:moveTo>
                  <a:pt x="1097" y="0"/>
                </a:moveTo>
                <a:lnTo>
                  <a:pt x="1115" y="2347"/>
                </a:lnTo>
                <a:lnTo>
                  <a:pt x="935" y="3804"/>
                </a:lnTo>
                <a:lnTo>
                  <a:pt x="1151" y="4937"/>
                </a:lnTo>
                <a:lnTo>
                  <a:pt x="1160" y="5945"/>
                </a:lnTo>
                <a:lnTo>
                  <a:pt x="899" y="5306"/>
                </a:lnTo>
                <a:lnTo>
                  <a:pt x="845" y="4335"/>
                </a:lnTo>
                <a:lnTo>
                  <a:pt x="305" y="3597"/>
                </a:lnTo>
                <a:lnTo>
                  <a:pt x="179" y="2023"/>
                </a:lnTo>
                <a:lnTo>
                  <a:pt x="530" y="1025"/>
                </a:lnTo>
                <a:lnTo>
                  <a:pt x="0" y="9"/>
                </a:lnTo>
                <a:lnTo>
                  <a:pt x="109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16">
            <a:extLst>
              <a:ext uri="{FF2B5EF4-FFF2-40B4-BE49-F238E27FC236}">
                <a16:creationId xmlns:a16="http://schemas.microsoft.com/office/drawing/2014/main" id="{79371787-D393-0E43-918B-C09DD811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927" y="6591021"/>
            <a:ext cx="1395783" cy="2627630"/>
          </a:xfrm>
          <a:custGeom>
            <a:avLst/>
            <a:gdLst>
              <a:gd name="T0" fmla="*/ 1312 w 1313"/>
              <a:gd name="T1" fmla="*/ 0 h 2474"/>
              <a:gd name="T2" fmla="*/ 1042 w 1313"/>
              <a:gd name="T3" fmla="*/ 872 h 2474"/>
              <a:gd name="T4" fmla="*/ 1042 w 1313"/>
              <a:gd name="T5" fmla="*/ 1367 h 2474"/>
              <a:gd name="T6" fmla="*/ 386 w 1313"/>
              <a:gd name="T7" fmla="*/ 2473 h 2474"/>
              <a:gd name="T8" fmla="*/ 350 w 1313"/>
              <a:gd name="T9" fmla="*/ 1825 h 2474"/>
              <a:gd name="T10" fmla="*/ 547 w 1313"/>
              <a:gd name="T11" fmla="*/ 701 h 2474"/>
              <a:gd name="T12" fmla="*/ 0 w 1313"/>
              <a:gd name="T13" fmla="*/ 0 h 2474"/>
              <a:gd name="T14" fmla="*/ 1312 w 1313"/>
              <a:gd name="T15" fmla="*/ 0 h 2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3" h="2474">
                <a:moveTo>
                  <a:pt x="1312" y="0"/>
                </a:moveTo>
                <a:lnTo>
                  <a:pt x="1042" y="872"/>
                </a:lnTo>
                <a:lnTo>
                  <a:pt x="1042" y="1367"/>
                </a:lnTo>
                <a:lnTo>
                  <a:pt x="386" y="2473"/>
                </a:lnTo>
                <a:lnTo>
                  <a:pt x="350" y="1825"/>
                </a:lnTo>
                <a:lnTo>
                  <a:pt x="547" y="701"/>
                </a:lnTo>
                <a:lnTo>
                  <a:pt x="0" y="0"/>
                </a:lnTo>
                <a:lnTo>
                  <a:pt x="131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17">
            <a:extLst>
              <a:ext uri="{FF2B5EF4-FFF2-40B4-BE49-F238E27FC236}">
                <a16:creationId xmlns:a16="http://schemas.microsoft.com/office/drawing/2014/main" id="{095D522B-F211-8F4D-A89F-2B5DCE27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837" y="6591021"/>
            <a:ext cx="1100700" cy="2215452"/>
          </a:xfrm>
          <a:custGeom>
            <a:avLst/>
            <a:gdLst>
              <a:gd name="T0" fmla="*/ 1034 w 1035"/>
              <a:gd name="T1" fmla="*/ 0 h 2087"/>
              <a:gd name="T2" fmla="*/ 647 w 1035"/>
              <a:gd name="T3" fmla="*/ 575 h 2087"/>
              <a:gd name="T4" fmla="*/ 548 w 1035"/>
              <a:gd name="T5" fmla="*/ 1214 h 2087"/>
              <a:gd name="T6" fmla="*/ 54 w 1035"/>
              <a:gd name="T7" fmla="*/ 2086 h 2087"/>
              <a:gd name="T8" fmla="*/ 270 w 1035"/>
              <a:gd name="T9" fmla="*/ 998 h 2087"/>
              <a:gd name="T10" fmla="*/ 144 w 1035"/>
              <a:gd name="T11" fmla="*/ 557 h 2087"/>
              <a:gd name="T12" fmla="*/ 234 w 1035"/>
              <a:gd name="T13" fmla="*/ 368 h 2087"/>
              <a:gd name="T14" fmla="*/ 0 w 1035"/>
              <a:gd name="T15" fmla="*/ 0 h 2087"/>
              <a:gd name="T16" fmla="*/ 1034 w 1035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5" h="2087">
                <a:moveTo>
                  <a:pt x="1034" y="0"/>
                </a:moveTo>
                <a:lnTo>
                  <a:pt x="647" y="575"/>
                </a:lnTo>
                <a:lnTo>
                  <a:pt x="548" y="1214"/>
                </a:lnTo>
                <a:lnTo>
                  <a:pt x="54" y="2086"/>
                </a:lnTo>
                <a:lnTo>
                  <a:pt x="270" y="998"/>
                </a:lnTo>
                <a:lnTo>
                  <a:pt x="144" y="557"/>
                </a:lnTo>
                <a:lnTo>
                  <a:pt x="234" y="368"/>
                </a:lnTo>
                <a:lnTo>
                  <a:pt x="0" y="0"/>
                </a:lnTo>
                <a:lnTo>
                  <a:pt x="103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18">
            <a:extLst>
              <a:ext uri="{FF2B5EF4-FFF2-40B4-BE49-F238E27FC236}">
                <a16:creationId xmlns:a16="http://schemas.microsoft.com/office/drawing/2014/main" id="{D5BFA161-F60D-BD49-A44A-2701D6D1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472" y="8881415"/>
            <a:ext cx="871193" cy="2313814"/>
          </a:xfrm>
          <a:custGeom>
            <a:avLst/>
            <a:gdLst>
              <a:gd name="T0" fmla="*/ 332 w 819"/>
              <a:gd name="T1" fmla="*/ 1709 h 2178"/>
              <a:gd name="T2" fmla="*/ 818 w 819"/>
              <a:gd name="T3" fmla="*/ 720 h 2178"/>
              <a:gd name="T4" fmla="*/ 638 w 819"/>
              <a:gd name="T5" fmla="*/ 0 h 2178"/>
              <a:gd name="T6" fmla="*/ 386 w 819"/>
              <a:gd name="T7" fmla="*/ 477 h 2178"/>
              <a:gd name="T8" fmla="*/ 188 w 819"/>
              <a:gd name="T9" fmla="*/ 828 h 2178"/>
              <a:gd name="T10" fmla="*/ 296 w 819"/>
              <a:gd name="T11" fmla="*/ 909 h 2178"/>
              <a:gd name="T12" fmla="*/ 0 w 819"/>
              <a:gd name="T13" fmla="*/ 2177 h 2178"/>
              <a:gd name="T14" fmla="*/ 332 w 819"/>
              <a:gd name="T15" fmla="*/ 1709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9" h="2178">
                <a:moveTo>
                  <a:pt x="332" y="1709"/>
                </a:moveTo>
                <a:lnTo>
                  <a:pt x="818" y="720"/>
                </a:lnTo>
                <a:lnTo>
                  <a:pt x="638" y="0"/>
                </a:lnTo>
                <a:lnTo>
                  <a:pt x="386" y="477"/>
                </a:lnTo>
                <a:lnTo>
                  <a:pt x="188" y="828"/>
                </a:lnTo>
                <a:lnTo>
                  <a:pt x="296" y="909"/>
                </a:lnTo>
                <a:lnTo>
                  <a:pt x="0" y="2177"/>
                </a:lnTo>
                <a:lnTo>
                  <a:pt x="332" y="17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Line 419">
            <a:extLst>
              <a:ext uri="{FF2B5EF4-FFF2-40B4-BE49-F238E27FC236}">
                <a16:creationId xmlns:a16="http://schemas.microsoft.com/office/drawing/2014/main" id="{AC6B2117-1B0A-754E-9A01-B3FD3BBC6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1821" y="5527790"/>
            <a:ext cx="3967206" cy="4685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1" name="Line 420">
            <a:extLst>
              <a:ext uri="{FF2B5EF4-FFF2-40B4-BE49-F238E27FC236}">
                <a16:creationId xmlns:a16="http://schemas.microsoft.com/office/drawing/2014/main" id="{C1734894-976C-6049-92D7-C49D9B72C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8425" y="8806474"/>
            <a:ext cx="3620602" cy="4685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2" name="Line 421">
            <a:extLst>
              <a:ext uri="{FF2B5EF4-FFF2-40B4-BE49-F238E27FC236}">
                <a16:creationId xmlns:a16="http://schemas.microsoft.com/office/drawing/2014/main" id="{B03E5CD8-4F0A-354D-A984-52E8B954A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9864" y="8698747"/>
            <a:ext cx="4224818" cy="4682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3" name="Line 422">
            <a:extLst>
              <a:ext uri="{FF2B5EF4-FFF2-40B4-BE49-F238E27FC236}">
                <a16:creationId xmlns:a16="http://schemas.microsoft.com/office/drawing/2014/main" id="{085F5F7C-53DF-484F-B17F-4E855B6902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8717" y="5527790"/>
            <a:ext cx="4707252" cy="4685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4" name="Freeform 423">
            <a:extLst>
              <a:ext uri="{FF2B5EF4-FFF2-40B4-BE49-F238E27FC236}">
                <a16:creationId xmlns:a16="http://schemas.microsoft.com/office/drawing/2014/main" id="{C3EFE47B-F695-A442-AA2E-2B0F0E5A5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0316" y="8431767"/>
            <a:ext cx="604213" cy="594848"/>
          </a:xfrm>
          <a:custGeom>
            <a:avLst/>
            <a:gdLst>
              <a:gd name="T0" fmla="*/ 287 w 567"/>
              <a:gd name="T1" fmla="*/ 558 h 559"/>
              <a:gd name="T2" fmla="*/ 287 w 567"/>
              <a:gd name="T3" fmla="*/ 558 h 559"/>
              <a:gd name="T4" fmla="*/ 206 w 567"/>
              <a:gd name="T5" fmla="*/ 522 h 559"/>
              <a:gd name="T6" fmla="*/ 44 w 567"/>
              <a:gd name="T7" fmla="*/ 369 h 559"/>
              <a:gd name="T8" fmla="*/ 44 w 567"/>
              <a:gd name="T9" fmla="*/ 207 h 559"/>
              <a:gd name="T10" fmla="*/ 242 w 567"/>
              <a:gd name="T11" fmla="*/ 9 h 559"/>
              <a:gd name="T12" fmla="*/ 260 w 567"/>
              <a:gd name="T13" fmla="*/ 0 h 559"/>
              <a:gd name="T14" fmla="*/ 512 w 567"/>
              <a:gd name="T15" fmla="*/ 0 h 559"/>
              <a:gd name="T16" fmla="*/ 566 w 567"/>
              <a:gd name="T17" fmla="*/ 54 h 559"/>
              <a:gd name="T18" fmla="*/ 566 w 567"/>
              <a:gd name="T19" fmla="*/ 306 h 559"/>
              <a:gd name="T20" fmla="*/ 557 w 567"/>
              <a:gd name="T21" fmla="*/ 324 h 559"/>
              <a:gd name="T22" fmla="*/ 368 w 567"/>
              <a:gd name="T23" fmla="*/ 522 h 559"/>
              <a:gd name="T24" fmla="*/ 287 w 567"/>
              <a:gd name="T25" fmla="*/ 558 h 559"/>
              <a:gd name="T26" fmla="*/ 278 w 567"/>
              <a:gd name="T27" fmla="*/ 54 h 559"/>
              <a:gd name="T28" fmla="*/ 278 w 567"/>
              <a:gd name="T29" fmla="*/ 54 h 559"/>
              <a:gd name="T30" fmla="*/ 90 w 567"/>
              <a:gd name="T31" fmla="*/ 243 h 559"/>
              <a:gd name="T32" fmla="*/ 90 w 567"/>
              <a:gd name="T33" fmla="*/ 324 h 559"/>
              <a:gd name="T34" fmla="*/ 242 w 567"/>
              <a:gd name="T35" fmla="*/ 486 h 559"/>
              <a:gd name="T36" fmla="*/ 323 w 567"/>
              <a:gd name="T37" fmla="*/ 486 h 559"/>
              <a:gd name="T38" fmla="*/ 512 w 567"/>
              <a:gd name="T39" fmla="*/ 288 h 559"/>
              <a:gd name="T40" fmla="*/ 512 w 567"/>
              <a:gd name="T41" fmla="*/ 54 h 559"/>
              <a:gd name="T42" fmla="*/ 278 w 567"/>
              <a:gd name="T43" fmla="*/ 54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7" h="559">
                <a:moveTo>
                  <a:pt x="287" y="558"/>
                </a:moveTo>
                <a:lnTo>
                  <a:pt x="287" y="558"/>
                </a:lnTo>
                <a:cubicBezTo>
                  <a:pt x="260" y="558"/>
                  <a:pt x="224" y="549"/>
                  <a:pt x="206" y="522"/>
                </a:cubicBezTo>
                <a:cubicBezTo>
                  <a:pt x="44" y="369"/>
                  <a:pt x="44" y="369"/>
                  <a:pt x="44" y="369"/>
                </a:cubicBezTo>
                <a:cubicBezTo>
                  <a:pt x="0" y="324"/>
                  <a:pt x="0" y="252"/>
                  <a:pt x="44" y="207"/>
                </a:cubicBezTo>
                <a:cubicBezTo>
                  <a:pt x="242" y="9"/>
                  <a:pt x="242" y="9"/>
                  <a:pt x="242" y="9"/>
                </a:cubicBezTo>
                <a:cubicBezTo>
                  <a:pt x="251" y="0"/>
                  <a:pt x="251" y="0"/>
                  <a:pt x="260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39" y="0"/>
                  <a:pt x="566" y="18"/>
                  <a:pt x="566" y="54"/>
                </a:cubicBezTo>
                <a:cubicBezTo>
                  <a:pt x="566" y="306"/>
                  <a:pt x="566" y="306"/>
                  <a:pt x="566" y="306"/>
                </a:cubicBezTo>
                <a:cubicBezTo>
                  <a:pt x="566" y="306"/>
                  <a:pt x="566" y="315"/>
                  <a:pt x="557" y="324"/>
                </a:cubicBezTo>
                <a:cubicBezTo>
                  <a:pt x="368" y="522"/>
                  <a:pt x="368" y="522"/>
                  <a:pt x="368" y="522"/>
                </a:cubicBezTo>
                <a:cubicBezTo>
                  <a:pt x="341" y="540"/>
                  <a:pt x="314" y="558"/>
                  <a:pt x="287" y="558"/>
                </a:cubicBezTo>
                <a:close/>
                <a:moveTo>
                  <a:pt x="278" y="54"/>
                </a:moveTo>
                <a:lnTo>
                  <a:pt x="278" y="54"/>
                </a:lnTo>
                <a:cubicBezTo>
                  <a:pt x="90" y="243"/>
                  <a:pt x="90" y="243"/>
                  <a:pt x="90" y="243"/>
                </a:cubicBezTo>
                <a:cubicBezTo>
                  <a:pt x="63" y="270"/>
                  <a:pt x="63" y="306"/>
                  <a:pt x="90" y="324"/>
                </a:cubicBezTo>
                <a:cubicBezTo>
                  <a:pt x="242" y="486"/>
                  <a:pt x="242" y="486"/>
                  <a:pt x="242" y="486"/>
                </a:cubicBezTo>
                <a:cubicBezTo>
                  <a:pt x="270" y="504"/>
                  <a:pt x="306" y="504"/>
                  <a:pt x="323" y="486"/>
                </a:cubicBezTo>
                <a:cubicBezTo>
                  <a:pt x="512" y="288"/>
                  <a:pt x="512" y="288"/>
                  <a:pt x="512" y="288"/>
                </a:cubicBezTo>
                <a:cubicBezTo>
                  <a:pt x="512" y="54"/>
                  <a:pt x="512" y="54"/>
                  <a:pt x="512" y="54"/>
                </a:cubicBezTo>
                <a:lnTo>
                  <a:pt x="278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24">
            <a:extLst>
              <a:ext uri="{FF2B5EF4-FFF2-40B4-BE49-F238E27FC236}">
                <a16:creationId xmlns:a16="http://schemas.microsoft.com/office/drawing/2014/main" id="{64F0B5CA-BE2F-2942-90E5-7D053E8D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4391" y="8558232"/>
            <a:ext cx="107727" cy="98359"/>
          </a:xfrm>
          <a:custGeom>
            <a:avLst/>
            <a:gdLst>
              <a:gd name="T0" fmla="*/ 81 w 100"/>
              <a:gd name="T1" fmla="*/ 72 h 91"/>
              <a:gd name="T2" fmla="*/ 81 w 100"/>
              <a:gd name="T3" fmla="*/ 72 h 91"/>
              <a:gd name="T4" fmla="*/ 18 w 100"/>
              <a:gd name="T5" fmla="*/ 81 h 91"/>
              <a:gd name="T6" fmla="*/ 18 w 100"/>
              <a:gd name="T7" fmla="*/ 18 h 91"/>
              <a:gd name="T8" fmla="*/ 81 w 100"/>
              <a:gd name="T9" fmla="*/ 18 h 91"/>
              <a:gd name="T10" fmla="*/ 81 w 100"/>
              <a:gd name="T1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91">
                <a:moveTo>
                  <a:pt x="81" y="72"/>
                </a:moveTo>
                <a:lnTo>
                  <a:pt x="81" y="72"/>
                </a:lnTo>
                <a:cubicBezTo>
                  <a:pt x="63" y="90"/>
                  <a:pt x="36" y="90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3" y="0"/>
                  <a:pt x="81" y="18"/>
                </a:cubicBezTo>
                <a:cubicBezTo>
                  <a:pt x="99" y="36"/>
                  <a:pt x="99" y="63"/>
                  <a:pt x="8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25">
            <a:extLst>
              <a:ext uri="{FF2B5EF4-FFF2-40B4-BE49-F238E27FC236}">
                <a16:creationId xmlns:a16="http://schemas.microsoft.com/office/drawing/2014/main" id="{3EADE99E-D80F-2D41-8277-5E74F0CD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743" y="5213974"/>
            <a:ext cx="754096" cy="557375"/>
          </a:xfrm>
          <a:custGeom>
            <a:avLst/>
            <a:gdLst>
              <a:gd name="T0" fmla="*/ 602 w 711"/>
              <a:gd name="T1" fmla="*/ 522 h 523"/>
              <a:gd name="T2" fmla="*/ 602 w 711"/>
              <a:gd name="T3" fmla="*/ 522 h 523"/>
              <a:gd name="T4" fmla="*/ 107 w 711"/>
              <a:gd name="T5" fmla="*/ 522 h 523"/>
              <a:gd name="T6" fmla="*/ 0 w 711"/>
              <a:gd name="T7" fmla="*/ 414 h 523"/>
              <a:gd name="T8" fmla="*/ 0 w 711"/>
              <a:gd name="T9" fmla="*/ 108 h 523"/>
              <a:gd name="T10" fmla="*/ 107 w 711"/>
              <a:gd name="T11" fmla="*/ 0 h 523"/>
              <a:gd name="T12" fmla="*/ 602 w 711"/>
              <a:gd name="T13" fmla="*/ 0 h 523"/>
              <a:gd name="T14" fmla="*/ 710 w 711"/>
              <a:gd name="T15" fmla="*/ 108 h 523"/>
              <a:gd name="T16" fmla="*/ 710 w 711"/>
              <a:gd name="T17" fmla="*/ 414 h 523"/>
              <a:gd name="T18" fmla="*/ 602 w 711"/>
              <a:gd name="T19" fmla="*/ 522 h 523"/>
              <a:gd name="T20" fmla="*/ 107 w 711"/>
              <a:gd name="T21" fmla="*/ 63 h 523"/>
              <a:gd name="T22" fmla="*/ 107 w 711"/>
              <a:gd name="T23" fmla="*/ 63 h 523"/>
              <a:gd name="T24" fmla="*/ 54 w 711"/>
              <a:gd name="T25" fmla="*/ 108 h 523"/>
              <a:gd name="T26" fmla="*/ 54 w 711"/>
              <a:gd name="T27" fmla="*/ 414 h 523"/>
              <a:gd name="T28" fmla="*/ 107 w 711"/>
              <a:gd name="T29" fmla="*/ 468 h 523"/>
              <a:gd name="T30" fmla="*/ 602 w 711"/>
              <a:gd name="T31" fmla="*/ 468 h 523"/>
              <a:gd name="T32" fmla="*/ 656 w 711"/>
              <a:gd name="T33" fmla="*/ 414 h 523"/>
              <a:gd name="T34" fmla="*/ 656 w 711"/>
              <a:gd name="T35" fmla="*/ 108 h 523"/>
              <a:gd name="T36" fmla="*/ 602 w 711"/>
              <a:gd name="T37" fmla="*/ 63 h 523"/>
              <a:gd name="T38" fmla="*/ 107 w 711"/>
              <a:gd name="T39" fmla="*/ 6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1" h="523">
                <a:moveTo>
                  <a:pt x="602" y="522"/>
                </a:moveTo>
                <a:lnTo>
                  <a:pt x="602" y="522"/>
                </a:lnTo>
                <a:cubicBezTo>
                  <a:pt x="107" y="522"/>
                  <a:pt x="107" y="522"/>
                  <a:pt x="107" y="522"/>
                </a:cubicBezTo>
                <a:cubicBezTo>
                  <a:pt x="45" y="522"/>
                  <a:pt x="0" y="477"/>
                  <a:pt x="0" y="41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45" y="0"/>
                  <a:pt x="107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65" y="0"/>
                  <a:pt x="710" y="54"/>
                  <a:pt x="710" y="108"/>
                </a:cubicBezTo>
                <a:cubicBezTo>
                  <a:pt x="710" y="414"/>
                  <a:pt x="710" y="414"/>
                  <a:pt x="710" y="414"/>
                </a:cubicBezTo>
                <a:cubicBezTo>
                  <a:pt x="710" y="477"/>
                  <a:pt x="665" y="522"/>
                  <a:pt x="602" y="522"/>
                </a:cubicBezTo>
                <a:close/>
                <a:moveTo>
                  <a:pt x="107" y="63"/>
                </a:moveTo>
                <a:lnTo>
                  <a:pt x="107" y="63"/>
                </a:lnTo>
                <a:cubicBezTo>
                  <a:pt x="81" y="63"/>
                  <a:pt x="54" y="81"/>
                  <a:pt x="54" y="108"/>
                </a:cubicBezTo>
                <a:cubicBezTo>
                  <a:pt x="54" y="414"/>
                  <a:pt x="54" y="414"/>
                  <a:pt x="54" y="414"/>
                </a:cubicBezTo>
                <a:cubicBezTo>
                  <a:pt x="54" y="441"/>
                  <a:pt x="81" y="468"/>
                  <a:pt x="107" y="468"/>
                </a:cubicBezTo>
                <a:cubicBezTo>
                  <a:pt x="602" y="468"/>
                  <a:pt x="602" y="468"/>
                  <a:pt x="602" y="468"/>
                </a:cubicBezTo>
                <a:cubicBezTo>
                  <a:pt x="629" y="468"/>
                  <a:pt x="656" y="441"/>
                  <a:pt x="656" y="414"/>
                </a:cubicBezTo>
                <a:cubicBezTo>
                  <a:pt x="656" y="108"/>
                  <a:pt x="656" y="108"/>
                  <a:pt x="656" y="108"/>
                </a:cubicBezTo>
                <a:cubicBezTo>
                  <a:pt x="656" y="81"/>
                  <a:pt x="629" y="63"/>
                  <a:pt x="602" y="63"/>
                </a:cubicBezTo>
                <a:lnTo>
                  <a:pt x="107" y="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26">
            <a:extLst>
              <a:ext uri="{FF2B5EF4-FFF2-40B4-BE49-F238E27FC236}">
                <a16:creationId xmlns:a16="http://schemas.microsoft.com/office/drawing/2014/main" id="{E046D9FA-064D-1249-A40C-DE51C6C2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823" y="5377907"/>
            <a:ext cx="163936" cy="229509"/>
          </a:xfrm>
          <a:custGeom>
            <a:avLst/>
            <a:gdLst>
              <a:gd name="T0" fmla="*/ 81 w 154"/>
              <a:gd name="T1" fmla="*/ 216 h 217"/>
              <a:gd name="T2" fmla="*/ 81 w 154"/>
              <a:gd name="T3" fmla="*/ 216 h 217"/>
              <a:gd name="T4" fmla="*/ 27 w 154"/>
              <a:gd name="T5" fmla="*/ 216 h 217"/>
              <a:gd name="T6" fmla="*/ 9 w 154"/>
              <a:gd name="T7" fmla="*/ 198 h 217"/>
              <a:gd name="T8" fmla="*/ 9 w 154"/>
              <a:gd name="T9" fmla="*/ 198 h 217"/>
              <a:gd name="T10" fmla="*/ 27 w 154"/>
              <a:gd name="T11" fmla="*/ 171 h 217"/>
              <a:gd name="T12" fmla="*/ 91 w 154"/>
              <a:gd name="T13" fmla="*/ 171 h 217"/>
              <a:gd name="T14" fmla="*/ 108 w 154"/>
              <a:gd name="T15" fmla="*/ 153 h 217"/>
              <a:gd name="T16" fmla="*/ 91 w 154"/>
              <a:gd name="T17" fmla="*/ 135 h 217"/>
              <a:gd name="T18" fmla="*/ 72 w 154"/>
              <a:gd name="T19" fmla="*/ 135 h 217"/>
              <a:gd name="T20" fmla="*/ 0 w 154"/>
              <a:gd name="T21" fmla="*/ 72 h 217"/>
              <a:gd name="T22" fmla="*/ 63 w 154"/>
              <a:gd name="T23" fmla="*/ 0 h 217"/>
              <a:gd name="T24" fmla="*/ 126 w 154"/>
              <a:gd name="T25" fmla="*/ 0 h 217"/>
              <a:gd name="T26" fmla="*/ 144 w 154"/>
              <a:gd name="T27" fmla="*/ 27 h 217"/>
              <a:gd name="T28" fmla="*/ 144 w 154"/>
              <a:gd name="T29" fmla="*/ 27 h 217"/>
              <a:gd name="T30" fmla="*/ 126 w 154"/>
              <a:gd name="T31" fmla="*/ 45 h 217"/>
              <a:gd name="T32" fmla="*/ 63 w 154"/>
              <a:gd name="T33" fmla="*/ 45 h 217"/>
              <a:gd name="T34" fmla="*/ 45 w 154"/>
              <a:gd name="T35" fmla="*/ 63 h 217"/>
              <a:gd name="T36" fmla="*/ 63 w 154"/>
              <a:gd name="T37" fmla="*/ 90 h 217"/>
              <a:gd name="T38" fmla="*/ 91 w 154"/>
              <a:gd name="T39" fmla="*/ 90 h 217"/>
              <a:gd name="T40" fmla="*/ 153 w 154"/>
              <a:gd name="T41" fmla="*/ 162 h 217"/>
              <a:gd name="T42" fmla="*/ 81 w 154"/>
              <a:gd name="T43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217">
                <a:moveTo>
                  <a:pt x="81" y="216"/>
                </a:moveTo>
                <a:lnTo>
                  <a:pt x="81" y="216"/>
                </a:lnTo>
                <a:cubicBezTo>
                  <a:pt x="27" y="216"/>
                  <a:pt x="27" y="216"/>
                  <a:pt x="27" y="216"/>
                </a:cubicBezTo>
                <a:cubicBezTo>
                  <a:pt x="19" y="216"/>
                  <a:pt x="9" y="207"/>
                  <a:pt x="9" y="198"/>
                </a:cubicBezTo>
                <a:lnTo>
                  <a:pt x="9" y="198"/>
                </a:lnTo>
                <a:cubicBezTo>
                  <a:pt x="9" y="180"/>
                  <a:pt x="19" y="171"/>
                  <a:pt x="27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9" y="171"/>
                  <a:pt x="108" y="162"/>
                  <a:pt x="108" y="153"/>
                </a:cubicBezTo>
                <a:cubicBezTo>
                  <a:pt x="108" y="144"/>
                  <a:pt x="99" y="135"/>
                  <a:pt x="91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36" y="135"/>
                  <a:pt x="9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27"/>
                </a:cubicBezTo>
                <a:lnTo>
                  <a:pt x="144" y="27"/>
                </a:lnTo>
                <a:cubicBezTo>
                  <a:pt x="144" y="36"/>
                  <a:pt x="135" y="45"/>
                  <a:pt x="126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5" y="45"/>
                  <a:pt x="45" y="54"/>
                  <a:pt x="45" y="63"/>
                </a:cubicBezTo>
                <a:cubicBezTo>
                  <a:pt x="45" y="81"/>
                  <a:pt x="55" y="90"/>
                  <a:pt x="63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126" y="90"/>
                  <a:pt x="153" y="117"/>
                  <a:pt x="153" y="162"/>
                </a:cubicBezTo>
                <a:cubicBezTo>
                  <a:pt x="144" y="189"/>
                  <a:pt x="117" y="216"/>
                  <a:pt x="81" y="2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27">
            <a:extLst>
              <a:ext uri="{FF2B5EF4-FFF2-40B4-BE49-F238E27FC236}">
                <a16:creationId xmlns:a16="http://schemas.microsoft.com/office/drawing/2014/main" id="{9765F939-DD8D-844F-816A-B10406D9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0714" y="5349804"/>
            <a:ext cx="46838" cy="56206"/>
          </a:xfrm>
          <a:custGeom>
            <a:avLst/>
            <a:gdLst>
              <a:gd name="T0" fmla="*/ 44 w 45"/>
              <a:gd name="T1" fmla="*/ 54 h 55"/>
              <a:gd name="T2" fmla="*/ 0 w 45"/>
              <a:gd name="T3" fmla="*/ 54 h 55"/>
              <a:gd name="T4" fmla="*/ 0 w 45"/>
              <a:gd name="T5" fmla="*/ 0 h 55"/>
              <a:gd name="T6" fmla="*/ 44 w 45"/>
              <a:gd name="T7" fmla="*/ 0 h 55"/>
              <a:gd name="T8" fmla="*/ 44 w 45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5">
                <a:moveTo>
                  <a:pt x="44" y="54"/>
                </a:moveTo>
                <a:lnTo>
                  <a:pt x="0" y="54"/>
                </a:lnTo>
                <a:lnTo>
                  <a:pt x="0" y="0"/>
                </a:lnTo>
                <a:lnTo>
                  <a:pt x="44" y="0"/>
                </a:lnTo>
                <a:lnTo>
                  <a:pt x="44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28">
            <a:extLst>
              <a:ext uri="{FF2B5EF4-FFF2-40B4-BE49-F238E27FC236}">
                <a16:creationId xmlns:a16="http://schemas.microsoft.com/office/drawing/2014/main" id="{B8231D02-3070-BB45-AC16-A03E310A5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0714" y="5588681"/>
            <a:ext cx="46838" cy="56206"/>
          </a:xfrm>
          <a:custGeom>
            <a:avLst/>
            <a:gdLst>
              <a:gd name="T0" fmla="*/ 44 w 45"/>
              <a:gd name="T1" fmla="*/ 54 h 55"/>
              <a:gd name="T2" fmla="*/ 0 w 45"/>
              <a:gd name="T3" fmla="*/ 54 h 55"/>
              <a:gd name="T4" fmla="*/ 0 w 45"/>
              <a:gd name="T5" fmla="*/ 0 h 55"/>
              <a:gd name="T6" fmla="*/ 44 w 45"/>
              <a:gd name="T7" fmla="*/ 0 h 55"/>
              <a:gd name="T8" fmla="*/ 44 w 45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5">
                <a:moveTo>
                  <a:pt x="44" y="54"/>
                </a:moveTo>
                <a:lnTo>
                  <a:pt x="0" y="54"/>
                </a:lnTo>
                <a:lnTo>
                  <a:pt x="0" y="0"/>
                </a:lnTo>
                <a:lnTo>
                  <a:pt x="44" y="0"/>
                </a:lnTo>
                <a:lnTo>
                  <a:pt x="44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29">
            <a:extLst>
              <a:ext uri="{FF2B5EF4-FFF2-40B4-BE49-F238E27FC236}">
                <a16:creationId xmlns:a16="http://schemas.microsoft.com/office/drawing/2014/main" id="{C3BB38D5-41C3-0C46-9EBD-9A3114BC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588" y="5298283"/>
            <a:ext cx="88994" cy="79624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9 w 82"/>
              <a:gd name="T5" fmla="*/ 27 h 73"/>
              <a:gd name="T6" fmla="*/ 9 w 82"/>
              <a:gd name="T7" fmla="*/ 54 h 73"/>
              <a:gd name="T8" fmla="*/ 9 w 82"/>
              <a:gd name="T9" fmla="*/ 54 h 73"/>
              <a:gd name="T10" fmla="*/ 36 w 82"/>
              <a:gd name="T11" fmla="*/ 63 h 73"/>
              <a:gd name="T12" fmla="*/ 63 w 82"/>
              <a:gd name="T13" fmla="*/ 45 h 73"/>
              <a:gd name="T14" fmla="*/ 72 w 82"/>
              <a:gd name="T15" fmla="*/ 9 h 73"/>
              <a:gd name="T16" fmla="*/ 72 w 82"/>
              <a:gd name="T17" fmla="*/ 9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27" y="72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36"/>
                  <a:pt x="81" y="27"/>
                  <a:pt x="72" y="9"/>
                </a:cubicBezTo>
                <a:lnTo>
                  <a:pt x="72" y="9"/>
                </a:lnTo>
                <a:cubicBezTo>
                  <a:pt x="63" y="0"/>
                  <a:pt x="54" y="0"/>
                  <a:pt x="45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30">
            <a:extLst>
              <a:ext uri="{FF2B5EF4-FFF2-40B4-BE49-F238E27FC236}">
                <a16:creationId xmlns:a16="http://schemas.microsoft.com/office/drawing/2014/main" id="{8F953B35-7BF2-3342-9D12-19E893C0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3734" y="5607416"/>
            <a:ext cx="88994" cy="79624"/>
          </a:xfrm>
          <a:custGeom>
            <a:avLst/>
            <a:gdLst>
              <a:gd name="T0" fmla="*/ 36 w 82"/>
              <a:gd name="T1" fmla="*/ 9 h 73"/>
              <a:gd name="T2" fmla="*/ 36 w 82"/>
              <a:gd name="T3" fmla="*/ 9 h 73"/>
              <a:gd name="T4" fmla="*/ 9 w 82"/>
              <a:gd name="T5" fmla="*/ 27 h 73"/>
              <a:gd name="T6" fmla="*/ 9 w 82"/>
              <a:gd name="T7" fmla="*/ 63 h 73"/>
              <a:gd name="T8" fmla="*/ 9 w 82"/>
              <a:gd name="T9" fmla="*/ 63 h 73"/>
              <a:gd name="T10" fmla="*/ 36 w 82"/>
              <a:gd name="T11" fmla="*/ 63 h 73"/>
              <a:gd name="T12" fmla="*/ 62 w 82"/>
              <a:gd name="T13" fmla="*/ 45 h 73"/>
              <a:gd name="T14" fmla="*/ 72 w 82"/>
              <a:gd name="T15" fmla="*/ 18 h 73"/>
              <a:gd name="T16" fmla="*/ 72 w 82"/>
              <a:gd name="T17" fmla="*/ 18 h 73"/>
              <a:gd name="T18" fmla="*/ 36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26" y="72"/>
                  <a:pt x="36" y="63"/>
                </a:cubicBezTo>
                <a:cubicBezTo>
                  <a:pt x="62" y="45"/>
                  <a:pt x="62" y="45"/>
                  <a:pt x="62" y="45"/>
                </a:cubicBezTo>
                <a:cubicBezTo>
                  <a:pt x="72" y="36"/>
                  <a:pt x="81" y="27"/>
                  <a:pt x="72" y="18"/>
                </a:cubicBezTo>
                <a:lnTo>
                  <a:pt x="72" y="18"/>
                </a:lnTo>
                <a:cubicBezTo>
                  <a:pt x="62" y="9"/>
                  <a:pt x="54" y="0"/>
                  <a:pt x="36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31">
            <a:extLst>
              <a:ext uri="{FF2B5EF4-FFF2-40B4-BE49-F238E27FC236}">
                <a16:creationId xmlns:a16="http://schemas.microsoft.com/office/drawing/2014/main" id="{16D15F44-74CD-2442-9AD6-4B03DDF3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935" y="5588681"/>
            <a:ext cx="229506" cy="337236"/>
          </a:xfrm>
          <a:custGeom>
            <a:avLst/>
            <a:gdLst>
              <a:gd name="T0" fmla="*/ 216 w 217"/>
              <a:gd name="T1" fmla="*/ 315 h 316"/>
              <a:gd name="T2" fmla="*/ 216 w 217"/>
              <a:gd name="T3" fmla="*/ 315 h 316"/>
              <a:gd name="T4" fmla="*/ 0 w 217"/>
              <a:gd name="T5" fmla="*/ 315 h 316"/>
              <a:gd name="T6" fmla="*/ 0 w 217"/>
              <a:gd name="T7" fmla="*/ 45 h 316"/>
              <a:gd name="T8" fmla="*/ 45 w 217"/>
              <a:gd name="T9" fmla="*/ 0 h 316"/>
              <a:gd name="T10" fmla="*/ 171 w 217"/>
              <a:gd name="T11" fmla="*/ 0 h 316"/>
              <a:gd name="T12" fmla="*/ 216 w 217"/>
              <a:gd name="T13" fmla="*/ 45 h 316"/>
              <a:gd name="T14" fmla="*/ 216 w 217"/>
              <a:gd name="T15" fmla="*/ 315 h 316"/>
              <a:gd name="T16" fmla="*/ 45 w 217"/>
              <a:gd name="T17" fmla="*/ 270 h 316"/>
              <a:gd name="T18" fmla="*/ 45 w 217"/>
              <a:gd name="T19" fmla="*/ 270 h 316"/>
              <a:gd name="T20" fmla="*/ 171 w 217"/>
              <a:gd name="T21" fmla="*/ 270 h 316"/>
              <a:gd name="T22" fmla="*/ 171 w 217"/>
              <a:gd name="T23" fmla="*/ 45 h 316"/>
              <a:gd name="T24" fmla="*/ 171 w 217"/>
              <a:gd name="T25" fmla="*/ 45 h 316"/>
              <a:gd name="T26" fmla="*/ 45 w 217"/>
              <a:gd name="T27" fmla="*/ 45 h 316"/>
              <a:gd name="T28" fmla="*/ 45 w 217"/>
              <a:gd name="T29" fmla="*/ 45 h 316"/>
              <a:gd name="T30" fmla="*/ 45 w 217"/>
              <a:gd name="T31" fmla="*/ 27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316">
                <a:moveTo>
                  <a:pt x="216" y="315"/>
                </a:moveTo>
                <a:lnTo>
                  <a:pt x="216" y="315"/>
                </a:lnTo>
                <a:cubicBezTo>
                  <a:pt x="0" y="315"/>
                  <a:pt x="0" y="315"/>
                  <a:pt x="0" y="31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98" y="0"/>
                  <a:pt x="216" y="27"/>
                  <a:pt x="216" y="45"/>
                </a:cubicBezTo>
                <a:lnTo>
                  <a:pt x="216" y="315"/>
                </a:lnTo>
                <a:close/>
                <a:moveTo>
                  <a:pt x="45" y="270"/>
                </a:moveTo>
                <a:lnTo>
                  <a:pt x="45" y="270"/>
                </a:lnTo>
                <a:cubicBezTo>
                  <a:pt x="171" y="270"/>
                  <a:pt x="171" y="270"/>
                  <a:pt x="171" y="270"/>
                </a:cubicBezTo>
                <a:cubicBezTo>
                  <a:pt x="171" y="45"/>
                  <a:pt x="171" y="45"/>
                  <a:pt x="171" y="45"/>
                </a:cubicBezTo>
                <a:lnTo>
                  <a:pt x="171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32">
            <a:extLst>
              <a:ext uri="{FF2B5EF4-FFF2-40B4-BE49-F238E27FC236}">
                <a16:creationId xmlns:a16="http://schemas.microsoft.com/office/drawing/2014/main" id="{F02FAC2E-4E59-F442-B5F2-7AE6AF47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161" y="5499687"/>
            <a:ext cx="679157" cy="430913"/>
          </a:xfrm>
          <a:custGeom>
            <a:avLst/>
            <a:gdLst>
              <a:gd name="T0" fmla="*/ 576 w 640"/>
              <a:gd name="T1" fmla="*/ 405 h 406"/>
              <a:gd name="T2" fmla="*/ 576 w 640"/>
              <a:gd name="T3" fmla="*/ 405 h 406"/>
              <a:gd name="T4" fmla="*/ 63 w 640"/>
              <a:gd name="T5" fmla="*/ 405 h 406"/>
              <a:gd name="T6" fmla="*/ 0 w 640"/>
              <a:gd name="T7" fmla="*/ 333 h 406"/>
              <a:gd name="T8" fmla="*/ 0 w 640"/>
              <a:gd name="T9" fmla="*/ 72 h 406"/>
              <a:gd name="T10" fmla="*/ 27 w 640"/>
              <a:gd name="T11" fmla="*/ 45 h 406"/>
              <a:gd name="T12" fmla="*/ 27 w 640"/>
              <a:gd name="T13" fmla="*/ 45 h 406"/>
              <a:gd name="T14" fmla="*/ 54 w 640"/>
              <a:gd name="T15" fmla="*/ 72 h 406"/>
              <a:gd name="T16" fmla="*/ 54 w 640"/>
              <a:gd name="T17" fmla="*/ 333 h 406"/>
              <a:gd name="T18" fmla="*/ 63 w 640"/>
              <a:gd name="T19" fmla="*/ 342 h 406"/>
              <a:gd name="T20" fmla="*/ 576 w 640"/>
              <a:gd name="T21" fmla="*/ 342 h 406"/>
              <a:gd name="T22" fmla="*/ 576 w 640"/>
              <a:gd name="T23" fmla="*/ 333 h 406"/>
              <a:gd name="T24" fmla="*/ 576 w 640"/>
              <a:gd name="T25" fmla="*/ 0 h 406"/>
              <a:gd name="T26" fmla="*/ 639 w 640"/>
              <a:gd name="T27" fmla="*/ 0 h 406"/>
              <a:gd name="T28" fmla="*/ 639 w 640"/>
              <a:gd name="T29" fmla="*/ 333 h 406"/>
              <a:gd name="T30" fmla="*/ 576 w 640"/>
              <a:gd name="T3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406">
                <a:moveTo>
                  <a:pt x="576" y="405"/>
                </a:moveTo>
                <a:lnTo>
                  <a:pt x="576" y="405"/>
                </a:lnTo>
                <a:cubicBezTo>
                  <a:pt x="63" y="405"/>
                  <a:pt x="63" y="405"/>
                  <a:pt x="63" y="405"/>
                </a:cubicBezTo>
                <a:cubicBezTo>
                  <a:pt x="27" y="405"/>
                  <a:pt x="0" y="378"/>
                  <a:pt x="0" y="33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3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3"/>
                  <a:pt x="54" y="72"/>
                </a:cubicBezTo>
                <a:cubicBezTo>
                  <a:pt x="54" y="333"/>
                  <a:pt x="54" y="333"/>
                  <a:pt x="54" y="333"/>
                </a:cubicBezTo>
                <a:cubicBezTo>
                  <a:pt x="54" y="342"/>
                  <a:pt x="63" y="342"/>
                  <a:pt x="63" y="342"/>
                </a:cubicBezTo>
                <a:cubicBezTo>
                  <a:pt x="576" y="342"/>
                  <a:pt x="576" y="342"/>
                  <a:pt x="576" y="342"/>
                </a:cubicBezTo>
                <a:cubicBezTo>
                  <a:pt x="576" y="342"/>
                  <a:pt x="576" y="342"/>
                  <a:pt x="576" y="333"/>
                </a:cubicBezTo>
                <a:cubicBezTo>
                  <a:pt x="576" y="0"/>
                  <a:pt x="576" y="0"/>
                  <a:pt x="576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39" y="333"/>
                  <a:pt x="639" y="333"/>
                  <a:pt x="639" y="333"/>
                </a:cubicBezTo>
                <a:cubicBezTo>
                  <a:pt x="639" y="378"/>
                  <a:pt x="612" y="405"/>
                  <a:pt x="576" y="40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33">
            <a:extLst>
              <a:ext uri="{FF2B5EF4-FFF2-40B4-BE49-F238E27FC236}">
                <a16:creationId xmlns:a16="http://schemas.microsoft.com/office/drawing/2014/main" id="{9B698485-9CAA-A242-BFAE-8B886520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273" y="5213974"/>
            <a:ext cx="777516" cy="327868"/>
          </a:xfrm>
          <a:custGeom>
            <a:avLst/>
            <a:gdLst>
              <a:gd name="T0" fmla="*/ 621 w 730"/>
              <a:gd name="T1" fmla="*/ 306 h 307"/>
              <a:gd name="T2" fmla="*/ 621 w 730"/>
              <a:gd name="T3" fmla="*/ 306 h 307"/>
              <a:gd name="T4" fmla="*/ 531 w 730"/>
              <a:gd name="T5" fmla="*/ 270 h 307"/>
              <a:gd name="T6" fmla="*/ 450 w 730"/>
              <a:gd name="T7" fmla="*/ 306 h 307"/>
              <a:gd name="T8" fmla="*/ 369 w 730"/>
              <a:gd name="T9" fmla="*/ 270 h 307"/>
              <a:gd name="T10" fmla="*/ 288 w 730"/>
              <a:gd name="T11" fmla="*/ 306 h 307"/>
              <a:gd name="T12" fmla="*/ 198 w 730"/>
              <a:gd name="T13" fmla="*/ 261 h 307"/>
              <a:gd name="T14" fmla="*/ 108 w 730"/>
              <a:gd name="T15" fmla="*/ 306 h 307"/>
              <a:gd name="T16" fmla="*/ 0 w 730"/>
              <a:gd name="T17" fmla="*/ 180 h 307"/>
              <a:gd name="T18" fmla="*/ 0 w 730"/>
              <a:gd name="T19" fmla="*/ 180 h 307"/>
              <a:gd name="T20" fmla="*/ 99 w 730"/>
              <a:gd name="T21" fmla="*/ 27 h 307"/>
              <a:gd name="T22" fmla="*/ 153 w 730"/>
              <a:gd name="T23" fmla="*/ 0 h 307"/>
              <a:gd name="T24" fmla="*/ 585 w 730"/>
              <a:gd name="T25" fmla="*/ 0 h 307"/>
              <a:gd name="T26" fmla="*/ 585 w 730"/>
              <a:gd name="T27" fmla="*/ 0 h 307"/>
              <a:gd name="T28" fmla="*/ 638 w 730"/>
              <a:gd name="T29" fmla="*/ 27 h 307"/>
              <a:gd name="T30" fmla="*/ 729 w 730"/>
              <a:gd name="T31" fmla="*/ 180 h 307"/>
              <a:gd name="T32" fmla="*/ 729 w 730"/>
              <a:gd name="T33" fmla="*/ 189 h 307"/>
              <a:gd name="T34" fmla="*/ 630 w 730"/>
              <a:gd name="T35" fmla="*/ 306 h 307"/>
              <a:gd name="T36" fmla="*/ 621 w 730"/>
              <a:gd name="T37" fmla="*/ 306 h 307"/>
              <a:gd name="T38" fmla="*/ 531 w 730"/>
              <a:gd name="T39" fmla="*/ 189 h 307"/>
              <a:gd name="T40" fmla="*/ 531 w 730"/>
              <a:gd name="T41" fmla="*/ 189 h 307"/>
              <a:gd name="T42" fmla="*/ 531 w 730"/>
              <a:gd name="T43" fmla="*/ 189 h 307"/>
              <a:gd name="T44" fmla="*/ 567 w 730"/>
              <a:gd name="T45" fmla="*/ 216 h 307"/>
              <a:gd name="T46" fmla="*/ 621 w 730"/>
              <a:gd name="T47" fmla="*/ 243 h 307"/>
              <a:gd name="T48" fmla="*/ 674 w 730"/>
              <a:gd name="T49" fmla="*/ 198 h 307"/>
              <a:gd name="T50" fmla="*/ 585 w 730"/>
              <a:gd name="T51" fmla="*/ 63 h 307"/>
              <a:gd name="T52" fmla="*/ 153 w 730"/>
              <a:gd name="T53" fmla="*/ 63 h 307"/>
              <a:gd name="T54" fmla="*/ 144 w 730"/>
              <a:gd name="T55" fmla="*/ 63 h 307"/>
              <a:gd name="T56" fmla="*/ 63 w 730"/>
              <a:gd name="T57" fmla="*/ 189 h 307"/>
              <a:gd name="T58" fmla="*/ 108 w 730"/>
              <a:gd name="T59" fmla="*/ 243 h 307"/>
              <a:gd name="T60" fmla="*/ 162 w 730"/>
              <a:gd name="T61" fmla="*/ 207 h 307"/>
              <a:gd name="T62" fmla="*/ 198 w 730"/>
              <a:gd name="T63" fmla="*/ 189 h 307"/>
              <a:gd name="T64" fmla="*/ 198 w 730"/>
              <a:gd name="T65" fmla="*/ 189 h 307"/>
              <a:gd name="T66" fmla="*/ 234 w 730"/>
              <a:gd name="T67" fmla="*/ 207 h 307"/>
              <a:gd name="T68" fmla="*/ 288 w 730"/>
              <a:gd name="T69" fmla="*/ 243 h 307"/>
              <a:gd name="T70" fmla="*/ 333 w 730"/>
              <a:gd name="T71" fmla="*/ 216 h 307"/>
              <a:gd name="T72" fmla="*/ 369 w 730"/>
              <a:gd name="T73" fmla="*/ 189 h 307"/>
              <a:gd name="T74" fmla="*/ 369 w 730"/>
              <a:gd name="T75" fmla="*/ 189 h 307"/>
              <a:gd name="T76" fmla="*/ 405 w 730"/>
              <a:gd name="T77" fmla="*/ 216 h 307"/>
              <a:gd name="T78" fmla="*/ 450 w 730"/>
              <a:gd name="T79" fmla="*/ 243 h 307"/>
              <a:gd name="T80" fmla="*/ 504 w 730"/>
              <a:gd name="T81" fmla="*/ 216 h 307"/>
              <a:gd name="T82" fmla="*/ 531 w 730"/>
              <a:gd name="T83" fmla="*/ 18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0" h="307">
                <a:moveTo>
                  <a:pt x="621" y="306"/>
                </a:moveTo>
                <a:lnTo>
                  <a:pt x="621" y="306"/>
                </a:lnTo>
                <a:cubicBezTo>
                  <a:pt x="585" y="306"/>
                  <a:pt x="558" y="288"/>
                  <a:pt x="531" y="270"/>
                </a:cubicBezTo>
                <a:cubicBezTo>
                  <a:pt x="513" y="288"/>
                  <a:pt x="486" y="306"/>
                  <a:pt x="450" y="306"/>
                </a:cubicBezTo>
                <a:cubicBezTo>
                  <a:pt x="423" y="306"/>
                  <a:pt x="387" y="288"/>
                  <a:pt x="369" y="270"/>
                </a:cubicBezTo>
                <a:cubicBezTo>
                  <a:pt x="342" y="288"/>
                  <a:pt x="315" y="306"/>
                  <a:pt x="288" y="306"/>
                </a:cubicBezTo>
                <a:cubicBezTo>
                  <a:pt x="252" y="306"/>
                  <a:pt x="225" y="288"/>
                  <a:pt x="198" y="261"/>
                </a:cubicBezTo>
                <a:cubicBezTo>
                  <a:pt x="180" y="288"/>
                  <a:pt x="144" y="306"/>
                  <a:pt x="108" y="306"/>
                </a:cubicBezTo>
                <a:cubicBezTo>
                  <a:pt x="45" y="297"/>
                  <a:pt x="0" y="243"/>
                  <a:pt x="0" y="180"/>
                </a:cubicBezTo>
                <a:lnTo>
                  <a:pt x="0" y="180"/>
                </a:lnTo>
                <a:cubicBezTo>
                  <a:pt x="99" y="27"/>
                  <a:pt x="99" y="27"/>
                  <a:pt x="99" y="27"/>
                </a:cubicBezTo>
                <a:cubicBezTo>
                  <a:pt x="108" y="18"/>
                  <a:pt x="126" y="0"/>
                  <a:pt x="153" y="0"/>
                </a:cubicBezTo>
                <a:cubicBezTo>
                  <a:pt x="585" y="0"/>
                  <a:pt x="585" y="0"/>
                  <a:pt x="585" y="0"/>
                </a:cubicBezTo>
                <a:lnTo>
                  <a:pt x="585" y="0"/>
                </a:lnTo>
                <a:cubicBezTo>
                  <a:pt x="603" y="0"/>
                  <a:pt x="621" y="9"/>
                  <a:pt x="638" y="27"/>
                </a:cubicBezTo>
                <a:cubicBezTo>
                  <a:pt x="729" y="180"/>
                  <a:pt x="729" y="180"/>
                  <a:pt x="729" y="180"/>
                </a:cubicBezTo>
                <a:cubicBezTo>
                  <a:pt x="729" y="189"/>
                  <a:pt x="729" y="189"/>
                  <a:pt x="729" y="189"/>
                </a:cubicBezTo>
                <a:cubicBezTo>
                  <a:pt x="729" y="252"/>
                  <a:pt x="683" y="297"/>
                  <a:pt x="630" y="306"/>
                </a:cubicBezTo>
                <a:cubicBezTo>
                  <a:pt x="621" y="306"/>
                  <a:pt x="621" y="306"/>
                  <a:pt x="621" y="306"/>
                </a:cubicBezTo>
                <a:close/>
                <a:moveTo>
                  <a:pt x="531" y="189"/>
                </a:moveTo>
                <a:lnTo>
                  <a:pt x="531" y="189"/>
                </a:lnTo>
                <a:lnTo>
                  <a:pt x="531" y="189"/>
                </a:lnTo>
                <a:cubicBezTo>
                  <a:pt x="549" y="189"/>
                  <a:pt x="567" y="198"/>
                  <a:pt x="567" y="216"/>
                </a:cubicBezTo>
                <a:cubicBezTo>
                  <a:pt x="575" y="234"/>
                  <a:pt x="603" y="252"/>
                  <a:pt x="621" y="243"/>
                </a:cubicBezTo>
                <a:cubicBezTo>
                  <a:pt x="647" y="243"/>
                  <a:pt x="666" y="225"/>
                  <a:pt x="674" y="198"/>
                </a:cubicBezTo>
                <a:cubicBezTo>
                  <a:pt x="585" y="63"/>
                  <a:pt x="585" y="63"/>
                  <a:pt x="585" y="63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216"/>
                  <a:pt x="90" y="243"/>
                  <a:pt x="108" y="243"/>
                </a:cubicBezTo>
                <a:cubicBezTo>
                  <a:pt x="135" y="243"/>
                  <a:pt x="153" y="234"/>
                  <a:pt x="162" y="207"/>
                </a:cubicBezTo>
                <a:cubicBezTo>
                  <a:pt x="171" y="198"/>
                  <a:pt x="189" y="189"/>
                  <a:pt x="198" y="189"/>
                </a:cubicBezTo>
                <a:lnTo>
                  <a:pt x="198" y="189"/>
                </a:lnTo>
                <a:cubicBezTo>
                  <a:pt x="216" y="189"/>
                  <a:pt x="225" y="198"/>
                  <a:pt x="234" y="207"/>
                </a:cubicBezTo>
                <a:cubicBezTo>
                  <a:pt x="243" y="234"/>
                  <a:pt x="261" y="243"/>
                  <a:pt x="288" y="243"/>
                </a:cubicBezTo>
                <a:cubicBezTo>
                  <a:pt x="306" y="243"/>
                  <a:pt x="324" y="234"/>
                  <a:pt x="333" y="216"/>
                </a:cubicBezTo>
                <a:cubicBezTo>
                  <a:pt x="342" y="198"/>
                  <a:pt x="351" y="189"/>
                  <a:pt x="369" y="189"/>
                </a:cubicBezTo>
                <a:lnTo>
                  <a:pt x="369" y="189"/>
                </a:lnTo>
                <a:cubicBezTo>
                  <a:pt x="378" y="189"/>
                  <a:pt x="396" y="198"/>
                  <a:pt x="405" y="216"/>
                </a:cubicBezTo>
                <a:cubicBezTo>
                  <a:pt x="414" y="234"/>
                  <a:pt x="432" y="243"/>
                  <a:pt x="450" y="243"/>
                </a:cubicBezTo>
                <a:cubicBezTo>
                  <a:pt x="468" y="243"/>
                  <a:pt x="495" y="234"/>
                  <a:pt x="504" y="216"/>
                </a:cubicBezTo>
                <a:cubicBezTo>
                  <a:pt x="504" y="198"/>
                  <a:pt x="522" y="189"/>
                  <a:pt x="531" y="1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34">
            <a:extLst>
              <a:ext uri="{FF2B5EF4-FFF2-40B4-BE49-F238E27FC236}">
                <a16:creationId xmlns:a16="http://schemas.microsoft.com/office/drawing/2014/main" id="{C9B22BC5-7B19-2341-AD89-B077487E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676" y="8586335"/>
            <a:ext cx="707260" cy="79624"/>
          </a:xfrm>
          <a:custGeom>
            <a:avLst/>
            <a:gdLst>
              <a:gd name="T0" fmla="*/ 665 w 666"/>
              <a:gd name="T1" fmla="*/ 72 h 73"/>
              <a:gd name="T2" fmla="*/ 0 w 666"/>
              <a:gd name="T3" fmla="*/ 72 h 73"/>
              <a:gd name="T4" fmla="*/ 0 w 666"/>
              <a:gd name="T5" fmla="*/ 0 h 73"/>
              <a:gd name="T6" fmla="*/ 665 w 666"/>
              <a:gd name="T7" fmla="*/ 0 h 73"/>
              <a:gd name="T8" fmla="*/ 665 w 666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73">
                <a:moveTo>
                  <a:pt x="665" y="72"/>
                </a:moveTo>
                <a:lnTo>
                  <a:pt x="0" y="72"/>
                </a:lnTo>
                <a:lnTo>
                  <a:pt x="0" y="0"/>
                </a:lnTo>
                <a:lnTo>
                  <a:pt x="665" y="0"/>
                </a:lnTo>
                <a:lnTo>
                  <a:pt x="665" y="7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35">
            <a:extLst>
              <a:ext uri="{FF2B5EF4-FFF2-40B4-BE49-F238E27FC236}">
                <a16:creationId xmlns:a16="http://schemas.microsoft.com/office/drawing/2014/main" id="{B6337A79-34B1-7A47-B772-E1F24841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303" y="8787738"/>
            <a:ext cx="145197" cy="56206"/>
          </a:xfrm>
          <a:custGeom>
            <a:avLst/>
            <a:gdLst>
              <a:gd name="T0" fmla="*/ 108 w 136"/>
              <a:gd name="T1" fmla="*/ 54 h 55"/>
              <a:gd name="T2" fmla="*/ 108 w 136"/>
              <a:gd name="T3" fmla="*/ 54 h 55"/>
              <a:gd name="T4" fmla="*/ 27 w 136"/>
              <a:gd name="T5" fmla="*/ 54 h 55"/>
              <a:gd name="T6" fmla="*/ 0 w 136"/>
              <a:gd name="T7" fmla="*/ 27 h 55"/>
              <a:gd name="T8" fmla="*/ 0 w 136"/>
              <a:gd name="T9" fmla="*/ 27 h 55"/>
              <a:gd name="T10" fmla="*/ 27 w 136"/>
              <a:gd name="T11" fmla="*/ 0 h 55"/>
              <a:gd name="T12" fmla="*/ 108 w 136"/>
              <a:gd name="T13" fmla="*/ 0 h 55"/>
              <a:gd name="T14" fmla="*/ 135 w 136"/>
              <a:gd name="T15" fmla="*/ 27 h 55"/>
              <a:gd name="T16" fmla="*/ 135 w 136"/>
              <a:gd name="T17" fmla="*/ 27 h 55"/>
              <a:gd name="T18" fmla="*/ 108 w 13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55">
                <a:moveTo>
                  <a:pt x="108" y="54"/>
                </a:moveTo>
                <a:lnTo>
                  <a:pt x="1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45"/>
                  <a:pt x="126" y="54"/>
                  <a:pt x="108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36">
            <a:extLst>
              <a:ext uri="{FF2B5EF4-FFF2-40B4-BE49-F238E27FC236}">
                <a16:creationId xmlns:a16="http://schemas.microsoft.com/office/drawing/2014/main" id="{FC07644E-AA82-2C4F-AD5E-BBCCB924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838" y="8375561"/>
            <a:ext cx="782202" cy="594848"/>
          </a:xfrm>
          <a:custGeom>
            <a:avLst/>
            <a:gdLst>
              <a:gd name="T0" fmla="*/ 621 w 738"/>
              <a:gd name="T1" fmla="*/ 557 h 558"/>
              <a:gd name="T2" fmla="*/ 621 w 738"/>
              <a:gd name="T3" fmla="*/ 557 h 558"/>
              <a:gd name="T4" fmla="*/ 117 w 738"/>
              <a:gd name="T5" fmla="*/ 557 h 558"/>
              <a:gd name="T6" fmla="*/ 0 w 738"/>
              <a:gd name="T7" fmla="*/ 449 h 558"/>
              <a:gd name="T8" fmla="*/ 0 w 738"/>
              <a:gd name="T9" fmla="*/ 107 h 558"/>
              <a:gd name="T10" fmla="*/ 117 w 738"/>
              <a:gd name="T11" fmla="*/ 0 h 558"/>
              <a:gd name="T12" fmla="*/ 621 w 738"/>
              <a:gd name="T13" fmla="*/ 0 h 558"/>
              <a:gd name="T14" fmla="*/ 737 w 738"/>
              <a:gd name="T15" fmla="*/ 107 h 558"/>
              <a:gd name="T16" fmla="*/ 737 w 738"/>
              <a:gd name="T17" fmla="*/ 449 h 558"/>
              <a:gd name="T18" fmla="*/ 621 w 738"/>
              <a:gd name="T19" fmla="*/ 557 h 558"/>
              <a:gd name="T20" fmla="*/ 117 w 738"/>
              <a:gd name="T21" fmla="*/ 53 h 558"/>
              <a:gd name="T22" fmla="*/ 117 w 738"/>
              <a:gd name="T23" fmla="*/ 53 h 558"/>
              <a:gd name="T24" fmla="*/ 63 w 738"/>
              <a:gd name="T25" fmla="*/ 107 h 558"/>
              <a:gd name="T26" fmla="*/ 63 w 738"/>
              <a:gd name="T27" fmla="*/ 449 h 558"/>
              <a:gd name="T28" fmla="*/ 117 w 738"/>
              <a:gd name="T29" fmla="*/ 503 h 558"/>
              <a:gd name="T30" fmla="*/ 621 w 738"/>
              <a:gd name="T31" fmla="*/ 503 h 558"/>
              <a:gd name="T32" fmla="*/ 674 w 738"/>
              <a:gd name="T33" fmla="*/ 449 h 558"/>
              <a:gd name="T34" fmla="*/ 674 w 738"/>
              <a:gd name="T35" fmla="*/ 107 h 558"/>
              <a:gd name="T36" fmla="*/ 621 w 738"/>
              <a:gd name="T37" fmla="*/ 53 h 558"/>
              <a:gd name="T38" fmla="*/ 117 w 738"/>
              <a:gd name="T39" fmla="*/ 53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8" h="558">
                <a:moveTo>
                  <a:pt x="621" y="557"/>
                </a:moveTo>
                <a:lnTo>
                  <a:pt x="621" y="557"/>
                </a:lnTo>
                <a:cubicBezTo>
                  <a:pt x="117" y="557"/>
                  <a:pt x="117" y="557"/>
                  <a:pt x="117" y="557"/>
                </a:cubicBezTo>
                <a:cubicBezTo>
                  <a:pt x="54" y="557"/>
                  <a:pt x="0" y="512"/>
                  <a:pt x="0" y="449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4"/>
                  <a:pt x="54" y="0"/>
                  <a:pt x="117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83" y="0"/>
                  <a:pt x="737" y="44"/>
                  <a:pt x="737" y="107"/>
                </a:cubicBezTo>
                <a:cubicBezTo>
                  <a:pt x="737" y="449"/>
                  <a:pt x="737" y="449"/>
                  <a:pt x="737" y="449"/>
                </a:cubicBezTo>
                <a:cubicBezTo>
                  <a:pt x="737" y="512"/>
                  <a:pt x="683" y="557"/>
                  <a:pt x="621" y="557"/>
                </a:cubicBezTo>
                <a:close/>
                <a:moveTo>
                  <a:pt x="117" y="53"/>
                </a:moveTo>
                <a:lnTo>
                  <a:pt x="117" y="53"/>
                </a:lnTo>
                <a:cubicBezTo>
                  <a:pt x="81" y="53"/>
                  <a:pt x="63" y="80"/>
                  <a:pt x="63" y="107"/>
                </a:cubicBezTo>
                <a:cubicBezTo>
                  <a:pt x="63" y="449"/>
                  <a:pt x="63" y="449"/>
                  <a:pt x="63" y="449"/>
                </a:cubicBezTo>
                <a:cubicBezTo>
                  <a:pt x="63" y="476"/>
                  <a:pt x="81" y="503"/>
                  <a:pt x="117" y="503"/>
                </a:cubicBezTo>
                <a:cubicBezTo>
                  <a:pt x="621" y="503"/>
                  <a:pt x="621" y="503"/>
                  <a:pt x="621" y="503"/>
                </a:cubicBezTo>
                <a:cubicBezTo>
                  <a:pt x="657" y="503"/>
                  <a:pt x="674" y="476"/>
                  <a:pt x="674" y="449"/>
                </a:cubicBezTo>
                <a:cubicBezTo>
                  <a:pt x="674" y="107"/>
                  <a:pt x="674" y="107"/>
                  <a:pt x="674" y="107"/>
                </a:cubicBezTo>
                <a:cubicBezTo>
                  <a:pt x="674" y="80"/>
                  <a:pt x="657" y="53"/>
                  <a:pt x="621" y="53"/>
                </a:cubicBezTo>
                <a:lnTo>
                  <a:pt x="117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37">
            <a:extLst>
              <a:ext uri="{FF2B5EF4-FFF2-40B4-BE49-F238E27FC236}">
                <a16:creationId xmlns:a16="http://schemas.microsoft.com/office/drawing/2014/main" id="{B275D54A-D4BE-394C-8C67-C7C9FB6E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1939" y="5317019"/>
            <a:ext cx="421545" cy="421545"/>
          </a:xfrm>
          <a:custGeom>
            <a:avLst/>
            <a:gdLst>
              <a:gd name="T0" fmla="*/ 396 w 397"/>
              <a:gd name="T1" fmla="*/ 198 h 397"/>
              <a:gd name="T2" fmla="*/ 396 w 397"/>
              <a:gd name="T3" fmla="*/ 198 h 397"/>
              <a:gd name="T4" fmla="*/ 198 w 397"/>
              <a:gd name="T5" fmla="*/ 396 h 397"/>
              <a:gd name="T6" fmla="*/ 0 w 397"/>
              <a:gd name="T7" fmla="*/ 198 h 397"/>
              <a:gd name="T8" fmla="*/ 198 w 397"/>
              <a:gd name="T9" fmla="*/ 0 h 397"/>
              <a:gd name="T10" fmla="*/ 396 w 397"/>
              <a:gd name="T11" fmla="*/ 198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" h="397">
                <a:moveTo>
                  <a:pt x="396" y="198"/>
                </a:moveTo>
                <a:lnTo>
                  <a:pt x="396" y="198"/>
                </a:lnTo>
                <a:cubicBezTo>
                  <a:pt x="396" y="306"/>
                  <a:pt x="306" y="396"/>
                  <a:pt x="198" y="396"/>
                </a:cubicBezTo>
                <a:cubicBezTo>
                  <a:pt x="90" y="396"/>
                  <a:pt x="0" y="306"/>
                  <a:pt x="0" y="198"/>
                </a:cubicBezTo>
                <a:cubicBezTo>
                  <a:pt x="0" y="90"/>
                  <a:pt x="90" y="0"/>
                  <a:pt x="198" y="0"/>
                </a:cubicBezTo>
                <a:cubicBezTo>
                  <a:pt x="306" y="0"/>
                  <a:pt x="396" y="90"/>
                  <a:pt x="396" y="19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38">
            <a:extLst>
              <a:ext uri="{FF2B5EF4-FFF2-40B4-BE49-F238E27FC236}">
                <a16:creationId xmlns:a16="http://schemas.microsoft.com/office/drawing/2014/main" id="{545C7936-C5D9-AF45-91CA-717C86172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144" y="5317019"/>
            <a:ext cx="430913" cy="421545"/>
          </a:xfrm>
          <a:custGeom>
            <a:avLst/>
            <a:gdLst>
              <a:gd name="T0" fmla="*/ 404 w 405"/>
              <a:gd name="T1" fmla="*/ 198 h 397"/>
              <a:gd name="T2" fmla="*/ 404 w 405"/>
              <a:gd name="T3" fmla="*/ 198 h 397"/>
              <a:gd name="T4" fmla="*/ 206 w 405"/>
              <a:gd name="T5" fmla="*/ 396 h 397"/>
              <a:gd name="T6" fmla="*/ 0 w 405"/>
              <a:gd name="T7" fmla="*/ 198 h 397"/>
              <a:gd name="T8" fmla="*/ 206 w 405"/>
              <a:gd name="T9" fmla="*/ 0 h 397"/>
              <a:gd name="T10" fmla="*/ 404 w 405"/>
              <a:gd name="T11" fmla="*/ 198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397">
                <a:moveTo>
                  <a:pt x="404" y="198"/>
                </a:moveTo>
                <a:lnTo>
                  <a:pt x="404" y="198"/>
                </a:lnTo>
                <a:cubicBezTo>
                  <a:pt x="404" y="306"/>
                  <a:pt x="314" y="396"/>
                  <a:pt x="206" y="396"/>
                </a:cubicBezTo>
                <a:cubicBezTo>
                  <a:pt x="90" y="396"/>
                  <a:pt x="0" y="306"/>
                  <a:pt x="0" y="198"/>
                </a:cubicBezTo>
                <a:cubicBezTo>
                  <a:pt x="0" y="90"/>
                  <a:pt x="90" y="0"/>
                  <a:pt x="206" y="0"/>
                </a:cubicBezTo>
                <a:cubicBezTo>
                  <a:pt x="314" y="0"/>
                  <a:pt x="404" y="90"/>
                  <a:pt x="404" y="19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39">
            <a:extLst>
              <a:ext uri="{FF2B5EF4-FFF2-40B4-BE49-F238E27FC236}">
                <a16:creationId xmlns:a16="http://schemas.microsoft.com/office/drawing/2014/main" id="{8482E6F9-9F4D-9544-906B-7BB1219D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903" y="8469238"/>
            <a:ext cx="430913" cy="421545"/>
          </a:xfrm>
          <a:custGeom>
            <a:avLst/>
            <a:gdLst>
              <a:gd name="T0" fmla="*/ 404 w 405"/>
              <a:gd name="T1" fmla="*/ 198 h 397"/>
              <a:gd name="T2" fmla="*/ 404 w 405"/>
              <a:gd name="T3" fmla="*/ 198 h 397"/>
              <a:gd name="T4" fmla="*/ 207 w 405"/>
              <a:gd name="T5" fmla="*/ 396 h 397"/>
              <a:gd name="T6" fmla="*/ 0 w 405"/>
              <a:gd name="T7" fmla="*/ 198 h 397"/>
              <a:gd name="T8" fmla="*/ 207 w 405"/>
              <a:gd name="T9" fmla="*/ 0 h 397"/>
              <a:gd name="T10" fmla="*/ 404 w 405"/>
              <a:gd name="T11" fmla="*/ 198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397">
                <a:moveTo>
                  <a:pt x="404" y="198"/>
                </a:moveTo>
                <a:lnTo>
                  <a:pt x="404" y="198"/>
                </a:lnTo>
                <a:cubicBezTo>
                  <a:pt x="404" y="306"/>
                  <a:pt x="315" y="396"/>
                  <a:pt x="207" y="396"/>
                </a:cubicBezTo>
                <a:cubicBezTo>
                  <a:pt x="90" y="396"/>
                  <a:pt x="0" y="306"/>
                  <a:pt x="0" y="198"/>
                </a:cubicBezTo>
                <a:cubicBezTo>
                  <a:pt x="0" y="90"/>
                  <a:pt x="90" y="0"/>
                  <a:pt x="207" y="0"/>
                </a:cubicBezTo>
                <a:cubicBezTo>
                  <a:pt x="315" y="0"/>
                  <a:pt x="404" y="90"/>
                  <a:pt x="404" y="19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40">
            <a:extLst>
              <a:ext uri="{FF2B5EF4-FFF2-40B4-BE49-F238E27FC236}">
                <a16:creationId xmlns:a16="http://schemas.microsoft.com/office/drawing/2014/main" id="{D8E2F4B3-A233-F841-9E35-68FA0272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607" y="8595703"/>
            <a:ext cx="430913" cy="430913"/>
          </a:xfrm>
          <a:custGeom>
            <a:avLst/>
            <a:gdLst>
              <a:gd name="T0" fmla="*/ 405 w 406"/>
              <a:gd name="T1" fmla="*/ 198 h 406"/>
              <a:gd name="T2" fmla="*/ 405 w 406"/>
              <a:gd name="T3" fmla="*/ 198 h 406"/>
              <a:gd name="T4" fmla="*/ 198 w 406"/>
              <a:gd name="T5" fmla="*/ 405 h 406"/>
              <a:gd name="T6" fmla="*/ 0 w 406"/>
              <a:gd name="T7" fmla="*/ 198 h 406"/>
              <a:gd name="T8" fmla="*/ 198 w 406"/>
              <a:gd name="T9" fmla="*/ 0 h 406"/>
              <a:gd name="T10" fmla="*/ 405 w 406"/>
              <a:gd name="T11" fmla="*/ 19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06">
                <a:moveTo>
                  <a:pt x="405" y="198"/>
                </a:moveTo>
                <a:lnTo>
                  <a:pt x="405" y="198"/>
                </a:lnTo>
                <a:cubicBezTo>
                  <a:pt x="405" y="315"/>
                  <a:pt x="315" y="405"/>
                  <a:pt x="198" y="405"/>
                </a:cubicBezTo>
                <a:cubicBezTo>
                  <a:pt x="90" y="405"/>
                  <a:pt x="0" y="315"/>
                  <a:pt x="0" y="198"/>
                </a:cubicBezTo>
                <a:cubicBezTo>
                  <a:pt x="0" y="90"/>
                  <a:pt x="90" y="0"/>
                  <a:pt x="198" y="0"/>
                </a:cubicBezTo>
                <a:cubicBezTo>
                  <a:pt x="315" y="0"/>
                  <a:pt x="405" y="90"/>
                  <a:pt x="405" y="19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5AD5D9C2-D7D7-3B4C-A657-4B8F33BEA01F}"/>
              </a:ext>
            </a:extLst>
          </p:cNvPr>
          <p:cNvGrpSpPr/>
          <p:nvPr/>
        </p:nvGrpSpPr>
        <p:grpSpPr>
          <a:xfrm>
            <a:off x="2668308" y="809658"/>
            <a:ext cx="19041035" cy="2561450"/>
            <a:chOff x="2668308" y="861425"/>
            <a:chExt cx="19041035" cy="2561450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6D50193D-89CE-9249-B7A6-F1D315400A7F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36296F6-9DCF-FA49-8291-6F27BEEFE9D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DEB32A3-96D9-8E4F-A8FA-709A1AB5DC87}"/>
              </a:ext>
            </a:extLst>
          </p:cNvPr>
          <p:cNvGrpSpPr/>
          <p:nvPr/>
        </p:nvGrpSpPr>
        <p:grpSpPr>
          <a:xfrm>
            <a:off x="639800" y="4845070"/>
            <a:ext cx="4236804" cy="1365439"/>
            <a:chOff x="4263265" y="1861451"/>
            <a:chExt cx="4236804" cy="1365439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446B3C69-76BD-BB4D-AFC3-7D1DBC156D2A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AB6626A5-E41A-5B40-9CD6-325A56A4F667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8D89D1D8-6176-FD4E-88C7-7C76302EF366}"/>
              </a:ext>
            </a:extLst>
          </p:cNvPr>
          <p:cNvGrpSpPr/>
          <p:nvPr/>
        </p:nvGrpSpPr>
        <p:grpSpPr>
          <a:xfrm>
            <a:off x="639354" y="7903655"/>
            <a:ext cx="4240975" cy="1400845"/>
            <a:chOff x="4250958" y="4721942"/>
            <a:chExt cx="4240975" cy="1400845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645743DF-D405-7342-9CE6-31F831E12098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A812F929-521B-CB47-9DA4-1FE939F32578}"/>
                </a:ext>
              </a:extLst>
            </p:cNvPr>
            <p:cNvSpPr/>
            <p:nvPr/>
          </p:nvSpPr>
          <p:spPr>
            <a:xfrm>
              <a:off x="4250958" y="5291790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F6EA1409-E24E-BD47-AD6C-3C05B5707D3C}"/>
              </a:ext>
            </a:extLst>
          </p:cNvPr>
          <p:cNvGrpSpPr/>
          <p:nvPr/>
        </p:nvGrpSpPr>
        <p:grpSpPr>
          <a:xfrm>
            <a:off x="18948957" y="4811820"/>
            <a:ext cx="4236804" cy="1431939"/>
            <a:chOff x="4208458" y="7650699"/>
            <a:chExt cx="4236804" cy="1431939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18CC4613-5A7A-B249-9CB8-95DF8FAB9A89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C447D977-B0D3-3842-8E1A-148A1B0C1206}"/>
                </a:ext>
              </a:extLst>
            </p:cNvPr>
            <p:cNvSpPr/>
            <p:nvPr/>
          </p:nvSpPr>
          <p:spPr>
            <a:xfrm>
              <a:off x="4208458" y="8251641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42DCE139-3FEE-9E46-A89A-9BF56F55A5F2}"/>
              </a:ext>
            </a:extLst>
          </p:cNvPr>
          <p:cNvGrpSpPr/>
          <p:nvPr/>
        </p:nvGrpSpPr>
        <p:grpSpPr>
          <a:xfrm>
            <a:off x="18948681" y="8033714"/>
            <a:ext cx="4236804" cy="1390954"/>
            <a:chOff x="4247967" y="10620441"/>
            <a:chExt cx="4236804" cy="1390954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053A94A1-C6AF-B84D-B0DB-D841A27E1BD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7280DC8B-9505-C54E-B8C0-9A9729DD8DC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FE60E20D-A9B3-2345-94A7-A6FFB4417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479" y="4700668"/>
            <a:ext cx="8620945" cy="8021921"/>
          </a:xfrm>
          <a:custGeom>
            <a:avLst/>
            <a:gdLst>
              <a:gd name="T0" fmla="*/ 0 w 9074"/>
              <a:gd name="T1" fmla="*/ 0 h 8444"/>
              <a:gd name="T2" fmla="*/ 690 w 9074"/>
              <a:gd name="T3" fmla="*/ 1240 h 8444"/>
              <a:gd name="T4" fmla="*/ 1851 w 9074"/>
              <a:gd name="T5" fmla="*/ 4181 h 8444"/>
              <a:gd name="T6" fmla="*/ 2061 w 9074"/>
              <a:gd name="T7" fmla="*/ 4051 h 8444"/>
              <a:gd name="T8" fmla="*/ 2780 w 9074"/>
              <a:gd name="T9" fmla="*/ 5751 h 8444"/>
              <a:gd name="T10" fmla="*/ 3090 w 9074"/>
              <a:gd name="T11" fmla="*/ 6302 h 8444"/>
              <a:gd name="T12" fmla="*/ 3270 w 9074"/>
              <a:gd name="T13" fmla="*/ 6852 h 8444"/>
              <a:gd name="T14" fmla="*/ 4161 w 9074"/>
              <a:gd name="T15" fmla="*/ 7532 h 8444"/>
              <a:gd name="T16" fmla="*/ 4531 w 9074"/>
              <a:gd name="T17" fmla="*/ 8443 h 8444"/>
              <a:gd name="T18" fmla="*/ 4971 w 9074"/>
              <a:gd name="T19" fmla="*/ 7773 h 8444"/>
              <a:gd name="T20" fmla="*/ 5641 w 9074"/>
              <a:gd name="T21" fmla="*/ 5501 h 8444"/>
              <a:gd name="T22" fmla="*/ 6332 w 9074"/>
              <a:gd name="T23" fmla="*/ 4091 h 8444"/>
              <a:gd name="T24" fmla="*/ 7102 w 9074"/>
              <a:gd name="T25" fmla="*/ 4461 h 8444"/>
              <a:gd name="T26" fmla="*/ 7232 w 9074"/>
              <a:gd name="T27" fmla="*/ 4331 h 8444"/>
              <a:gd name="T28" fmla="*/ 7423 w 9074"/>
              <a:gd name="T29" fmla="*/ 3751 h 8444"/>
              <a:gd name="T30" fmla="*/ 7543 w 9074"/>
              <a:gd name="T31" fmla="*/ 2730 h 8444"/>
              <a:gd name="T32" fmla="*/ 8413 w 9074"/>
              <a:gd name="T33" fmla="*/ 1701 h 8444"/>
              <a:gd name="T34" fmla="*/ 9073 w 9074"/>
              <a:gd name="T35" fmla="*/ 0 h 8444"/>
              <a:gd name="T36" fmla="*/ 0 w 9074"/>
              <a:gd name="T37" fmla="*/ 0 h 8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74" h="8444">
                <a:moveTo>
                  <a:pt x="0" y="0"/>
                </a:moveTo>
                <a:lnTo>
                  <a:pt x="690" y="1240"/>
                </a:lnTo>
                <a:lnTo>
                  <a:pt x="1851" y="4181"/>
                </a:lnTo>
                <a:lnTo>
                  <a:pt x="2061" y="4051"/>
                </a:lnTo>
                <a:lnTo>
                  <a:pt x="2780" y="5751"/>
                </a:lnTo>
                <a:lnTo>
                  <a:pt x="3090" y="6302"/>
                </a:lnTo>
                <a:lnTo>
                  <a:pt x="3270" y="6852"/>
                </a:lnTo>
                <a:lnTo>
                  <a:pt x="4161" y="7532"/>
                </a:lnTo>
                <a:lnTo>
                  <a:pt x="4531" y="8443"/>
                </a:lnTo>
                <a:lnTo>
                  <a:pt x="4971" y="7773"/>
                </a:lnTo>
                <a:lnTo>
                  <a:pt x="5641" y="5501"/>
                </a:lnTo>
                <a:lnTo>
                  <a:pt x="6332" y="4091"/>
                </a:lnTo>
                <a:lnTo>
                  <a:pt x="7102" y="4461"/>
                </a:lnTo>
                <a:lnTo>
                  <a:pt x="7232" y="4331"/>
                </a:lnTo>
                <a:lnTo>
                  <a:pt x="7423" y="3751"/>
                </a:lnTo>
                <a:lnTo>
                  <a:pt x="7543" y="2730"/>
                </a:lnTo>
                <a:lnTo>
                  <a:pt x="8413" y="1701"/>
                </a:lnTo>
                <a:lnTo>
                  <a:pt x="907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7637295B-7DC7-2043-8D0D-F92AB7216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479" y="993412"/>
            <a:ext cx="8620945" cy="3707256"/>
          </a:xfrm>
          <a:custGeom>
            <a:avLst/>
            <a:gdLst>
              <a:gd name="T0" fmla="*/ 0 w 9074"/>
              <a:gd name="T1" fmla="*/ 3902 h 3903"/>
              <a:gd name="T2" fmla="*/ 950 w 9074"/>
              <a:gd name="T3" fmla="*/ 2801 h 3903"/>
              <a:gd name="T4" fmla="*/ 2011 w 9074"/>
              <a:gd name="T5" fmla="*/ 2441 h 3903"/>
              <a:gd name="T6" fmla="*/ 2280 w 9074"/>
              <a:gd name="T7" fmla="*/ 1921 h 3903"/>
              <a:gd name="T8" fmla="*/ 2690 w 9074"/>
              <a:gd name="T9" fmla="*/ 1651 h 3903"/>
              <a:gd name="T10" fmla="*/ 3200 w 9074"/>
              <a:gd name="T11" fmla="*/ 2081 h 3903"/>
              <a:gd name="T12" fmla="*/ 4441 w 9074"/>
              <a:gd name="T13" fmla="*/ 770 h 3903"/>
              <a:gd name="T14" fmla="*/ 5021 w 9074"/>
              <a:gd name="T15" fmla="*/ 0 h 3903"/>
              <a:gd name="T16" fmla="*/ 5271 w 9074"/>
              <a:gd name="T17" fmla="*/ 360 h 3903"/>
              <a:gd name="T18" fmla="*/ 5932 w 9074"/>
              <a:gd name="T19" fmla="*/ 600 h 3903"/>
              <a:gd name="T20" fmla="*/ 6352 w 9074"/>
              <a:gd name="T21" fmla="*/ 1081 h 3903"/>
              <a:gd name="T22" fmla="*/ 6962 w 9074"/>
              <a:gd name="T23" fmla="*/ 1761 h 3903"/>
              <a:gd name="T24" fmla="*/ 7202 w 9074"/>
              <a:gd name="T25" fmla="*/ 1601 h 3903"/>
              <a:gd name="T26" fmla="*/ 9073 w 9074"/>
              <a:gd name="T27" fmla="*/ 3902 h 3903"/>
              <a:gd name="T28" fmla="*/ 0 w 9074"/>
              <a:gd name="T29" fmla="*/ 3902 h 3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74" h="3903">
                <a:moveTo>
                  <a:pt x="0" y="3902"/>
                </a:moveTo>
                <a:lnTo>
                  <a:pt x="950" y="2801"/>
                </a:lnTo>
                <a:lnTo>
                  <a:pt x="2011" y="2441"/>
                </a:lnTo>
                <a:lnTo>
                  <a:pt x="2280" y="1921"/>
                </a:lnTo>
                <a:lnTo>
                  <a:pt x="2690" y="1651"/>
                </a:lnTo>
                <a:lnTo>
                  <a:pt x="3200" y="2081"/>
                </a:lnTo>
                <a:lnTo>
                  <a:pt x="4441" y="770"/>
                </a:lnTo>
                <a:lnTo>
                  <a:pt x="5021" y="0"/>
                </a:lnTo>
                <a:lnTo>
                  <a:pt x="5271" y="360"/>
                </a:lnTo>
                <a:lnTo>
                  <a:pt x="5932" y="600"/>
                </a:lnTo>
                <a:lnTo>
                  <a:pt x="6352" y="1081"/>
                </a:lnTo>
                <a:lnTo>
                  <a:pt x="6962" y="1761"/>
                </a:lnTo>
                <a:lnTo>
                  <a:pt x="7202" y="1601"/>
                </a:lnTo>
                <a:lnTo>
                  <a:pt x="9073" y="3902"/>
                </a:lnTo>
                <a:lnTo>
                  <a:pt x="0" y="39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80A94078-96EB-C04E-8205-A898622A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9780" y="3217765"/>
            <a:ext cx="2810812" cy="1482903"/>
          </a:xfrm>
          <a:custGeom>
            <a:avLst/>
            <a:gdLst>
              <a:gd name="T0" fmla="*/ 0 w 2961"/>
              <a:gd name="T1" fmla="*/ 1561 h 1562"/>
              <a:gd name="T2" fmla="*/ 930 w 2961"/>
              <a:gd name="T3" fmla="*/ 720 h 1562"/>
              <a:gd name="T4" fmla="*/ 930 w 2961"/>
              <a:gd name="T5" fmla="*/ 470 h 1562"/>
              <a:gd name="T6" fmla="*/ 1940 w 2961"/>
              <a:gd name="T7" fmla="*/ 0 h 1562"/>
              <a:gd name="T8" fmla="*/ 2030 w 2961"/>
              <a:gd name="T9" fmla="*/ 630 h 1562"/>
              <a:gd name="T10" fmla="*/ 2960 w 2961"/>
              <a:gd name="T11" fmla="*/ 0 h 1562"/>
              <a:gd name="T12" fmla="*/ 2710 w 2961"/>
              <a:gd name="T13" fmla="*/ 660 h 1562"/>
              <a:gd name="T14" fmla="*/ 2650 w 2961"/>
              <a:gd name="T15" fmla="*/ 891 h 1562"/>
              <a:gd name="T16" fmla="*/ 2030 w 2961"/>
              <a:gd name="T17" fmla="*/ 1561 h 1562"/>
              <a:gd name="T18" fmla="*/ 0 w 2961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1" h="1562">
                <a:moveTo>
                  <a:pt x="0" y="1561"/>
                </a:moveTo>
                <a:lnTo>
                  <a:pt x="930" y="720"/>
                </a:lnTo>
                <a:lnTo>
                  <a:pt x="930" y="470"/>
                </a:lnTo>
                <a:lnTo>
                  <a:pt x="1940" y="0"/>
                </a:lnTo>
                <a:lnTo>
                  <a:pt x="2030" y="630"/>
                </a:lnTo>
                <a:lnTo>
                  <a:pt x="2960" y="0"/>
                </a:lnTo>
                <a:lnTo>
                  <a:pt x="2710" y="660"/>
                </a:lnTo>
                <a:lnTo>
                  <a:pt x="2650" y="891"/>
                </a:lnTo>
                <a:lnTo>
                  <a:pt x="2030" y="1561"/>
                </a:lnTo>
                <a:lnTo>
                  <a:pt x="0" y="156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D328E0A8-730F-B549-8ED1-2FC08464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242" y="993412"/>
            <a:ext cx="1512227" cy="3715634"/>
          </a:xfrm>
          <a:custGeom>
            <a:avLst/>
            <a:gdLst>
              <a:gd name="T0" fmla="*/ 0 w 1592"/>
              <a:gd name="T1" fmla="*/ 3912 h 3913"/>
              <a:gd name="T2" fmla="*/ 0 w 1592"/>
              <a:gd name="T3" fmla="*/ 2521 h 3913"/>
              <a:gd name="T4" fmla="*/ 440 w 1592"/>
              <a:gd name="T5" fmla="*/ 1451 h 3913"/>
              <a:gd name="T6" fmla="*/ 220 w 1592"/>
              <a:gd name="T7" fmla="*/ 710 h 3913"/>
              <a:gd name="T8" fmla="*/ 360 w 1592"/>
              <a:gd name="T9" fmla="*/ 0 h 3913"/>
              <a:gd name="T10" fmla="*/ 580 w 1592"/>
              <a:gd name="T11" fmla="*/ 1140 h 3913"/>
              <a:gd name="T12" fmla="*/ 1201 w 1592"/>
              <a:gd name="T13" fmla="*/ 1451 h 3913"/>
              <a:gd name="T14" fmla="*/ 1201 w 1592"/>
              <a:gd name="T15" fmla="*/ 2841 h 3913"/>
              <a:gd name="T16" fmla="*/ 1591 w 1592"/>
              <a:gd name="T17" fmla="*/ 3902 h 3913"/>
              <a:gd name="T18" fmla="*/ 0 w 1592"/>
              <a:gd name="T19" fmla="*/ 3912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2" h="3913">
                <a:moveTo>
                  <a:pt x="0" y="3912"/>
                </a:moveTo>
                <a:lnTo>
                  <a:pt x="0" y="2521"/>
                </a:lnTo>
                <a:lnTo>
                  <a:pt x="440" y="1451"/>
                </a:lnTo>
                <a:lnTo>
                  <a:pt x="220" y="710"/>
                </a:lnTo>
                <a:lnTo>
                  <a:pt x="360" y="0"/>
                </a:lnTo>
                <a:lnTo>
                  <a:pt x="580" y="1140"/>
                </a:lnTo>
                <a:lnTo>
                  <a:pt x="1201" y="1451"/>
                </a:lnTo>
                <a:lnTo>
                  <a:pt x="1201" y="2841"/>
                </a:lnTo>
                <a:lnTo>
                  <a:pt x="1591" y="3902"/>
                </a:lnTo>
                <a:lnTo>
                  <a:pt x="0" y="39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473E3889-C9C6-1846-B707-6241486D1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2395" y="1487713"/>
            <a:ext cx="2957428" cy="3212955"/>
          </a:xfrm>
          <a:custGeom>
            <a:avLst/>
            <a:gdLst>
              <a:gd name="T0" fmla="*/ 3112 w 3113"/>
              <a:gd name="T1" fmla="*/ 3382 h 3383"/>
              <a:gd name="T2" fmla="*/ 2552 w 3113"/>
              <a:gd name="T3" fmla="*/ 2601 h 3383"/>
              <a:gd name="T4" fmla="*/ 1561 w 3113"/>
              <a:gd name="T5" fmla="*/ 1931 h 3383"/>
              <a:gd name="T6" fmla="*/ 1481 w 3113"/>
              <a:gd name="T7" fmla="*/ 1241 h 3383"/>
              <a:gd name="T8" fmla="*/ 451 w 3113"/>
              <a:gd name="T9" fmla="*/ 90 h 3383"/>
              <a:gd name="T10" fmla="*/ 221 w 3113"/>
              <a:gd name="T11" fmla="*/ 0 h 3383"/>
              <a:gd name="T12" fmla="*/ 0 w 3113"/>
              <a:gd name="T13" fmla="*/ 530 h 3383"/>
              <a:gd name="T14" fmla="*/ 771 w 3113"/>
              <a:gd name="T15" fmla="*/ 911 h 3383"/>
              <a:gd name="T16" fmla="*/ 1121 w 3113"/>
              <a:gd name="T17" fmla="*/ 1961 h 3383"/>
              <a:gd name="T18" fmla="*/ 2312 w 3113"/>
              <a:gd name="T19" fmla="*/ 2762 h 3383"/>
              <a:gd name="T20" fmla="*/ 3112 w 3113"/>
              <a:gd name="T21" fmla="*/ 3382 h 3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13" h="3383">
                <a:moveTo>
                  <a:pt x="3112" y="3382"/>
                </a:moveTo>
                <a:lnTo>
                  <a:pt x="2552" y="2601"/>
                </a:lnTo>
                <a:lnTo>
                  <a:pt x="1561" y="1931"/>
                </a:lnTo>
                <a:lnTo>
                  <a:pt x="1481" y="1241"/>
                </a:lnTo>
                <a:lnTo>
                  <a:pt x="451" y="90"/>
                </a:lnTo>
                <a:lnTo>
                  <a:pt x="221" y="0"/>
                </a:lnTo>
                <a:lnTo>
                  <a:pt x="0" y="530"/>
                </a:lnTo>
                <a:lnTo>
                  <a:pt x="771" y="911"/>
                </a:lnTo>
                <a:lnTo>
                  <a:pt x="1121" y="1961"/>
                </a:lnTo>
                <a:lnTo>
                  <a:pt x="2312" y="2762"/>
                </a:lnTo>
                <a:lnTo>
                  <a:pt x="3112" y="338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92A24B88-0322-3F48-88F9-95123919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765" y="1638517"/>
            <a:ext cx="1206430" cy="1286019"/>
          </a:xfrm>
          <a:custGeom>
            <a:avLst/>
            <a:gdLst>
              <a:gd name="T0" fmla="*/ 1271 w 1272"/>
              <a:gd name="T1" fmla="*/ 0 h 1352"/>
              <a:gd name="T2" fmla="*/ 1031 w 1272"/>
              <a:gd name="T3" fmla="*/ 741 h 1352"/>
              <a:gd name="T4" fmla="*/ 1151 w 1272"/>
              <a:gd name="T5" fmla="*/ 921 h 1352"/>
              <a:gd name="T6" fmla="*/ 1151 w 1272"/>
              <a:gd name="T7" fmla="*/ 1201 h 1352"/>
              <a:gd name="T8" fmla="*/ 230 w 1272"/>
              <a:gd name="T9" fmla="*/ 1311 h 1352"/>
              <a:gd name="T10" fmla="*/ 0 w 1272"/>
              <a:gd name="T11" fmla="*/ 1351 h 1352"/>
              <a:gd name="T12" fmla="*/ 1271 w 1272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2" h="1352">
                <a:moveTo>
                  <a:pt x="1271" y="0"/>
                </a:moveTo>
                <a:lnTo>
                  <a:pt x="1031" y="741"/>
                </a:lnTo>
                <a:lnTo>
                  <a:pt x="1151" y="921"/>
                </a:lnTo>
                <a:lnTo>
                  <a:pt x="1151" y="1201"/>
                </a:lnTo>
                <a:lnTo>
                  <a:pt x="230" y="1311"/>
                </a:lnTo>
                <a:lnTo>
                  <a:pt x="0" y="1351"/>
                </a:lnTo>
                <a:lnTo>
                  <a:pt x="127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DA2A1704-5F35-A844-832A-5FF592548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890" y="4700668"/>
            <a:ext cx="3062152" cy="6823869"/>
          </a:xfrm>
          <a:custGeom>
            <a:avLst/>
            <a:gdLst>
              <a:gd name="T0" fmla="*/ 0 w 3222"/>
              <a:gd name="T1" fmla="*/ 0 h 7183"/>
              <a:gd name="T2" fmla="*/ 400 w 3222"/>
              <a:gd name="T3" fmla="*/ 1140 h 7183"/>
              <a:gd name="T4" fmla="*/ 1481 w 3222"/>
              <a:gd name="T5" fmla="*/ 2490 h 7183"/>
              <a:gd name="T6" fmla="*/ 1391 w 3222"/>
              <a:gd name="T7" fmla="*/ 3550 h 7183"/>
              <a:gd name="T8" fmla="*/ 2060 w 3222"/>
              <a:gd name="T9" fmla="*/ 5171 h 7183"/>
              <a:gd name="T10" fmla="*/ 2300 w 3222"/>
              <a:gd name="T11" fmla="*/ 5751 h 7183"/>
              <a:gd name="T12" fmla="*/ 2610 w 3222"/>
              <a:gd name="T13" fmla="*/ 6302 h 7183"/>
              <a:gd name="T14" fmla="*/ 2790 w 3222"/>
              <a:gd name="T15" fmla="*/ 6852 h 7183"/>
              <a:gd name="T16" fmla="*/ 3221 w 3222"/>
              <a:gd name="T17" fmla="*/ 7182 h 7183"/>
              <a:gd name="T18" fmla="*/ 3061 w 3222"/>
              <a:gd name="T19" fmla="*/ 6622 h 7183"/>
              <a:gd name="T20" fmla="*/ 3111 w 3222"/>
              <a:gd name="T21" fmla="*/ 5782 h 7183"/>
              <a:gd name="T22" fmla="*/ 1860 w 3222"/>
              <a:gd name="T23" fmla="*/ 3760 h 7183"/>
              <a:gd name="T24" fmla="*/ 1930 w 3222"/>
              <a:gd name="T25" fmla="*/ 2660 h 7183"/>
              <a:gd name="T26" fmla="*/ 1021 w 3222"/>
              <a:gd name="T27" fmla="*/ 1461 h 7183"/>
              <a:gd name="T28" fmla="*/ 850 w 3222"/>
              <a:gd name="T29" fmla="*/ 710 h 7183"/>
              <a:gd name="T30" fmla="*/ 250 w 3222"/>
              <a:gd name="T31" fmla="*/ 0 h 7183"/>
              <a:gd name="T32" fmla="*/ 0 w 3222"/>
              <a:gd name="T33" fmla="*/ 0 h 7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22" h="7183">
                <a:moveTo>
                  <a:pt x="0" y="0"/>
                </a:moveTo>
                <a:lnTo>
                  <a:pt x="400" y="1140"/>
                </a:lnTo>
                <a:lnTo>
                  <a:pt x="1481" y="2490"/>
                </a:lnTo>
                <a:lnTo>
                  <a:pt x="1391" y="3550"/>
                </a:lnTo>
                <a:lnTo>
                  <a:pt x="2060" y="5171"/>
                </a:lnTo>
                <a:lnTo>
                  <a:pt x="2300" y="5751"/>
                </a:lnTo>
                <a:lnTo>
                  <a:pt x="2610" y="6302"/>
                </a:lnTo>
                <a:lnTo>
                  <a:pt x="2790" y="6852"/>
                </a:lnTo>
                <a:lnTo>
                  <a:pt x="3221" y="7182"/>
                </a:lnTo>
                <a:lnTo>
                  <a:pt x="3061" y="6622"/>
                </a:lnTo>
                <a:lnTo>
                  <a:pt x="3111" y="5782"/>
                </a:lnTo>
                <a:lnTo>
                  <a:pt x="1860" y="3760"/>
                </a:lnTo>
                <a:lnTo>
                  <a:pt x="1930" y="2660"/>
                </a:lnTo>
                <a:lnTo>
                  <a:pt x="1021" y="1461"/>
                </a:lnTo>
                <a:lnTo>
                  <a:pt x="850" y="710"/>
                </a:lnTo>
                <a:lnTo>
                  <a:pt x="25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6DDB3055-2ACE-514A-B3F0-3F6D0FB9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890" y="4700668"/>
            <a:ext cx="1570873" cy="8021921"/>
          </a:xfrm>
          <a:custGeom>
            <a:avLst/>
            <a:gdLst>
              <a:gd name="T0" fmla="*/ 1551 w 1652"/>
              <a:gd name="T1" fmla="*/ 0 h 8444"/>
              <a:gd name="T2" fmla="*/ 1591 w 1652"/>
              <a:gd name="T3" fmla="*/ 3330 h 8444"/>
              <a:gd name="T4" fmla="*/ 1321 w 1652"/>
              <a:gd name="T5" fmla="*/ 5401 h 8444"/>
              <a:gd name="T6" fmla="*/ 1641 w 1652"/>
              <a:gd name="T7" fmla="*/ 7022 h 8444"/>
              <a:gd name="T8" fmla="*/ 1651 w 1652"/>
              <a:gd name="T9" fmla="*/ 8443 h 8444"/>
              <a:gd name="T10" fmla="*/ 1281 w 1652"/>
              <a:gd name="T11" fmla="*/ 7532 h 8444"/>
              <a:gd name="T12" fmla="*/ 1201 w 1652"/>
              <a:gd name="T13" fmla="*/ 6162 h 8444"/>
              <a:gd name="T14" fmla="*/ 430 w 1652"/>
              <a:gd name="T15" fmla="*/ 5111 h 8444"/>
              <a:gd name="T16" fmla="*/ 260 w 1652"/>
              <a:gd name="T17" fmla="*/ 2880 h 8444"/>
              <a:gd name="T18" fmla="*/ 761 w 1652"/>
              <a:gd name="T19" fmla="*/ 1461 h 8444"/>
              <a:gd name="T20" fmla="*/ 0 w 1652"/>
              <a:gd name="T21" fmla="*/ 10 h 8444"/>
              <a:gd name="T22" fmla="*/ 1551 w 1652"/>
              <a:gd name="T23" fmla="*/ 0 h 8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2" h="8444">
                <a:moveTo>
                  <a:pt x="1551" y="0"/>
                </a:moveTo>
                <a:lnTo>
                  <a:pt x="1591" y="3330"/>
                </a:lnTo>
                <a:lnTo>
                  <a:pt x="1321" y="5401"/>
                </a:lnTo>
                <a:lnTo>
                  <a:pt x="1641" y="7022"/>
                </a:lnTo>
                <a:lnTo>
                  <a:pt x="1651" y="8443"/>
                </a:lnTo>
                <a:lnTo>
                  <a:pt x="1281" y="7532"/>
                </a:lnTo>
                <a:lnTo>
                  <a:pt x="1201" y="6162"/>
                </a:lnTo>
                <a:lnTo>
                  <a:pt x="430" y="5111"/>
                </a:lnTo>
                <a:lnTo>
                  <a:pt x="260" y="2880"/>
                </a:lnTo>
                <a:lnTo>
                  <a:pt x="761" y="1461"/>
                </a:lnTo>
                <a:lnTo>
                  <a:pt x="0" y="10"/>
                </a:lnTo>
                <a:lnTo>
                  <a:pt x="15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144DDFBA-D3FA-284F-AEE3-9F2E9CFF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596" y="4700668"/>
            <a:ext cx="1780323" cy="3342815"/>
          </a:xfrm>
          <a:custGeom>
            <a:avLst/>
            <a:gdLst>
              <a:gd name="T0" fmla="*/ 1871 w 1872"/>
              <a:gd name="T1" fmla="*/ 0 h 3521"/>
              <a:gd name="T2" fmla="*/ 1481 w 1872"/>
              <a:gd name="T3" fmla="*/ 1230 h 3521"/>
              <a:gd name="T4" fmla="*/ 1481 w 1872"/>
              <a:gd name="T5" fmla="*/ 1941 h 3521"/>
              <a:gd name="T6" fmla="*/ 550 w 1872"/>
              <a:gd name="T7" fmla="*/ 3520 h 3521"/>
              <a:gd name="T8" fmla="*/ 500 w 1872"/>
              <a:gd name="T9" fmla="*/ 2590 h 3521"/>
              <a:gd name="T10" fmla="*/ 781 w 1872"/>
              <a:gd name="T11" fmla="*/ 1000 h 3521"/>
              <a:gd name="T12" fmla="*/ 0 w 1872"/>
              <a:gd name="T13" fmla="*/ 0 h 3521"/>
              <a:gd name="T14" fmla="*/ 1871 w 1872"/>
              <a:gd name="T15" fmla="*/ 0 h 3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2" h="3521">
                <a:moveTo>
                  <a:pt x="1871" y="0"/>
                </a:moveTo>
                <a:lnTo>
                  <a:pt x="1481" y="1230"/>
                </a:lnTo>
                <a:lnTo>
                  <a:pt x="1481" y="1941"/>
                </a:lnTo>
                <a:lnTo>
                  <a:pt x="550" y="3520"/>
                </a:lnTo>
                <a:lnTo>
                  <a:pt x="500" y="2590"/>
                </a:lnTo>
                <a:lnTo>
                  <a:pt x="781" y="1000"/>
                </a:lnTo>
                <a:lnTo>
                  <a:pt x="0" y="0"/>
                </a:lnTo>
                <a:lnTo>
                  <a:pt x="187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6EB19224-72AE-DD4A-B767-7C99F2C1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976" y="4700668"/>
            <a:ext cx="1390745" cy="2823380"/>
          </a:xfrm>
          <a:custGeom>
            <a:avLst/>
            <a:gdLst>
              <a:gd name="T0" fmla="*/ 1461 w 1462"/>
              <a:gd name="T1" fmla="*/ 0 h 2971"/>
              <a:gd name="T2" fmla="*/ 911 w 1462"/>
              <a:gd name="T3" fmla="*/ 820 h 2971"/>
              <a:gd name="T4" fmla="*/ 771 w 1462"/>
              <a:gd name="T5" fmla="*/ 1720 h 2971"/>
              <a:gd name="T6" fmla="*/ 70 w 1462"/>
              <a:gd name="T7" fmla="*/ 2970 h 2971"/>
              <a:gd name="T8" fmla="*/ 380 w 1462"/>
              <a:gd name="T9" fmla="*/ 1421 h 2971"/>
              <a:gd name="T10" fmla="*/ 200 w 1462"/>
              <a:gd name="T11" fmla="*/ 780 h 2971"/>
              <a:gd name="T12" fmla="*/ 330 w 1462"/>
              <a:gd name="T13" fmla="*/ 520 h 2971"/>
              <a:gd name="T14" fmla="*/ 0 w 1462"/>
              <a:gd name="T15" fmla="*/ 0 h 2971"/>
              <a:gd name="T16" fmla="*/ 1461 w 1462"/>
              <a:gd name="T17" fmla="*/ 0 h 2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2" h="2971">
                <a:moveTo>
                  <a:pt x="1461" y="0"/>
                </a:moveTo>
                <a:lnTo>
                  <a:pt x="911" y="820"/>
                </a:lnTo>
                <a:lnTo>
                  <a:pt x="771" y="1720"/>
                </a:lnTo>
                <a:lnTo>
                  <a:pt x="70" y="2970"/>
                </a:lnTo>
                <a:lnTo>
                  <a:pt x="380" y="1421"/>
                </a:lnTo>
                <a:lnTo>
                  <a:pt x="200" y="780"/>
                </a:lnTo>
                <a:lnTo>
                  <a:pt x="330" y="520"/>
                </a:lnTo>
                <a:lnTo>
                  <a:pt x="0" y="0"/>
                </a:lnTo>
                <a:lnTo>
                  <a:pt x="146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42C29381-F375-0C47-89F5-172023F4E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6600" y="7616207"/>
            <a:ext cx="1114272" cy="2936485"/>
          </a:xfrm>
          <a:custGeom>
            <a:avLst/>
            <a:gdLst>
              <a:gd name="T0" fmla="*/ 480 w 1172"/>
              <a:gd name="T1" fmla="*/ 2431 h 3093"/>
              <a:gd name="T2" fmla="*/ 1171 w 1172"/>
              <a:gd name="T3" fmla="*/ 1021 h 3093"/>
              <a:gd name="T4" fmla="*/ 911 w 1172"/>
              <a:gd name="T5" fmla="*/ 0 h 3093"/>
              <a:gd name="T6" fmla="*/ 561 w 1172"/>
              <a:gd name="T7" fmla="*/ 681 h 3093"/>
              <a:gd name="T8" fmla="*/ 270 w 1172"/>
              <a:gd name="T9" fmla="*/ 1161 h 3093"/>
              <a:gd name="T10" fmla="*/ 431 w 1172"/>
              <a:gd name="T11" fmla="*/ 1281 h 3093"/>
              <a:gd name="T12" fmla="*/ 0 w 1172"/>
              <a:gd name="T13" fmla="*/ 3092 h 3093"/>
              <a:gd name="T14" fmla="*/ 480 w 1172"/>
              <a:gd name="T15" fmla="*/ 2431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2" h="3093">
                <a:moveTo>
                  <a:pt x="480" y="2431"/>
                </a:moveTo>
                <a:lnTo>
                  <a:pt x="1171" y="1021"/>
                </a:lnTo>
                <a:lnTo>
                  <a:pt x="911" y="0"/>
                </a:lnTo>
                <a:lnTo>
                  <a:pt x="561" y="681"/>
                </a:lnTo>
                <a:lnTo>
                  <a:pt x="270" y="1161"/>
                </a:lnTo>
                <a:lnTo>
                  <a:pt x="431" y="1281"/>
                </a:lnTo>
                <a:lnTo>
                  <a:pt x="0" y="3092"/>
                </a:lnTo>
                <a:lnTo>
                  <a:pt x="480" y="24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34">
            <a:extLst>
              <a:ext uri="{FF2B5EF4-FFF2-40B4-BE49-F238E27FC236}">
                <a16:creationId xmlns:a16="http://schemas.microsoft.com/office/drawing/2014/main" id="{A0FCE653-C34B-C046-8C13-52E716CF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480" y="1697163"/>
            <a:ext cx="1520605" cy="1533171"/>
          </a:xfrm>
          <a:custGeom>
            <a:avLst/>
            <a:gdLst>
              <a:gd name="T0" fmla="*/ 1601 w 1602"/>
              <a:gd name="T1" fmla="*/ 811 h 1612"/>
              <a:gd name="T2" fmla="*/ 1601 w 1602"/>
              <a:gd name="T3" fmla="*/ 811 h 1612"/>
              <a:gd name="T4" fmla="*/ 801 w 1602"/>
              <a:gd name="T5" fmla="*/ 1611 h 1612"/>
              <a:gd name="T6" fmla="*/ 0 w 1602"/>
              <a:gd name="T7" fmla="*/ 811 h 1612"/>
              <a:gd name="T8" fmla="*/ 801 w 1602"/>
              <a:gd name="T9" fmla="*/ 0 h 1612"/>
              <a:gd name="T10" fmla="*/ 1601 w 1602"/>
              <a:gd name="T11" fmla="*/ 811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2" h="1612">
                <a:moveTo>
                  <a:pt x="1601" y="811"/>
                </a:moveTo>
                <a:lnTo>
                  <a:pt x="1601" y="811"/>
                </a:lnTo>
                <a:cubicBezTo>
                  <a:pt x="1601" y="1251"/>
                  <a:pt x="1241" y="1611"/>
                  <a:pt x="801" y="1611"/>
                </a:cubicBezTo>
                <a:cubicBezTo>
                  <a:pt x="360" y="1611"/>
                  <a:pt x="0" y="1251"/>
                  <a:pt x="0" y="811"/>
                </a:cubicBezTo>
                <a:cubicBezTo>
                  <a:pt x="0" y="360"/>
                  <a:pt x="360" y="0"/>
                  <a:pt x="801" y="0"/>
                </a:cubicBezTo>
                <a:cubicBezTo>
                  <a:pt x="1241" y="0"/>
                  <a:pt x="1601" y="360"/>
                  <a:pt x="1601" y="81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35">
            <a:extLst>
              <a:ext uri="{FF2B5EF4-FFF2-40B4-BE49-F238E27FC236}">
                <a16:creationId xmlns:a16="http://schemas.microsoft.com/office/drawing/2014/main" id="{61868EA2-EFC7-224D-9BB9-48D7A3314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480" y="6409777"/>
            <a:ext cx="1520605" cy="1520605"/>
          </a:xfrm>
          <a:custGeom>
            <a:avLst/>
            <a:gdLst>
              <a:gd name="T0" fmla="*/ 1601 w 1602"/>
              <a:gd name="T1" fmla="*/ 799 h 1600"/>
              <a:gd name="T2" fmla="*/ 1601 w 1602"/>
              <a:gd name="T3" fmla="*/ 799 h 1600"/>
              <a:gd name="T4" fmla="*/ 801 w 1602"/>
              <a:gd name="T5" fmla="*/ 1599 h 1600"/>
              <a:gd name="T6" fmla="*/ 0 w 1602"/>
              <a:gd name="T7" fmla="*/ 799 h 1600"/>
              <a:gd name="T8" fmla="*/ 801 w 1602"/>
              <a:gd name="T9" fmla="*/ 0 h 1600"/>
              <a:gd name="T10" fmla="*/ 1601 w 1602"/>
              <a:gd name="T11" fmla="*/ 799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2" h="1600">
                <a:moveTo>
                  <a:pt x="1601" y="799"/>
                </a:moveTo>
                <a:lnTo>
                  <a:pt x="1601" y="799"/>
                </a:lnTo>
                <a:cubicBezTo>
                  <a:pt x="1601" y="1249"/>
                  <a:pt x="1241" y="1599"/>
                  <a:pt x="801" y="1599"/>
                </a:cubicBezTo>
                <a:cubicBezTo>
                  <a:pt x="360" y="1599"/>
                  <a:pt x="0" y="1249"/>
                  <a:pt x="0" y="799"/>
                </a:cubicBezTo>
                <a:cubicBezTo>
                  <a:pt x="0" y="360"/>
                  <a:pt x="360" y="0"/>
                  <a:pt x="801" y="0"/>
                </a:cubicBezTo>
                <a:cubicBezTo>
                  <a:pt x="1241" y="0"/>
                  <a:pt x="1601" y="360"/>
                  <a:pt x="1601" y="79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36">
            <a:extLst>
              <a:ext uri="{FF2B5EF4-FFF2-40B4-BE49-F238E27FC236}">
                <a16:creationId xmlns:a16="http://schemas.microsoft.com/office/drawing/2014/main" id="{7F4F1AAC-84DB-0246-83D2-DEED8F5F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480" y="10322295"/>
            <a:ext cx="1520605" cy="1520605"/>
          </a:xfrm>
          <a:custGeom>
            <a:avLst/>
            <a:gdLst>
              <a:gd name="T0" fmla="*/ 1601 w 1602"/>
              <a:gd name="T1" fmla="*/ 801 h 1602"/>
              <a:gd name="T2" fmla="*/ 1601 w 1602"/>
              <a:gd name="T3" fmla="*/ 801 h 1602"/>
              <a:gd name="T4" fmla="*/ 801 w 1602"/>
              <a:gd name="T5" fmla="*/ 1601 h 1602"/>
              <a:gd name="T6" fmla="*/ 0 w 1602"/>
              <a:gd name="T7" fmla="*/ 801 h 1602"/>
              <a:gd name="T8" fmla="*/ 801 w 1602"/>
              <a:gd name="T9" fmla="*/ 0 h 1602"/>
              <a:gd name="T10" fmla="*/ 1601 w 1602"/>
              <a:gd name="T11" fmla="*/ 801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2" h="1602">
                <a:moveTo>
                  <a:pt x="1601" y="801"/>
                </a:moveTo>
                <a:lnTo>
                  <a:pt x="1601" y="801"/>
                </a:lnTo>
                <a:cubicBezTo>
                  <a:pt x="1601" y="1241"/>
                  <a:pt x="1241" y="1601"/>
                  <a:pt x="801" y="1601"/>
                </a:cubicBezTo>
                <a:cubicBezTo>
                  <a:pt x="360" y="1601"/>
                  <a:pt x="0" y="1241"/>
                  <a:pt x="0" y="801"/>
                </a:cubicBezTo>
                <a:cubicBezTo>
                  <a:pt x="0" y="361"/>
                  <a:pt x="360" y="0"/>
                  <a:pt x="801" y="0"/>
                </a:cubicBezTo>
                <a:cubicBezTo>
                  <a:pt x="1241" y="0"/>
                  <a:pt x="1601" y="361"/>
                  <a:pt x="1601" y="80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37">
            <a:extLst>
              <a:ext uri="{FF2B5EF4-FFF2-40B4-BE49-F238E27FC236}">
                <a16:creationId xmlns:a16="http://schemas.microsoft.com/office/drawing/2014/main" id="{FBD17DE2-40D4-3442-8EAF-E8E10CE6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234" y="3121420"/>
            <a:ext cx="2777303" cy="192694"/>
          </a:xfrm>
          <a:custGeom>
            <a:avLst/>
            <a:gdLst>
              <a:gd name="T0" fmla="*/ 2821 w 2923"/>
              <a:gd name="T1" fmla="*/ 200 h 201"/>
              <a:gd name="T2" fmla="*/ 2821 w 2923"/>
              <a:gd name="T3" fmla="*/ 200 h 201"/>
              <a:gd name="T4" fmla="*/ 100 w 2923"/>
              <a:gd name="T5" fmla="*/ 200 h 201"/>
              <a:gd name="T6" fmla="*/ 0 w 2923"/>
              <a:gd name="T7" fmla="*/ 100 h 201"/>
              <a:gd name="T8" fmla="*/ 0 w 2923"/>
              <a:gd name="T9" fmla="*/ 100 h 201"/>
              <a:gd name="T10" fmla="*/ 100 w 2923"/>
              <a:gd name="T11" fmla="*/ 0 h 201"/>
              <a:gd name="T12" fmla="*/ 2821 w 2923"/>
              <a:gd name="T13" fmla="*/ 0 h 201"/>
              <a:gd name="T14" fmla="*/ 2922 w 2923"/>
              <a:gd name="T15" fmla="*/ 100 h 201"/>
              <a:gd name="T16" fmla="*/ 2922 w 2923"/>
              <a:gd name="T17" fmla="*/ 100 h 201"/>
              <a:gd name="T18" fmla="*/ 2821 w 2923"/>
              <a:gd name="T19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3" h="201">
                <a:moveTo>
                  <a:pt x="2821" y="200"/>
                </a:moveTo>
                <a:lnTo>
                  <a:pt x="2821" y="200"/>
                </a:lnTo>
                <a:cubicBezTo>
                  <a:pt x="100" y="200"/>
                  <a:pt x="100" y="200"/>
                  <a:pt x="100" y="200"/>
                </a:cubicBezTo>
                <a:cubicBezTo>
                  <a:pt x="50" y="200"/>
                  <a:pt x="0" y="160"/>
                  <a:pt x="0" y="100"/>
                </a:cubicBezTo>
                <a:lnTo>
                  <a:pt x="0" y="100"/>
                </a:lnTo>
                <a:cubicBezTo>
                  <a:pt x="0" y="50"/>
                  <a:pt x="50" y="0"/>
                  <a:pt x="100" y="0"/>
                </a:cubicBezTo>
                <a:cubicBezTo>
                  <a:pt x="2821" y="0"/>
                  <a:pt x="2821" y="0"/>
                  <a:pt x="2821" y="0"/>
                </a:cubicBezTo>
                <a:cubicBezTo>
                  <a:pt x="2872" y="0"/>
                  <a:pt x="2922" y="50"/>
                  <a:pt x="2922" y="100"/>
                </a:cubicBezTo>
                <a:lnTo>
                  <a:pt x="2922" y="100"/>
                </a:lnTo>
                <a:cubicBezTo>
                  <a:pt x="2922" y="160"/>
                  <a:pt x="2872" y="200"/>
                  <a:pt x="2821" y="20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38">
            <a:extLst>
              <a:ext uri="{FF2B5EF4-FFF2-40B4-BE49-F238E27FC236}">
                <a16:creationId xmlns:a16="http://schemas.microsoft.com/office/drawing/2014/main" id="{193FBF8D-3062-3142-9D8E-7CE5A78D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234" y="3121420"/>
            <a:ext cx="1055626" cy="192694"/>
          </a:xfrm>
          <a:custGeom>
            <a:avLst/>
            <a:gdLst>
              <a:gd name="T0" fmla="*/ 1011 w 1112"/>
              <a:gd name="T1" fmla="*/ 200 h 201"/>
              <a:gd name="T2" fmla="*/ 1011 w 1112"/>
              <a:gd name="T3" fmla="*/ 200 h 201"/>
              <a:gd name="T4" fmla="*/ 100 w 1112"/>
              <a:gd name="T5" fmla="*/ 200 h 201"/>
              <a:gd name="T6" fmla="*/ 0 w 1112"/>
              <a:gd name="T7" fmla="*/ 100 h 201"/>
              <a:gd name="T8" fmla="*/ 0 w 1112"/>
              <a:gd name="T9" fmla="*/ 100 h 201"/>
              <a:gd name="T10" fmla="*/ 100 w 1112"/>
              <a:gd name="T11" fmla="*/ 0 h 201"/>
              <a:gd name="T12" fmla="*/ 1011 w 1112"/>
              <a:gd name="T13" fmla="*/ 0 h 201"/>
              <a:gd name="T14" fmla="*/ 1111 w 1112"/>
              <a:gd name="T15" fmla="*/ 100 h 201"/>
              <a:gd name="T16" fmla="*/ 1111 w 1112"/>
              <a:gd name="T17" fmla="*/ 100 h 201"/>
              <a:gd name="T18" fmla="*/ 1011 w 1112"/>
              <a:gd name="T19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201">
                <a:moveTo>
                  <a:pt x="1011" y="200"/>
                </a:moveTo>
                <a:lnTo>
                  <a:pt x="1011" y="200"/>
                </a:lnTo>
                <a:cubicBezTo>
                  <a:pt x="100" y="200"/>
                  <a:pt x="100" y="200"/>
                  <a:pt x="100" y="200"/>
                </a:cubicBezTo>
                <a:cubicBezTo>
                  <a:pt x="50" y="200"/>
                  <a:pt x="0" y="160"/>
                  <a:pt x="0" y="100"/>
                </a:cubicBezTo>
                <a:lnTo>
                  <a:pt x="0" y="100"/>
                </a:lnTo>
                <a:cubicBezTo>
                  <a:pt x="0" y="50"/>
                  <a:pt x="50" y="0"/>
                  <a:pt x="100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71" y="0"/>
                  <a:pt x="1111" y="50"/>
                  <a:pt x="1111" y="100"/>
                </a:cubicBezTo>
                <a:lnTo>
                  <a:pt x="1111" y="100"/>
                </a:lnTo>
                <a:cubicBezTo>
                  <a:pt x="1111" y="160"/>
                  <a:pt x="1071" y="200"/>
                  <a:pt x="1011" y="2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99">
            <a:extLst>
              <a:ext uri="{FF2B5EF4-FFF2-40B4-BE49-F238E27FC236}">
                <a16:creationId xmlns:a16="http://schemas.microsoft.com/office/drawing/2014/main" id="{3FB33A0A-8452-374F-AC21-28AA118A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234" y="7699987"/>
            <a:ext cx="2777303" cy="192694"/>
          </a:xfrm>
          <a:custGeom>
            <a:avLst/>
            <a:gdLst>
              <a:gd name="T0" fmla="*/ 2821 w 2923"/>
              <a:gd name="T1" fmla="*/ 200 h 201"/>
              <a:gd name="T2" fmla="*/ 2821 w 2923"/>
              <a:gd name="T3" fmla="*/ 200 h 201"/>
              <a:gd name="T4" fmla="*/ 100 w 2923"/>
              <a:gd name="T5" fmla="*/ 200 h 201"/>
              <a:gd name="T6" fmla="*/ 0 w 2923"/>
              <a:gd name="T7" fmla="*/ 100 h 201"/>
              <a:gd name="T8" fmla="*/ 0 w 2923"/>
              <a:gd name="T9" fmla="*/ 100 h 201"/>
              <a:gd name="T10" fmla="*/ 100 w 2923"/>
              <a:gd name="T11" fmla="*/ 0 h 201"/>
              <a:gd name="T12" fmla="*/ 2821 w 2923"/>
              <a:gd name="T13" fmla="*/ 0 h 201"/>
              <a:gd name="T14" fmla="*/ 2922 w 2923"/>
              <a:gd name="T15" fmla="*/ 100 h 201"/>
              <a:gd name="T16" fmla="*/ 2922 w 2923"/>
              <a:gd name="T17" fmla="*/ 100 h 201"/>
              <a:gd name="T18" fmla="*/ 2821 w 2923"/>
              <a:gd name="T19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3" h="201">
                <a:moveTo>
                  <a:pt x="2821" y="200"/>
                </a:moveTo>
                <a:lnTo>
                  <a:pt x="2821" y="200"/>
                </a:lnTo>
                <a:cubicBezTo>
                  <a:pt x="100" y="200"/>
                  <a:pt x="100" y="200"/>
                  <a:pt x="100" y="200"/>
                </a:cubicBezTo>
                <a:cubicBezTo>
                  <a:pt x="50" y="200"/>
                  <a:pt x="0" y="150"/>
                  <a:pt x="0" y="100"/>
                </a:cubicBezTo>
                <a:lnTo>
                  <a:pt x="0" y="100"/>
                </a:lnTo>
                <a:cubicBezTo>
                  <a:pt x="0" y="40"/>
                  <a:pt x="50" y="0"/>
                  <a:pt x="100" y="0"/>
                </a:cubicBezTo>
                <a:cubicBezTo>
                  <a:pt x="2821" y="0"/>
                  <a:pt x="2821" y="0"/>
                  <a:pt x="2821" y="0"/>
                </a:cubicBezTo>
                <a:cubicBezTo>
                  <a:pt x="2872" y="0"/>
                  <a:pt x="2922" y="40"/>
                  <a:pt x="2922" y="100"/>
                </a:cubicBezTo>
                <a:lnTo>
                  <a:pt x="2922" y="100"/>
                </a:lnTo>
                <a:cubicBezTo>
                  <a:pt x="2922" y="150"/>
                  <a:pt x="2872" y="200"/>
                  <a:pt x="2821" y="20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0">
            <a:extLst>
              <a:ext uri="{FF2B5EF4-FFF2-40B4-BE49-F238E27FC236}">
                <a16:creationId xmlns:a16="http://schemas.microsoft.com/office/drawing/2014/main" id="{BE761C6D-3020-4848-80F6-7FF24C65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234" y="7699987"/>
            <a:ext cx="1055626" cy="192694"/>
          </a:xfrm>
          <a:custGeom>
            <a:avLst/>
            <a:gdLst>
              <a:gd name="T0" fmla="*/ 1011 w 1112"/>
              <a:gd name="T1" fmla="*/ 200 h 201"/>
              <a:gd name="T2" fmla="*/ 1011 w 1112"/>
              <a:gd name="T3" fmla="*/ 200 h 201"/>
              <a:gd name="T4" fmla="*/ 100 w 1112"/>
              <a:gd name="T5" fmla="*/ 200 h 201"/>
              <a:gd name="T6" fmla="*/ 0 w 1112"/>
              <a:gd name="T7" fmla="*/ 100 h 201"/>
              <a:gd name="T8" fmla="*/ 0 w 1112"/>
              <a:gd name="T9" fmla="*/ 100 h 201"/>
              <a:gd name="T10" fmla="*/ 100 w 1112"/>
              <a:gd name="T11" fmla="*/ 0 h 201"/>
              <a:gd name="T12" fmla="*/ 1011 w 1112"/>
              <a:gd name="T13" fmla="*/ 0 h 201"/>
              <a:gd name="T14" fmla="*/ 1111 w 1112"/>
              <a:gd name="T15" fmla="*/ 100 h 201"/>
              <a:gd name="T16" fmla="*/ 1111 w 1112"/>
              <a:gd name="T17" fmla="*/ 100 h 201"/>
              <a:gd name="T18" fmla="*/ 1011 w 1112"/>
              <a:gd name="T19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201">
                <a:moveTo>
                  <a:pt x="1011" y="200"/>
                </a:moveTo>
                <a:lnTo>
                  <a:pt x="1011" y="200"/>
                </a:lnTo>
                <a:cubicBezTo>
                  <a:pt x="100" y="200"/>
                  <a:pt x="100" y="200"/>
                  <a:pt x="100" y="200"/>
                </a:cubicBezTo>
                <a:cubicBezTo>
                  <a:pt x="50" y="200"/>
                  <a:pt x="0" y="150"/>
                  <a:pt x="0" y="100"/>
                </a:cubicBezTo>
                <a:lnTo>
                  <a:pt x="0" y="100"/>
                </a:lnTo>
                <a:cubicBezTo>
                  <a:pt x="0" y="40"/>
                  <a:pt x="50" y="0"/>
                  <a:pt x="100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71" y="0"/>
                  <a:pt x="1111" y="40"/>
                  <a:pt x="1111" y="100"/>
                </a:cubicBezTo>
                <a:lnTo>
                  <a:pt x="1111" y="100"/>
                </a:lnTo>
                <a:cubicBezTo>
                  <a:pt x="1111" y="150"/>
                  <a:pt x="1071" y="200"/>
                  <a:pt x="1011" y="2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3">
            <a:extLst>
              <a:ext uri="{FF2B5EF4-FFF2-40B4-BE49-F238E27FC236}">
                <a16:creationId xmlns:a16="http://schemas.microsoft.com/office/drawing/2014/main" id="{802F9C58-E9C1-A34F-BE7B-C054DF80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234" y="11646017"/>
            <a:ext cx="2777303" cy="192694"/>
          </a:xfrm>
          <a:custGeom>
            <a:avLst/>
            <a:gdLst>
              <a:gd name="T0" fmla="*/ 2821 w 2923"/>
              <a:gd name="T1" fmla="*/ 200 h 201"/>
              <a:gd name="T2" fmla="*/ 2821 w 2923"/>
              <a:gd name="T3" fmla="*/ 200 h 201"/>
              <a:gd name="T4" fmla="*/ 100 w 2923"/>
              <a:gd name="T5" fmla="*/ 200 h 201"/>
              <a:gd name="T6" fmla="*/ 0 w 2923"/>
              <a:gd name="T7" fmla="*/ 100 h 201"/>
              <a:gd name="T8" fmla="*/ 0 w 2923"/>
              <a:gd name="T9" fmla="*/ 100 h 201"/>
              <a:gd name="T10" fmla="*/ 100 w 2923"/>
              <a:gd name="T11" fmla="*/ 0 h 201"/>
              <a:gd name="T12" fmla="*/ 2821 w 2923"/>
              <a:gd name="T13" fmla="*/ 0 h 201"/>
              <a:gd name="T14" fmla="*/ 2922 w 2923"/>
              <a:gd name="T15" fmla="*/ 100 h 201"/>
              <a:gd name="T16" fmla="*/ 2922 w 2923"/>
              <a:gd name="T17" fmla="*/ 100 h 201"/>
              <a:gd name="T18" fmla="*/ 2821 w 2923"/>
              <a:gd name="T19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3" h="201">
                <a:moveTo>
                  <a:pt x="2821" y="200"/>
                </a:moveTo>
                <a:lnTo>
                  <a:pt x="2821" y="200"/>
                </a:lnTo>
                <a:cubicBezTo>
                  <a:pt x="100" y="200"/>
                  <a:pt x="100" y="200"/>
                  <a:pt x="100" y="200"/>
                </a:cubicBezTo>
                <a:cubicBezTo>
                  <a:pt x="50" y="200"/>
                  <a:pt x="0" y="150"/>
                  <a:pt x="0" y="100"/>
                </a:cubicBezTo>
                <a:lnTo>
                  <a:pt x="0" y="100"/>
                </a:lnTo>
                <a:cubicBezTo>
                  <a:pt x="0" y="40"/>
                  <a:pt x="50" y="0"/>
                  <a:pt x="100" y="0"/>
                </a:cubicBezTo>
                <a:cubicBezTo>
                  <a:pt x="2821" y="0"/>
                  <a:pt x="2821" y="0"/>
                  <a:pt x="2821" y="0"/>
                </a:cubicBezTo>
                <a:cubicBezTo>
                  <a:pt x="2872" y="0"/>
                  <a:pt x="2922" y="40"/>
                  <a:pt x="2922" y="100"/>
                </a:cubicBezTo>
                <a:lnTo>
                  <a:pt x="2922" y="100"/>
                </a:lnTo>
                <a:cubicBezTo>
                  <a:pt x="2922" y="150"/>
                  <a:pt x="2872" y="200"/>
                  <a:pt x="2821" y="20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4">
            <a:extLst>
              <a:ext uri="{FF2B5EF4-FFF2-40B4-BE49-F238E27FC236}">
                <a16:creationId xmlns:a16="http://schemas.microsoft.com/office/drawing/2014/main" id="{3CEBF6E9-493C-B844-B746-59CA6461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234" y="11646017"/>
            <a:ext cx="1055626" cy="192694"/>
          </a:xfrm>
          <a:custGeom>
            <a:avLst/>
            <a:gdLst>
              <a:gd name="T0" fmla="*/ 1011 w 1112"/>
              <a:gd name="T1" fmla="*/ 200 h 201"/>
              <a:gd name="T2" fmla="*/ 1011 w 1112"/>
              <a:gd name="T3" fmla="*/ 200 h 201"/>
              <a:gd name="T4" fmla="*/ 100 w 1112"/>
              <a:gd name="T5" fmla="*/ 200 h 201"/>
              <a:gd name="T6" fmla="*/ 0 w 1112"/>
              <a:gd name="T7" fmla="*/ 100 h 201"/>
              <a:gd name="T8" fmla="*/ 0 w 1112"/>
              <a:gd name="T9" fmla="*/ 100 h 201"/>
              <a:gd name="T10" fmla="*/ 100 w 1112"/>
              <a:gd name="T11" fmla="*/ 0 h 201"/>
              <a:gd name="T12" fmla="*/ 1011 w 1112"/>
              <a:gd name="T13" fmla="*/ 0 h 201"/>
              <a:gd name="T14" fmla="*/ 1111 w 1112"/>
              <a:gd name="T15" fmla="*/ 100 h 201"/>
              <a:gd name="T16" fmla="*/ 1111 w 1112"/>
              <a:gd name="T17" fmla="*/ 100 h 201"/>
              <a:gd name="T18" fmla="*/ 1011 w 1112"/>
              <a:gd name="T19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201">
                <a:moveTo>
                  <a:pt x="1011" y="200"/>
                </a:moveTo>
                <a:lnTo>
                  <a:pt x="1011" y="200"/>
                </a:lnTo>
                <a:cubicBezTo>
                  <a:pt x="100" y="200"/>
                  <a:pt x="100" y="200"/>
                  <a:pt x="100" y="200"/>
                </a:cubicBezTo>
                <a:cubicBezTo>
                  <a:pt x="50" y="200"/>
                  <a:pt x="0" y="150"/>
                  <a:pt x="0" y="100"/>
                </a:cubicBezTo>
                <a:lnTo>
                  <a:pt x="0" y="100"/>
                </a:lnTo>
                <a:cubicBezTo>
                  <a:pt x="0" y="40"/>
                  <a:pt x="50" y="0"/>
                  <a:pt x="100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71" y="0"/>
                  <a:pt x="1111" y="40"/>
                  <a:pt x="1111" y="100"/>
                </a:cubicBezTo>
                <a:lnTo>
                  <a:pt x="1111" y="100"/>
                </a:lnTo>
                <a:cubicBezTo>
                  <a:pt x="1111" y="150"/>
                  <a:pt x="1071" y="200"/>
                  <a:pt x="1011" y="2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5">
            <a:extLst>
              <a:ext uri="{FF2B5EF4-FFF2-40B4-BE49-F238E27FC236}">
                <a16:creationId xmlns:a16="http://schemas.microsoft.com/office/drawing/2014/main" id="{190391C1-EC45-1949-9177-C7823BEB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2153" y="2476315"/>
            <a:ext cx="192694" cy="276473"/>
          </a:xfrm>
          <a:custGeom>
            <a:avLst/>
            <a:gdLst>
              <a:gd name="T0" fmla="*/ 200 w 201"/>
              <a:gd name="T1" fmla="*/ 290 h 291"/>
              <a:gd name="T2" fmla="*/ 200 w 201"/>
              <a:gd name="T3" fmla="*/ 290 h 291"/>
              <a:gd name="T4" fmla="*/ 0 w 201"/>
              <a:gd name="T5" fmla="*/ 290 h 291"/>
              <a:gd name="T6" fmla="*/ 0 w 201"/>
              <a:gd name="T7" fmla="*/ 40 h 291"/>
              <a:gd name="T8" fmla="*/ 40 w 201"/>
              <a:gd name="T9" fmla="*/ 0 h 291"/>
              <a:gd name="T10" fmla="*/ 160 w 201"/>
              <a:gd name="T11" fmla="*/ 0 h 291"/>
              <a:gd name="T12" fmla="*/ 200 w 201"/>
              <a:gd name="T13" fmla="*/ 40 h 291"/>
              <a:gd name="T14" fmla="*/ 200 w 201"/>
              <a:gd name="T15" fmla="*/ 290 h 291"/>
              <a:gd name="T16" fmla="*/ 40 w 201"/>
              <a:gd name="T17" fmla="*/ 250 h 291"/>
              <a:gd name="T18" fmla="*/ 40 w 201"/>
              <a:gd name="T19" fmla="*/ 250 h 291"/>
              <a:gd name="T20" fmla="*/ 160 w 201"/>
              <a:gd name="T21" fmla="*/ 250 h 291"/>
              <a:gd name="T22" fmla="*/ 160 w 201"/>
              <a:gd name="T23" fmla="*/ 40 h 291"/>
              <a:gd name="T24" fmla="*/ 160 w 201"/>
              <a:gd name="T25" fmla="*/ 40 h 291"/>
              <a:gd name="T26" fmla="*/ 40 w 201"/>
              <a:gd name="T27" fmla="*/ 40 h 291"/>
              <a:gd name="T28" fmla="*/ 40 w 201"/>
              <a:gd name="T29" fmla="*/ 40 h 291"/>
              <a:gd name="T30" fmla="*/ 40 w 201"/>
              <a:gd name="T31" fmla="*/ 25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291">
                <a:moveTo>
                  <a:pt x="200" y="290"/>
                </a:moveTo>
                <a:lnTo>
                  <a:pt x="200" y="290"/>
                </a:lnTo>
                <a:cubicBezTo>
                  <a:pt x="0" y="290"/>
                  <a:pt x="0" y="290"/>
                  <a:pt x="0" y="29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80" y="0"/>
                  <a:pt x="200" y="20"/>
                  <a:pt x="200" y="40"/>
                </a:cubicBezTo>
                <a:lnTo>
                  <a:pt x="200" y="290"/>
                </a:lnTo>
                <a:close/>
                <a:moveTo>
                  <a:pt x="40" y="250"/>
                </a:moveTo>
                <a:lnTo>
                  <a:pt x="40" y="250"/>
                </a:lnTo>
                <a:cubicBezTo>
                  <a:pt x="160" y="250"/>
                  <a:pt x="160" y="250"/>
                  <a:pt x="160" y="250"/>
                </a:cubicBezTo>
                <a:cubicBezTo>
                  <a:pt x="160" y="40"/>
                  <a:pt x="160" y="40"/>
                  <a:pt x="160" y="40"/>
                </a:cubicBezTo>
                <a:lnTo>
                  <a:pt x="160" y="40"/>
                </a:lnTo>
                <a:cubicBezTo>
                  <a:pt x="40" y="40"/>
                  <a:pt x="40" y="40"/>
                  <a:pt x="40" y="40"/>
                </a:cubicBezTo>
                <a:lnTo>
                  <a:pt x="40" y="40"/>
                </a:lnTo>
                <a:lnTo>
                  <a:pt x="40" y="2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6">
            <a:extLst>
              <a:ext uri="{FF2B5EF4-FFF2-40B4-BE49-F238E27FC236}">
                <a16:creationId xmlns:a16="http://schemas.microsoft.com/office/drawing/2014/main" id="{59A3A415-9795-1D4C-B5B1-72D4E952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403" y="2400913"/>
            <a:ext cx="552947" cy="351875"/>
          </a:xfrm>
          <a:custGeom>
            <a:avLst/>
            <a:gdLst>
              <a:gd name="T0" fmla="*/ 520 w 581"/>
              <a:gd name="T1" fmla="*/ 370 h 371"/>
              <a:gd name="T2" fmla="*/ 520 w 581"/>
              <a:gd name="T3" fmla="*/ 370 h 371"/>
              <a:gd name="T4" fmla="*/ 60 w 581"/>
              <a:gd name="T5" fmla="*/ 370 h 371"/>
              <a:gd name="T6" fmla="*/ 0 w 581"/>
              <a:gd name="T7" fmla="*/ 310 h 371"/>
              <a:gd name="T8" fmla="*/ 0 w 581"/>
              <a:gd name="T9" fmla="*/ 70 h 371"/>
              <a:gd name="T10" fmla="*/ 30 w 581"/>
              <a:gd name="T11" fmla="*/ 50 h 371"/>
              <a:gd name="T12" fmla="*/ 30 w 581"/>
              <a:gd name="T13" fmla="*/ 50 h 371"/>
              <a:gd name="T14" fmla="*/ 49 w 581"/>
              <a:gd name="T15" fmla="*/ 70 h 371"/>
              <a:gd name="T16" fmla="*/ 49 w 581"/>
              <a:gd name="T17" fmla="*/ 310 h 371"/>
              <a:gd name="T18" fmla="*/ 60 w 581"/>
              <a:gd name="T19" fmla="*/ 320 h 371"/>
              <a:gd name="T20" fmla="*/ 520 w 581"/>
              <a:gd name="T21" fmla="*/ 320 h 371"/>
              <a:gd name="T22" fmla="*/ 530 w 581"/>
              <a:gd name="T23" fmla="*/ 310 h 371"/>
              <a:gd name="T24" fmla="*/ 530 w 581"/>
              <a:gd name="T25" fmla="*/ 0 h 371"/>
              <a:gd name="T26" fmla="*/ 580 w 581"/>
              <a:gd name="T27" fmla="*/ 0 h 371"/>
              <a:gd name="T28" fmla="*/ 580 w 581"/>
              <a:gd name="T29" fmla="*/ 310 h 371"/>
              <a:gd name="T30" fmla="*/ 520 w 581"/>
              <a:gd name="T3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1" h="371">
                <a:moveTo>
                  <a:pt x="520" y="370"/>
                </a:moveTo>
                <a:lnTo>
                  <a:pt x="520" y="370"/>
                </a:lnTo>
                <a:cubicBezTo>
                  <a:pt x="60" y="370"/>
                  <a:pt x="60" y="370"/>
                  <a:pt x="60" y="370"/>
                </a:cubicBezTo>
                <a:cubicBezTo>
                  <a:pt x="30" y="370"/>
                  <a:pt x="0" y="340"/>
                  <a:pt x="0" y="31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0"/>
                  <a:pt x="9" y="50"/>
                  <a:pt x="30" y="50"/>
                </a:cubicBezTo>
                <a:lnTo>
                  <a:pt x="30" y="50"/>
                </a:lnTo>
                <a:cubicBezTo>
                  <a:pt x="40" y="50"/>
                  <a:pt x="49" y="60"/>
                  <a:pt x="49" y="70"/>
                </a:cubicBezTo>
                <a:cubicBezTo>
                  <a:pt x="49" y="310"/>
                  <a:pt x="49" y="310"/>
                  <a:pt x="49" y="310"/>
                </a:cubicBezTo>
                <a:cubicBezTo>
                  <a:pt x="49" y="320"/>
                  <a:pt x="60" y="320"/>
                  <a:pt x="60" y="320"/>
                </a:cubicBezTo>
                <a:cubicBezTo>
                  <a:pt x="520" y="320"/>
                  <a:pt x="520" y="320"/>
                  <a:pt x="520" y="320"/>
                </a:cubicBezTo>
                <a:cubicBezTo>
                  <a:pt x="530" y="320"/>
                  <a:pt x="530" y="320"/>
                  <a:pt x="530" y="310"/>
                </a:cubicBezTo>
                <a:cubicBezTo>
                  <a:pt x="530" y="0"/>
                  <a:pt x="530" y="0"/>
                  <a:pt x="53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310"/>
                  <a:pt x="580" y="310"/>
                  <a:pt x="580" y="310"/>
                </a:cubicBezTo>
                <a:cubicBezTo>
                  <a:pt x="580" y="340"/>
                  <a:pt x="560" y="370"/>
                  <a:pt x="520" y="3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7">
            <a:extLst>
              <a:ext uri="{FF2B5EF4-FFF2-40B4-BE49-F238E27FC236}">
                <a16:creationId xmlns:a16="http://schemas.microsoft.com/office/drawing/2014/main" id="{07EEF753-CA62-EA4D-8B8F-7D4BBFD1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4325" y="2170517"/>
            <a:ext cx="636727" cy="268095"/>
          </a:xfrm>
          <a:custGeom>
            <a:avLst/>
            <a:gdLst>
              <a:gd name="T0" fmla="*/ 570 w 671"/>
              <a:gd name="T1" fmla="*/ 270 h 281"/>
              <a:gd name="T2" fmla="*/ 570 w 671"/>
              <a:gd name="T3" fmla="*/ 270 h 281"/>
              <a:gd name="T4" fmla="*/ 490 w 671"/>
              <a:gd name="T5" fmla="*/ 240 h 281"/>
              <a:gd name="T6" fmla="*/ 410 w 671"/>
              <a:gd name="T7" fmla="*/ 270 h 281"/>
              <a:gd name="T8" fmla="*/ 340 w 671"/>
              <a:gd name="T9" fmla="*/ 240 h 281"/>
              <a:gd name="T10" fmla="*/ 260 w 671"/>
              <a:gd name="T11" fmla="*/ 270 h 281"/>
              <a:gd name="T12" fmla="*/ 179 w 671"/>
              <a:gd name="T13" fmla="*/ 240 h 281"/>
              <a:gd name="T14" fmla="*/ 99 w 671"/>
              <a:gd name="T15" fmla="*/ 270 h 281"/>
              <a:gd name="T16" fmla="*/ 0 w 671"/>
              <a:gd name="T17" fmla="*/ 170 h 281"/>
              <a:gd name="T18" fmla="*/ 0 w 671"/>
              <a:gd name="T19" fmla="*/ 160 h 281"/>
              <a:gd name="T20" fmla="*/ 90 w 671"/>
              <a:gd name="T21" fmla="*/ 19 h 281"/>
              <a:gd name="T22" fmla="*/ 139 w 671"/>
              <a:gd name="T23" fmla="*/ 0 h 281"/>
              <a:gd name="T24" fmla="*/ 540 w 671"/>
              <a:gd name="T25" fmla="*/ 0 h 281"/>
              <a:gd name="T26" fmla="*/ 540 w 671"/>
              <a:gd name="T27" fmla="*/ 0 h 281"/>
              <a:gd name="T28" fmla="*/ 580 w 671"/>
              <a:gd name="T29" fmla="*/ 19 h 281"/>
              <a:gd name="T30" fmla="*/ 670 w 671"/>
              <a:gd name="T31" fmla="*/ 160 h 281"/>
              <a:gd name="T32" fmla="*/ 670 w 671"/>
              <a:gd name="T33" fmla="*/ 170 h 281"/>
              <a:gd name="T34" fmla="*/ 570 w 671"/>
              <a:gd name="T35" fmla="*/ 270 h 281"/>
              <a:gd name="T36" fmla="*/ 490 w 671"/>
              <a:gd name="T37" fmla="*/ 170 h 281"/>
              <a:gd name="T38" fmla="*/ 490 w 671"/>
              <a:gd name="T39" fmla="*/ 170 h 281"/>
              <a:gd name="T40" fmla="*/ 490 w 671"/>
              <a:gd name="T41" fmla="*/ 170 h 281"/>
              <a:gd name="T42" fmla="*/ 520 w 671"/>
              <a:gd name="T43" fmla="*/ 190 h 281"/>
              <a:gd name="T44" fmla="*/ 570 w 671"/>
              <a:gd name="T45" fmla="*/ 220 h 281"/>
              <a:gd name="T46" fmla="*/ 620 w 671"/>
              <a:gd name="T47" fmla="*/ 170 h 281"/>
              <a:gd name="T48" fmla="*/ 540 w 671"/>
              <a:gd name="T49" fmla="*/ 50 h 281"/>
              <a:gd name="T50" fmla="*/ 139 w 671"/>
              <a:gd name="T51" fmla="*/ 50 h 281"/>
              <a:gd name="T52" fmla="*/ 139 w 671"/>
              <a:gd name="T53" fmla="*/ 50 h 281"/>
              <a:gd name="T54" fmla="*/ 59 w 671"/>
              <a:gd name="T55" fmla="*/ 170 h 281"/>
              <a:gd name="T56" fmla="*/ 99 w 671"/>
              <a:gd name="T57" fmla="*/ 220 h 281"/>
              <a:gd name="T58" fmla="*/ 150 w 671"/>
              <a:gd name="T59" fmla="*/ 190 h 281"/>
              <a:gd name="T60" fmla="*/ 179 w 671"/>
              <a:gd name="T61" fmla="*/ 170 h 281"/>
              <a:gd name="T62" fmla="*/ 179 w 671"/>
              <a:gd name="T63" fmla="*/ 170 h 281"/>
              <a:gd name="T64" fmla="*/ 210 w 671"/>
              <a:gd name="T65" fmla="*/ 190 h 281"/>
              <a:gd name="T66" fmla="*/ 260 w 671"/>
              <a:gd name="T67" fmla="*/ 220 h 281"/>
              <a:gd name="T68" fmla="*/ 310 w 671"/>
              <a:gd name="T69" fmla="*/ 190 h 281"/>
              <a:gd name="T70" fmla="*/ 340 w 671"/>
              <a:gd name="T71" fmla="*/ 170 h 281"/>
              <a:gd name="T72" fmla="*/ 340 w 671"/>
              <a:gd name="T73" fmla="*/ 170 h 281"/>
              <a:gd name="T74" fmla="*/ 370 w 671"/>
              <a:gd name="T75" fmla="*/ 190 h 281"/>
              <a:gd name="T76" fmla="*/ 410 w 671"/>
              <a:gd name="T77" fmla="*/ 220 h 281"/>
              <a:gd name="T78" fmla="*/ 460 w 671"/>
              <a:gd name="T79" fmla="*/ 190 h 281"/>
              <a:gd name="T80" fmla="*/ 490 w 671"/>
              <a:gd name="T81" fmla="*/ 17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1" h="281">
                <a:moveTo>
                  <a:pt x="570" y="270"/>
                </a:moveTo>
                <a:lnTo>
                  <a:pt x="570" y="270"/>
                </a:lnTo>
                <a:cubicBezTo>
                  <a:pt x="540" y="270"/>
                  <a:pt x="510" y="260"/>
                  <a:pt x="490" y="240"/>
                </a:cubicBezTo>
                <a:cubicBezTo>
                  <a:pt x="470" y="260"/>
                  <a:pt x="440" y="270"/>
                  <a:pt x="410" y="270"/>
                </a:cubicBezTo>
                <a:cubicBezTo>
                  <a:pt x="380" y="270"/>
                  <a:pt x="360" y="260"/>
                  <a:pt x="340" y="240"/>
                </a:cubicBezTo>
                <a:cubicBezTo>
                  <a:pt x="320" y="260"/>
                  <a:pt x="290" y="270"/>
                  <a:pt x="260" y="270"/>
                </a:cubicBezTo>
                <a:cubicBezTo>
                  <a:pt x="230" y="270"/>
                  <a:pt x="200" y="260"/>
                  <a:pt x="179" y="240"/>
                </a:cubicBezTo>
                <a:cubicBezTo>
                  <a:pt x="160" y="260"/>
                  <a:pt x="130" y="280"/>
                  <a:pt x="99" y="270"/>
                </a:cubicBezTo>
                <a:cubicBezTo>
                  <a:pt x="50" y="270"/>
                  <a:pt x="0" y="220"/>
                  <a:pt x="0" y="170"/>
                </a:cubicBezTo>
                <a:cubicBezTo>
                  <a:pt x="0" y="160"/>
                  <a:pt x="0" y="160"/>
                  <a:pt x="0" y="160"/>
                </a:cubicBezTo>
                <a:cubicBezTo>
                  <a:pt x="90" y="19"/>
                  <a:pt x="90" y="19"/>
                  <a:pt x="90" y="19"/>
                </a:cubicBezTo>
                <a:cubicBezTo>
                  <a:pt x="99" y="10"/>
                  <a:pt x="120" y="0"/>
                  <a:pt x="139" y="0"/>
                </a:cubicBezTo>
                <a:cubicBezTo>
                  <a:pt x="540" y="0"/>
                  <a:pt x="540" y="0"/>
                  <a:pt x="540" y="0"/>
                </a:cubicBezTo>
                <a:lnTo>
                  <a:pt x="540" y="0"/>
                </a:lnTo>
                <a:cubicBezTo>
                  <a:pt x="560" y="0"/>
                  <a:pt x="570" y="10"/>
                  <a:pt x="580" y="19"/>
                </a:cubicBezTo>
                <a:cubicBezTo>
                  <a:pt x="670" y="160"/>
                  <a:pt x="670" y="160"/>
                  <a:pt x="670" y="160"/>
                </a:cubicBezTo>
                <a:cubicBezTo>
                  <a:pt x="670" y="170"/>
                  <a:pt x="670" y="170"/>
                  <a:pt x="670" y="170"/>
                </a:cubicBezTo>
                <a:cubicBezTo>
                  <a:pt x="670" y="220"/>
                  <a:pt x="630" y="270"/>
                  <a:pt x="570" y="270"/>
                </a:cubicBezTo>
                <a:close/>
                <a:moveTo>
                  <a:pt x="490" y="170"/>
                </a:moveTo>
                <a:lnTo>
                  <a:pt x="490" y="170"/>
                </a:lnTo>
                <a:lnTo>
                  <a:pt x="490" y="170"/>
                </a:lnTo>
                <a:cubicBezTo>
                  <a:pt x="500" y="170"/>
                  <a:pt x="520" y="180"/>
                  <a:pt x="520" y="190"/>
                </a:cubicBezTo>
                <a:cubicBezTo>
                  <a:pt x="530" y="210"/>
                  <a:pt x="550" y="220"/>
                  <a:pt x="570" y="220"/>
                </a:cubicBezTo>
                <a:cubicBezTo>
                  <a:pt x="590" y="220"/>
                  <a:pt x="610" y="200"/>
                  <a:pt x="620" y="170"/>
                </a:cubicBezTo>
                <a:cubicBezTo>
                  <a:pt x="540" y="50"/>
                  <a:pt x="540" y="50"/>
                  <a:pt x="540" y="50"/>
                </a:cubicBezTo>
                <a:cubicBezTo>
                  <a:pt x="139" y="50"/>
                  <a:pt x="139" y="50"/>
                  <a:pt x="139" y="50"/>
                </a:cubicBezTo>
                <a:lnTo>
                  <a:pt x="139" y="50"/>
                </a:lnTo>
                <a:cubicBezTo>
                  <a:pt x="59" y="170"/>
                  <a:pt x="59" y="170"/>
                  <a:pt x="59" y="170"/>
                </a:cubicBezTo>
                <a:cubicBezTo>
                  <a:pt x="59" y="200"/>
                  <a:pt x="80" y="220"/>
                  <a:pt x="99" y="220"/>
                </a:cubicBezTo>
                <a:cubicBezTo>
                  <a:pt x="130" y="220"/>
                  <a:pt x="139" y="210"/>
                  <a:pt x="150" y="190"/>
                </a:cubicBezTo>
                <a:cubicBezTo>
                  <a:pt x="160" y="180"/>
                  <a:pt x="170" y="170"/>
                  <a:pt x="179" y="170"/>
                </a:cubicBezTo>
                <a:lnTo>
                  <a:pt x="179" y="170"/>
                </a:lnTo>
                <a:cubicBezTo>
                  <a:pt x="200" y="170"/>
                  <a:pt x="210" y="180"/>
                  <a:pt x="210" y="190"/>
                </a:cubicBezTo>
                <a:cubicBezTo>
                  <a:pt x="220" y="210"/>
                  <a:pt x="240" y="220"/>
                  <a:pt x="260" y="220"/>
                </a:cubicBezTo>
                <a:cubicBezTo>
                  <a:pt x="280" y="220"/>
                  <a:pt x="300" y="210"/>
                  <a:pt x="310" y="190"/>
                </a:cubicBezTo>
                <a:cubicBezTo>
                  <a:pt x="310" y="180"/>
                  <a:pt x="320" y="170"/>
                  <a:pt x="340" y="170"/>
                </a:cubicBezTo>
                <a:lnTo>
                  <a:pt x="340" y="170"/>
                </a:lnTo>
                <a:cubicBezTo>
                  <a:pt x="350" y="170"/>
                  <a:pt x="360" y="180"/>
                  <a:pt x="370" y="190"/>
                </a:cubicBezTo>
                <a:cubicBezTo>
                  <a:pt x="380" y="210"/>
                  <a:pt x="390" y="220"/>
                  <a:pt x="410" y="220"/>
                </a:cubicBezTo>
                <a:cubicBezTo>
                  <a:pt x="430" y="220"/>
                  <a:pt x="450" y="210"/>
                  <a:pt x="460" y="190"/>
                </a:cubicBezTo>
                <a:cubicBezTo>
                  <a:pt x="470" y="180"/>
                  <a:pt x="480" y="170"/>
                  <a:pt x="490" y="1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8">
            <a:extLst>
              <a:ext uri="{FF2B5EF4-FFF2-40B4-BE49-F238E27FC236}">
                <a16:creationId xmlns:a16="http://schemas.microsoft.com/office/drawing/2014/main" id="{F7A47C42-F648-374C-89C0-B3716AED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736" y="7151230"/>
            <a:ext cx="171747" cy="37700"/>
          </a:xfrm>
          <a:custGeom>
            <a:avLst/>
            <a:gdLst>
              <a:gd name="T0" fmla="*/ 180 w 181"/>
              <a:gd name="T1" fmla="*/ 40 h 41"/>
              <a:gd name="T2" fmla="*/ 0 w 181"/>
              <a:gd name="T3" fmla="*/ 40 h 41"/>
              <a:gd name="T4" fmla="*/ 0 w 181"/>
              <a:gd name="T5" fmla="*/ 0 h 41"/>
              <a:gd name="T6" fmla="*/ 180 w 181"/>
              <a:gd name="T7" fmla="*/ 0 h 41"/>
              <a:gd name="T8" fmla="*/ 180 w 181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41">
                <a:moveTo>
                  <a:pt x="180" y="40"/>
                </a:moveTo>
                <a:lnTo>
                  <a:pt x="0" y="40"/>
                </a:lnTo>
                <a:lnTo>
                  <a:pt x="0" y="0"/>
                </a:lnTo>
                <a:lnTo>
                  <a:pt x="180" y="0"/>
                </a:lnTo>
                <a:lnTo>
                  <a:pt x="180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9">
            <a:extLst>
              <a:ext uri="{FF2B5EF4-FFF2-40B4-BE49-F238E27FC236}">
                <a16:creationId xmlns:a16="http://schemas.microsoft.com/office/drawing/2014/main" id="{2B34174C-A900-A643-8A26-3F299709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7680" y="7046504"/>
            <a:ext cx="171750" cy="305798"/>
          </a:xfrm>
          <a:custGeom>
            <a:avLst/>
            <a:gdLst>
              <a:gd name="T0" fmla="*/ 70 w 181"/>
              <a:gd name="T1" fmla="*/ 0 h 321"/>
              <a:gd name="T2" fmla="*/ 70 w 181"/>
              <a:gd name="T3" fmla="*/ 0 h 321"/>
              <a:gd name="T4" fmla="*/ 0 w 181"/>
              <a:gd name="T5" fmla="*/ 0 h 321"/>
              <a:gd name="T6" fmla="*/ 0 w 181"/>
              <a:gd name="T7" fmla="*/ 40 h 321"/>
              <a:gd name="T8" fmla="*/ 50 w 181"/>
              <a:gd name="T9" fmla="*/ 40 h 321"/>
              <a:gd name="T10" fmla="*/ 70 w 181"/>
              <a:gd name="T11" fmla="*/ 40 h 321"/>
              <a:gd name="T12" fmla="*/ 140 w 181"/>
              <a:gd name="T13" fmla="*/ 120 h 321"/>
              <a:gd name="T14" fmla="*/ 140 w 181"/>
              <a:gd name="T15" fmla="*/ 280 h 321"/>
              <a:gd name="T16" fmla="*/ 30 w 181"/>
              <a:gd name="T17" fmla="*/ 280 h 321"/>
              <a:gd name="T18" fmla="*/ 30 w 181"/>
              <a:gd name="T19" fmla="*/ 300 h 321"/>
              <a:gd name="T20" fmla="*/ 30 w 181"/>
              <a:gd name="T21" fmla="*/ 320 h 321"/>
              <a:gd name="T22" fmla="*/ 140 w 181"/>
              <a:gd name="T23" fmla="*/ 320 h 321"/>
              <a:gd name="T24" fmla="*/ 180 w 181"/>
              <a:gd name="T25" fmla="*/ 280 h 321"/>
              <a:gd name="T26" fmla="*/ 180 w 181"/>
              <a:gd name="T27" fmla="*/ 110 h 321"/>
              <a:gd name="T28" fmla="*/ 170 w 181"/>
              <a:gd name="T29" fmla="*/ 100 h 321"/>
              <a:gd name="T30" fmla="*/ 90 w 181"/>
              <a:gd name="T31" fmla="*/ 0 h 321"/>
              <a:gd name="T32" fmla="*/ 70 w 181"/>
              <a:gd name="T33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" h="321">
                <a:moveTo>
                  <a:pt x="70" y="0"/>
                </a:moveTo>
                <a:lnTo>
                  <a:pt x="70" y="0"/>
                </a:ln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60" y="40"/>
                  <a:pt x="70" y="40"/>
                  <a:pt x="70" y="4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30" y="280"/>
                  <a:pt x="30" y="280"/>
                  <a:pt x="30" y="280"/>
                </a:cubicBezTo>
                <a:cubicBezTo>
                  <a:pt x="30" y="290"/>
                  <a:pt x="30" y="290"/>
                  <a:pt x="30" y="300"/>
                </a:cubicBezTo>
                <a:cubicBezTo>
                  <a:pt x="30" y="310"/>
                  <a:pt x="30" y="310"/>
                  <a:pt x="30" y="320"/>
                </a:cubicBezTo>
                <a:cubicBezTo>
                  <a:pt x="140" y="320"/>
                  <a:pt x="140" y="320"/>
                  <a:pt x="140" y="320"/>
                </a:cubicBezTo>
                <a:cubicBezTo>
                  <a:pt x="160" y="320"/>
                  <a:pt x="180" y="300"/>
                  <a:pt x="180" y="280"/>
                </a:cubicBezTo>
                <a:cubicBezTo>
                  <a:pt x="180" y="110"/>
                  <a:pt x="180" y="110"/>
                  <a:pt x="180" y="110"/>
                </a:cubicBezTo>
                <a:lnTo>
                  <a:pt x="170" y="100"/>
                </a:ln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80" y="0"/>
                  <a:pt x="7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70">
            <a:extLst>
              <a:ext uri="{FF2B5EF4-FFF2-40B4-BE49-F238E27FC236}">
                <a16:creationId xmlns:a16="http://schemas.microsoft.com/office/drawing/2014/main" id="{66B36A80-3A7A-0448-A6AB-090555AE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531" y="7302034"/>
            <a:ext cx="192694" cy="58646"/>
          </a:xfrm>
          <a:custGeom>
            <a:avLst/>
            <a:gdLst>
              <a:gd name="T0" fmla="*/ 200 w 201"/>
              <a:gd name="T1" fmla="*/ 0 h 61"/>
              <a:gd name="T2" fmla="*/ 200 w 201"/>
              <a:gd name="T3" fmla="*/ 0 h 61"/>
              <a:gd name="T4" fmla="*/ 0 w 201"/>
              <a:gd name="T5" fmla="*/ 0 h 61"/>
              <a:gd name="T6" fmla="*/ 10 w 201"/>
              <a:gd name="T7" fmla="*/ 30 h 61"/>
              <a:gd name="T8" fmla="*/ 0 w 201"/>
              <a:gd name="T9" fmla="*/ 60 h 61"/>
              <a:gd name="T10" fmla="*/ 200 w 201"/>
              <a:gd name="T11" fmla="*/ 60 h 61"/>
              <a:gd name="T12" fmla="*/ 190 w 201"/>
              <a:gd name="T13" fmla="*/ 30 h 61"/>
              <a:gd name="T14" fmla="*/ 200 w 201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1">
                <a:moveTo>
                  <a:pt x="200" y="0"/>
                </a:moveTo>
                <a:lnTo>
                  <a:pt x="200" y="0"/>
                </a:lnTo>
                <a:cubicBezTo>
                  <a:pt x="0" y="0"/>
                  <a:pt x="0" y="0"/>
                  <a:pt x="0" y="0"/>
                </a:cubicBezTo>
                <a:cubicBezTo>
                  <a:pt x="10" y="10"/>
                  <a:pt x="10" y="20"/>
                  <a:pt x="10" y="30"/>
                </a:cubicBezTo>
                <a:cubicBezTo>
                  <a:pt x="10" y="40"/>
                  <a:pt x="10" y="50"/>
                  <a:pt x="0" y="60"/>
                </a:cubicBezTo>
                <a:cubicBezTo>
                  <a:pt x="200" y="60"/>
                  <a:pt x="200" y="60"/>
                  <a:pt x="200" y="60"/>
                </a:cubicBezTo>
                <a:cubicBezTo>
                  <a:pt x="200" y="50"/>
                  <a:pt x="190" y="40"/>
                  <a:pt x="190" y="30"/>
                </a:cubicBezTo>
                <a:cubicBezTo>
                  <a:pt x="190" y="20"/>
                  <a:pt x="190" y="10"/>
                  <a:pt x="20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1">
            <a:extLst>
              <a:ext uri="{FF2B5EF4-FFF2-40B4-BE49-F238E27FC236}">
                <a16:creationId xmlns:a16="http://schemas.microsoft.com/office/drawing/2014/main" id="{6F363068-9198-BD49-BF95-6E5F8F69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4325" y="6950158"/>
            <a:ext cx="477545" cy="343497"/>
          </a:xfrm>
          <a:custGeom>
            <a:avLst/>
            <a:gdLst>
              <a:gd name="T0" fmla="*/ 480 w 501"/>
              <a:gd name="T1" fmla="*/ 350 h 361"/>
              <a:gd name="T2" fmla="*/ 480 w 501"/>
              <a:gd name="T3" fmla="*/ 350 h 361"/>
              <a:gd name="T4" fmla="*/ 500 w 501"/>
              <a:gd name="T5" fmla="*/ 350 h 361"/>
              <a:gd name="T6" fmla="*/ 500 w 501"/>
              <a:gd name="T7" fmla="*/ 140 h 361"/>
              <a:gd name="T8" fmla="*/ 500 w 501"/>
              <a:gd name="T9" fmla="*/ 100 h 361"/>
              <a:gd name="T10" fmla="*/ 500 w 501"/>
              <a:gd name="T11" fmla="*/ 50 h 361"/>
              <a:gd name="T12" fmla="*/ 460 w 501"/>
              <a:gd name="T13" fmla="*/ 0 h 361"/>
              <a:gd name="T14" fmla="*/ 30 w 501"/>
              <a:gd name="T15" fmla="*/ 0 h 361"/>
              <a:gd name="T16" fmla="*/ 0 w 501"/>
              <a:gd name="T17" fmla="*/ 20 h 361"/>
              <a:gd name="T18" fmla="*/ 30 w 501"/>
              <a:gd name="T19" fmla="*/ 50 h 361"/>
              <a:gd name="T20" fmla="*/ 450 w 501"/>
              <a:gd name="T21" fmla="*/ 50 h 361"/>
              <a:gd name="T22" fmla="*/ 450 w 501"/>
              <a:gd name="T23" fmla="*/ 360 h 361"/>
              <a:gd name="T24" fmla="*/ 480 w 501"/>
              <a:gd name="T25" fmla="*/ 35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1" h="361">
                <a:moveTo>
                  <a:pt x="480" y="350"/>
                </a:moveTo>
                <a:lnTo>
                  <a:pt x="480" y="350"/>
                </a:lnTo>
                <a:cubicBezTo>
                  <a:pt x="490" y="350"/>
                  <a:pt x="500" y="350"/>
                  <a:pt x="500" y="350"/>
                </a:cubicBezTo>
                <a:cubicBezTo>
                  <a:pt x="500" y="140"/>
                  <a:pt x="500" y="140"/>
                  <a:pt x="500" y="140"/>
                </a:cubicBezTo>
                <a:cubicBezTo>
                  <a:pt x="500" y="100"/>
                  <a:pt x="500" y="100"/>
                  <a:pt x="500" y="100"/>
                </a:cubicBezTo>
                <a:cubicBezTo>
                  <a:pt x="500" y="50"/>
                  <a:pt x="500" y="50"/>
                  <a:pt x="500" y="50"/>
                </a:cubicBezTo>
                <a:cubicBezTo>
                  <a:pt x="500" y="20"/>
                  <a:pt x="480" y="0"/>
                  <a:pt x="46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9" y="0"/>
                  <a:pt x="0" y="10"/>
                  <a:pt x="0" y="20"/>
                </a:cubicBezTo>
                <a:cubicBezTo>
                  <a:pt x="0" y="40"/>
                  <a:pt x="9" y="50"/>
                  <a:pt x="30" y="50"/>
                </a:cubicBezTo>
                <a:cubicBezTo>
                  <a:pt x="450" y="50"/>
                  <a:pt x="450" y="50"/>
                  <a:pt x="450" y="50"/>
                </a:cubicBezTo>
                <a:cubicBezTo>
                  <a:pt x="450" y="360"/>
                  <a:pt x="450" y="360"/>
                  <a:pt x="450" y="360"/>
                </a:cubicBezTo>
                <a:cubicBezTo>
                  <a:pt x="460" y="350"/>
                  <a:pt x="470" y="350"/>
                  <a:pt x="480" y="3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2">
            <a:extLst>
              <a:ext uri="{FF2B5EF4-FFF2-40B4-BE49-F238E27FC236}">
                <a16:creationId xmlns:a16="http://schemas.microsoft.com/office/drawing/2014/main" id="{FA4AA6DA-B1A5-C641-A5B5-3A054569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403" y="7130284"/>
            <a:ext cx="104726" cy="230396"/>
          </a:xfrm>
          <a:custGeom>
            <a:avLst/>
            <a:gdLst>
              <a:gd name="T0" fmla="*/ 100 w 111"/>
              <a:gd name="T1" fmla="*/ 180 h 241"/>
              <a:gd name="T2" fmla="*/ 100 w 111"/>
              <a:gd name="T3" fmla="*/ 180 h 241"/>
              <a:gd name="T4" fmla="*/ 60 w 111"/>
              <a:gd name="T5" fmla="*/ 180 h 241"/>
              <a:gd name="T6" fmla="*/ 60 w 111"/>
              <a:gd name="T7" fmla="*/ 0 h 241"/>
              <a:gd name="T8" fmla="*/ 0 w 111"/>
              <a:gd name="T9" fmla="*/ 0 h 241"/>
              <a:gd name="T10" fmla="*/ 0 w 111"/>
              <a:gd name="T11" fmla="*/ 190 h 241"/>
              <a:gd name="T12" fmla="*/ 9 w 111"/>
              <a:gd name="T13" fmla="*/ 220 h 241"/>
              <a:gd name="T14" fmla="*/ 49 w 111"/>
              <a:gd name="T15" fmla="*/ 240 h 241"/>
              <a:gd name="T16" fmla="*/ 49 w 111"/>
              <a:gd name="T17" fmla="*/ 240 h 241"/>
              <a:gd name="T18" fmla="*/ 110 w 111"/>
              <a:gd name="T19" fmla="*/ 240 h 241"/>
              <a:gd name="T20" fmla="*/ 100 w 111"/>
              <a:gd name="T21" fmla="*/ 210 h 241"/>
              <a:gd name="T22" fmla="*/ 100 w 111"/>
              <a:gd name="T23" fmla="*/ 18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241">
                <a:moveTo>
                  <a:pt x="100" y="180"/>
                </a:moveTo>
                <a:lnTo>
                  <a:pt x="100" y="180"/>
                </a:lnTo>
                <a:cubicBezTo>
                  <a:pt x="60" y="180"/>
                  <a:pt x="60" y="180"/>
                  <a:pt x="60" y="180"/>
                </a:cubicBezTo>
                <a:cubicBezTo>
                  <a:pt x="60" y="0"/>
                  <a:pt x="60" y="0"/>
                  <a:pt x="6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00"/>
                  <a:pt x="9" y="210"/>
                  <a:pt x="9" y="220"/>
                </a:cubicBezTo>
                <a:cubicBezTo>
                  <a:pt x="20" y="230"/>
                  <a:pt x="40" y="240"/>
                  <a:pt x="49" y="240"/>
                </a:cubicBezTo>
                <a:lnTo>
                  <a:pt x="49" y="240"/>
                </a:lnTo>
                <a:cubicBezTo>
                  <a:pt x="110" y="240"/>
                  <a:pt x="110" y="240"/>
                  <a:pt x="110" y="240"/>
                </a:cubicBezTo>
                <a:cubicBezTo>
                  <a:pt x="100" y="230"/>
                  <a:pt x="100" y="220"/>
                  <a:pt x="100" y="210"/>
                </a:cubicBezTo>
                <a:cubicBezTo>
                  <a:pt x="100" y="200"/>
                  <a:pt x="100" y="190"/>
                  <a:pt x="100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3">
            <a:extLst>
              <a:ext uri="{FF2B5EF4-FFF2-40B4-BE49-F238E27FC236}">
                <a16:creationId xmlns:a16="http://schemas.microsoft.com/office/drawing/2014/main" id="{C5C32618-048B-0445-A99E-938E8403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3900" y="7264331"/>
            <a:ext cx="134048" cy="134048"/>
          </a:xfrm>
          <a:custGeom>
            <a:avLst/>
            <a:gdLst>
              <a:gd name="T0" fmla="*/ 70 w 141"/>
              <a:gd name="T1" fmla="*/ 140 h 141"/>
              <a:gd name="T2" fmla="*/ 70 w 141"/>
              <a:gd name="T3" fmla="*/ 140 h 141"/>
              <a:gd name="T4" fmla="*/ 0 w 141"/>
              <a:gd name="T5" fmla="*/ 70 h 141"/>
              <a:gd name="T6" fmla="*/ 70 w 141"/>
              <a:gd name="T7" fmla="*/ 0 h 141"/>
              <a:gd name="T8" fmla="*/ 140 w 141"/>
              <a:gd name="T9" fmla="*/ 70 h 141"/>
              <a:gd name="T10" fmla="*/ 70 w 141"/>
              <a:gd name="T11" fmla="*/ 140 h 141"/>
              <a:gd name="T12" fmla="*/ 70 w 141"/>
              <a:gd name="T13" fmla="*/ 40 h 141"/>
              <a:gd name="T14" fmla="*/ 70 w 141"/>
              <a:gd name="T15" fmla="*/ 40 h 141"/>
              <a:gd name="T16" fmla="*/ 40 w 141"/>
              <a:gd name="T17" fmla="*/ 70 h 141"/>
              <a:gd name="T18" fmla="*/ 70 w 141"/>
              <a:gd name="T19" fmla="*/ 100 h 141"/>
              <a:gd name="T20" fmla="*/ 110 w 141"/>
              <a:gd name="T21" fmla="*/ 70 h 141"/>
              <a:gd name="T22" fmla="*/ 70 w 141"/>
              <a:gd name="T23" fmla="*/ 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" h="141">
                <a:moveTo>
                  <a:pt x="70" y="140"/>
                </a:moveTo>
                <a:lnTo>
                  <a:pt x="70" y="140"/>
                </a:lnTo>
                <a:cubicBezTo>
                  <a:pt x="30" y="140"/>
                  <a:pt x="0" y="110"/>
                  <a:pt x="0" y="70"/>
                </a:cubicBezTo>
                <a:cubicBezTo>
                  <a:pt x="0" y="30"/>
                  <a:pt x="30" y="0"/>
                  <a:pt x="70" y="0"/>
                </a:cubicBezTo>
                <a:cubicBezTo>
                  <a:pt x="110" y="0"/>
                  <a:pt x="140" y="30"/>
                  <a:pt x="140" y="70"/>
                </a:cubicBezTo>
                <a:cubicBezTo>
                  <a:pt x="140" y="110"/>
                  <a:pt x="110" y="140"/>
                  <a:pt x="70" y="140"/>
                </a:cubicBezTo>
                <a:close/>
                <a:moveTo>
                  <a:pt x="70" y="40"/>
                </a:moveTo>
                <a:lnTo>
                  <a:pt x="70" y="40"/>
                </a:lnTo>
                <a:cubicBezTo>
                  <a:pt x="60" y="40"/>
                  <a:pt x="40" y="50"/>
                  <a:pt x="40" y="70"/>
                </a:cubicBezTo>
                <a:cubicBezTo>
                  <a:pt x="40" y="80"/>
                  <a:pt x="60" y="100"/>
                  <a:pt x="70" y="100"/>
                </a:cubicBezTo>
                <a:cubicBezTo>
                  <a:pt x="90" y="100"/>
                  <a:pt x="110" y="80"/>
                  <a:pt x="110" y="70"/>
                </a:cubicBezTo>
                <a:cubicBezTo>
                  <a:pt x="110" y="50"/>
                  <a:pt x="90" y="40"/>
                  <a:pt x="7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4">
            <a:extLst>
              <a:ext uri="{FF2B5EF4-FFF2-40B4-BE49-F238E27FC236}">
                <a16:creationId xmlns:a16="http://schemas.microsoft.com/office/drawing/2014/main" id="{B283B541-723E-4C49-823A-DC116F78B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5804" y="7264331"/>
            <a:ext cx="134048" cy="134048"/>
          </a:xfrm>
          <a:custGeom>
            <a:avLst/>
            <a:gdLst>
              <a:gd name="T0" fmla="*/ 70 w 141"/>
              <a:gd name="T1" fmla="*/ 140 h 141"/>
              <a:gd name="T2" fmla="*/ 70 w 141"/>
              <a:gd name="T3" fmla="*/ 140 h 141"/>
              <a:gd name="T4" fmla="*/ 0 w 141"/>
              <a:gd name="T5" fmla="*/ 70 h 141"/>
              <a:gd name="T6" fmla="*/ 70 w 141"/>
              <a:gd name="T7" fmla="*/ 0 h 141"/>
              <a:gd name="T8" fmla="*/ 140 w 141"/>
              <a:gd name="T9" fmla="*/ 70 h 141"/>
              <a:gd name="T10" fmla="*/ 70 w 141"/>
              <a:gd name="T11" fmla="*/ 140 h 141"/>
              <a:gd name="T12" fmla="*/ 70 w 141"/>
              <a:gd name="T13" fmla="*/ 40 h 141"/>
              <a:gd name="T14" fmla="*/ 70 w 141"/>
              <a:gd name="T15" fmla="*/ 40 h 141"/>
              <a:gd name="T16" fmla="*/ 40 w 141"/>
              <a:gd name="T17" fmla="*/ 70 h 141"/>
              <a:gd name="T18" fmla="*/ 70 w 141"/>
              <a:gd name="T19" fmla="*/ 100 h 141"/>
              <a:gd name="T20" fmla="*/ 100 w 141"/>
              <a:gd name="T21" fmla="*/ 70 h 141"/>
              <a:gd name="T22" fmla="*/ 70 w 141"/>
              <a:gd name="T23" fmla="*/ 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" h="141">
                <a:moveTo>
                  <a:pt x="70" y="140"/>
                </a:moveTo>
                <a:lnTo>
                  <a:pt x="70" y="140"/>
                </a:lnTo>
                <a:cubicBezTo>
                  <a:pt x="30" y="140"/>
                  <a:pt x="0" y="110"/>
                  <a:pt x="0" y="70"/>
                </a:cubicBezTo>
                <a:cubicBezTo>
                  <a:pt x="0" y="30"/>
                  <a:pt x="30" y="0"/>
                  <a:pt x="70" y="0"/>
                </a:cubicBezTo>
                <a:cubicBezTo>
                  <a:pt x="110" y="0"/>
                  <a:pt x="140" y="30"/>
                  <a:pt x="140" y="70"/>
                </a:cubicBezTo>
                <a:cubicBezTo>
                  <a:pt x="140" y="110"/>
                  <a:pt x="110" y="140"/>
                  <a:pt x="70" y="140"/>
                </a:cubicBezTo>
                <a:close/>
                <a:moveTo>
                  <a:pt x="70" y="40"/>
                </a:moveTo>
                <a:lnTo>
                  <a:pt x="70" y="40"/>
                </a:lnTo>
                <a:cubicBezTo>
                  <a:pt x="49" y="40"/>
                  <a:pt x="40" y="50"/>
                  <a:pt x="40" y="70"/>
                </a:cubicBezTo>
                <a:cubicBezTo>
                  <a:pt x="40" y="80"/>
                  <a:pt x="49" y="100"/>
                  <a:pt x="70" y="100"/>
                </a:cubicBezTo>
                <a:cubicBezTo>
                  <a:pt x="90" y="100"/>
                  <a:pt x="100" y="80"/>
                  <a:pt x="100" y="70"/>
                </a:cubicBezTo>
                <a:cubicBezTo>
                  <a:pt x="100" y="50"/>
                  <a:pt x="90" y="40"/>
                  <a:pt x="7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5">
            <a:extLst>
              <a:ext uri="{FF2B5EF4-FFF2-40B4-BE49-F238E27FC236}">
                <a16:creationId xmlns:a16="http://schemas.microsoft.com/office/drawing/2014/main" id="{72A743BC-BDE0-9B4A-829A-6C8548B6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703" y="7038126"/>
            <a:ext cx="201072" cy="50268"/>
          </a:xfrm>
          <a:custGeom>
            <a:avLst/>
            <a:gdLst>
              <a:gd name="T0" fmla="*/ 191 w 212"/>
              <a:gd name="T1" fmla="*/ 50 h 51"/>
              <a:gd name="T2" fmla="*/ 191 w 212"/>
              <a:gd name="T3" fmla="*/ 50 h 51"/>
              <a:gd name="T4" fmla="*/ 31 w 212"/>
              <a:gd name="T5" fmla="*/ 50 h 51"/>
              <a:gd name="T6" fmla="*/ 0 w 212"/>
              <a:gd name="T7" fmla="*/ 20 h 51"/>
              <a:gd name="T8" fmla="*/ 0 w 212"/>
              <a:gd name="T9" fmla="*/ 20 h 51"/>
              <a:gd name="T10" fmla="*/ 31 w 212"/>
              <a:gd name="T11" fmla="*/ 0 h 51"/>
              <a:gd name="T12" fmla="*/ 191 w 212"/>
              <a:gd name="T13" fmla="*/ 0 h 51"/>
              <a:gd name="T14" fmla="*/ 211 w 212"/>
              <a:gd name="T15" fmla="*/ 20 h 51"/>
              <a:gd name="T16" fmla="*/ 211 w 212"/>
              <a:gd name="T17" fmla="*/ 20 h 51"/>
              <a:gd name="T18" fmla="*/ 191 w 212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51">
                <a:moveTo>
                  <a:pt x="191" y="50"/>
                </a:moveTo>
                <a:lnTo>
                  <a:pt x="191" y="50"/>
                </a:lnTo>
                <a:cubicBezTo>
                  <a:pt x="31" y="50"/>
                  <a:pt x="31" y="50"/>
                  <a:pt x="31" y="50"/>
                </a:cubicBezTo>
                <a:cubicBezTo>
                  <a:pt x="10" y="50"/>
                  <a:pt x="0" y="4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3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01" y="0"/>
                  <a:pt x="211" y="10"/>
                  <a:pt x="211" y="20"/>
                </a:cubicBezTo>
                <a:lnTo>
                  <a:pt x="211" y="20"/>
                </a:lnTo>
                <a:cubicBezTo>
                  <a:pt x="211" y="40"/>
                  <a:pt x="201" y="50"/>
                  <a:pt x="191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6">
            <a:extLst>
              <a:ext uri="{FF2B5EF4-FFF2-40B4-BE49-F238E27FC236}">
                <a16:creationId xmlns:a16="http://schemas.microsoft.com/office/drawing/2014/main" id="{A733D8E2-34E7-2140-994E-2B867122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403" y="7113528"/>
            <a:ext cx="96348" cy="37702"/>
          </a:xfrm>
          <a:custGeom>
            <a:avLst/>
            <a:gdLst>
              <a:gd name="T0" fmla="*/ 80 w 101"/>
              <a:gd name="T1" fmla="*/ 40 h 41"/>
              <a:gd name="T2" fmla="*/ 80 w 101"/>
              <a:gd name="T3" fmla="*/ 40 h 41"/>
              <a:gd name="T4" fmla="*/ 20 w 101"/>
              <a:gd name="T5" fmla="*/ 40 h 41"/>
              <a:gd name="T6" fmla="*/ 0 w 101"/>
              <a:gd name="T7" fmla="*/ 20 h 41"/>
              <a:gd name="T8" fmla="*/ 0 w 101"/>
              <a:gd name="T9" fmla="*/ 20 h 41"/>
              <a:gd name="T10" fmla="*/ 20 w 101"/>
              <a:gd name="T11" fmla="*/ 0 h 41"/>
              <a:gd name="T12" fmla="*/ 80 w 101"/>
              <a:gd name="T13" fmla="*/ 0 h 41"/>
              <a:gd name="T14" fmla="*/ 100 w 101"/>
              <a:gd name="T15" fmla="*/ 20 h 41"/>
              <a:gd name="T16" fmla="*/ 100 w 101"/>
              <a:gd name="T17" fmla="*/ 20 h 41"/>
              <a:gd name="T18" fmla="*/ 80 w 101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1">
                <a:moveTo>
                  <a:pt x="80" y="40"/>
                </a:moveTo>
                <a:lnTo>
                  <a:pt x="80" y="40"/>
                </a:lnTo>
                <a:cubicBezTo>
                  <a:pt x="20" y="40"/>
                  <a:pt x="20" y="40"/>
                  <a:pt x="20" y="40"/>
                </a:cubicBezTo>
                <a:cubicBezTo>
                  <a:pt x="0" y="40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9" y="0"/>
                  <a:pt x="2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100" y="10"/>
                  <a:pt x="100" y="20"/>
                </a:cubicBezTo>
                <a:lnTo>
                  <a:pt x="100" y="20"/>
                </a:lnTo>
                <a:cubicBezTo>
                  <a:pt x="100" y="30"/>
                  <a:pt x="89" y="40"/>
                  <a:pt x="8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7">
            <a:extLst>
              <a:ext uri="{FF2B5EF4-FFF2-40B4-BE49-F238E27FC236}">
                <a16:creationId xmlns:a16="http://schemas.microsoft.com/office/drawing/2014/main" id="{D3671A1D-56C1-1944-ABBB-A76741A0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426" y="11323466"/>
            <a:ext cx="418899" cy="58646"/>
          </a:xfrm>
          <a:custGeom>
            <a:avLst/>
            <a:gdLst>
              <a:gd name="T0" fmla="*/ 440 w 441"/>
              <a:gd name="T1" fmla="*/ 60 h 61"/>
              <a:gd name="T2" fmla="*/ 0 w 441"/>
              <a:gd name="T3" fmla="*/ 60 h 61"/>
              <a:gd name="T4" fmla="*/ 0 w 441"/>
              <a:gd name="T5" fmla="*/ 0 h 61"/>
              <a:gd name="T6" fmla="*/ 440 w 441"/>
              <a:gd name="T7" fmla="*/ 0 h 61"/>
              <a:gd name="T8" fmla="*/ 440 w 441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61">
                <a:moveTo>
                  <a:pt x="440" y="60"/>
                </a:moveTo>
                <a:lnTo>
                  <a:pt x="0" y="60"/>
                </a:lnTo>
                <a:lnTo>
                  <a:pt x="0" y="0"/>
                </a:lnTo>
                <a:lnTo>
                  <a:pt x="440" y="0"/>
                </a:lnTo>
                <a:lnTo>
                  <a:pt x="440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8">
            <a:extLst>
              <a:ext uri="{FF2B5EF4-FFF2-40B4-BE49-F238E27FC236}">
                <a16:creationId xmlns:a16="http://schemas.microsoft.com/office/drawing/2014/main" id="{58938F81-705C-8F42-9B28-55D3AAF0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9459" y="10791462"/>
            <a:ext cx="582269" cy="590649"/>
          </a:xfrm>
          <a:custGeom>
            <a:avLst/>
            <a:gdLst>
              <a:gd name="T0" fmla="*/ 530 w 611"/>
              <a:gd name="T1" fmla="*/ 620 h 621"/>
              <a:gd name="T2" fmla="*/ 530 w 611"/>
              <a:gd name="T3" fmla="*/ 620 h 621"/>
              <a:gd name="T4" fmla="*/ 530 w 611"/>
              <a:gd name="T5" fmla="*/ 560 h 621"/>
              <a:gd name="T6" fmla="*/ 560 w 611"/>
              <a:gd name="T7" fmla="*/ 530 h 621"/>
              <a:gd name="T8" fmla="*/ 560 w 611"/>
              <a:gd name="T9" fmla="*/ 480 h 621"/>
              <a:gd name="T10" fmla="*/ 200 w 611"/>
              <a:gd name="T11" fmla="*/ 480 h 621"/>
              <a:gd name="T12" fmla="*/ 200 w 611"/>
              <a:gd name="T13" fmla="*/ 520 h 621"/>
              <a:gd name="T14" fmla="*/ 100 w 611"/>
              <a:gd name="T15" fmla="*/ 620 h 621"/>
              <a:gd name="T16" fmla="*/ 0 w 611"/>
              <a:gd name="T17" fmla="*/ 520 h 621"/>
              <a:gd name="T18" fmla="*/ 0 w 611"/>
              <a:gd name="T19" fmla="*/ 40 h 621"/>
              <a:gd name="T20" fmla="*/ 40 w 611"/>
              <a:gd name="T21" fmla="*/ 0 h 621"/>
              <a:gd name="T22" fmla="*/ 480 w 611"/>
              <a:gd name="T23" fmla="*/ 0 h 621"/>
              <a:gd name="T24" fmla="*/ 520 w 611"/>
              <a:gd name="T25" fmla="*/ 40 h 621"/>
              <a:gd name="T26" fmla="*/ 520 w 611"/>
              <a:gd name="T27" fmla="*/ 430 h 621"/>
              <a:gd name="T28" fmla="*/ 580 w 611"/>
              <a:gd name="T29" fmla="*/ 430 h 621"/>
              <a:gd name="T30" fmla="*/ 610 w 611"/>
              <a:gd name="T31" fmla="*/ 460 h 621"/>
              <a:gd name="T32" fmla="*/ 610 w 611"/>
              <a:gd name="T33" fmla="*/ 530 h 621"/>
              <a:gd name="T34" fmla="*/ 530 w 611"/>
              <a:gd name="T35" fmla="*/ 620 h 621"/>
              <a:gd name="T36" fmla="*/ 50 w 611"/>
              <a:gd name="T37" fmla="*/ 50 h 621"/>
              <a:gd name="T38" fmla="*/ 50 w 611"/>
              <a:gd name="T39" fmla="*/ 50 h 621"/>
              <a:gd name="T40" fmla="*/ 50 w 611"/>
              <a:gd name="T41" fmla="*/ 520 h 621"/>
              <a:gd name="T42" fmla="*/ 100 w 611"/>
              <a:gd name="T43" fmla="*/ 560 h 621"/>
              <a:gd name="T44" fmla="*/ 140 w 611"/>
              <a:gd name="T45" fmla="*/ 520 h 621"/>
              <a:gd name="T46" fmla="*/ 140 w 611"/>
              <a:gd name="T47" fmla="*/ 460 h 621"/>
              <a:gd name="T48" fmla="*/ 170 w 611"/>
              <a:gd name="T49" fmla="*/ 430 h 621"/>
              <a:gd name="T50" fmla="*/ 460 w 611"/>
              <a:gd name="T51" fmla="*/ 430 h 621"/>
              <a:gd name="T52" fmla="*/ 460 w 611"/>
              <a:gd name="T53" fmla="*/ 50 h 621"/>
              <a:gd name="T54" fmla="*/ 50 w 611"/>
              <a:gd name="T55" fmla="*/ 5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1" h="621">
                <a:moveTo>
                  <a:pt x="530" y="620"/>
                </a:moveTo>
                <a:lnTo>
                  <a:pt x="530" y="620"/>
                </a:lnTo>
                <a:cubicBezTo>
                  <a:pt x="530" y="560"/>
                  <a:pt x="530" y="560"/>
                  <a:pt x="530" y="560"/>
                </a:cubicBezTo>
                <a:cubicBezTo>
                  <a:pt x="550" y="560"/>
                  <a:pt x="560" y="550"/>
                  <a:pt x="560" y="530"/>
                </a:cubicBezTo>
                <a:cubicBezTo>
                  <a:pt x="560" y="480"/>
                  <a:pt x="560" y="480"/>
                  <a:pt x="560" y="480"/>
                </a:cubicBezTo>
                <a:cubicBezTo>
                  <a:pt x="200" y="480"/>
                  <a:pt x="200" y="480"/>
                  <a:pt x="200" y="480"/>
                </a:cubicBezTo>
                <a:cubicBezTo>
                  <a:pt x="200" y="520"/>
                  <a:pt x="200" y="520"/>
                  <a:pt x="200" y="520"/>
                </a:cubicBezTo>
                <a:cubicBezTo>
                  <a:pt x="200" y="570"/>
                  <a:pt x="149" y="620"/>
                  <a:pt x="100" y="620"/>
                </a:cubicBezTo>
                <a:cubicBezTo>
                  <a:pt x="50" y="620"/>
                  <a:pt x="0" y="570"/>
                  <a:pt x="0" y="52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500" y="0"/>
                  <a:pt x="520" y="20"/>
                  <a:pt x="520" y="40"/>
                </a:cubicBezTo>
                <a:cubicBezTo>
                  <a:pt x="520" y="430"/>
                  <a:pt x="520" y="430"/>
                  <a:pt x="520" y="430"/>
                </a:cubicBezTo>
                <a:cubicBezTo>
                  <a:pt x="580" y="430"/>
                  <a:pt x="580" y="430"/>
                  <a:pt x="580" y="430"/>
                </a:cubicBezTo>
                <a:cubicBezTo>
                  <a:pt x="600" y="430"/>
                  <a:pt x="610" y="440"/>
                  <a:pt x="610" y="460"/>
                </a:cubicBezTo>
                <a:cubicBezTo>
                  <a:pt x="610" y="530"/>
                  <a:pt x="610" y="530"/>
                  <a:pt x="610" y="530"/>
                </a:cubicBezTo>
                <a:cubicBezTo>
                  <a:pt x="610" y="580"/>
                  <a:pt x="580" y="620"/>
                  <a:pt x="530" y="620"/>
                </a:cubicBezTo>
                <a:close/>
                <a:moveTo>
                  <a:pt x="50" y="50"/>
                </a:moveTo>
                <a:lnTo>
                  <a:pt x="50" y="50"/>
                </a:lnTo>
                <a:cubicBezTo>
                  <a:pt x="50" y="520"/>
                  <a:pt x="50" y="520"/>
                  <a:pt x="50" y="520"/>
                </a:cubicBezTo>
                <a:cubicBezTo>
                  <a:pt x="50" y="540"/>
                  <a:pt x="69" y="560"/>
                  <a:pt x="100" y="560"/>
                </a:cubicBezTo>
                <a:cubicBezTo>
                  <a:pt x="120" y="560"/>
                  <a:pt x="140" y="540"/>
                  <a:pt x="140" y="520"/>
                </a:cubicBezTo>
                <a:cubicBezTo>
                  <a:pt x="140" y="460"/>
                  <a:pt x="140" y="460"/>
                  <a:pt x="140" y="460"/>
                </a:cubicBezTo>
                <a:cubicBezTo>
                  <a:pt x="140" y="440"/>
                  <a:pt x="160" y="430"/>
                  <a:pt x="170" y="430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50"/>
                  <a:pt x="460" y="50"/>
                  <a:pt x="460" y="50"/>
                </a:cubicBezTo>
                <a:lnTo>
                  <a:pt x="50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9">
            <a:extLst>
              <a:ext uri="{FF2B5EF4-FFF2-40B4-BE49-F238E27FC236}">
                <a16:creationId xmlns:a16="http://schemas.microsoft.com/office/drawing/2014/main" id="{10E4F65D-CFA8-8B49-8E6B-7DE5900C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6751" y="10933888"/>
            <a:ext cx="255527" cy="37702"/>
          </a:xfrm>
          <a:custGeom>
            <a:avLst/>
            <a:gdLst>
              <a:gd name="T0" fmla="*/ 250 w 271"/>
              <a:gd name="T1" fmla="*/ 40 h 41"/>
              <a:gd name="T2" fmla="*/ 250 w 271"/>
              <a:gd name="T3" fmla="*/ 40 h 41"/>
              <a:gd name="T4" fmla="*/ 20 w 271"/>
              <a:gd name="T5" fmla="*/ 40 h 41"/>
              <a:gd name="T6" fmla="*/ 0 w 271"/>
              <a:gd name="T7" fmla="*/ 20 h 41"/>
              <a:gd name="T8" fmla="*/ 0 w 271"/>
              <a:gd name="T9" fmla="*/ 20 h 41"/>
              <a:gd name="T10" fmla="*/ 20 w 271"/>
              <a:gd name="T11" fmla="*/ 0 h 41"/>
              <a:gd name="T12" fmla="*/ 250 w 271"/>
              <a:gd name="T13" fmla="*/ 0 h 41"/>
              <a:gd name="T14" fmla="*/ 270 w 271"/>
              <a:gd name="T15" fmla="*/ 20 h 41"/>
              <a:gd name="T16" fmla="*/ 270 w 271"/>
              <a:gd name="T17" fmla="*/ 20 h 41"/>
              <a:gd name="T18" fmla="*/ 250 w 271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41">
                <a:moveTo>
                  <a:pt x="250" y="40"/>
                </a:moveTo>
                <a:lnTo>
                  <a:pt x="250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0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60" y="0"/>
                  <a:pt x="270" y="10"/>
                  <a:pt x="270" y="20"/>
                </a:cubicBezTo>
                <a:lnTo>
                  <a:pt x="270" y="20"/>
                </a:lnTo>
                <a:cubicBezTo>
                  <a:pt x="270" y="30"/>
                  <a:pt x="260" y="40"/>
                  <a:pt x="25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0">
            <a:extLst>
              <a:ext uri="{FF2B5EF4-FFF2-40B4-BE49-F238E27FC236}">
                <a16:creationId xmlns:a16="http://schemas.microsoft.com/office/drawing/2014/main" id="{B424855A-B862-BB47-9987-5330A9914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6751" y="11017668"/>
            <a:ext cx="255527" cy="37702"/>
          </a:xfrm>
          <a:custGeom>
            <a:avLst/>
            <a:gdLst>
              <a:gd name="T0" fmla="*/ 250 w 271"/>
              <a:gd name="T1" fmla="*/ 40 h 41"/>
              <a:gd name="T2" fmla="*/ 250 w 271"/>
              <a:gd name="T3" fmla="*/ 40 h 41"/>
              <a:gd name="T4" fmla="*/ 20 w 271"/>
              <a:gd name="T5" fmla="*/ 40 h 41"/>
              <a:gd name="T6" fmla="*/ 0 w 271"/>
              <a:gd name="T7" fmla="*/ 20 h 41"/>
              <a:gd name="T8" fmla="*/ 0 w 271"/>
              <a:gd name="T9" fmla="*/ 20 h 41"/>
              <a:gd name="T10" fmla="*/ 20 w 271"/>
              <a:gd name="T11" fmla="*/ 0 h 41"/>
              <a:gd name="T12" fmla="*/ 250 w 271"/>
              <a:gd name="T13" fmla="*/ 0 h 41"/>
              <a:gd name="T14" fmla="*/ 270 w 271"/>
              <a:gd name="T15" fmla="*/ 20 h 41"/>
              <a:gd name="T16" fmla="*/ 270 w 271"/>
              <a:gd name="T17" fmla="*/ 20 h 41"/>
              <a:gd name="T18" fmla="*/ 250 w 271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41">
                <a:moveTo>
                  <a:pt x="250" y="40"/>
                </a:moveTo>
                <a:lnTo>
                  <a:pt x="250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lnTo>
                  <a:pt x="0" y="20"/>
                </a:lnTo>
                <a:cubicBezTo>
                  <a:pt x="0" y="0"/>
                  <a:pt x="10" y="0"/>
                  <a:pt x="20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60" y="0"/>
                  <a:pt x="270" y="0"/>
                  <a:pt x="270" y="20"/>
                </a:cubicBezTo>
                <a:lnTo>
                  <a:pt x="270" y="20"/>
                </a:lnTo>
                <a:cubicBezTo>
                  <a:pt x="270" y="30"/>
                  <a:pt x="260" y="40"/>
                  <a:pt x="25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1">
            <a:extLst>
              <a:ext uri="{FF2B5EF4-FFF2-40B4-BE49-F238E27FC236}">
                <a16:creationId xmlns:a16="http://schemas.microsoft.com/office/drawing/2014/main" id="{15CB19BE-21B2-794F-ACC9-25DC65FB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6751" y="11093070"/>
            <a:ext cx="163369" cy="37702"/>
          </a:xfrm>
          <a:custGeom>
            <a:avLst/>
            <a:gdLst>
              <a:gd name="T0" fmla="*/ 150 w 171"/>
              <a:gd name="T1" fmla="*/ 40 h 41"/>
              <a:gd name="T2" fmla="*/ 150 w 171"/>
              <a:gd name="T3" fmla="*/ 40 h 41"/>
              <a:gd name="T4" fmla="*/ 20 w 171"/>
              <a:gd name="T5" fmla="*/ 40 h 41"/>
              <a:gd name="T6" fmla="*/ 0 w 171"/>
              <a:gd name="T7" fmla="*/ 20 h 41"/>
              <a:gd name="T8" fmla="*/ 0 w 171"/>
              <a:gd name="T9" fmla="*/ 20 h 41"/>
              <a:gd name="T10" fmla="*/ 20 w 171"/>
              <a:gd name="T11" fmla="*/ 0 h 41"/>
              <a:gd name="T12" fmla="*/ 150 w 171"/>
              <a:gd name="T13" fmla="*/ 0 h 41"/>
              <a:gd name="T14" fmla="*/ 170 w 171"/>
              <a:gd name="T15" fmla="*/ 20 h 41"/>
              <a:gd name="T16" fmla="*/ 170 w 171"/>
              <a:gd name="T17" fmla="*/ 20 h 41"/>
              <a:gd name="T18" fmla="*/ 150 w 171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41">
                <a:moveTo>
                  <a:pt x="150" y="40"/>
                </a:moveTo>
                <a:lnTo>
                  <a:pt x="150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0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0" y="0"/>
                  <a:pt x="170" y="10"/>
                  <a:pt x="170" y="20"/>
                </a:cubicBezTo>
                <a:lnTo>
                  <a:pt x="170" y="20"/>
                </a:lnTo>
                <a:cubicBezTo>
                  <a:pt x="170" y="30"/>
                  <a:pt x="160" y="40"/>
                  <a:pt x="15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" name="Group 71">
            <a:extLst>
              <a:ext uri="{FF2B5EF4-FFF2-40B4-BE49-F238E27FC236}">
                <a16:creationId xmlns:a16="http://schemas.microsoft.com/office/drawing/2014/main" id="{A46B307B-3E1E-FA4F-AB93-F99B42D09E82}"/>
              </a:ext>
            </a:extLst>
          </p:cNvPr>
          <p:cNvGrpSpPr/>
          <p:nvPr/>
        </p:nvGrpSpPr>
        <p:grpSpPr>
          <a:xfrm>
            <a:off x="1879160" y="4217543"/>
            <a:ext cx="5982437" cy="4716592"/>
            <a:chOff x="2232442" y="3643574"/>
            <a:chExt cx="5982437" cy="4716592"/>
          </a:xfrm>
        </p:grpSpPr>
        <p:sp>
          <p:nvSpPr>
            <p:cNvPr id="61" name="CuadroTexto 598">
              <a:extLst>
                <a:ext uri="{FF2B5EF4-FFF2-40B4-BE49-F238E27FC236}">
                  <a16:creationId xmlns:a16="http://schemas.microsoft.com/office/drawing/2014/main" id="{E93CDFBF-F108-7C41-ADF0-F13E6AF1B13D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2" name="CuadroTexto 599">
              <a:extLst>
                <a:ext uri="{FF2B5EF4-FFF2-40B4-BE49-F238E27FC236}">
                  <a16:creationId xmlns:a16="http://schemas.microsoft.com/office/drawing/2014/main" id="{4FCBF598-2E0E-B14A-B47F-5EE4C2F62A0D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C9DF46A-0B6C-AA45-99EB-EB20D3FC512A}"/>
              </a:ext>
            </a:extLst>
          </p:cNvPr>
          <p:cNvGrpSpPr/>
          <p:nvPr/>
        </p:nvGrpSpPr>
        <p:grpSpPr>
          <a:xfrm>
            <a:off x="18563047" y="1674739"/>
            <a:ext cx="4236804" cy="1353525"/>
            <a:chOff x="19303227" y="1604507"/>
            <a:chExt cx="4236804" cy="1353525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5471C29E-8CE8-3B46-9708-24CAFF2F195C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697F3428-9B55-034C-BAE8-A234535E2E16}"/>
                </a:ext>
              </a:extLst>
            </p:cNvPr>
            <p:cNvSpPr/>
            <p:nvPr/>
          </p:nvSpPr>
          <p:spPr>
            <a:xfrm>
              <a:off x="19303227" y="212703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35057194-DB8E-7A4F-8165-2BB1B1FBECDA}"/>
              </a:ext>
            </a:extLst>
          </p:cNvPr>
          <p:cNvGrpSpPr/>
          <p:nvPr/>
        </p:nvGrpSpPr>
        <p:grpSpPr>
          <a:xfrm>
            <a:off x="18569069" y="6281427"/>
            <a:ext cx="4236804" cy="1354217"/>
            <a:chOff x="19273730" y="4555822"/>
            <a:chExt cx="4236804" cy="1354217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315148B0-2B3C-3D43-B82D-DE4231ABD1BE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716DC1F0-9B3E-164C-A775-F1FB4FA67FC6}"/>
                </a:ext>
              </a:extLst>
            </p:cNvPr>
            <p:cNvSpPr/>
            <p:nvPr/>
          </p:nvSpPr>
          <p:spPr>
            <a:xfrm>
              <a:off x="19273730" y="507904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F8AB65B-099E-7946-AC4D-A51897FE55BE}"/>
              </a:ext>
            </a:extLst>
          </p:cNvPr>
          <p:cNvGrpSpPr/>
          <p:nvPr/>
        </p:nvGrpSpPr>
        <p:grpSpPr>
          <a:xfrm>
            <a:off x="18571672" y="10207321"/>
            <a:ext cx="4237787" cy="1354217"/>
            <a:chOff x="19307179" y="7445582"/>
            <a:chExt cx="4237787" cy="1354217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57D3C5BA-1DF5-E742-954F-132A11BC2865}"/>
                </a:ext>
              </a:extLst>
            </p:cNvPr>
            <p:cNvSpPr txBox="1"/>
            <p:nvPr/>
          </p:nvSpPr>
          <p:spPr>
            <a:xfrm flipH="1">
              <a:off x="19307179" y="744558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22B76437-8263-1040-91F5-44A2BA8B9BE3}"/>
                </a:ext>
              </a:extLst>
            </p:cNvPr>
            <p:cNvSpPr/>
            <p:nvPr/>
          </p:nvSpPr>
          <p:spPr>
            <a:xfrm>
              <a:off x="19308162" y="796880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">
            <a:extLst>
              <a:ext uri="{FF2B5EF4-FFF2-40B4-BE49-F238E27FC236}">
                <a16:creationId xmlns:a16="http://schemas.microsoft.com/office/drawing/2014/main" id="{7A1C2BA8-4F32-E44C-AA75-D11BAACE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70043"/>
            <a:ext cx="24377650" cy="6645957"/>
          </a:xfrm>
          <a:custGeom>
            <a:avLst/>
            <a:gdLst>
              <a:gd name="T0" fmla="*/ 19589 w 19590"/>
              <a:gd name="T1" fmla="*/ 5340 h 5341"/>
              <a:gd name="T2" fmla="*/ 0 w 19590"/>
              <a:gd name="T3" fmla="*/ 5340 h 5341"/>
              <a:gd name="T4" fmla="*/ 0 w 19590"/>
              <a:gd name="T5" fmla="*/ 0 h 5341"/>
              <a:gd name="T6" fmla="*/ 19589 w 19590"/>
              <a:gd name="T7" fmla="*/ 0 h 5341"/>
              <a:gd name="T8" fmla="*/ 19589 w 19590"/>
              <a:gd name="T9" fmla="*/ 5340 h 5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5341">
                <a:moveTo>
                  <a:pt x="19589" y="5340"/>
                </a:moveTo>
                <a:lnTo>
                  <a:pt x="0" y="5340"/>
                </a:lnTo>
                <a:lnTo>
                  <a:pt x="0" y="0"/>
                </a:lnTo>
                <a:lnTo>
                  <a:pt x="19589" y="0"/>
                </a:lnTo>
                <a:lnTo>
                  <a:pt x="19589" y="53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31">
            <a:extLst>
              <a:ext uri="{FF2B5EF4-FFF2-40B4-BE49-F238E27FC236}">
                <a16:creationId xmlns:a16="http://schemas.microsoft.com/office/drawing/2014/main" id="{1068F145-6C29-274F-8039-6A8614EB4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656" y="4122994"/>
            <a:ext cx="1108574" cy="1097598"/>
          </a:xfrm>
          <a:custGeom>
            <a:avLst/>
            <a:gdLst>
              <a:gd name="T0" fmla="*/ 888 w 889"/>
              <a:gd name="T1" fmla="*/ 444 h 881"/>
              <a:gd name="T2" fmla="*/ 888 w 889"/>
              <a:gd name="T3" fmla="*/ 444 h 881"/>
              <a:gd name="T4" fmla="*/ 444 w 889"/>
              <a:gd name="T5" fmla="*/ 880 h 881"/>
              <a:gd name="T6" fmla="*/ 0 w 889"/>
              <a:gd name="T7" fmla="*/ 444 h 881"/>
              <a:gd name="T8" fmla="*/ 444 w 889"/>
              <a:gd name="T9" fmla="*/ 0 h 881"/>
              <a:gd name="T10" fmla="*/ 888 w 889"/>
              <a:gd name="T11" fmla="*/ 44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9" h="881">
                <a:moveTo>
                  <a:pt x="888" y="444"/>
                </a:moveTo>
                <a:lnTo>
                  <a:pt x="888" y="444"/>
                </a:lnTo>
                <a:cubicBezTo>
                  <a:pt x="888" y="689"/>
                  <a:pt x="689" y="880"/>
                  <a:pt x="444" y="880"/>
                </a:cubicBezTo>
                <a:cubicBezTo>
                  <a:pt x="199" y="880"/>
                  <a:pt x="0" y="689"/>
                  <a:pt x="0" y="444"/>
                </a:cubicBezTo>
                <a:cubicBezTo>
                  <a:pt x="0" y="199"/>
                  <a:pt x="199" y="0"/>
                  <a:pt x="444" y="0"/>
                </a:cubicBezTo>
                <a:cubicBezTo>
                  <a:pt x="689" y="0"/>
                  <a:pt x="888" y="199"/>
                  <a:pt x="888" y="4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32">
            <a:extLst>
              <a:ext uri="{FF2B5EF4-FFF2-40B4-BE49-F238E27FC236}">
                <a16:creationId xmlns:a16="http://schemas.microsoft.com/office/drawing/2014/main" id="{9368FCF7-20D7-464F-B356-230EDC530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063" y="4095553"/>
            <a:ext cx="1097598" cy="1108574"/>
          </a:xfrm>
          <a:custGeom>
            <a:avLst/>
            <a:gdLst>
              <a:gd name="T0" fmla="*/ 880 w 881"/>
              <a:gd name="T1" fmla="*/ 444 h 889"/>
              <a:gd name="T2" fmla="*/ 880 w 881"/>
              <a:gd name="T3" fmla="*/ 444 h 889"/>
              <a:gd name="T4" fmla="*/ 444 w 881"/>
              <a:gd name="T5" fmla="*/ 888 h 889"/>
              <a:gd name="T6" fmla="*/ 0 w 881"/>
              <a:gd name="T7" fmla="*/ 444 h 889"/>
              <a:gd name="T8" fmla="*/ 444 w 881"/>
              <a:gd name="T9" fmla="*/ 0 h 889"/>
              <a:gd name="T10" fmla="*/ 880 w 881"/>
              <a:gd name="T11" fmla="*/ 444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1" h="889">
                <a:moveTo>
                  <a:pt x="880" y="444"/>
                </a:moveTo>
                <a:lnTo>
                  <a:pt x="880" y="444"/>
                </a:lnTo>
                <a:cubicBezTo>
                  <a:pt x="880" y="689"/>
                  <a:pt x="689" y="888"/>
                  <a:pt x="444" y="888"/>
                </a:cubicBezTo>
                <a:cubicBezTo>
                  <a:pt x="199" y="888"/>
                  <a:pt x="0" y="689"/>
                  <a:pt x="0" y="444"/>
                </a:cubicBezTo>
                <a:cubicBezTo>
                  <a:pt x="0" y="199"/>
                  <a:pt x="199" y="0"/>
                  <a:pt x="444" y="0"/>
                </a:cubicBezTo>
                <a:cubicBezTo>
                  <a:pt x="689" y="0"/>
                  <a:pt x="880" y="199"/>
                  <a:pt x="880" y="4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33">
            <a:extLst>
              <a:ext uri="{FF2B5EF4-FFF2-40B4-BE49-F238E27FC236}">
                <a16:creationId xmlns:a16="http://schemas.microsoft.com/office/drawing/2014/main" id="{51B584A1-0B7C-C34F-BACD-A001FFA36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557" y="9221335"/>
            <a:ext cx="1097598" cy="1108574"/>
          </a:xfrm>
          <a:custGeom>
            <a:avLst/>
            <a:gdLst>
              <a:gd name="T0" fmla="*/ 880 w 881"/>
              <a:gd name="T1" fmla="*/ 444 h 889"/>
              <a:gd name="T2" fmla="*/ 880 w 881"/>
              <a:gd name="T3" fmla="*/ 444 h 889"/>
              <a:gd name="T4" fmla="*/ 436 w 881"/>
              <a:gd name="T5" fmla="*/ 888 h 889"/>
              <a:gd name="T6" fmla="*/ 0 w 881"/>
              <a:gd name="T7" fmla="*/ 444 h 889"/>
              <a:gd name="T8" fmla="*/ 436 w 881"/>
              <a:gd name="T9" fmla="*/ 0 h 889"/>
              <a:gd name="T10" fmla="*/ 880 w 881"/>
              <a:gd name="T11" fmla="*/ 444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1" h="889">
                <a:moveTo>
                  <a:pt x="880" y="444"/>
                </a:moveTo>
                <a:lnTo>
                  <a:pt x="880" y="444"/>
                </a:lnTo>
                <a:cubicBezTo>
                  <a:pt x="880" y="689"/>
                  <a:pt x="681" y="888"/>
                  <a:pt x="436" y="888"/>
                </a:cubicBezTo>
                <a:cubicBezTo>
                  <a:pt x="191" y="888"/>
                  <a:pt x="0" y="689"/>
                  <a:pt x="0" y="444"/>
                </a:cubicBezTo>
                <a:cubicBezTo>
                  <a:pt x="0" y="199"/>
                  <a:pt x="191" y="0"/>
                  <a:pt x="436" y="0"/>
                </a:cubicBezTo>
                <a:cubicBezTo>
                  <a:pt x="681" y="0"/>
                  <a:pt x="880" y="199"/>
                  <a:pt x="880" y="4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34">
            <a:extLst>
              <a:ext uri="{FF2B5EF4-FFF2-40B4-BE49-F238E27FC236}">
                <a16:creationId xmlns:a16="http://schemas.microsoft.com/office/drawing/2014/main" id="{BF57EE76-470D-DB4F-AF88-175BA245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675" y="9221335"/>
            <a:ext cx="1097598" cy="1108574"/>
          </a:xfrm>
          <a:custGeom>
            <a:avLst/>
            <a:gdLst>
              <a:gd name="T0" fmla="*/ 881 w 882"/>
              <a:gd name="T1" fmla="*/ 444 h 889"/>
              <a:gd name="T2" fmla="*/ 881 w 882"/>
              <a:gd name="T3" fmla="*/ 444 h 889"/>
              <a:gd name="T4" fmla="*/ 444 w 882"/>
              <a:gd name="T5" fmla="*/ 888 h 889"/>
              <a:gd name="T6" fmla="*/ 0 w 882"/>
              <a:gd name="T7" fmla="*/ 444 h 889"/>
              <a:gd name="T8" fmla="*/ 444 w 882"/>
              <a:gd name="T9" fmla="*/ 0 h 889"/>
              <a:gd name="T10" fmla="*/ 881 w 882"/>
              <a:gd name="T11" fmla="*/ 444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2" h="889">
                <a:moveTo>
                  <a:pt x="881" y="444"/>
                </a:moveTo>
                <a:lnTo>
                  <a:pt x="881" y="444"/>
                </a:lnTo>
                <a:cubicBezTo>
                  <a:pt x="881" y="689"/>
                  <a:pt x="681" y="888"/>
                  <a:pt x="444" y="888"/>
                </a:cubicBezTo>
                <a:cubicBezTo>
                  <a:pt x="199" y="888"/>
                  <a:pt x="0" y="689"/>
                  <a:pt x="0" y="444"/>
                </a:cubicBezTo>
                <a:cubicBezTo>
                  <a:pt x="0" y="199"/>
                  <a:pt x="199" y="0"/>
                  <a:pt x="444" y="0"/>
                </a:cubicBezTo>
                <a:cubicBezTo>
                  <a:pt x="681" y="0"/>
                  <a:pt x="881" y="199"/>
                  <a:pt x="881" y="4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35">
            <a:extLst>
              <a:ext uri="{FF2B5EF4-FFF2-40B4-BE49-F238E27FC236}">
                <a16:creationId xmlns:a16="http://schemas.microsoft.com/office/drawing/2014/main" id="{83066CF8-433C-004B-B537-C42FCB7D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1777" y="9221335"/>
            <a:ext cx="1097598" cy="1108574"/>
          </a:xfrm>
          <a:custGeom>
            <a:avLst/>
            <a:gdLst>
              <a:gd name="T0" fmla="*/ 880 w 881"/>
              <a:gd name="T1" fmla="*/ 444 h 889"/>
              <a:gd name="T2" fmla="*/ 880 w 881"/>
              <a:gd name="T3" fmla="*/ 444 h 889"/>
              <a:gd name="T4" fmla="*/ 443 w 881"/>
              <a:gd name="T5" fmla="*/ 888 h 889"/>
              <a:gd name="T6" fmla="*/ 0 w 881"/>
              <a:gd name="T7" fmla="*/ 444 h 889"/>
              <a:gd name="T8" fmla="*/ 443 w 881"/>
              <a:gd name="T9" fmla="*/ 0 h 889"/>
              <a:gd name="T10" fmla="*/ 880 w 881"/>
              <a:gd name="T11" fmla="*/ 444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1" h="889">
                <a:moveTo>
                  <a:pt x="880" y="444"/>
                </a:moveTo>
                <a:lnTo>
                  <a:pt x="880" y="444"/>
                </a:lnTo>
                <a:cubicBezTo>
                  <a:pt x="880" y="689"/>
                  <a:pt x="681" y="888"/>
                  <a:pt x="443" y="888"/>
                </a:cubicBezTo>
                <a:cubicBezTo>
                  <a:pt x="199" y="888"/>
                  <a:pt x="0" y="689"/>
                  <a:pt x="0" y="444"/>
                </a:cubicBezTo>
                <a:cubicBezTo>
                  <a:pt x="0" y="199"/>
                  <a:pt x="199" y="0"/>
                  <a:pt x="443" y="0"/>
                </a:cubicBezTo>
                <a:cubicBezTo>
                  <a:pt x="681" y="0"/>
                  <a:pt x="880" y="199"/>
                  <a:pt x="880" y="4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36">
            <a:extLst>
              <a:ext uri="{FF2B5EF4-FFF2-40B4-BE49-F238E27FC236}">
                <a16:creationId xmlns:a16="http://schemas.microsoft.com/office/drawing/2014/main" id="{78EB17E0-582F-C54E-87A7-2C511BDC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7898" y="9221335"/>
            <a:ext cx="1097598" cy="1108574"/>
          </a:xfrm>
          <a:custGeom>
            <a:avLst/>
            <a:gdLst>
              <a:gd name="T0" fmla="*/ 880 w 881"/>
              <a:gd name="T1" fmla="*/ 444 h 889"/>
              <a:gd name="T2" fmla="*/ 880 w 881"/>
              <a:gd name="T3" fmla="*/ 444 h 889"/>
              <a:gd name="T4" fmla="*/ 444 w 881"/>
              <a:gd name="T5" fmla="*/ 888 h 889"/>
              <a:gd name="T6" fmla="*/ 0 w 881"/>
              <a:gd name="T7" fmla="*/ 444 h 889"/>
              <a:gd name="T8" fmla="*/ 444 w 881"/>
              <a:gd name="T9" fmla="*/ 0 h 889"/>
              <a:gd name="T10" fmla="*/ 880 w 881"/>
              <a:gd name="T11" fmla="*/ 444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1" h="889">
                <a:moveTo>
                  <a:pt x="880" y="444"/>
                </a:moveTo>
                <a:lnTo>
                  <a:pt x="880" y="444"/>
                </a:lnTo>
                <a:cubicBezTo>
                  <a:pt x="880" y="689"/>
                  <a:pt x="689" y="888"/>
                  <a:pt x="444" y="888"/>
                </a:cubicBezTo>
                <a:cubicBezTo>
                  <a:pt x="199" y="888"/>
                  <a:pt x="0" y="689"/>
                  <a:pt x="0" y="444"/>
                </a:cubicBezTo>
                <a:cubicBezTo>
                  <a:pt x="0" y="199"/>
                  <a:pt x="199" y="0"/>
                  <a:pt x="444" y="0"/>
                </a:cubicBezTo>
                <a:cubicBezTo>
                  <a:pt x="689" y="0"/>
                  <a:pt x="880" y="199"/>
                  <a:pt x="880" y="4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37">
            <a:extLst>
              <a:ext uri="{FF2B5EF4-FFF2-40B4-BE49-F238E27FC236}">
                <a16:creationId xmlns:a16="http://schemas.microsoft.com/office/drawing/2014/main" id="{04045E28-5527-AA44-AE60-27AC4AB1C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518" y="4430322"/>
            <a:ext cx="504895" cy="493919"/>
          </a:xfrm>
          <a:custGeom>
            <a:avLst/>
            <a:gdLst>
              <a:gd name="T0" fmla="*/ 207 w 407"/>
              <a:gd name="T1" fmla="*/ 398 h 399"/>
              <a:gd name="T2" fmla="*/ 207 w 407"/>
              <a:gd name="T3" fmla="*/ 398 h 399"/>
              <a:gd name="T4" fmla="*/ 146 w 407"/>
              <a:gd name="T5" fmla="*/ 375 h 399"/>
              <a:gd name="T6" fmla="*/ 31 w 407"/>
              <a:gd name="T7" fmla="*/ 260 h 399"/>
              <a:gd name="T8" fmla="*/ 31 w 407"/>
              <a:gd name="T9" fmla="*/ 146 h 399"/>
              <a:gd name="T10" fmla="*/ 177 w 407"/>
              <a:gd name="T11" fmla="*/ 8 h 399"/>
              <a:gd name="T12" fmla="*/ 184 w 407"/>
              <a:gd name="T13" fmla="*/ 0 h 399"/>
              <a:gd name="T14" fmla="*/ 368 w 407"/>
              <a:gd name="T15" fmla="*/ 0 h 399"/>
              <a:gd name="T16" fmla="*/ 406 w 407"/>
              <a:gd name="T17" fmla="*/ 39 h 399"/>
              <a:gd name="T18" fmla="*/ 406 w 407"/>
              <a:gd name="T19" fmla="*/ 214 h 399"/>
              <a:gd name="T20" fmla="*/ 398 w 407"/>
              <a:gd name="T21" fmla="*/ 230 h 399"/>
              <a:gd name="T22" fmla="*/ 261 w 407"/>
              <a:gd name="T23" fmla="*/ 375 h 399"/>
              <a:gd name="T24" fmla="*/ 207 w 407"/>
              <a:gd name="T25" fmla="*/ 398 h 399"/>
              <a:gd name="T26" fmla="*/ 192 w 407"/>
              <a:gd name="T27" fmla="*/ 39 h 399"/>
              <a:gd name="T28" fmla="*/ 192 w 407"/>
              <a:gd name="T29" fmla="*/ 39 h 399"/>
              <a:gd name="T30" fmla="*/ 62 w 407"/>
              <a:gd name="T31" fmla="*/ 176 h 399"/>
              <a:gd name="T32" fmla="*/ 62 w 407"/>
              <a:gd name="T33" fmla="*/ 230 h 399"/>
              <a:gd name="T34" fmla="*/ 177 w 407"/>
              <a:gd name="T35" fmla="*/ 345 h 399"/>
              <a:gd name="T36" fmla="*/ 230 w 407"/>
              <a:gd name="T37" fmla="*/ 345 h 399"/>
              <a:gd name="T38" fmla="*/ 368 w 407"/>
              <a:gd name="T39" fmla="*/ 207 h 399"/>
              <a:gd name="T40" fmla="*/ 368 w 407"/>
              <a:gd name="T41" fmla="*/ 39 h 399"/>
              <a:gd name="T42" fmla="*/ 192 w 407"/>
              <a:gd name="T43" fmla="*/ 3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7" h="399">
                <a:moveTo>
                  <a:pt x="207" y="398"/>
                </a:moveTo>
                <a:lnTo>
                  <a:pt x="207" y="398"/>
                </a:lnTo>
                <a:cubicBezTo>
                  <a:pt x="184" y="398"/>
                  <a:pt x="161" y="390"/>
                  <a:pt x="146" y="375"/>
                </a:cubicBezTo>
                <a:cubicBezTo>
                  <a:pt x="31" y="260"/>
                  <a:pt x="31" y="260"/>
                  <a:pt x="31" y="260"/>
                </a:cubicBezTo>
                <a:cubicBezTo>
                  <a:pt x="0" y="230"/>
                  <a:pt x="0" y="176"/>
                  <a:pt x="31" y="146"/>
                </a:cubicBezTo>
                <a:cubicBezTo>
                  <a:pt x="177" y="8"/>
                  <a:pt x="177" y="8"/>
                  <a:pt x="177" y="8"/>
                </a:cubicBezTo>
                <a:cubicBezTo>
                  <a:pt x="177" y="0"/>
                  <a:pt x="184" y="0"/>
                  <a:pt x="184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06" y="15"/>
                  <a:pt x="406" y="39"/>
                </a:cubicBezTo>
                <a:cubicBezTo>
                  <a:pt x="406" y="214"/>
                  <a:pt x="406" y="214"/>
                  <a:pt x="406" y="214"/>
                </a:cubicBezTo>
                <a:cubicBezTo>
                  <a:pt x="406" y="222"/>
                  <a:pt x="406" y="222"/>
                  <a:pt x="398" y="230"/>
                </a:cubicBezTo>
                <a:cubicBezTo>
                  <a:pt x="261" y="375"/>
                  <a:pt x="261" y="375"/>
                  <a:pt x="261" y="375"/>
                </a:cubicBezTo>
                <a:cubicBezTo>
                  <a:pt x="245" y="390"/>
                  <a:pt x="222" y="398"/>
                  <a:pt x="207" y="398"/>
                </a:cubicBezTo>
                <a:close/>
                <a:moveTo>
                  <a:pt x="192" y="39"/>
                </a:moveTo>
                <a:lnTo>
                  <a:pt x="192" y="39"/>
                </a:lnTo>
                <a:cubicBezTo>
                  <a:pt x="62" y="176"/>
                  <a:pt x="62" y="176"/>
                  <a:pt x="62" y="176"/>
                </a:cubicBezTo>
                <a:cubicBezTo>
                  <a:pt x="46" y="192"/>
                  <a:pt x="46" y="214"/>
                  <a:pt x="62" y="230"/>
                </a:cubicBezTo>
                <a:cubicBezTo>
                  <a:pt x="177" y="345"/>
                  <a:pt x="177" y="345"/>
                  <a:pt x="177" y="345"/>
                </a:cubicBezTo>
                <a:cubicBezTo>
                  <a:pt x="192" y="360"/>
                  <a:pt x="215" y="360"/>
                  <a:pt x="230" y="345"/>
                </a:cubicBezTo>
                <a:cubicBezTo>
                  <a:pt x="368" y="207"/>
                  <a:pt x="368" y="207"/>
                  <a:pt x="368" y="207"/>
                </a:cubicBezTo>
                <a:cubicBezTo>
                  <a:pt x="368" y="39"/>
                  <a:pt x="368" y="39"/>
                  <a:pt x="368" y="39"/>
                </a:cubicBezTo>
                <a:lnTo>
                  <a:pt x="192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38">
            <a:extLst>
              <a:ext uri="{FF2B5EF4-FFF2-40B4-BE49-F238E27FC236}">
                <a16:creationId xmlns:a16="http://schemas.microsoft.com/office/drawing/2014/main" id="{4B0E95BE-02E1-714A-824B-1058FA6FB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97" y="4534592"/>
            <a:ext cx="76832" cy="76832"/>
          </a:xfrm>
          <a:custGeom>
            <a:avLst/>
            <a:gdLst>
              <a:gd name="T0" fmla="*/ 53 w 62"/>
              <a:gd name="T1" fmla="*/ 54 h 63"/>
              <a:gd name="T2" fmla="*/ 53 w 62"/>
              <a:gd name="T3" fmla="*/ 54 h 63"/>
              <a:gd name="T4" fmla="*/ 7 w 62"/>
              <a:gd name="T5" fmla="*/ 54 h 63"/>
              <a:gd name="T6" fmla="*/ 7 w 62"/>
              <a:gd name="T7" fmla="*/ 8 h 63"/>
              <a:gd name="T8" fmla="*/ 53 w 62"/>
              <a:gd name="T9" fmla="*/ 8 h 63"/>
              <a:gd name="T10" fmla="*/ 53 w 62"/>
              <a:gd name="T11" fmla="*/ 5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3">
                <a:moveTo>
                  <a:pt x="53" y="54"/>
                </a:moveTo>
                <a:lnTo>
                  <a:pt x="53" y="54"/>
                </a:lnTo>
                <a:cubicBezTo>
                  <a:pt x="38" y="62"/>
                  <a:pt x="23" y="62"/>
                  <a:pt x="7" y="54"/>
                </a:cubicBezTo>
                <a:cubicBezTo>
                  <a:pt x="0" y="38"/>
                  <a:pt x="0" y="23"/>
                  <a:pt x="7" y="8"/>
                </a:cubicBezTo>
                <a:cubicBezTo>
                  <a:pt x="23" y="0"/>
                  <a:pt x="38" y="0"/>
                  <a:pt x="53" y="8"/>
                </a:cubicBezTo>
                <a:cubicBezTo>
                  <a:pt x="61" y="23"/>
                  <a:pt x="61" y="38"/>
                  <a:pt x="53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39">
            <a:extLst>
              <a:ext uri="{FF2B5EF4-FFF2-40B4-BE49-F238E27FC236}">
                <a16:creationId xmlns:a16="http://schemas.microsoft.com/office/drawing/2014/main" id="{27BD6BE2-26DF-7342-A857-BCE0B048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152" y="9534152"/>
            <a:ext cx="526847" cy="323790"/>
          </a:xfrm>
          <a:custGeom>
            <a:avLst/>
            <a:gdLst>
              <a:gd name="T0" fmla="*/ 344 w 422"/>
              <a:gd name="T1" fmla="*/ 261 h 262"/>
              <a:gd name="T2" fmla="*/ 344 w 422"/>
              <a:gd name="T3" fmla="*/ 261 h 262"/>
              <a:gd name="T4" fmla="*/ 161 w 422"/>
              <a:gd name="T5" fmla="*/ 261 h 262"/>
              <a:gd name="T6" fmla="*/ 123 w 422"/>
              <a:gd name="T7" fmla="*/ 230 h 262"/>
              <a:gd name="T8" fmla="*/ 61 w 422"/>
              <a:gd name="T9" fmla="*/ 39 h 262"/>
              <a:gd name="T10" fmla="*/ 23 w 422"/>
              <a:gd name="T11" fmla="*/ 39 h 262"/>
              <a:gd name="T12" fmla="*/ 0 w 422"/>
              <a:gd name="T13" fmla="*/ 24 h 262"/>
              <a:gd name="T14" fmla="*/ 23 w 422"/>
              <a:gd name="T15" fmla="*/ 0 h 262"/>
              <a:gd name="T16" fmla="*/ 77 w 422"/>
              <a:gd name="T17" fmla="*/ 0 h 262"/>
              <a:gd name="T18" fmla="*/ 100 w 422"/>
              <a:gd name="T19" fmla="*/ 16 h 262"/>
              <a:gd name="T20" fmla="*/ 161 w 422"/>
              <a:gd name="T21" fmla="*/ 223 h 262"/>
              <a:gd name="T22" fmla="*/ 161 w 422"/>
              <a:gd name="T23" fmla="*/ 223 h 262"/>
              <a:gd name="T24" fmla="*/ 344 w 422"/>
              <a:gd name="T25" fmla="*/ 223 h 262"/>
              <a:gd name="T26" fmla="*/ 344 w 422"/>
              <a:gd name="T27" fmla="*/ 223 h 262"/>
              <a:gd name="T28" fmla="*/ 375 w 422"/>
              <a:gd name="T29" fmla="*/ 100 h 262"/>
              <a:gd name="T30" fmla="*/ 222 w 422"/>
              <a:gd name="T31" fmla="*/ 100 h 262"/>
              <a:gd name="T32" fmla="*/ 199 w 422"/>
              <a:gd name="T33" fmla="*/ 85 h 262"/>
              <a:gd name="T34" fmla="*/ 222 w 422"/>
              <a:gd name="T35" fmla="*/ 62 h 262"/>
              <a:gd name="T36" fmla="*/ 406 w 422"/>
              <a:gd name="T37" fmla="*/ 62 h 262"/>
              <a:gd name="T38" fmla="*/ 421 w 422"/>
              <a:gd name="T39" fmla="*/ 70 h 262"/>
              <a:gd name="T40" fmla="*/ 421 w 422"/>
              <a:gd name="T41" fmla="*/ 85 h 262"/>
              <a:gd name="T42" fmla="*/ 383 w 422"/>
              <a:gd name="T43" fmla="*/ 230 h 262"/>
              <a:gd name="T44" fmla="*/ 344 w 422"/>
              <a:gd name="T45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2">
                <a:moveTo>
                  <a:pt x="344" y="261"/>
                </a:moveTo>
                <a:lnTo>
                  <a:pt x="344" y="261"/>
                </a:lnTo>
                <a:cubicBezTo>
                  <a:pt x="161" y="261"/>
                  <a:pt x="161" y="261"/>
                  <a:pt x="161" y="261"/>
                </a:cubicBezTo>
                <a:cubicBezTo>
                  <a:pt x="138" y="261"/>
                  <a:pt x="123" y="245"/>
                  <a:pt x="123" y="230"/>
                </a:cubicBezTo>
                <a:cubicBezTo>
                  <a:pt x="61" y="39"/>
                  <a:pt x="61" y="39"/>
                  <a:pt x="61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61" y="223"/>
                  <a:pt x="161" y="223"/>
                  <a:pt x="161" y="223"/>
                </a:cubicBezTo>
                <a:lnTo>
                  <a:pt x="161" y="223"/>
                </a:lnTo>
                <a:cubicBezTo>
                  <a:pt x="344" y="223"/>
                  <a:pt x="344" y="223"/>
                  <a:pt x="344" y="223"/>
                </a:cubicBezTo>
                <a:lnTo>
                  <a:pt x="344" y="223"/>
                </a:lnTo>
                <a:cubicBezTo>
                  <a:pt x="375" y="100"/>
                  <a:pt x="375" y="100"/>
                  <a:pt x="375" y="100"/>
                </a:cubicBezTo>
                <a:cubicBezTo>
                  <a:pt x="222" y="100"/>
                  <a:pt x="222" y="100"/>
                  <a:pt x="222" y="100"/>
                </a:cubicBezTo>
                <a:cubicBezTo>
                  <a:pt x="207" y="100"/>
                  <a:pt x="199" y="92"/>
                  <a:pt x="199" y="85"/>
                </a:cubicBezTo>
                <a:cubicBezTo>
                  <a:pt x="199" y="70"/>
                  <a:pt x="207" y="62"/>
                  <a:pt x="222" y="62"/>
                </a:cubicBezTo>
                <a:cubicBezTo>
                  <a:pt x="406" y="62"/>
                  <a:pt x="406" y="62"/>
                  <a:pt x="406" y="62"/>
                </a:cubicBezTo>
                <a:cubicBezTo>
                  <a:pt x="406" y="62"/>
                  <a:pt x="414" y="62"/>
                  <a:pt x="421" y="70"/>
                </a:cubicBezTo>
                <a:cubicBezTo>
                  <a:pt x="421" y="77"/>
                  <a:pt x="421" y="85"/>
                  <a:pt x="421" y="85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3" y="245"/>
                  <a:pt x="360" y="261"/>
                  <a:pt x="344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40">
            <a:extLst>
              <a:ext uri="{FF2B5EF4-FFF2-40B4-BE49-F238E27FC236}">
                <a16:creationId xmlns:a16="http://schemas.microsoft.com/office/drawing/2014/main" id="{E3462F13-8123-364F-8444-8ABE2E6A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3378" y="9912822"/>
            <a:ext cx="104270" cy="93298"/>
          </a:xfrm>
          <a:custGeom>
            <a:avLst/>
            <a:gdLst>
              <a:gd name="T0" fmla="*/ 0 w 85"/>
              <a:gd name="T1" fmla="*/ 38 h 77"/>
              <a:gd name="T2" fmla="*/ 0 w 85"/>
              <a:gd name="T3" fmla="*/ 38 h 77"/>
              <a:gd name="T4" fmla="*/ 38 w 85"/>
              <a:gd name="T5" fmla="*/ 0 h 77"/>
              <a:gd name="T6" fmla="*/ 84 w 85"/>
              <a:gd name="T7" fmla="*/ 38 h 77"/>
              <a:gd name="T8" fmla="*/ 38 w 85"/>
              <a:gd name="T9" fmla="*/ 76 h 77"/>
              <a:gd name="T10" fmla="*/ 0 w 85"/>
              <a:gd name="T11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77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84" y="15"/>
                  <a:pt x="84" y="38"/>
                </a:cubicBezTo>
                <a:cubicBezTo>
                  <a:pt x="84" y="61"/>
                  <a:pt x="61" y="76"/>
                  <a:pt x="38" y="76"/>
                </a:cubicBezTo>
                <a:cubicBezTo>
                  <a:pt x="15" y="76"/>
                  <a:pt x="0" y="61"/>
                  <a:pt x="0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41">
            <a:extLst>
              <a:ext uri="{FF2B5EF4-FFF2-40B4-BE49-F238E27FC236}">
                <a16:creationId xmlns:a16="http://schemas.microsoft.com/office/drawing/2014/main" id="{69CB3567-B818-E849-A61F-F35934B84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7777" y="9912822"/>
            <a:ext cx="104270" cy="93298"/>
          </a:xfrm>
          <a:custGeom>
            <a:avLst/>
            <a:gdLst>
              <a:gd name="T0" fmla="*/ 0 w 85"/>
              <a:gd name="T1" fmla="*/ 38 h 77"/>
              <a:gd name="T2" fmla="*/ 0 w 85"/>
              <a:gd name="T3" fmla="*/ 38 h 77"/>
              <a:gd name="T4" fmla="*/ 38 w 85"/>
              <a:gd name="T5" fmla="*/ 0 h 77"/>
              <a:gd name="T6" fmla="*/ 84 w 85"/>
              <a:gd name="T7" fmla="*/ 38 h 77"/>
              <a:gd name="T8" fmla="*/ 38 w 85"/>
              <a:gd name="T9" fmla="*/ 76 h 77"/>
              <a:gd name="T10" fmla="*/ 0 w 85"/>
              <a:gd name="T11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77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84" y="15"/>
                  <a:pt x="84" y="38"/>
                </a:cubicBezTo>
                <a:cubicBezTo>
                  <a:pt x="84" y="61"/>
                  <a:pt x="61" y="76"/>
                  <a:pt x="38" y="76"/>
                </a:cubicBezTo>
                <a:cubicBezTo>
                  <a:pt x="15" y="76"/>
                  <a:pt x="0" y="61"/>
                  <a:pt x="0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2">
            <a:extLst>
              <a:ext uri="{FF2B5EF4-FFF2-40B4-BE49-F238E27FC236}">
                <a16:creationId xmlns:a16="http://schemas.microsoft.com/office/drawing/2014/main" id="{FA3250D5-65EC-7947-A792-39562E58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684" y="9545128"/>
            <a:ext cx="642093" cy="460991"/>
          </a:xfrm>
          <a:custGeom>
            <a:avLst/>
            <a:gdLst>
              <a:gd name="T0" fmla="*/ 436 w 514"/>
              <a:gd name="T1" fmla="*/ 368 h 369"/>
              <a:gd name="T2" fmla="*/ 436 w 514"/>
              <a:gd name="T3" fmla="*/ 368 h 369"/>
              <a:gd name="T4" fmla="*/ 77 w 514"/>
              <a:gd name="T5" fmla="*/ 368 h 369"/>
              <a:gd name="T6" fmla="*/ 0 w 514"/>
              <a:gd name="T7" fmla="*/ 299 h 369"/>
              <a:gd name="T8" fmla="*/ 0 w 514"/>
              <a:gd name="T9" fmla="*/ 77 h 369"/>
              <a:gd name="T10" fmla="*/ 77 w 514"/>
              <a:gd name="T11" fmla="*/ 0 h 369"/>
              <a:gd name="T12" fmla="*/ 436 w 514"/>
              <a:gd name="T13" fmla="*/ 0 h 369"/>
              <a:gd name="T14" fmla="*/ 513 w 514"/>
              <a:gd name="T15" fmla="*/ 77 h 369"/>
              <a:gd name="T16" fmla="*/ 513 w 514"/>
              <a:gd name="T17" fmla="*/ 299 h 369"/>
              <a:gd name="T18" fmla="*/ 436 w 514"/>
              <a:gd name="T19" fmla="*/ 368 h 369"/>
              <a:gd name="T20" fmla="*/ 77 w 514"/>
              <a:gd name="T21" fmla="*/ 39 h 369"/>
              <a:gd name="T22" fmla="*/ 77 w 514"/>
              <a:gd name="T23" fmla="*/ 39 h 369"/>
              <a:gd name="T24" fmla="*/ 46 w 514"/>
              <a:gd name="T25" fmla="*/ 77 h 369"/>
              <a:gd name="T26" fmla="*/ 46 w 514"/>
              <a:gd name="T27" fmla="*/ 299 h 369"/>
              <a:gd name="T28" fmla="*/ 77 w 514"/>
              <a:gd name="T29" fmla="*/ 329 h 369"/>
              <a:gd name="T30" fmla="*/ 436 w 514"/>
              <a:gd name="T31" fmla="*/ 329 h 369"/>
              <a:gd name="T32" fmla="*/ 474 w 514"/>
              <a:gd name="T33" fmla="*/ 299 h 369"/>
              <a:gd name="T34" fmla="*/ 474 w 514"/>
              <a:gd name="T35" fmla="*/ 77 h 369"/>
              <a:gd name="T36" fmla="*/ 436 w 514"/>
              <a:gd name="T37" fmla="*/ 39 h 369"/>
              <a:gd name="T38" fmla="*/ 77 w 514"/>
              <a:gd name="T39" fmla="*/ 3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4" h="369">
                <a:moveTo>
                  <a:pt x="436" y="368"/>
                </a:moveTo>
                <a:lnTo>
                  <a:pt x="436" y="368"/>
                </a:lnTo>
                <a:cubicBezTo>
                  <a:pt x="77" y="368"/>
                  <a:pt x="77" y="368"/>
                  <a:pt x="77" y="368"/>
                </a:cubicBezTo>
                <a:cubicBezTo>
                  <a:pt x="38" y="368"/>
                  <a:pt x="0" y="337"/>
                  <a:pt x="0" y="299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74" y="0"/>
                  <a:pt x="513" y="31"/>
                  <a:pt x="513" y="77"/>
                </a:cubicBezTo>
                <a:cubicBezTo>
                  <a:pt x="513" y="299"/>
                  <a:pt x="513" y="299"/>
                  <a:pt x="513" y="299"/>
                </a:cubicBezTo>
                <a:cubicBezTo>
                  <a:pt x="513" y="337"/>
                  <a:pt x="474" y="368"/>
                  <a:pt x="436" y="368"/>
                </a:cubicBezTo>
                <a:close/>
                <a:moveTo>
                  <a:pt x="77" y="39"/>
                </a:moveTo>
                <a:lnTo>
                  <a:pt x="77" y="39"/>
                </a:lnTo>
                <a:cubicBezTo>
                  <a:pt x="61" y="39"/>
                  <a:pt x="46" y="54"/>
                  <a:pt x="46" y="77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46" y="314"/>
                  <a:pt x="61" y="329"/>
                  <a:pt x="77" y="329"/>
                </a:cubicBezTo>
                <a:cubicBezTo>
                  <a:pt x="436" y="329"/>
                  <a:pt x="436" y="329"/>
                  <a:pt x="436" y="329"/>
                </a:cubicBezTo>
                <a:cubicBezTo>
                  <a:pt x="452" y="329"/>
                  <a:pt x="474" y="314"/>
                  <a:pt x="474" y="299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54"/>
                  <a:pt x="452" y="39"/>
                  <a:pt x="436" y="39"/>
                </a:cubicBezTo>
                <a:lnTo>
                  <a:pt x="77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3">
            <a:extLst>
              <a:ext uri="{FF2B5EF4-FFF2-40B4-BE49-F238E27FC236}">
                <a16:creationId xmlns:a16="http://schemas.microsoft.com/office/drawing/2014/main" id="{87EE0B97-6E8C-5F48-BCD2-9B90CC19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32" y="9676840"/>
            <a:ext cx="142688" cy="192078"/>
          </a:xfrm>
          <a:custGeom>
            <a:avLst/>
            <a:gdLst>
              <a:gd name="T0" fmla="*/ 61 w 116"/>
              <a:gd name="T1" fmla="*/ 153 h 154"/>
              <a:gd name="T2" fmla="*/ 61 w 116"/>
              <a:gd name="T3" fmla="*/ 153 h 154"/>
              <a:gd name="T4" fmla="*/ 23 w 116"/>
              <a:gd name="T5" fmla="*/ 153 h 154"/>
              <a:gd name="T6" fmla="*/ 8 w 116"/>
              <a:gd name="T7" fmla="*/ 138 h 154"/>
              <a:gd name="T8" fmla="*/ 8 w 116"/>
              <a:gd name="T9" fmla="*/ 138 h 154"/>
              <a:gd name="T10" fmla="*/ 23 w 116"/>
              <a:gd name="T11" fmla="*/ 123 h 154"/>
              <a:gd name="T12" fmla="*/ 61 w 116"/>
              <a:gd name="T13" fmla="*/ 123 h 154"/>
              <a:gd name="T14" fmla="*/ 77 w 116"/>
              <a:gd name="T15" fmla="*/ 108 h 154"/>
              <a:gd name="T16" fmla="*/ 61 w 116"/>
              <a:gd name="T17" fmla="*/ 92 h 154"/>
              <a:gd name="T18" fmla="*/ 54 w 116"/>
              <a:gd name="T19" fmla="*/ 92 h 154"/>
              <a:gd name="T20" fmla="*/ 8 w 116"/>
              <a:gd name="T21" fmla="*/ 54 h 154"/>
              <a:gd name="T22" fmla="*/ 54 w 116"/>
              <a:gd name="T23" fmla="*/ 0 h 154"/>
              <a:gd name="T24" fmla="*/ 92 w 116"/>
              <a:gd name="T25" fmla="*/ 0 h 154"/>
              <a:gd name="T26" fmla="*/ 107 w 116"/>
              <a:gd name="T27" fmla="*/ 16 h 154"/>
              <a:gd name="T28" fmla="*/ 107 w 116"/>
              <a:gd name="T29" fmla="*/ 16 h 154"/>
              <a:gd name="T30" fmla="*/ 92 w 116"/>
              <a:gd name="T31" fmla="*/ 31 h 154"/>
              <a:gd name="T32" fmla="*/ 54 w 116"/>
              <a:gd name="T33" fmla="*/ 31 h 154"/>
              <a:gd name="T34" fmla="*/ 38 w 116"/>
              <a:gd name="T35" fmla="*/ 46 h 154"/>
              <a:gd name="T36" fmla="*/ 54 w 116"/>
              <a:gd name="T37" fmla="*/ 62 h 154"/>
              <a:gd name="T38" fmla="*/ 69 w 116"/>
              <a:gd name="T39" fmla="*/ 62 h 154"/>
              <a:gd name="T40" fmla="*/ 107 w 116"/>
              <a:gd name="T41" fmla="*/ 115 h 154"/>
              <a:gd name="T42" fmla="*/ 61 w 116"/>
              <a:gd name="T43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54">
                <a:moveTo>
                  <a:pt x="61" y="153"/>
                </a:moveTo>
                <a:lnTo>
                  <a:pt x="61" y="153"/>
                </a:lnTo>
                <a:cubicBezTo>
                  <a:pt x="23" y="153"/>
                  <a:pt x="23" y="153"/>
                  <a:pt x="23" y="153"/>
                </a:cubicBezTo>
                <a:cubicBezTo>
                  <a:pt x="15" y="153"/>
                  <a:pt x="8" y="146"/>
                  <a:pt x="8" y="138"/>
                </a:cubicBezTo>
                <a:lnTo>
                  <a:pt x="8" y="138"/>
                </a:lnTo>
                <a:cubicBezTo>
                  <a:pt x="8" y="130"/>
                  <a:pt x="15" y="123"/>
                  <a:pt x="23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77" y="123"/>
                  <a:pt x="77" y="115"/>
                  <a:pt x="77" y="108"/>
                </a:cubicBezTo>
                <a:cubicBezTo>
                  <a:pt x="77" y="100"/>
                  <a:pt x="77" y="92"/>
                  <a:pt x="61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31" y="92"/>
                  <a:pt x="8" y="77"/>
                  <a:pt x="8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8"/>
                  <a:pt x="107" y="16"/>
                </a:cubicBezTo>
                <a:lnTo>
                  <a:pt x="107" y="16"/>
                </a:lnTo>
                <a:cubicBezTo>
                  <a:pt x="107" y="23"/>
                  <a:pt x="100" y="31"/>
                  <a:pt x="92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46" y="31"/>
                  <a:pt x="38" y="39"/>
                  <a:pt x="38" y="46"/>
                </a:cubicBezTo>
                <a:cubicBezTo>
                  <a:pt x="38" y="54"/>
                  <a:pt x="46" y="62"/>
                  <a:pt x="54" y="62"/>
                </a:cubicBezTo>
                <a:cubicBezTo>
                  <a:pt x="69" y="62"/>
                  <a:pt x="69" y="62"/>
                  <a:pt x="69" y="62"/>
                </a:cubicBezTo>
                <a:cubicBezTo>
                  <a:pt x="92" y="62"/>
                  <a:pt x="115" y="85"/>
                  <a:pt x="107" y="115"/>
                </a:cubicBezTo>
                <a:cubicBezTo>
                  <a:pt x="107" y="138"/>
                  <a:pt x="84" y="153"/>
                  <a:pt x="61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4">
            <a:extLst>
              <a:ext uri="{FF2B5EF4-FFF2-40B4-BE49-F238E27FC236}">
                <a16:creationId xmlns:a16="http://schemas.microsoft.com/office/drawing/2014/main" id="{54E6E637-0350-624B-8F46-DA3C7DF4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012" y="9649398"/>
            <a:ext cx="38414" cy="49394"/>
          </a:xfrm>
          <a:custGeom>
            <a:avLst/>
            <a:gdLst>
              <a:gd name="T0" fmla="*/ 31 w 32"/>
              <a:gd name="T1" fmla="*/ 39 h 40"/>
              <a:gd name="T2" fmla="*/ 0 w 32"/>
              <a:gd name="T3" fmla="*/ 39 h 40"/>
              <a:gd name="T4" fmla="*/ 0 w 32"/>
              <a:gd name="T5" fmla="*/ 0 h 40"/>
              <a:gd name="T6" fmla="*/ 31 w 32"/>
              <a:gd name="T7" fmla="*/ 0 h 40"/>
              <a:gd name="T8" fmla="*/ 31 w 32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0">
                <a:moveTo>
                  <a:pt x="31" y="39"/>
                </a:moveTo>
                <a:lnTo>
                  <a:pt x="0" y="39"/>
                </a:lnTo>
                <a:lnTo>
                  <a:pt x="0" y="0"/>
                </a:lnTo>
                <a:lnTo>
                  <a:pt x="31" y="0"/>
                </a:lnTo>
                <a:lnTo>
                  <a:pt x="31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5">
            <a:extLst>
              <a:ext uri="{FF2B5EF4-FFF2-40B4-BE49-F238E27FC236}">
                <a16:creationId xmlns:a16="http://schemas.microsoft.com/office/drawing/2014/main" id="{16B63B14-F7DC-564B-96C0-F4760653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012" y="9846966"/>
            <a:ext cx="38414" cy="49394"/>
          </a:xfrm>
          <a:custGeom>
            <a:avLst/>
            <a:gdLst>
              <a:gd name="T0" fmla="*/ 31 w 32"/>
              <a:gd name="T1" fmla="*/ 38 h 39"/>
              <a:gd name="T2" fmla="*/ 0 w 32"/>
              <a:gd name="T3" fmla="*/ 38 h 39"/>
              <a:gd name="T4" fmla="*/ 0 w 32"/>
              <a:gd name="T5" fmla="*/ 0 h 39"/>
              <a:gd name="T6" fmla="*/ 31 w 32"/>
              <a:gd name="T7" fmla="*/ 0 h 39"/>
              <a:gd name="T8" fmla="*/ 31 w 32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9">
                <a:moveTo>
                  <a:pt x="31" y="38"/>
                </a:moveTo>
                <a:lnTo>
                  <a:pt x="0" y="38"/>
                </a:lnTo>
                <a:lnTo>
                  <a:pt x="0" y="0"/>
                </a:lnTo>
                <a:lnTo>
                  <a:pt x="31" y="0"/>
                </a:lnTo>
                <a:lnTo>
                  <a:pt x="31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6">
            <a:extLst>
              <a:ext uri="{FF2B5EF4-FFF2-40B4-BE49-F238E27FC236}">
                <a16:creationId xmlns:a16="http://schemas.microsoft.com/office/drawing/2014/main" id="{1B8531ED-4776-4047-966D-2C240D66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089" y="9610984"/>
            <a:ext cx="76832" cy="65856"/>
          </a:xfrm>
          <a:custGeom>
            <a:avLst/>
            <a:gdLst>
              <a:gd name="T0" fmla="*/ 31 w 62"/>
              <a:gd name="T1" fmla="*/ 8 h 54"/>
              <a:gd name="T2" fmla="*/ 31 w 62"/>
              <a:gd name="T3" fmla="*/ 8 h 54"/>
              <a:gd name="T4" fmla="*/ 15 w 62"/>
              <a:gd name="T5" fmla="*/ 23 h 54"/>
              <a:gd name="T6" fmla="*/ 8 w 62"/>
              <a:gd name="T7" fmla="*/ 38 h 54"/>
              <a:gd name="T8" fmla="*/ 8 w 62"/>
              <a:gd name="T9" fmla="*/ 38 h 54"/>
              <a:gd name="T10" fmla="*/ 31 w 62"/>
              <a:gd name="T11" fmla="*/ 46 h 54"/>
              <a:gd name="T12" fmla="*/ 46 w 62"/>
              <a:gd name="T13" fmla="*/ 30 h 54"/>
              <a:gd name="T14" fmla="*/ 54 w 62"/>
              <a:gd name="T15" fmla="*/ 8 h 54"/>
              <a:gd name="T16" fmla="*/ 54 w 62"/>
              <a:gd name="T17" fmla="*/ 8 h 54"/>
              <a:gd name="T18" fmla="*/ 31 w 62"/>
              <a:gd name="T19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54">
                <a:moveTo>
                  <a:pt x="31" y="8"/>
                </a:moveTo>
                <a:lnTo>
                  <a:pt x="31" y="8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30"/>
                  <a:pt x="8" y="38"/>
                </a:cubicBezTo>
                <a:lnTo>
                  <a:pt x="8" y="38"/>
                </a:lnTo>
                <a:cubicBezTo>
                  <a:pt x="15" y="46"/>
                  <a:pt x="23" y="53"/>
                  <a:pt x="31" y="46"/>
                </a:cubicBezTo>
                <a:cubicBezTo>
                  <a:pt x="46" y="30"/>
                  <a:pt x="46" y="30"/>
                  <a:pt x="46" y="30"/>
                </a:cubicBezTo>
                <a:cubicBezTo>
                  <a:pt x="54" y="30"/>
                  <a:pt x="61" y="15"/>
                  <a:pt x="54" y="8"/>
                </a:cubicBezTo>
                <a:lnTo>
                  <a:pt x="54" y="8"/>
                </a:lnTo>
                <a:cubicBezTo>
                  <a:pt x="46" y="0"/>
                  <a:pt x="38" y="0"/>
                  <a:pt x="31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7">
            <a:extLst>
              <a:ext uri="{FF2B5EF4-FFF2-40B4-BE49-F238E27FC236}">
                <a16:creationId xmlns:a16="http://schemas.microsoft.com/office/drawing/2014/main" id="{1B46B492-039A-9E40-B196-A68CE74F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16" y="9863431"/>
            <a:ext cx="65856" cy="65856"/>
          </a:xfrm>
          <a:custGeom>
            <a:avLst/>
            <a:gdLst>
              <a:gd name="T0" fmla="*/ 31 w 55"/>
              <a:gd name="T1" fmla="*/ 8 h 55"/>
              <a:gd name="T2" fmla="*/ 31 w 55"/>
              <a:gd name="T3" fmla="*/ 8 h 55"/>
              <a:gd name="T4" fmla="*/ 8 w 55"/>
              <a:gd name="T5" fmla="*/ 23 h 55"/>
              <a:gd name="T6" fmla="*/ 8 w 55"/>
              <a:gd name="T7" fmla="*/ 46 h 55"/>
              <a:gd name="T8" fmla="*/ 8 w 55"/>
              <a:gd name="T9" fmla="*/ 46 h 55"/>
              <a:gd name="T10" fmla="*/ 23 w 55"/>
              <a:gd name="T11" fmla="*/ 46 h 55"/>
              <a:gd name="T12" fmla="*/ 46 w 55"/>
              <a:gd name="T13" fmla="*/ 31 h 55"/>
              <a:gd name="T14" fmla="*/ 46 w 55"/>
              <a:gd name="T15" fmla="*/ 8 h 55"/>
              <a:gd name="T16" fmla="*/ 46 w 55"/>
              <a:gd name="T17" fmla="*/ 8 h 55"/>
              <a:gd name="T18" fmla="*/ 31 w 55"/>
              <a:gd name="T19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55">
                <a:moveTo>
                  <a:pt x="31" y="8"/>
                </a:moveTo>
                <a:lnTo>
                  <a:pt x="31" y="8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39"/>
                  <a:pt x="8" y="46"/>
                </a:cubicBezTo>
                <a:lnTo>
                  <a:pt x="8" y="46"/>
                </a:lnTo>
                <a:cubicBezTo>
                  <a:pt x="8" y="46"/>
                  <a:pt x="16" y="54"/>
                  <a:pt x="23" y="46"/>
                </a:cubicBezTo>
                <a:cubicBezTo>
                  <a:pt x="46" y="31"/>
                  <a:pt x="46" y="31"/>
                  <a:pt x="46" y="31"/>
                </a:cubicBezTo>
                <a:cubicBezTo>
                  <a:pt x="54" y="31"/>
                  <a:pt x="54" y="16"/>
                  <a:pt x="46" y="8"/>
                </a:cubicBezTo>
                <a:lnTo>
                  <a:pt x="46" y="8"/>
                </a:lnTo>
                <a:cubicBezTo>
                  <a:pt x="46" y="8"/>
                  <a:pt x="39" y="0"/>
                  <a:pt x="31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8">
            <a:extLst>
              <a:ext uri="{FF2B5EF4-FFF2-40B4-BE49-F238E27FC236}">
                <a16:creationId xmlns:a16="http://schemas.microsoft.com/office/drawing/2014/main" id="{FFD2A876-B653-DD4C-99AD-7C88679C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060" y="4660817"/>
            <a:ext cx="142688" cy="131712"/>
          </a:xfrm>
          <a:custGeom>
            <a:avLst/>
            <a:gdLst>
              <a:gd name="T0" fmla="*/ 85 w 116"/>
              <a:gd name="T1" fmla="*/ 107 h 108"/>
              <a:gd name="T2" fmla="*/ 85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0 h 108"/>
              <a:gd name="T10" fmla="*/ 31 w 116"/>
              <a:gd name="T11" fmla="*/ 0 h 108"/>
              <a:gd name="T12" fmla="*/ 85 w 116"/>
              <a:gd name="T13" fmla="*/ 0 h 108"/>
              <a:gd name="T14" fmla="*/ 115 w 116"/>
              <a:gd name="T15" fmla="*/ 30 h 108"/>
              <a:gd name="T16" fmla="*/ 115 w 116"/>
              <a:gd name="T17" fmla="*/ 76 h 108"/>
              <a:gd name="T18" fmla="*/ 85 w 116"/>
              <a:gd name="T19" fmla="*/ 107 h 108"/>
              <a:gd name="T20" fmla="*/ 85 w 116"/>
              <a:gd name="T21" fmla="*/ 30 h 108"/>
              <a:gd name="T22" fmla="*/ 85 w 116"/>
              <a:gd name="T23" fmla="*/ 30 h 108"/>
              <a:gd name="T24" fmla="*/ 31 w 116"/>
              <a:gd name="T25" fmla="*/ 30 h 108"/>
              <a:gd name="T26" fmla="*/ 31 w 116"/>
              <a:gd name="T27" fmla="*/ 76 h 108"/>
              <a:gd name="T28" fmla="*/ 85 w 116"/>
              <a:gd name="T29" fmla="*/ 76 h 108"/>
              <a:gd name="T30" fmla="*/ 85 w 116"/>
              <a:gd name="T31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5" y="107"/>
                </a:moveTo>
                <a:lnTo>
                  <a:pt x="85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6" y="107"/>
                  <a:pt x="0" y="99"/>
                  <a:pt x="0" y="7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8"/>
                  <a:pt x="16" y="0"/>
                  <a:pt x="3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8" y="0"/>
                  <a:pt x="115" y="8"/>
                  <a:pt x="115" y="30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8" y="107"/>
                  <a:pt x="85" y="107"/>
                </a:cubicBezTo>
                <a:close/>
                <a:moveTo>
                  <a:pt x="85" y="30"/>
                </a:moveTo>
                <a:lnTo>
                  <a:pt x="85" y="30"/>
                </a:lnTo>
                <a:cubicBezTo>
                  <a:pt x="31" y="30"/>
                  <a:pt x="31" y="30"/>
                  <a:pt x="31" y="30"/>
                </a:cubicBezTo>
                <a:cubicBezTo>
                  <a:pt x="31" y="76"/>
                  <a:pt x="31" y="76"/>
                  <a:pt x="31" y="76"/>
                </a:cubicBezTo>
                <a:cubicBezTo>
                  <a:pt x="85" y="76"/>
                  <a:pt x="85" y="76"/>
                  <a:pt x="85" y="76"/>
                </a:cubicBezTo>
                <a:lnTo>
                  <a:pt x="85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9">
            <a:extLst>
              <a:ext uri="{FF2B5EF4-FFF2-40B4-BE49-F238E27FC236}">
                <a16:creationId xmlns:a16="http://schemas.microsoft.com/office/drawing/2014/main" id="{E71B797A-F9D9-D648-B8D5-FD695E97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5997" y="4479712"/>
            <a:ext cx="581727" cy="455505"/>
          </a:xfrm>
          <a:custGeom>
            <a:avLst/>
            <a:gdLst>
              <a:gd name="T0" fmla="*/ 390 w 468"/>
              <a:gd name="T1" fmla="*/ 367 h 368"/>
              <a:gd name="T2" fmla="*/ 390 w 468"/>
              <a:gd name="T3" fmla="*/ 367 h 368"/>
              <a:gd name="T4" fmla="*/ 76 w 468"/>
              <a:gd name="T5" fmla="*/ 367 h 368"/>
              <a:gd name="T6" fmla="*/ 0 w 468"/>
              <a:gd name="T7" fmla="*/ 290 h 368"/>
              <a:gd name="T8" fmla="*/ 0 w 468"/>
              <a:gd name="T9" fmla="*/ 0 h 368"/>
              <a:gd name="T10" fmla="*/ 46 w 468"/>
              <a:gd name="T11" fmla="*/ 0 h 368"/>
              <a:gd name="T12" fmla="*/ 46 w 468"/>
              <a:gd name="T13" fmla="*/ 290 h 368"/>
              <a:gd name="T14" fmla="*/ 76 w 468"/>
              <a:gd name="T15" fmla="*/ 321 h 368"/>
              <a:gd name="T16" fmla="*/ 390 w 468"/>
              <a:gd name="T17" fmla="*/ 321 h 368"/>
              <a:gd name="T18" fmla="*/ 429 w 468"/>
              <a:gd name="T19" fmla="*/ 290 h 368"/>
              <a:gd name="T20" fmla="*/ 429 w 468"/>
              <a:gd name="T21" fmla="*/ 107 h 368"/>
              <a:gd name="T22" fmla="*/ 390 w 468"/>
              <a:gd name="T23" fmla="*/ 68 h 368"/>
              <a:gd name="T24" fmla="*/ 76 w 468"/>
              <a:gd name="T25" fmla="*/ 68 h 368"/>
              <a:gd name="T26" fmla="*/ 76 w 468"/>
              <a:gd name="T27" fmla="*/ 30 h 368"/>
              <a:gd name="T28" fmla="*/ 390 w 468"/>
              <a:gd name="T29" fmla="*/ 30 h 368"/>
              <a:gd name="T30" fmla="*/ 467 w 468"/>
              <a:gd name="T31" fmla="*/ 107 h 368"/>
              <a:gd name="T32" fmla="*/ 467 w 468"/>
              <a:gd name="T33" fmla="*/ 290 h 368"/>
              <a:gd name="T34" fmla="*/ 390 w 468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8" h="368">
                <a:moveTo>
                  <a:pt x="390" y="367"/>
                </a:moveTo>
                <a:lnTo>
                  <a:pt x="390" y="367"/>
                </a:lnTo>
                <a:cubicBezTo>
                  <a:pt x="76" y="367"/>
                  <a:pt x="76" y="367"/>
                  <a:pt x="76" y="367"/>
                </a:cubicBezTo>
                <a:cubicBezTo>
                  <a:pt x="38" y="367"/>
                  <a:pt x="0" y="328"/>
                  <a:pt x="0" y="290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290"/>
                  <a:pt x="46" y="290"/>
                  <a:pt x="46" y="290"/>
                </a:cubicBezTo>
                <a:cubicBezTo>
                  <a:pt x="46" y="306"/>
                  <a:pt x="61" y="321"/>
                  <a:pt x="76" y="32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413" y="321"/>
                  <a:pt x="429" y="306"/>
                  <a:pt x="429" y="290"/>
                </a:cubicBezTo>
                <a:cubicBezTo>
                  <a:pt x="429" y="107"/>
                  <a:pt x="429" y="107"/>
                  <a:pt x="429" y="107"/>
                </a:cubicBezTo>
                <a:cubicBezTo>
                  <a:pt x="429" y="83"/>
                  <a:pt x="413" y="68"/>
                  <a:pt x="390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30"/>
                  <a:pt x="76" y="30"/>
                  <a:pt x="76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36" y="30"/>
                  <a:pt x="467" y="61"/>
                  <a:pt x="467" y="107"/>
                </a:cubicBezTo>
                <a:cubicBezTo>
                  <a:pt x="467" y="290"/>
                  <a:pt x="467" y="290"/>
                  <a:pt x="467" y="290"/>
                </a:cubicBezTo>
                <a:cubicBezTo>
                  <a:pt x="467" y="328"/>
                  <a:pt x="436" y="367"/>
                  <a:pt x="390" y="3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50">
            <a:extLst>
              <a:ext uri="{FF2B5EF4-FFF2-40B4-BE49-F238E27FC236}">
                <a16:creationId xmlns:a16="http://schemas.microsoft.com/office/drawing/2014/main" id="{5FB446B7-D855-CB42-887B-C0C06794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5997" y="4375442"/>
            <a:ext cx="526847" cy="192078"/>
          </a:xfrm>
          <a:custGeom>
            <a:avLst/>
            <a:gdLst>
              <a:gd name="T0" fmla="*/ 84 w 422"/>
              <a:gd name="T1" fmla="*/ 153 h 154"/>
              <a:gd name="T2" fmla="*/ 84 w 422"/>
              <a:gd name="T3" fmla="*/ 153 h 154"/>
              <a:gd name="T4" fmla="*/ 0 w 422"/>
              <a:gd name="T5" fmla="*/ 69 h 154"/>
              <a:gd name="T6" fmla="*/ 84 w 422"/>
              <a:gd name="T7" fmla="*/ 0 h 154"/>
              <a:gd name="T8" fmla="*/ 360 w 422"/>
              <a:gd name="T9" fmla="*/ 0 h 154"/>
              <a:gd name="T10" fmla="*/ 421 w 422"/>
              <a:gd name="T11" fmla="*/ 61 h 154"/>
              <a:gd name="T12" fmla="*/ 421 w 422"/>
              <a:gd name="T13" fmla="*/ 77 h 154"/>
              <a:gd name="T14" fmla="*/ 406 w 422"/>
              <a:gd name="T15" fmla="*/ 100 h 154"/>
              <a:gd name="T16" fmla="*/ 406 w 422"/>
              <a:gd name="T17" fmla="*/ 100 h 154"/>
              <a:gd name="T18" fmla="*/ 383 w 422"/>
              <a:gd name="T19" fmla="*/ 77 h 154"/>
              <a:gd name="T20" fmla="*/ 383 w 422"/>
              <a:gd name="T21" fmla="*/ 61 h 154"/>
              <a:gd name="T22" fmla="*/ 360 w 422"/>
              <a:gd name="T23" fmla="*/ 38 h 154"/>
              <a:gd name="T24" fmla="*/ 84 w 422"/>
              <a:gd name="T25" fmla="*/ 38 h 154"/>
              <a:gd name="T26" fmla="*/ 46 w 422"/>
              <a:gd name="T27" fmla="*/ 69 h 154"/>
              <a:gd name="T28" fmla="*/ 84 w 422"/>
              <a:gd name="T29" fmla="*/ 115 h 154"/>
              <a:gd name="T30" fmla="*/ 84 w 422"/>
              <a:gd name="T3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2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0" y="69"/>
                </a:cubicBezTo>
                <a:cubicBezTo>
                  <a:pt x="8" y="23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0" y="0"/>
                  <a:pt x="421" y="31"/>
                  <a:pt x="421" y="61"/>
                </a:cubicBezTo>
                <a:cubicBezTo>
                  <a:pt x="421" y="77"/>
                  <a:pt x="421" y="77"/>
                  <a:pt x="421" y="77"/>
                </a:cubicBezTo>
                <a:cubicBezTo>
                  <a:pt x="421" y="85"/>
                  <a:pt x="413" y="100"/>
                  <a:pt x="406" y="100"/>
                </a:cubicBezTo>
                <a:lnTo>
                  <a:pt x="406" y="100"/>
                </a:lnTo>
                <a:cubicBezTo>
                  <a:pt x="390" y="100"/>
                  <a:pt x="383" y="85"/>
                  <a:pt x="383" y="77"/>
                </a:cubicBezTo>
                <a:cubicBezTo>
                  <a:pt x="383" y="61"/>
                  <a:pt x="383" y="61"/>
                  <a:pt x="383" y="61"/>
                </a:cubicBezTo>
                <a:cubicBezTo>
                  <a:pt x="383" y="54"/>
                  <a:pt x="367" y="38"/>
                  <a:pt x="360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61" y="38"/>
                  <a:pt x="46" y="54"/>
                  <a:pt x="46" y="69"/>
                </a:cubicBezTo>
                <a:cubicBezTo>
                  <a:pt x="38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51">
            <a:extLst>
              <a:ext uri="{FF2B5EF4-FFF2-40B4-BE49-F238E27FC236}">
                <a16:creationId xmlns:a16="http://schemas.microsoft.com/office/drawing/2014/main" id="{D72AC9D3-C11A-F441-8EC8-6A65D231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6808" y="9704278"/>
            <a:ext cx="581727" cy="60370"/>
          </a:xfrm>
          <a:custGeom>
            <a:avLst/>
            <a:gdLst>
              <a:gd name="T0" fmla="*/ 467 w 468"/>
              <a:gd name="T1" fmla="*/ 46 h 47"/>
              <a:gd name="T2" fmla="*/ 0 w 468"/>
              <a:gd name="T3" fmla="*/ 46 h 47"/>
              <a:gd name="T4" fmla="*/ 0 w 468"/>
              <a:gd name="T5" fmla="*/ 0 h 47"/>
              <a:gd name="T6" fmla="*/ 467 w 468"/>
              <a:gd name="T7" fmla="*/ 0 h 47"/>
              <a:gd name="T8" fmla="*/ 467 w 46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47">
                <a:moveTo>
                  <a:pt x="467" y="46"/>
                </a:moveTo>
                <a:lnTo>
                  <a:pt x="0" y="46"/>
                </a:lnTo>
                <a:lnTo>
                  <a:pt x="0" y="0"/>
                </a:lnTo>
                <a:lnTo>
                  <a:pt x="467" y="0"/>
                </a:lnTo>
                <a:lnTo>
                  <a:pt x="467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52">
            <a:extLst>
              <a:ext uri="{FF2B5EF4-FFF2-40B4-BE49-F238E27FC236}">
                <a16:creationId xmlns:a16="http://schemas.microsoft.com/office/drawing/2014/main" id="{9D5FD68A-75F7-9449-AF41-EF26AF5F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688" y="9863431"/>
            <a:ext cx="126225" cy="49390"/>
          </a:xfrm>
          <a:custGeom>
            <a:avLst/>
            <a:gdLst>
              <a:gd name="T0" fmla="*/ 77 w 101"/>
              <a:gd name="T1" fmla="*/ 39 h 40"/>
              <a:gd name="T2" fmla="*/ 77 w 101"/>
              <a:gd name="T3" fmla="*/ 39 h 40"/>
              <a:gd name="T4" fmla="*/ 23 w 101"/>
              <a:gd name="T5" fmla="*/ 39 h 40"/>
              <a:gd name="T6" fmla="*/ 0 w 101"/>
              <a:gd name="T7" fmla="*/ 23 h 40"/>
              <a:gd name="T8" fmla="*/ 0 w 101"/>
              <a:gd name="T9" fmla="*/ 23 h 40"/>
              <a:gd name="T10" fmla="*/ 23 w 101"/>
              <a:gd name="T11" fmla="*/ 0 h 40"/>
              <a:gd name="T12" fmla="*/ 77 w 101"/>
              <a:gd name="T13" fmla="*/ 0 h 40"/>
              <a:gd name="T14" fmla="*/ 100 w 101"/>
              <a:gd name="T15" fmla="*/ 23 h 40"/>
              <a:gd name="T16" fmla="*/ 100 w 101"/>
              <a:gd name="T17" fmla="*/ 23 h 40"/>
              <a:gd name="T18" fmla="*/ 77 w 101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0">
                <a:moveTo>
                  <a:pt x="77" y="39"/>
                </a:moveTo>
                <a:lnTo>
                  <a:pt x="77" y="39"/>
                </a:ln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23"/>
                </a:cubicBezTo>
                <a:lnTo>
                  <a:pt x="0" y="23"/>
                </a:lnTo>
                <a:cubicBezTo>
                  <a:pt x="0" y="8"/>
                  <a:pt x="16" y="0"/>
                  <a:pt x="2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23"/>
                </a:cubicBezTo>
                <a:lnTo>
                  <a:pt x="100" y="23"/>
                </a:lnTo>
                <a:cubicBezTo>
                  <a:pt x="100" y="31"/>
                  <a:pt x="92" y="39"/>
                  <a:pt x="7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3">
            <a:extLst>
              <a:ext uri="{FF2B5EF4-FFF2-40B4-BE49-F238E27FC236}">
                <a16:creationId xmlns:a16="http://schemas.microsoft.com/office/drawing/2014/main" id="{4C29295F-1CD5-9245-9BA0-313D5A3B0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8394" y="9534152"/>
            <a:ext cx="642093" cy="488429"/>
          </a:xfrm>
          <a:custGeom>
            <a:avLst/>
            <a:gdLst>
              <a:gd name="T0" fmla="*/ 436 w 514"/>
              <a:gd name="T1" fmla="*/ 391 h 392"/>
              <a:gd name="T2" fmla="*/ 436 w 514"/>
              <a:gd name="T3" fmla="*/ 391 h 392"/>
              <a:gd name="T4" fmla="*/ 76 w 514"/>
              <a:gd name="T5" fmla="*/ 391 h 392"/>
              <a:gd name="T6" fmla="*/ 0 w 514"/>
              <a:gd name="T7" fmla="*/ 314 h 392"/>
              <a:gd name="T8" fmla="*/ 0 w 514"/>
              <a:gd name="T9" fmla="*/ 77 h 392"/>
              <a:gd name="T10" fmla="*/ 76 w 514"/>
              <a:gd name="T11" fmla="*/ 0 h 392"/>
              <a:gd name="T12" fmla="*/ 436 w 514"/>
              <a:gd name="T13" fmla="*/ 0 h 392"/>
              <a:gd name="T14" fmla="*/ 513 w 514"/>
              <a:gd name="T15" fmla="*/ 77 h 392"/>
              <a:gd name="T16" fmla="*/ 513 w 514"/>
              <a:gd name="T17" fmla="*/ 314 h 392"/>
              <a:gd name="T18" fmla="*/ 436 w 514"/>
              <a:gd name="T19" fmla="*/ 391 h 392"/>
              <a:gd name="T20" fmla="*/ 76 w 514"/>
              <a:gd name="T21" fmla="*/ 39 h 392"/>
              <a:gd name="T22" fmla="*/ 76 w 514"/>
              <a:gd name="T23" fmla="*/ 39 h 392"/>
              <a:gd name="T24" fmla="*/ 46 w 514"/>
              <a:gd name="T25" fmla="*/ 77 h 392"/>
              <a:gd name="T26" fmla="*/ 46 w 514"/>
              <a:gd name="T27" fmla="*/ 314 h 392"/>
              <a:gd name="T28" fmla="*/ 76 w 514"/>
              <a:gd name="T29" fmla="*/ 345 h 392"/>
              <a:gd name="T30" fmla="*/ 436 w 514"/>
              <a:gd name="T31" fmla="*/ 345 h 392"/>
              <a:gd name="T32" fmla="*/ 474 w 514"/>
              <a:gd name="T33" fmla="*/ 314 h 392"/>
              <a:gd name="T34" fmla="*/ 474 w 514"/>
              <a:gd name="T35" fmla="*/ 77 h 392"/>
              <a:gd name="T36" fmla="*/ 436 w 514"/>
              <a:gd name="T37" fmla="*/ 39 h 392"/>
              <a:gd name="T38" fmla="*/ 76 w 514"/>
              <a:gd name="T39" fmla="*/ 3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4" h="392">
                <a:moveTo>
                  <a:pt x="436" y="391"/>
                </a:moveTo>
                <a:lnTo>
                  <a:pt x="436" y="391"/>
                </a:lnTo>
                <a:cubicBezTo>
                  <a:pt x="76" y="391"/>
                  <a:pt x="76" y="391"/>
                  <a:pt x="76" y="391"/>
                </a:cubicBezTo>
                <a:cubicBezTo>
                  <a:pt x="38" y="391"/>
                  <a:pt x="0" y="353"/>
                  <a:pt x="0" y="31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3" y="31"/>
                  <a:pt x="513" y="77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3"/>
                  <a:pt x="482" y="391"/>
                  <a:pt x="436" y="391"/>
                </a:cubicBezTo>
                <a:close/>
                <a:moveTo>
                  <a:pt x="76" y="39"/>
                </a:moveTo>
                <a:lnTo>
                  <a:pt x="76" y="39"/>
                </a:lnTo>
                <a:cubicBezTo>
                  <a:pt x="61" y="39"/>
                  <a:pt x="46" y="54"/>
                  <a:pt x="46" y="77"/>
                </a:cubicBezTo>
                <a:cubicBezTo>
                  <a:pt x="46" y="314"/>
                  <a:pt x="46" y="314"/>
                  <a:pt x="46" y="314"/>
                </a:cubicBezTo>
                <a:cubicBezTo>
                  <a:pt x="46" y="330"/>
                  <a:pt x="61" y="345"/>
                  <a:pt x="76" y="345"/>
                </a:cubicBezTo>
                <a:cubicBezTo>
                  <a:pt x="436" y="345"/>
                  <a:pt x="436" y="345"/>
                  <a:pt x="436" y="345"/>
                </a:cubicBezTo>
                <a:cubicBezTo>
                  <a:pt x="459" y="345"/>
                  <a:pt x="474" y="330"/>
                  <a:pt x="474" y="314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54"/>
                  <a:pt x="459" y="39"/>
                  <a:pt x="436" y="39"/>
                </a:cubicBezTo>
                <a:lnTo>
                  <a:pt x="76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54">
            <a:extLst>
              <a:ext uri="{FF2B5EF4-FFF2-40B4-BE49-F238E27FC236}">
                <a16:creationId xmlns:a16="http://schemas.microsoft.com/office/drawing/2014/main" id="{0B1A098E-57C1-DD41-A504-B8F8768B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490" y="9534152"/>
            <a:ext cx="581727" cy="554285"/>
          </a:xfrm>
          <a:custGeom>
            <a:avLst/>
            <a:gdLst>
              <a:gd name="T0" fmla="*/ 397 w 467"/>
              <a:gd name="T1" fmla="*/ 444 h 445"/>
              <a:gd name="T2" fmla="*/ 397 w 467"/>
              <a:gd name="T3" fmla="*/ 444 h 445"/>
              <a:gd name="T4" fmla="*/ 61 w 467"/>
              <a:gd name="T5" fmla="*/ 444 h 445"/>
              <a:gd name="T6" fmla="*/ 0 w 467"/>
              <a:gd name="T7" fmla="*/ 383 h 445"/>
              <a:gd name="T8" fmla="*/ 0 w 467"/>
              <a:gd name="T9" fmla="*/ 70 h 445"/>
              <a:gd name="T10" fmla="*/ 61 w 467"/>
              <a:gd name="T11" fmla="*/ 0 h 445"/>
              <a:gd name="T12" fmla="*/ 99 w 467"/>
              <a:gd name="T13" fmla="*/ 0 h 445"/>
              <a:gd name="T14" fmla="*/ 99 w 467"/>
              <a:gd name="T15" fmla="*/ 39 h 445"/>
              <a:gd name="T16" fmla="*/ 61 w 467"/>
              <a:gd name="T17" fmla="*/ 39 h 445"/>
              <a:gd name="T18" fmla="*/ 38 w 467"/>
              <a:gd name="T19" fmla="*/ 70 h 445"/>
              <a:gd name="T20" fmla="*/ 38 w 467"/>
              <a:gd name="T21" fmla="*/ 383 h 445"/>
              <a:gd name="T22" fmla="*/ 61 w 467"/>
              <a:gd name="T23" fmla="*/ 406 h 445"/>
              <a:gd name="T24" fmla="*/ 397 w 467"/>
              <a:gd name="T25" fmla="*/ 406 h 445"/>
              <a:gd name="T26" fmla="*/ 428 w 467"/>
              <a:gd name="T27" fmla="*/ 383 h 445"/>
              <a:gd name="T28" fmla="*/ 428 w 467"/>
              <a:gd name="T29" fmla="*/ 70 h 445"/>
              <a:gd name="T30" fmla="*/ 397 w 467"/>
              <a:gd name="T31" fmla="*/ 39 h 445"/>
              <a:gd name="T32" fmla="*/ 367 w 467"/>
              <a:gd name="T33" fmla="*/ 39 h 445"/>
              <a:gd name="T34" fmla="*/ 367 w 467"/>
              <a:gd name="T35" fmla="*/ 0 h 445"/>
              <a:gd name="T36" fmla="*/ 397 w 467"/>
              <a:gd name="T37" fmla="*/ 0 h 445"/>
              <a:gd name="T38" fmla="*/ 466 w 467"/>
              <a:gd name="T39" fmla="*/ 70 h 445"/>
              <a:gd name="T40" fmla="*/ 466 w 467"/>
              <a:gd name="T41" fmla="*/ 383 h 445"/>
              <a:gd name="T42" fmla="*/ 397 w 467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5">
                <a:moveTo>
                  <a:pt x="397" y="444"/>
                </a:moveTo>
                <a:lnTo>
                  <a:pt x="397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0" y="444"/>
                  <a:pt x="0" y="421"/>
                  <a:pt x="0" y="38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1"/>
                  <a:pt x="30" y="0"/>
                  <a:pt x="61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9"/>
                  <a:pt x="99" y="39"/>
                  <a:pt x="99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53" y="39"/>
                  <a:pt x="38" y="54"/>
                  <a:pt x="38" y="70"/>
                </a:cubicBezTo>
                <a:cubicBezTo>
                  <a:pt x="38" y="383"/>
                  <a:pt x="38" y="383"/>
                  <a:pt x="38" y="383"/>
                </a:cubicBezTo>
                <a:cubicBezTo>
                  <a:pt x="38" y="398"/>
                  <a:pt x="53" y="406"/>
                  <a:pt x="61" y="406"/>
                </a:cubicBezTo>
                <a:cubicBezTo>
                  <a:pt x="397" y="406"/>
                  <a:pt x="397" y="406"/>
                  <a:pt x="397" y="406"/>
                </a:cubicBezTo>
                <a:cubicBezTo>
                  <a:pt x="413" y="406"/>
                  <a:pt x="428" y="398"/>
                  <a:pt x="428" y="383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428" y="54"/>
                  <a:pt x="413" y="39"/>
                  <a:pt x="397" y="39"/>
                </a:cubicBezTo>
                <a:cubicBezTo>
                  <a:pt x="367" y="39"/>
                  <a:pt x="367" y="39"/>
                  <a:pt x="367" y="39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31"/>
                  <a:pt x="466" y="70"/>
                </a:cubicBezTo>
                <a:cubicBezTo>
                  <a:pt x="466" y="383"/>
                  <a:pt x="466" y="383"/>
                  <a:pt x="466" y="383"/>
                </a:cubicBezTo>
                <a:cubicBezTo>
                  <a:pt x="466" y="421"/>
                  <a:pt x="436" y="444"/>
                  <a:pt x="397" y="4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5">
            <a:extLst>
              <a:ext uri="{FF2B5EF4-FFF2-40B4-BE49-F238E27FC236}">
                <a16:creationId xmlns:a16="http://schemas.microsoft.com/office/drawing/2014/main" id="{97F35369-1D2F-874C-B2B3-FBD220AB3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644" y="9457320"/>
            <a:ext cx="257934" cy="49390"/>
          </a:xfrm>
          <a:custGeom>
            <a:avLst/>
            <a:gdLst>
              <a:gd name="T0" fmla="*/ 206 w 207"/>
              <a:gd name="T1" fmla="*/ 39 h 40"/>
              <a:gd name="T2" fmla="*/ 0 w 207"/>
              <a:gd name="T3" fmla="*/ 39 h 40"/>
              <a:gd name="T4" fmla="*/ 0 w 207"/>
              <a:gd name="T5" fmla="*/ 0 h 40"/>
              <a:gd name="T6" fmla="*/ 206 w 207"/>
              <a:gd name="T7" fmla="*/ 0 h 40"/>
              <a:gd name="T8" fmla="*/ 206 w 207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0">
                <a:moveTo>
                  <a:pt x="206" y="39"/>
                </a:moveTo>
                <a:lnTo>
                  <a:pt x="0" y="39"/>
                </a:lnTo>
                <a:lnTo>
                  <a:pt x="0" y="0"/>
                </a:lnTo>
                <a:lnTo>
                  <a:pt x="206" y="0"/>
                </a:lnTo>
                <a:lnTo>
                  <a:pt x="206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6">
            <a:extLst>
              <a:ext uri="{FF2B5EF4-FFF2-40B4-BE49-F238E27FC236}">
                <a16:creationId xmlns:a16="http://schemas.microsoft.com/office/drawing/2014/main" id="{683FF348-A722-4B4C-AAE5-38325130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84" y="9457320"/>
            <a:ext cx="164640" cy="137198"/>
          </a:xfrm>
          <a:custGeom>
            <a:avLst/>
            <a:gdLst>
              <a:gd name="T0" fmla="*/ 23 w 131"/>
              <a:gd name="T1" fmla="*/ 100 h 109"/>
              <a:gd name="T2" fmla="*/ 23 w 131"/>
              <a:gd name="T3" fmla="*/ 100 h 109"/>
              <a:gd name="T4" fmla="*/ 0 w 131"/>
              <a:gd name="T5" fmla="*/ 69 h 109"/>
              <a:gd name="T6" fmla="*/ 61 w 131"/>
              <a:gd name="T7" fmla="*/ 8 h 109"/>
              <a:gd name="T8" fmla="*/ 76 w 131"/>
              <a:gd name="T9" fmla="*/ 0 h 109"/>
              <a:gd name="T10" fmla="*/ 92 w 131"/>
              <a:gd name="T11" fmla="*/ 16 h 109"/>
              <a:gd name="T12" fmla="*/ 122 w 131"/>
              <a:gd name="T13" fmla="*/ 77 h 109"/>
              <a:gd name="T14" fmla="*/ 114 w 131"/>
              <a:gd name="T15" fmla="*/ 100 h 109"/>
              <a:gd name="T16" fmla="*/ 114 w 131"/>
              <a:gd name="T17" fmla="*/ 100 h 109"/>
              <a:gd name="T18" fmla="*/ 84 w 131"/>
              <a:gd name="T19" fmla="*/ 92 h 109"/>
              <a:gd name="T20" fmla="*/ 69 w 131"/>
              <a:gd name="T21" fmla="*/ 54 h 109"/>
              <a:gd name="T22" fmla="*/ 23 w 131"/>
              <a:gd name="T23" fmla="*/ 100 h 109"/>
              <a:gd name="T24" fmla="*/ 84 w 131"/>
              <a:gd name="T25" fmla="*/ 39 h 109"/>
              <a:gd name="T26" fmla="*/ 84 w 131"/>
              <a:gd name="T2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109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0"/>
                  <a:pt x="69" y="0"/>
                  <a:pt x="76" y="0"/>
                </a:cubicBezTo>
                <a:cubicBezTo>
                  <a:pt x="84" y="0"/>
                  <a:pt x="92" y="8"/>
                  <a:pt x="92" y="16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30" y="85"/>
                  <a:pt x="122" y="100"/>
                  <a:pt x="114" y="100"/>
                </a:cubicBezTo>
                <a:lnTo>
                  <a:pt x="114" y="100"/>
                </a:lnTo>
                <a:cubicBezTo>
                  <a:pt x="107" y="108"/>
                  <a:pt x="92" y="100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84" y="39"/>
                </a:moveTo>
                <a:lnTo>
                  <a:pt x="84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7">
            <a:extLst>
              <a:ext uri="{FF2B5EF4-FFF2-40B4-BE49-F238E27FC236}">
                <a16:creationId xmlns:a16="http://schemas.microsoft.com/office/drawing/2014/main" id="{E45643AC-CCDB-F64A-9576-67D3EC33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428" y="9534152"/>
            <a:ext cx="230496" cy="164640"/>
          </a:xfrm>
          <a:custGeom>
            <a:avLst/>
            <a:gdLst>
              <a:gd name="T0" fmla="*/ 77 w 185"/>
              <a:gd name="T1" fmla="*/ 131 h 132"/>
              <a:gd name="T2" fmla="*/ 77 w 185"/>
              <a:gd name="T3" fmla="*/ 131 h 132"/>
              <a:gd name="T4" fmla="*/ 69 w 185"/>
              <a:gd name="T5" fmla="*/ 131 h 132"/>
              <a:gd name="T6" fmla="*/ 46 w 185"/>
              <a:gd name="T7" fmla="*/ 115 h 132"/>
              <a:gd name="T8" fmla="*/ 0 w 185"/>
              <a:gd name="T9" fmla="*/ 62 h 132"/>
              <a:gd name="T10" fmla="*/ 54 w 185"/>
              <a:gd name="T11" fmla="*/ 8 h 132"/>
              <a:gd name="T12" fmla="*/ 77 w 185"/>
              <a:gd name="T13" fmla="*/ 39 h 132"/>
              <a:gd name="T14" fmla="*/ 54 w 185"/>
              <a:gd name="T15" fmla="*/ 62 h 132"/>
              <a:gd name="T16" fmla="*/ 77 w 185"/>
              <a:gd name="T17" fmla="*/ 85 h 132"/>
              <a:gd name="T18" fmla="*/ 146 w 185"/>
              <a:gd name="T19" fmla="*/ 8 h 132"/>
              <a:gd name="T20" fmla="*/ 168 w 185"/>
              <a:gd name="T21" fmla="*/ 8 h 132"/>
              <a:gd name="T22" fmla="*/ 168 w 185"/>
              <a:gd name="T23" fmla="*/ 8 h 132"/>
              <a:gd name="T24" fmla="*/ 176 w 185"/>
              <a:gd name="T25" fmla="*/ 39 h 132"/>
              <a:gd name="T26" fmla="*/ 100 w 185"/>
              <a:gd name="T27" fmla="*/ 115 h 132"/>
              <a:gd name="T28" fmla="*/ 77 w 185"/>
              <a:gd name="T29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32">
                <a:moveTo>
                  <a:pt x="77" y="131"/>
                </a:moveTo>
                <a:lnTo>
                  <a:pt x="77" y="131"/>
                </a:lnTo>
                <a:cubicBezTo>
                  <a:pt x="69" y="131"/>
                  <a:pt x="69" y="131"/>
                  <a:pt x="69" y="131"/>
                </a:cubicBezTo>
                <a:cubicBezTo>
                  <a:pt x="61" y="131"/>
                  <a:pt x="54" y="123"/>
                  <a:pt x="46" y="115"/>
                </a:cubicBezTo>
                <a:cubicBezTo>
                  <a:pt x="0" y="62"/>
                  <a:pt x="0" y="62"/>
                  <a:pt x="0" y="62"/>
                </a:cubicBezTo>
                <a:cubicBezTo>
                  <a:pt x="54" y="8"/>
                  <a:pt x="54" y="8"/>
                  <a:pt x="54" y="8"/>
                </a:cubicBezTo>
                <a:cubicBezTo>
                  <a:pt x="77" y="39"/>
                  <a:pt x="77" y="39"/>
                  <a:pt x="77" y="39"/>
                </a:cubicBezTo>
                <a:cubicBezTo>
                  <a:pt x="54" y="62"/>
                  <a:pt x="54" y="62"/>
                  <a:pt x="54" y="62"/>
                </a:cubicBezTo>
                <a:cubicBezTo>
                  <a:pt x="77" y="85"/>
                  <a:pt x="77" y="85"/>
                  <a:pt x="77" y="85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1" y="0"/>
                  <a:pt x="168" y="8"/>
                </a:cubicBezTo>
                <a:lnTo>
                  <a:pt x="168" y="8"/>
                </a:lnTo>
                <a:cubicBezTo>
                  <a:pt x="184" y="16"/>
                  <a:pt x="184" y="31"/>
                  <a:pt x="176" y="39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2" y="123"/>
                  <a:pt x="84" y="131"/>
                  <a:pt x="77" y="1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8">
            <a:extLst>
              <a:ext uri="{FF2B5EF4-FFF2-40B4-BE49-F238E27FC236}">
                <a16:creationId xmlns:a16="http://schemas.microsoft.com/office/drawing/2014/main" id="{13AA3E95-F455-5B45-AAB6-3FBD54D0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788" y="9457320"/>
            <a:ext cx="164640" cy="137198"/>
          </a:xfrm>
          <a:custGeom>
            <a:avLst/>
            <a:gdLst>
              <a:gd name="T0" fmla="*/ 100 w 131"/>
              <a:gd name="T1" fmla="*/ 100 h 109"/>
              <a:gd name="T2" fmla="*/ 100 w 131"/>
              <a:gd name="T3" fmla="*/ 100 h 109"/>
              <a:gd name="T4" fmla="*/ 130 w 131"/>
              <a:gd name="T5" fmla="*/ 69 h 109"/>
              <a:gd name="T6" fmla="*/ 69 w 131"/>
              <a:gd name="T7" fmla="*/ 8 h 109"/>
              <a:gd name="T8" fmla="*/ 54 w 131"/>
              <a:gd name="T9" fmla="*/ 0 h 109"/>
              <a:gd name="T10" fmla="*/ 31 w 131"/>
              <a:gd name="T11" fmla="*/ 16 h 109"/>
              <a:gd name="T12" fmla="*/ 8 w 131"/>
              <a:gd name="T13" fmla="*/ 77 h 109"/>
              <a:gd name="T14" fmla="*/ 15 w 131"/>
              <a:gd name="T15" fmla="*/ 100 h 109"/>
              <a:gd name="T16" fmla="*/ 15 w 131"/>
              <a:gd name="T17" fmla="*/ 100 h 109"/>
              <a:gd name="T18" fmla="*/ 38 w 131"/>
              <a:gd name="T19" fmla="*/ 92 h 109"/>
              <a:gd name="T20" fmla="*/ 61 w 131"/>
              <a:gd name="T21" fmla="*/ 54 h 109"/>
              <a:gd name="T22" fmla="*/ 100 w 131"/>
              <a:gd name="T23" fmla="*/ 100 h 109"/>
              <a:gd name="T24" fmla="*/ 38 w 131"/>
              <a:gd name="T25" fmla="*/ 39 h 109"/>
              <a:gd name="T26" fmla="*/ 38 w 131"/>
              <a:gd name="T2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109">
                <a:moveTo>
                  <a:pt x="100" y="100"/>
                </a:moveTo>
                <a:lnTo>
                  <a:pt x="100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1" y="0"/>
                  <a:pt x="54" y="0"/>
                  <a:pt x="54" y="0"/>
                </a:cubicBezTo>
                <a:cubicBezTo>
                  <a:pt x="46" y="0"/>
                  <a:pt x="38" y="8"/>
                  <a:pt x="31" y="16"/>
                </a:cubicBezTo>
                <a:cubicBezTo>
                  <a:pt x="8" y="77"/>
                  <a:pt x="8" y="77"/>
                  <a:pt x="8" y="77"/>
                </a:cubicBezTo>
                <a:cubicBezTo>
                  <a:pt x="0" y="85"/>
                  <a:pt x="0" y="100"/>
                  <a:pt x="15" y="100"/>
                </a:cubicBezTo>
                <a:lnTo>
                  <a:pt x="15" y="100"/>
                </a:lnTo>
                <a:cubicBezTo>
                  <a:pt x="23" y="108"/>
                  <a:pt x="38" y="100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100" y="100"/>
                </a:lnTo>
                <a:close/>
                <a:moveTo>
                  <a:pt x="38" y="39"/>
                </a:moveTo>
                <a:lnTo>
                  <a:pt x="38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9">
            <a:extLst>
              <a:ext uri="{FF2B5EF4-FFF2-40B4-BE49-F238E27FC236}">
                <a16:creationId xmlns:a16="http://schemas.microsoft.com/office/drawing/2014/main" id="{71FFCBE8-3610-4041-AA36-7FEEC09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788" y="9534152"/>
            <a:ext cx="230496" cy="164640"/>
          </a:xfrm>
          <a:custGeom>
            <a:avLst/>
            <a:gdLst>
              <a:gd name="T0" fmla="*/ 107 w 185"/>
              <a:gd name="T1" fmla="*/ 131 h 132"/>
              <a:gd name="T2" fmla="*/ 107 w 185"/>
              <a:gd name="T3" fmla="*/ 131 h 132"/>
              <a:gd name="T4" fmla="*/ 107 w 185"/>
              <a:gd name="T5" fmla="*/ 131 h 132"/>
              <a:gd name="T6" fmla="*/ 138 w 185"/>
              <a:gd name="T7" fmla="*/ 115 h 132"/>
              <a:gd name="T8" fmla="*/ 184 w 185"/>
              <a:gd name="T9" fmla="*/ 62 h 132"/>
              <a:gd name="T10" fmla="*/ 130 w 185"/>
              <a:gd name="T11" fmla="*/ 8 h 132"/>
              <a:gd name="T12" fmla="*/ 100 w 185"/>
              <a:gd name="T13" fmla="*/ 39 h 132"/>
              <a:gd name="T14" fmla="*/ 130 w 185"/>
              <a:gd name="T15" fmla="*/ 62 h 132"/>
              <a:gd name="T16" fmla="*/ 107 w 185"/>
              <a:gd name="T17" fmla="*/ 85 h 132"/>
              <a:gd name="T18" fmla="*/ 38 w 185"/>
              <a:gd name="T19" fmla="*/ 8 h 132"/>
              <a:gd name="T20" fmla="*/ 8 w 185"/>
              <a:gd name="T21" fmla="*/ 8 h 132"/>
              <a:gd name="T22" fmla="*/ 8 w 185"/>
              <a:gd name="T23" fmla="*/ 8 h 132"/>
              <a:gd name="T24" fmla="*/ 8 w 185"/>
              <a:gd name="T25" fmla="*/ 39 h 132"/>
              <a:gd name="T26" fmla="*/ 84 w 185"/>
              <a:gd name="T27" fmla="*/ 115 h 132"/>
              <a:gd name="T28" fmla="*/ 107 w 185"/>
              <a:gd name="T29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3" y="131"/>
                  <a:pt x="130" y="123"/>
                  <a:pt x="138" y="115"/>
                </a:cubicBezTo>
                <a:cubicBezTo>
                  <a:pt x="184" y="62"/>
                  <a:pt x="184" y="62"/>
                  <a:pt x="184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1" y="0"/>
                  <a:pt x="15" y="0"/>
                  <a:pt x="8" y="8"/>
                </a:cubicBezTo>
                <a:lnTo>
                  <a:pt x="8" y="8"/>
                </a:lnTo>
                <a:cubicBezTo>
                  <a:pt x="0" y="16"/>
                  <a:pt x="0" y="31"/>
                  <a:pt x="8" y="39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92" y="123"/>
                  <a:pt x="100" y="131"/>
                  <a:pt x="107" y="1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60">
            <a:extLst>
              <a:ext uri="{FF2B5EF4-FFF2-40B4-BE49-F238E27FC236}">
                <a16:creationId xmlns:a16="http://schemas.microsoft.com/office/drawing/2014/main" id="{E76E0DF6-1630-874E-BE9D-FEB34248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698" y="9759158"/>
            <a:ext cx="126225" cy="38418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4 w 101"/>
              <a:gd name="T9" fmla="*/ 0 h 32"/>
              <a:gd name="T10" fmla="*/ 100 w 101"/>
              <a:gd name="T11" fmla="*/ 16 h 32"/>
              <a:gd name="T12" fmla="*/ 100 w 101"/>
              <a:gd name="T13" fmla="*/ 16 h 32"/>
              <a:gd name="T14" fmla="*/ 84 w 101"/>
              <a:gd name="T15" fmla="*/ 31 h 32"/>
              <a:gd name="T16" fmla="*/ 16 w 101"/>
              <a:gd name="T17" fmla="*/ 31 h 32"/>
              <a:gd name="T18" fmla="*/ 0 w 101"/>
              <a:gd name="T1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0" y="8"/>
                  <a:pt x="100" y="16"/>
                </a:cubicBezTo>
                <a:lnTo>
                  <a:pt x="100" y="16"/>
                </a:lnTo>
                <a:cubicBezTo>
                  <a:pt x="100" y="23"/>
                  <a:pt x="92" y="31"/>
                  <a:pt x="8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61">
            <a:extLst>
              <a:ext uri="{FF2B5EF4-FFF2-40B4-BE49-F238E27FC236}">
                <a16:creationId xmlns:a16="http://schemas.microsoft.com/office/drawing/2014/main" id="{1ABBB427-5E40-854B-B68C-5447852A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14" y="9770134"/>
            <a:ext cx="38418" cy="296351"/>
          </a:xfrm>
          <a:custGeom>
            <a:avLst/>
            <a:gdLst>
              <a:gd name="T0" fmla="*/ 30 w 31"/>
              <a:gd name="T1" fmla="*/ 237 h 238"/>
              <a:gd name="T2" fmla="*/ 30 w 31"/>
              <a:gd name="T3" fmla="*/ 237 h 238"/>
              <a:gd name="T4" fmla="*/ 0 w 31"/>
              <a:gd name="T5" fmla="*/ 237 h 238"/>
              <a:gd name="T6" fmla="*/ 0 w 31"/>
              <a:gd name="T7" fmla="*/ 15 h 238"/>
              <a:gd name="T8" fmla="*/ 15 w 31"/>
              <a:gd name="T9" fmla="*/ 0 h 238"/>
              <a:gd name="T10" fmla="*/ 15 w 31"/>
              <a:gd name="T11" fmla="*/ 0 h 238"/>
              <a:gd name="T12" fmla="*/ 30 w 31"/>
              <a:gd name="T13" fmla="*/ 15 h 238"/>
              <a:gd name="T14" fmla="*/ 30 w 31"/>
              <a:gd name="T15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238">
                <a:moveTo>
                  <a:pt x="30" y="237"/>
                </a:moveTo>
                <a:lnTo>
                  <a:pt x="3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8"/>
                  <a:pt x="30" y="15"/>
                </a:cubicBezTo>
                <a:lnTo>
                  <a:pt x="30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62">
            <a:extLst>
              <a:ext uri="{FF2B5EF4-FFF2-40B4-BE49-F238E27FC236}">
                <a16:creationId xmlns:a16="http://schemas.microsoft.com/office/drawing/2014/main" id="{D9FE3A35-CB8F-BD44-9984-3C6FDBA2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111" y="7075533"/>
            <a:ext cx="6212404" cy="5789827"/>
          </a:xfrm>
          <a:custGeom>
            <a:avLst/>
            <a:gdLst>
              <a:gd name="T0" fmla="*/ 0 w 4990"/>
              <a:gd name="T1" fmla="*/ 0 h 4653"/>
              <a:gd name="T2" fmla="*/ 383 w 4990"/>
              <a:gd name="T3" fmla="*/ 688 h 4653"/>
              <a:gd name="T4" fmla="*/ 1018 w 4990"/>
              <a:gd name="T5" fmla="*/ 2303 h 4653"/>
              <a:gd name="T6" fmla="*/ 1133 w 4990"/>
              <a:gd name="T7" fmla="*/ 2234 h 4653"/>
              <a:gd name="T8" fmla="*/ 1531 w 4990"/>
              <a:gd name="T9" fmla="*/ 3167 h 4653"/>
              <a:gd name="T10" fmla="*/ 1699 w 4990"/>
              <a:gd name="T11" fmla="*/ 3473 h 4653"/>
              <a:gd name="T12" fmla="*/ 1798 w 4990"/>
              <a:gd name="T13" fmla="*/ 3772 h 4653"/>
              <a:gd name="T14" fmla="*/ 2288 w 4990"/>
              <a:gd name="T15" fmla="*/ 4147 h 4653"/>
              <a:gd name="T16" fmla="*/ 2495 w 4990"/>
              <a:gd name="T17" fmla="*/ 4652 h 4653"/>
              <a:gd name="T18" fmla="*/ 2739 w 4990"/>
              <a:gd name="T19" fmla="*/ 4277 h 4653"/>
              <a:gd name="T20" fmla="*/ 3106 w 4990"/>
              <a:gd name="T21" fmla="*/ 3030 h 4653"/>
              <a:gd name="T22" fmla="*/ 3481 w 4990"/>
              <a:gd name="T23" fmla="*/ 2257 h 4653"/>
              <a:gd name="T24" fmla="*/ 3902 w 4990"/>
              <a:gd name="T25" fmla="*/ 2456 h 4653"/>
              <a:gd name="T26" fmla="*/ 3979 w 4990"/>
              <a:gd name="T27" fmla="*/ 2387 h 4653"/>
              <a:gd name="T28" fmla="*/ 4086 w 4990"/>
              <a:gd name="T29" fmla="*/ 2073 h 4653"/>
              <a:gd name="T30" fmla="*/ 4147 w 4990"/>
              <a:gd name="T31" fmla="*/ 1507 h 4653"/>
              <a:gd name="T32" fmla="*/ 4621 w 4990"/>
              <a:gd name="T33" fmla="*/ 941 h 4653"/>
              <a:gd name="T34" fmla="*/ 4989 w 4990"/>
              <a:gd name="T35" fmla="*/ 0 h 4653"/>
              <a:gd name="T36" fmla="*/ 0 w 4990"/>
              <a:gd name="T37" fmla="*/ 0 h 4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90" h="4653">
                <a:moveTo>
                  <a:pt x="0" y="0"/>
                </a:moveTo>
                <a:lnTo>
                  <a:pt x="383" y="688"/>
                </a:lnTo>
                <a:lnTo>
                  <a:pt x="1018" y="2303"/>
                </a:lnTo>
                <a:lnTo>
                  <a:pt x="1133" y="2234"/>
                </a:lnTo>
                <a:lnTo>
                  <a:pt x="1531" y="3167"/>
                </a:lnTo>
                <a:lnTo>
                  <a:pt x="1699" y="3473"/>
                </a:lnTo>
                <a:lnTo>
                  <a:pt x="1798" y="3772"/>
                </a:lnTo>
                <a:lnTo>
                  <a:pt x="2288" y="4147"/>
                </a:lnTo>
                <a:lnTo>
                  <a:pt x="2495" y="4652"/>
                </a:lnTo>
                <a:lnTo>
                  <a:pt x="2739" y="4277"/>
                </a:lnTo>
                <a:lnTo>
                  <a:pt x="3106" y="3030"/>
                </a:lnTo>
                <a:lnTo>
                  <a:pt x="3481" y="2257"/>
                </a:lnTo>
                <a:lnTo>
                  <a:pt x="3902" y="2456"/>
                </a:lnTo>
                <a:lnTo>
                  <a:pt x="3979" y="2387"/>
                </a:lnTo>
                <a:lnTo>
                  <a:pt x="4086" y="2073"/>
                </a:lnTo>
                <a:lnTo>
                  <a:pt x="4147" y="1507"/>
                </a:lnTo>
                <a:lnTo>
                  <a:pt x="4621" y="941"/>
                </a:lnTo>
                <a:lnTo>
                  <a:pt x="498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3">
            <a:extLst>
              <a:ext uri="{FF2B5EF4-FFF2-40B4-BE49-F238E27FC236}">
                <a16:creationId xmlns:a16="http://schemas.microsoft.com/office/drawing/2014/main" id="{3902A6D7-B210-574C-9DEC-206ACACC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111" y="4413856"/>
            <a:ext cx="6212404" cy="2667163"/>
          </a:xfrm>
          <a:custGeom>
            <a:avLst/>
            <a:gdLst>
              <a:gd name="T0" fmla="*/ 0 w 4990"/>
              <a:gd name="T1" fmla="*/ 2142 h 2143"/>
              <a:gd name="T2" fmla="*/ 521 w 4990"/>
              <a:gd name="T3" fmla="*/ 1545 h 2143"/>
              <a:gd name="T4" fmla="*/ 1102 w 4990"/>
              <a:gd name="T5" fmla="*/ 1347 h 2143"/>
              <a:gd name="T6" fmla="*/ 1255 w 4990"/>
              <a:gd name="T7" fmla="*/ 1056 h 2143"/>
              <a:gd name="T8" fmla="*/ 1477 w 4990"/>
              <a:gd name="T9" fmla="*/ 911 h 2143"/>
              <a:gd name="T10" fmla="*/ 1760 w 4990"/>
              <a:gd name="T11" fmla="*/ 1148 h 2143"/>
              <a:gd name="T12" fmla="*/ 2441 w 4990"/>
              <a:gd name="T13" fmla="*/ 428 h 2143"/>
              <a:gd name="T14" fmla="*/ 2762 w 4990"/>
              <a:gd name="T15" fmla="*/ 0 h 2143"/>
              <a:gd name="T16" fmla="*/ 2899 w 4990"/>
              <a:gd name="T17" fmla="*/ 199 h 2143"/>
              <a:gd name="T18" fmla="*/ 3259 w 4990"/>
              <a:gd name="T19" fmla="*/ 329 h 2143"/>
              <a:gd name="T20" fmla="*/ 3489 w 4990"/>
              <a:gd name="T21" fmla="*/ 597 h 2143"/>
              <a:gd name="T22" fmla="*/ 3825 w 4990"/>
              <a:gd name="T23" fmla="*/ 964 h 2143"/>
              <a:gd name="T24" fmla="*/ 3963 w 4990"/>
              <a:gd name="T25" fmla="*/ 880 h 2143"/>
              <a:gd name="T26" fmla="*/ 4989 w 4990"/>
              <a:gd name="T27" fmla="*/ 2142 h 2143"/>
              <a:gd name="T28" fmla="*/ 0 w 4990"/>
              <a:gd name="T29" fmla="*/ 2142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90" h="2143">
                <a:moveTo>
                  <a:pt x="0" y="2142"/>
                </a:moveTo>
                <a:lnTo>
                  <a:pt x="521" y="1545"/>
                </a:lnTo>
                <a:lnTo>
                  <a:pt x="1102" y="1347"/>
                </a:lnTo>
                <a:lnTo>
                  <a:pt x="1255" y="1056"/>
                </a:lnTo>
                <a:lnTo>
                  <a:pt x="1477" y="911"/>
                </a:lnTo>
                <a:lnTo>
                  <a:pt x="1760" y="1148"/>
                </a:lnTo>
                <a:lnTo>
                  <a:pt x="2441" y="428"/>
                </a:lnTo>
                <a:lnTo>
                  <a:pt x="2762" y="0"/>
                </a:lnTo>
                <a:lnTo>
                  <a:pt x="2899" y="199"/>
                </a:lnTo>
                <a:lnTo>
                  <a:pt x="3259" y="329"/>
                </a:lnTo>
                <a:lnTo>
                  <a:pt x="3489" y="597"/>
                </a:lnTo>
                <a:lnTo>
                  <a:pt x="3825" y="964"/>
                </a:lnTo>
                <a:lnTo>
                  <a:pt x="3963" y="880"/>
                </a:lnTo>
                <a:lnTo>
                  <a:pt x="4989" y="2142"/>
                </a:lnTo>
                <a:lnTo>
                  <a:pt x="0" y="21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64">
            <a:extLst>
              <a:ext uri="{FF2B5EF4-FFF2-40B4-BE49-F238E27FC236}">
                <a16:creationId xmlns:a16="http://schemas.microsoft.com/office/drawing/2014/main" id="{AEF5AB1F-8153-D846-A11D-58B669FF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342" y="6010863"/>
            <a:ext cx="2030556" cy="1070156"/>
          </a:xfrm>
          <a:custGeom>
            <a:avLst/>
            <a:gdLst>
              <a:gd name="T0" fmla="*/ 0 w 1631"/>
              <a:gd name="T1" fmla="*/ 857 h 858"/>
              <a:gd name="T2" fmla="*/ 513 w 1631"/>
              <a:gd name="T3" fmla="*/ 398 h 858"/>
              <a:gd name="T4" fmla="*/ 513 w 1631"/>
              <a:gd name="T5" fmla="*/ 260 h 858"/>
              <a:gd name="T6" fmla="*/ 1072 w 1631"/>
              <a:gd name="T7" fmla="*/ 0 h 858"/>
              <a:gd name="T8" fmla="*/ 1118 w 1631"/>
              <a:gd name="T9" fmla="*/ 352 h 858"/>
              <a:gd name="T10" fmla="*/ 1630 w 1631"/>
              <a:gd name="T11" fmla="*/ 0 h 858"/>
              <a:gd name="T12" fmla="*/ 1493 w 1631"/>
              <a:gd name="T13" fmla="*/ 368 h 858"/>
              <a:gd name="T14" fmla="*/ 1462 w 1631"/>
              <a:gd name="T15" fmla="*/ 498 h 858"/>
              <a:gd name="T16" fmla="*/ 1118 w 1631"/>
              <a:gd name="T17" fmla="*/ 857 h 858"/>
              <a:gd name="T18" fmla="*/ 0 w 1631"/>
              <a:gd name="T1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1" h="858">
                <a:moveTo>
                  <a:pt x="0" y="857"/>
                </a:moveTo>
                <a:lnTo>
                  <a:pt x="513" y="398"/>
                </a:lnTo>
                <a:lnTo>
                  <a:pt x="513" y="260"/>
                </a:lnTo>
                <a:lnTo>
                  <a:pt x="1072" y="0"/>
                </a:lnTo>
                <a:lnTo>
                  <a:pt x="1118" y="352"/>
                </a:lnTo>
                <a:lnTo>
                  <a:pt x="1630" y="0"/>
                </a:lnTo>
                <a:lnTo>
                  <a:pt x="1493" y="368"/>
                </a:lnTo>
                <a:lnTo>
                  <a:pt x="1462" y="498"/>
                </a:lnTo>
                <a:lnTo>
                  <a:pt x="1118" y="857"/>
                </a:lnTo>
                <a:lnTo>
                  <a:pt x="0" y="85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5">
            <a:extLst>
              <a:ext uri="{FF2B5EF4-FFF2-40B4-BE49-F238E27FC236}">
                <a16:creationId xmlns:a16="http://schemas.microsoft.com/office/drawing/2014/main" id="{2CC4186A-97E0-974F-93CF-567F09974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635" y="4413856"/>
            <a:ext cx="1097598" cy="2678139"/>
          </a:xfrm>
          <a:custGeom>
            <a:avLst/>
            <a:gdLst>
              <a:gd name="T0" fmla="*/ 0 w 881"/>
              <a:gd name="T1" fmla="*/ 2150 h 2151"/>
              <a:gd name="T2" fmla="*/ 0 w 881"/>
              <a:gd name="T3" fmla="*/ 1392 h 2151"/>
              <a:gd name="T4" fmla="*/ 245 w 881"/>
              <a:gd name="T5" fmla="*/ 796 h 2151"/>
              <a:gd name="T6" fmla="*/ 122 w 881"/>
              <a:gd name="T7" fmla="*/ 390 h 2151"/>
              <a:gd name="T8" fmla="*/ 199 w 881"/>
              <a:gd name="T9" fmla="*/ 0 h 2151"/>
              <a:gd name="T10" fmla="*/ 321 w 881"/>
              <a:gd name="T11" fmla="*/ 627 h 2151"/>
              <a:gd name="T12" fmla="*/ 658 w 881"/>
              <a:gd name="T13" fmla="*/ 796 h 2151"/>
              <a:gd name="T14" fmla="*/ 658 w 881"/>
              <a:gd name="T15" fmla="*/ 1561 h 2151"/>
              <a:gd name="T16" fmla="*/ 880 w 881"/>
              <a:gd name="T17" fmla="*/ 2142 h 2151"/>
              <a:gd name="T18" fmla="*/ 0 w 881"/>
              <a:gd name="T19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1" h="2151">
                <a:moveTo>
                  <a:pt x="0" y="2150"/>
                </a:moveTo>
                <a:lnTo>
                  <a:pt x="0" y="1392"/>
                </a:lnTo>
                <a:lnTo>
                  <a:pt x="245" y="796"/>
                </a:lnTo>
                <a:lnTo>
                  <a:pt x="122" y="390"/>
                </a:lnTo>
                <a:lnTo>
                  <a:pt x="199" y="0"/>
                </a:lnTo>
                <a:lnTo>
                  <a:pt x="321" y="627"/>
                </a:lnTo>
                <a:lnTo>
                  <a:pt x="658" y="796"/>
                </a:lnTo>
                <a:lnTo>
                  <a:pt x="658" y="1561"/>
                </a:lnTo>
                <a:lnTo>
                  <a:pt x="880" y="2142"/>
                </a:lnTo>
                <a:lnTo>
                  <a:pt x="0" y="21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66">
            <a:extLst>
              <a:ext uri="{FF2B5EF4-FFF2-40B4-BE49-F238E27FC236}">
                <a16:creationId xmlns:a16="http://schemas.microsoft.com/office/drawing/2014/main" id="{3FDC747A-BEA3-8446-A6CA-30C7383C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410" y="4765087"/>
            <a:ext cx="2134826" cy="2315932"/>
          </a:xfrm>
          <a:custGeom>
            <a:avLst/>
            <a:gdLst>
              <a:gd name="T0" fmla="*/ 1714 w 1715"/>
              <a:gd name="T1" fmla="*/ 1859 h 1860"/>
              <a:gd name="T2" fmla="*/ 1401 w 1715"/>
              <a:gd name="T3" fmla="*/ 1431 h 1860"/>
              <a:gd name="T4" fmla="*/ 857 w 1715"/>
              <a:gd name="T5" fmla="*/ 1064 h 1860"/>
              <a:gd name="T6" fmla="*/ 811 w 1715"/>
              <a:gd name="T7" fmla="*/ 681 h 1860"/>
              <a:gd name="T8" fmla="*/ 253 w 1715"/>
              <a:gd name="T9" fmla="*/ 54 h 1860"/>
              <a:gd name="T10" fmla="*/ 115 w 1715"/>
              <a:gd name="T11" fmla="*/ 0 h 1860"/>
              <a:gd name="T12" fmla="*/ 0 w 1715"/>
              <a:gd name="T13" fmla="*/ 291 h 1860"/>
              <a:gd name="T14" fmla="*/ 421 w 1715"/>
              <a:gd name="T15" fmla="*/ 505 h 1860"/>
              <a:gd name="T16" fmla="*/ 620 w 1715"/>
              <a:gd name="T17" fmla="*/ 1079 h 1860"/>
              <a:gd name="T18" fmla="*/ 1271 w 1715"/>
              <a:gd name="T19" fmla="*/ 1523 h 1860"/>
              <a:gd name="T20" fmla="*/ 1714 w 1715"/>
              <a:gd name="T21" fmla="*/ 1859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1860">
                <a:moveTo>
                  <a:pt x="1714" y="1859"/>
                </a:moveTo>
                <a:lnTo>
                  <a:pt x="1401" y="1431"/>
                </a:lnTo>
                <a:lnTo>
                  <a:pt x="857" y="1064"/>
                </a:lnTo>
                <a:lnTo>
                  <a:pt x="811" y="681"/>
                </a:lnTo>
                <a:lnTo>
                  <a:pt x="253" y="54"/>
                </a:lnTo>
                <a:lnTo>
                  <a:pt x="115" y="0"/>
                </a:lnTo>
                <a:lnTo>
                  <a:pt x="0" y="291"/>
                </a:lnTo>
                <a:lnTo>
                  <a:pt x="421" y="505"/>
                </a:lnTo>
                <a:lnTo>
                  <a:pt x="620" y="1079"/>
                </a:lnTo>
                <a:lnTo>
                  <a:pt x="1271" y="1523"/>
                </a:lnTo>
                <a:lnTo>
                  <a:pt x="1714" y="18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7">
            <a:extLst>
              <a:ext uri="{FF2B5EF4-FFF2-40B4-BE49-F238E27FC236}">
                <a16:creationId xmlns:a16="http://schemas.microsoft.com/office/drawing/2014/main" id="{146E602B-759E-1C49-9185-0C3AD388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6235" y="4880337"/>
            <a:ext cx="867102" cy="921982"/>
          </a:xfrm>
          <a:custGeom>
            <a:avLst/>
            <a:gdLst>
              <a:gd name="T0" fmla="*/ 696 w 697"/>
              <a:gd name="T1" fmla="*/ 0 h 743"/>
              <a:gd name="T2" fmla="*/ 566 w 697"/>
              <a:gd name="T3" fmla="*/ 405 h 743"/>
              <a:gd name="T4" fmla="*/ 627 w 697"/>
              <a:gd name="T5" fmla="*/ 505 h 743"/>
              <a:gd name="T6" fmla="*/ 627 w 697"/>
              <a:gd name="T7" fmla="*/ 658 h 743"/>
              <a:gd name="T8" fmla="*/ 122 w 697"/>
              <a:gd name="T9" fmla="*/ 719 h 743"/>
              <a:gd name="T10" fmla="*/ 0 w 697"/>
              <a:gd name="T11" fmla="*/ 742 h 743"/>
              <a:gd name="T12" fmla="*/ 696 w 697"/>
              <a:gd name="T13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7" h="743">
                <a:moveTo>
                  <a:pt x="696" y="0"/>
                </a:moveTo>
                <a:lnTo>
                  <a:pt x="566" y="405"/>
                </a:lnTo>
                <a:lnTo>
                  <a:pt x="627" y="505"/>
                </a:lnTo>
                <a:lnTo>
                  <a:pt x="627" y="658"/>
                </a:lnTo>
                <a:lnTo>
                  <a:pt x="122" y="719"/>
                </a:lnTo>
                <a:lnTo>
                  <a:pt x="0" y="742"/>
                </a:lnTo>
                <a:lnTo>
                  <a:pt x="69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8">
            <a:extLst>
              <a:ext uri="{FF2B5EF4-FFF2-40B4-BE49-F238E27FC236}">
                <a16:creationId xmlns:a16="http://schemas.microsoft.com/office/drawing/2014/main" id="{7D2AEB52-EB04-084A-B93A-3F692F2F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904" y="7075533"/>
            <a:ext cx="2211658" cy="4922725"/>
          </a:xfrm>
          <a:custGeom>
            <a:avLst/>
            <a:gdLst>
              <a:gd name="T0" fmla="*/ 0 w 1777"/>
              <a:gd name="T1" fmla="*/ 0 h 3956"/>
              <a:gd name="T2" fmla="*/ 222 w 1777"/>
              <a:gd name="T3" fmla="*/ 635 h 3956"/>
              <a:gd name="T4" fmla="*/ 812 w 1777"/>
              <a:gd name="T5" fmla="*/ 1377 h 3956"/>
              <a:gd name="T6" fmla="*/ 773 w 1777"/>
              <a:gd name="T7" fmla="*/ 1958 h 3956"/>
              <a:gd name="T8" fmla="*/ 1133 w 1777"/>
              <a:gd name="T9" fmla="*/ 2846 h 3956"/>
              <a:gd name="T10" fmla="*/ 1271 w 1777"/>
              <a:gd name="T11" fmla="*/ 3167 h 3956"/>
              <a:gd name="T12" fmla="*/ 1439 w 1777"/>
              <a:gd name="T13" fmla="*/ 3473 h 3956"/>
              <a:gd name="T14" fmla="*/ 1538 w 1777"/>
              <a:gd name="T15" fmla="*/ 3772 h 3956"/>
              <a:gd name="T16" fmla="*/ 1776 w 1777"/>
              <a:gd name="T17" fmla="*/ 3955 h 3956"/>
              <a:gd name="T18" fmla="*/ 1684 w 1777"/>
              <a:gd name="T19" fmla="*/ 3649 h 3956"/>
              <a:gd name="T20" fmla="*/ 1715 w 1777"/>
              <a:gd name="T21" fmla="*/ 3183 h 3956"/>
              <a:gd name="T22" fmla="*/ 1026 w 1777"/>
              <a:gd name="T23" fmla="*/ 2073 h 3956"/>
              <a:gd name="T24" fmla="*/ 1064 w 1777"/>
              <a:gd name="T25" fmla="*/ 1469 h 3956"/>
              <a:gd name="T26" fmla="*/ 559 w 1777"/>
              <a:gd name="T27" fmla="*/ 803 h 3956"/>
              <a:gd name="T28" fmla="*/ 475 w 1777"/>
              <a:gd name="T29" fmla="*/ 397 h 3956"/>
              <a:gd name="T30" fmla="*/ 138 w 1777"/>
              <a:gd name="T31" fmla="*/ 0 h 3956"/>
              <a:gd name="T32" fmla="*/ 0 w 1777"/>
              <a:gd name="T33" fmla="*/ 0 h 3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77" h="3956">
                <a:moveTo>
                  <a:pt x="0" y="0"/>
                </a:moveTo>
                <a:lnTo>
                  <a:pt x="222" y="635"/>
                </a:lnTo>
                <a:lnTo>
                  <a:pt x="812" y="1377"/>
                </a:lnTo>
                <a:lnTo>
                  <a:pt x="773" y="1958"/>
                </a:lnTo>
                <a:lnTo>
                  <a:pt x="1133" y="2846"/>
                </a:lnTo>
                <a:lnTo>
                  <a:pt x="1271" y="3167"/>
                </a:lnTo>
                <a:lnTo>
                  <a:pt x="1439" y="3473"/>
                </a:lnTo>
                <a:lnTo>
                  <a:pt x="1538" y="3772"/>
                </a:lnTo>
                <a:lnTo>
                  <a:pt x="1776" y="3955"/>
                </a:lnTo>
                <a:lnTo>
                  <a:pt x="1684" y="3649"/>
                </a:lnTo>
                <a:lnTo>
                  <a:pt x="1715" y="3183"/>
                </a:lnTo>
                <a:lnTo>
                  <a:pt x="1026" y="2073"/>
                </a:lnTo>
                <a:lnTo>
                  <a:pt x="1064" y="1469"/>
                </a:lnTo>
                <a:lnTo>
                  <a:pt x="559" y="803"/>
                </a:lnTo>
                <a:lnTo>
                  <a:pt x="475" y="397"/>
                </a:lnTo>
                <a:lnTo>
                  <a:pt x="13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9">
            <a:extLst>
              <a:ext uri="{FF2B5EF4-FFF2-40B4-BE49-F238E27FC236}">
                <a16:creationId xmlns:a16="http://schemas.microsoft.com/office/drawing/2014/main" id="{E8DDE37B-33A6-A446-971A-F0EE5F92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8301" y="7075533"/>
            <a:ext cx="1136012" cy="5789827"/>
          </a:xfrm>
          <a:custGeom>
            <a:avLst/>
            <a:gdLst>
              <a:gd name="T0" fmla="*/ 857 w 912"/>
              <a:gd name="T1" fmla="*/ 0 h 4653"/>
              <a:gd name="T2" fmla="*/ 873 w 912"/>
              <a:gd name="T3" fmla="*/ 1836 h 4653"/>
              <a:gd name="T4" fmla="*/ 727 w 912"/>
              <a:gd name="T5" fmla="*/ 2976 h 4653"/>
              <a:gd name="T6" fmla="*/ 903 w 912"/>
              <a:gd name="T7" fmla="*/ 3864 h 4653"/>
              <a:gd name="T8" fmla="*/ 911 w 912"/>
              <a:gd name="T9" fmla="*/ 4652 h 4653"/>
              <a:gd name="T10" fmla="*/ 704 w 912"/>
              <a:gd name="T11" fmla="*/ 4147 h 4653"/>
              <a:gd name="T12" fmla="*/ 658 w 912"/>
              <a:gd name="T13" fmla="*/ 3397 h 4653"/>
              <a:gd name="T14" fmla="*/ 237 w 912"/>
              <a:gd name="T15" fmla="*/ 2815 h 4653"/>
              <a:gd name="T16" fmla="*/ 138 w 912"/>
              <a:gd name="T17" fmla="*/ 1583 h 4653"/>
              <a:gd name="T18" fmla="*/ 414 w 912"/>
              <a:gd name="T19" fmla="*/ 803 h 4653"/>
              <a:gd name="T20" fmla="*/ 0 w 912"/>
              <a:gd name="T21" fmla="*/ 8 h 4653"/>
              <a:gd name="T22" fmla="*/ 857 w 912"/>
              <a:gd name="T23" fmla="*/ 0 h 4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2" h="4653">
                <a:moveTo>
                  <a:pt x="857" y="0"/>
                </a:moveTo>
                <a:lnTo>
                  <a:pt x="873" y="1836"/>
                </a:lnTo>
                <a:lnTo>
                  <a:pt x="727" y="2976"/>
                </a:lnTo>
                <a:lnTo>
                  <a:pt x="903" y="3864"/>
                </a:lnTo>
                <a:lnTo>
                  <a:pt x="911" y="4652"/>
                </a:lnTo>
                <a:lnTo>
                  <a:pt x="704" y="4147"/>
                </a:lnTo>
                <a:lnTo>
                  <a:pt x="658" y="3397"/>
                </a:lnTo>
                <a:lnTo>
                  <a:pt x="237" y="2815"/>
                </a:lnTo>
                <a:lnTo>
                  <a:pt x="138" y="1583"/>
                </a:lnTo>
                <a:lnTo>
                  <a:pt x="414" y="803"/>
                </a:lnTo>
                <a:lnTo>
                  <a:pt x="0" y="8"/>
                </a:lnTo>
                <a:lnTo>
                  <a:pt x="85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70">
            <a:extLst>
              <a:ext uri="{FF2B5EF4-FFF2-40B4-BE49-F238E27FC236}">
                <a16:creationId xmlns:a16="http://schemas.microsoft.com/office/drawing/2014/main" id="{10F47761-D5BD-3C48-87CC-854DC578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217" y="7075533"/>
            <a:ext cx="1278703" cy="2409226"/>
          </a:xfrm>
          <a:custGeom>
            <a:avLst/>
            <a:gdLst>
              <a:gd name="T0" fmla="*/ 1026 w 1027"/>
              <a:gd name="T1" fmla="*/ 0 h 1936"/>
              <a:gd name="T2" fmla="*/ 811 w 1027"/>
              <a:gd name="T3" fmla="*/ 680 h 1936"/>
              <a:gd name="T4" fmla="*/ 811 w 1027"/>
              <a:gd name="T5" fmla="*/ 1071 h 1936"/>
              <a:gd name="T6" fmla="*/ 299 w 1027"/>
              <a:gd name="T7" fmla="*/ 1935 h 1936"/>
              <a:gd name="T8" fmla="*/ 276 w 1027"/>
              <a:gd name="T9" fmla="*/ 1430 h 1936"/>
              <a:gd name="T10" fmla="*/ 429 w 1027"/>
              <a:gd name="T11" fmla="*/ 558 h 1936"/>
              <a:gd name="T12" fmla="*/ 0 w 1027"/>
              <a:gd name="T13" fmla="*/ 0 h 1936"/>
              <a:gd name="T14" fmla="*/ 1026 w 1027"/>
              <a:gd name="T15" fmla="*/ 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1936">
                <a:moveTo>
                  <a:pt x="1026" y="0"/>
                </a:moveTo>
                <a:lnTo>
                  <a:pt x="811" y="680"/>
                </a:lnTo>
                <a:lnTo>
                  <a:pt x="811" y="1071"/>
                </a:lnTo>
                <a:lnTo>
                  <a:pt x="299" y="1935"/>
                </a:lnTo>
                <a:lnTo>
                  <a:pt x="276" y="1430"/>
                </a:lnTo>
                <a:lnTo>
                  <a:pt x="429" y="558"/>
                </a:lnTo>
                <a:lnTo>
                  <a:pt x="0" y="0"/>
                </a:lnTo>
                <a:lnTo>
                  <a:pt x="102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71">
            <a:extLst>
              <a:ext uri="{FF2B5EF4-FFF2-40B4-BE49-F238E27FC236}">
                <a16:creationId xmlns:a16="http://schemas.microsoft.com/office/drawing/2014/main" id="{650EFE96-AC3E-664F-9239-A08A74187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4614" y="7075533"/>
            <a:ext cx="1004304" cy="2036042"/>
          </a:xfrm>
          <a:custGeom>
            <a:avLst/>
            <a:gdLst>
              <a:gd name="T0" fmla="*/ 804 w 805"/>
              <a:gd name="T1" fmla="*/ 0 h 1638"/>
              <a:gd name="T2" fmla="*/ 497 w 805"/>
              <a:gd name="T3" fmla="*/ 451 h 1638"/>
              <a:gd name="T4" fmla="*/ 421 w 805"/>
              <a:gd name="T5" fmla="*/ 956 h 1638"/>
              <a:gd name="T6" fmla="*/ 38 w 805"/>
              <a:gd name="T7" fmla="*/ 1637 h 1638"/>
              <a:gd name="T8" fmla="*/ 207 w 805"/>
              <a:gd name="T9" fmla="*/ 788 h 1638"/>
              <a:gd name="T10" fmla="*/ 107 w 805"/>
              <a:gd name="T11" fmla="*/ 436 h 1638"/>
              <a:gd name="T12" fmla="*/ 184 w 805"/>
              <a:gd name="T13" fmla="*/ 290 h 1638"/>
              <a:gd name="T14" fmla="*/ 0 w 805"/>
              <a:gd name="T15" fmla="*/ 0 h 1638"/>
              <a:gd name="T16" fmla="*/ 804 w 805"/>
              <a:gd name="T17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1638">
                <a:moveTo>
                  <a:pt x="804" y="0"/>
                </a:moveTo>
                <a:lnTo>
                  <a:pt x="497" y="451"/>
                </a:lnTo>
                <a:lnTo>
                  <a:pt x="421" y="956"/>
                </a:lnTo>
                <a:lnTo>
                  <a:pt x="38" y="1637"/>
                </a:lnTo>
                <a:lnTo>
                  <a:pt x="207" y="788"/>
                </a:lnTo>
                <a:lnTo>
                  <a:pt x="107" y="436"/>
                </a:lnTo>
                <a:lnTo>
                  <a:pt x="184" y="290"/>
                </a:lnTo>
                <a:lnTo>
                  <a:pt x="0" y="0"/>
                </a:lnTo>
                <a:lnTo>
                  <a:pt x="80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72">
            <a:extLst>
              <a:ext uri="{FF2B5EF4-FFF2-40B4-BE49-F238E27FC236}">
                <a16:creationId xmlns:a16="http://schemas.microsoft.com/office/drawing/2014/main" id="{F735EC04-11D5-8E47-BF8A-D73EFAF3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6890" y="9182921"/>
            <a:ext cx="801246" cy="2123850"/>
          </a:xfrm>
          <a:custGeom>
            <a:avLst/>
            <a:gdLst>
              <a:gd name="T0" fmla="*/ 268 w 644"/>
              <a:gd name="T1" fmla="*/ 1340 h 1708"/>
              <a:gd name="T2" fmla="*/ 643 w 644"/>
              <a:gd name="T3" fmla="*/ 567 h 1708"/>
              <a:gd name="T4" fmla="*/ 505 w 644"/>
              <a:gd name="T5" fmla="*/ 0 h 1708"/>
              <a:gd name="T6" fmla="*/ 306 w 644"/>
              <a:gd name="T7" fmla="*/ 375 h 1708"/>
              <a:gd name="T8" fmla="*/ 146 w 644"/>
              <a:gd name="T9" fmla="*/ 643 h 1708"/>
              <a:gd name="T10" fmla="*/ 237 w 644"/>
              <a:gd name="T11" fmla="*/ 712 h 1708"/>
              <a:gd name="T12" fmla="*/ 0 w 644"/>
              <a:gd name="T13" fmla="*/ 1707 h 1708"/>
              <a:gd name="T14" fmla="*/ 268 w 644"/>
              <a:gd name="T15" fmla="*/ 134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" h="1708">
                <a:moveTo>
                  <a:pt x="268" y="1340"/>
                </a:moveTo>
                <a:lnTo>
                  <a:pt x="643" y="567"/>
                </a:lnTo>
                <a:lnTo>
                  <a:pt x="505" y="0"/>
                </a:lnTo>
                <a:lnTo>
                  <a:pt x="306" y="375"/>
                </a:lnTo>
                <a:lnTo>
                  <a:pt x="146" y="643"/>
                </a:lnTo>
                <a:lnTo>
                  <a:pt x="237" y="712"/>
                </a:lnTo>
                <a:lnTo>
                  <a:pt x="0" y="1707"/>
                </a:lnTo>
                <a:lnTo>
                  <a:pt x="268" y="13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1" name="Group 54">
            <a:extLst>
              <a:ext uri="{FF2B5EF4-FFF2-40B4-BE49-F238E27FC236}">
                <a16:creationId xmlns:a16="http://schemas.microsoft.com/office/drawing/2014/main" id="{08691C27-41A2-0B4E-A0D1-F161532A14BF}"/>
              </a:ext>
            </a:extLst>
          </p:cNvPr>
          <p:cNvGrpSpPr/>
          <p:nvPr/>
        </p:nvGrpSpPr>
        <p:grpSpPr>
          <a:xfrm>
            <a:off x="1356093" y="10366127"/>
            <a:ext cx="3676939" cy="1214803"/>
            <a:chOff x="5517310" y="11208467"/>
            <a:chExt cx="3676939" cy="1214803"/>
          </a:xfrm>
        </p:grpSpPr>
        <p:sp>
          <p:nvSpPr>
            <p:cNvPr id="672" name="CuadroTexto 395">
              <a:extLst>
                <a:ext uri="{FF2B5EF4-FFF2-40B4-BE49-F238E27FC236}">
                  <a16:creationId xmlns:a16="http://schemas.microsoft.com/office/drawing/2014/main" id="{F12B3605-874E-DB48-A162-DDE5F22C2DB1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3" name="Rectangle 56">
              <a:extLst>
                <a:ext uri="{FF2B5EF4-FFF2-40B4-BE49-F238E27FC236}">
                  <a16:creationId xmlns:a16="http://schemas.microsoft.com/office/drawing/2014/main" id="{39F7C1EF-A730-EC42-B1D0-8E6C4D6F6E2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4" name="Group 54">
            <a:extLst>
              <a:ext uri="{FF2B5EF4-FFF2-40B4-BE49-F238E27FC236}">
                <a16:creationId xmlns:a16="http://schemas.microsoft.com/office/drawing/2014/main" id="{229521AF-C052-884E-87D8-32B3C18BD1F2}"/>
              </a:ext>
            </a:extLst>
          </p:cNvPr>
          <p:cNvGrpSpPr/>
          <p:nvPr/>
        </p:nvGrpSpPr>
        <p:grpSpPr>
          <a:xfrm>
            <a:off x="5678902" y="10353947"/>
            <a:ext cx="3676939" cy="1214803"/>
            <a:chOff x="5517310" y="11208467"/>
            <a:chExt cx="3676939" cy="1214803"/>
          </a:xfrm>
        </p:grpSpPr>
        <p:sp>
          <p:nvSpPr>
            <p:cNvPr id="675" name="CuadroTexto 395">
              <a:extLst>
                <a:ext uri="{FF2B5EF4-FFF2-40B4-BE49-F238E27FC236}">
                  <a16:creationId xmlns:a16="http://schemas.microsoft.com/office/drawing/2014/main" id="{C65A4B2B-C327-B349-B32E-993ACADCF4B2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76" name="Rectangle 56">
              <a:extLst>
                <a:ext uri="{FF2B5EF4-FFF2-40B4-BE49-F238E27FC236}">
                  <a16:creationId xmlns:a16="http://schemas.microsoft.com/office/drawing/2014/main" id="{14EA4D47-3F8D-9F48-85A1-95441708187B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7" name="Group 54">
            <a:extLst>
              <a:ext uri="{FF2B5EF4-FFF2-40B4-BE49-F238E27FC236}">
                <a16:creationId xmlns:a16="http://schemas.microsoft.com/office/drawing/2014/main" id="{A325B8CC-C340-7E43-B1BB-74C9BC7D9E45}"/>
              </a:ext>
            </a:extLst>
          </p:cNvPr>
          <p:cNvGrpSpPr/>
          <p:nvPr/>
        </p:nvGrpSpPr>
        <p:grpSpPr>
          <a:xfrm>
            <a:off x="15251137" y="10370109"/>
            <a:ext cx="3676939" cy="1214803"/>
            <a:chOff x="5517310" y="11208467"/>
            <a:chExt cx="3676939" cy="1214803"/>
          </a:xfrm>
        </p:grpSpPr>
        <p:sp>
          <p:nvSpPr>
            <p:cNvPr id="678" name="CuadroTexto 395">
              <a:extLst>
                <a:ext uri="{FF2B5EF4-FFF2-40B4-BE49-F238E27FC236}">
                  <a16:creationId xmlns:a16="http://schemas.microsoft.com/office/drawing/2014/main" id="{7C49F4DC-C96E-8540-9309-508AE556298D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79" name="Rectangle 56">
              <a:extLst>
                <a:ext uri="{FF2B5EF4-FFF2-40B4-BE49-F238E27FC236}">
                  <a16:creationId xmlns:a16="http://schemas.microsoft.com/office/drawing/2014/main" id="{DE73A89E-3732-9A40-BA4B-7E9295A4847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0" name="Group 54">
            <a:extLst>
              <a:ext uri="{FF2B5EF4-FFF2-40B4-BE49-F238E27FC236}">
                <a16:creationId xmlns:a16="http://schemas.microsoft.com/office/drawing/2014/main" id="{56AB4EE3-FDD8-C94E-BCE8-92F26C558D83}"/>
              </a:ext>
            </a:extLst>
          </p:cNvPr>
          <p:cNvGrpSpPr/>
          <p:nvPr/>
        </p:nvGrpSpPr>
        <p:grpSpPr>
          <a:xfrm>
            <a:off x="17237777" y="5277567"/>
            <a:ext cx="3676939" cy="1214803"/>
            <a:chOff x="5517310" y="11208467"/>
            <a:chExt cx="3676939" cy="1214803"/>
          </a:xfrm>
        </p:grpSpPr>
        <p:sp>
          <p:nvSpPr>
            <p:cNvPr id="681" name="CuadroTexto 395">
              <a:extLst>
                <a:ext uri="{FF2B5EF4-FFF2-40B4-BE49-F238E27FC236}">
                  <a16:creationId xmlns:a16="http://schemas.microsoft.com/office/drawing/2014/main" id="{CDBFBD13-0A80-0D46-A0C0-677AB9E9CD8E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2" name="Rectangle 56">
              <a:extLst>
                <a:ext uri="{FF2B5EF4-FFF2-40B4-BE49-F238E27FC236}">
                  <a16:creationId xmlns:a16="http://schemas.microsoft.com/office/drawing/2014/main" id="{C3490FDE-6673-8C4E-B677-B34B8EB30E7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3" name="Group 54">
            <a:extLst>
              <a:ext uri="{FF2B5EF4-FFF2-40B4-BE49-F238E27FC236}">
                <a16:creationId xmlns:a16="http://schemas.microsoft.com/office/drawing/2014/main" id="{7611FD3A-2065-E647-BFB7-348B1CB36F4E}"/>
              </a:ext>
            </a:extLst>
          </p:cNvPr>
          <p:cNvGrpSpPr/>
          <p:nvPr/>
        </p:nvGrpSpPr>
        <p:grpSpPr>
          <a:xfrm>
            <a:off x="3671473" y="5263518"/>
            <a:ext cx="3676939" cy="1214803"/>
            <a:chOff x="5517310" y="11208467"/>
            <a:chExt cx="3676939" cy="1214803"/>
          </a:xfrm>
        </p:grpSpPr>
        <p:sp>
          <p:nvSpPr>
            <p:cNvPr id="684" name="CuadroTexto 395">
              <a:extLst>
                <a:ext uri="{FF2B5EF4-FFF2-40B4-BE49-F238E27FC236}">
                  <a16:creationId xmlns:a16="http://schemas.microsoft.com/office/drawing/2014/main" id="{226483F1-D485-864A-B299-D7AB2DD1496E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5" name="Rectangle 56">
              <a:extLst>
                <a:ext uri="{FF2B5EF4-FFF2-40B4-BE49-F238E27FC236}">
                  <a16:creationId xmlns:a16="http://schemas.microsoft.com/office/drawing/2014/main" id="{4DBC6C84-C775-1640-B600-DA2677FAA77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6" name="Group 54">
            <a:extLst>
              <a:ext uri="{FF2B5EF4-FFF2-40B4-BE49-F238E27FC236}">
                <a16:creationId xmlns:a16="http://schemas.microsoft.com/office/drawing/2014/main" id="{19358B81-455E-5D4A-8535-FE546C16C1AF}"/>
              </a:ext>
            </a:extLst>
          </p:cNvPr>
          <p:cNvGrpSpPr/>
          <p:nvPr/>
        </p:nvGrpSpPr>
        <p:grpSpPr>
          <a:xfrm>
            <a:off x="19548227" y="10374904"/>
            <a:ext cx="3676939" cy="1214803"/>
            <a:chOff x="5517310" y="11208467"/>
            <a:chExt cx="3676939" cy="1214803"/>
          </a:xfrm>
        </p:grpSpPr>
        <p:sp>
          <p:nvSpPr>
            <p:cNvPr id="687" name="CuadroTexto 395">
              <a:extLst>
                <a:ext uri="{FF2B5EF4-FFF2-40B4-BE49-F238E27FC236}">
                  <a16:creationId xmlns:a16="http://schemas.microsoft.com/office/drawing/2014/main" id="{2455677D-B04A-C744-9E84-C2F02750C6C7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88" name="Rectangle 56">
              <a:extLst>
                <a:ext uri="{FF2B5EF4-FFF2-40B4-BE49-F238E27FC236}">
                  <a16:creationId xmlns:a16="http://schemas.microsoft.com/office/drawing/2014/main" id="{9638C993-3EC6-4542-A3A4-5DFE09864851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DFC41A45-E2F8-C143-A93C-3744B18A7D5D}"/>
              </a:ext>
            </a:extLst>
          </p:cNvPr>
          <p:cNvGrpSpPr/>
          <p:nvPr/>
        </p:nvGrpSpPr>
        <p:grpSpPr>
          <a:xfrm>
            <a:off x="2668308" y="809658"/>
            <a:ext cx="19041035" cy="2561450"/>
            <a:chOff x="2668308" y="861425"/>
            <a:chExt cx="19041035" cy="25614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2C734806-21F8-D94C-B76E-CC5859B43FF9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DECCC56B-B197-2349-9683-CC565A15A16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>
            <a:extLst>
              <a:ext uri="{FF2B5EF4-FFF2-40B4-BE49-F238E27FC236}">
                <a16:creationId xmlns:a16="http://schemas.microsoft.com/office/drawing/2014/main" id="{EAECE3FB-270B-3D4F-88FE-EF39A437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328" y="0"/>
            <a:ext cx="12202322" cy="5583849"/>
          </a:xfrm>
          <a:custGeom>
            <a:avLst/>
            <a:gdLst>
              <a:gd name="T0" fmla="*/ 10348 w 10349"/>
              <a:gd name="T1" fmla="*/ 0 h 4738"/>
              <a:gd name="T2" fmla="*/ 0 w 10349"/>
              <a:gd name="T3" fmla="*/ 0 h 4738"/>
              <a:gd name="T4" fmla="*/ 0 w 10349"/>
              <a:gd name="T5" fmla="*/ 4737 h 4738"/>
              <a:gd name="T6" fmla="*/ 10348 w 10349"/>
              <a:gd name="T7" fmla="*/ 4737 h 4738"/>
              <a:gd name="T8" fmla="*/ 10348 w 10349"/>
              <a:gd name="T9" fmla="*/ 0 h 4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49" h="4738">
                <a:moveTo>
                  <a:pt x="10348" y="0"/>
                </a:moveTo>
                <a:lnTo>
                  <a:pt x="0" y="0"/>
                </a:lnTo>
                <a:lnTo>
                  <a:pt x="0" y="4737"/>
                </a:lnTo>
                <a:lnTo>
                  <a:pt x="10348" y="4737"/>
                </a:lnTo>
                <a:lnTo>
                  <a:pt x="10348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3">
            <a:extLst>
              <a:ext uri="{FF2B5EF4-FFF2-40B4-BE49-F238E27FC236}">
                <a16:creationId xmlns:a16="http://schemas.microsoft.com/office/drawing/2014/main" id="{9E173F1E-33D8-EF47-8268-BCC26BB2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930" y="5589050"/>
            <a:ext cx="12212720" cy="4070905"/>
          </a:xfrm>
          <a:custGeom>
            <a:avLst/>
            <a:gdLst>
              <a:gd name="T0" fmla="*/ 10356 w 10357"/>
              <a:gd name="T1" fmla="*/ 3452 h 3453"/>
              <a:gd name="T2" fmla="*/ 0 w 10357"/>
              <a:gd name="T3" fmla="*/ 3452 h 3453"/>
              <a:gd name="T4" fmla="*/ 0 w 10357"/>
              <a:gd name="T5" fmla="*/ 0 h 3453"/>
              <a:gd name="T6" fmla="*/ 10356 w 10357"/>
              <a:gd name="T7" fmla="*/ 0 h 3453"/>
              <a:gd name="T8" fmla="*/ 10356 w 10357"/>
              <a:gd name="T9" fmla="*/ 3452 h 3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7" h="3453">
                <a:moveTo>
                  <a:pt x="10356" y="3452"/>
                </a:moveTo>
                <a:lnTo>
                  <a:pt x="0" y="3452"/>
                </a:lnTo>
                <a:lnTo>
                  <a:pt x="0" y="0"/>
                </a:lnTo>
                <a:lnTo>
                  <a:pt x="10356" y="0"/>
                </a:lnTo>
                <a:lnTo>
                  <a:pt x="10356" y="3452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4">
            <a:extLst>
              <a:ext uri="{FF2B5EF4-FFF2-40B4-BE49-F238E27FC236}">
                <a16:creationId xmlns:a16="http://schemas.microsoft.com/office/drawing/2014/main" id="{629FF84F-EF40-AC4F-B9DC-D0B569BA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930" y="9654758"/>
            <a:ext cx="12212720" cy="4091702"/>
          </a:xfrm>
          <a:custGeom>
            <a:avLst/>
            <a:gdLst>
              <a:gd name="T0" fmla="*/ 10356 w 10357"/>
              <a:gd name="T1" fmla="*/ 3468 h 3469"/>
              <a:gd name="T2" fmla="*/ 0 w 10357"/>
              <a:gd name="T3" fmla="*/ 3468 h 3469"/>
              <a:gd name="T4" fmla="*/ 0 w 10357"/>
              <a:gd name="T5" fmla="*/ 0 h 3469"/>
              <a:gd name="T6" fmla="*/ 10356 w 10357"/>
              <a:gd name="T7" fmla="*/ 0 h 3469"/>
              <a:gd name="T8" fmla="*/ 10356 w 10357"/>
              <a:gd name="T9" fmla="*/ 3468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7" h="3469">
                <a:moveTo>
                  <a:pt x="10356" y="3468"/>
                </a:moveTo>
                <a:lnTo>
                  <a:pt x="0" y="3468"/>
                </a:lnTo>
                <a:lnTo>
                  <a:pt x="0" y="0"/>
                </a:lnTo>
                <a:lnTo>
                  <a:pt x="10356" y="0"/>
                </a:lnTo>
                <a:lnTo>
                  <a:pt x="10356" y="3468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9">
            <a:extLst>
              <a:ext uri="{FF2B5EF4-FFF2-40B4-BE49-F238E27FC236}">
                <a16:creationId xmlns:a16="http://schemas.microsoft.com/office/drawing/2014/main" id="{8A5D0086-3025-3B4D-AB42-7E3F6104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4154" y="7226770"/>
            <a:ext cx="608298" cy="67590"/>
          </a:xfrm>
          <a:custGeom>
            <a:avLst/>
            <a:gdLst>
              <a:gd name="T0" fmla="*/ 517 w 518"/>
              <a:gd name="T1" fmla="*/ 57 h 58"/>
              <a:gd name="T2" fmla="*/ 0 w 518"/>
              <a:gd name="T3" fmla="*/ 57 h 58"/>
              <a:gd name="T4" fmla="*/ 0 w 518"/>
              <a:gd name="T5" fmla="*/ 0 h 58"/>
              <a:gd name="T6" fmla="*/ 517 w 518"/>
              <a:gd name="T7" fmla="*/ 0 h 58"/>
              <a:gd name="T8" fmla="*/ 517 w 518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8" h="58">
                <a:moveTo>
                  <a:pt x="517" y="57"/>
                </a:moveTo>
                <a:lnTo>
                  <a:pt x="0" y="57"/>
                </a:lnTo>
                <a:lnTo>
                  <a:pt x="0" y="0"/>
                </a:lnTo>
                <a:lnTo>
                  <a:pt x="517" y="0"/>
                </a:lnTo>
                <a:lnTo>
                  <a:pt x="517" y="5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90">
            <a:extLst>
              <a:ext uri="{FF2B5EF4-FFF2-40B4-BE49-F238E27FC236}">
                <a16:creationId xmlns:a16="http://schemas.microsoft.com/office/drawing/2014/main" id="{028FD29B-B54C-F84C-B0E4-16B076DE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9774" y="6446903"/>
            <a:ext cx="837059" cy="847457"/>
          </a:xfrm>
          <a:custGeom>
            <a:avLst/>
            <a:gdLst>
              <a:gd name="T0" fmla="*/ 614 w 712"/>
              <a:gd name="T1" fmla="*/ 719 h 720"/>
              <a:gd name="T2" fmla="*/ 614 w 712"/>
              <a:gd name="T3" fmla="*/ 719 h 720"/>
              <a:gd name="T4" fmla="*/ 614 w 712"/>
              <a:gd name="T5" fmla="*/ 662 h 720"/>
              <a:gd name="T6" fmla="*/ 654 w 712"/>
              <a:gd name="T7" fmla="*/ 622 h 720"/>
              <a:gd name="T8" fmla="*/ 654 w 712"/>
              <a:gd name="T9" fmla="*/ 565 h 720"/>
              <a:gd name="T10" fmla="*/ 226 w 712"/>
              <a:gd name="T11" fmla="*/ 565 h 720"/>
              <a:gd name="T12" fmla="*/ 226 w 712"/>
              <a:gd name="T13" fmla="*/ 606 h 720"/>
              <a:gd name="T14" fmla="*/ 113 w 712"/>
              <a:gd name="T15" fmla="*/ 719 h 720"/>
              <a:gd name="T16" fmla="*/ 0 w 712"/>
              <a:gd name="T17" fmla="*/ 606 h 720"/>
              <a:gd name="T18" fmla="*/ 0 w 712"/>
              <a:gd name="T19" fmla="*/ 49 h 720"/>
              <a:gd name="T20" fmla="*/ 48 w 712"/>
              <a:gd name="T21" fmla="*/ 0 h 720"/>
              <a:gd name="T22" fmla="*/ 549 w 712"/>
              <a:gd name="T23" fmla="*/ 0 h 720"/>
              <a:gd name="T24" fmla="*/ 598 w 712"/>
              <a:gd name="T25" fmla="*/ 49 h 720"/>
              <a:gd name="T26" fmla="*/ 598 w 712"/>
              <a:gd name="T27" fmla="*/ 500 h 720"/>
              <a:gd name="T28" fmla="*/ 679 w 712"/>
              <a:gd name="T29" fmla="*/ 500 h 720"/>
              <a:gd name="T30" fmla="*/ 711 w 712"/>
              <a:gd name="T31" fmla="*/ 533 h 720"/>
              <a:gd name="T32" fmla="*/ 711 w 712"/>
              <a:gd name="T33" fmla="*/ 622 h 720"/>
              <a:gd name="T34" fmla="*/ 614 w 712"/>
              <a:gd name="T35" fmla="*/ 719 h 720"/>
              <a:gd name="T36" fmla="*/ 56 w 712"/>
              <a:gd name="T37" fmla="*/ 65 h 720"/>
              <a:gd name="T38" fmla="*/ 56 w 712"/>
              <a:gd name="T39" fmla="*/ 65 h 720"/>
              <a:gd name="T40" fmla="*/ 56 w 712"/>
              <a:gd name="T41" fmla="*/ 606 h 720"/>
              <a:gd name="T42" fmla="*/ 113 w 712"/>
              <a:gd name="T43" fmla="*/ 662 h 720"/>
              <a:gd name="T44" fmla="*/ 161 w 712"/>
              <a:gd name="T45" fmla="*/ 606 h 720"/>
              <a:gd name="T46" fmla="*/ 161 w 712"/>
              <a:gd name="T47" fmla="*/ 533 h 720"/>
              <a:gd name="T48" fmla="*/ 194 w 712"/>
              <a:gd name="T49" fmla="*/ 500 h 720"/>
              <a:gd name="T50" fmla="*/ 541 w 712"/>
              <a:gd name="T51" fmla="*/ 500 h 720"/>
              <a:gd name="T52" fmla="*/ 541 w 712"/>
              <a:gd name="T53" fmla="*/ 65 h 720"/>
              <a:gd name="T54" fmla="*/ 56 w 712"/>
              <a:gd name="T55" fmla="*/ 65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2" h="720">
                <a:moveTo>
                  <a:pt x="614" y="719"/>
                </a:moveTo>
                <a:lnTo>
                  <a:pt x="614" y="719"/>
                </a:lnTo>
                <a:cubicBezTo>
                  <a:pt x="614" y="662"/>
                  <a:pt x="614" y="662"/>
                  <a:pt x="614" y="662"/>
                </a:cubicBezTo>
                <a:cubicBezTo>
                  <a:pt x="630" y="662"/>
                  <a:pt x="654" y="646"/>
                  <a:pt x="654" y="622"/>
                </a:cubicBezTo>
                <a:cubicBezTo>
                  <a:pt x="654" y="565"/>
                  <a:pt x="654" y="565"/>
                  <a:pt x="654" y="565"/>
                </a:cubicBezTo>
                <a:cubicBezTo>
                  <a:pt x="226" y="565"/>
                  <a:pt x="226" y="565"/>
                  <a:pt x="226" y="565"/>
                </a:cubicBezTo>
                <a:cubicBezTo>
                  <a:pt x="226" y="606"/>
                  <a:pt x="226" y="606"/>
                  <a:pt x="226" y="606"/>
                </a:cubicBezTo>
                <a:cubicBezTo>
                  <a:pt x="226" y="670"/>
                  <a:pt x="177" y="719"/>
                  <a:pt x="113" y="719"/>
                </a:cubicBezTo>
                <a:cubicBezTo>
                  <a:pt x="48" y="719"/>
                  <a:pt x="0" y="670"/>
                  <a:pt x="0" y="60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16" y="0"/>
                  <a:pt x="48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82" y="0"/>
                  <a:pt x="598" y="24"/>
                  <a:pt x="598" y="49"/>
                </a:cubicBezTo>
                <a:cubicBezTo>
                  <a:pt x="598" y="500"/>
                  <a:pt x="598" y="500"/>
                  <a:pt x="598" y="500"/>
                </a:cubicBezTo>
                <a:cubicBezTo>
                  <a:pt x="679" y="500"/>
                  <a:pt x="679" y="500"/>
                  <a:pt x="679" y="500"/>
                </a:cubicBezTo>
                <a:cubicBezTo>
                  <a:pt x="695" y="500"/>
                  <a:pt x="711" y="517"/>
                  <a:pt x="711" y="533"/>
                </a:cubicBezTo>
                <a:cubicBezTo>
                  <a:pt x="711" y="622"/>
                  <a:pt x="711" y="622"/>
                  <a:pt x="711" y="622"/>
                </a:cubicBezTo>
                <a:cubicBezTo>
                  <a:pt x="711" y="678"/>
                  <a:pt x="671" y="719"/>
                  <a:pt x="614" y="719"/>
                </a:cubicBezTo>
                <a:close/>
                <a:moveTo>
                  <a:pt x="56" y="65"/>
                </a:moveTo>
                <a:lnTo>
                  <a:pt x="56" y="65"/>
                </a:lnTo>
                <a:cubicBezTo>
                  <a:pt x="56" y="606"/>
                  <a:pt x="56" y="606"/>
                  <a:pt x="56" y="606"/>
                </a:cubicBezTo>
                <a:cubicBezTo>
                  <a:pt x="56" y="638"/>
                  <a:pt x="80" y="662"/>
                  <a:pt x="113" y="662"/>
                </a:cubicBezTo>
                <a:cubicBezTo>
                  <a:pt x="137" y="662"/>
                  <a:pt x="161" y="638"/>
                  <a:pt x="161" y="606"/>
                </a:cubicBezTo>
                <a:cubicBezTo>
                  <a:pt x="161" y="533"/>
                  <a:pt x="161" y="533"/>
                  <a:pt x="161" y="533"/>
                </a:cubicBezTo>
                <a:cubicBezTo>
                  <a:pt x="161" y="517"/>
                  <a:pt x="177" y="500"/>
                  <a:pt x="194" y="500"/>
                </a:cubicBezTo>
                <a:cubicBezTo>
                  <a:pt x="541" y="500"/>
                  <a:pt x="541" y="500"/>
                  <a:pt x="541" y="500"/>
                </a:cubicBezTo>
                <a:cubicBezTo>
                  <a:pt x="541" y="65"/>
                  <a:pt x="541" y="65"/>
                  <a:pt x="541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91">
            <a:extLst>
              <a:ext uri="{FF2B5EF4-FFF2-40B4-BE49-F238E27FC236}">
                <a16:creationId xmlns:a16="http://schemas.microsoft.com/office/drawing/2014/main" id="{14054248-688F-0148-A0C7-91229E23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346" y="6654867"/>
            <a:ext cx="353540" cy="57192"/>
          </a:xfrm>
          <a:custGeom>
            <a:avLst/>
            <a:gdLst>
              <a:gd name="T0" fmla="*/ 275 w 300"/>
              <a:gd name="T1" fmla="*/ 48 h 49"/>
              <a:gd name="T2" fmla="*/ 275 w 300"/>
              <a:gd name="T3" fmla="*/ 48 h 49"/>
              <a:gd name="T4" fmla="*/ 16 w 300"/>
              <a:gd name="T5" fmla="*/ 48 h 49"/>
              <a:gd name="T6" fmla="*/ 0 w 300"/>
              <a:gd name="T7" fmla="*/ 24 h 49"/>
              <a:gd name="T8" fmla="*/ 0 w 300"/>
              <a:gd name="T9" fmla="*/ 24 h 49"/>
              <a:gd name="T10" fmla="*/ 16 w 300"/>
              <a:gd name="T11" fmla="*/ 0 h 49"/>
              <a:gd name="T12" fmla="*/ 275 w 300"/>
              <a:gd name="T13" fmla="*/ 0 h 49"/>
              <a:gd name="T14" fmla="*/ 299 w 300"/>
              <a:gd name="T15" fmla="*/ 24 h 49"/>
              <a:gd name="T16" fmla="*/ 299 w 300"/>
              <a:gd name="T17" fmla="*/ 24 h 49"/>
              <a:gd name="T18" fmla="*/ 275 w 300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" h="49">
                <a:moveTo>
                  <a:pt x="275" y="48"/>
                </a:moveTo>
                <a:lnTo>
                  <a:pt x="275" y="48"/>
                </a:lnTo>
                <a:cubicBezTo>
                  <a:pt x="16" y="48"/>
                  <a:pt x="16" y="48"/>
                  <a:pt x="16" y="48"/>
                </a:cubicBezTo>
                <a:cubicBezTo>
                  <a:pt x="8" y="48"/>
                  <a:pt x="0" y="32"/>
                  <a:pt x="0" y="24"/>
                </a:cubicBezTo>
                <a:lnTo>
                  <a:pt x="0" y="24"/>
                </a:lnTo>
                <a:cubicBezTo>
                  <a:pt x="0" y="8"/>
                  <a:pt x="8" y="0"/>
                  <a:pt x="16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91" y="0"/>
                  <a:pt x="299" y="8"/>
                  <a:pt x="299" y="24"/>
                </a:cubicBezTo>
                <a:lnTo>
                  <a:pt x="299" y="24"/>
                </a:lnTo>
                <a:cubicBezTo>
                  <a:pt x="299" y="32"/>
                  <a:pt x="291" y="48"/>
                  <a:pt x="275" y="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92">
            <a:extLst>
              <a:ext uri="{FF2B5EF4-FFF2-40B4-BE49-F238E27FC236}">
                <a16:creationId xmlns:a16="http://schemas.microsoft.com/office/drawing/2014/main" id="{FFBAE921-DC14-1840-95B7-F1731362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346" y="6769248"/>
            <a:ext cx="353540" cy="57192"/>
          </a:xfrm>
          <a:custGeom>
            <a:avLst/>
            <a:gdLst>
              <a:gd name="T0" fmla="*/ 275 w 300"/>
              <a:gd name="T1" fmla="*/ 49 h 50"/>
              <a:gd name="T2" fmla="*/ 275 w 300"/>
              <a:gd name="T3" fmla="*/ 49 h 50"/>
              <a:gd name="T4" fmla="*/ 16 w 300"/>
              <a:gd name="T5" fmla="*/ 49 h 50"/>
              <a:gd name="T6" fmla="*/ 0 w 300"/>
              <a:gd name="T7" fmla="*/ 24 h 50"/>
              <a:gd name="T8" fmla="*/ 0 w 300"/>
              <a:gd name="T9" fmla="*/ 24 h 50"/>
              <a:gd name="T10" fmla="*/ 16 w 300"/>
              <a:gd name="T11" fmla="*/ 0 h 50"/>
              <a:gd name="T12" fmla="*/ 275 w 300"/>
              <a:gd name="T13" fmla="*/ 0 h 50"/>
              <a:gd name="T14" fmla="*/ 299 w 300"/>
              <a:gd name="T15" fmla="*/ 24 h 50"/>
              <a:gd name="T16" fmla="*/ 299 w 300"/>
              <a:gd name="T17" fmla="*/ 24 h 50"/>
              <a:gd name="T18" fmla="*/ 275 w 300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" h="50">
                <a:moveTo>
                  <a:pt x="275" y="49"/>
                </a:moveTo>
                <a:lnTo>
                  <a:pt x="275" y="49"/>
                </a:lnTo>
                <a:cubicBezTo>
                  <a:pt x="16" y="49"/>
                  <a:pt x="16" y="49"/>
                  <a:pt x="16" y="49"/>
                </a:cubicBezTo>
                <a:cubicBezTo>
                  <a:pt x="8" y="49"/>
                  <a:pt x="0" y="40"/>
                  <a:pt x="0" y="24"/>
                </a:cubicBezTo>
                <a:lnTo>
                  <a:pt x="0" y="24"/>
                </a:lnTo>
                <a:cubicBezTo>
                  <a:pt x="0" y="8"/>
                  <a:pt x="8" y="0"/>
                  <a:pt x="16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91" y="0"/>
                  <a:pt x="299" y="8"/>
                  <a:pt x="299" y="24"/>
                </a:cubicBezTo>
                <a:lnTo>
                  <a:pt x="299" y="24"/>
                </a:lnTo>
                <a:cubicBezTo>
                  <a:pt x="299" y="40"/>
                  <a:pt x="291" y="49"/>
                  <a:pt x="275" y="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93">
            <a:extLst>
              <a:ext uri="{FF2B5EF4-FFF2-40B4-BE49-F238E27FC236}">
                <a16:creationId xmlns:a16="http://schemas.microsoft.com/office/drawing/2014/main" id="{98711E47-7AB9-6641-BAF5-FBA2EB75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346" y="6883628"/>
            <a:ext cx="228761" cy="57192"/>
          </a:xfrm>
          <a:custGeom>
            <a:avLst/>
            <a:gdLst>
              <a:gd name="T0" fmla="*/ 170 w 195"/>
              <a:gd name="T1" fmla="*/ 49 h 50"/>
              <a:gd name="T2" fmla="*/ 170 w 195"/>
              <a:gd name="T3" fmla="*/ 49 h 50"/>
              <a:gd name="T4" fmla="*/ 16 w 195"/>
              <a:gd name="T5" fmla="*/ 49 h 50"/>
              <a:gd name="T6" fmla="*/ 0 w 195"/>
              <a:gd name="T7" fmla="*/ 24 h 50"/>
              <a:gd name="T8" fmla="*/ 0 w 195"/>
              <a:gd name="T9" fmla="*/ 24 h 50"/>
              <a:gd name="T10" fmla="*/ 16 w 195"/>
              <a:gd name="T11" fmla="*/ 0 h 50"/>
              <a:gd name="T12" fmla="*/ 170 w 195"/>
              <a:gd name="T13" fmla="*/ 0 h 50"/>
              <a:gd name="T14" fmla="*/ 194 w 195"/>
              <a:gd name="T15" fmla="*/ 24 h 50"/>
              <a:gd name="T16" fmla="*/ 194 w 195"/>
              <a:gd name="T17" fmla="*/ 24 h 50"/>
              <a:gd name="T18" fmla="*/ 170 w 195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" h="50">
                <a:moveTo>
                  <a:pt x="170" y="49"/>
                </a:moveTo>
                <a:lnTo>
                  <a:pt x="170" y="49"/>
                </a:lnTo>
                <a:cubicBezTo>
                  <a:pt x="16" y="49"/>
                  <a:pt x="16" y="49"/>
                  <a:pt x="16" y="49"/>
                </a:cubicBezTo>
                <a:cubicBezTo>
                  <a:pt x="8" y="49"/>
                  <a:pt x="0" y="41"/>
                  <a:pt x="0" y="24"/>
                </a:cubicBezTo>
                <a:lnTo>
                  <a:pt x="0" y="24"/>
                </a:lnTo>
                <a:cubicBezTo>
                  <a:pt x="0" y="16"/>
                  <a:pt x="8" y="0"/>
                  <a:pt x="1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6" y="0"/>
                  <a:pt x="194" y="16"/>
                  <a:pt x="194" y="24"/>
                </a:cubicBezTo>
                <a:lnTo>
                  <a:pt x="194" y="24"/>
                </a:lnTo>
                <a:cubicBezTo>
                  <a:pt x="194" y="41"/>
                  <a:pt x="186" y="49"/>
                  <a:pt x="170" y="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4">
            <a:extLst>
              <a:ext uri="{FF2B5EF4-FFF2-40B4-BE49-F238E27FC236}">
                <a16:creationId xmlns:a16="http://schemas.microsoft.com/office/drawing/2014/main" id="{78C8862C-6F80-B44F-921D-71575A01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7340" y="10751770"/>
            <a:ext cx="228761" cy="249558"/>
          </a:xfrm>
          <a:custGeom>
            <a:avLst/>
            <a:gdLst>
              <a:gd name="T0" fmla="*/ 194 w 195"/>
              <a:gd name="T1" fmla="*/ 210 h 211"/>
              <a:gd name="T2" fmla="*/ 194 w 195"/>
              <a:gd name="T3" fmla="*/ 210 h 211"/>
              <a:gd name="T4" fmla="*/ 89 w 195"/>
              <a:gd name="T5" fmla="*/ 210 h 211"/>
              <a:gd name="T6" fmla="*/ 0 w 195"/>
              <a:gd name="T7" fmla="*/ 113 h 211"/>
              <a:gd name="T8" fmla="*/ 0 w 195"/>
              <a:gd name="T9" fmla="*/ 105 h 211"/>
              <a:gd name="T10" fmla="*/ 97 w 195"/>
              <a:gd name="T11" fmla="*/ 0 h 211"/>
              <a:gd name="T12" fmla="*/ 194 w 195"/>
              <a:gd name="T13" fmla="*/ 97 h 211"/>
              <a:gd name="T14" fmla="*/ 194 w 195"/>
              <a:gd name="T15" fmla="*/ 210 h 211"/>
              <a:gd name="T16" fmla="*/ 97 w 195"/>
              <a:gd name="T17" fmla="*/ 65 h 211"/>
              <a:gd name="T18" fmla="*/ 97 w 195"/>
              <a:gd name="T19" fmla="*/ 65 h 211"/>
              <a:gd name="T20" fmla="*/ 57 w 195"/>
              <a:gd name="T21" fmla="*/ 105 h 211"/>
              <a:gd name="T22" fmla="*/ 57 w 195"/>
              <a:gd name="T23" fmla="*/ 113 h 211"/>
              <a:gd name="T24" fmla="*/ 89 w 195"/>
              <a:gd name="T25" fmla="*/ 146 h 211"/>
              <a:gd name="T26" fmla="*/ 130 w 195"/>
              <a:gd name="T27" fmla="*/ 146 h 211"/>
              <a:gd name="T28" fmla="*/ 130 w 195"/>
              <a:gd name="T29" fmla="*/ 97 h 211"/>
              <a:gd name="T30" fmla="*/ 97 w 195"/>
              <a:gd name="T31" fmla="*/ 6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211">
                <a:moveTo>
                  <a:pt x="194" y="210"/>
                </a:moveTo>
                <a:lnTo>
                  <a:pt x="194" y="210"/>
                </a:lnTo>
                <a:cubicBezTo>
                  <a:pt x="89" y="210"/>
                  <a:pt x="89" y="210"/>
                  <a:pt x="89" y="210"/>
                </a:cubicBezTo>
                <a:cubicBezTo>
                  <a:pt x="41" y="210"/>
                  <a:pt x="0" y="170"/>
                  <a:pt x="0" y="113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9"/>
                  <a:pt x="41" y="0"/>
                  <a:pt x="97" y="0"/>
                </a:cubicBezTo>
                <a:cubicBezTo>
                  <a:pt x="154" y="0"/>
                  <a:pt x="194" y="41"/>
                  <a:pt x="194" y="97"/>
                </a:cubicBezTo>
                <a:lnTo>
                  <a:pt x="194" y="210"/>
                </a:lnTo>
                <a:close/>
                <a:moveTo>
                  <a:pt x="97" y="65"/>
                </a:moveTo>
                <a:lnTo>
                  <a:pt x="97" y="65"/>
                </a:lnTo>
                <a:cubicBezTo>
                  <a:pt x="73" y="65"/>
                  <a:pt x="57" y="81"/>
                  <a:pt x="57" y="105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30"/>
                  <a:pt x="73" y="146"/>
                  <a:pt x="89" y="146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130" y="97"/>
                  <a:pt x="130" y="97"/>
                  <a:pt x="130" y="97"/>
                </a:cubicBezTo>
                <a:cubicBezTo>
                  <a:pt x="130" y="81"/>
                  <a:pt x="114" y="65"/>
                  <a:pt x="97" y="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5">
            <a:extLst>
              <a:ext uri="{FF2B5EF4-FFF2-40B4-BE49-F238E27FC236}">
                <a16:creationId xmlns:a16="http://schemas.microsoft.com/office/drawing/2014/main" id="{F46F52ED-1752-EC43-891B-5BEE9C52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0904" y="10751770"/>
            <a:ext cx="228761" cy="249558"/>
          </a:xfrm>
          <a:custGeom>
            <a:avLst/>
            <a:gdLst>
              <a:gd name="T0" fmla="*/ 97 w 195"/>
              <a:gd name="T1" fmla="*/ 210 h 211"/>
              <a:gd name="T2" fmla="*/ 97 w 195"/>
              <a:gd name="T3" fmla="*/ 210 h 211"/>
              <a:gd name="T4" fmla="*/ 0 w 195"/>
              <a:gd name="T5" fmla="*/ 210 h 211"/>
              <a:gd name="T6" fmla="*/ 0 w 195"/>
              <a:gd name="T7" fmla="*/ 97 h 211"/>
              <a:gd name="T8" fmla="*/ 97 w 195"/>
              <a:gd name="T9" fmla="*/ 0 h 211"/>
              <a:gd name="T10" fmla="*/ 194 w 195"/>
              <a:gd name="T11" fmla="*/ 105 h 211"/>
              <a:gd name="T12" fmla="*/ 194 w 195"/>
              <a:gd name="T13" fmla="*/ 113 h 211"/>
              <a:gd name="T14" fmla="*/ 97 w 195"/>
              <a:gd name="T15" fmla="*/ 210 h 211"/>
              <a:gd name="T16" fmla="*/ 57 w 195"/>
              <a:gd name="T17" fmla="*/ 146 h 211"/>
              <a:gd name="T18" fmla="*/ 57 w 195"/>
              <a:gd name="T19" fmla="*/ 146 h 211"/>
              <a:gd name="T20" fmla="*/ 97 w 195"/>
              <a:gd name="T21" fmla="*/ 146 h 211"/>
              <a:gd name="T22" fmla="*/ 130 w 195"/>
              <a:gd name="T23" fmla="*/ 113 h 211"/>
              <a:gd name="T24" fmla="*/ 130 w 195"/>
              <a:gd name="T25" fmla="*/ 105 h 211"/>
              <a:gd name="T26" fmla="*/ 97 w 195"/>
              <a:gd name="T27" fmla="*/ 65 h 211"/>
              <a:gd name="T28" fmla="*/ 57 w 195"/>
              <a:gd name="T29" fmla="*/ 97 h 211"/>
              <a:gd name="T30" fmla="*/ 57 w 195"/>
              <a:gd name="T31" fmla="*/ 14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211">
                <a:moveTo>
                  <a:pt x="97" y="210"/>
                </a:moveTo>
                <a:lnTo>
                  <a:pt x="97" y="210"/>
                </a:lnTo>
                <a:cubicBezTo>
                  <a:pt x="0" y="210"/>
                  <a:pt x="0" y="210"/>
                  <a:pt x="0" y="21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1"/>
                  <a:pt x="41" y="0"/>
                  <a:pt x="97" y="0"/>
                </a:cubicBezTo>
                <a:cubicBezTo>
                  <a:pt x="146" y="0"/>
                  <a:pt x="194" y="49"/>
                  <a:pt x="194" y="105"/>
                </a:cubicBezTo>
                <a:cubicBezTo>
                  <a:pt x="194" y="113"/>
                  <a:pt x="194" y="113"/>
                  <a:pt x="194" y="113"/>
                </a:cubicBezTo>
                <a:cubicBezTo>
                  <a:pt x="194" y="170"/>
                  <a:pt x="154" y="210"/>
                  <a:pt x="97" y="210"/>
                </a:cubicBezTo>
                <a:close/>
                <a:moveTo>
                  <a:pt x="57" y="146"/>
                </a:moveTo>
                <a:lnTo>
                  <a:pt x="57" y="146"/>
                </a:lnTo>
                <a:cubicBezTo>
                  <a:pt x="97" y="146"/>
                  <a:pt x="97" y="146"/>
                  <a:pt x="97" y="146"/>
                </a:cubicBezTo>
                <a:cubicBezTo>
                  <a:pt x="113" y="146"/>
                  <a:pt x="130" y="130"/>
                  <a:pt x="130" y="113"/>
                </a:cubicBezTo>
                <a:cubicBezTo>
                  <a:pt x="130" y="105"/>
                  <a:pt x="130" y="105"/>
                  <a:pt x="130" y="105"/>
                </a:cubicBezTo>
                <a:cubicBezTo>
                  <a:pt x="130" y="81"/>
                  <a:pt x="113" y="65"/>
                  <a:pt x="97" y="65"/>
                </a:cubicBezTo>
                <a:cubicBezTo>
                  <a:pt x="73" y="65"/>
                  <a:pt x="57" y="81"/>
                  <a:pt x="57" y="97"/>
                </a:cubicBezTo>
                <a:lnTo>
                  <a:pt x="57" y="14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6">
            <a:extLst>
              <a:ext uri="{FF2B5EF4-FFF2-40B4-BE49-F238E27FC236}">
                <a16:creationId xmlns:a16="http://schemas.microsoft.com/office/drawing/2014/main" id="{9EE17C92-E2A8-A64F-AFE3-5817A2E56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4110" y="11230088"/>
            <a:ext cx="77988" cy="332743"/>
          </a:xfrm>
          <a:custGeom>
            <a:avLst/>
            <a:gdLst>
              <a:gd name="T0" fmla="*/ 65 w 66"/>
              <a:gd name="T1" fmla="*/ 283 h 284"/>
              <a:gd name="T2" fmla="*/ 65 w 66"/>
              <a:gd name="T3" fmla="*/ 283 h 284"/>
              <a:gd name="T4" fmla="*/ 0 w 66"/>
              <a:gd name="T5" fmla="*/ 283 h 284"/>
              <a:gd name="T6" fmla="*/ 0 w 66"/>
              <a:gd name="T7" fmla="*/ 33 h 284"/>
              <a:gd name="T8" fmla="*/ 32 w 66"/>
              <a:gd name="T9" fmla="*/ 0 h 284"/>
              <a:gd name="T10" fmla="*/ 32 w 66"/>
              <a:gd name="T11" fmla="*/ 0 h 284"/>
              <a:gd name="T12" fmla="*/ 65 w 66"/>
              <a:gd name="T13" fmla="*/ 33 h 284"/>
              <a:gd name="T14" fmla="*/ 65 w 66"/>
              <a:gd name="T15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284">
                <a:moveTo>
                  <a:pt x="65" y="283"/>
                </a:moveTo>
                <a:lnTo>
                  <a:pt x="65" y="283"/>
                </a:lnTo>
                <a:cubicBezTo>
                  <a:pt x="0" y="283"/>
                  <a:pt x="0" y="283"/>
                  <a:pt x="0" y="28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2" y="0"/>
                </a:cubicBezTo>
                <a:lnTo>
                  <a:pt x="32" y="0"/>
                </a:lnTo>
                <a:cubicBezTo>
                  <a:pt x="48" y="0"/>
                  <a:pt x="65" y="17"/>
                  <a:pt x="65" y="33"/>
                </a:cubicBezTo>
                <a:lnTo>
                  <a:pt x="65" y="28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7">
            <a:extLst>
              <a:ext uri="{FF2B5EF4-FFF2-40B4-BE49-F238E27FC236}">
                <a16:creationId xmlns:a16="http://schemas.microsoft.com/office/drawing/2014/main" id="{0FB07B74-E613-0F4C-812B-7D1A647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311" y="10959734"/>
            <a:ext cx="67587" cy="192369"/>
          </a:xfrm>
          <a:custGeom>
            <a:avLst/>
            <a:gdLst>
              <a:gd name="T0" fmla="*/ 57 w 58"/>
              <a:gd name="T1" fmla="*/ 162 h 163"/>
              <a:gd name="T2" fmla="*/ 0 w 58"/>
              <a:gd name="T3" fmla="*/ 162 h 163"/>
              <a:gd name="T4" fmla="*/ 0 w 58"/>
              <a:gd name="T5" fmla="*/ 0 h 163"/>
              <a:gd name="T6" fmla="*/ 57 w 58"/>
              <a:gd name="T7" fmla="*/ 0 h 163"/>
              <a:gd name="T8" fmla="*/ 57 w 58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63">
                <a:moveTo>
                  <a:pt x="57" y="162"/>
                </a:moveTo>
                <a:lnTo>
                  <a:pt x="0" y="162"/>
                </a:lnTo>
                <a:lnTo>
                  <a:pt x="0" y="0"/>
                </a:lnTo>
                <a:lnTo>
                  <a:pt x="57" y="0"/>
                </a:lnTo>
                <a:lnTo>
                  <a:pt x="57" y="16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8">
            <a:extLst>
              <a:ext uri="{FF2B5EF4-FFF2-40B4-BE49-F238E27FC236}">
                <a16:creationId xmlns:a16="http://schemas.microsoft.com/office/drawing/2014/main" id="{7542B809-9B0A-0B4E-8F06-0CADFBE1E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169" y="11126106"/>
            <a:ext cx="764268" cy="488717"/>
          </a:xfrm>
          <a:custGeom>
            <a:avLst/>
            <a:gdLst>
              <a:gd name="T0" fmla="*/ 65 w 648"/>
              <a:gd name="T1" fmla="*/ 0 h 413"/>
              <a:gd name="T2" fmla="*/ 65 w 648"/>
              <a:gd name="T3" fmla="*/ 0 h 413"/>
              <a:gd name="T4" fmla="*/ 65 w 648"/>
              <a:gd name="T5" fmla="*/ 56 h 413"/>
              <a:gd name="T6" fmla="*/ 590 w 648"/>
              <a:gd name="T7" fmla="*/ 56 h 413"/>
              <a:gd name="T8" fmla="*/ 590 w 648"/>
              <a:gd name="T9" fmla="*/ 347 h 413"/>
              <a:gd name="T10" fmla="*/ 590 w 648"/>
              <a:gd name="T11" fmla="*/ 347 h 413"/>
              <a:gd name="T12" fmla="*/ 65 w 648"/>
              <a:gd name="T13" fmla="*/ 347 h 413"/>
              <a:gd name="T14" fmla="*/ 65 w 648"/>
              <a:gd name="T15" fmla="*/ 113 h 413"/>
              <a:gd name="T16" fmla="*/ 32 w 648"/>
              <a:gd name="T17" fmla="*/ 80 h 413"/>
              <a:gd name="T18" fmla="*/ 32 w 648"/>
              <a:gd name="T19" fmla="*/ 80 h 413"/>
              <a:gd name="T20" fmla="*/ 0 w 648"/>
              <a:gd name="T21" fmla="*/ 113 h 413"/>
              <a:gd name="T22" fmla="*/ 0 w 648"/>
              <a:gd name="T23" fmla="*/ 347 h 413"/>
              <a:gd name="T24" fmla="*/ 65 w 648"/>
              <a:gd name="T25" fmla="*/ 412 h 413"/>
              <a:gd name="T26" fmla="*/ 590 w 648"/>
              <a:gd name="T27" fmla="*/ 412 h 413"/>
              <a:gd name="T28" fmla="*/ 647 w 648"/>
              <a:gd name="T29" fmla="*/ 347 h 413"/>
              <a:gd name="T30" fmla="*/ 647 w 648"/>
              <a:gd name="T31" fmla="*/ 0 h 413"/>
              <a:gd name="T32" fmla="*/ 65 w 648"/>
              <a:gd name="T33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8" h="413">
                <a:moveTo>
                  <a:pt x="65" y="0"/>
                </a:moveTo>
                <a:lnTo>
                  <a:pt x="65" y="0"/>
                </a:lnTo>
                <a:cubicBezTo>
                  <a:pt x="65" y="56"/>
                  <a:pt x="65" y="56"/>
                  <a:pt x="65" y="56"/>
                </a:cubicBezTo>
                <a:cubicBezTo>
                  <a:pt x="590" y="56"/>
                  <a:pt x="590" y="56"/>
                  <a:pt x="590" y="56"/>
                </a:cubicBezTo>
                <a:cubicBezTo>
                  <a:pt x="590" y="347"/>
                  <a:pt x="590" y="347"/>
                  <a:pt x="590" y="347"/>
                </a:cubicBezTo>
                <a:lnTo>
                  <a:pt x="590" y="347"/>
                </a:lnTo>
                <a:cubicBezTo>
                  <a:pt x="65" y="347"/>
                  <a:pt x="65" y="347"/>
                  <a:pt x="65" y="347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97"/>
                  <a:pt x="48" y="80"/>
                  <a:pt x="32" y="80"/>
                </a:cubicBezTo>
                <a:lnTo>
                  <a:pt x="32" y="80"/>
                </a:lnTo>
                <a:cubicBezTo>
                  <a:pt x="16" y="80"/>
                  <a:pt x="0" y="97"/>
                  <a:pt x="0" y="113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79"/>
                  <a:pt x="32" y="412"/>
                  <a:pt x="65" y="412"/>
                </a:cubicBezTo>
                <a:cubicBezTo>
                  <a:pt x="590" y="412"/>
                  <a:pt x="590" y="412"/>
                  <a:pt x="590" y="412"/>
                </a:cubicBezTo>
                <a:cubicBezTo>
                  <a:pt x="622" y="412"/>
                  <a:pt x="647" y="379"/>
                  <a:pt x="647" y="347"/>
                </a:cubicBezTo>
                <a:cubicBezTo>
                  <a:pt x="647" y="0"/>
                  <a:pt x="647" y="0"/>
                  <a:pt x="647" y="0"/>
                </a:cubicBezTo>
                <a:lnTo>
                  <a:pt x="65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9">
            <a:extLst>
              <a:ext uri="{FF2B5EF4-FFF2-40B4-BE49-F238E27FC236}">
                <a16:creationId xmlns:a16="http://schemas.microsoft.com/office/drawing/2014/main" id="{C2F9BF4F-7E46-5E4D-8564-6F58D5F5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2983" y="10923342"/>
            <a:ext cx="935841" cy="265153"/>
          </a:xfrm>
          <a:custGeom>
            <a:avLst/>
            <a:gdLst>
              <a:gd name="T0" fmla="*/ 703 w 793"/>
              <a:gd name="T1" fmla="*/ 226 h 227"/>
              <a:gd name="T2" fmla="*/ 703 w 793"/>
              <a:gd name="T3" fmla="*/ 226 h 227"/>
              <a:gd name="T4" fmla="*/ 89 w 793"/>
              <a:gd name="T5" fmla="*/ 226 h 227"/>
              <a:gd name="T6" fmla="*/ 0 w 793"/>
              <a:gd name="T7" fmla="*/ 137 h 227"/>
              <a:gd name="T8" fmla="*/ 0 w 793"/>
              <a:gd name="T9" fmla="*/ 89 h 227"/>
              <a:gd name="T10" fmla="*/ 89 w 793"/>
              <a:gd name="T11" fmla="*/ 0 h 227"/>
              <a:gd name="T12" fmla="*/ 703 w 793"/>
              <a:gd name="T13" fmla="*/ 0 h 227"/>
              <a:gd name="T14" fmla="*/ 792 w 793"/>
              <a:gd name="T15" fmla="*/ 89 h 227"/>
              <a:gd name="T16" fmla="*/ 792 w 793"/>
              <a:gd name="T17" fmla="*/ 137 h 227"/>
              <a:gd name="T18" fmla="*/ 703 w 793"/>
              <a:gd name="T19" fmla="*/ 226 h 227"/>
              <a:gd name="T20" fmla="*/ 89 w 793"/>
              <a:gd name="T21" fmla="*/ 64 h 227"/>
              <a:gd name="T22" fmla="*/ 89 w 793"/>
              <a:gd name="T23" fmla="*/ 64 h 227"/>
              <a:gd name="T24" fmla="*/ 65 w 793"/>
              <a:gd name="T25" fmla="*/ 89 h 227"/>
              <a:gd name="T26" fmla="*/ 65 w 793"/>
              <a:gd name="T27" fmla="*/ 137 h 227"/>
              <a:gd name="T28" fmla="*/ 89 w 793"/>
              <a:gd name="T29" fmla="*/ 161 h 227"/>
              <a:gd name="T30" fmla="*/ 703 w 793"/>
              <a:gd name="T31" fmla="*/ 161 h 227"/>
              <a:gd name="T32" fmla="*/ 736 w 793"/>
              <a:gd name="T33" fmla="*/ 137 h 227"/>
              <a:gd name="T34" fmla="*/ 736 w 793"/>
              <a:gd name="T35" fmla="*/ 89 h 227"/>
              <a:gd name="T36" fmla="*/ 703 w 793"/>
              <a:gd name="T37" fmla="*/ 64 h 227"/>
              <a:gd name="T38" fmla="*/ 89 w 793"/>
              <a:gd name="T39" fmla="*/ 6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3" h="227">
                <a:moveTo>
                  <a:pt x="703" y="226"/>
                </a:moveTo>
                <a:lnTo>
                  <a:pt x="703" y="226"/>
                </a:lnTo>
                <a:cubicBezTo>
                  <a:pt x="89" y="226"/>
                  <a:pt x="89" y="226"/>
                  <a:pt x="89" y="226"/>
                </a:cubicBezTo>
                <a:cubicBezTo>
                  <a:pt x="41" y="226"/>
                  <a:pt x="0" y="186"/>
                  <a:pt x="0" y="13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0"/>
                  <a:pt x="41" y="0"/>
                  <a:pt x="89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52" y="0"/>
                  <a:pt x="792" y="40"/>
                  <a:pt x="792" y="89"/>
                </a:cubicBezTo>
                <a:cubicBezTo>
                  <a:pt x="792" y="137"/>
                  <a:pt x="792" y="137"/>
                  <a:pt x="792" y="137"/>
                </a:cubicBezTo>
                <a:cubicBezTo>
                  <a:pt x="792" y="186"/>
                  <a:pt x="752" y="226"/>
                  <a:pt x="703" y="226"/>
                </a:cubicBezTo>
                <a:close/>
                <a:moveTo>
                  <a:pt x="89" y="64"/>
                </a:moveTo>
                <a:lnTo>
                  <a:pt x="89" y="64"/>
                </a:lnTo>
                <a:cubicBezTo>
                  <a:pt x="73" y="64"/>
                  <a:pt x="65" y="81"/>
                  <a:pt x="65" y="89"/>
                </a:cubicBezTo>
                <a:cubicBezTo>
                  <a:pt x="65" y="137"/>
                  <a:pt x="65" y="137"/>
                  <a:pt x="65" y="137"/>
                </a:cubicBezTo>
                <a:cubicBezTo>
                  <a:pt x="65" y="153"/>
                  <a:pt x="73" y="161"/>
                  <a:pt x="89" y="161"/>
                </a:cubicBezTo>
                <a:cubicBezTo>
                  <a:pt x="703" y="161"/>
                  <a:pt x="703" y="161"/>
                  <a:pt x="703" y="161"/>
                </a:cubicBezTo>
                <a:cubicBezTo>
                  <a:pt x="720" y="161"/>
                  <a:pt x="736" y="153"/>
                  <a:pt x="736" y="137"/>
                </a:cubicBezTo>
                <a:cubicBezTo>
                  <a:pt x="736" y="89"/>
                  <a:pt x="736" y="89"/>
                  <a:pt x="736" y="89"/>
                </a:cubicBezTo>
                <a:cubicBezTo>
                  <a:pt x="736" y="81"/>
                  <a:pt x="720" y="64"/>
                  <a:pt x="703" y="64"/>
                </a:cubicBezTo>
                <a:lnTo>
                  <a:pt x="89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0">
            <a:extLst>
              <a:ext uri="{FF2B5EF4-FFF2-40B4-BE49-F238E27FC236}">
                <a16:creationId xmlns:a16="http://schemas.microsoft.com/office/drawing/2014/main" id="{1D2B213E-5D44-D94F-9BC8-91922350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579" y="2594360"/>
            <a:ext cx="982634" cy="114381"/>
          </a:xfrm>
          <a:custGeom>
            <a:avLst/>
            <a:gdLst>
              <a:gd name="T0" fmla="*/ 833 w 834"/>
              <a:gd name="T1" fmla="*/ 97 h 98"/>
              <a:gd name="T2" fmla="*/ 0 w 834"/>
              <a:gd name="T3" fmla="*/ 97 h 98"/>
              <a:gd name="T4" fmla="*/ 0 w 834"/>
              <a:gd name="T5" fmla="*/ 0 h 98"/>
              <a:gd name="T6" fmla="*/ 833 w 834"/>
              <a:gd name="T7" fmla="*/ 0 h 98"/>
              <a:gd name="T8" fmla="*/ 833 w 834"/>
              <a:gd name="T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98">
                <a:moveTo>
                  <a:pt x="833" y="97"/>
                </a:moveTo>
                <a:lnTo>
                  <a:pt x="0" y="97"/>
                </a:lnTo>
                <a:lnTo>
                  <a:pt x="0" y="0"/>
                </a:lnTo>
                <a:lnTo>
                  <a:pt x="833" y="0"/>
                </a:lnTo>
                <a:lnTo>
                  <a:pt x="833" y="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1">
            <a:extLst>
              <a:ext uri="{FF2B5EF4-FFF2-40B4-BE49-F238E27FC236}">
                <a16:creationId xmlns:a16="http://schemas.microsoft.com/office/drawing/2014/main" id="{D99BD880-57E9-A446-B86B-380CF4CF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364" y="2880310"/>
            <a:ext cx="213162" cy="88387"/>
          </a:xfrm>
          <a:custGeom>
            <a:avLst/>
            <a:gdLst>
              <a:gd name="T0" fmla="*/ 138 w 179"/>
              <a:gd name="T1" fmla="*/ 73 h 74"/>
              <a:gd name="T2" fmla="*/ 138 w 179"/>
              <a:gd name="T3" fmla="*/ 73 h 74"/>
              <a:gd name="T4" fmla="*/ 41 w 179"/>
              <a:gd name="T5" fmla="*/ 73 h 74"/>
              <a:gd name="T6" fmla="*/ 0 w 179"/>
              <a:gd name="T7" fmla="*/ 41 h 74"/>
              <a:gd name="T8" fmla="*/ 0 w 179"/>
              <a:gd name="T9" fmla="*/ 41 h 74"/>
              <a:gd name="T10" fmla="*/ 41 w 179"/>
              <a:gd name="T11" fmla="*/ 0 h 74"/>
              <a:gd name="T12" fmla="*/ 138 w 179"/>
              <a:gd name="T13" fmla="*/ 0 h 74"/>
              <a:gd name="T14" fmla="*/ 178 w 179"/>
              <a:gd name="T15" fmla="*/ 41 h 74"/>
              <a:gd name="T16" fmla="*/ 178 w 179"/>
              <a:gd name="T17" fmla="*/ 41 h 74"/>
              <a:gd name="T18" fmla="*/ 138 w 179"/>
              <a:gd name="T1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74">
                <a:moveTo>
                  <a:pt x="138" y="73"/>
                </a:moveTo>
                <a:lnTo>
                  <a:pt x="138" y="73"/>
                </a:lnTo>
                <a:cubicBezTo>
                  <a:pt x="41" y="73"/>
                  <a:pt x="41" y="73"/>
                  <a:pt x="41" y="73"/>
                </a:cubicBezTo>
                <a:cubicBezTo>
                  <a:pt x="16" y="73"/>
                  <a:pt x="0" y="57"/>
                  <a:pt x="0" y="41"/>
                </a:cubicBezTo>
                <a:lnTo>
                  <a:pt x="0" y="41"/>
                </a:lnTo>
                <a:cubicBezTo>
                  <a:pt x="0" y="17"/>
                  <a:pt x="16" y="0"/>
                  <a:pt x="4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2" y="0"/>
                  <a:pt x="178" y="17"/>
                  <a:pt x="178" y="41"/>
                </a:cubicBezTo>
                <a:lnTo>
                  <a:pt x="178" y="41"/>
                </a:lnTo>
                <a:cubicBezTo>
                  <a:pt x="178" y="57"/>
                  <a:pt x="162" y="73"/>
                  <a:pt x="138" y="7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2">
            <a:extLst>
              <a:ext uri="{FF2B5EF4-FFF2-40B4-BE49-F238E27FC236}">
                <a16:creationId xmlns:a16="http://schemas.microsoft.com/office/drawing/2014/main" id="{73F943CA-41CB-B340-8B47-D732D5FFC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190" y="2308407"/>
            <a:ext cx="1086617" cy="831858"/>
          </a:xfrm>
          <a:custGeom>
            <a:avLst/>
            <a:gdLst>
              <a:gd name="T0" fmla="*/ 784 w 922"/>
              <a:gd name="T1" fmla="*/ 704 h 705"/>
              <a:gd name="T2" fmla="*/ 784 w 922"/>
              <a:gd name="T3" fmla="*/ 704 h 705"/>
              <a:gd name="T4" fmla="*/ 137 w 922"/>
              <a:gd name="T5" fmla="*/ 704 h 705"/>
              <a:gd name="T6" fmla="*/ 0 w 922"/>
              <a:gd name="T7" fmla="*/ 566 h 705"/>
              <a:gd name="T8" fmla="*/ 0 w 922"/>
              <a:gd name="T9" fmla="*/ 138 h 705"/>
              <a:gd name="T10" fmla="*/ 137 w 922"/>
              <a:gd name="T11" fmla="*/ 0 h 705"/>
              <a:gd name="T12" fmla="*/ 784 w 922"/>
              <a:gd name="T13" fmla="*/ 0 h 705"/>
              <a:gd name="T14" fmla="*/ 921 w 922"/>
              <a:gd name="T15" fmla="*/ 138 h 705"/>
              <a:gd name="T16" fmla="*/ 921 w 922"/>
              <a:gd name="T17" fmla="*/ 566 h 705"/>
              <a:gd name="T18" fmla="*/ 784 w 922"/>
              <a:gd name="T19" fmla="*/ 704 h 705"/>
              <a:gd name="T20" fmla="*/ 137 w 922"/>
              <a:gd name="T21" fmla="*/ 73 h 705"/>
              <a:gd name="T22" fmla="*/ 137 w 922"/>
              <a:gd name="T23" fmla="*/ 73 h 705"/>
              <a:gd name="T24" fmla="*/ 72 w 922"/>
              <a:gd name="T25" fmla="*/ 138 h 705"/>
              <a:gd name="T26" fmla="*/ 72 w 922"/>
              <a:gd name="T27" fmla="*/ 566 h 705"/>
              <a:gd name="T28" fmla="*/ 137 w 922"/>
              <a:gd name="T29" fmla="*/ 631 h 705"/>
              <a:gd name="T30" fmla="*/ 784 w 922"/>
              <a:gd name="T31" fmla="*/ 631 h 705"/>
              <a:gd name="T32" fmla="*/ 849 w 922"/>
              <a:gd name="T33" fmla="*/ 566 h 705"/>
              <a:gd name="T34" fmla="*/ 849 w 922"/>
              <a:gd name="T35" fmla="*/ 138 h 705"/>
              <a:gd name="T36" fmla="*/ 784 w 922"/>
              <a:gd name="T37" fmla="*/ 73 h 705"/>
              <a:gd name="T38" fmla="*/ 137 w 922"/>
              <a:gd name="T39" fmla="*/ 73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2" h="705">
                <a:moveTo>
                  <a:pt x="784" y="704"/>
                </a:moveTo>
                <a:lnTo>
                  <a:pt x="784" y="704"/>
                </a:lnTo>
                <a:cubicBezTo>
                  <a:pt x="137" y="704"/>
                  <a:pt x="137" y="704"/>
                  <a:pt x="137" y="704"/>
                </a:cubicBezTo>
                <a:cubicBezTo>
                  <a:pt x="64" y="704"/>
                  <a:pt x="0" y="639"/>
                  <a:pt x="0" y="56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57"/>
                  <a:pt x="64" y="0"/>
                  <a:pt x="137" y="0"/>
                </a:cubicBezTo>
                <a:cubicBezTo>
                  <a:pt x="784" y="0"/>
                  <a:pt x="784" y="0"/>
                  <a:pt x="784" y="0"/>
                </a:cubicBezTo>
                <a:cubicBezTo>
                  <a:pt x="857" y="0"/>
                  <a:pt x="921" y="57"/>
                  <a:pt x="921" y="138"/>
                </a:cubicBezTo>
                <a:cubicBezTo>
                  <a:pt x="921" y="566"/>
                  <a:pt x="921" y="566"/>
                  <a:pt x="921" y="566"/>
                </a:cubicBezTo>
                <a:cubicBezTo>
                  <a:pt x="921" y="639"/>
                  <a:pt x="857" y="704"/>
                  <a:pt x="784" y="704"/>
                </a:cubicBezTo>
                <a:close/>
                <a:moveTo>
                  <a:pt x="137" y="73"/>
                </a:moveTo>
                <a:lnTo>
                  <a:pt x="137" y="73"/>
                </a:lnTo>
                <a:cubicBezTo>
                  <a:pt x="105" y="73"/>
                  <a:pt x="72" y="97"/>
                  <a:pt x="72" y="138"/>
                </a:cubicBezTo>
                <a:cubicBezTo>
                  <a:pt x="72" y="566"/>
                  <a:pt x="72" y="566"/>
                  <a:pt x="72" y="566"/>
                </a:cubicBezTo>
                <a:cubicBezTo>
                  <a:pt x="72" y="599"/>
                  <a:pt x="105" y="631"/>
                  <a:pt x="137" y="631"/>
                </a:cubicBezTo>
                <a:cubicBezTo>
                  <a:pt x="784" y="631"/>
                  <a:pt x="784" y="631"/>
                  <a:pt x="784" y="631"/>
                </a:cubicBezTo>
                <a:cubicBezTo>
                  <a:pt x="816" y="631"/>
                  <a:pt x="849" y="599"/>
                  <a:pt x="849" y="566"/>
                </a:cubicBezTo>
                <a:cubicBezTo>
                  <a:pt x="849" y="138"/>
                  <a:pt x="849" y="138"/>
                  <a:pt x="849" y="138"/>
                </a:cubicBezTo>
                <a:cubicBezTo>
                  <a:pt x="849" y="97"/>
                  <a:pt x="816" y="73"/>
                  <a:pt x="784" y="73"/>
                </a:cubicBezTo>
                <a:lnTo>
                  <a:pt x="137" y="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3">
            <a:extLst>
              <a:ext uri="{FF2B5EF4-FFF2-40B4-BE49-F238E27FC236}">
                <a16:creationId xmlns:a16="http://schemas.microsoft.com/office/drawing/2014/main" id="{11B7DD45-4AA4-8241-9E6E-38F48DC8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656" y="5604646"/>
            <a:ext cx="8542145" cy="7939050"/>
          </a:xfrm>
          <a:custGeom>
            <a:avLst/>
            <a:gdLst>
              <a:gd name="T0" fmla="*/ 0 w 7244"/>
              <a:gd name="T1" fmla="*/ 0 h 6734"/>
              <a:gd name="T2" fmla="*/ 558 w 7244"/>
              <a:gd name="T3" fmla="*/ 994 h 6734"/>
              <a:gd name="T4" fmla="*/ 1480 w 7244"/>
              <a:gd name="T5" fmla="*/ 3330 h 6734"/>
              <a:gd name="T6" fmla="*/ 1649 w 7244"/>
              <a:gd name="T7" fmla="*/ 3233 h 6734"/>
              <a:gd name="T8" fmla="*/ 2223 w 7244"/>
              <a:gd name="T9" fmla="*/ 4583 h 6734"/>
              <a:gd name="T10" fmla="*/ 2466 w 7244"/>
              <a:gd name="T11" fmla="*/ 5027 h 6734"/>
              <a:gd name="T12" fmla="*/ 2612 w 7244"/>
              <a:gd name="T13" fmla="*/ 5464 h 6734"/>
              <a:gd name="T14" fmla="*/ 3323 w 7244"/>
              <a:gd name="T15" fmla="*/ 6006 h 6734"/>
              <a:gd name="T16" fmla="*/ 3622 w 7244"/>
              <a:gd name="T17" fmla="*/ 6733 h 6734"/>
              <a:gd name="T18" fmla="*/ 3970 w 7244"/>
              <a:gd name="T19" fmla="*/ 6191 h 6734"/>
              <a:gd name="T20" fmla="*/ 4502 w 7244"/>
              <a:gd name="T21" fmla="*/ 4380 h 6734"/>
              <a:gd name="T22" fmla="*/ 5052 w 7244"/>
              <a:gd name="T23" fmla="*/ 3257 h 6734"/>
              <a:gd name="T24" fmla="*/ 5666 w 7244"/>
              <a:gd name="T25" fmla="*/ 3556 h 6734"/>
              <a:gd name="T26" fmla="*/ 5772 w 7244"/>
              <a:gd name="T27" fmla="*/ 3459 h 6734"/>
              <a:gd name="T28" fmla="*/ 5925 w 7244"/>
              <a:gd name="T29" fmla="*/ 2990 h 6734"/>
              <a:gd name="T30" fmla="*/ 6014 w 7244"/>
              <a:gd name="T31" fmla="*/ 2181 h 6734"/>
              <a:gd name="T32" fmla="*/ 6710 w 7244"/>
              <a:gd name="T33" fmla="*/ 1349 h 6734"/>
              <a:gd name="T34" fmla="*/ 7243 w 7244"/>
              <a:gd name="T35" fmla="*/ 0 h 6734"/>
              <a:gd name="T36" fmla="*/ 0 w 7244"/>
              <a:gd name="T37" fmla="*/ 0 h 6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44" h="6734">
                <a:moveTo>
                  <a:pt x="0" y="0"/>
                </a:moveTo>
                <a:lnTo>
                  <a:pt x="558" y="994"/>
                </a:lnTo>
                <a:lnTo>
                  <a:pt x="1480" y="3330"/>
                </a:lnTo>
                <a:lnTo>
                  <a:pt x="1649" y="3233"/>
                </a:lnTo>
                <a:lnTo>
                  <a:pt x="2223" y="4583"/>
                </a:lnTo>
                <a:lnTo>
                  <a:pt x="2466" y="5027"/>
                </a:lnTo>
                <a:lnTo>
                  <a:pt x="2612" y="5464"/>
                </a:lnTo>
                <a:lnTo>
                  <a:pt x="3323" y="6006"/>
                </a:lnTo>
                <a:lnTo>
                  <a:pt x="3622" y="6733"/>
                </a:lnTo>
                <a:lnTo>
                  <a:pt x="3970" y="6191"/>
                </a:lnTo>
                <a:lnTo>
                  <a:pt x="4502" y="4380"/>
                </a:lnTo>
                <a:lnTo>
                  <a:pt x="5052" y="3257"/>
                </a:lnTo>
                <a:lnTo>
                  <a:pt x="5666" y="3556"/>
                </a:lnTo>
                <a:lnTo>
                  <a:pt x="5772" y="3459"/>
                </a:lnTo>
                <a:lnTo>
                  <a:pt x="5925" y="2990"/>
                </a:lnTo>
                <a:lnTo>
                  <a:pt x="6014" y="2181"/>
                </a:lnTo>
                <a:lnTo>
                  <a:pt x="6710" y="1349"/>
                </a:lnTo>
                <a:lnTo>
                  <a:pt x="724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4">
            <a:extLst>
              <a:ext uri="{FF2B5EF4-FFF2-40B4-BE49-F238E27FC236}">
                <a16:creationId xmlns:a16="http://schemas.microsoft.com/office/drawing/2014/main" id="{DBA162EC-1D15-F643-AE2E-C5F5E9EA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656" y="1944469"/>
            <a:ext cx="8542145" cy="3660177"/>
          </a:xfrm>
          <a:custGeom>
            <a:avLst/>
            <a:gdLst>
              <a:gd name="T0" fmla="*/ 0 w 7244"/>
              <a:gd name="T1" fmla="*/ 3105 h 3106"/>
              <a:gd name="T2" fmla="*/ 768 w 7244"/>
              <a:gd name="T3" fmla="*/ 2232 h 3106"/>
              <a:gd name="T4" fmla="*/ 1609 w 7244"/>
              <a:gd name="T5" fmla="*/ 1941 h 3106"/>
              <a:gd name="T6" fmla="*/ 1827 w 7244"/>
              <a:gd name="T7" fmla="*/ 1528 h 3106"/>
              <a:gd name="T8" fmla="*/ 2151 w 7244"/>
              <a:gd name="T9" fmla="*/ 1310 h 3106"/>
              <a:gd name="T10" fmla="*/ 2563 w 7244"/>
              <a:gd name="T11" fmla="*/ 1658 h 3106"/>
              <a:gd name="T12" fmla="*/ 3549 w 7244"/>
              <a:gd name="T13" fmla="*/ 607 h 3106"/>
              <a:gd name="T14" fmla="*/ 4010 w 7244"/>
              <a:gd name="T15" fmla="*/ 0 h 3106"/>
              <a:gd name="T16" fmla="*/ 4211 w 7244"/>
              <a:gd name="T17" fmla="*/ 283 h 3106"/>
              <a:gd name="T18" fmla="*/ 4737 w 7244"/>
              <a:gd name="T19" fmla="*/ 469 h 3106"/>
              <a:gd name="T20" fmla="*/ 5068 w 7244"/>
              <a:gd name="T21" fmla="*/ 857 h 3106"/>
              <a:gd name="T22" fmla="*/ 5553 w 7244"/>
              <a:gd name="T23" fmla="*/ 1391 h 3106"/>
              <a:gd name="T24" fmla="*/ 5747 w 7244"/>
              <a:gd name="T25" fmla="*/ 1269 h 3106"/>
              <a:gd name="T26" fmla="*/ 7243 w 7244"/>
              <a:gd name="T27" fmla="*/ 3105 h 3106"/>
              <a:gd name="T28" fmla="*/ 0 w 7244"/>
              <a:gd name="T29" fmla="*/ 3105 h 3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44" h="3106">
                <a:moveTo>
                  <a:pt x="0" y="3105"/>
                </a:moveTo>
                <a:lnTo>
                  <a:pt x="768" y="2232"/>
                </a:lnTo>
                <a:lnTo>
                  <a:pt x="1609" y="1941"/>
                </a:lnTo>
                <a:lnTo>
                  <a:pt x="1827" y="1528"/>
                </a:lnTo>
                <a:lnTo>
                  <a:pt x="2151" y="1310"/>
                </a:lnTo>
                <a:lnTo>
                  <a:pt x="2563" y="1658"/>
                </a:lnTo>
                <a:lnTo>
                  <a:pt x="3549" y="607"/>
                </a:lnTo>
                <a:lnTo>
                  <a:pt x="4010" y="0"/>
                </a:lnTo>
                <a:lnTo>
                  <a:pt x="4211" y="283"/>
                </a:lnTo>
                <a:lnTo>
                  <a:pt x="4737" y="469"/>
                </a:lnTo>
                <a:lnTo>
                  <a:pt x="5068" y="857"/>
                </a:lnTo>
                <a:lnTo>
                  <a:pt x="5553" y="1391"/>
                </a:lnTo>
                <a:lnTo>
                  <a:pt x="5747" y="1269"/>
                </a:lnTo>
                <a:lnTo>
                  <a:pt x="7243" y="3105"/>
                </a:lnTo>
                <a:lnTo>
                  <a:pt x="0" y="31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5">
            <a:extLst>
              <a:ext uri="{FF2B5EF4-FFF2-40B4-BE49-F238E27FC236}">
                <a16:creationId xmlns:a16="http://schemas.microsoft.com/office/drawing/2014/main" id="{9E672A0A-DEDA-B94A-ADEB-2F91A660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771" y="4138496"/>
            <a:ext cx="2786726" cy="1471351"/>
          </a:xfrm>
          <a:custGeom>
            <a:avLst/>
            <a:gdLst>
              <a:gd name="T0" fmla="*/ 0 w 2362"/>
              <a:gd name="T1" fmla="*/ 1245 h 1246"/>
              <a:gd name="T2" fmla="*/ 744 w 2362"/>
              <a:gd name="T3" fmla="*/ 574 h 1246"/>
              <a:gd name="T4" fmla="*/ 744 w 2362"/>
              <a:gd name="T5" fmla="*/ 372 h 1246"/>
              <a:gd name="T6" fmla="*/ 1545 w 2362"/>
              <a:gd name="T7" fmla="*/ 0 h 1246"/>
              <a:gd name="T8" fmla="*/ 1625 w 2362"/>
              <a:gd name="T9" fmla="*/ 501 h 1246"/>
              <a:gd name="T10" fmla="*/ 2361 w 2362"/>
              <a:gd name="T11" fmla="*/ 0 h 1246"/>
              <a:gd name="T12" fmla="*/ 2159 w 2362"/>
              <a:gd name="T13" fmla="*/ 525 h 1246"/>
              <a:gd name="T14" fmla="*/ 2111 w 2362"/>
              <a:gd name="T15" fmla="*/ 711 h 1246"/>
              <a:gd name="T16" fmla="*/ 1625 w 2362"/>
              <a:gd name="T17" fmla="*/ 1245 h 1246"/>
              <a:gd name="T18" fmla="*/ 0 w 2362"/>
              <a:gd name="T19" fmla="*/ 1245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2" h="1246">
                <a:moveTo>
                  <a:pt x="0" y="1245"/>
                </a:moveTo>
                <a:lnTo>
                  <a:pt x="744" y="574"/>
                </a:lnTo>
                <a:lnTo>
                  <a:pt x="744" y="372"/>
                </a:lnTo>
                <a:lnTo>
                  <a:pt x="1545" y="0"/>
                </a:lnTo>
                <a:lnTo>
                  <a:pt x="1625" y="501"/>
                </a:lnTo>
                <a:lnTo>
                  <a:pt x="2361" y="0"/>
                </a:lnTo>
                <a:lnTo>
                  <a:pt x="2159" y="525"/>
                </a:lnTo>
                <a:lnTo>
                  <a:pt x="2111" y="711"/>
                </a:lnTo>
                <a:lnTo>
                  <a:pt x="1625" y="1245"/>
                </a:lnTo>
                <a:lnTo>
                  <a:pt x="0" y="124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6">
            <a:extLst>
              <a:ext uri="{FF2B5EF4-FFF2-40B4-BE49-F238E27FC236}">
                <a16:creationId xmlns:a16="http://schemas.microsoft.com/office/drawing/2014/main" id="{DAF227D1-45BC-874F-B518-835EFF000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906" y="1944469"/>
            <a:ext cx="1497345" cy="3670575"/>
          </a:xfrm>
          <a:custGeom>
            <a:avLst/>
            <a:gdLst>
              <a:gd name="T0" fmla="*/ 0 w 1270"/>
              <a:gd name="T1" fmla="*/ 3113 h 3114"/>
              <a:gd name="T2" fmla="*/ 0 w 1270"/>
              <a:gd name="T3" fmla="*/ 2005 h 3114"/>
              <a:gd name="T4" fmla="*/ 348 w 1270"/>
              <a:gd name="T5" fmla="*/ 1148 h 3114"/>
              <a:gd name="T6" fmla="*/ 170 w 1270"/>
              <a:gd name="T7" fmla="*/ 558 h 3114"/>
              <a:gd name="T8" fmla="*/ 283 w 1270"/>
              <a:gd name="T9" fmla="*/ 0 h 3114"/>
              <a:gd name="T10" fmla="*/ 460 w 1270"/>
              <a:gd name="T11" fmla="*/ 906 h 3114"/>
              <a:gd name="T12" fmla="*/ 953 w 1270"/>
              <a:gd name="T13" fmla="*/ 1148 h 3114"/>
              <a:gd name="T14" fmla="*/ 953 w 1270"/>
              <a:gd name="T15" fmla="*/ 2256 h 3114"/>
              <a:gd name="T16" fmla="*/ 1269 w 1270"/>
              <a:gd name="T17" fmla="*/ 3105 h 3114"/>
              <a:gd name="T18" fmla="*/ 0 w 1270"/>
              <a:gd name="T19" fmla="*/ 3113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0" h="3114">
                <a:moveTo>
                  <a:pt x="0" y="3113"/>
                </a:moveTo>
                <a:lnTo>
                  <a:pt x="0" y="2005"/>
                </a:lnTo>
                <a:lnTo>
                  <a:pt x="348" y="1148"/>
                </a:lnTo>
                <a:lnTo>
                  <a:pt x="170" y="558"/>
                </a:lnTo>
                <a:lnTo>
                  <a:pt x="283" y="0"/>
                </a:lnTo>
                <a:lnTo>
                  <a:pt x="460" y="906"/>
                </a:lnTo>
                <a:lnTo>
                  <a:pt x="953" y="1148"/>
                </a:lnTo>
                <a:lnTo>
                  <a:pt x="953" y="2256"/>
                </a:lnTo>
                <a:lnTo>
                  <a:pt x="1269" y="3105"/>
                </a:lnTo>
                <a:lnTo>
                  <a:pt x="0" y="311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7">
            <a:extLst>
              <a:ext uri="{FF2B5EF4-FFF2-40B4-BE49-F238E27FC236}">
                <a16:creationId xmlns:a16="http://schemas.microsoft.com/office/drawing/2014/main" id="{ABAB61D1-743A-6946-845B-F8F9A762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9178" y="2422788"/>
            <a:ext cx="2937498" cy="3187059"/>
          </a:xfrm>
          <a:custGeom>
            <a:avLst/>
            <a:gdLst>
              <a:gd name="T0" fmla="*/ 2490 w 2491"/>
              <a:gd name="T1" fmla="*/ 2701 h 2702"/>
              <a:gd name="T2" fmla="*/ 2037 w 2491"/>
              <a:gd name="T3" fmla="*/ 2078 h 2702"/>
              <a:gd name="T4" fmla="*/ 1245 w 2491"/>
              <a:gd name="T5" fmla="*/ 1545 h 2702"/>
              <a:gd name="T6" fmla="*/ 1180 w 2491"/>
              <a:gd name="T7" fmla="*/ 987 h 2702"/>
              <a:gd name="T8" fmla="*/ 364 w 2491"/>
              <a:gd name="T9" fmla="*/ 73 h 2702"/>
              <a:gd name="T10" fmla="*/ 178 w 2491"/>
              <a:gd name="T11" fmla="*/ 0 h 2702"/>
              <a:gd name="T12" fmla="*/ 0 w 2491"/>
              <a:gd name="T13" fmla="*/ 429 h 2702"/>
              <a:gd name="T14" fmla="*/ 614 w 2491"/>
              <a:gd name="T15" fmla="*/ 728 h 2702"/>
              <a:gd name="T16" fmla="*/ 897 w 2491"/>
              <a:gd name="T17" fmla="*/ 1569 h 2702"/>
              <a:gd name="T18" fmla="*/ 1843 w 2491"/>
              <a:gd name="T19" fmla="*/ 2208 h 2702"/>
              <a:gd name="T20" fmla="*/ 2490 w 2491"/>
              <a:gd name="T21" fmla="*/ 2701 h 2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91" h="2702">
                <a:moveTo>
                  <a:pt x="2490" y="2701"/>
                </a:moveTo>
                <a:lnTo>
                  <a:pt x="2037" y="2078"/>
                </a:lnTo>
                <a:lnTo>
                  <a:pt x="1245" y="1545"/>
                </a:lnTo>
                <a:lnTo>
                  <a:pt x="1180" y="987"/>
                </a:lnTo>
                <a:lnTo>
                  <a:pt x="364" y="73"/>
                </a:lnTo>
                <a:lnTo>
                  <a:pt x="178" y="0"/>
                </a:lnTo>
                <a:lnTo>
                  <a:pt x="0" y="429"/>
                </a:lnTo>
                <a:lnTo>
                  <a:pt x="614" y="728"/>
                </a:lnTo>
                <a:lnTo>
                  <a:pt x="897" y="1569"/>
                </a:lnTo>
                <a:lnTo>
                  <a:pt x="1843" y="2208"/>
                </a:lnTo>
                <a:lnTo>
                  <a:pt x="2490" y="27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8">
            <a:extLst>
              <a:ext uri="{FF2B5EF4-FFF2-40B4-BE49-F238E27FC236}">
                <a16:creationId xmlns:a16="http://schemas.microsoft.com/office/drawing/2014/main" id="{1D0EC517-B026-0943-921B-5BBE42309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933" y="2573564"/>
            <a:ext cx="1200997" cy="1278982"/>
          </a:xfrm>
          <a:custGeom>
            <a:avLst/>
            <a:gdLst>
              <a:gd name="T0" fmla="*/ 1019 w 1020"/>
              <a:gd name="T1" fmla="*/ 0 h 1084"/>
              <a:gd name="T2" fmla="*/ 825 w 1020"/>
              <a:gd name="T3" fmla="*/ 590 h 1084"/>
              <a:gd name="T4" fmla="*/ 922 w 1020"/>
              <a:gd name="T5" fmla="*/ 735 h 1084"/>
              <a:gd name="T6" fmla="*/ 922 w 1020"/>
              <a:gd name="T7" fmla="*/ 962 h 1084"/>
              <a:gd name="T8" fmla="*/ 186 w 1020"/>
              <a:gd name="T9" fmla="*/ 1051 h 1084"/>
              <a:gd name="T10" fmla="*/ 0 w 1020"/>
              <a:gd name="T11" fmla="*/ 1083 h 1084"/>
              <a:gd name="T12" fmla="*/ 1019 w 1020"/>
              <a:gd name="T13" fmla="*/ 0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0" h="1084">
                <a:moveTo>
                  <a:pt x="1019" y="0"/>
                </a:moveTo>
                <a:lnTo>
                  <a:pt x="825" y="590"/>
                </a:lnTo>
                <a:lnTo>
                  <a:pt x="922" y="735"/>
                </a:lnTo>
                <a:lnTo>
                  <a:pt x="922" y="962"/>
                </a:lnTo>
                <a:lnTo>
                  <a:pt x="186" y="1051"/>
                </a:lnTo>
                <a:lnTo>
                  <a:pt x="0" y="1083"/>
                </a:lnTo>
                <a:lnTo>
                  <a:pt x="101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69">
            <a:extLst>
              <a:ext uri="{FF2B5EF4-FFF2-40B4-BE49-F238E27FC236}">
                <a16:creationId xmlns:a16="http://schemas.microsoft.com/office/drawing/2014/main" id="{0766A3B7-34E3-9F4F-869E-172BEBBC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178" y="5604646"/>
            <a:ext cx="3031082" cy="6758849"/>
          </a:xfrm>
          <a:custGeom>
            <a:avLst/>
            <a:gdLst>
              <a:gd name="T0" fmla="*/ 0 w 2572"/>
              <a:gd name="T1" fmla="*/ 0 h 5732"/>
              <a:gd name="T2" fmla="*/ 324 w 2572"/>
              <a:gd name="T3" fmla="*/ 905 h 5732"/>
              <a:gd name="T4" fmla="*/ 1181 w 2572"/>
              <a:gd name="T5" fmla="*/ 1987 h 5732"/>
              <a:gd name="T6" fmla="*/ 1108 w 2572"/>
              <a:gd name="T7" fmla="*/ 2828 h 5732"/>
              <a:gd name="T8" fmla="*/ 1641 w 2572"/>
              <a:gd name="T9" fmla="*/ 4122 h 5732"/>
              <a:gd name="T10" fmla="*/ 1835 w 2572"/>
              <a:gd name="T11" fmla="*/ 4583 h 5732"/>
              <a:gd name="T12" fmla="*/ 2078 w 2572"/>
              <a:gd name="T13" fmla="*/ 5027 h 5732"/>
              <a:gd name="T14" fmla="*/ 2224 w 2572"/>
              <a:gd name="T15" fmla="*/ 5464 h 5732"/>
              <a:gd name="T16" fmla="*/ 2571 w 2572"/>
              <a:gd name="T17" fmla="*/ 5731 h 5732"/>
              <a:gd name="T18" fmla="*/ 2442 w 2572"/>
              <a:gd name="T19" fmla="*/ 5278 h 5732"/>
              <a:gd name="T20" fmla="*/ 2482 w 2572"/>
              <a:gd name="T21" fmla="*/ 4607 h 5732"/>
              <a:gd name="T22" fmla="*/ 1480 w 2572"/>
              <a:gd name="T23" fmla="*/ 2998 h 5732"/>
              <a:gd name="T24" fmla="*/ 1544 w 2572"/>
              <a:gd name="T25" fmla="*/ 2117 h 5732"/>
              <a:gd name="T26" fmla="*/ 809 w 2572"/>
              <a:gd name="T27" fmla="*/ 1163 h 5732"/>
              <a:gd name="T28" fmla="*/ 679 w 2572"/>
              <a:gd name="T29" fmla="*/ 565 h 5732"/>
              <a:gd name="T30" fmla="*/ 202 w 2572"/>
              <a:gd name="T31" fmla="*/ 0 h 5732"/>
              <a:gd name="T32" fmla="*/ 0 w 2572"/>
              <a:gd name="T33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72" h="5732">
                <a:moveTo>
                  <a:pt x="0" y="0"/>
                </a:moveTo>
                <a:lnTo>
                  <a:pt x="324" y="905"/>
                </a:lnTo>
                <a:lnTo>
                  <a:pt x="1181" y="1987"/>
                </a:lnTo>
                <a:lnTo>
                  <a:pt x="1108" y="2828"/>
                </a:lnTo>
                <a:lnTo>
                  <a:pt x="1641" y="4122"/>
                </a:lnTo>
                <a:lnTo>
                  <a:pt x="1835" y="4583"/>
                </a:lnTo>
                <a:lnTo>
                  <a:pt x="2078" y="5027"/>
                </a:lnTo>
                <a:lnTo>
                  <a:pt x="2224" y="5464"/>
                </a:lnTo>
                <a:lnTo>
                  <a:pt x="2571" y="5731"/>
                </a:lnTo>
                <a:lnTo>
                  <a:pt x="2442" y="5278"/>
                </a:lnTo>
                <a:lnTo>
                  <a:pt x="2482" y="4607"/>
                </a:lnTo>
                <a:lnTo>
                  <a:pt x="1480" y="2998"/>
                </a:lnTo>
                <a:lnTo>
                  <a:pt x="1544" y="2117"/>
                </a:lnTo>
                <a:lnTo>
                  <a:pt x="809" y="1163"/>
                </a:lnTo>
                <a:lnTo>
                  <a:pt x="679" y="565"/>
                </a:lnTo>
                <a:lnTo>
                  <a:pt x="20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70">
            <a:extLst>
              <a:ext uri="{FF2B5EF4-FFF2-40B4-BE49-F238E27FC236}">
                <a16:creationId xmlns:a16="http://schemas.microsoft.com/office/drawing/2014/main" id="{5C30CD97-FC2A-A140-B5ED-5E2AA8005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791" y="5604646"/>
            <a:ext cx="1554537" cy="7939050"/>
          </a:xfrm>
          <a:custGeom>
            <a:avLst/>
            <a:gdLst>
              <a:gd name="T0" fmla="*/ 1237 w 1319"/>
              <a:gd name="T1" fmla="*/ 0 h 6734"/>
              <a:gd name="T2" fmla="*/ 1261 w 1319"/>
              <a:gd name="T3" fmla="*/ 2650 h 6734"/>
              <a:gd name="T4" fmla="*/ 1051 w 1319"/>
              <a:gd name="T5" fmla="*/ 4300 h 6734"/>
              <a:gd name="T6" fmla="*/ 1310 w 1319"/>
              <a:gd name="T7" fmla="*/ 5593 h 6734"/>
              <a:gd name="T8" fmla="*/ 1318 w 1319"/>
              <a:gd name="T9" fmla="*/ 6733 h 6734"/>
              <a:gd name="T10" fmla="*/ 1019 w 1319"/>
              <a:gd name="T11" fmla="*/ 6006 h 6734"/>
              <a:gd name="T12" fmla="*/ 954 w 1319"/>
              <a:gd name="T13" fmla="*/ 4914 h 6734"/>
              <a:gd name="T14" fmla="*/ 348 w 1319"/>
              <a:gd name="T15" fmla="*/ 4073 h 6734"/>
              <a:gd name="T16" fmla="*/ 203 w 1319"/>
              <a:gd name="T17" fmla="*/ 2295 h 6734"/>
              <a:gd name="T18" fmla="*/ 607 w 1319"/>
              <a:gd name="T19" fmla="*/ 1163 h 6734"/>
              <a:gd name="T20" fmla="*/ 0 w 1319"/>
              <a:gd name="T21" fmla="*/ 8 h 6734"/>
              <a:gd name="T22" fmla="*/ 1237 w 1319"/>
              <a:gd name="T23" fmla="*/ 0 h 6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9" h="6734">
                <a:moveTo>
                  <a:pt x="1237" y="0"/>
                </a:moveTo>
                <a:lnTo>
                  <a:pt x="1261" y="2650"/>
                </a:lnTo>
                <a:lnTo>
                  <a:pt x="1051" y="4300"/>
                </a:lnTo>
                <a:lnTo>
                  <a:pt x="1310" y="5593"/>
                </a:lnTo>
                <a:lnTo>
                  <a:pt x="1318" y="6733"/>
                </a:lnTo>
                <a:lnTo>
                  <a:pt x="1019" y="6006"/>
                </a:lnTo>
                <a:lnTo>
                  <a:pt x="954" y="4914"/>
                </a:lnTo>
                <a:lnTo>
                  <a:pt x="348" y="4073"/>
                </a:lnTo>
                <a:lnTo>
                  <a:pt x="203" y="2295"/>
                </a:lnTo>
                <a:lnTo>
                  <a:pt x="607" y="1163"/>
                </a:lnTo>
                <a:lnTo>
                  <a:pt x="0" y="8"/>
                </a:lnTo>
                <a:lnTo>
                  <a:pt x="123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71">
            <a:extLst>
              <a:ext uri="{FF2B5EF4-FFF2-40B4-BE49-F238E27FC236}">
                <a16:creationId xmlns:a16="http://schemas.microsoft.com/office/drawing/2014/main" id="{B43FC1FD-2F45-344A-8FB6-5EF9C3DB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915" y="5604646"/>
            <a:ext cx="1752103" cy="3306637"/>
          </a:xfrm>
          <a:custGeom>
            <a:avLst/>
            <a:gdLst>
              <a:gd name="T0" fmla="*/ 1486 w 1487"/>
              <a:gd name="T1" fmla="*/ 0 h 2805"/>
              <a:gd name="T2" fmla="*/ 1179 w 1487"/>
              <a:gd name="T3" fmla="*/ 986 h 2805"/>
              <a:gd name="T4" fmla="*/ 1179 w 1487"/>
              <a:gd name="T5" fmla="*/ 1551 h 2805"/>
              <a:gd name="T6" fmla="*/ 436 w 1487"/>
              <a:gd name="T7" fmla="*/ 2804 h 2805"/>
              <a:gd name="T8" fmla="*/ 396 w 1487"/>
              <a:gd name="T9" fmla="*/ 2068 h 2805"/>
              <a:gd name="T10" fmla="*/ 621 w 1487"/>
              <a:gd name="T11" fmla="*/ 800 h 2805"/>
              <a:gd name="T12" fmla="*/ 0 w 1487"/>
              <a:gd name="T13" fmla="*/ 0 h 2805"/>
              <a:gd name="T14" fmla="*/ 1486 w 1487"/>
              <a:gd name="T15" fmla="*/ 0 h 2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7" h="2805">
                <a:moveTo>
                  <a:pt x="1486" y="0"/>
                </a:moveTo>
                <a:lnTo>
                  <a:pt x="1179" y="986"/>
                </a:lnTo>
                <a:lnTo>
                  <a:pt x="1179" y="1551"/>
                </a:lnTo>
                <a:lnTo>
                  <a:pt x="436" y="2804"/>
                </a:lnTo>
                <a:lnTo>
                  <a:pt x="396" y="2068"/>
                </a:lnTo>
                <a:lnTo>
                  <a:pt x="621" y="800"/>
                </a:lnTo>
                <a:lnTo>
                  <a:pt x="0" y="0"/>
                </a:lnTo>
                <a:lnTo>
                  <a:pt x="148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72">
            <a:extLst>
              <a:ext uri="{FF2B5EF4-FFF2-40B4-BE49-F238E27FC236}">
                <a16:creationId xmlns:a16="http://schemas.microsoft.com/office/drawing/2014/main" id="{283C230F-2E7D-094D-BECA-4769F3D5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9331" y="5604646"/>
            <a:ext cx="1372566" cy="2791926"/>
          </a:xfrm>
          <a:custGeom>
            <a:avLst/>
            <a:gdLst>
              <a:gd name="T0" fmla="*/ 1164 w 1165"/>
              <a:gd name="T1" fmla="*/ 0 h 2368"/>
              <a:gd name="T2" fmla="*/ 728 w 1165"/>
              <a:gd name="T3" fmla="*/ 646 h 2368"/>
              <a:gd name="T4" fmla="*/ 614 w 1165"/>
              <a:gd name="T5" fmla="*/ 1373 h 2368"/>
              <a:gd name="T6" fmla="*/ 56 w 1165"/>
              <a:gd name="T7" fmla="*/ 2367 h 2368"/>
              <a:gd name="T8" fmla="*/ 307 w 1165"/>
              <a:gd name="T9" fmla="*/ 1131 h 2368"/>
              <a:gd name="T10" fmla="*/ 161 w 1165"/>
              <a:gd name="T11" fmla="*/ 622 h 2368"/>
              <a:gd name="T12" fmla="*/ 267 w 1165"/>
              <a:gd name="T13" fmla="*/ 412 h 2368"/>
              <a:gd name="T14" fmla="*/ 0 w 1165"/>
              <a:gd name="T15" fmla="*/ 0 h 2368"/>
              <a:gd name="T16" fmla="*/ 1164 w 1165"/>
              <a:gd name="T17" fmla="*/ 0 h 2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5" h="2368">
                <a:moveTo>
                  <a:pt x="1164" y="0"/>
                </a:moveTo>
                <a:lnTo>
                  <a:pt x="728" y="646"/>
                </a:lnTo>
                <a:lnTo>
                  <a:pt x="614" y="1373"/>
                </a:lnTo>
                <a:lnTo>
                  <a:pt x="56" y="2367"/>
                </a:lnTo>
                <a:lnTo>
                  <a:pt x="307" y="1131"/>
                </a:lnTo>
                <a:lnTo>
                  <a:pt x="161" y="622"/>
                </a:lnTo>
                <a:lnTo>
                  <a:pt x="267" y="412"/>
                </a:lnTo>
                <a:lnTo>
                  <a:pt x="0" y="0"/>
                </a:lnTo>
                <a:lnTo>
                  <a:pt x="116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73">
            <a:extLst>
              <a:ext uri="{FF2B5EF4-FFF2-40B4-BE49-F238E27FC236}">
                <a16:creationId xmlns:a16="http://schemas.microsoft.com/office/drawing/2014/main" id="{E6519048-DEB8-BD4B-A9BB-DF3393CB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27" y="8495354"/>
            <a:ext cx="1097015" cy="2906307"/>
          </a:xfrm>
          <a:custGeom>
            <a:avLst/>
            <a:gdLst>
              <a:gd name="T0" fmla="*/ 379 w 930"/>
              <a:gd name="T1" fmla="*/ 1932 h 2467"/>
              <a:gd name="T2" fmla="*/ 929 w 930"/>
              <a:gd name="T3" fmla="*/ 809 h 2467"/>
              <a:gd name="T4" fmla="*/ 727 w 930"/>
              <a:gd name="T5" fmla="*/ 0 h 2467"/>
              <a:gd name="T6" fmla="*/ 444 w 930"/>
              <a:gd name="T7" fmla="*/ 542 h 2467"/>
              <a:gd name="T8" fmla="*/ 218 w 930"/>
              <a:gd name="T9" fmla="*/ 930 h 2467"/>
              <a:gd name="T10" fmla="*/ 339 w 930"/>
              <a:gd name="T11" fmla="*/ 1027 h 2467"/>
              <a:gd name="T12" fmla="*/ 0 w 930"/>
              <a:gd name="T13" fmla="*/ 2466 h 2467"/>
              <a:gd name="T14" fmla="*/ 379 w 930"/>
              <a:gd name="T15" fmla="*/ 1932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0" h="2467">
                <a:moveTo>
                  <a:pt x="379" y="1932"/>
                </a:moveTo>
                <a:lnTo>
                  <a:pt x="929" y="809"/>
                </a:lnTo>
                <a:lnTo>
                  <a:pt x="727" y="0"/>
                </a:lnTo>
                <a:lnTo>
                  <a:pt x="444" y="542"/>
                </a:lnTo>
                <a:lnTo>
                  <a:pt x="218" y="930"/>
                </a:lnTo>
                <a:lnTo>
                  <a:pt x="339" y="1027"/>
                </a:lnTo>
                <a:lnTo>
                  <a:pt x="0" y="2466"/>
                </a:lnTo>
                <a:lnTo>
                  <a:pt x="379" y="19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6" name="Group 54">
            <a:extLst>
              <a:ext uri="{FF2B5EF4-FFF2-40B4-BE49-F238E27FC236}">
                <a16:creationId xmlns:a16="http://schemas.microsoft.com/office/drawing/2014/main" id="{B0DC350A-CFD4-064E-9EC2-AD747CD119A2}"/>
              </a:ext>
            </a:extLst>
          </p:cNvPr>
          <p:cNvGrpSpPr/>
          <p:nvPr/>
        </p:nvGrpSpPr>
        <p:grpSpPr>
          <a:xfrm>
            <a:off x="17575732" y="3194518"/>
            <a:ext cx="3676939" cy="1214803"/>
            <a:chOff x="5517310" y="11208467"/>
            <a:chExt cx="3676939" cy="1214803"/>
          </a:xfrm>
        </p:grpSpPr>
        <p:sp>
          <p:nvSpPr>
            <p:cNvPr id="437" name="CuadroTexto 395">
              <a:extLst>
                <a:ext uri="{FF2B5EF4-FFF2-40B4-BE49-F238E27FC236}">
                  <a16:creationId xmlns:a16="http://schemas.microsoft.com/office/drawing/2014/main" id="{FDD3CFE0-02C5-D345-AE10-9F98ADEAAFF1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8" name="Rectangle 56">
              <a:extLst>
                <a:ext uri="{FF2B5EF4-FFF2-40B4-BE49-F238E27FC236}">
                  <a16:creationId xmlns:a16="http://schemas.microsoft.com/office/drawing/2014/main" id="{B62C7E94-3490-4F42-8B30-8148049CCB6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9" name="Group 54">
            <a:extLst>
              <a:ext uri="{FF2B5EF4-FFF2-40B4-BE49-F238E27FC236}">
                <a16:creationId xmlns:a16="http://schemas.microsoft.com/office/drawing/2014/main" id="{DAAD7EFC-A9FD-EA49-B147-4DC13C92956B}"/>
              </a:ext>
            </a:extLst>
          </p:cNvPr>
          <p:cNvGrpSpPr/>
          <p:nvPr/>
        </p:nvGrpSpPr>
        <p:grpSpPr>
          <a:xfrm>
            <a:off x="17566767" y="7377546"/>
            <a:ext cx="3676939" cy="1214803"/>
            <a:chOff x="5517310" y="11208467"/>
            <a:chExt cx="3676939" cy="1214803"/>
          </a:xfrm>
        </p:grpSpPr>
        <p:sp>
          <p:nvSpPr>
            <p:cNvPr id="440" name="CuadroTexto 395">
              <a:extLst>
                <a:ext uri="{FF2B5EF4-FFF2-40B4-BE49-F238E27FC236}">
                  <a16:creationId xmlns:a16="http://schemas.microsoft.com/office/drawing/2014/main" id="{FBDBFE8F-03FA-7548-B0D4-48877B946D9B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1" name="Rectangle 56">
              <a:extLst>
                <a:ext uri="{FF2B5EF4-FFF2-40B4-BE49-F238E27FC236}">
                  <a16:creationId xmlns:a16="http://schemas.microsoft.com/office/drawing/2014/main" id="{3B9B1719-9153-E245-B920-A05FCB7B3231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2" name="Group 54">
            <a:extLst>
              <a:ext uri="{FF2B5EF4-FFF2-40B4-BE49-F238E27FC236}">
                <a16:creationId xmlns:a16="http://schemas.microsoft.com/office/drawing/2014/main" id="{A52695F5-7ED3-374C-A015-641CCF93FF18}"/>
              </a:ext>
            </a:extLst>
          </p:cNvPr>
          <p:cNvGrpSpPr/>
          <p:nvPr/>
        </p:nvGrpSpPr>
        <p:grpSpPr>
          <a:xfrm>
            <a:off x="17530908" y="11727330"/>
            <a:ext cx="3676939" cy="1214803"/>
            <a:chOff x="5517310" y="11208467"/>
            <a:chExt cx="3676939" cy="1214803"/>
          </a:xfrm>
        </p:grpSpPr>
        <p:sp>
          <p:nvSpPr>
            <p:cNvPr id="443" name="CuadroTexto 395">
              <a:extLst>
                <a:ext uri="{FF2B5EF4-FFF2-40B4-BE49-F238E27FC236}">
                  <a16:creationId xmlns:a16="http://schemas.microsoft.com/office/drawing/2014/main" id="{4613CB6A-1326-D243-9D79-EC16297A3147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4" name="Rectangle 56">
              <a:extLst>
                <a:ext uri="{FF2B5EF4-FFF2-40B4-BE49-F238E27FC236}">
                  <a16:creationId xmlns:a16="http://schemas.microsoft.com/office/drawing/2014/main" id="{B7C27F2D-5009-3446-8A28-1D3B3E972B47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oup 71">
            <a:extLst>
              <a:ext uri="{FF2B5EF4-FFF2-40B4-BE49-F238E27FC236}">
                <a16:creationId xmlns:a16="http://schemas.microsoft.com/office/drawing/2014/main" id="{C7E23731-E804-A94B-A887-05321FA7F8DD}"/>
              </a:ext>
            </a:extLst>
          </p:cNvPr>
          <p:cNvGrpSpPr/>
          <p:nvPr/>
        </p:nvGrpSpPr>
        <p:grpSpPr>
          <a:xfrm>
            <a:off x="1613342" y="4409321"/>
            <a:ext cx="5982437" cy="4716592"/>
            <a:chOff x="2232442" y="3643574"/>
            <a:chExt cx="5982437" cy="4716592"/>
          </a:xfrm>
        </p:grpSpPr>
        <p:sp>
          <p:nvSpPr>
            <p:cNvPr id="43" name="CuadroTexto 598">
              <a:extLst>
                <a:ext uri="{FF2B5EF4-FFF2-40B4-BE49-F238E27FC236}">
                  <a16:creationId xmlns:a16="http://schemas.microsoft.com/office/drawing/2014/main" id="{7D0BFB44-CF19-3844-85EB-34777ECFDB4E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44" name="CuadroTexto 599">
              <a:extLst>
                <a:ext uri="{FF2B5EF4-FFF2-40B4-BE49-F238E27FC236}">
                  <a16:creationId xmlns:a16="http://schemas.microsoft.com/office/drawing/2014/main" id="{B58F6E70-C881-3B48-9632-5BBC73107B93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471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658048A1-BFC4-1B4C-AA3C-DF06B84B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567" y="4520201"/>
            <a:ext cx="9346679" cy="8686488"/>
          </a:xfrm>
          <a:custGeom>
            <a:avLst/>
            <a:gdLst>
              <a:gd name="T0" fmla="*/ 0 w 9117"/>
              <a:gd name="T1" fmla="*/ 0 h 8472"/>
              <a:gd name="T2" fmla="*/ 702 w 9117"/>
              <a:gd name="T3" fmla="*/ 1250 h 8472"/>
              <a:gd name="T4" fmla="*/ 1856 w 9117"/>
              <a:gd name="T5" fmla="*/ 4192 h 8472"/>
              <a:gd name="T6" fmla="*/ 2077 w 9117"/>
              <a:gd name="T7" fmla="*/ 4067 h 8472"/>
              <a:gd name="T8" fmla="*/ 2788 w 9117"/>
              <a:gd name="T9" fmla="*/ 5769 h 8472"/>
              <a:gd name="T10" fmla="*/ 3096 w 9117"/>
              <a:gd name="T11" fmla="*/ 6326 h 8472"/>
              <a:gd name="T12" fmla="*/ 3278 w 9117"/>
              <a:gd name="T13" fmla="*/ 6875 h 8472"/>
              <a:gd name="T14" fmla="*/ 4182 w 9117"/>
              <a:gd name="T15" fmla="*/ 7557 h 8472"/>
              <a:gd name="T16" fmla="*/ 4547 w 9117"/>
              <a:gd name="T17" fmla="*/ 8471 h 8472"/>
              <a:gd name="T18" fmla="*/ 5000 w 9117"/>
              <a:gd name="T19" fmla="*/ 7797 h 8472"/>
              <a:gd name="T20" fmla="*/ 5663 w 9117"/>
              <a:gd name="T21" fmla="*/ 5518 h 8472"/>
              <a:gd name="T22" fmla="*/ 6355 w 9117"/>
              <a:gd name="T23" fmla="*/ 4105 h 8472"/>
              <a:gd name="T24" fmla="*/ 7125 w 9117"/>
              <a:gd name="T25" fmla="*/ 4470 h 8472"/>
              <a:gd name="T26" fmla="*/ 7260 w 9117"/>
              <a:gd name="T27" fmla="*/ 4345 h 8472"/>
              <a:gd name="T28" fmla="*/ 7452 w 9117"/>
              <a:gd name="T29" fmla="*/ 3768 h 8472"/>
              <a:gd name="T30" fmla="*/ 7567 w 9117"/>
              <a:gd name="T31" fmla="*/ 2739 h 8472"/>
              <a:gd name="T32" fmla="*/ 8442 w 9117"/>
              <a:gd name="T33" fmla="*/ 1702 h 8472"/>
              <a:gd name="T34" fmla="*/ 9116 w 9117"/>
              <a:gd name="T35" fmla="*/ 0 h 8472"/>
              <a:gd name="T36" fmla="*/ 0 w 9117"/>
              <a:gd name="T37" fmla="*/ 0 h 8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17" h="8472">
                <a:moveTo>
                  <a:pt x="0" y="0"/>
                </a:moveTo>
                <a:lnTo>
                  <a:pt x="702" y="1250"/>
                </a:lnTo>
                <a:lnTo>
                  <a:pt x="1856" y="4192"/>
                </a:lnTo>
                <a:lnTo>
                  <a:pt x="2077" y="4067"/>
                </a:lnTo>
                <a:lnTo>
                  <a:pt x="2788" y="5769"/>
                </a:lnTo>
                <a:lnTo>
                  <a:pt x="3096" y="6326"/>
                </a:lnTo>
                <a:lnTo>
                  <a:pt x="3278" y="6875"/>
                </a:lnTo>
                <a:lnTo>
                  <a:pt x="4182" y="7557"/>
                </a:lnTo>
                <a:lnTo>
                  <a:pt x="4547" y="8471"/>
                </a:lnTo>
                <a:lnTo>
                  <a:pt x="5000" y="7797"/>
                </a:lnTo>
                <a:lnTo>
                  <a:pt x="5663" y="5518"/>
                </a:lnTo>
                <a:lnTo>
                  <a:pt x="6355" y="4105"/>
                </a:lnTo>
                <a:lnTo>
                  <a:pt x="7125" y="4470"/>
                </a:lnTo>
                <a:lnTo>
                  <a:pt x="7260" y="4345"/>
                </a:lnTo>
                <a:lnTo>
                  <a:pt x="7452" y="3768"/>
                </a:lnTo>
                <a:lnTo>
                  <a:pt x="7567" y="2739"/>
                </a:lnTo>
                <a:lnTo>
                  <a:pt x="8442" y="1702"/>
                </a:lnTo>
                <a:lnTo>
                  <a:pt x="9116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FC63D135-0768-2E44-A35E-616497D5E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567" y="509311"/>
            <a:ext cx="9346679" cy="4015410"/>
          </a:xfrm>
          <a:custGeom>
            <a:avLst/>
            <a:gdLst>
              <a:gd name="T0" fmla="*/ 0 w 9117"/>
              <a:gd name="T1" fmla="*/ 3914 h 3915"/>
              <a:gd name="T2" fmla="*/ 961 w 9117"/>
              <a:gd name="T3" fmla="*/ 2817 h 3915"/>
              <a:gd name="T4" fmla="*/ 2019 w 9117"/>
              <a:gd name="T5" fmla="*/ 2452 h 3915"/>
              <a:gd name="T6" fmla="*/ 2298 w 9117"/>
              <a:gd name="T7" fmla="*/ 1923 h 3915"/>
              <a:gd name="T8" fmla="*/ 2702 w 9117"/>
              <a:gd name="T9" fmla="*/ 1654 h 3915"/>
              <a:gd name="T10" fmla="*/ 3220 w 9117"/>
              <a:gd name="T11" fmla="*/ 2087 h 3915"/>
              <a:gd name="T12" fmla="*/ 4461 w 9117"/>
              <a:gd name="T13" fmla="*/ 769 h 3915"/>
              <a:gd name="T14" fmla="*/ 5038 w 9117"/>
              <a:gd name="T15" fmla="*/ 0 h 3915"/>
              <a:gd name="T16" fmla="*/ 5298 w 9117"/>
              <a:gd name="T17" fmla="*/ 366 h 3915"/>
              <a:gd name="T18" fmla="*/ 5961 w 9117"/>
              <a:gd name="T19" fmla="*/ 596 h 3915"/>
              <a:gd name="T20" fmla="*/ 6375 w 9117"/>
              <a:gd name="T21" fmla="*/ 1077 h 3915"/>
              <a:gd name="T22" fmla="*/ 6990 w 9117"/>
              <a:gd name="T23" fmla="*/ 1760 h 3915"/>
              <a:gd name="T24" fmla="*/ 7231 w 9117"/>
              <a:gd name="T25" fmla="*/ 1606 h 3915"/>
              <a:gd name="T26" fmla="*/ 9116 w 9117"/>
              <a:gd name="T27" fmla="*/ 3914 h 3915"/>
              <a:gd name="T28" fmla="*/ 0 w 9117"/>
              <a:gd name="T29" fmla="*/ 3914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17" h="3915">
                <a:moveTo>
                  <a:pt x="0" y="3914"/>
                </a:moveTo>
                <a:lnTo>
                  <a:pt x="961" y="2817"/>
                </a:lnTo>
                <a:lnTo>
                  <a:pt x="2019" y="2452"/>
                </a:lnTo>
                <a:lnTo>
                  <a:pt x="2298" y="1923"/>
                </a:lnTo>
                <a:lnTo>
                  <a:pt x="2702" y="1654"/>
                </a:lnTo>
                <a:lnTo>
                  <a:pt x="3220" y="2087"/>
                </a:lnTo>
                <a:lnTo>
                  <a:pt x="4461" y="769"/>
                </a:lnTo>
                <a:lnTo>
                  <a:pt x="5038" y="0"/>
                </a:lnTo>
                <a:lnTo>
                  <a:pt x="5298" y="366"/>
                </a:lnTo>
                <a:lnTo>
                  <a:pt x="5961" y="596"/>
                </a:lnTo>
                <a:lnTo>
                  <a:pt x="6375" y="1077"/>
                </a:lnTo>
                <a:lnTo>
                  <a:pt x="6990" y="1760"/>
                </a:lnTo>
                <a:lnTo>
                  <a:pt x="7231" y="1606"/>
                </a:lnTo>
                <a:lnTo>
                  <a:pt x="9116" y="3914"/>
                </a:lnTo>
                <a:lnTo>
                  <a:pt x="0" y="39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5DE9E55B-DA61-F741-BA73-54C21011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190" y="2914940"/>
            <a:ext cx="3047732" cy="1609782"/>
          </a:xfrm>
          <a:custGeom>
            <a:avLst/>
            <a:gdLst>
              <a:gd name="T0" fmla="*/ 0 w 2971"/>
              <a:gd name="T1" fmla="*/ 1568 h 1569"/>
              <a:gd name="T2" fmla="*/ 933 w 2971"/>
              <a:gd name="T3" fmla="*/ 722 h 1569"/>
              <a:gd name="T4" fmla="*/ 933 w 2971"/>
              <a:gd name="T5" fmla="*/ 471 h 1569"/>
              <a:gd name="T6" fmla="*/ 1942 w 2971"/>
              <a:gd name="T7" fmla="*/ 0 h 1569"/>
              <a:gd name="T8" fmla="*/ 2039 w 2971"/>
              <a:gd name="T9" fmla="*/ 635 h 1569"/>
              <a:gd name="T10" fmla="*/ 2970 w 2971"/>
              <a:gd name="T11" fmla="*/ 0 h 1569"/>
              <a:gd name="T12" fmla="*/ 2720 w 2971"/>
              <a:gd name="T13" fmla="*/ 664 h 1569"/>
              <a:gd name="T14" fmla="*/ 2653 w 2971"/>
              <a:gd name="T15" fmla="*/ 895 h 1569"/>
              <a:gd name="T16" fmla="*/ 2039 w 2971"/>
              <a:gd name="T17" fmla="*/ 1568 h 1569"/>
              <a:gd name="T18" fmla="*/ 0 w 2971"/>
              <a:gd name="T19" fmla="*/ 1568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71" h="1569">
                <a:moveTo>
                  <a:pt x="0" y="1568"/>
                </a:moveTo>
                <a:lnTo>
                  <a:pt x="933" y="722"/>
                </a:lnTo>
                <a:lnTo>
                  <a:pt x="933" y="471"/>
                </a:lnTo>
                <a:lnTo>
                  <a:pt x="1942" y="0"/>
                </a:lnTo>
                <a:lnTo>
                  <a:pt x="2039" y="635"/>
                </a:lnTo>
                <a:lnTo>
                  <a:pt x="2970" y="0"/>
                </a:lnTo>
                <a:lnTo>
                  <a:pt x="2720" y="664"/>
                </a:lnTo>
                <a:lnTo>
                  <a:pt x="2653" y="895"/>
                </a:lnTo>
                <a:lnTo>
                  <a:pt x="2039" y="1568"/>
                </a:lnTo>
                <a:lnTo>
                  <a:pt x="0" y="156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9F856597-E3EB-6947-9DA4-7FCDB89C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257" y="509311"/>
            <a:ext cx="1636913" cy="4024454"/>
          </a:xfrm>
          <a:custGeom>
            <a:avLst/>
            <a:gdLst>
              <a:gd name="T0" fmla="*/ 0 w 1597"/>
              <a:gd name="T1" fmla="*/ 3923 h 3924"/>
              <a:gd name="T2" fmla="*/ 0 w 1597"/>
              <a:gd name="T3" fmla="*/ 2529 h 3924"/>
              <a:gd name="T4" fmla="*/ 442 w 1597"/>
              <a:gd name="T5" fmla="*/ 1452 h 3924"/>
              <a:gd name="T6" fmla="*/ 221 w 1597"/>
              <a:gd name="T7" fmla="*/ 712 h 3924"/>
              <a:gd name="T8" fmla="*/ 356 w 1597"/>
              <a:gd name="T9" fmla="*/ 0 h 3924"/>
              <a:gd name="T10" fmla="*/ 587 w 1597"/>
              <a:gd name="T11" fmla="*/ 1144 h 3924"/>
              <a:gd name="T12" fmla="*/ 1202 w 1597"/>
              <a:gd name="T13" fmla="*/ 1452 h 3924"/>
              <a:gd name="T14" fmla="*/ 1202 w 1597"/>
              <a:gd name="T15" fmla="*/ 2846 h 3924"/>
              <a:gd name="T16" fmla="*/ 1596 w 1597"/>
              <a:gd name="T17" fmla="*/ 3914 h 3924"/>
              <a:gd name="T18" fmla="*/ 0 w 1597"/>
              <a:gd name="T19" fmla="*/ 3923 h 3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7" h="3924">
                <a:moveTo>
                  <a:pt x="0" y="3923"/>
                </a:moveTo>
                <a:lnTo>
                  <a:pt x="0" y="2529"/>
                </a:lnTo>
                <a:lnTo>
                  <a:pt x="442" y="1452"/>
                </a:lnTo>
                <a:lnTo>
                  <a:pt x="221" y="712"/>
                </a:lnTo>
                <a:lnTo>
                  <a:pt x="356" y="0"/>
                </a:lnTo>
                <a:lnTo>
                  <a:pt x="587" y="1144"/>
                </a:lnTo>
                <a:lnTo>
                  <a:pt x="1202" y="1452"/>
                </a:lnTo>
                <a:lnTo>
                  <a:pt x="1202" y="2846"/>
                </a:lnTo>
                <a:lnTo>
                  <a:pt x="1596" y="3914"/>
                </a:lnTo>
                <a:lnTo>
                  <a:pt x="0" y="39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F8FC3F7C-0671-6845-A117-75F8AA88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323" y="1038370"/>
            <a:ext cx="3215043" cy="3481831"/>
          </a:xfrm>
          <a:custGeom>
            <a:avLst/>
            <a:gdLst>
              <a:gd name="T0" fmla="*/ 3135 w 3136"/>
              <a:gd name="T1" fmla="*/ 3395 h 3396"/>
              <a:gd name="T2" fmla="*/ 2558 w 3136"/>
              <a:gd name="T3" fmla="*/ 2606 h 3396"/>
              <a:gd name="T4" fmla="*/ 1567 w 3136"/>
              <a:gd name="T5" fmla="*/ 1933 h 3396"/>
              <a:gd name="T6" fmla="*/ 1490 w 3136"/>
              <a:gd name="T7" fmla="*/ 1241 h 3396"/>
              <a:gd name="T8" fmla="*/ 461 w 3136"/>
              <a:gd name="T9" fmla="*/ 87 h 3396"/>
              <a:gd name="T10" fmla="*/ 221 w 3136"/>
              <a:gd name="T11" fmla="*/ 0 h 3396"/>
              <a:gd name="T12" fmla="*/ 0 w 3136"/>
              <a:gd name="T13" fmla="*/ 529 h 3396"/>
              <a:gd name="T14" fmla="*/ 778 w 3136"/>
              <a:gd name="T15" fmla="*/ 914 h 3396"/>
              <a:gd name="T16" fmla="*/ 1134 w 3136"/>
              <a:gd name="T17" fmla="*/ 1972 h 3396"/>
              <a:gd name="T18" fmla="*/ 2327 w 3136"/>
              <a:gd name="T19" fmla="*/ 2770 h 3396"/>
              <a:gd name="T20" fmla="*/ 3135 w 3136"/>
              <a:gd name="T21" fmla="*/ 3395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36" h="3396">
                <a:moveTo>
                  <a:pt x="3135" y="3395"/>
                </a:moveTo>
                <a:lnTo>
                  <a:pt x="2558" y="2606"/>
                </a:lnTo>
                <a:lnTo>
                  <a:pt x="1567" y="1933"/>
                </a:lnTo>
                <a:lnTo>
                  <a:pt x="1490" y="1241"/>
                </a:lnTo>
                <a:lnTo>
                  <a:pt x="461" y="87"/>
                </a:lnTo>
                <a:lnTo>
                  <a:pt x="221" y="0"/>
                </a:lnTo>
                <a:lnTo>
                  <a:pt x="0" y="529"/>
                </a:lnTo>
                <a:lnTo>
                  <a:pt x="778" y="914"/>
                </a:lnTo>
                <a:lnTo>
                  <a:pt x="1134" y="1972"/>
                </a:lnTo>
                <a:lnTo>
                  <a:pt x="2327" y="2770"/>
                </a:lnTo>
                <a:lnTo>
                  <a:pt x="3135" y="33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419F3A0C-D079-6D41-A176-4D8DEC9DD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263" y="1196633"/>
            <a:ext cx="1302295" cy="1401776"/>
          </a:xfrm>
          <a:custGeom>
            <a:avLst/>
            <a:gdLst>
              <a:gd name="T0" fmla="*/ 1270 w 1271"/>
              <a:gd name="T1" fmla="*/ 0 h 1367"/>
              <a:gd name="T2" fmla="*/ 1039 w 1271"/>
              <a:gd name="T3" fmla="*/ 750 h 1367"/>
              <a:gd name="T4" fmla="*/ 1154 w 1271"/>
              <a:gd name="T5" fmla="*/ 933 h 1367"/>
              <a:gd name="T6" fmla="*/ 1154 w 1271"/>
              <a:gd name="T7" fmla="*/ 1212 h 1367"/>
              <a:gd name="T8" fmla="*/ 231 w 1271"/>
              <a:gd name="T9" fmla="*/ 1327 h 1367"/>
              <a:gd name="T10" fmla="*/ 0 w 1271"/>
              <a:gd name="T11" fmla="*/ 1366 h 1367"/>
              <a:gd name="T12" fmla="*/ 1270 w 1271"/>
              <a:gd name="T13" fmla="*/ 0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1" h="1367">
                <a:moveTo>
                  <a:pt x="1270" y="0"/>
                </a:moveTo>
                <a:lnTo>
                  <a:pt x="1039" y="750"/>
                </a:lnTo>
                <a:lnTo>
                  <a:pt x="1154" y="933"/>
                </a:lnTo>
                <a:lnTo>
                  <a:pt x="1154" y="1212"/>
                </a:lnTo>
                <a:lnTo>
                  <a:pt x="231" y="1327"/>
                </a:lnTo>
                <a:lnTo>
                  <a:pt x="0" y="1366"/>
                </a:lnTo>
                <a:lnTo>
                  <a:pt x="127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B6DA08C9-59C4-4E45-ADBE-FF995A389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928" y="4520201"/>
            <a:ext cx="3323564" cy="7393237"/>
          </a:xfrm>
          <a:custGeom>
            <a:avLst/>
            <a:gdLst>
              <a:gd name="T0" fmla="*/ 0 w 3242"/>
              <a:gd name="T1" fmla="*/ 0 h 7212"/>
              <a:gd name="T2" fmla="*/ 405 w 3242"/>
              <a:gd name="T3" fmla="*/ 1144 h 7212"/>
              <a:gd name="T4" fmla="*/ 1491 w 3242"/>
              <a:gd name="T5" fmla="*/ 2499 h 7212"/>
              <a:gd name="T6" fmla="*/ 1405 w 3242"/>
              <a:gd name="T7" fmla="*/ 3557 h 7212"/>
              <a:gd name="T8" fmla="*/ 2068 w 3242"/>
              <a:gd name="T9" fmla="*/ 5182 h 7212"/>
              <a:gd name="T10" fmla="*/ 2308 w 3242"/>
              <a:gd name="T11" fmla="*/ 5769 h 7212"/>
              <a:gd name="T12" fmla="*/ 2616 w 3242"/>
              <a:gd name="T13" fmla="*/ 6326 h 7212"/>
              <a:gd name="T14" fmla="*/ 2798 w 3242"/>
              <a:gd name="T15" fmla="*/ 6875 h 7212"/>
              <a:gd name="T16" fmla="*/ 3241 w 3242"/>
              <a:gd name="T17" fmla="*/ 7211 h 7212"/>
              <a:gd name="T18" fmla="*/ 3077 w 3242"/>
              <a:gd name="T19" fmla="*/ 6644 h 7212"/>
              <a:gd name="T20" fmla="*/ 3125 w 3242"/>
              <a:gd name="T21" fmla="*/ 5798 h 7212"/>
              <a:gd name="T22" fmla="*/ 1866 w 3242"/>
              <a:gd name="T23" fmla="*/ 3778 h 7212"/>
              <a:gd name="T24" fmla="*/ 1943 w 3242"/>
              <a:gd name="T25" fmla="*/ 2662 h 7212"/>
              <a:gd name="T26" fmla="*/ 1030 w 3242"/>
              <a:gd name="T27" fmla="*/ 1462 h 7212"/>
              <a:gd name="T28" fmla="*/ 866 w 3242"/>
              <a:gd name="T29" fmla="*/ 711 h 7212"/>
              <a:gd name="T30" fmla="*/ 260 w 3242"/>
              <a:gd name="T31" fmla="*/ 0 h 7212"/>
              <a:gd name="T32" fmla="*/ 0 w 3242"/>
              <a:gd name="T33" fmla="*/ 0 h 7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42" h="7212">
                <a:moveTo>
                  <a:pt x="0" y="0"/>
                </a:moveTo>
                <a:lnTo>
                  <a:pt x="405" y="1144"/>
                </a:lnTo>
                <a:lnTo>
                  <a:pt x="1491" y="2499"/>
                </a:lnTo>
                <a:lnTo>
                  <a:pt x="1405" y="3557"/>
                </a:lnTo>
                <a:lnTo>
                  <a:pt x="2068" y="5182"/>
                </a:lnTo>
                <a:lnTo>
                  <a:pt x="2308" y="5769"/>
                </a:lnTo>
                <a:lnTo>
                  <a:pt x="2616" y="6326"/>
                </a:lnTo>
                <a:lnTo>
                  <a:pt x="2798" y="6875"/>
                </a:lnTo>
                <a:lnTo>
                  <a:pt x="3241" y="7211"/>
                </a:lnTo>
                <a:lnTo>
                  <a:pt x="3077" y="6644"/>
                </a:lnTo>
                <a:lnTo>
                  <a:pt x="3125" y="5798"/>
                </a:lnTo>
                <a:lnTo>
                  <a:pt x="1866" y="3778"/>
                </a:lnTo>
                <a:lnTo>
                  <a:pt x="1943" y="2662"/>
                </a:lnTo>
                <a:lnTo>
                  <a:pt x="1030" y="1462"/>
                </a:lnTo>
                <a:lnTo>
                  <a:pt x="866" y="711"/>
                </a:lnTo>
                <a:lnTo>
                  <a:pt x="26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5D95192C-2ED4-E845-B566-5E7B0852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5950" y="4520201"/>
            <a:ext cx="1686652" cy="8686488"/>
          </a:xfrm>
          <a:custGeom>
            <a:avLst/>
            <a:gdLst>
              <a:gd name="T0" fmla="*/ 1547 w 1644"/>
              <a:gd name="T1" fmla="*/ 0 h 8472"/>
              <a:gd name="T2" fmla="*/ 1586 w 1644"/>
              <a:gd name="T3" fmla="*/ 3336 h 8472"/>
              <a:gd name="T4" fmla="*/ 1317 w 1644"/>
              <a:gd name="T5" fmla="*/ 5413 h 8472"/>
              <a:gd name="T6" fmla="*/ 1634 w 1644"/>
              <a:gd name="T7" fmla="*/ 7038 h 8472"/>
              <a:gd name="T8" fmla="*/ 1643 w 1644"/>
              <a:gd name="T9" fmla="*/ 8471 h 8472"/>
              <a:gd name="T10" fmla="*/ 1278 w 1644"/>
              <a:gd name="T11" fmla="*/ 7557 h 8472"/>
              <a:gd name="T12" fmla="*/ 1191 w 1644"/>
              <a:gd name="T13" fmla="*/ 6182 h 8472"/>
              <a:gd name="T14" fmla="*/ 422 w 1644"/>
              <a:gd name="T15" fmla="*/ 5124 h 8472"/>
              <a:gd name="T16" fmla="*/ 250 w 1644"/>
              <a:gd name="T17" fmla="*/ 2884 h 8472"/>
              <a:gd name="T18" fmla="*/ 749 w 1644"/>
              <a:gd name="T19" fmla="*/ 1462 h 8472"/>
              <a:gd name="T20" fmla="*/ 0 w 1644"/>
              <a:gd name="T21" fmla="*/ 9 h 8472"/>
              <a:gd name="T22" fmla="*/ 1547 w 1644"/>
              <a:gd name="T23" fmla="*/ 0 h 8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4" h="8472">
                <a:moveTo>
                  <a:pt x="1547" y="0"/>
                </a:moveTo>
                <a:lnTo>
                  <a:pt x="1586" y="3336"/>
                </a:lnTo>
                <a:lnTo>
                  <a:pt x="1317" y="5413"/>
                </a:lnTo>
                <a:lnTo>
                  <a:pt x="1634" y="7038"/>
                </a:lnTo>
                <a:lnTo>
                  <a:pt x="1643" y="8471"/>
                </a:lnTo>
                <a:lnTo>
                  <a:pt x="1278" y="7557"/>
                </a:lnTo>
                <a:lnTo>
                  <a:pt x="1191" y="6182"/>
                </a:lnTo>
                <a:lnTo>
                  <a:pt x="422" y="5124"/>
                </a:lnTo>
                <a:lnTo>
                  <a:pt x="250" y="2884"/>
                </a:lnTo>
                <a:lnTo>
                  <a:pt x="749" y="1462"/>
                </a:lnTo>
                <a:lnTo>
                  <a:pt x="0" y="9"/>
                </a:lnTo>
                <a:lnTo>
                  <a:pt x="154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D0615A8E-EEE1-9F4E-9A7C-35C1C6C97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475" y="4520201"/>
            <a:ext cx="1926312" cy="3617487"/>
          </a:xfrm>
          <a:custGeom>
            <a:avLst/>
            <a:gdLst>
              <a:gd name="T0" fmla="*/ 1876 w 1877"/>
              <a:gd name="T1" fmla="*/ 0 h 3529"/>
              <a:gd name="T2" fmla="*/ 1491 w 1877"/>
              <a:gd name="T3" fmla="*/ 1240 h 3529"/>
              <a:gd name="T4" fmla="*/ 1491 w 1877"/>
              <a:gd name="T5" fmla="*/ 1952 h 3529"/>
              <a:gd name="T6" fmla="*/ 548 w 1877"/>
              <a:gd name="T7" fmla="*/ 3528 h 3529"/>
              <a:gd name="T8" fmla="*/ 500 w 1877"/>
              <a:gd name="T9" fmla="*/ 2605 h 3529"/>
              <a:gd name="T10" fmla="*/ 779 w 1877"/>
              <a:gd name="T11" fmla="*/ 1000 h 3529"/>
              <a:gd name="T12" fmla="*/ 0 w 1877"/>
              <a:gd name="T13" fmla="*/ 0 h 3529"/>
              <a:gd name="T14" fmla="*/ 1876 w 1877"/>
              <a:gd name="T15" fmla="*/ 0 h 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7" h="3529">
                <a:moveTo>
                  <a:pt x="1876" y="0"/>
                </a:moveTo>
                <a:lnTo>
                  <a:pt x="1491" y="1240"/>
                </a:lnTo>
                <a:lnTo>
                  <a:pt x="1491" y="1952"/>
                </a:lnTo>
                <a:lnTo>
                  <a:pt x="548" y="3528"/>
                </a:lnTo>
                <a:lnTo>
                  <a:pt x="500" y="2605"/>
                </a:lnTo>
                <a:lnTo>
                  <a:pt x="779" y="1000"/>
                </a:lnTo>
                <a:lnTo>
                  <a:pt x="0" y="0"/>
                </a:lnTo>
                <a:lnTo>
                  <a:pt x="187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15CE3FB2-BAAC-D849-9552-DE63E0F79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453" y="4520201"/>
            <a:ext cx="1501257" cy="3056776"/>
          </a:xfrm>
          <a:custGeom>
            <a:avLst/>
            <a:gdLst>
              <a:gd name="T0" fmla="*/ 1462 w 1463"/>
              <a:gd name="T1" fmla="*/ 0 h 2981"/>
              <a:gd name="T2" fmla="*/ 914 w 1463"/>
              <a:gd name="T3" fmla="*/ 817 h 2981"/>
              <a:gd name="T4" fmla="*/ 770 w 1463"/>
              <a:gd name="T5" fmla="*/ 1731 h 2981"/>
              <a:gd name="T6" fmla="*/ 68 w 1463"/>
              <a:gd name="T7" fmla="*/ 2980 h 2981"/>
              <a:gd name="T8" fmla="*/ 385 w 1463"/>
              <a:gd name="T9" fmla="*/ 1423 h 2981"/>
              <a:gd name="T10" fmla="*/ 202 w 1463"/>
              <a:gd name="T11" fmla="*/ 788 h 2981"/>
              <a:gd name="T12" fmla="*/ 337 w 1463"/>
              <a:gd name="T13" fmla="*/ 519 h 2981"/>
              <a:gd name="T14" fmla="*/ 0 w 1463"/>
              <a:gd name="T15" fmla="*/ 0 h 2981"/>
              <a:gd name="T16" fmla="*/ 1462 w 1463"/>
              <a:gd name="T17" fmla="*/ 0 h 2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3" h="2981">
                <a:moveTo>
                  <a:pt x="1462" y="0"/>
                </a:moveTo>
                <a:lnTo>
                  <a:pt x="914" y="817"/>
                </a:lnTo>
                <a:lnTo>
                  <a:pt x="770" y="1731"/>
                </a:lnTo>
                <a:lnTo>
                  <a:pt x="68" y="2980"/>
                </a:lnTo>
                <a:lnTo>
                  <a:pt x="385" y="1423"/>
                </a:lnTo>
                <a:lnTo>
                  <a:pt x="202" y="788"/>
                </a:lnTo>
                <a:lnTo>
                  <a:pt x="337" y="519"/>
                </a:lnTo>
                <a:lnTo>
                  <a:pt x="0" y="0"/>
                </a:lnTo>
                <a:lnTo>
                  <a:pt x="146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C7CF4068-1BBF-5546-BD34-2AD39B47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749" y="7676458"/>
            <a:ext cx="1202814" cy="3187909"/>
          </a:xfrm>
          <a:custGeom>
            <a:avLst/>
            <a:gdLst>
              <a:gd name="T0" fmla="*/ 481 w 1174"/>
              <a:gd name="T1" fmla="*/ 2442 h 3107"/>
              <a:gd name="T2" fmla="*/ 1173 w 1174"/>
              <a:gd name="T3" fmla="*/ 1029 h 3107"/>
              <a:gd name="T4" fmla="*/ 914 w 1174"/>
              <a:gd name="T5" fmla="*/ 0 h 3107"/>
              <a:gd name="T6" fmla="*/ 558 w 1174"/>
              <a:gd name="T7" fmla="*/ 683 h 3107"/>
              <a:gd name="T8" fmla="*/ 270 w 1174"/>
              <a:gd name="T9" fmla="*/ 1173 h 3107"/>
              <a:gd name="T10" fmla="*/ 433 w 1174"/>
              <a:gd name="T11" fmla="*/ 1298 h 3107"/>
              <a:gd name="T12" fmla="*/ 0 w 1174"/>
              <a:gd name="T13" fmla="*/ 3106 h 3107"/>
              <a:gd name="T14" fmla="*/ 481 w 1174"/>
              <a:gd name="T15" fmla="*/ 2442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4" h="3107">
                <a:moveTo>
                  <a:pt x="481" y="2442"/>
                </a:moveTo>
                <a:lnTo>
                  <a:pt x="1173" y="1029"/>
                </a:lnTo>
                <a:lnTo>
                  <a:pt x="914" y="0"/>
                </a:lnTo>
                <a:lnTo>
                  <a:pt x="558" y="683"/>
                </a:lnTo>
                <a:lnTo>
                  <a:pt x="270" y="1173"/>
                </a:lnTo>
                <a:lnTo>
                  <a:pt x="433" y="1298"/>
                </a:lnTo>
                <a:lnTo>
                  <a:pt x="0" y="3106"/>
                </a:lnTo>
                <a:lnTo>
                  <a:pt x="481" y="24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Line 173">
            <a:extLst>
              <a:ext uri="{FF2B5EF4-FFF2-40B4-BE49-F238E27FC236}">
                <a16:creationId xmlns:a16="http://schemas.microsoft.com/office/drawing/2014/main" id="{57E80A93-50B9-2746-85D4-F00E003D0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1906" y="2697890"/>
            <a:ext cx="6362253" cy="4523"/>
          </a:xfrm>
          <a:prstGeom prst="line">
            <a:avLst/>
          </a:prstGeom>
          <a:noFill/>
          <a:ln w="13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" name="Freeform 174">
            <a:extLst>
              <a:ext uri="{FF2B5EF4-FFF2-40B4-BE49-F238E27FC236}">
                <a16:creationId xmlns:a16="http://schemas.microsoft.com/office/drawing/2014/main" id="{B6E10F4E-019C-184F-AEBE-7821F6BB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2766" y="2616497"/>
            <a:ext cx="149223" cy="158266"/>
          </a:xfrm>
          <a:custGeom>
            <a:avLst/>
            <a:gdLst>
              <a:gd name="T0" fmla="*/ 77 w 145"/>
              <a:gd name="T1" fmla="*/ 154 h 155"/>
              <a:gd name="T2" fmla="*/ 77 w 145"/>
              <a:gd name="T3" fmla="*/ 154 h 155"/>
              <a:gd name="T4" fmla="*/ 144 w 145"/>
              <a:gd name="T5" fmla="*/ 77 h 155"/>
              <a:gd name="T6" fmla="*/ 77 w 145"/>
              <a:gd name="T7" fmla="*/ 0 h 155"/>
              <a:gd name="T8" fmla="*/ 0 w 145"/>
              <a:gd name="T9" fmla="*/ 77 h 155"/>
              <a:gd name="T10" fmla="*/ 77 w 145"/>
              <a:gd name="T1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55">
                <a:moveTo>
                  <a:pt x="77" y="154"/>
                </a:moveTo>
                <a:lnTo>
                  <a:pt x="77" y="154"/>
                </a:lnTo>
                <a:cubicBezTo>
                  <a:pt x="115" y="154"/>
                  <a:pt x="144" y="115"/>
                  <a:pt x="144" y="77"/>
                </a:cubicBezTo>
                <a:cubicBezTo>
                  <a:pt x="144" y="38"/>
                  <a:pt x="115" y="0"/>
                  <a:pt x="77" y="0"/>
                </a:cubicBezTo>
                <a:cubicBezTo>
                  <a:pt x="29" y="0"/>
                  <a:pt x="0" y="38"/>
                  <a:pt x="0" y="77"/>
                </a:cubicBezTo>
                <a:cubicBezTo>
                  <a:pt x="0" y="115"/>
                  <a:pt x="29" y="154"/>
                  <a:pt x="77" y="1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Line 175">
            <a:extLst>
              <a:ext uri="{FF2B5EF4-FFF2-40B4-BE49-F238E27FC236}">
                <a16:creationId xmlns:a16="http://schemas.microsoft.com/office/drawing/2014/main" id="{B3417E9B-65B9-DD41-988C-D8A27D305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1906" y="5781798"/>
            <a:ext cx="6362253" cy="4523"/>
          </a:xfrm>
          <a:prstGeom prst="line">
            <a:avLst/>
          </a:prstGeom>
          <a:noFill/>
          <a:ln w="13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Freeform 176">
            <a:extLst>
              <a:ext uri="{FF2B5EF4-FFF2-40B4-BE49-F238E27FC236}">
                <a16:creationId xmlns:a16="http://schemas.microsoft.com/office/drawing/2014/main" id="{EFD0BA5C-650E-C24F-ABC0-488305088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2766" y="5704928"/>
            <a:ext cx="149223" cy="149220"/>
          </a:xfrm>
          <a:custGeom>
            <a:avLst/>
            <a:gdLst>
              <a:gd name="T0" fmla="*/ 77 w 145"/>
              <a:gd name="T1" fmla="*/ 144 h 145"/>
              <a:gd name="T2" fmla="*/ 77 w 145"/>
              <a:gd name="T3" fmla="*/ 144 h 145"/>
              <a:gd name="T4" fmla="*/ 144 w 145"/>
              <a:gd name="T5" fmla="*/ 77 h 145"/>
              <a:gd name="T6" fmla="*/ 77 w 145"/>
              <a:gd name="T7" fmla="*/ 0 h 145"/>
              <a:gd name="T8" fmla="*/ 0 w 145"/>
              <a:gd name="T9" fmla="*/ 77 h 145"/>
              <a:gd name="T10" fmla="*/ 77 w 145"/>
              <a:gd name="T1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7" y="144"/>
                </a:moveTo>
                <a:lnTo>
                  <a:pt x="77" y="144"/>
                </a:lnTo>
                <a:cubicBezTo>
                  <a:pt x="115" y="144"/>
                  <a:pt x="144" y="115"/>
                  <a:pt x="144" y="77"/>
                </a:cubicBezTo>
                <a:cubicBezTo>
                  <a:pt x="144" y="29"/>
                  <a:pt x="115" y="0"/>
                  <a:pt x="77" y="0"/>
                </a:cubicBezTo>
                <a:cubicBezTo>
                  <a:pt x="29" y="0"/>
                  <a:pt x="0" y="29"/>
                  <a:pt x="0" y="77"/>
                </a:cubicBezTo>
                <a:cubicBezTo>
                  <a:pt x="0" y="115"/>
                  <a:pt x="29" y="144"/>
                  <a:pt x="77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Line 177">
            <a:extLst>
              <a:ext uri="{FF2B5EF4-FFF2-40B4-BE49-F238E27FC236}">
                <a16:creationId xmlns:a16="http://schemas.microsoft.com/office/drawing/2014/main" id="{F0E57A45-7B5C-EF4D-93A9-73F8D6FCD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1906" y="8662223"/>
            <a:ext cx="6362253" cy="4520"/>
          </a:xfrm>
          <a:prstGeom prst="line">
            <a:avLst/>
          </a:prstGeom>
          <a:noFill/>
          <a:ln w="13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78">
            <a:extLst>
              <a:ext uri="{FF2B5EF4-FFF2-40B4-BE49-F238E27FC236}">
                <a16:creationId xmlns:a16="http://schemas.microsoft.com/office/drawing/2014/main" id="{1D5B1C44-FD43-064A-BB96-097C0AA24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2766" y="8585350"/>
            <a:ext cx="149223" cy="149223"/>
          </a:xfrm>
          <a:custGeom>
            <a:avLst/>
            <a:gdLst>
              <a:gd name="T0" fmla="*/ 77 w 145"/>
              <a:gd name="T1" fmla="*/ 144 h 145"/>
              <a:gd name="T2" fmla="*/ 77 w 145"/>
              <a:gd name="T3" fmla="*/ 144 h 145"/>
              <a:gd name="T4" fmla="*/ 144 w 145"/>
              <a:gd name="T5" fmla="*/ 77 h 145"/>
              <a:gd name="T6" fmla="*/ 77 w 145"/>
              <a:gd name="T7" fmla="*/ 0 h 145"/>
              <a:gd name="T8" fmla="*/ 0 w 145"/>
              <a:gd name="T9" fmla="*/ 77 h 145"/>
              <a:gd name="T10" fmla="*/ 77 w 145"/>
              <a:gd name="T1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7" y="144"/>
                </a:moveTo>
                <a:lnTo>
                  <a:pt x="77" y="144"/>
                </a:lnTo>
                <a:cubicBezTo>
                  <a:pt x="115" y="144"/>
                  <a:pt x="144" y="115"/>
                  <a:pt x="144" y="77"/>
                </a:cubicBezTo>
                <a:cubicBezTo>
                  <a:pt x="144" y="38"/>
                  <a:pt x="115" y="0"/>
                  <a:pt x="77" y="0"/>
                </a:cubicBezTo>
                <a:cubicBezTo>
                  <a:pt x="29" y="0"/>
                  <a:pt x="0" y="38"/>
                  <a:pt x="0" y="77"/>
                </a:cubicBezTo>
                <a:cubicBezTo>
                  <a:pt x="0" y="115"/>
                  <a:pt x="29" y="144"/>
                  <a:pt x="77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Line 179">
            <a:extLst>
              <a:ext uri="{FF2B5EF4-FFF2-40B4-BE49-F238E27FC236}">
                <a16:creationId xmlns:a16="http://schemas.microsoft.com/office/drawing/2014/main" id="{F9233406-00E2-8D4F-9264-1CA081F3F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1906" y="11542645"/>
            <a:ext cx="6362253" cy="4523"/>
          </a:xfrm>
          <a:prstGeom prst="line">
            <a:avLst/>
          </a:prstGeom>
          <a:noFill/>
          <a:ln w="13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80">
            <a:extLst>
              <a:ext uri="{FF2B5EF4-FFF2-40B4-BE49-F238E27FC236}">
                <a16:creationId xmlns:a16="http://schemas.microsoft.com/office/drawing/2014/main" id="{532ED665-2B66-7C40-88F0-628795C7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2766" y="11461252"/>
            <a:ext cx="149223" cy="158266"/>
          </a:xfrm>
          <a:custGeom>
            <a:avLst/>
            <a:gdLst>
              <a:gd name="T0" fmla="*/ 77 w 145"/>
              <a:gd name="T1" fmla="*/ 154 h 155"/>
              <a:gd name="T2" fmla="*/ 77 w 145"/>
              <a:gd name="T3" fmla="*/ 154 h 155"/>
              <a:gd name="T4" fmla="*/ 144 w 145"/>
              <a:gd name="T5" fmla="*/ 77 h 155"/>
              <a:gd name="T6" fmla="*/ 77 w 145"/>
              <a:gd name="T7" fmla="*/ 0 h 155"/>
              <a:gd name="T8" fmla="*/ 0 w 145"/>
              <a:gd name="T9" fmla="*/ 77 h 155"/>
              <a:gd name="T10" fmla="*/ 77 w 145"/>
              <a:gd name="T1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55">
                <a:moveTo>
                  <a:pt x="77" y="154"/>
                </a:moveTo>
                <a:lnTo>
                  <a:pt x="77" y="154"/>
                </a:lnTo>
                <a:cubicBezTo>
                  <a:pt x="115" y="154"/>
                  <a:pt x="144" y="115"/>
                  <a:pt x="144" y="77"/>
                </a:cubicBezTo>
                <a:cubicBezTo>
                  <a:pt x="144" y="38"/>
                  <a:pt x="115" y="0"/>
                  <a:pt x="77" y="0"/>
                </a:cubicBezTo>
                <a:cubicBezTo>
                  <a:pt x="29" y="0"/>
                  <a:pt x="0" y="38"/>
                  <a:pt x="0" y="77"/>
                </a:cubicBezTo>
                <a:cubicBezTo>
                  <a:pt x="0" y="115"/>
                  <a:pt x="29" y="154"/>
                  <a:pt x="77" y="1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1">
            <a:extLst>
              <a:ext uri="{FF2B5EF4-FFF2-40B4-BE49-F238E27FC236}">
                <a16:creationId xmlns:a16="http://schemas.microsoft.com/office/drawing/2014/main" id="{4CFB12B2-1F70-F243-8869-00CA0ADD8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327" y="2164311"/>
            <a:ext cx="1067159" cy="1067159"/>
          </a:xfrm>
          <a:custGeom>
            <a:avLst/>
            <a:gdLst>
              <a:gd name="T0" fmla="*/ 432 w 1039"/>
              <a:gd name="T1" fmla="*/ 1000 h 1039"/>
              <a:gd name="T2" fmla="*/ 432 w 1039"/>
              <a:gd name="T3" fmla="*/ 1000 h 1039"/>
              <a:gd name="T4" fmla="*/ 38 w 1039"/>
              <a:gd name="T5" fmla="*/ 605 h 1039"/>
              <a:gd name="T6" fmla="*/ 38 w 1039"/>
              <a:gd name="T7" fmla="*/ 432 h 1039"/>
              <a:gd name="T8" fmla="*/ 432 w 1039"/>
              <a:gd name="T9" fmla="*/ 38 h 1039"/>
              <a:gd name="T10" fmla="*/ 605 w 1039"/>
              <a:gd name="T11" fmla="*/ 38 h 1039"/>
              <a:gd name="T12" fmla="*/ 1000 w 1039"/>
              <a:gd name="T13" fmla="*/ 432 h 1039"/>
              <a:gd name="T14" fmla="*/ 1000 w 1039"/>
              <a:gd name="T15" fmla="*/ 605 h 1039"/>
              <a:gd name="T16" fmla="*/ 605 w 1039"/>
              <a:gd name="T17" fmla="*/ 1000 h 1039"/>
              <a:gd name="T18" fmla="*/ 432 w 1039"/>
              <a:gd name="T19" fmla="*/ 100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9" h="1039">
                <a:moveTo>
                  <a:pt x="432" y="1000"/>
                </a:moveTo>
                <a:lnTo>
                  <a:pt x="432" y="1000"/>
                </a:lnTo>
                <a:cubicBezTo>
                  <a:pt x="38" y="605"/>
                  <a:pt x="38" y="605"/>
                  <a:pt x="38" y="605"/>
                </a:cubicBezTo>
                <a:cubicBezTo>
                  <a:pt x="0" y="557"/>
                  <a:pt x="0" y="480"/>
                  <a:pt x="38" y="432"/>
                </a:cubicBezTo>
                <a:cubicBezTo>
                  <a:pt x="432" y="38"/>
                  <a:pt x="432" y="38"/>
                  <a:pt x="432" y="38"/>
                </a:cubicBezTo>
                <a:cubicBezTo>
                  <a:pt x="481" y="0"/>
                  <a:pt x="557" y="0"/>
                  <a:pt x="605" y="38"/>
                </a:cubicBezTo>
                <a:cubicBezTo>
                  <a:pt x="1000" y="432"/>
                  <a:pt x="1000" y="432"/>
                  <a:pt x="1000" y="432"/>
                </a:cubicBezTo>
                <a:cubicBezTo>
                  <a:pt x="1038" y="480"/>
                  <a:pt x="1038" y="557"/>
                  <a:pt x="1000" y="605"/>
                </a:cubicBezTo>
                <a:cubicBezTo>
                  <a:pt x="605" y="1000"/>
                  <a:pt x="605" y="1000"/>
                  <a:pt x="605" y="1000"/>
                </a:cubicBezTo>
                <a:cubicBezTo>
                  <a:pt x="557" y="1038"/>
                  <a:pt x="481" y="1038"/>
                  <a:pt x="432" y="100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8">
            <a:extLst>
              <a:ext uri="{FF2B5EF4-FFF2-40B4-BE49-F238E27FC236}">
                <a16:creationId xmlns:a16="http://schemas.microsoft.com/office/drawing/2014/main" id="{5A89D94E-C972-FB4D-A26B-DDB0011FE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0252" y="7576977"/>
            <a:ext cx="524536" cy="515492"/>
          </a:xfrm>
          <a:custGeom>
            <a:avLst/>
            <a:gdLst>
              <a:gd name="T0" fmla="*/ 260 w 511"/>
              <a:gd name="T1" fmla="*/ 500 h 501"/>
              <a:gd name="T2" fmla="*/ 260 w 511"/>
              <a:gd name="T3" fmla="*/ 500 h 501"/>
              <a:gd name="T4" fmla="*/ 183 w 511"/>
              <a:gd name="T5" fmla="*/ 471 h 501"/>
              <a:gd name="T6" fmla="*/ 38 w 511"/>
              <a:gd name="T7" fmla="*/ 327 h 501"/>
              <a:gd name="T8" fmla="*/ 38 w 511"/>
              <a:gd name="T9" fmla="*/ 183 h 501"/>
              <a:gd name="T10" fmla="*/ 221 w 511"/>
              <a:gd name="T11" fmla="*/ 10 h 501"/>
              <a:gd name="T12" fmla="*/ 231 w 511"/>
              <a:gd name="T13" fmla="*/ 0 h 501"/>
              <a:gd name="T14" fmla="*/ 462 w 511"/>
              <a:gd name="T15" fmla="*/ 0 h 501"/>
              <a:gd name="T16" fmla="*/ 510 w 511"/>
              <a:gd name="T17" fmla="*/ 48 h 501"/>
              <a:gd name="T18" fmla="*/ 510 w 511"/>
              <a:gd name="T19" fmla="*/ 269 h 501"/>
              <a:gd name="T20" fmla="*/ 500 w 511"/>
              <a:gd name="T21" fmla="*/ 288 h 501"/>
              <a:gd name="T22" fmla="*/ 327 w 511"/>
              <a:gd name="T23" fmla="*/ 471 h 501"/>
              <a:gd name="T24" fmla="*/ 260 w 511"/>
              <a:gd name="T25" fmla="*/ 500 h 501"/>
              <a:gd name="T26" fmla="*/ 250 w 511"/>
              <a:gd name="T27" fmla="*/ 48 h 501"/>
              <a:gd name="T28" fmla="*/ 250 w 511"/>
              <a:gd name="T29" fmla="*/ 48 h 501"/>
              <a:gd name="T30" fmla="*/ 77 w 511"/>
              <a:gd name="T31" fmla="*/ 221 h 501"/>
              <a:gd name="T32" fmla="*/ 77 w 511"/>
              <a:gd name="T33" fmla="*/ 288 h 501"/>
              <a:gd name="T34" fmla="*/ 221 w 511"/>
              <a:gd name="T35" fmla="*/ 433 h 501"/>
              <a:gd name="T36" fmla="*/ 289 w 511"/>
              <a:gd name="T37" fmla="*/ 433 h 501"/>
              <a:gd name="T38" fmla="*/ 462 w 511"/>
              <a:gd name="T39" fmla="*/ 259 h 501"/>
              <a:gd name="T40" fmla="*/ 462 w 511"/>
              <a:gd name="T41" fmla="*/ 48 h 501"/>
              <a:gd name="T42" fmla="*/ 250 w 511"/>
              <a:gd name="T43" fmla="*/ 48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1" h="501">
                <a:moveTo>
                  <a:pt x="260" y="500"/>
                </a:moveTo>
                <a:lnTo>
                  <a:pt x="260" y="500"/>
                </a:lnTo>
                <a:cubicBezTo>
                  <a:pt x="231" y="500"/>
                  <a:pt x="202" y="490"/>
                  <a:pt x="183" y="471"/>
                </a:cubicBezTo>
                <a:cubicBezTo>
                  <a:pt x="38" y="327"/>
                  <a:pt x="38" y="327"/>
                  <a:pt x="38" y="327"/>
                </a:cubicBezTo>
                <a:cubicBezTo>
                  <a:pt x="0" y="288"/>
                  <a:pt x="0" y="221"/>
                  <a:pt x="38" y="183"/>
                </a:cubicBezTo>
                <a:cubicBezTo>
                  <a:pt x="221" y="10"/>
                  <a:pt x="221" y="10"/>
                  <a:pt x="221" y="10"/>
                </a:cubicBezTo>
                <a:cubicBezTo>
                  <a:pt x="221" y="0"/>
                  <a:pt x="231" y="0"/>
                  <a:pt x="231" y="0"/>
                </a:cubicBezTo>
                <a:cubicBezTo>
                  <a:pt x="462" y="0"/>
                  <a:pt x="462" y="0"/>
                  <a:pt x="462" y="0"/>
                </a:cubicBezTo>
                <a:cubicBezTo>
                  <a:pt x="491" y="0"/>
                  <a:pt x="510" y="19"/>
                  <a:pt x="510" y="48"/>
                </a:cubicBezTo>
                <a:cubicBezTo>
                  <a:pt x="510" y="269"/>
                  <a:pt x="510" y="269"/>
                  <a:pt x="510" y="269"/>
                </a:cubicBezTo>
                <a:cubicBezTo>
                  <a:pt x="510" y="279"/>
                  <a:pt x="510" y="279"/>
                  <a:pt x="500" y="288"/>
                </a:cubicBezTo>
                <a:cubicBezTo>
                  <a:pt x="327" y="471"/>
                  <a:pt x="327" y="471"/>
                  <a:pt x="327" y="471"/>
                </a:cubicBezTo>
                <a:cubicBezTo>
                  <a:pt x="308" y="490"/>
                  <a:pt x="279" y="500"/>
                  <a:pt x="260" y="500"/>
                </a:cubicBezTo>
                <a:close/>
                <a:moveTo>
                  <a:pt x="250" y="48"/>
                </a:moveTo>
                <a:lnTo>
                  <a:pt x="250" y="48"/>
                </a:lnTo>
                <a:cubicBezTo>
                  <a:pt x="77" y="221"/>
                  <a:pt x="77" y="221"/>
                  <a:pt x="77" y="221"/>
                </a:cubicBezTo>
                <a:cubicBezTo>
                  <a:pt x="58" y="240"/>
                  <a:pt x="58" y="269"/>
                  <a:pt x="77" y="288"/>
                </a:cubicBezTo>
                <a:cubicBezTo>
                  <a:pt x="221" y="433"/>
                  <a:pt x="221" y="433"/>
                  <a:pt x="221" y="433"/>
                </a:cubicBezTo>
                <a:cubicBezTo>
                  <a:pt x="240" y="452"/>
                  <a:pt x="269" y="452"/>
                  <a:pt x="289" y="433"/>
                </a:cubicBezTo>
                <a:cubicBezTo>
                  <a:pt x="462" y="259"/>
                  <a:pt x="462" y="259"/>
                  <a:pt x="462" y="259"/>
                </a:cubicBezTo>
                <a:cubicBezTo>
                  <a:pt x="462" y="48"/>
                  <a:pt x="462" y="48"/>
                  <a:pt x="462" y="48"/>
                </a:cubicBezTo>
                <a:lnTo>
                  <a:pt x="250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9">
            <a:extLst>
              <a:ext uri="{FF2B5EF4-FFF2-40B4-BE49-F238E27FC236}">
                <a16:creationId xmlns:a16="http://schemas.microsoft.com/office/drawing/2014/main" id="{3D6FADE9-80C5-4C46-AB7D-353A2262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4870" y="7685501"/>
            <a:ext cx="81393" cy="81393"/>
          </a:xfrm>
          <a:custGeom>
            <a:avLst/>
            <a:gdLst>
              <a:gd name="T0" fmla="*/ 67 w 78"/>
              <a:gd name="T1" fmla="*/ 67 h 78"/>
              <a:gd name="T2" fmla="*/ 67 w 78"/>
              <a:gd name="T3" fmla="*/ 67 h 78"/>
              <a:gd name="T4" fmla="*/ 10 w 78"/>
              <a:gd name="T5" fmla="*/ 67 h 78"/>
              <a:gd name="T6" fmla="*/ 10 w 78"/>
              <a:gd name="T7" fmla="*/ 9 h 78"/>
              <a:gd name="T8" fmla="*/ 67 w 78"/>
              <a:gd name="T9" fmla="*/ 9 h 78"/>
              <a:gd name="T10" fmla="*/ 67 w 78"/>
              <a:gd name="T11" fmla="*/ 6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67" y="67"/>
                </a:moveTo>
                <a:lnTo>
                  <a:pt x="67" y="67"/>
                </a:lnTo>
                <a:cubicBezTo>
                  <a:pt x="48" y="77"/>
                  <a:pt x="29" y="77"/>
                  <a:pt x="10" y="67"/>
                </a:cubicBezTo>
                <a:cubicBezTo>
                  <a:pt x="0" y="48"/>
                  <a:pt x="0" y="29"/>
                  <a:pt x="10" y="9"/>
                </a:cubicBezTo>
                <a:cubicBezTo>
                  <a:pt x="29" y="0"/>
                  <a:pt x="48" y="0"/>
                  <a:pt x="67" y="9"/>
                </a:cubicBezTo>
                <a:cubicBezTo>
                  <a:pt x="77" y="29"/>
                  <a:pt x="77" y="48"/>
                  <a:pt x="67" y="6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30">
            <a:extLst>
              <a:ext uri="{FF2B5EF4-FFF2-40B4-BE49-F238E27FC236}">
                <a16:creationId xmlns:a16="http://schemas.microsoft.com/office/drawing/2014/main" id="{FAA1A79B-6A06-DA43-958B-B2335E3A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0252" y="4651333"/>
            <a:ext cx="542623" cy="334618"/>
          </a:xfrm>
          <a:custGeom>
            <a:avLst/>
            <a:gdLst>
              <a:gd name="T0" fmla="*/ 423 w 530"/>
              <a:gd name="T1" fmla="*/ 327 h 328"/>
              <a:gd name="T2" fmla="*/ 423 w 530"/>
              <a:gd name="T3" fmla="*/ 327 h 328"/>
              <a:gd name="T4" fmla="*/ 192 w 530"/>
              <a:gd name="T5" fmla="*/ 327 h 328"/>
              <a:gd name="T6" fmla="*/ 144 w 530"/>
              <a:gd name="T7" fmla="*/ 288 h 328"/>
              <a:gd name="T8" fmla="*/ 77 w 530"/>
              <a:gd name="T9" fmla="*/ 48 h 328"/>
              <a:gd name="T10" fmla="*/ 19 w 530"/>
              <a:gd name="T11" fmla="*/ 48 h 328"/>
              <a:gd name="T12" fmla="*/ 0 w 530"/>
              <a:gd name="T13" fmla="*/ 29 h 328"/>
              <a:gd name="T14" fmla="*/ 19 w 530"/>
              <a:gd name="T15" fmla="*/ 0 h 328"/>
              <a:gd name="T16" fmla="*/ 96 w 530"/>
              <a:gd name="T17" fmla="*/ 0 h 328"/>
              <a:gd name="T18" fmla="*/ 125 w 530"/>
              <a:gd name="T19" fmla="*/ 19 h 328"/>
              <a:gd name="T20" fmla="*/ 192 w 530"/>
              <a:gd name="T21" fmla="*/ 269 h 328"/>
              <a:gd name="T22" fmla="*/ 202 w 530"/>
              <a:gd name="T23" fmla="*/ 279 h 328"/>
              <a:gd name="T24" fmla="*/ 423 w 530"/>
              <a:gd name="T25" fmla="*/ 279 h 328"/>
              <a:gd name="T26" fmla="*/ 423 w 530"/>
              <a:gd name="T27" fmla="*/ 279 h 328"/>
              <a:gd name="T28" fmla="*/ 471 w 530"/>
              <a:gd name="T29" fmla="*/ 125 h 328"/>
              <a:gd name="T30" fmla="*/ 279 w 530"/>
              <a:gd name="T31" fmla="*/ 125 h 328"/>
              <a:gd name="T32" fmla="*/ 250 w 530"/>
              <a:gd name="T33" fmla="*/ 106 h 328"/>
              <a:gd name="T34" fmla="*/ 279 w 530"/>
              <a:gd name="T35" fmla="*/ 77 h 328"/>
              <a:gd name="T36" fmla="*/ 500 w 530"/>
              <a:gd name="T37" fmla="*/ 77 h 328"/>
              <a:gd name="T38" fmla="*/ 519 w 530"/>
              <a:gd name="T39" fmla="*/ 86 h 328"/>
              <a:gd name="T40" fmla="*/ 529 w 530"/>
              <a:gd name="T41" fmla="*/ 106 h 328"/>
              <a:gd name="T42" fmla="*/ 481 w 530"/>
              <a:gd name="T43" fmla="*/ 288 h 328"/>
              <a:gd name="T44" fmla="*/ 423 w 530"/>
              <a:gd name="T45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0" h="328">
                <a:moveTo>
                  <a:pt x="423" y="327"/>
                </a:moveTo>
                <a:lnTo>
                  <a:pt x="423" y="327"/>
                </a:lnTo>
                <a:cubicBezTo>
                  <a:pt x="192" y="327"/>
                  <a:pt x="192" y="327"/>
                  <a:pt x="192" y="327"/>
                </a:cubicBezTo>
                <a:cubicBezTo>
                  <a:pt x="173" y="327"/>
                  <a:pt x="154" y="308"/>
                  <a:pt x="144" y="288"/>
                </a:cubicBezTo>
                <a:cubicBezTo>
                  <a:pt x="77" y="48"/>
                  <a:pt x="77" y="48"/>
                  <a:pt x="77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0" y="48"/>
                  <a:pt x="0" y="38"/>
                  <a:pt x="0" y="29"/>
                </a:cubicBezTo>
                <a:cubicBezTo>
                  <a:pt x="0" y="9"/>
                  <a:pt x="10" y="0"/>
                  <a:pt x="1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6" y="0"/>
                  <a:pt x="115" y="9"/>
                  <a:pt x="125" y="19"/>
                </a:cubicBezTo>
                <a:cubicBezTo>
                  <a:pt x="192" y="269"/>
                  <a:pt x="192" y="269"/>
                  <a:pt x="192" y="269"/>
                </a:cubicBezTo>
                <a:cubicBezTo>
                  <a:pt x="202" y="279"/>
                  <a:pt x="202" y="279"/>
                  <a:pt x="202" y="279"/>
                </a:cubicBezTo>
                <a:cubicBezTo>
                  <a:pt x="423" y="279"/>
                  <a:pt x="423" y="279"/>
                  <a:pt x="423" y="279"/>
                </a:cubicBezTo>
                <a:lnTo>
                  <a:pt x="423" y="279"/>
                </a:lnTo>
                <a:cubicBezTo>
                  <a:pt x="471" y="125"/>
                  <a:pt x="471" y="125"/>
                  <a:pt x="471" y="125"/>
                </a:cubicBezTo>
                <a:cubicBezTo>
                  <a:pt x="279" y="125"/>
                  <a:pt x="279" y="125"/>
                  <a:pt x="279" y="125"/>
                </a:cubicBezTo>
                <a:cubicBezTo>
                  <a:pt x="260" y="125"/>
                  <a:pt x="250" y="115"/>
                  <a:pt x="250" y="106"/>
                </a:cubicBezTo>
                <a:cubicBezTo>
                  <a:pt x="250" y="86"/>
                  <a:pt x="260" y="77"/>
                  <a:pt x="279" y="77"/>
                </a:cubicBezTo>
                <a:cubicBezTo>
                  <a:pt x="500" y="77"/>
                  <a:pt x="500" y="77"/>
                  <a:pt x="500" y="77"/>
                </a:cubicBezTo>
                <a:cubicBezTo>
                  <a:pt x="510" y="77"/>
                  <a:pt x="519" y="77"/>
                  <a:pt x="519" y="86"/>
                </a:cubicBezTo>
                <a:cubicBezTo>
                  <a:pt x="529" y="96"/>
                  <a:pt x="529" y="106"/>
                  <a:pt x="529" y="106"/>
                </a:cubicBezTo>
                <a:cubicBezTo>
                  <a:pt x="481" y="288"/>
                  <a:pt x="481" y="288"/>
                  <a:pt x="481" y="288"/>
                </a:cubicBezTo>
                <a:cubicBezTo>
                  <a:pt x="471" y="308"/>
                  <a:pt x="452" y="327"/>
                  <a:pt x="423" y="3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1">
            <a:extLst>
              <a:ext uri="{FF2B5EF4-FFF2-40B4-BE49-F238E27FC236}">
                <a16:creationId xmlns:a16="http://schemas.microsoft.com/office/drawing/2014/main" id="{80BE495C-6D49-0E4A-8CC4-42AE8378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6864" y="5044736"/>
            <a:ext cx="99481" cy="99481"/>
          </a:xfrm>
          <a:custGeom>
            <a:avLst/>
            <a:gdLst>
              <a:gd name="T0" fmla="*/ 0 w 97"/>
              <a:gd name="T1" fmla="*/ 48 h 98"/>
              <a:gd name="T2" fmla="*/ 0 w 97"/>
              <a:gd name="T3" fmla="*/ 48 h 98"/>
              <a:gd name="T4" fmla="*/ 48 w 97"/>
              <a:gd name="T5" fmla="*/ 0 h 98"/>
              <a:gd name="T6" fmla="*/ 96 w 97"/>
              <a:gd name="T7" fmla="*/ 48 h 98"/>
              <a:gd name="T8" fmla="*/ 48 w 97"/>
              <a:gd name="T9" fmla="*/ 97 h 98"/>
              <a:gd name="T10" fmla="*/ 0 w 97"/>
              <a:gd name="T11" fmla="*/ 4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8">
                <a:moveTo>
                  <a:pt x="0" y="48"/>
                </a:moveTo>
                <a:lnTo>
                  <a:pt x="0" y="48"/>
                </a:lnTo>
                <a:cubicBezTo>
                  <a:pt x="0" y="20"/>
                  <a:pt x="19" y="0"/>
                  <a:pt x="48" y="0"/>
                </a:cubicBezTo>
                <a:cubicBezTo>
                  <a:pt x="77" y="0"/>
                  <a:pt x="96" y="20"/>
                  <a:pt x="96" y="48"/>
                </a:cubicBezTo>
                <a:cubicBezTo>
                  <a:pt x="96" y="77"/>
                  <a:pt x="77" y="97"/>
                  <a:pt x="48" y="97"/>
                </a:cubicBezTo>
                <a:cubicBezTo>
                  <a:pt x="19" y="97"/>
                  <a:pt x="0" y="77"/>
                  <a:pt x="0" y="4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2">
            <a:extLst>
              <a:ext uri="{FF2B5EF4-FFF2-40B4-BE49-F238E27FC236}">
                <a16:creationId xmlns:a16="http://schemas.microsoft.com/office/drawing/2014/main" id="{21F1F550-29E9-DB47-AAC1-6A0D9EB4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1743" y="5044736"/>
            <a:ext cx="99481" cy="99481"/>
          </a:xfrm>
          <a:custGeom>
            <a:avLst/>
            <a:gdLst>
              <a:gd name="T0" fmla="*/ 0 w 97"/>
              <a:gd name="T1" fmla="*/ 48 h 98"/>
              <a:gd name="T2" fmla="*/ 0 w 97"/>
              <a:gd name="T3" fmla="*/ 48 h 98"/>
              <a:gd name="T4" fmla="*/ 48 w 97"/>
              <a:gd name="T5" fmla="*/ 0 h 98"/>
              <a:gd name="T6" fmla="*/ 96 w 97"/>
              <a:gd name="T7" fmla="*/ 48 h 98"/>
              <a:gd name="T8" fmla="*/ 48 w 97"/>
              <a:gd name="T9" fmla="*/ 97 h 98"/>
              <a:gd name="T10" fmla="*/ 0 w 97"/>
              <a:gd name="T11" fmla="*/ 4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8">
                <a:moveTo>
                  <a:pt x="0" y="48"/>
                </a:moveTo>
                <a:lnTo>
                  <a:pt x="0" y="48"/>
                </a:lnTo>
                <a:cubicBezTo>
                  <a:pt x="0" y="20"/>
                  <a:pt x="19" y="0"/>
                  <a:pt x="48" y="0"/>
                </a:cubicBezTo>
                <a:cubicBezTo>
                  <a:pt x="77" y="0"/>
                  <a:pt x="96" y="20"/>
                  <a:pt x="96" y="48"/>
                </a:cubicBezTo>
                <a:cubicBezTo>
                  <a:pt x="96" y="77"/>
                  <a:pt x="77" y="97"/>
                  <a:pt x="48" y="97"/>
                </a:cubicBezTo>
                <a:cubicBezTo>
                  <a:pt x="19" y="97"/>
                  <a:pt x="0" y="77"/>
                  <a:pt x="0" y="4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33">
            <a:extLst>
              <a:ext uri="{FF2B5EF4-FFF2-40B4-BE49-F238E27FC236}">
                <a16:creationId xmlns:a16="http://schemas.microsoft.com/office/drawing/2014/main" id="{48164876-276A-144A-8996-E6929640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9296" y="2064830"/>
            <a:ext cx="651148" cy="483840"/>
          </a:xfrm>
          <a:custGeom>
            <a:avLst/>
            <a:gdLst>
              <a:gd name="T0" fmla="*/ 538 w 635"/>
              <a:gd name="T1" fmla="*/ 471 h 472"/>
              <a:gd name="T2" fmla="*/ 538 w 635"/>
              <a:gd name="T3" fmla="*/ 471 h 472"/>
              <a:gd name="T4" fmla="*/ 96 w 635"/>
              <a:gd name="T5" fmla="*/ 471 h 472"/>
              <a:gd name="T6" fmla="*/ 0 w 635"/>
              <a:gd name="T7" fmla="*/ 374 h 472"/>
              <a:gd name="T8" fmla="*/ 0 w 635"/>
              <a:gd name="T9" fmla="*/ 96 h 472"/>
              <a:gd name="T10" fmla="*/ 96 w 635"/>
              <a:gd name="T11" fmla="*/ 0 h 472"/>
              <a:gd name="T12" fmla="*/ 538 w 635"/>
              <a:gd name="T13" fmla="*/ 0 h 472"/>
              <a:gd name="T14" fmla="*/ 634 w 635"/>
              <a:gd name="T15" fmla="*/ 96 h 472"/>
              <a:gd name="T16" fmla="*/ 634 w 635"/>
              <a:gd name="T17" fmla="*/ 374 h 472"/>
              <a:gd name="T18" fmla="*/ 538 w 635"/>
              <a:gd name="T19" fmla="*/ 471 h 472"/>
              <a:gd name="T20" fmla="*/ 96 w 635"/>
              <a:gd name="T21" fmla="*/ 57 h 472"/>
              <a:gd name="T22" fmla="*/ 96 w 635"/>
              <a:gd name="T23" fmla="*/ 57 h 472"/>
              <a:gd name="T24" fmla="*/ 48 w 635"/>
              <a:gd name="T25" fmla="*/ 96 h 472"/>
              <a:gd name="T26" fmla="*/ 48 w 635"/>
              <a:gd name="T27" fmla="*/ 374 h 472"/>
              <a:gd name="T28" fmla="*/ 96 w 635"/>
              <a:gd name="T29" fmla="*/ 413 h 472"/>
              <a:gd name="T30" fmla="*/ 538 w 635"/>
              <a:gd name="T31" fmla="*/ 413 h 472"/>
              <a:gd name="T32" fmla="*/ 586 w 635"/>
              <a:gd name="T33" fmla="*/ 374 h 472"/>
              <a:gd name="T34" fmla="*/ 586 w 635"/>
              <a:gd name="T35" fmla="*/ 96 h 472"/>
              <a:gd name="T36" fmla="*/ 538 w 635"/>
              <a:gd name="T37" fmla="*/ 57 h 472"/>
              <a:gd name="T38" fmla="*/ 96 w 635"/>
              <a:gd name="T39" fmla="*/ 57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5" h="472">
                <a:moveTo>
                  <a:pt x="538" y="471"/>
                </a:moveTo>
                <a:lnTo>
                  <a:pt x="538" y="471"/>
                </a:lnTo>
                <a:cubicBezTo>
                  <a:pt x="96" y="471"/>
                  <a:pt x="96" y="471"/>
                  <a:pt x="96" y="471"/>
                </a:cubicBezTo>
                <a:cubicBezTo>
                  <a:pt x="38" y="471"/>
                  <a:pt x="0" y="423"/>
                  <a:pt x="0" y="37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8"/>
                  <a:pt x="38" y="0"/>
                  <a:pt x="96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596" y="0"/>
                  <a:pt x="634" y="48"/>
                  <a:pt x="634" y="96"/>
                </a:cubicBezTo>
                <a:cubicBezTo>
                  <a:pt x="634" y="374"/>
                  <a:pt x="634" y="374"/>
                  <a:pt x="634" y="374"/>
                </a:cubicBezTo>
                <a:cubicBezTo>
                  <a:pt x="634" y="423"/>
                  <a:pt x="596" y="471"/>
                  <a:pt x="538" y="471"/>
                </a:cubicBezTo>
                <a:close/>
                <a:moveTo>
                  <a:pt x="96" y="57"/>
                </a:moveTo>
                <a:lnTo>
                  <a:pt x="96" y="57"/>
                </a:lnTo>
                <a:cubicBezTo>
                  <a:pt x="67" y="57"/>
                  <a:pt x="48" y="76"/>
                  <a:pt x="48" y="96"/>
                </a:cubicBezTo>
                <a:cubicBezTo>
                  <a:pt x="48" y="374"/>
                  <a:pt x="48" y="374"/>
                  <a:pt x="48" y="374"/>
                </a:cubicBezTo>
                <a:cubicBezTo>
                  <a:pt x="48" y="394"/>
                  <a:pt x="67" y="413"/>
                  <a:pt x="96" y="413"/>
                </a:cubicBezTo>
                <a:cubicBezTo>
                  <a:pt x="538" y="413"/>
                  <a:pt x="538" y="413"/>
                  <a:pt x="538" y="413"/>
                </a:cubicBezTo>
                <a:cubicBezTo>
                  <a:pt x="567" y="413"/>
                  <a:pt x="586" y="394"/>
                  <a:pt x="586" y="374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586" y="76"/>
                  <a:pt x="567" y="57"/>
                  <a:pt x="538" y="57"/>
                </a:cubicBezTo>
                <a:lnTo>
                  <a:pt x="96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34">
            <a:extLst>
              <a:ext uri="{FF2B5EF4-FFF2-40B4-BE49-F238E27FC236}">
                <a16:creationId xmlns:a16="http://schemas.microsoft.com/office/drawing/2014/main" id="{22BBC27F-8633-8346-9CA2-17AC6299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7043" y="2205009"/>
            <a:ext cx="140176" cy="198962"/>
          </a:xfrm>
          <a:custGeom>
            <a:avLst/>
            <a:gdLst>
              <a:gd name="T0" fmla="*/ 77 w 135"/>
              <a:gd name="T1" fmla="*/ 192 h 193"/>
              <a:gd name="T2" fmla="*/ 77 w 135"/>
              <a:gd name="T3" fmla="*/ 192 h 193"/>
              <a:gd name="T4" fmla="*/ 29 w 135"/>
              <a:gd name="T5" fmla="*/ 192 h 193"/>
              <a:gd name="T6" fmla="*/ 9 w 135"/>
              <a:gd name="T7" fmla="*/ 173 h 193"/>
              <a:gd name="T8" fmla="*/ 9 w 135"/>
              <a:gd name="T9" fmla="*/ 173 h 193"/>
              <a:gd name="T10" fmla="*/ 29 w 135"/>
              <a:gd name="T11" fmla="*/ 154 h 193"/>
              <a:gd name="T12" fmla="*/ 77 w 135"/>
              <a:gd name="T13" fmla="*/ 154 h 193"/>
              <a:gd name="T14" fmla="*/ 96 w 135"/>
              <a:gd name="T15" fmla="*/ 135 h 193"/>
              <a:gd name="T16" fmla="*/ 77 w 135"/>
              <a:gd name="T17" fmla="*/ 115 h 193"/>
              <a:gd name="T18" fmla="*/ 57 w 135"/>
              <a:gd name="T19" fmla="*/ 115 h 193"/>
              <a:gd name="T20" fmla="*/ 0 w 135"/>
              <a:gd name="T21" fmla="*/ 67 h 193"/>
              <a:gd name="T22" fmla="*/ 57 w 135"/>
              <a:gd name="T23" fmla="*/ 0 h 193"/>
              <a:gd name="T24" fmla="*/ 106 w 135"/>
              <a:gd name="T25" fmla="*/ 0 h 193"/>
              <a:gd name="T26" fmla="*/ 125 w 135"/>
              <a:gd name="T27" fmla="*/ 19 h 193"/>
              <a:gd name="T28" fmla="*/ 125 w 135"/>
              <a:gd name="T29" fmla="*/ 19 h 193"/>
              <a:gd name="T30" fmla="*/ 106 w 135"/>
              <a:gd name="T31" fmla="*/ 38 h 193"/>
              <a:gd name="T32" fmla="*/ 57 w 135"/>
              <a:gd name="T33" fmla="*/ 38 h 193"/>
              <a:gd name="T34" fmla="*/ 38 w 135"/>
              <a:gd name="T35" fmla="*/ 58 h 193"/>
              <a:gd name="T36" fmla="*/ 57 w 135"/>
              <a:gd name="T37" fmla="*/ 77 h 193"/>
              <a:gd name="T38" fmla="*/ 77 w 135"/>
              <a:gd name="T39" fmla="*/ 77 h 193"/>
              <a:gd name="T40" fmla="*/ 134 w 135"/>
              <a:gd name="T41" fmla="*/ 144 h 193"/>
              <a:gd name="T42" fmla="*/ 77 w 135"/>
              <a:gd name="T4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5" h="193">
                <a:moveTo>
                  <a:pt x="77" y="192"/>
                </a:moveTo>
                <a:lnTo>
                  <a:pt x="77" y="192"/>
                </a:lnTo>
                <a:cubicBezTo>
                  <a:pt x="29" y="192"/>
                  <a:pt x="29" y="192"/>
                  <a:pt x="29" y="192"/>
                </a:cubicBezTo>
                <a:cubicBezTo>
                  <a:pt x="19" y="192"/>
                  <a:pt x="9" y="183"/>
                  <a:pt x="9" y="173"/>
                </a:cubicBezTo>
                <a:lnTo>
                  <a:pt x="9" y="173"/>
                </a:lnTo>
                <a:cubicBezTo>
                  <a:pt x="9" y="163"/>
                  <a:pt x="19" y="154"/>
                  <a:pt x="29" y="154"/>
                </a:cubicBezTo>
                <a:cubicBezTo>
                  <a:pt x="77" y="154"/>
                  <a:pt x="77" y="154"/>
                  <a:pt x="77" y="154"/>
                </a:cubicBezTo>
                <a:cubicBezTo>
                  <a:pt x="86" y="154"/>
                  <a:pt x="96" y="144"/>
                  <a:pt x="96" y="135"/>
                </a:cubicBezTo>
                <a:cubicBezTo>
                  <a:pt x="96" y="125"/>
                  <a:pt x="86" y="115"/>
                  <a:pt x="77" y="115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29" y="115"/>
                  <a:pt x="9" y="96"/>
                  <a:pt x="0" y="67"/>
                </a:cubicBezTo>
                <a:cubicBezTo>
                  <a:pt x="0" y="29"/>
                  <a:pt x="29" y="0"/>
                  <a:pt x="5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25" y="0"/>
                  <a:pt x="125" y="10"/>
                  <a:pt x="125" y="19"/>
                </a:cubicBezTo>
                <a:lnTo>
                  <a:pt x="125" y="19"/>
                </a:lnTo>
                <a:cubicBezTo>
                  <a:pt x="125" y="38"/>
                  <a:pt x="125" y="38"/>
                  <a:pt x="106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48" y="38"/>
                  <a:pt x="38" y="48"/>
                  <a:pt x="38" y="58"/>
                </a:cubicBezTo>
                <a:cubicBezTo>
                  <a:pt x="38" y="77"/>
                  <a:pt x="48" y="77"/>
                  <a:pt x="57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115" y="77"/>
                  <a:pt x="134" y="106"/>
                  <a:pt x="134" y="144"/>
                </a:cubicBezTo>
                <a:cubicBezTo>
                  <a:pt x="134" y="173"/>
                  <a:pt x="106" y="192"/>
                  <a:pt x="77" y="19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5">
            <a:extLst>
              <a:ext uri="{FF2B5EF4-FFF2-40B4-BE49-F238E27FC236}">
                <a16:creationId xmlns:a16="http://schemas.microsoft.com/office/drawing/2014/main" id="{2C21FB3B-E925-2944-932E-F92542D3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6782" y="2173355"/>
            <a:ext cx="40698" cy="49742"/>
          </a:xfrm>
          <a:custGeom>
            <a:avLst/>
            <a:gdLst>
              <a:gd name="T0" fmla="*/ 38 w 39"/>
              <a:gd name="T1" fmla="*/ 48 h 49"/>
              <a:gd name="T2" fmla="*/ 0 w 39"/>
              <a:gd name="T3" fmla="*/ 48 h 49"/>
              <a:gd name="T4" fmla="*/ 0 w 39"/>
              <a:gd name="T5" fmla="*/ 0 h 49"/>
              <a:gd name="T6" fmla="*/ 38 w 39"/>
              <a:gd name="T7" fmla="*/ 0 h 49"/>
              <a:gd name="T8" fmla="*/ 38 w 39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9">
                <a:moveTo>
                  <a:pt x="38" y="48"/>
                </a:moveTo>
                <a:lnTo>
                  <a:pt x="0" y="48"/>
                </a:lnTo>
                <a:lnTo>
                  <a:pt x="0" y="0"/>
                </a:lnTo>
                <a:lnTo>
                  <a:pt x="38" y="0"/>
                </a:lnTo>
                <a:lnTo>
                  <a:pt x="38" y="4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6">
            <a:extLst>
              <a:ext uri="{FF2B5EF4-FFF2-40B4-BE49-F238E27FC236}">
                <a16:creationId xmlns:a16="http://schemas.microsoft.com/office/drawing/2014/main" id="{AE5BAC4A-038C-3B4E-B0FB-4038DD9F1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6782" y="2390404"/>
            <a:ext cx="40698" cy="40698"/>
          </a:xfrm>
          <a:custGeom>
            <a:avLst/>
            <a:gdLst>
              <a:gd name="T0" fmla="*/ 38 w 39"/>
              <a:gd name="T1" fmla="*/ 38 h 39"/>
              <a:gd name="T2" fmla="*/ 0 w 39"/>
              <a:gd name="T3" fmla="*/ 38 h 39"/>
              <a:gd name="T4" fmla="*/ 0 w 39"/>
              <a:gd name="T5" fmla="*/ 0 h 39"/>
              <a:gd name="T6" fmla="*/ 38 w 39"/>
              <a:gd name="T7" fmla="*/ 0 h 39"/>
              <a:gd name="T8" fmla="*/ 38 w 39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9">
                <a:moveTo>
                  <a:pt x="38" y="38"/>
                </a:moveTo>
                <a:lnTo>
                  <a:pt x="0" y="38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7">
            <a:extLst>
              <a:ext uri="{FF2B5EF4-FFF2-40B4-BE49-F238E27FC236}">
                <a16:creationId xmlns:a16="http://schemas.microsoft.com/office/drawing/2014/main" id="{EBFBD342-955E-594E-9D49-DF9F08D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4788" y="2137180"/>
            <a:ext cx="67829" cy="67829"/>
          </a:xfrm>
          <a:custGeom>
            <a:avLst/>
            <a:gdLst>
              <a:gd name="T0" fmla="*/ 38 w 68"/>
              <a:gd name="T1" fmla="*/ 9 h 68"/>
              <a:gd name="T2" fmla="*/ 38 w 68"/>
              <a:gd name="T3" fmla="*/ 9 h 68"/>
              <a:gd name="T4" fmla="*/ 9 w 68"/>
              <a:gd name="T5" fmla="*/ 29 h 68"/>
              <a:gd name="T6" fmla="*/ 9 w 68"/>
              <a:gd name="T7" fmla="*/ 57 h 68"/>
              <a:gd name="T8" fmla="*/ 9 w 68"/>
              <a:gd name="T9" fmla="*/ 57 h 68"/>
              <a:gd name="T10" fmla="*/ 29 w 68"/>
              <a:gd name="T11" fmla="*/ 57 h 68"/>
              <a:gd name="T12" fmla="*/ 57 w 68"/>
              <a:gd name="T13" fmla="*/ 38 h 68"/>
              <a:gd name="T14" fmla="*/ 67 w 68"/>
              <a:gd name="T15" fmla="*/ 19 h 68"/>
              <a:gd name="T16" fmla="*/ 67 w 68"/>
              <a:gd name="T17" fmla="*/ 19 h 68"/>
              <a:gd name="T18" fmla="*/ 38 w 68"/>
              <a:gd name="T1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8">
                <a:moveTo>
                  <a:pt x="38" y="9"/>
                </a:moveTo>
                <a:lnTo>
                  <a:pt x="38" y="9"/>
                </a:ln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48"/>
                  <a:pt x="9" y="57"/>
                </a:cubicBezTo>
                <a:lnTo>
                  <a:pt x="9" y="57"/>
                </a:lnTo>
                <a:cubicBezTo>
                  <a:pt x="9" y="67"/>
                  <a:pt x="19" y="67"/>
                  <a:pt x="29" y="57"/>
                </a:cubicBezTo>
                <a:cubicBezTo>
                  <a:pt x="57" y="38"/>
                  <a:pt x="57" y="38"/>
                  <a:pt x="57" y="38"/>
                </a:cubicBezTo>
                <a:cubicBezTo>
                  <a:pt x="67" y="38"/>
                  <a:pt x="67" y="29"/>
                  <a:pt x="67" y="19"/>
                </a:cubicBezTo>
                <a:lnTo>
                  <a:pt x="67" y="19"/>
                </a:lnTo>
                <a:cubicBezTo>
                  <a:pt x="57" y="9"/>
                  <a:pt x="48" y="0"/>
                  <a:pt x="38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8">
            <a:extLst>
              <a:ext uri="{FF2B5EF4-FFF2-40B4-BE49-F238E27FC236}">
                <a16:creationId xmlns:a16="http://schemas.microsoft.com/office/drawing/2014/main" id="{0F6B1FCC-20D3-A547-8F32-927B4A056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7125" y="2413015"/>
            <a:ext cx="81393" cy="58783"/>
          </a:xfrm>
          <a:custGeom>
            <a:avLst/>
            <a:gdLst>
              <a:gd name="T0" fmla="*/ 38 w 78"/>
              <a:gd name="T1" fmla="*/ 0 h 59"/>
              <a:gd name="T2" fmla="*/ 38 w 78"/>
              <a:gd name="T3" fmla="*/ 0 h 59"/>
              <a:gd name="T4" fmla="*/ 19 w 78"/>
              <a:gd name="T5" fmla="*/ 19 h 59"/>
              <a:gd name="T6" fmla="*/ 9 w 78"/>
              <a:gd name="T7" fmla="*/ 48 h 59"/>
              <a:gd name="T8" fmla="*/ 9 w 78"/>
              <a:gd name="T9" fmla="*/ 48 h 59"/>
              <a:gd name="T10" fmla="*/ 38 w 78"/>
              <a:gd name="T11" fmla="*/ 48 h 59"/>
              <a:gd name="T12" fmla="*/ 67 w 78"/>
              <a:gd name="T13" fmla="*/ 29 h 59"/>
              <a:gd name="T14" fmla="*/ 67 w 78"/>
              <a:gd name="T15" fmla="*/ 10 h 59"/>
              <a:gd name="T16" fmla="*/ 67 w 78"/>
              <a:gd name="T17" fmla="*/ 10 h 59"/>
              <a:gd name="T18" fmla="*/ 38 w 78"/>
              <a:gd name="T1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59">
                <a:moveTo>
                  <a:pt x="38" y="0"/>
                </a:moveTo>
                <a:lnTo>
                  <a:pt x="38" y="0"/>
                </a:lnTo>
                <a:cubicBezTo>
                  <a:pt x="19" y="19"/>
                  <a:pt x="19" y="19"/>
                  <a:pt x="19" y="19"/>
                </a:cubicBezTo>
                <a:cubicBezTo>
                  <a:pt x="9" y="29"/>
                  <a:pt x="0" y="38"/>
                  <a:pt x="9" y="48"/>
                </a:cubicBezTo>
                <a:lnTo>
                  <a:pt x="9" y="48"/>
                </a:lnTo>
                <a:cubicBezTo>
                  <a:pt x="19" y="58"/>
                  <a:pt x="29" y="58"/>
                  <a:pt x="38" y="48"/>
                </a:cubicBezTo>
                <a:cubicBezTo>
                  <a:pt x="67" y="29"/>
                  <a:pt x="67" y="29"/>
                  <a:pt x="67" y="29"/>
                </a:cubicBezTo>
                <a:cubicBezTo>
                  <a:pt x="67" y="29"/>
                  <a:pt x="77" y="19"/>
                  <a:pt x="67" y="10"/>
                </a:cubicBezTo>
                <a:lnTo>
                  <a:pt x="67" y="10"/>
                </a:lnTo>
                <a:cubicBezTo>
                  <a:pt x="58" y="0"/>
                  <a:pt x="48" y="0"/>
                  <a:pt x="3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9">
            <a:extLst>
              <a:ext uri="{FF2B5EF4-FFF2-40B4-BE49-F238E27FC236}">
                <a16:creationId xmlns:a16="http://schemas.microsoft.com/office/drawing/2014/main" id="{B9834FA5-B40D-6D43-A93F-39A07CA79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9733" y="10868890"/>
            <a:ext cx="375316" cy="40695"/>
          </a:xfrm>
          <a:custGeom>
            <a:avLst/>
            <a:gdLst>
              <a:gd name="T0" fmla="*/ 366 w 367"/>
              <a:gd name="T1" fmla="*/ 38 h 39"/>
              <a:gd name="T2" fmla="*/ 366 w 367"/>
              <a:gd name="T3" fmla="*/ 38 h 39"/>
              <a:gd name="T4" fmla="*/ 19 w 367"/>
              <a:gd name="T5" fmla="*/ 38 h 39"/>
              <a:gd name="T6" fmla="*/ 0 w 367"/>
              <a:gd name="T7" fmla="*/ 19 h 39"/>
              <a:gd name="T8" fmla="*/ 0 w 367"/>
              <a:gd name="T9" fmla="*/ 19 h 39"/>
              <a:gd name="T10" fmla="*/ 19 w 367"/>
              <a:gd name="T11" fmla="*/ 0 h 39"/>
              <a:gd name="T12" fmla="*/ 366 w 367"/>
              <a:gd name="T13" fmla="*/ 0 h 39"/>
              <a:gd name="T14" fmla="*/ 366 w 367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9">
                <a:moveTo>
                  <a:pt x="366" y="38"/>
                </a:moveTo>
                <a:lnTo>
                  <a:pt x="366" y="38"/>
                </a:lnTo>
                <a:cubicBezTo>
                  <a:pt x="19" y="38"/>
                  <a:pt x="19" y="38"/>
                  <a:pt x="19" y="38"/>
                </a:cubicBezTo>
                <a:cubicBezTo>
                  <a:pt x="10" y="38"/>
                  <a:pt x="0" y="29"/>
                  <a:pt x="0" y="19"/>
                </a:cubicBezTo>
                <a:lnTo>
                  <a:pt x="0" y="19"/>
                </a:lnTo>
                <a:cubicBezTo>
                  <a:pt x="0" y="9"/>
                  <a:pt x="10" y="0"/>
                  <a:pt x="19" y="0"/>
                </a:cubicBezTo>
                <a:cubicBezTo>
                  <a:pt x="366" y="0"/>
                  <a:pt x="366" y="0"/>
                  <a:pt x="366" y="0"/>
                </a:cubicBezTo>
                <a:lnTo>
                  <a:pt x="366" y="3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40">
            <a:extLst>
              <a:ext uri="{FF2B5EF4-FFF2-40B4-BE49-F238E27FC236}">
                <a16:creationId xmlns:a16="http://schemas.microsoft.com/office/drawing/2014/main" id="{E4B53E51-255A-1A4F-AE80-813040FE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384" y="10475487"/>
            <a:ext cx="474797" cy="542623"/>
          </a:xfrm>
          <a:custGeom>
            <a:avLst/>
            <a:gdLst>
              <a:gd name="T0" fmla="*/ 356 w 463"/>
              <a:gd name="T1" fmla="*/ 529 h 530"/>
              <a:gd name="T2" fmla="*/ 356 w 463"/>
              <a:gd name="T3" fmla="*/ 529 h 530"/>
              <a:gd name="T4" fmla="*/ 106 w 463"/>
              <a:gd name="T5" fmla="*/ 529 h 530"/>
              <a:gd name="T6" fmla="*/ 29 w 463"/>
              <a:gd name="T7" fmla="*/ 500 h 530"/>
              <a:gd name="T8" fmla="*/ 0 w 463"/>
              <a:gd name="T9" fmla="*/ 423 h 530"/>
              <a:gd name="T10" fmla="*/ 19 w 463"/>
              <a:gd name="T11" fmla="*/ 77 h 530"/>
              <a:gd name="T12" fmla="*/ 96 w 463"/>
              <a:gd name="T13" fmla="*/ 0 h 530"/>
              <a:gd name="T14" fmla="*/ 365 w 463"/>
              <a:gd name="T15" fmla="*/ 0 h 530"/>
              <a:gd name="T16" fmla="*/ 442 w 463"/>
              <a:gd name="T17" fmla="*/ 77 h 530"/>
              <a:gd name="T18" fmla="*/ 462 w 463"/>
              <a:gd name="T19" fmla="*/ 423 h 530"/>
              <a:gd name="T20" fmla="*/ 433 w 463"/>
              <a:gd name="T21" fmla="*/ 500 h 530"/>
              <a:gd name="T22" fmla="*/ 356 w 463"/>
              <a:gd name="T23" fmla="*/ 529 h 530"/>
              <a:gd name="T24" fmla="*/ 96 w 463"/>
              <a:gd name="T25" fmla="*/ 58 h 530"/>
              <a:gd name="T26" fmla="*/ 96 w 463"/>
              <a:gd name="T27" fmla="*/ 58 h 530"/>
              <a:gd name="T28" fmla="*/ 67 w 463"/>
              <a:gd name="T29" fmla="*/ 77 h 530"/>
              <a:gd name="T30" fmla="*/ 48 w 463"/>
              <a:gd name="T31" fmla="*/ 423 h 530"/>
              <a:gd name="T32" fmla="*/ 67 w 463"/>
              <a:gd name="T33" fmla="*/ 462 h 530"/>
              <a:gd name="T34" fmla="*/ 106 w 463"/>
              <a:gd name="T35" fmla="*/ 481 h 530"/>
              <a:gd name="T36" fmla="*/ 356 w 463"/>
              <a:gd name="T37" fmla="*/ 481 h 530"/>
              <a:gd name="T38" fmla="*/ 394 w 463"/>
              <a:gd name="T39" fmla="*/ 462 h 530"/>
              <a:gd name="T40" fmla="*/ 414 w 463"/>
              <a:gd name="T41" fmla="*/ 423 h 530"/>
              <a:gd name="T42" fmla="*/ 394 w 463"/>
              <a:gd name="T43" fmla="*/ 77 h 530"/>
              <a:gd name="T44" fmla="*/ 365 w 463"/>
              <a:gd name="T45" fmla="*/ 58 h 530"/>
              <a:gd name="T46" fmla="*/ 96 w 463"/>
              <a:gd name="T47" fmla="*/ 58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3" h="530">
                <a:moveTo>
                  <a:pt x="356" y="529"/>
                </a:moveTo>
                <a:lnTo>
                  <a:pt x="356" y="529"/>
                </a:lnTo>
                <a:cubicBezTo>
                  <a:pt x="106" y="529"/>
                  <a:pt x="106" y="529"/>
                  <a:pt x="106" y="529"/>
                </a:cubicBezTo>
                <a:cubicBezTo>
                  <a:pt x="77" y="529"/>
                  <a:pt x="48" y="519"/>
                  <a:pt x="29" y="500"/>
                </a:cubicBezTo>
                <a:cubicBezTo>
                  <a:pt x="9" y="481"/>
                  <a:pt x="0" y="452"/>
                  <a:pt x="0" y="423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39"/>
                  <a:pt x="57" y="0"/>
                  <a:pt x="96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404" y="0"/>
                  <a:pt x="442" y="39"/>
                  <a:pt x="442" y="77"/>
                </a:cubicBezTo>
                <a:cubicBezTo>
                  <a:pt x="462" y="423"/>
                  <a:pt x="462" y="423"/>
                  <a:pt x="462" y="423"/>
                </a:cubicBezTo>
                <a:cubicBezTo>
                  <a:pt x="462" y="452"/>
                  <a:pt x="452" y="481"/>
                  <a:pt x="433" y="500"/>
                </a:cubicBezTo>
                <a:cubicBezTo>
                  <a:pt x="414" y="519"/>
                  <a:pt x="385" y="529"/>
                  <a:pt x="356" y="529"/>
                </a:cubicBezTo>
                <a:close/>
                <a:moveTo>
                  <a:pt x="96" y="58"/>
                </a:moveTo>
                <a:lnTo>
                  <a:pt x="96" y="58"/>
                </a:lnTo>
                <a:cubicBezTo>
                  <a:pt x="86" y="58"/>
                  <a:pt x="77" y="67"/>
                  <a:pt x="67" y="77"/>
                </a:cubicBezTo>
                <a:cubicBezTo>
                  <a:pt x="48" y="423"/>
                  <a:pt x="48" y="423"/>
                  <a:pt x="48" y="423"/>
                </a:cubicBezTo>
                <a:cubicBezTo>
                  <a:pt x="48" y="433"/>
                  <a:pt x="57" y="452"/>
                  <a:pt x="67" y="462"/>
                </a:cubicBezTo>
                <a:cubicBezTo>
                  <a:pt x="77" y="471"/>
                  <a:pt x="96" y="481"/>
                  <a:pt x="106" y="481"/>
                </a:cubicBezTo>
                <a:cubicBezTo>
                  <a:pt x="356" y="481"/>
                  <a:pt x="356" y="481"/>
                  <a:pt x="356" y="481"/>
                </a:cubicBezTo>
                <a:cubicBezTo>
                  <a:pt x="375" y="481"/>
                  <a:pt x="385" y="471"/>
                  <a:pt x="394" y="462"/>
                </a:cubicBezTo>
                <a:cubicBezTo>
                  <a:pt x="414" y="452"/>
                  <a:pt x="414" y="433"/>
                  <a:pt x="414" y="423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4" y="67"/>
                  <a:pt x="385" y="58"/>
                  <a:pt x="365" y="58"/>
                </a:cubicBezTo>
                <a:lnTo>
                  <a:pt x="96" y="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1">
            <a:extLst>
              <a:ext uri="{FF2B5EF4-FFF2-40B4-BE49-F238E27FC236}">
                <a16:creationId xmlns:a16="http://schemas.microsoft.com/office/drawing/2014/main" id="{860EA81C-B7E1-1847-9746-FC977018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9475" y="10348875"/>
            <a:ext cx="239657" cy="257747"/>
          </a:xfrm>
          <a:custGeom>
            <a:avLst/>
            <a:gdLst>
              <a:gd name="T0" fmla="*/ 212 w 232"/>
              <a:gd name="T1" fmla="*/ 250 h 251"/>
              <a:gd name="T2" fmla="*/ 212 w 232"/>
              <a:gd name="T3" fmla="*/ 250 h 251"/>
              <a:gd name="T4" fmla="*/ 212 w 232"/>
              <a:gd name="T5" fmla="*/ 250 h 251"/>
              <a:gd name="T6" fmla="*/ 183 w 232"/>
              <a:gd name="T7" fmla="*/ 221 h 251"/>
              <a:gd name="T8" fmla="*/ 183 w 232"/>
              <a:gd name="T9" fmla="*/ 125 h 251"/>
              <a:gd name="T10" fmla="*/ 125 w 232"/>
              <a:gd name="T11" fmla="*/ 58 h 251"/>
              <a:gd name="T12" fmla="*/ 58 w 232"/>
              <a:gd name="T13" fmla="*/ 125 h 251"/>
              <a:gd name="T14" fmla="*/ 58 w 232"/>
              <a:gd name="T15" fmla="*/ 221 h 251"/>
              <a:gd name="T16" fmla="*/ 29 w 232"/>
              <a:gd name="T17" fmla="*/ 250 h 251"/>
              <a:gd name="T18" fmla="*/ 29 w 232"/>
              <a:gd name="T19" fmla="*/ 250 h 251"/>
              <a:gd name="T20" fmla="*/ 0 w 232"/>
              <a:gd name="T21" fmla="*/ 221 h 251"/>
              <a:gd name="T22" fmla="*/ 0 w 232"/>
              <a:gd name="T23" fmla="*/ 125 h 251"/>
              <a:gd name="T24" fmla="*/ 116 w 232"/>
              <a:gd name="T25" fmla="*/ 10 h 251"/>
              <a:gd name="T26" fmla="*/ 231 w 232"/>
              <a:gd name="T27" fmla="*/ 125 h 251"/>
              <a:gd name="T28" fmla="*/ 231 w 232"/>
              <a:gd name="T29" fmla="*/ 221 h 251"/>
              <a:gd name="T30" fmla="*/ 212 w 232"/>
              <a:gd name="T31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2" h="251">
                <a:moveTo>
                  <a:pt x="212" y="250"/>
                </a:moveTo>
                <a:lnTo>
                  <a:pt x="212" y="250"/>
                </a:lnTo>
                <a:lnTo>
                  <a:pt x="212" y="250"/>
                </a:lnTo>
                <a:cubicBezTo>
                  <a:pt x="193" y="250"/>
                  <a:pt x="183" y="240"/>
                  <a:pt x="183" y="221"/>
                </a:cubicBezTo>
                <a:cubicBezTo>
                  <a:pt x="183" y="125"/>
                  <a:pt x="183" y="125"/>
                  <a:pt x="183" y="125"/>
                </a:cubicBezTo>
                <a:cubicBezTo>
                  <a:pt x="183" y="96"/>
                  <a:pt x="164" y="67"/>
                  <a:pt x="125" y="58"/>
                </a:cubicBezTo>
                <a:cubicBezTo>
                  <a:pt x="87" y="58"/>
                  <a:pt x="58" y="87"/>
                  <a:pt x="58" y="125"/>
                </a:cubicBezTo>
                <a:cubicBezTo>
                  <a:pt x="58" y="221"/>
                  <a:pt x="58" y="221"/>
                  <a:pt x="58" y="221"/>
                </a:cubicBezTo>
                <a:cubicBezTo>
                  <a:pt x="58" y="240"/>
                  <a:pt x="48" y="250"/>
                  <a:pt x="29" y="250"/>
                </a:cubicBezTo>
                <a:lnTo>
                  <a:pt x="29" y="250"/>
                </a:lnTo>
                <a:cubicBezTo>
                  <a:pt x="19" y="250"/>
                  <a:pt x="0" y="240"/>
                  <a:pt x="0" y="22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67"/>
                  <a:pt x="48" y="10"/>
                  <a:pt x="116" y="10"/>
                </a:cubicBezTo>
                <a:cubicBezTo>
                  <a:pt x="183" y="0"/>
                  <a:pt x="231" y="58"/>
                  <a:pt x="231" y="125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231" y="240"/>
                  <a:pt x="222" y="250"/>
                  <a:pt x="212" y="25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3">
            <a:extLst>
              <a:ext uri="{FF2B5EF4-FFF2-40B4-BE49-F238E27FC236}">
                <a16:creationId xmlns:a16="http://schemas.microsoft.com/office/drawing/2014/main" id="{1145EA96-ABE3-2A40-AA62-7749B957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327" y="5239175"/>
            <a:ext cx="1067159" cy="1076202"/>
          </a:xfrm>
          <a:custGeom>
            <a:avLst/>
            <a:gdLst>
              <a:gd name="T0" fmla="*/ 432 w 1039"/>
              <a:gd name="T1" fmla="*/ 1000 h 1049"/>
              <a:gd name="T2" fmla="*/ 432 w 1039"/>
              <a:gd name="T3" fmla="*/ 1000 h 1049"/>
              <a:gd name="T4" fmla="*/ 38 w 1039"/>
              <a:gd name="T5" fmla="*/ 606 h 1049"/>
              <a:gd name="T6" fmla="*/ 38 w 1039"/>
              <a:gd name="T7" fmla="*/ 442 h 1049"/>
              <a:gd name="T8" fmla="*/ 432 w 1039"/>
              <a:gd name="T9" fmla="*/ 48 h 1049"/>
              <a:gd name="T10" fmla="*/ 605 w 1039"/>
              <a:gd name="T11" fmla="*/ 48 h 1049"/>
              <a:gd name="T12" fmla="*/ 1000 w 1039"/>
              <a:gd name="T13" fmla="*/ 442 h 1049"/>
              <a:gd name="T14" fmla="*/ 1000 w 1039"/>
              <a:gd name="T15" fmla="*/ 606 h 1049"/>
              <a:gd name="T16" fmla="*/ 605 w 1039"/>
              <a:gd name="T17" fmla="*/ 1000 h 1049"/>
              <a:gd name="T18" fmla="*/ 432 w 1039"/>
              <a:gd name="T19" fmla="*/ 100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9" h="1049">
                <a:moveTo>
                  <a:pt x="432" y="1000"/>
                </a:moveTo>
                <a:lnTo>
                  <a:pt x="432" y="1000"/>
                </a:lnTo>
                <a:cubicBezTo>
                  <a:pt x="38" y="606"/>
                  <a:pt x="38" y="606"/>
                  <a:pt x="38" y="606"/>
                </a:cubicBezTo>
                <a:cubicBezTo>
                  <a:pt x="0" y="567"/>
                  <a:pt x="0" y="490"/>
                  <a:pt x="38" y="442"/>
                </a:cubicBezTo>
                <a:cubicBezTo>
                  <a:pt x="432" y="48"/>
                  <a:pt x="432" y="48"/>
                  <a:pt x="432" y="48"/>
                </a:cubicBezTo>
                <a:cubicBezTo>
                  <a:pt x="481" y="0"/>
                  <a:pt x="557" y="0"/>
                  <a:pt x="605" y="48"/>
                </a:cubicBezTo>
                <a:cubicBezTo>
                  <a:pt x="1000" y="442"/>
                  <a:pt x="1000" y="442"/>
                  <a:pt x="1000" y="442"/>
                </a:cubicBezTo>
                <a:cubicBezTo>
                  <a:pt x="1038" y="490"/>
                  <a:pt x="1038" y="567"/>
                  <a:pt x="1000" y="606"/>
                </a:cubicBezTo>
                <a:cubicBezTo>
                  <a:pt x="605" y="1000"/>
                  <a:pt x="605" y="1000"/>
                  <a:pt x="605" y="1000"/>
                </a:cubicBezTo>
                <a:cubicBezTo>
                  <a:pt x="557" y="1048"/>
                  <a:pt x="481" y="1048"/>
                  <a:pt x="432" y="100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5">
            <a:extLst>
              <a:ext uri="{FF2B5EF4-FFF2-40B4-BE49-F238E27FC236}">
                <a16:creationId xmlns:a16="http://schemas.microsoft.com/office/drawing/2014/main" id="{4726A8AE-4C9F-BB4D-906F-B4C685C2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327" y="8119600"/>
            <a:ext cx="1067159" cy="1076202"/>
          </a:xfrm>
          <a:custGeom>
            <a:avLst/>
            <a:gdLst>
              <a:gd name="T0" fmla="*/ 432 w 1039"/>
              <a:gd name="T1" fmla="*/ 1000 h 1049"/>
              <a:gd name="T2" fmla="*/ 432 w 1039"/>
              <a:gd name="T3" fmla="*/ 1000 h 1049"/>
              <a:gd name="T4" fmla="*/ 38 w 1039"/>
              <a:gd name="T5" fmla="*/ 615 h 1049"/>
              <a:gd name="T6" fmla="*/ 38 w 1039"/>
              <a:gd name="T7" fmla="*/ 442 h 1049"/>
              <a:gd name="T8" fmla="*/ 432 w 1039"/>
              <a:gd name="T9" fmla="*/ 48 h 1049"/>
              <a:gd name="T10" fmla="*/ 605 w 1039"/>
              <a:gd name="T11" fmla="*/ 48 h 1049"/>
              <a:gd name="T12" fmla="*/ 1000 w 1039"/>
              <a:gd name="T13" fmla="*/ 442 h 1049"/>
              <a:gd name="T14" fmla="*/ 1000 w 1039"/>
              <a:gd name="T15" fmla="*/ 615 h 1049"/>
              <a:gd name="T16" fmla="*/ 605 w 1039"/>
              <a:gd name="T17" fmla="*/ 1000 h 1049"/>
              <a:gd name="T18" fmla="*/ 432 w 1039"/>
              <a:gd name="T19" fmla="*/ 100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9" h="1049">
                <a:moveTo>
                  <a:pt x="432" y="1000"/>
                </a:moveTo>
                <a:lnTo>
                  <a:pt x="432" y="1000"/>
                </a:lnTo>
                <a:cubicBezTo>
                  <a:pt x="38" y="615"/>
                  <a:pt x="38" y="615"/>
                  <a:pt x="38" y="615"/>
                </a:cubicBezTo>
                <a:cubicBezTo>
                  <a:pt x="0" y="567"/>
                  <a:pt x="0" y="490"/>
                  <a:pt x="38" y="442"/>
                </a:cubicBezTo>
                <a:cubicBezTo>
                  <a:pt x="432" y="48"/>
                  <a:pt x="432" y="48"/>
                  <a:pt x="432" y="48"/>
                </a:cubicBezTo>
                <a:cubicBezTo>
                  <a:pt x="481" y="0"/>
                  <a:pt x="557" y="0"/>
                  <a:pt x="605" y="48"/>
                </a:cubicBezTo>
                <a:cubicBezTo>
                  <a:pt x="1000" y="442"/>
                  <a:pt x="1000" y="442"/>
                  <a:pt x="1000" y="442"/>
                </a:cubicBezTo>
                <a:cubicBezTo>
                  <a:pt x="1038" y="490"/>
                  <a:pt x="1038" y="567"/>
                  <a:pt x="1000" y="615"/>
                </a:cubicBezTo>
                <a:cubicBezTo>
                  <a:pt x="605" y="1000"/>
                  <a:pt x="605" y="1000"/>
                  <a:pt x="605" y="1000"/>
                </a:cubicBezTo>
                <a:cubicBezTo>
                  <a:pt x="557" y="1048"/>
                  <a:pt x="481" y="1048"/>
                  <a:pt x="432" y="1000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7">
            <a:extLst>
              <a:ext uri="{FF2B5EF4-FFF2-40B4-BE49-F238E27FC236}">
                <a16:creationId xmlns:a16="http://schemas.microsoft.com/office/drawing/2014/main" id="{FDA5DD4A-250B-D349-B381-0B55F7DE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327" y="11000022"/>
            <a:ext cx="1067159" cy="1076202"/>
          </a:xfrm>
          <a:custGeom>
            <a:avLst/>
            <a:gdLst>
              <a:gd name="T0" fmla="*/ 432 w 1039"/>
              <a:gd name="T1" fmla="*/ 1009 h 1049"/>
              <a:gd name="T2" fmla="*/ 432 w 1039"/>
              <a:gd name="T3" fmla="*/ 1009 h 1049"/>
              <a:gd name="T4" fmla="*/ 38 w 1039"/>
              <a:gd name="T5" fmla="*/ 615 h 1049"/>
              <a:gd name="T6" fmla="*/ 38 w 1039"/>
              <a:gd name="T7" fmla="*/ 442 h 1049"/>
              <a:gd name="T8" fmla="*/ 432 w 1039"/>
              <a:gd name="T9" fmla="*/ 48 h 1049"/>
              <a:gd name="T10" fmla="*/ 605 w 1039"/>
              <a:gd name="T11" fmla="*/ 48 h 1049"/>
              <a:gd name="T12" fmla="*/ 1000 w 1039"/>
              <a:gd name="T13" fmla="*/ 442 h 1049"/>
              <a:gd name="T14" fmla="*/ 1000 w 1039"/>
              <a:gd name="T15" fmla="*/ 615 h 1049"/>
              <a:gd name="T16" fmla="*/ 605 w 1039"/>
              <a:gd name="T17" fmla="*/ 1009 h 1049"/>
              <a:gd name="T18" fmla="*/ 432 w 1039"/>
              <a:gd name="T19" fmla="*/ 1009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9" h="1049">
                <a:moveTo>
                  <a:pt x="432" y="1009"/>
                </a:moveTo>
                <a:lnTo>
                  <a:pt x="432" y="1009"/>
                </a:lnTo>
                <a:cubicBezTo>
                  <a:pt x="38" y="615"/>
                  <a:pt x="38" y="615"/>
                  <a:pt x="38" y="615"/>
                </a:cubicBezTo>
                <a:cubicBezTo>
                  <a:pt x="0" y="567"/>
                  <a:pt x="0" y="490"/>
                  <a:pt x="38" y="442"/>
                </a:cubicBezTo>
                <a:cubicBezTo>
                  <a:pt x="432" y="48"/>
                  <a:pt x="432" y="48"/>
                  <a:pt x="432" y="48"/>
                </a:cubicBezTo>
                <a:cubicBezTo>
                  <a:pt x="481" y="0"/>
                  <a:pt x="557" y="0"/>
                  <a:pt x="605" y="48"/>
                </a:cubicBezTo>
                <a:cubicBezTo>
                  <a:pt x="1000" y="442"/>
                  <a:pt x="1000" y="442"/>
                  <a:pt x="1000" y="442"/>
                </a:cubicBezTo>
                <a:cubicBezTo>
                  <a:pt x="1038" y="490"/>
                  <a:pt x="1038" y="567"/>
                  <a:pt x="1000" y="615"/>
                </a:cubicBezTo>
                <a:cubicBezTo>
                  <a:pt x="605" y="1009"/>
                  <a:pt x="605" y="1009"/>
                  <a:pt x="605" y="1009"/>
                </a:cubicBezTo>
                <a:cubicBezTo>
                  <a:pt x="557" y="1048"/>
                  <a:pt x="481" y="1048"/>
                  <a:pt x="432" y="1009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0" name="Group 54">
            <a:extLst>
              <a:ext uri="{FF2B5EF4-FFF2-40B4-BE49-F238E27FC236}">
                <a16:creationId xmlns:a16="http://schemas.microsoft.com/office/drawing/2014/main" id="{85A5F4A8-053E-424C-B646-A32870ED8ABF}"/>
              </a:ext>
            </a:extLst>
          </p:cNvPr>
          <p:cNvGrpSpPr/>
          <p:nvPr/>
        </p:nvGrpSpPr>
        <p:grpSpPr>
          <a:xfrm>
            <a:off x="20074312" y="2615422"/>
            <a:ext cx="3676939" cy="1211980"/>
            <a:chOff x="5517310" y="11149735"/>
            <a:chExt cx="3676939" cy="1211980"/>
          </a:xfrm>
        </p:grpSpPr>
        <p:sp>
          <p:nvSpPr>
            <p:cNvPr id="531" name="CuadroTexto 395">
              <a:extLst>
                <a:ext uri="{FF2B5EF4-FFF2-40B4-BE49-F238E27FC236}">
                  <a16:creationId xmlns:a16="http://schemas.microsoft.com/office/drawing/2014/main" id="{44FA2B19-C4D8-EA40-BAB5-FA2DEB38B035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32" name="Rectangle 56">
              <a:extLst>
                <a:ext uri="{FF2B5EF4-FFF2-40B4-BE49-F238E27FC236}">
                  <a16:creationId xmlns:a16="http://schemas.microsoft.com/office/drawing/2014/main" id="{0DB7E8EC-62DB-B740-BCFC-477379B3B82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3" name="Group 54">
            <a:extLst>
              <a:ext uri="{FF2B5EF4-FFF2-40B4-BE49-F238E27FC236}">
                <a16:creationId xmlns:a16="http://schemas.microsoft.com/office/drawing/2014/main" id="{41549F13-0953-5B4C-BF20-D4326408F3B0}"/>
              </a:ext>
            </a:extLst>
          </p:cNvPr>
          <p:cNvGrpSpPr/>
          <p:nvPr/>
        </p:nvGrpSpPr>
        <p:grpSpPr>
          <a:xfrm>
            <a:off x="20070265" y="5288793"/>
            <a:ext cx="3676939" cy="1211980"/>
            <a:chOff x="5517310" y="11149735"/>
            <a:chExt cx="3676939" cy="1211980"/>
          </a:xfrm>
        </p:grpSpPr>
        <p:sp>
          <p:nvSpPr>
            <p:cNvPr id="534" name="CuadroTexto 395">
              <a:extLst>
                <a:ext uri="{FF2B5EF4-FFF2-40B4-BE49-F238E27FC236}">
                  <a16:creationId xmlns:a16="http://schemas.microsoft.com/office/drawing/2014/main" id="{A9E52D98-B406-A246-ADA8-6E3491B010CD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5" name="Rectangle 56">
              <a:extLst>
                <a:ext uri="{FF2B5EF4-FFF2-40B4-BE49-F238E27FC236}">
                  <a16:creationId xmlns:a16="http://schemas.microsoft.com/office/drawing/2014/main" id="{D0784661-1737-394A-A091-6B513DE3656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6" name="Group 54">
            <a:extLst>
              <a:ext uri="{FF2B5EF4-FFF2-40B4-BE49-F238E27FC236}">
                <a16:creationId xmlns:a16="http://schemas.microsoft.com/office/drawing/2014/main" id="{EE7908AC-3550-194D-827F-2839769AB000}"/>
              </a:ext>
            </a:extLst>
          </p:cNvPr>
          <p:cNvGrpSpPr/>
          <p:nvPr/>
        </p:nvGrpSpPr>
        <p:grpSpPr>
          <a:xfrm>
            <a:off x="20085580" y="8187427"/>
            <a:ext cx="3676939" cy="1211980"/>
            <a:chOff x="5517310" y="11149735"/>
            <a:chExt cx="3676939" cy="1211980"/>
          </a:xfrm>
        </p:grpSpPr>
        <p:sp>
          <p:nvSpPr>
            <p:cNvPr id="537" name="CuadroTexto 395">
              <a:extLst>
                <a:ext uri="{FF2B5EF4-FFF2-40B4-BE49-F238E27FC236}">
                  <a16:creationId xmlns:a16="http://schemas.microsoft.com/office/drawing/2014/main" id="{EBFE156A-D8A1-C943-85B2-D97CF1D520B0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38" name="Rectangle 56">
              <a:extLst>
                <a:ext uri="{FF2B5EF4-FFF2-40B4-BE49-F238E27FC236}">
                  <a16:creationId xmlns:a16="http://schemas.microsoft.com/office/drawing/2014/main" id="{80F0F199-595D-1443-B7DE-29BF115D090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9" name="Group 54">
            <a:extLst>
              <a:ext uri="{FF2B5EF4-FFF2-40B4-BE49-F238E27FC236}">
                <a16:creationId xmlns:a16="http://schemas.microsoft.com/office/drawing/2014/main" id="{5D081275-754D-384C-86B0-542BFB4F7F8E}"/>
              </a:ext>
            </a:extLst>
          </p:cNvPr>
          <p:cNvGrpSpPr/>
          <p:nvPr/>
        </p:nvGrpSpPr>
        <p:grpSpPr>
          <a:xfrm>
            <a:off x="20072920" y="11146084"/>
            <a:ext cx="3676939" cy="1211980"/>
            <a:chOff x="5517310" y="11149735"/>
            <a:chExt cx="3676939" cy="1211980"/>
          </a:xfrm>
        </p:grpSpPr>
        <p:sp>
          <p:nvSpPr>
            <p:cNvPr id="540" name="CuadroTexto 395">
              <a:extLst>
                <a:ext uri="{FF2B5EF4-FFF2-40B4-BE49-F238E27FC236}">
                  <a16:creationId xmlns:a16="http://schemas.microsoft.com/office/drawing/2014/main" id="{C3070E38-971D-1741-BF90-6BE1B564A78F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1" name="Rectangle 56">
              <a:extLst>
                <a:ext uri="{FF2B5EF4-FFF2-40B4-BE49-F238E27FC236}">
                  <a16:creationId xmlns:a16="http://schemas.microsoft.com/office/drawing/2014/main" id="{4D93581B-5EF5-A948-A1C6-318CB1D3873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42" name="CuadroTexto 395">
            <a:extLst>
              <a:ext uri="{FF2B5EF4-FFF2-40B4-BE49-F238E27FC236}">
                <a16:creationId xmlns:a16="http://schemas.microsoft.com/office/drawing/2014/main" id="{7FCAE9C1-20B6-3A4E-9543-BC62F624E0B2}"/>
              </a:ext>
            </a:extLst>
          </p:cNvPr>
          <p:cNvSpPr txBox="1"/>
          <p:nvPr/>
        </p:nvSpPr>
        <p:spPr>
          <a:xfrm>
            <a:off x="13375943" y="2312199"/>
            <a:ext cx="46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43" name="CuadroTexto 395">
            <a:extLst>
              <a:ext uri="{FF2B5EF4-FFF2-40B4-BE49-F238E27FC236}">
                <a16:creationId xmlns:a16="http://schemas.microsoft.com/office/drawing/2014/main" id="{B91A83E5-4D85-7147-8960-42D93F122EF0}"/>
              </a:ext>
            </a:extLst>
          </p:cNvPr>
          <p:cNvSpPr txBox="1"/>
          <p:nvPr/>
        </p:nvSpPr>
        <p:spPr>
          <a:xfrm>
            <a:off x="13384857" y="5404510"/>
            <a:ext cx="46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44" name="CuadroTexto 395">
            <a:extLst>
              <a:ext uri="{FF2B5EF4-FFF2-40B4-BE49-F238E27FC236}">
                <a16:creationId xmlns:a16="http://schemas.microsoft.com/office/drawing/2014/main" id="{98F80121-3F7C-B246-921C-4B2FA7638FFA}"/>
              </a:ext>
            </a:extLst>
          </p:cNvPr>
          <p:cNvSpPr txBox="1"/>
          <p:nvPr/>
        </p:nvSpPr>
        <p:spPr>
          <a:xfrm>
            <a:off x="13384490" y="8292427"/>
            <a:ext cx="46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45" name="CuadroTexto 395">
            <a:extLst>
              <a:ext uri="{FF2B5EF4-FFF2-40B4-BE49-F238E27FC236}">
                <a16:creationId xmlns:a16="http://schemas.microsoft.com/office/drawing/2014/main" id="{5E2E0F46-18A7-674F-9D48-0FCC3BB4AF48}"/>
              </a:ext>
            </a:extLst>
          </p:cNvPr>
          <p:cNvSpPr txBox="1"/>
          <p:nvPr/>
        </p:nvSpPr>
        <p:spPr>
          <a:xfrm>
            <a:off x="13360202" y="11193671"/>
            <a:ext cx="46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58" name="Group 71">
            <a:extLst>
              <a:ext uri="{FF2B5EF4-FFF2-40B4-BE49-F238E27FC236}">
                <a16:creationId xmlns:a16="http://schemas.microsoft.com/office/drawing/2014/main" id="{31DF56EF-4B68-DA48-9A88-D0F126B4B06F}"/>
              </a:ext>
            </a:extLst>
          </p:cNvPr>
          <p:cNvGrpSpPr/>
          <p:nvPr/>
        </p:nvGrpSpPr>
        <p:grpSpPr>
          <a:xfrm>
            <a:off x="2118963" y="4146853"/>
            <a:ext cx="5982437" cy="4716592"/>
            <a:chOff x="2232442" y="3643574"/>
            <a:chExt cx="5982437" cy="4716592"/>
          </a:xfrm>
        </p:grpSpPr>
        <p:sp>
          <p:nvSpPr>
            <p:cNvPr id="59" name="CuadroTexto 598">
              <a:extLst>
                <a:ext uri="{FF2B5EF4-FFF2-40B4-BE49-F238E27FC236}">
                  <a16:creationId xmlns:a16="http://schemas.microsoft.com/office/drawing/2014/main" id="{EC7D4D89-E6F5-D94D-8036-7EF964F0C56D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0" name="CuadroTexto 599">
              <a:extLst>
                <a:ext uri="{FF2B5EF4-FFF2-40B4-BE49-F238E27FC236}">
                  <a16:creationId xmlns:a16="http://schemas.microsoft.com/office/drawing/2014/main" id="{53F146EC-A92C-7945-AD82-02594F7FBE9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59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111DA1BB-BB5E-2C4B-89DC-64A48E93D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231" y="5005957"/>
            <a:ext cx="5866447" cy="6841725"/>
          </a:xfrm>
          <a:custGeom>
            <a:avLst/>
            <a:gdLst>
              <a:gd name="T0" fmla="*/ 1754 w 5252"/>
              <a:gd name="T1" fmla="*/ 0 h 6123"/>
              <a:gd name="T2" fmla="*/ 0 w 5252"/>
              <a:gd name="T3" fmla="*/ 0 h 6123"/>
              <a:gd name="T4" fmla="*/ 0 w 5252"/>
              <a:gd name="T5" fmla="*/ 6122 h 6123"/>
              <a:gd name="T6" fmla="*/ 5251 w 5252"/>
              <a:gd name="T7" fmla="*/ 6122 h 6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52" h="6123">
                <a:moveTo>
                  <a:pt x="1754" y="0"/>
                </a:moveTo>
                <a:lnTo>
                  <a:pt x="0" y="0"/>
                </a:lnTo>
                <a:lnTo>
                  <a:pt x="0" y="6122"/>
                </a:lnTo>
                <a:lnTo>
                  <a:pt x="5251" y="612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A6EE92A1-801B-5941-AB17-308DECD6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80" y="1267393"/>
            <a:ext cx="6309755" cy="3265702"/>
          </a:xfrm>
          <a:custGeom>
            <a:avLst/>
            <a:gdLst>
              <a:gd name="T0" fmla="*/ 5649 w 5650"/>
              <a:gd name="T1" fmla="*/ 0 h 2922"/>
              <a:gd name="T2" fmla="*/ 0 w 5650"/>
              <a:gd name="T3" fmla="*/ 0 h 2922"/>
              <a:gd name="T4" fmla="*/ 0 w 5650"/>
              <a:gd name="T5" fmla="*/ 2921 h 2922"/>
              <a:gd name="T6" fmla="*/ 1889 w 5650"/>
              <a:gd name="T7" fmla="*/ 2921 h 2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0" h="2922">
                <a:moveTo>
                  <a:pt x="5649" y="0"/>
                </a:moveTo>
                <a:lnTo>
                  <a:pt x="0" y="0"/>
                </a:lnTo>
                <a:lnTo>
                  <a:pt x="0" y="2921"/>
                </a:lnTo>
                <a:lnTo>
                  <a:pt x="1889" y="292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0" name="Freeform 224">
            <a:extLst>
              <a:ext uri="{FF2B5EF4-FFF2-40B4-BE49-F238E27FC236}">
                <a16:creationId xmlns:a16="http://schemas.microsoft.com/office/drawing/2014/main" id="{88543B4A-7485-D946-A806-AA691800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533" y="2085050"/>
            <a:ext cx="1438289" cy="1438289"/>
          </a:xfrm>
          <a:custGeom>
            <a:avLst/>
            <a:gdLst>
              <a:gd name="T0" fmla="*/ 1134 w 1288"/>
              <a:gd name="T1" fmla="*/ 1287 h 1288"/>
              <a:gd name="T2" fmla="*/ 1134 w 1288"/>
              <a:gd name="T3" fmla="*/ 1287 h 1288"/>
              <a:gd name="T4" fmla="*/ 152 w 1288"/>
              <a:gd name="T5" fmla="*/ 1287 h 1288"/>
              <a:gd name="T6" fmla="*/ 0 w 1288"/>
              <a:gd name="T7" fmla="*/ 1135 h 1288"/>
              <a:gd name="T8" fmla="*/ 0 w 1288"/>
              <a:gd name="T9" fmla="*/ 152 h 1288"/>
              <a:gd name="T10" fmla="*/ 152 w 1288"/>
              <a:gd name="T11" fmla="*/ 0 h 1288"/>
              <a:gd name="T12" fmla="*/ 1134 w 1288"/>
              <a:gd name="T13" fmla="*/ 0 h 1288"/>
              <a:gd name="T14" fmla="*/ 1287 w 1288"/>
              <a:gd name="T15" fmla="*/ 152 h 1288"/>
              <a:gd name="T16" fmla="*/ 1287 w 1288"/>
              <a:gd name="T17" fmla="*/ 1135 h 1288"/>
              <a:gd name="T18" fmla="*/ 1134 w 1288"/>
              <a:gd name="T19" fmla="*/ 1287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1288">
                <a:moveTo>
                  <a:pt x="1134" y="1287"/>
                </a:moveTo>
                <a:lnTo>
                  <a:pt x="1134" y="1287"/>
                </a:lnTo>
                <a:cubicBezTo>
                  <a:pt x="152" y="1287"/>
                  <a:pt x="152" y="1287"/>
                  <a:pt x="152" y="1287"/>
                </a:cubicBezTo>
                <a:cubicBezTo>
                  <a:pt x="67" y="1287"/>
                  <a:pt x="0" y="1219"/>
                  <a:pt x="0" y="1135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8"/>
                  <a:pt x="67" y="0"/>
                  <a:pt x="152" y="0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219" y="0"/>
                  <a:pt x="1287" y="68"/>
                  <a:pt x="1287" y="152"/>
                </a:cubicBezTo>
                <a:cubicBezTo>
                  <a:pt x="1287" y="1135"/>
                  <a:pt x="1287" y="1135"/>
                  <a:pt x="1287" y="1135"/>
                </a:cubicBezTo>
                <a:cubicBezTo>
                  <a:pt x="1287" y="1219"/>
                  <a:pt x="1219" y="1287"/>
                  <a:pt x="1134" y="12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5">
            <a:extLst>
              <a:ext uri="{FF2B5EF4-FFF2-40B4-BE49-F238E27FC236}">
                <a16:creationId xmlns:a16="http://schemas.microsoft.com/office/drawing/2014/main" id="{166068B3-F9E0-4E48-BB70-DD0422401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430" y="2459400"/>
            <a:ext cx="192099" cy="197026"/>
          </a:xfrm>
          <a:custGeom>
            <a:avLst/>
            <a:gdLst>
              <a:gd name="T0" fmla="*/ 170 w 171"/>
              <a:gd name="T1" fmla="*/ 177 h 178"/>
              <a:gd name="T2" fmla="*/ 170 w 171"/>
              <a:gd name="T3" fmla="*/ 177 h 178"/>
              <a:gd name="T4" fmla="*/ 85 w 171"/>
              <a:gd name="T5" fmla="*/ 177 h 178"/>
              <a:gd name="T6" fmla="*/ 0 w 171"/>
              <a:gd name="T7" fmla="*/ 101 h 178"/>
              <a:gd name="T8" fmla="*/ 0 w 171"/>
              <a:gd name="T9" fmla="*/ 84 h 178"/>
              <a:gd name="T10" fmla="*/ 85 w 171"/>
              <a:gd name="T11" fmla="*/ 0 h 178"/>
              <a:gd name="T12" fmla="*/ 170 w 171"/>
              <a:gd name="T13" fmla="*/ 84 h 178"/>
              <a:gd name="T14" fmla="*/ 170 w 171"/>
              <a:gd name="T15" fmla="*/ 177 h 178"/>
              <a:gd name="T16" fmla="*/ 85 w 171"/>
              <a:gd name="T17" fmla="*/ 59 h 178"/>
              <a:gd name="T18" fmla="*/ 85 w 171"/>
              <a:gd name="T19" fmla="*/ 59 h 178"/>
              <a:gd name="T20" fmla="*/ 51 w 171"/>
              <a:gd name="T21" fmla="*/ 84 h 178"/>
              <a:gd name="T22" fmla="*/ 51 w 171"/>
              <a:gd name="T23" fmla="*/ 101 h 178"/>
              <a:gd name="T24" fmla="*/ 85 w 171"/>
              <a:gd name="T25" fmla="*/ 127 h 178"/>
              <a:gd name="T26" fmla="*/ 110 w 171"/>
              <a:gd name="T27" fmla="*/ 127 h 178"/>
              <a:gd name="T28" fmla="*/ 110 w 171"/>
              <a:gd name="T29" fmla="*/ 84 h 178"/>
              <a:gd name="T30" fmla="*/ 85 w 171"/>
              <a:gd name="T31" fmla="*/ 5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" h="178">
                <a:moveTo>
                  <a:pt x="170" y="177"/>
                </a:moveTo>
                <a:lnTo>
                  <a:pt x="170" y="177"/>
                </a:lnTo>
                <a:cubicBezTo>
                  <a:pt x="85" y="177"/>
                  <a:pt x="85" y="177"/>
                  <a:pt x="85" y="177"/>
                </a:cubicBezTo>
                <a:cubicBezTo>
                  <a:pt x="43" y="177"/>
                  <a:pt x="0" y="144"/>
                  <a:pt x="0" y="10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43" y="0"/>
                  <a:pt x="85" y="0"/>
                </a:cubicBezTo>
                <a:cubicBezTo>
                  <a:pt x="127" y="0"/>
                  <a:pt x="170" y="42"/>
                  <a:pt x="170" y="84"/>
                </a:cubicBezTo>
                <a:lnTo>
                  <a:pt x="170" y="177"/>
                </a:lnTo>
                <a:close/>
                <a:moveTo>
                  <a:pt x="85" y="59"/>
                </a:moveTo>
                <a:lnTo>
                  <a:pt x="85" y="59"/>
                </a:lnTo>
                <a:cubicBezTo>
                  <a:pt x="68" y="59"/>
                  <a:pt x="51" y="67"/>
                  <a:pt x="51" y="84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10"/>
                  <a:pt x="68" y="127"/>
                  <a:pt x="85" y="127"/>
                </a:cubicBezTo>
                <a:cubicBezTo>
                  <a:pt x="110" y="127"/>
                  <a:pt x="110" y="127"/>
                  <a:pt x="110" y="127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67"/>
                  <a:pt x="102" y="59"/>
                  <a:pt x="85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6">
            <a:extLst>
              <a:ext uri="{FF2B5EF4-FFF2-40B4-BE49-F238E27FC236}">
                <a16:creationId xmlns:a16="http://schemas.microsoft.com/office/drawing/2014/main" id="{0CEE348B-1BF6-1944-8125-C46663CE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77" y="2459400"/>
            <a:ext cx="182250" cy="197026"/>
          </a:xfrm>
          <a:custGeom>
            <a:avLst/>
            <a:gdLst>
              <a:gd name="T0" fmla="*/ 85 w 162"/>
              <a:gd name="T1" fmla="*/ 177 h 178"/>
              <a:gd name="T2" fmla="*/ 85 w 162"/>
              <a:gd name="T3" fmla="*/ 177 h 178"/>
              <a:gd name="T4" fmla="*/ 0 w 162"/>
              <a:gd name="T5" fmla="*/ 177 h 178"/>
              <a:gd name="T6" fmla="*/ 0 w 162"/>
              <a:gd name="T7" fmla="*/ 84 h 178"/>
              <a:gd name="T8" fmla="*/ 76 w 162"/>
              <a:gd name="T9" fmla="*/ 0 h 178"/>
              <a:gd name="T10" fmla="*/ 161 w 162"/>
              <a:gd name="T11" fmla="*/ 84 h 178"/>
              <a:gd name="T12" fmla="*/ 161 w 162"/>
              <a:gd name="T13" fmla="*/ 101 h 178"/>
              <a:gd name="T14" fmla="*/ 85 w 162"/>
              <a:gd name="T15" fmla="*/ 177 h 178"/>
              <a:gd name="T16" fmla="*/ 51 w 162"/>
              <a:gd name="T17" fmla="*/ 127 h 178"/>
              <a:gd name="T18" fmla="*/ 51 w 162"/>
              <a:gd name="T19" fmla="*/ 127 h 178"/>
              <a:gd name="T20" fmla="*/ 85 w 162"/>
              <a:gd name="T21" fmla="*/ 127 h 178"/>
              <a:gd name="T22" fmla="*/ 110 w 162"/>
              <a:gd name="T23" fmla="*/ 101 h 178"/>
              <a:gd name="T24" fmla="*/ 110 w 162"/>
              <a:gd name="T25" fmla="*/ 84 h 178"/>
              <a:gd name="T26" fmla="*/ 76 w 162"/>
              <a:gd name="T27" fmla="*/ 59 h 178"/>
              <a:gd name="T28" fmla="*/ 51 w 162"/>
              <a:gd name="T29" fmla="*/ 84 h 178"/>
              <a:gd name="T30" fmla="*/ 51 w 162"/>
              <a:gd name="T31" fmla="*/ 12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78">
                <a:moveTo>
                  <a:pt x="85" y="177"/>
                </a:moveTo>
                <a:lnTo>
                  <a:pt x="85" y="177"/>
                </a:lnTo>
                <a:cubicBezTo>
                  <a:pt x="0" y="177"/>
                  <a:pt x="0" y="177"/>
                  <a:pt x="0" y="177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34" y="0"/>
                  <a:pt x="76" y="0"/>
                </a:cubicBezTo>
                <a:cubicBezTo>
                  <a:pt x="127" y="0"/>
                  <a:pt x="161" y="42"/>
                  <a:pt x="161" y="84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161" y="144"/>
                  <a:pt x="127" y="177"/>
                  <a:pt x="85" y="177"/>
                </a:cubicBezTo>
                <a:close/>
                <a:moveTo>
                  <a:pt x="51" y="127"/>
                </a:moveTo>
                <a:lnTo>
                  <a:pt x="51" y="127"/>
                </a:lnTo>
                <a:cubicBezTo>
                  <a:pt x="85" y="127"/>
                  <a:pt x="85" y="127"/>
                  <a:pt x="85" y="127"/>
                </a:cubicBezTo>
                <a:cubicBezTo>
                  <a:pt x="93" y="127"/>
                  <a:pt x="110" y="110"/>
                  <a:pt x="110" y="101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67"/>
                  <a:pt x="93" y="59"/>
                  <a:pt x="76" y="59"/>
                </a:cubicBezTo>
                <a:cubicBezTo>
                  <a:pt x="59" y="59"/>
                  <a:pt x="51" y="67"/>
                  <a:pt x="51" y="84"/>
                </a:cubicBezTo>
                <a:lnTo>
                  <a:pt x="51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7">
            <a:extLst>
              <a:ext uri="{FF2B5EF4-FFF2-40B4-BE49-F238E27FC236}">
                <a16:creationId xmlns:a16="http://schemas.microsoft.com/office/drawing/2014/main" id="{BD730C4A-773D-C341-B4CF-1D58CFAC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72" y="2838673"/>
            <a:ext cx="59108" cy="265985"/>
          </a:xfrm>
          <a:custGeom>
            <a:avLst/>
            <a:gdLst>
              <a:gd name="T0" fmla="*/ 51 w 52"/>
              <a:gd name="T1" fmla="*/ 238 h 239"/>
              <a:gd name="T2" fmla="*/ 51 w 52"/>
              <a:gd name="T3" fmla="*/ 238 h 239"/>
              <a:gd name="T4" fmla="*/ 0 w 52"/>
              <a:gd name="T5" fmla="*/ 238 h 239"/>
              <a:gd name="T6" fmla="*/ 0 w 52"/>
              <a:gd name="T7" fmla="*/ 26 h 239"/>
              <a:gd name="T8" fmla="*/ 26 w 52"/>
              <a:gd name="T9" fmla="*/ 0 h 239"/>
              <a:gd name="T10" fmla="*/ 26 w 52"/>
              <a:gd name="T11" fmla="*/ 0 h 239"/>
              <a:gd name="T12" fmla="*/ 51 w 52"/>
              <a:gd name="T13" fmla="*/ 26 h 239"/>
              <a:gd name="T14" fmla="*/ 51 w 52"/>
              <a:gd name="T15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239">
                <a:moveTo>
                  <a:pt x="51" y="238"/>
                </a:moveTo>
                <a:lnTo>
                  <a:pt x="51" y="238"/>
                </a:lnTo>
                <a:cubicBezTo>
                  <a:pt x="0" y="238"/>
                  <a:pt x="0" y="238"/>
                  <a:pt x="0" y="2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51" y="18"/>
                  <a:pt x="51" y="26"/>
                </a:cubicBezTo>
                <a:lnTo>
                  <a:pt x="51" y="2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8">
            <a:extLst>
              <a:ext uri="{FF2B5EF4-FFF2-40B4-BE49-F238E27FC236}">
                <a16:creationId xmlns:a16="http://schemas.microsoft.com/office/drawing/2014/main" id="{4383BDD9-357D-3244-B2F9-781A58E17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72" y="2631796"/>
            <a:ext cx="68959" cy="152697"/>
          </a:xfrm>
          <a:custGeom>
            <a:avLst/>
            <a:gdLst>
              <a:gd name="T0" fmla="*/ 59 w 60"/>
              <a:gd name="T1" fmla="*/ 136 h 137"/>
              <a:gd name="T2" fmla="*/ 0 w 60"/>
              <a:gd name="T3" fmla="*/ 136 h 137"/>
              <a:gd name="T4" fmla="*/ 0 w 60"/>
              <a:gd name="T5" fmla="*/ 0 h 137"/>
              <a:gd name="T6" fmla="*/ 59 w 60"/>
              <a:gd name="T7" fmla="*/ 0 h 137"/>
              <a:gd name="T8" fmla="*/ 59 w 60"/>
              <a:gd name="T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37">
                <a:moveTo>
                  <a:pt x="59" y="136"/>
                </a:moveTo>
                <a:lnTo>
                  <a:pt x="0" y="136"/>
                </a:lnTo>
                <a:lnTo>
                  <a:pt x="0" y="0"/>
                </a:lnTo>
                <a:lnTo>
                  <a:pt x="59" y="0"/>
                </a:lnTo>
                <a:lnTo>
                  <a:pt x="59" y="1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9">
            <a:extLst>
              <a:ext uri="{FF2B5EF4-FFF2-40B4-BE49-F238E27FC236}">
                <a16:creationId xmlns:a16="http://schemas.microsoft.com/office/drawing/2014/main" id="{0C747DFA-7017-164B-9718-4AED2D33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214" y="2754938"/>
            <a:ext cx="605853" cy="389125"/>
          </a:xfrm>
          <a:custGeom>
            <a:avLst/>
            <a:gdLst>
              <a:gd name="T0" fmla="*/ 59 w 543"/>
              <a:gd name="T1" fmla="*/ 0 h 348"/>
              <a:gd name="T2" fmla="*/ 59 w 543"/>
              <a:gd name="T3" fmla="*/ 0 h 348"/>
              <a:gd name="T4" fmla="*/ 51 w 543"/>
              <a:gd name="T5" fmla="*/ 51 h 348"/>
              <a:gd name="T6" fmla="*/ 491 w 543"/>
              <a:gd name="T7" fmla="*/ 51 h 348"/>
              <a:gd name="T8" fmla="*/ 491 w 543"/>
              <a:gd name="T9" fmla="*/ 297 h 348"/>
              <a:gd name="T10" fmla="*/ 491 w 543"/>
              <a:gd name="T11" fmla="*/ 297 h 348"/>
              <a:gd name="T12" fmla="*/ 51 w 543"/>
              <a:gd name="T13" fmla="*/ 297 h 348"/>
              <a:gd name="T14" fmla="*/ 51 w 543"/>
              <a:gd name="T15" fmla="*/ 94 h 348"/>
              <a:gd name="T16" fmla="*/ 25 w 543"/>
              <a:gd name="T17" fmla="*/ 68 h 348"/>
              <a:gd name="T18" fmla="*/ 25 w 543"/>
              <a:gd name="T19" fmla="*/ 68 h 348"/>
              <a:gd name="T20" fmla="*/ 0 w 543"/>
              <a:gd name="T21" fmla="*/ 94 h 348"/>
              <a:gd name="T22" fmla="*/ 0 w 543"/>
              <a:gd name="T23" fmla="*/ 297 h 348"/>
              <a:gd name="T24" fmla="*/ 51 w 543"/>
              <a:gd name="T25" fmla="*/ 347 h 348"/>
              <a:gd name="T26" fmla="*/ 491 w 543"/>
              <a:gd name="T27" fmla="*/ 347 h 348"/>
              <a:gd name="T28" fmla="*/ 542 w 543"/>
              <a:gd name="T29" fmla="*/ 297 h 348"/>
              <a:gd name="T30" fmla="*/ 542 w 543"/>
              <a:gd name="T31" fmla="*/ 0 h 348"/>
              <a:gd name="T32" fmla="*/ 59 w 543"/>
              <a:gd name="T33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3" h="348">
                <a:moveTo>
                  <a:pt x="59" y="0"/>
                </a:moveTo>
                <a:lnTo>
                  <a:pt x="59" y="0"/>
                </a:lnTo>
                <a:cubicBezTo>
                  <a:pt x="51" y="51"/>
                  <a:pt x="51" y="51"/>
                  <a:pt x="51" y="51"/>
                </a:cubicBezTo>
                <a:cubicBezTo>
                  <a:pt x="491" y="51"/>
                  <a:pt x="491" y="51"/>
                  <a:pt x="491" y="51"/>
                </a:cubicBezTo>
                <a:cubicBezTo>
                  <a:pt x="491" y="297"/>
                  <a:pt x="491" y="297"/>
                  <a:pt x="491" y="297"/>
                </a:cubicBezTo>
                <a:lnTo>
                  <a:pt x="491" y="297"/>
                </a:lnTo>
                <a:cubicBezTo>
                  <a:pt x="51" y="297"/>
                  <a:pt x="51" y="297"/>
                  <a:pt x="51" y="297"/>
                </a:cubicBezTo>
                <a:cubicBezTo>
                  <a:pt x="51" y="94"/>
                  <a:pt x="51" y="94"/>
                  <a:pt x="51" y="94"/>
                </a:cubicBezTo>
                <a:cubicBezTo>
                  <a:pt x="51" y="85"/>
                  <a:pt x="42" y="68"/>
                  <a:pt x="25" y="68"/>
                </a:cubicBezTo>
                <a:lnTo>
                  <a:pt x="25" y="68"/>
                </a:lnTo>
                <a:cubicBezTo>
                  <a:pt x="17" y="68"/>
                  <a:pt x="0" y="85"/>
                  <a:pt x="0" y="94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322"/>
                  <a:pt x="25" y="347"/>
                  <a:pt x="51" y="347"/>
                </a:cubicBezTo>
                <a:cubicBezTo>
                  <a:pt x="491" y="347"/>
                  <a:pt x="491" y="347"/>
                  <a:pt x="491" y="347"/>
                </a:cubicBezTo>
                <a:cubicBezTo>
                  <a:pt x="517" y="347"/>
                  <a:pt x="542" y="322"/>
                  <a:pt x="542" y="297"/>
                </a:cubicBezTo>
                <a:cubicBezTo>
                  <a:pt x="542" y="0"/>
                  <a:pt x="542" y="0"/>
                  <a:pt x="542" y="0"/>
                </a:cubicBezTo>
                <a:lnTo>
                  <a:pt x="5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0">
            <a:extLst>
              <a:ext uri="{FF2B5EF4-FFF2-40B4-BE49-F238E27FC236}">
                <a16:creationId xmlns:a16="http://schemas.microsoft.com/office/drawing/2014/main" id="{6AE6DC12-60E5-C642-80D0-1153BE98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255" y="2602242"/>
            <a:ext cx="738847" cy="206877"/>
          </a:xfrm>
          <a:custGeom>
            <a:avLst/>
            <a:gdLst>
              <a:gd name="T0" fmla="*/ 584 w 661"/>
              <a:gd name="T1" fmla="*/ 186 h 187"/>
              <a:gd name="T2" fmla="*/ 584 w 661"/>
              <a:gd name="T3" fmla="*/ 186 h 187"/>
              <a:gd name="T4" fmla="*/ 76 w 661"/>
              <a:gd name="T5" fmla="*/ 186 h 187"/>
              <a:gd name="T6" fmla="*/ 0 w 661"/>
              <a:gd name="T7" fmla="*/ 110 h 187"/>
              <a:gd name="T8" fmla="*/ 0 w 661"/>
              <a:gd name="T9" fmla="*/ 76 h 187"/>
              <a:gd name="T10" fmla="*/ 76 w 661"/>
              <a:gd name="T11" fmla="*/ 0 h 187"/>
              <a:gd name="T12" fmla="*/ 584 w 661"/>
              <a:gd name="T13" fmla="*/ 0 h 187"/>
              <a:gd name="T14" fmla="*/ 660 w 661"/>
              <a:gd name="T15" fmla="*/ 76 h 187"/>
              <a:gd name="T16" fmla="*/ 660 w 661"/>
              <a:gd name="T17" fmla="*/ 110 h 187"/>
              <a:gd name="T18" fmla="*/ 584 w 661"/>
              <a:gd name="T19" fmla="*/ 186 h 187"/>
              <a:gd name="T20" fmla="*/ 76 w 661"/>
              <a:gd name="T21" fmla="*/ 50 h 187"/>
              <a:gd name="T22" fmla="*/ 76 w 661"/>
              <a:gd name="T23" fmla="*/ 50 h 187"/>
              <a:gd name="T24" fmla="*/ 51 w 661"/>
              <a:gd name="T25" fmla="*/ 76 h 187"/>
              <a:gd name="T26" fmla="*/ 51 w 661"/>
              <a:gd name="T27" fmla="*/ 110 h 187"/>
              <a:gd name="T28" fmla="*/ 76 w 661"/>
              <a:gd name="T29" fmla="*/ 135 h 187"/>
              <a:gd name="T30" fmla="*/ 584 w 661"/>
              <a:gd name="T31" fmla="*/ 135 h 187"/>
              <a:gd name="T32" fmla="*/ 610 w 661"/>
              <a:gd name="T33" fmla="*/ 110 h 187"/>
              <a:gd name="T34" fmla="*/ 610 w 661"/>
              <a:gd name="T35" fmla="*/ 76 h 187"/>
              <a:gd name="T36" fmla="*/ 584 w 661"/>
              <a:gd name="T37" fmla="*/ 50 h 187"/>
              <a:gd name="T38" fmla="*/ 76 w 661"/>
              <a:gd name="T39" fmla="*/ 5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1" h="187">
                <a:moveTo>
                  <a:pt x="584" y="186"/>
                </a:moveTo>
                <a:lnTo>
                  <a:pt x="584" y="186"/>
                </a:lnTo>
                <a:cubicBezTo>
                  <a:pt x="76" y="186"/>
                  <a:pt x="76" y="186"/>
                  <a:pt x="76" y="186"/>
                </a:cubicBezTo>
                <a:cubicBezTo>
                  <a:pt x="34" y="186"/>
                  <a:pt x="0" y="152"/>
                  <a:pt x="0" y="11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584" y="0"/>
                  <a:pt x="584" y="0"/>
                  <a:pt x="584" y="0"/>
                </a:cubicBezTo>
                <a:cubicBezTo>
                  <a:pt x="626" y="0"/>
                  <a:pt x="660" y="34"/>
                  <a:pt x="660" y="76"/>
                </a:cubicBezTo>
                <a:cubicBezTo>
                  <a:pt x="660" y="110"/>
                  <a:pt x="660" y="110"/>
                  <a:pt x="660" y="110"/>
                </a:cubicBezTo>
                <a:cubicBezTo>
                  <a:pt x="660" y="152"/>
                  <a:pt x="626" y="186"/>
                  <a:pt x="584" y="186"/>
                </a:cubicBezTo>
                <a:close/>
                <a:moveTo>
                  <a:pt x="76" y="50"/>
                </a:moveTo>
                <a:lnTo>
                  <a:pt x="76" y="50"/>
                </a:lnTo>
                <a:cubicBezTo>
                  <a:pt x="59" y="50"/>
                  <a:pt x="51" y="59"/>
                  <a:pt x="51" y="76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127"/>
                  <a:pt x="59" y="135"/>
                  <a:pt x="76" y="135"/>
                </a:cubicBezTo>
                <a:cubicBezTo>
                  <a:pt x="584" y="135"/>
                  <a:pt x="584" y="135"/>
                  <a:pt x="584" y="135"/>
                </a:cubicBezTo>
                <a:cubicBezTo>
                  <a:pt x="601" y="135"/>
                  <a:pt x="610" y="127"/>
                  <a:pt x="610" y="110"/>
                </a:cubicBezTo>
                <a:cubicBezTo>
                  <a:pt x="610" y="76"/>
                  <a:pt x="610" y="76"/>
                  <a:pt x="610" y="76"/>
                </a:cubicBezTo>
                <a:cubicBezTo>
                  <a:pt x="610" y="59"/>
                  <a:pt x="601" y="50"/>
                  <a:pt x="584" y="50"/>
                </a:cubicBezTo>
                <a:lnTo>
                  <a:pt x="76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1">
            <a:extLst>
              <a:ext uri="{FF2B5EF4-FFF2-40B4-BE49-F238E27FC236}">
                <a16:creationId xmlns:a16="http://schemas.microsoft.com/office/drawing/2014/main" id="{D797EEF7-1908-AD4E-8767-92617D7D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248" y="4749824"/>
            <a:ext cx="8427783" cy="7831778"/>
          </a:xfrm>
          <a:custGeom>
            <a:avLst/>
            <a:gdLst>
              <a:gd name="T0" fmla="*/ 0 w 7546"/>
              <a:gd name="T1" fmla="*/ 0 h 7013"/>
              <a:gd name="T2" fmla="*/ 584 w 7546"/>
              <a:gd name="T3" fmla="*/ 1033 h 7013"/>
              <a:gd name="T4" fmla="*/ 1541 w 7546"/>
              <a:gd name="T5" fmla="*/ 3472 h 7013"/>
              <a:gd name="T6" fmla="*/ 1719 w 7546"/>
              <a:gd name="T7" fmla="*/ 3370 h 7013"/>
              <a:gd name="T8" fmla="*/ 2312 w 7546"/>
              <a:gd name="T9" fmla="*/ 4776 h 7013"/>
              <a:gd name="T10" fmla="*/ 2566 w 7546"/>
              <a:gd name="T11" fmla="*/ 5241 h 7013"/>
              <a:gd name="T12" fmla="*/ 2718 w 7546"/>
              <a:gd name="T13" fmla="*/ 5691 h 7013"/>
              <a:gd name="T14" fmla="*/ 3464 w 7546"/>
              <a:gd name="T15" fmla="*/ 6258 h 7013"/>
              <a:gd name="T16" fmla="*/ 3768 w 7546"/>
              <a:gd name="T17" fmla="*/ 7012 h 7013"/>
              <a:gd name="T18" fmla="*/ 4133 w 7546"/>
              <a:gd name="T19" fmla="*/ 6453 h 7013"/>
              <a:gd name="T20" fmla="*/ 4692 w 7546"/>
              <a:gd name="T21" fmla="*/ 4573 h 7013"/>
              <a:gd name="T22" fmla="*/ 5258 w 7546"/>
              <a:gd name="T23" fmla="*/ 3395 h 7013"/>
              <a:gd name="T24" fmla="*/ 5902 w 7546"/>
              <a:gd name="T25" fmla="*/ 3709 h 7013"/>
              <a:gd name="T26" fmla="*/ 6012 w 7546"/>
              <a:gd name="T27" fmla="*/ 3599 h 7013"/>
              <a:gd name="T28" fmla="*/ 6173 w 7546"/>
              <a:gd name="T29" fmla="*/ 3124 h 7013"/>
              <a:gd name="T30" fmla="*/ 6266 w 7546"/>
              <a:gd name="T31" fmla="*/ 2269 h 7013"/>
              <a:gd name="T32" fmla="*/ 6986 w 7546"/>
              <a:gd name="T33" fmla="*/ 1414 h 7013"/>
              <a:gd name="T34" fmla="*/ 7545 w 7546"/>
              <a:gd name="T35" fmla="*/ 0 h 7013"/>
              <a:gd name="T36" fmla="*/ 0 w 7546"/>
              <a:gd name="T37" fmla="*/ 0 h 7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46" h="7013">
                <a:moveTo>
                  <a:pt x="0" y="0"/>
                </a:moveTo>
                <a:lnTo>
                  <a:pt x="584" y="1033"/>
                </a:lnTo>
                <a:lnTo>
                  <a:pt x="1541" y="3472"/>
                </a:lnTo>
                <a:lnTo>
                  <a:pt x="1719" y="3370"/>
                </a:lnTo>
                <a:lnTo>
                  <a:pt x="2312" y="4776"/>
                </a:lnTo>
                <a:lnTo>
                  <a:pt x="2566" y="5241"/>
                </a:lnTo>
                <a:lnTo>
                  <a:pt x="2718" y="5691"/>
                </a:lnTo>
                <a:lnTo>
                  <a:pt x="3464" y="6258"/>
                </a:lnTo>
                <a:lnTo>
                  <a:pt x="3768" y="7012"/>
                </a:lnTo>
                <a:lnTo>
                  <a:pt x="4133" y="6453"/>
                </a:lnTo>
                <a:lnTo>
                  <a:pt x="4692" y="4573"/>
                </a:lnTo>
                <a:lnTo>
                  <a:pt x="5258" y="3395"/>
                </a:lnTo>
                <a:lnTo>
                  <a:pt x="5902" y="3709"/>
                </a:lnTo>
                <a:lnTo>
                  <a:pt x="6012" y="3599"/>
                </a:lnTo>
                <a:lnTo>
                  <a:pt x="6173" y="3124"/>
                </a:lnTo>
                <a:lnTo>
                  <a:pt x="6266" y="2269"/>
                </a:lnTo>
                <a:lnTo>
                  <a:pt x="6986" y="1414"/>
                </a:lnTo>
                <a:lnTo>
                  <a:pt x="7545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2">
            <a:extLst>
              <a:ext uri="{FF2B5EF4-FFF2-40B4-BE49-F238E27FC236}">
                <a16:creationId xmlns:a16="http://schemas.microsoft.com/office/drawing/2014/main" id="{5601127F-3B58-7944-B463-1A257CE7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248" y="1134399"/>
            <a:ext cx="8427783" cy="3615425"/>
          </a:xfrm>
          <a:custGeom>
            <a:avLst/>
            <a:gdLst>
              <a:gd name="T0" fmla="*/ 0 w 7546"/>
              <a:gd name="T1" fmla="*/ 3235 h 3236"/>
              <a:gd name="T2" fmla="*/ 796 w 7546"/>
              <a:gd name="T3" fmla="*/ 2329 h 3236"/>
              <a:gd name="T4" fmla="*/ 1677 w 7546"/>
              <a:gd name="T5" fmla="*/ 2024 h 3236"/>
              <a:gd name="T6" fmla="*/ 1897 w 7546"/>
              <a:gd name="T7" fmla="*/ 1592 h 3236"/>
              <a:gd name="T8" fmla="*/ 2236 w 7546"/>
              <a:gd name="T9" fmla="*/ 1363 h 3236"/>
              <a:gd name="T10" fmla="*/ 2668 w 7546"/>
              <a:gd name="T11" fmla="*/ 1728 h 3236"/>
              <a:gd name="T12" fmla="*/ 3692 w 7546"/>
              <a:gd name="T13" fmla="*/ 635 h 3236"/>
              <a:gd name="T14" fmla="*/ 4175 w 7546"/>
              <a:gd name="T15" fmla="*/ 0 h 3236"/>
              <a:gd name="T16" fmla="*/ 4387 w 7546"/>
              <a:gd name="T17" fmla="*/ 305 h 3236"/>
              <a:gd name="T18" fmla="*/ 4929 w 7546"/>
              <a:gd name="T19" fmla="*/ 500 h 3236"/>
              <a:gd name="T20" fmla="*/ 5275 w 7546"/>
              <a:gd name="T21" fmla="*/ 898 h 3236"/>
              <a:gd name="T22" fmla="*/ 5783 w 7546"/>
              <a:gd name="T23" fmla="*/ 1457 h 3236"/>
              <a:gd name="T24" fmla="*/ 5987 w 7546"/>
              <a:gd name="T25" fmla="*/ 1330 h 3236"/>
              <a:gd name="T26" fmla="*/ 7545 w 7546"/>
              <a:gd name="T27" fmla="*/ 3235 h 3236"/>
              <a:gd name="T28" fmla="*/ 0 w 7546"/>
              <a:gd name="T29" fmla="*/ 3235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46" h="3236">
                <a:moveTo>
                  <a:pt x="0" y="3235"/>
                </a:moveTo>
                <a:lnTo>
                  <a:pt x="796" y="2329"/>
                </a:lnTo>
                <a:lnTo>
                  <a:pt x="1677" y="2024"/>
                </a:lnTo>
                <a:lnTo>
                  <a:pt x="1897" y="1592"/>
                </a:lnTo>
                <a:lnTo>
                  <a:pt x="2236" y="1363"/>
                </a:lnTo>
                <a:lnTo>
                  <a:pt x="2668" y="1728"/>
                </a:lnTo>
                <a:lnTo>
                  <a:pt x="3692" y="635"/>
                </a:lnTo>
                <a:lnTo>
                  <a:pt x="4175" y="0"/>
                </a:lnTo>
                <a:lnTo>
                  <a:pt x="4387" y="305"/>
                </a:lnTo>
                <a:lnTo>
                  <a:pt x="4929" y="500"/>
                </a:lnTo>
                <a:lnTo>
                  <a:pt x="5275" y="898"/>
                </a:lnTo>
                <a:lnTo>
                  <a:pt x="5783" y="1457"/>
                </a:lnTo>
                <a:lnTo>
                  <a:pt x="5987" y="1330"/>
                </a:lnTo>
                <a:lnTo>
                  <a:pt x="7545" y="3235"/>
                </a:lnTo>
                <a:lnTo>
                  <a:pt x="0" y="32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3">
            <a:extLst>
              <a:ext uri="{FF2B5EF4-FFF2-40B4-BE49-F238E27FC236}">
                <a16:creationId xmlns:a16="http://schemas.microsoft.com/office/drawing/2014/main" id="{06E339CC-C326-6942-BD04-3D31F8386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13" y="3301684"/>
            <a:ext cx="2743587" cy="1448140"/>
          </a:xfrm>
          <a:custGeom>
            <a:avLst/>
            <a:gdLst>
              <a:gd name="T0" fmla="*/ 0 w 2457"/>
              <a:gd name="T1" fmla="*/ 1296 h 1297"/>
              <a:gd name="T2" fmla="*/ 771 w 2457"/>
              <a:gd name="T3" fmla="*/ 602 h 1297"/>
              <a:gd name="T4" fmla="*/ 771 w 2457"/>
              <a:gd name="T5" fmla="*/ 390 h 1297"/>
              <a:gd name="T6" fmla="*/ 1609 w 2457"/>
              <a:gd name="T7" fmla="*/ 0 h 1297"/>
              <a:gd name="T8" fmla="*/ 1686 w 2457"/>
              <a:gd name="T9" fmla="*/ 526 h 1297"/>
              <a:gd name="T10" fmla="*/ 2456 w 2457"/>
              <a:gd name="T11" fmla="*/ 0 h 1297"/>
              <a:gd name="T12" fmla="*/ 2244 w 2457"/>
              <a:gd name="T13" fmla="*/ 551 h 1297"/>
              <a:gd name="T14" fmla="*/ 2194 w 2457"/>
              <a:gd name="T15" fmla="*/ 746 h 1297"/>
              <a:gd name="T16" fmla="*/ 1686 w 2457"/>
              <a:gd name="T17" fmla="*/ 1296 h 1297"/>
              <a:gd name="T18" fmla="*/ 0 w 2457"/>
              <a:gd name="T19" fmla="*/ 1296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7" h="1297">
                <a:moveTo>
                  <a:pt x="0" y="1296"/>
                </a:moveTo>
                <a:lnTo>
                  <a:pt x="771" y="602"/>
                </a:lnTo>
                <a:lnTo>
                  <a:pt x="771" y="390"/>
                </a:lnTo>
                <a:lnTo>
                  <a:pt x="1609" y="0"/>
                </a:lnTo>
                <a:lnTo>
                  <a:pt x="1686" y="526"/>
                </a:lnTo>
                <a:lnTo>
                  <a:pt x="2456" y="0"/>
                </a:lnTo>
                <a:lnTo>
                  <a:pt x="2244" y="551"/>
                </a:lnTo>
                <a:lnTo>
                  <a:pt x="2194" y="746"/>
                </a:lnTo>
                <a:lnTo>
                  <a:pt x="1686" y="1296"/>
                </a:lnTo>
                <a:lnTo>
                  <a:pt x="0" y="129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4">
            <a:extLst>
              <a:ext uri="{FF2B5EF4-FFF2-40B4-BE49-F238E27FC236}">
                <a16:creationId xmlns:a16="http://schemas.microsoft.com/office/drawing/2014/main" id="{262235EF-CC37-B440-BFC9-A1731EA2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817" y="1134399"/>
            <a:ext cx="1477694" cy="3625276"/>
          </a:xfrm>
          <a:custGeom>
            <a:avLst/>
            <a:gdLst>
              <a:gd name="T0" fmla="*/ 0 w 1321"/>
              <a:gd name="T1" fmla="*/ 3244 h 3245"/>
              <a:gd name="T2" fmla="*/ 0 w 1321"/>
              <a:gd name="T3" fmla="*/ 2092 h 3245"/>
              <a:gd name="T4" fmla="*/ 364 w 1321"/>
              <a:gd name="T5" fmla="*/ 1203 h 3245"/>
              <a:gd name="T6" fmla="*/ 178 w 1321"/>
              <a:gd name="T7" fmla="*/ 584 h 3245"/>
              <a:gd name="T8" fmla="*/ 296 w 1321"/>
              <a:gd name="T9" fmla="*/ 0 h 3245"/>
              <a:gd name="T10" fmla="*/ 482 w 1321"/>
              <a:gd name="T11" fmla="*/ 949 h 3245"/>
              <a:gd name="T12" fmla="*/ 991 w 1321"/>
              <a:gd name="T13" fmla="*/ 1203 h 3245"/>
              <a:gd name="T14" fmla="*/ 991 w 1321"/>
              <a:gd name="T15" fmla="*/ 2355 h 3245"/>
              <a:gd name="T16" fmla="*/ 1320 w 1321"/>
              <a:gd name="T17" fmla="*/ 3235 h 3245"/>
              <a:gd name="T18" fmla="*/ 0 w 1321"/>
              <a:gd name="T19" fmla="*/ 3244 h 3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1" h="3245">
                <a:moveTo>
                  <a:pt x="0" y="3244"/>
                </a:moveTo>
                <a:lnTo>
                  <a:pt x="0" y="2092"/>
                </a:lnTo>
                <a:lnTo>
                  <a:pt x="364" y="1203"/>
                </a:lnTo>
                <a:lnTo>
                  <a:pt x="178" y="584"/>
                </a:lnTo>
                <a:lnTo>
                  <a:pt x="296" y="0"/>
                </a:lnTo>
                <a:lnTo>
                  <a:pt x="482" y="949"/>
                </a:lnTo>
                <a:lnTo>
                  <a:pt x="991" y="1203"/>
                </a:lnTo>
                <a:lnTo>
                  <a:pt x="991" y="2355"/>
                </a:lnTo>
                <a:lnTo>
                  <a:pt x="1320" y="3235"/>
                </a:lnTo>
                <a:lnTo>
                  <a:pt x="0" y="324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5">
            <a:extLst>
              <a:ext uri="{FF2B5EF4-FFF2-40B4-BE49-F238E27FC236}">
                <a16:creationId xmlns:a16="http://schemas.microsoft.com/office/drawing/2014/main" id="{6596FE60-F178-FE42-8FB8-F618E1272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442" y="1607261"/>
            <a:ext cx="2896280" cy="3142563"/>
          </a:xfrm>
          <a:custGeom>
            <a:avLst/>
            <a:gdLst>
              <a:gd name="T0" fmla="*/ 2591 w 2592"/>
              <a:gd name="T1" fmla="*/ 2812 h 2813"/>
              <a:gd name="T2" fmla="*/ 2117 w 2592"/>
              <a:gd name="T3" fmla="*/ 2169 h 2813"/>
              <a:gd name="T4" fmla="*/ 1295 w 2592"/>
              <a:gd name="T5" fmla="*/ 1610 h 2813"/>
              <a:gd name="T6" fmla="*/ 1227 w 2592"/>
              <a:gd name="T7" fmla="*/ 1034 h 2813"/>
              <a:gd name="T8" fmla="*/ 381 w 2592"/>
              <a:gd name="T9" fmla="*/ 77 h 2813"/>
              <a:gd name="T10" fmla="*/ 178 w 2592"/>
              <a:gd name="T11" fmla="*/ 0 h 2813"/>
              <a:gd name="T12" fmla="*/ 0 w 2592"/>
              <a:gd name="T13" fmla="*/ 441 h 2813"/>
              <a:gd name="T14" fmla="*/ 643 w 2592"/>
              <a:gd name="T15" fmla="*/ 763 h 2813"/>
              <a:gd name="T16" fmla="*/ 931 w 2592"/>
              <a:gd name="T17" fmla="*/ 1635 h 2813"/>
              <a:gd name="T18" fmla="*/ 1922 w 2592"/>
              <a:gd name="T19" fmla="*/ 2304 h 2813"/>
              <a:gd name="T20" fmla="*/ 2591 w 2592"/>
              <a:gd name="T21" fmla="*/ 2812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2" h="2813">
                <a:moveTo>
                  <a:pt x="2591" y="2812"/>
                </a:moveTo>
                <a:lnTo>
                  <a:pt x="2117" y="2169"/>
                </a:lnTo>
                <a:lnTo>
                  <a:pt x="1295" y="1610"/>
                </a:lnTo>
                <a:lnTo>
                  <a:pt x="1227" y="1034"/>
                </a:lnTo>
                <a:lnTo>
                  <a:pt x="381" y="77"/>
                </a:lnTo>
                <a:lnTo>
                  <a:pt x="178" y="0"/>
                </a:lnTo>
                <a:lnTo>
                  <a:pt x="0" y="441"/>
                </a:lnTo>
                <a:lnTo>
                  <a:pt x="643" y="763"/>
                </a:lnTo>
                <a:lnTo>
                  <a:pt x="931" y="1635"/>
                </a:lnTo>
                <a:lnTo>
                  <a:pt x="1922" y="2304"/>
                </a:lnTo>
                <a:lnTo>
                  <a:pt x="2591" y="28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6">
            <a:extLst>
              <a:ext uri="{FF2B5EF4-FFF2-40B4-BE49-F238E27FC236}">
                <a16:creationId xmlns:a16="http://schemas.microsoft.com/office/drawing/2014/main" id="{4F832035-ACDE-4A45-82F4-DE400E10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595" y="1759958"/>
            <a:ext cx="1172304" cy="1260966"/>
          </a:xfrm>
          <a:custGeom>
            <a:avLst/>
            <a:gdLst>
              <a:gd name="T0" fmla="*/ 1050 w 1051"/>
              <a:gd name="T1" fmla="*/ 0 h 1127"/>
              <a:gd name="T2" fmla="*/ 855 w 1051"/>
              <a:gd name="T3" fmla="*/ 618 h 1127"/>
              <a:gd name="T4" fmla="*/ 948 w 1051"/>
              <a:gd name="T5" fmla="*/ 771 h 1127"/>
              <a:gd name="T6" fmla="*/ 948 w 1051"/>
              <a:gd name="T7" fmla="*/ 999 h 1127"/>
              <a:gd name="T8" fmla="*/ 186 w 1051"/>
              <a:gd name="T9" fmla="*/ 1093 h 1127"/>
              <a:gd name="T10" fmla="*/ 0 w 1051"/>
              <a:gd name="T11" fmla="*/ 1126 h 1127"/>
              <a:gd name="T12" fmla="*/ 1050 w 1051"/>
              <a:gd name="T13" fmla="*/ 0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1" h="1127">
                <a:moveTo>
                  <a:pt x="1050" y="0"/>
                </a:moveTo>
                <a:lnTo>
                  <a:pt x="855" y="618"/>
                </a:lnTo>
                <a:lnTo>
                  <a:pt x="948" y="771"/>
                </a:lnTo>
                <a:lnTo>
                  <a:pt x="948" y="999"/>
                </a:lnTo>
                <a:lnTo>
                  <a:pt x="186" y="1093"/>
                </a:lnTo>
                <a:lnTo>
                  <a:pt x="0" y="1126"/>
                </a:lnTo>
                <a:lnTo>
                  <a:pt x="105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7">
            <a:extLst>
              <a:ext uri="{FF2B5EF4-FFF2-40B4-BE49-F238E27FC236}">
                <a16:creationId xmlns:a16="http://schemas.microsoft.com/office/drawing/2014/main" id="{6FF9AD23-0A11-5346-8B52-3E6AE898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556" y="4749824"/>
            <a:ext cx="2999720" cy="6669326"/>
          </a:xfrm>
          <a:custGeom>
            <a:avLst/>
            <a:gdLst>
              <a:gd name="T0" fmla="*/ 0 w 2686"/>
              <a:gd name="T1" fmla="*/ 0 h 5971"/>
              <a:gd name="T2" fmla="*/ 339 w 2686"/>
              <a:gd name="T3" fmla="*/ 949 h 5971"/>
              <a:gd name="T4" fmla="*/ 1228 w 2686"/>
              <a:gd name="T5" fmla="*/ 2074 h 5971"/>
              <a:gd name="T6" fmla="*/ 1160 w 2686"/>
              <a:gd name="T7" fmla="*/ 2946 h 5971"/>
              <a:gd name="T8" fmla="*/ 1719 w 2686"/>
              <a:gd name="T9" fmla="*/ 4293 h 5971"/>
              <a:gd name="T10" fmla="*/ 1914 w 2686"/>
              <a:gd name="T11" fmla="*/ 4776 h 5971"/>
              <a:gd name="T12" fmla="*/ 2168 w 2686"/>
              <a:gd name="T13" fmla="*/ 5241 h 5971"/>
              <a:gd name="T14" fmla="*/ 2320 w 2686"/>
              <a:gd name="T15" fmla="*/ 5691 h 5971"/>
              <a:gd name="T16" fmla="*/ 2685 w 2686"/>
              <a:gd name="T17" fmla="*/ 5970 h 5971"/>
              <a:gd name="T18" fmla="*/ 2549 w 2686"/>
              <a:gd name="T19" fmla="*/ 5504 h 5971"/>
              <a:gd name="T20" fmla="*/ 2591 w 2686"/>
              <a:gd name="T21" fmla="*/ 4801 h 5971"/>
              <a:gd name="T22" fmla="*/ 1550 w 2686"/>
              <a:gd name="T23" fmla="*/ 3124 h 5971"/>
              <a:gd name="T24" fmla="*/ 1609 w 2686"/>
              <a:gd name="T25" fmla="*/ 2210 h 5971"/>
              <a:gd name="T26" fmla="*/ 847 w 2686"/>
              <a:gd name="T27" fmla="*/ 1211 h 5971"/>
              <a:gd name="T28" fmla="*/ 711 w 2686"/>
              <a:gd name="T29" fmla="*/ 593 h 5971"/>
              <a:gd name="T30" fmla="*/ 211 w 2686"/>
              <a:gd name="T31" fmla="*/ 0 h 5971"/>
              <a:gd name="T32" fmla="*/ 0 w 2686"/>
              <a:gd name="T33" fmla="*/ 0 h 5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86" h="5971">
                <a:moveTo>
                  <a:pt x="0" y="0"/>
                </a:moveTo>
                <a:lnTo>
                  <a:pt x="339" y="949"/>
                </a:lnTo>
                <a:lnTo>
                  <a:pt x="1228" y="2074"/>
                </a:lnTo>
                <a:lnTo>
                  <a:pt x="1160" y="2946"/>
                </a:lnTo>
                <a:lnTo>
                  <a:pt x="1719" y="4293"/>
                </a:lnTo>
                <a:lnTo>
                  <a:pt x="1914" y="4776"/>
                </a:lnTo>
                <a:lnTo>
                  <a:pt x="2168" y="5241"/>
                </a:lnTo>
                <a:lnTo>
                  <a:pt x="2320" y="5691"/>
                </a:lnTo>
                <a:lnTo>
                  <a:pt x="2685" y="5970"/>
                </a:lnTo>
                <a:lnTo>
                  <a:pt x="2549" y="5504"/>
                </a:lnTo>
                <a:lnTo>
                  <a:pt x="2591" y="4801"/>
                </a:lnTo>
                <a:lnTo>
                  <a:pt x="1550" y="3124"/>
                </a:lnTo>
                <a:lnTo>
                  <a:pt x="1609" y="2210"/>
                </a:lnTo>
                <a:lnTo>
                  <a:pt x="847" y="1211"/>
                </a:lnTo>
                <a:lnTo>
                  <a:pt x="711" y="593"/>
                </a:lnTo>
                <a:lnTo>
                  <a:pt x="21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8">
            <a:extLst>
              <a:ext uri="{FF2B5EF4-FFF2-40B4-BE49-F238E27FC236}">
                <a16:creationId xmlns:a16="http://schemas.microsoft.com/office/drawing/2014/main" id="{E96CC022-1F51-7847-A733-28EE15C7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6727" y="4749824"/>
            <a:ext cx="1522023" cy="7831778"/>
          </a:xfrm>
          <a:custGeom>
            <a:avLst/>
            <a:gdLst>
              <a:gd name="T0" fmla="*/ 1279 w 1364"/>
              <a:gd name="T1" fmla="*/ 0 h 7013"/>
              <a:gd name="T2" fmla="*/ 1313 w 1364"/>
              <a:gd name="T3" fmla="*/ 2769 h 7013"/>
              <a:gd name="T4" fmla="*/ 1092 w 1364"/>
              <a:gd name="T5" fmla="*/ 4488 h 7013"/>
              <a:gd name="T6" fmla="*/ 1355 w 1364"/>
              <a:gd name="T7" fmla="*/ 5826 h 7013"/>
              <a:gd name="T8" fmla="*/ 1363 w 1364"/>
              <a:gd name="T9" fmla="*/ 7012 h 7013"/>
              <a:gd name="T10" fmla="*/ 1059 w 1364"/>
              <a:gd name="T11" fmla="*/ 6258 h 7013"/>
              <a:gd name="T12" fmla="*/ 991 w 1364"/>
              <a:gd name="T13" fmla="*/ 5123 h 7013"/>
              <a:gd name="T14" fmla="*/ 356 w 1364"/>
              <a:gd name="T15" fmla="*/ 4242 h 7013"/>
              <a:gd name="T16" fmla="*/ 203 w 1364"/>
              <a:gd name="T17" fmla="*/ 2387 h 7013"/>
              <a:gd name="T18" fmla="*/ 618 w 1364"/>
              <a:gd name="T19" fmla="*/ 1211 h 7013"/>
              <a:gd name="T20" fmla="*/ 0 w 1364"/>
              <a:gd name="T21" fmla="*/ 9 h 7013"/>
              <a:gd name="T22" fmla="*/ 1279 w 1364"/>
              <a:gd name="T23" fmla="*/ 0 h 7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4" h="7013">
                <a:moveTo>
                  <a:pt x="1279" y="0"/>
                </a:moveTo>
                <a:lnTo>
                  <a:pt x="1313" y="2769"/>
                </a:lnTo>
                <a:lnTo>
                  <a:pt x="1092" y="4488"/>
                </a:lnTo>
                <a:lnTo>
                  <a:pt x="1355" y="5826"/>
                </a:lnTo>
                <a:lnTo>
                  <a:pt x="1363" y="7012"/>
                </a:lnTo>
                <a:lnTo>
                  <a:pt x="1059" y="6258"/>
                </a:lnTo>
                <a:lnTo>
                  <a:pt x="991" y="5123"/>
                </a:lnTo>
                <a:lnTo>
                  <a:pt x="356" y="4242"/>
                </a:lnTo>
                <a:lnTo>
                  <a:pt x="203" y="2387"/>
                </a:lnTo>
                <a:lnTo>
                  <a:pt x="618" y="1211"/>
                </a:lnTo>
                <a:lnTo>
                  <a:pt x="0" y="9"/>
                </a:lnTo>
                <a:lnTo>
                  <a:pt x="127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9">
            <a:extLst>
              <a:ext uri="{FF2B5EF4-FFF2-40B4-BE49-F238E27FC236}">
                <a16:creationId xmlns:a16="http://schemas.microsoft.com/office/drawing/2014/main" id="{976FFB74-4121-0C46-999E-1D5DDB6AC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709" y="4749824"/>
            <a:ext cx="1728903" cy="3265705"/>
          </a:xfrm>
          <a:custGeom>
            <a:avLst/>
            <a:gdLst>
              <a:gd name="T0" fmla="*/ 1549 w 1550"/>
              <a:gd name="T1" fmla="*/ 0 h 2922"/>
              <a:gd name="T2" fmla="*/ 1227 w 1550"/>
              <a:gd name="T3" fmla="*/ 1025 h 2922"/>
              <a:gd name="T4" fmla="*/ 1227 w 1550"/>
              <a:gd name="T5" fmla="*/ 1618 h 2922"/>
              <a:gd name="T6" fmla="*/ 457 w 1550"/>
              <a:gd name="T7" fmla="*/ 2921 h 2922"/>
              <a:gd name="T8" fmla="*/ 415 w 1550"/>
              <a:gd name="T9" fmla="*/ 2159 h 2922"/>
              <a:gd name="T10" fmla="*/ 652 w 1550"/>
              <a:gd name="T11" fmla="*/ 830 h 2922"/>
              <a:gd name="T12" fmla="*/ 0 w 1550"/>
              <a:gd name="T13" fmla="*/ 0 h 2922"/>
              <a:gd name="T14" fmla="*/ 1549 w 1550"/>
              <a:gd name="T15" fmla="*/ 0 h 2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0" h="2922">
                <a:moveTo>
                  <a:pt x="1549" y="0"/>
                </a:moveTo>
                <a:lnTo>
                  <a:pt x="1227" y="1025"/>
                </a:lnTo>
                <a:lnTo>
                  <a:pt x="1227" y="1618"/>
                </a:lnTo>
                <a:lnTo>
                  <a:pt x="457" y="2921"/>
                </a:lnTo>
                <a:lnTo>
                  <a:pt x="415" y="2159"/>
                </a:lnTo>
                <a:lnTo>
                  <a:pt x="652" y="830"/>
                </a:lnTo>
                <a:lnTo>
                  <a:pt x="0" y="0"/>
                </a:lnTo>
                <a:lnTo>
                  <a:pt x="154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0">
            <a:extLst>
              <a:ext uri="{FF2B5EF4-FFF2-40B4-BE49-F238E27FC236}">
                <a16:creationId xmlns:a16="http://schemas.microsoft.com/office/drawing/2014/main" id="{A9239506-3989-1945-8D3C-6D86C65B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029" y="4749824"/>
            <a:ext cx="1354551" cy="2753438"/>
          </a:xfrm>
          <a:custGeom>
            <a:avLst/>
            <a:gdLst>
              <a:gd name="T0" fmla="*/ 1211 w 1212"/>
              <a:gd name="T1" fmla="*/ 0 h 2465"/>
              <a:gd name="T2" fmla="*/ 762 w 1212"/>
              <a:gd name="T3" fmla="*/ 678 h 2465"/>
              <a:gd name="T4" fmla="*/ 643 w 1212"/>
              <a:gd name="T5" fmla="*/ 1432 h 2465"/>
              <a:gd name="T6" fmla="*/ 59 w 1212"/>
              <a:gd name="T7" fmla="*/ 2464 h 2465"/>
              <a:gd name="T8" fmla="*/ 322 w 1212"/>
              <a:gd name="T9" fmla="*/ 1186 h 2465"/>
              <a:gd name="T10" fmla="*/ 169 w 1212"/>
              <a:gd name="T11" fmla="*/ 652 h 2465"/>
              <a:gd name="T12" fmla="*/ 279 w 1212"/>
              <a:gd name="T13" fmla="*/ 432 h 2465"/>
              <a:gd name="T14" fmla="*/ 0 w 1212"/>
              <a:gd name="T15" fmla="*/ 0 h 2465"/>
              <a:gd name="T16" fmla="*/ 1211 w 1212"/>
              <a:gd name="T17" fmla="*/ 0 h 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2465">
                <a:moveTo>
                  <a:pt x="1211" y="0"/>
                </a:moveTo>
                <a:lnTo>
                  <a:pt x="762" y="678"/>
                </a:lnTo>
                <a:lnTo>
                  <a:pt x="643" y="1432"/>
                </a:lnTo>
                <a:lnTo>
                  <a:pt x="59" y="2464"/>
                </a:lnTo>
                <a:lnTo>
                  <a:pt x="322" y="1186"/>
                </a:lnTo>
                <a:lnTo>
                  <a:pt x="169" y="652"/>
                </a:lnTo>
                <a:lnTo>
                  <a:pt x="279" y="432"/>
                </a:lnTo>
                <a:lnTo>
                  <a:pt x="0" y="0"/>
                </a:lnTo>
                <a:lnTo>
                  <a:pt x="121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1">
            <a:extLst>
              <a:ext uri="{FF2B5EF4-FFF2-40B4-BE49-F238E27FC236}">
                <a16:creationId xmlns:a16="http://schemas.microsoft.com/office/drawing/2014/main" id="{C34510CF-A5F9-494E-8AB2-29DD0957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828" y="7596848"/>
            <a:ext cx="1078718" cy="2876578"/>
          </a:xfrm>
          <a:custGeom>
            <a:avLst/>
            <a:gdLst>
              <a:gd name="T0" fmla="*/ 398 w 965"/>
              <a:gd name="T1" fmla="*/ 2025 h 2576"/>
              <a:gd name="T2" fmla="*/ 964 w 965"/>
              <a:gd name="T3" fmla="*/ 847 h 2576"/>
              <a:gd name="T4" fmla="*/ 752 w 965"/>
              <a:gd name="T5" fmla="*/ 0 h 2576"/>
              <a:gd name="T6" fmla="*/ 466 w 965"/>
              <a:gd name="T7" fmla="*/ 568 h 2576"/>
              <a:gd name="T8" fmla="*/ 220 w 965"/>
              <a:gd name="T9" fmla="*/ 974 h 2576"/>
              <a:gd name="T10" fmla="*/ 355 w 965"/>
              <a:gd name="T11" fmla="*/ 1067 h 2576"/>
              <a:gd name="T12" fmla="*/ 0 w 965"/>
              <a:gd name="T13" fmla="*/ 2575 h 2576"/>
              <a:gd name="T14" fmla="*/ 398 w 965"/>
              <a:gd name="T15" fmla="*/ 2025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5" h="2576">
                <a:moveTo>
                  <a:pt x="398" y="2025"/>
                </a:moveTo>
                <a:lnTo>
                  <a:pt x="964" y="847"/>
                </a:lnTo>
                <a:lnTo>
                  <a:pt x="752" y="0"/>
                </a:lnTo>
                <a:lnTo>
                  <a:pt x="466" y="568"/>
                </a:lnTo>
                <a:lnTo>
                  <a:pt x="220" y="974"/>
                </a:lnTo>
                <a:lnTo>
                  <a:pt x="355" y="1067"/>
                </a:lnTo>
                <a:lnTo>
                  <a:pt x="0" y="2575"/>
                </a:lnTo>
                <a:lnTo>
                  <a:pt x="398" y="20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42">
            <a:extLst>
              <a:ext uri="{FF2B5EF4-FFF2-40B4-BE49-F238E27FC236}">
                <a16:creationId xmlns:a16="http://schemas.microsoft.com/office/drawing/2014/main" id="{7B9108BB-27BD-B346-8454-B45B3A92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533" y="5695548"/>
            <a:ext cx="1438289" cy="1448140"/>
          </a:xfrm>
          <a:custGeom>
            <a:avLst/>
            <a:gdLst>
              <a:gd name="T0" fmla="*/ 1134 w 1288"/>
              <a:gd name="T1" fmla="*/ 1295 h 1296"/>
              <a:gd name="T2" fmla="*/ 1134 w 1288"/>
              <a:gd name="T3" fmla="*/ 1295 h 1296"/>
              <a:gd name="T4" fmla="*/ 152 w 1288"/>
              <a:gd name="T5" fmla="*/ 1295 h 1296"/>
              <a:gd name="T6" fmla="*/ 0 w 1288"/>
              <a:gd name="T7" fmla="*/ 1142 h 1296"/>
              <a:gd name="T8" fmla="*/ 0 w 1288"/>
              <a:gd name="T9" fmla="*/ 153 h 1296"/>
              <a:gd name="T10" fmla="*/ 152 w 1288"/>
              <a:gd name="T11" fmla="*/ 0 h 1296"/>
              <a:gd name="T12" fmla="*/ 1134 w 1288"/>
              <a:gd name="T13" fmla="*/ 0 h 1296"/>
              <a:gd name="T14" fmla="*/ 1287 w 1288"/>
              <a:gd name="T15" fmla="*/ 153 h 1296"/>
              <a:gd name="T16" fmla="*/ 1287 w 1288"/>
              <a:gd name="T17" fmla="*/ 1142 h 1296"/>
              <a:gd name="T18" fmla="*/ 1134 w 1288"/>
              <a:gd name="T19" fmla="*/ 1295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1296">
                <a:moveTo>
                  <a:pt x="1134" y="1295"/>
                </a:moveTo>
                <a:lnTo>
                  <a:pt x="1134" y="1295"/>
                </a:lnTo>
                <a:cubicBezTo>
                  <a:pt x="152" y="1295"/>
                  <a:pt x="152" y="1295"/>
                  <a:pt x="152" y="1295"/>
                </a:cubicBezTo>
                <a:cubicBezTo>
                  <a:pt x="67" y="1295"/>
                  <a:pt x="0" y="1227"/>
                  <a:pt x="0" y="114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7" y="0"/>
                  <a:pt x="152" y="0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219" y="0"/>
                  <a:pt x="1287" y="68"/>
                  <a:pt x="1287" y="153"/>
                </a:cubicBezTo>
                <a:cubicBezTo>
                  <a:pt x="1287" y="1142"/>
                  <a:pt x="1287" y="1142"/>
                  <a:pt x="1287" y="1142"/>
                </a:cubicBezTo>
                <a:cubicBezTo>
                  <a:pt x="1287" y="1227"/>
                  <a:pt x="1219" y="1295"/>
                  <a:pt x="1134" y="12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3">
            <a:extLst>
              <a:ext uri="{FF2B5EF4-FFF2-40B4-BE49-F238E27FC236}">
                <a16:creationId xmlns:a16="http://schemas.microsoft.com/office/drawing/2014/main" id="{BFFA0DD4-2D0E-AC47-9DCE-136122CC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533" y="9961158"/>
            <a:ext cx="1438289" cy="1448140"/>
          </a:xfrm>
          <a:custGeom>
            <a:avLst/>
            <a:gdLst>
              <a:gd name="T0" fmla="*/ 1134 w 1288"/>
              <a:gd name="T1" fmla="*/ 1296 h 1297"/>
              <a:gd name="T2" fmla="*/ 1134 w 1288"/>
              <a:gd name="T3" fmla="*/ 1296 h 1297"/>
              <a:gd name="T4" fmla="*/ 152 w 1288"/>
              <a:gd name="T5" fmla="*/ 1296 h 1297"/>
              <a:gd name="T6" fmla="*/ 0 w 1288"/>
              <a:gd name="T7" fmla="*/ 1143 h 1297"/>
              <a:gd name="T8" fmla="*/ 0 w 1288"/>
              <a:gd name="T9" fmla="*/ 152 h 1297"/>
              <a:gd name="T10" fmla="*/ 152 w 1288"/>
              <a:gd name="T11" fmla="*/ 0 h 1297"/>
              <a:gd name="T12" fmla="*/ 1134 w 1288"/>
              <a:gd name="T13" fmla="*/ 0 h 1297"/>
              <a:gd name="T14" fmla="*/ 1287 w 1288"/>
              <a:gd name="T15" fmla="*/ 152 h 1297"/>
              <a:gd name="T16" fmla="*/ 1287 w 1288"/>
              <a:gd name="T17" fmla="*/ 1143 h 1297"/>
              <a:gd name="T18" fmla="*/ 1134 w 1288"/>
              <a:gd name="T19" fmla="*/ 1296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1297">
                <a:moveTo>
                  <a:pt x="1134" y="1296"/>
                </a:moveTo>
                <a:lnTo>
                  <a:pt x="1134" y="1296"/>
                </a:lnTo>
                <a:cubicBezTo>
                  <a:pt x="152" y="1296"/>
                  <a:pt x="152" y="1296"/>
                  <a:pt x="152" y="1296"/>
                </a:cubicBezTo>
                <a:cubicBezTo>
                  <a:pt x="67" y="1296"/>
                  <a:pt x="0" y="1228"/>
                  <a:pt x="0" y="1143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76"/>
                  <a:pt x="67" y="0"/>
                  <a:pt x="152" y="0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219" y="0"/>
                  <a:pt x="1287" y="76"/>
                  <a:pt x="1287" y="152"/>
                </a:cubicBezTo>
                <a:cubicBezTo>
                  <a:pt x="1287" y="1143"/>
                  <a:pt x="1287" y="1143"/>
                  <a:pt x="1287" y="1143"/>
                </a:cubicBezTo>
                <a:cubicBezTo>
                  <a:pt x="1287" y="1228"/>
                  <a:pt x="1219" y="1296"/>
                  <a:pt x="1134" y="12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8">
            <a:extLst>
              <a:ext uri="{FF2B5EF4-FFF2-40B4-BE49-F238E27FC236}">
                <a16:creationId xmlns:a16="http://schemas.microsoft.com/office/drawing/2014/main" id="{743454D4-AB90-3B45-BF70-FCEC2DBA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660" y="10414317"/>
            <a:ext cx="660037" cy="635410"/>
          </a:xfrm>
          <a:custGeom>
            <a:avLst/>
            <a:gdLst>
              <a:gd name="T0" fmla="*/ 508 w 593"/>
              <a:gd name="T1" fmla="*/ 568 h 569"/>
              <a:gd name="T2" fmla="*/ 508 w 593"/>
              <a:gd name="T3" fmla="*/ 568 h 569"/>
              <a:gd name="T4" fmla="*/ 84 w 593"/>
              <a:gd name="T5" fmla="*/ 568 h 569"/>
              <a:gd name="T6" fmla="*/ 0 w 593"/>
              <a:gd name="T7" fmla="*/ 483 h 569"/>
              <a:gd name="T8" fmla="*/ 0 w 593"/>
              <a:gd name="T9" fmla="*/ 85 h 569"/>
              <a:gd name="T10" fmla="*/ 84 w 593"/>
              <a:gd name="T11" fmla="*/ 0 h 569"/>
              <a:gd name="T12" fmla="*/ 127 w 593"/>
              <a:gd name="T13" fmla="*/ 0 h 569"/>
              <a:gd name="T14" fmla="*/ 127 w 593"/>
              <a:gd name="T15" fmla="*/ 51 h 569"/>
              <a:gd name="T16" fmla="*/ 84 w 593"/>
              <a:gd name="T17" fmla="*/ 51 h 569"/>
              <a:gd name="T18" fmla="*/ 50 w 593"/>
              <a:gd name="T19" fmla="*/ 85 h 569"/>
              <a:gd name="T20" fmla="*/ 50 w 593"/>
              <a:gd name="T21" fmla="*/ 483 h 569"/>
              <a:gd name="T22" fmla="*/ 84 w 593"/>
              <a:gd name="T23" fmla="*/ 517 h 569"/>
              <a:gd name="T24" fmla="*/ 508 w 593"/>
              <a:gd name="T25" fmla="*/ 517 h 569"/>
              <a:gd name="T26" fmla="*/ 542 w 593"/>
              <a:gd name="T27" fmla="*/ 483 h 569"/>
              <a:gd name="T28" fmla="*/ 542 w 593"/>
              <a:gd name="T29" fmla="*/ 85 h 569"/>
              <a:gd name="T30" fmla="*/ 508 w 593"/>
              <a:gd name="T31" fmla="*/ 51 h 569"/>
              <a:gd name="T32" fmla="*/ 466 w 593"/>
              <a:gd name="T33" fmla="*/ 51 h 569"/>
              <a:gd name="T34" fmla="*/ 466 w 593"/>
              <a:gd name="T35" fmla="*/ 0 h 569"/>
              <a:gd name="T36" fmla="*/ 508 w 593"/>
              <a:gd name="T37" fmla="*/ 0 h 569"/>
              <a:gd name="T38" fmla="*/ 592 w 593"/>
              <a:gd name="T39" fmla="*/ 85 h 569"/>
              <a:gd name="T40" fmla="*/ 592 w 593"/>
              <a:gd name="T41" fmla="*/ 483 h 569"/>
              <a:gd name="T42" fmla="*/ 508 w 593"/>
              <a:gd name="T43" fmla="*/ 56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3" h="569">
                <a:moveTo>
                  <a:pt x="508" y="568"/>
                </a:moveTo>
                <a:lnTo>
                  <a:pt x="508" y="568"/>
                </a:lnTo>
                <a:cubicBezTo>
                  <a:pt x="84" y="568"/>
                  <a:pt x="84" y="568"/>
                  <a:pt x="84" y="568"/>
                </a:cubicBezTo>
                <a:cubicBezTo>
                  <a:pt x="34" y="568"/>
                  <a:pt x="0" y="534"/>
                  <a:pt x="0" y="483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4"/>
                  <a:pt x="34" y="0"/>
                  <a:pt x="84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84" y="51"/>
                  <a:pt x="84" y="51"/>
                  <a:pt x="84" y="51"/>
                </a:cubicBezTo>
                <a:cubicBezTo>
                  <a:pt x="67" y="51"/>
                  <a:pt x="50" y="68"/>
                  <a:pt x="50" y="85"/>
                </a:cubicBezTo>
                <a:cubicBezTo>
                  <a:pt x="50" y="483"/>
                  <a:pt x="50" y="483"/>
                  <a:pt x="50" y="483"/>
                </a:cubicBezTo>
                <a:cubicBezTo>
                  <a:pt x="50" y="500"/>
                  <a:pt x="67" y="517"/>
                  <a:pt x="84" y="517"/>
                </a:cubicBezTo>
                <a:cubicBezTo>
                  <a:pt x="508" y="517"/>
                  <a:pt x="508" y="517"/>
                  <a:pt x="508" y="517"/>
                </a:cubicBezTo>
                <a:cubicBezTo>
                  <a:pt x="525" y="517"/>
                  <a:pt x="542" y="500"/>
                  <a:pt x="542" y="483"/>
                </a:cubicBezTo>
                <a:cubicBezTo>
                  <a:pt x="542" y="85"/>
                  <a:pt x="542" y="85"/>
                  <a:pt x="542" y="85"/>
                </a:cubicBezTo>
                <a:cubicBezTo>
                  <a:pt x="542" y="68"/>
                  <a:pt x="525" y="51"/>
                  <a:pt x="508" y="51"/>
                </a:cubicBezTo>
                <a:cubicBezTo>
                  <a:pt x="466" y="51"/>
                  <a:pt x="466" y="51"/>
                  <a:pt x="466" y="51"/>
                </a:cubicBezTo>
                <a:cubicBezTo>
                  <a:pt x="466" y="0"/>
                  <a:pt x="466" y="0"/>
                  <a:pt x="466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59" y="0"/>
                  <a:pt x="592" y="34"/>
                  <a:pt x="592" y="85"/>
                </a:cubicBezTo>
                <a:cubicBezTo>
                  <a:pt x="592" y="483"/>
                  <a:pt x="592" y="483"/>
                  <a:pt x="592" y="483"/>
                </a:cubicBezTo>
                <a:cubicBezTo>
                  <a:pt x="592" y="534"/>
                  <a:pt x="559" y="568"/>
                  <a:pt x="508" y="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9">
            <a:extLst>
              <a:ext uri="{FF2B5EF4-FFF2-40B4-BE49-F238E27FC236}">
                <a16:creationId xmlns:a16="http://schemas.microsoft.com/office/drawing/2014/main" id="{E7324B88-55E9-C34D-8C20-F3A955A20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835" y="10320732"/>
            <a:ext cx="285687" cy="68959"/>
          </a:xfrm>
          <a:custGeom>
            <a:avLst/>
            <a:gdLst>
              <a:gd name="T0" fmla="*/ 254 w 255"/>
              <a:gd name="T1" fmla="*/ 59 h 60"/>
              <a:gd name="T2" fmla="*/ 0 w 255"/>
              <a:gd name="T3" fmla="*/ 59 h 60"/>
              <a:gd name="T4" fmla="*/ 0 w 255"/>
              <a:gd name="T5" fmla="*/ 0 h 60"/>
              <a:gd name="T6" fmla="*/ 254 w 255"/>
              <a:gd name="T7" fmla="*/ 0 h 60"/>
              <a:gd name="T8" fmla="*/ 254 w 255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60">
                <a:moveTo>
                  <a:pt x="254" y="59"/>
                </a:moveTo>
                <a:lnTo>
                  <a:pt x="0" y="59"/>
                </a:lnTo>
                <a:lnTo>
                  <a:pt x="0" y="0"/>
                </a:lnTo>
                <a:lnTo>
                  <a:pt x="254" y="0"/>
                </a:lnTo>
                <a:lnTo>
                  <a:pt x="254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70">
            <a:extLst>
              <a:ext uri="{FF2B5EF4-FFF2-40B4-BE49-F238E27FC236}">
                <a16:creationId xmlns:a16="http://schemas.microsoft.com/office/drawing/2014/main" id="{A2FBAA3E-DAD1-414E-9362-977CDA1AB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082" y="10320732"/>
            <a:ext cx="192102" cy="152693"/>
          </a:xfrm>
          <a:custGeom>
            <a:avLst/>
            <a:gdLst>
              <a:gd name="T0" fmla="*/ 34 w 170"/>
              <a:gd name="T1" fmla="*/ 127 h 136"/>
              <a:gd name="T2" fmla="*/ 34 w 170"/>
              <a:gd name="T3" fmla="*/ 127 h 136"/>
              <a:gd name="T4" fmla="*/ 0 w 170"/>
              <a:gd name="T5" fmla="*/ 93 h 136"/>
              <a:gd name="T6" fmla="*/ 76 w 170"/>
              <a:gd name="T7" fmla="*/ 8 h 136"/>
              <a:gd name="T8" fmla="*/ 102 w 170"/>
              <a:gd name="T9" fmla="*/ 0 h 136"/>
              <a:gd name="T10" fmla="*/ 119 w 170"/>
              <a:gd name="T11" fmla="*/ 16 h 136"/>
              <a:gd name="T12" fmla="*/ 161 w 170"/>
              <a:gd name="T13" fmla="*/ 101 h 136"/>
              <a:gd name="T14" fmla="*/ 152 w 170"/>
              <a:gd name="T15" fmla="*/ 135 h 136"/>
              <a:gd name="T16" fmla="*/ 152 w 170"/>
              <a:gd name="T17" fmla="*/ 135 h 136"/>
              <a:gd name="T18" fmla="*/ 110 w 170"/>
              <a:gd name="T19" fmla="*/ 118 h 136"/>
              <a:gd name="T20" fmla="*/ 93 w 170"/>
              <a:gd name="T21" fmla="*/ 76 h 136"/>
              <a:gd name="T22" fmla="*/ 34 w 170"/>
              <a:gd name="T23" fmla="*/ 127 h 136"/>
              <a:gd name="T24" fmla="*/ 110 w 170"/>
              <a:gd name="T25" fmla="*/ 50 h 136"/>
              <a:gd name="T26" fmla="*/ 110 w 170"/>
              <a:gd name="T27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" h="136">
                <a:moveTo>
                  <a:pt x="34" y="127"/>
                </a:moveTo>
                <a:lnTo>
                  <a:pt x="34" y="127"/>
                </a:lnTo>
                <a:cubicBezTo>
                  <a:pt x="0" y="93"/>
                  <a:pt x="0" y="93"/>
                  <a:pt x="0" y="93"/>
                </a:cubicBezTo>
                <a:cubicBezTo>
                  <a:pt x="76" y="8"/>
                  <a:pt x="76" y="8"/>
                  <a:pt x="76" y="8"/>
                </a:cubicBezTo>
                <a:cubicBezTo>
                  <a:pt x="85" y="8"/>
                  <a:pt x="93" y="0"/>
                  <a:pt x="102" y="0"/>
                </a:cubicBezTo>
                <a:cubicBezTo>
                  <a:pt x="110" y="8"/>
                  <a:pt x="119" y="8"/>
                  <a:pt x="119" y="16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169" y="110"/>
                  <a:pt x="161" y="127"/>
                  <a:pt x="152" y="135"/>
                </a:cubicBezTo>
                <a:lnTo>
                  <a:pt x="152" y="135"/>
                </a:lnTo>
                <a:cubicBezTo>
                  <a:pt x="136" y="135"/>
                  <a:pt x="119" y="135"/>
                  <a:pt x="110" y="118"/>
                </a:cubicBezTo>
                <a:cubicBezTo>
                  <a:pt x="93" y="76"/>
                  <a:pt x="93" y="76"/>
                  <a:pt x="93" y="76"/>
                </a:cubicBezTo>
                <a:lnTo>
                  <a:pt x="34" y="127"/>
                </a:lnTo>
                <a:close/>
                <a:moveTo>
                  <a:pt x="110" y="50"/>
                </a:moveTo>
                <a:lnTo>
                  <a:pt x="110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71">
            <a:extLst>
              <a:ext uri="{FF2B5EF4-FFF2-40B4-BE49-F238E27FC236}">
                <a16:creationId xmlns:a16="http://schemas.microsoft.com/office/drawing/2014/main" id="{71FA661B-07AE-9749-8D25-83094065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72" y="10414317"/>
            <a:ext cx="256134" cy="182250"/>
          </a:xfrm>
          <a:custGeom>
            <a:avLst/>
            <a:gdLst>
              <a:gd name="T0" fmla="*/ 93 w 230"/>
              <a:gd name="T1" fmla="*/ 161 h 162"/>
              <a:gd name="T2" fmla="*/ 93 w 230"/>
              <a:gd name="T3" fmla="*/ 161 h 162"/>
              <a:gd name="T4" fmla="*/ 93 w 230"/>
              <a:gd name="T5" fmla="*/ 161 h 162"/>
              <a:gd name="T6" fmla="*/ 59 w 230"/>
              <a:gd name="T7" fmla="*/ 144 h 162"/>
              <a:gd name="T8" fmla="*/ 0 w 230"/>
              <a:gd name="T9" fmla="*/ 77 h 162"/>
              <a:gd name="T10" fmla="*/ 68 w 230"/>
              <a:gd name="T11" fmla="*/ 9 h 162"/>
              <a:gd name="T12" fmla="*/ 102 w 230"/>
              <a:gd name="T13" fmla="*/ 43 h 162"/>
              <a:gd name="T14" fmla="*/ 68 w 230"/>
              <a:gd name="T15" fmla="*/ 77 h 162"/>
              <a:gd name="T16" fmla="*/ 93 w 230"/>
              <a:gd name="T17" fmla="*/ 102 h 162"/>
              <a:gd name="T18" fmla="*/ 187 w 230"/>
              <a:gd name="T19" fmla="*/ 9 h 162"/>
              <a:gd name="T20" fmla="*/ 220 w 230"/>
              <a:gd name="T21" fmla="*/ 9 h 162"/>
              <a:gd name="T22" fmla="*/ 220 w 230"/>
              <a:gd name="T23" fmla="*/ 9 h 162"/>
              <a:gd name="T24" fmla="*/ 220 w 230"/>
              <a:gd name="T25" fmla="*/ 43 h 162"/>
              <a:gd name="T26" fmla="*/ 127 w 230"/>
              <a:gd name="T27" fmla="*/ 144 h 162"/>
              <a:gd name="T28" fmla="*/ 93 w 230"/>
              <a:gd name="T2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162">
                <a:moveTo>
                  <a:pt x="93" y="161"/>
                </a:moveTo>
                <a:lnTo>
                  <a:pt x="93" y="161"/>
                </a:lnTo>
                <a:lnTo>
                  <a:pt x="93" y="161"/>
                </a:lnTo>
                <a:cubicBezTo>
                  <a:pt x="85" y="161"/>
                  <a:pt x="68" y="153"/>
                  <a:pt x="59" y="144"/>
                </a:cubicBezTo>
                <a:cubicBezTo>
                  <a:pt x="0" y="77"/>
                  <a:pt x="0" y="77"/>
                  <a:pt x="0" y="77"/>
                </a:cubicBezTo>
                <a:cubicBezTo>
                  <a:pt x="68" y="9"/>
                  <a:pt x="68" y="9"/>
                  <a:pt x="68" y="9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68" y="77"/>
                  <a:pt x="68" y="77"/>
                  <a:pt x="68" y="77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87" y="9"/>
                  <a:pt x="187" y="9"/>
                  <a:pt x="187" y="9"/>
                </a:cubicBezTo>
                <a:cubicBezTo>
                  <a:pt x="195" y="0"/>
                  <a:pt x="212" y="0"/>
                  <a:pt x="220" y="9"/>
                </a:cubicBezTo>
                <a:lnTo>
                  <a:pt x="220" y="9"/>
                </a:lnTo>
                <a:cubicBezTo>
                  <a:pt x="229" y="17"/>
                  <a:pt x="229" y="34"/>
                  <a:pt x="220" y="43"/>
                </a:cubicBezTo>
                <a:cubicBezTo>
                  <a:pt x="127" y="144"/>
                  <a:pt x="127" y="144"/>
                  <a:pt x="127" y="144"/>
                </a:cubicBezTo>
                <a:cubicBezTo>
                  <a:pt x="119" y="153"/>
                  <a:pt x="110" y="161"/>
                  <a:pt x="93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72">
            <a:extLst>
              <a:ext uri="{FF2B5EF4-FFF2-40B4-BE49-F238E27FC236}">
                <a16:creationId xmlns:a16="http://schemas.microsoft.com/office/drawing/2014/main" id="{58084FE2-9365-D841-8104-695CBD45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48" y="10320732"/>
            <a:ext cx="182250" cy="152693"/>
          </a:xfrm>
          <a:custGeom>
            <a:avLst/>
            <a:gdLst>
              <a:gd name="T0" fmla="*/ 127 w 162"/>
              <a:gd name="T1" fmla="*/ 127 h 136"/>
              <a:gd name="T2" fmla="*/ 127 w 162"/>
              <a:gd name="T3" fmla="*/ 127 h 136"/>
              <a:gd name="T4" fmla="*/ 161 w 162"/>
              <a:gd name="T5" fmla="*/ 93 h 136"/>
              <a:gd name="T6" fmla="*/ 85 w 162"/>
              <a:gd name="T7" fmla="*/ 8 h 136"/>
              <a:gd name="T8" fmla="*/ 60 w 162"/>
              <a:gd name="T9" fmla="*/ 0 h 136"/>
              <a:gd name="T10" fmla="*/ 43 w 162"/>
              <a:gd name="T11" fmla="*/ 16 h 136"/>
              <a:gd name="T12" fmla="*/ 0 w 162"/>
              <a:gd name="T13" fmla="*/ 101 h 136"/>
              <a:gd name="T14" fmla="*/ 17 w 162"/>
              <a:gd name="T15" fmla="*/ 135 h 136"/>
              <a:gd name="T16" fmla="*/ 17 w 162"/>
              <a:gd name="T17" fmla="*/ 135 h 136"/>
              <a:gd name="T18" fmla="*/ 51 w 162"/>
              <a:gd name="T19" fmla="*/ 118 h 136"/>
              <a:gd name="T20" fmla="*/ 77 w 162"/>
              <a:gd name="T21" fmla="*/ 76 h 136"/>
              <a:gd name="T22" fmla="*/ 127 w 162"/>
              <a:gd name="T23" fmla="*/ 127 h 136"/>
              <a:gd name="T24" fmla="*/ 51 w 162"/>
              <a:gd name="T25" fmla="*/ 50 h 136"/>
              <a:gd name="T26" fmla="*/ 51 w 162"/>
              <a:gd name="T27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" h="136">
                <a:moveTo>
                  <a:pt x="127" y="127"/>
                </a:moveTo>
                <a:lnTo>
                  <a:pt x="127" y="127"/>
                </a:lnTo>
                <a:cubicBezTo>
                  <a:pt x="161" y="93"/>
                  <a:pt x="161" y="93"/>
                  <a:pt x="161" y="93"/>
                </a:cubicBezTo>
                <a:cubicBezTo>
                  <a:pt x="85" y="8"/>
                  <a:pt x="85" y="8"/>
                  <a:pt x="85" y="8"/>
                </a:cubicBezTo>
                <a:cubicBezTo>
                  <a:pt x="77" y="8"/>
                  <a:pt x="68" y="0"/>
                  <a:pt x="60" y="0"/>
                </a:cubicBezTo>
                <a:cubicBezTo>
                  <a:pt x="51" y="8"/>
                  <a:pt x="43" y="8"/>
                  <a:pt x="43" y="16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0"/>
                  <a:pt x="0" y="127"/>
                  <a:pt x="17" y="135"/>
                </a:cubicBezTo>
                <a:lnTo>
                  <a:pt x="17" y="135"/>
                </a:lnTo>
                <a:cubicBezTo>
                  <a:pt x="26" y="135"/>
                  <a:pt x="43" y="135"/>
                  <a:pt x="51" y="118"/>
                </a:cubicBezTo>
                <a:cubicBezTo>
                  <a:pt x="77" y="76"/>
                  <a:pt x="77" y="76"/>
                  <a:pt x="77" y="76"/>
                </a:cubicBezTo>
                <a:lnTo>
                  <a:pt x="127" y="127"/>
                </a:lnTo>
                <a:close/>
                <a:moveTo>
                  <a:pt x="51" y="50"/>
                </a:moveTo>
                <a:lnTo>
                  <a:pt x="5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73">
            <a:extLst>
              <a:ext uri="{FF2B5EF4-FFF2-40B4-BE49-F238E27FC236}">
                <a16:creationId xmlns:a16="http://schemas.microsoft.com/office/drawing/2014/main" id="{D40A3779-AA04-BF44-B56D-7D03D6116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48" y="10414317"/>
            <a:ext cx="256134" cy="182250"/>
          </a:xfrm>
          <a:custGeom>
            <a:avLst/>
            <a:gdLst>
              <a:gd name="T0" fmla="*/ 136 w 230"/>
              <a:gd name="T1" fmla="*/ 161 h 162"/>
              <a:gd name="T2" fmla="*/ 136 w 230"/>
              <a:gd name="T3" fmla="*/ 161 h 162"/>
              <a:gd name="T4" fmla="*/ 136 w 230"/>
              <a:gd name="T5" fmla="*/ 161 h 162"/>
              <a:gd name="T6" fmla="*/ 170 w 230"/>
              <a:gd name="T7" fmla="*/ 144 h 162"/>
              <a:gd name="T8" fmla="*/ 229 w 230"/>
              <a:gd name="T9" fmla="*/ 77 h 162"/>
              <a:gd name="T10" fmla="*/ 161 w 230"/>
              <a:gd name="T11" fmla="*/ 9 h 162"/>
              <a:gd name="T12" fmla="*/ 127 w 230"/>
              <a:gd name="T13" fmla="*/ 43 h 162"/>
              <a:gd name="T14" fmla="*/ 161 w 230"/>
              <a:gd name="T15" fmla="*/ 77 h 162"/>
              <a:gd name="T16" fmla="*/ 136 w 230"/>
              <a:gd name="T17" fmla="*/ 102 h 162"/>
              <a:gd name="T18" fmla="*/ 43 w 230"/>
              <a:gd name="T19" fmla="*/ 9 h 162"/>
              <a:gd name="T20" fmla="*/ 9 w 230"/>
              <a:gd name="T21" fmla="*/ 9 h 162"/>
              <a:gd name="T22" fmla="*/ 9 w 230"/>
              <a:gd name="T23" fmla="*/ 9 h 162"/>
              <a:gd name="T24" fmla="*/ 9 w 230"/>
              <a:gd name="T25" fmla="*/ 43 h 162"/>
              <a:gd name="T26" fmla="*/ 102 w 230"/>
              <a:gd name="T27" fmla="*/ 144 h 162"/>
              <a:gd name="T28" fmla="*/ 136 w 230"/>
              <a:gd name="T2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162">
                <a:moveTo>
                  <a:pt x="136" y="161"/>
                </a:moveTo>
                <a:lnTo>
                  <a:pt x="136" y="161"/>
                </a:lnTo>
                <a:lnTo>
                  <a:pt x="136" y="161"/>
                </a:lnTo>
                <a:cubicBezTo>
                  <a:pt x="153" y="161"/>
                  <a:pt x="161" y="153"/>
                  <a:pt x="170" y="144"/>
                </a:cubicBezTo>
                <a:cubicBezTo>
                  <a:pt x="229" y="77"/>
                  <a:pt x="229" y="77"/>
                  <a:pt x="229" y="77"/>
                </a:cubicBezTo>
                <a:cubicBezTo>
                  <a:pt x="161" y="9"/>
                  <a:pt x="161" y="9"/>
                  <a:pt x="161" y="9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61" y="77"/>
                  <a:pt x="161" y="77"/>
                  <a:pt x="161" y="77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0"/>
                  <a:pt x="17" y="0"/>
                  <a:pt x="9" y="9"/>
                </a:cubicBezTo>
                <a:lnTo>
                  <a:pt x="9" y="9"/>
                </a:lnTo>
                <a:cubicBezTo>
                  <a:pt x="0" y="17"/>
                  <a:pt x="0" y="34"/>
                  <a:pt x="9" y="43"/>
                </a:cubicBezTo>
                <a:cubicBezTo>
                  <a:pt x="102" y="144"/>
                  <a:pt x="102" y="144"/>
                  <a:pt x="102" y="144"/>
                </a:cubicBezTo>
                <a:cubicBezTo>
                  <a:pt x="110" y="153"/>
                  <a:pt x="127" y="161"/>
                  <a:pt x="136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74">
            <a:extLst>
              <a:ext uri="{FF2B5EF4-FFF2-40B4-BE49-F238E27FC236}">
                <a16:creationId xmlns:a16="http://schemas.microsoft.com/office/drawing/2014/main" id="{2FD8617C-81B1-CA4E-A769-3194A6B9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414" y="10680302"/>
            <a:ext cx="142842" cy="39405"/>
          </a:xfrm>
          <a:custGeom>
            <a:avLst/>
            <a:gdLst>
              <a:gd name="T0" fmla="*/ 0 w 128"/>
              <a:gd name="T1" fmla="*/ 17 h 35"/>
              <a:gd name="T2" fmla="*/ 0 w 128"/>
              <a:gd name="T3" fmla="*/ 17 h 35"/>
              <a:gd name="T4" fmla="*/ 0 w 128"/>
              <a:gd name="T5" fmla="*/ 17 h 35"/>
              <a:gd name="T6" fmla="*/ 26 w 128"/>
              <a:gd name="T7" fmla="*/ 0 h 35"/>
              <a:gd name="T8" fmla="*/ 102 w 128"/>
              <a:gd name="T9" fmla="*/ 0 h 35"/>
              <a:gd name="T10" fmla="*/ 127 w 128"/>
              <a:gd name="T11" fmla="*/ 17 h 35"/>
              <a:gd name="T12" fmla="*/ 127 w 128"/>
              <a:gd name="T13" fmla="*/ 17 h 35"/>
              <a:gd name="T14" fmla="*/ 102 w 128"/>
              <a:gd name="T15" fmla="*/ 34 h 35"/>
              <a:gd name="T16" fmla="*/ 26 w 128"/>
              <a:gd name="T17" fmla="*/ 34 h 35"/>
              <a:gd name="T18" fmla="*/ 0 w 128"/>
              <a:gd name="T1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35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9" y="0"/>
                  <a:pt x="127" y="9"/>
                  <a:pt x="127" y="17"/>
                </a:cubicBezTo>
                <a:lnTo>
                  <a:pt x="127" y="17"/>
                </a:lnTo>
                <a:cubicBezTo>
                  <a:pt x="127" y="26"/>
                  <a:pt x="119" y="34"/>
                  <a:pt x="102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9" y="34"/>
                  <a:pt x="0" y="26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75">
            <a:extLst>
              <a:ext uri="{FF2B5EF4-FFF2-40B4-BE49-F238E27FC236}">
                <a16:creationId xmlns:a16="http://schemas.microsoft.com/office/drawing/2014/main" id="{203337DF-FBD1-A844-AA92-6CE8A875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123" y="10690154"/>
            <a:ext cx="49256" cy="330020"/>
          </a:xfrm>
          <a:custGeom>
            <a:avLst/>
            <a:gdLst>
              <a:gd name="T0" fmla="*/ 42 w 43"/>
              <a:gd name="T1" fmla="*/ 296 h 297"/>
              <a:gd name="T2" fmla="*/ 42 w 43"/>
              <a:gd name="T3" fmla="*/ 296 h 297"/>
              <a:gd name="T4" fmla="*/ 0 w 43"/>
              <a:gd name="T5" fmla="*/ 296 h 297"/>
              <a:gd name="T6" fmla="*/ 0 w 43"/>
              <a:gd name="T7" fmla="*/ 17 h 297"/>
              <a:gd name="T8" fmla="*/ 17 w 43"/>
              <a:gd name="T9" fmla="*/ 0 h 297"/>
              <a:gd name="T10" fmla="*/ 17 w 43"/>
              <a:gd name="T11" fmla="*/ 0 h 297"/>
              <a:gd name="T12" fmla="*/ 42 w 43"/>
              <a:gd name="T13" fmla="*/ 17 h 297"/>
              <a:gd name="T14" fmla="*/ 42 w 43"/>
              <a:gd name="T15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97">
                <a:moveTo>
                  <a:pt x="42" y="296"/>
                </a:moveTo>
                <a:lnTo>
                  <a:pt x="42" y="296"/>
                </a:lnTo>
                <a:cubicBezTo>
                  <a:pt x="0" y="296"/>
                  <a:pt x="0" y="296"/>
                  <a:pt x="0" y="29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2" y="8"/>
                  <a:pt x="42" y="17"/>
                </a:cubicBezTo>
                <a:lnTo>
                  <a:pt x="42" y="2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76">
            <a:extLst>
              <a:ext uri="{FF2B5EF4-FFF2-40B4-BE49-F238E27FC236}">
                <a16:creationId xmlns:a16="http://schemas.microsoft.com/office/drawing/2014/main" id="{D1524DC2-9486-944C-B200-01DD86FB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246" y="6700380"/>
            <a:ext cx="482713" cy="59108"/>
          </a:xfrm>
          <a:custGeom>
            <a:avLst/>
            <a:gdLst>
              <a:gd name="T0" fmla="*/ 432 w 433"/>
              <a:gd name="T1" fmla="*/ 51 h 52"/>
              <a:gd name="T2" fmla="*/ 0 w 433"/>
              <a:gd name="T3" fmla="*/ 51 h 52"/>
              <a:gd name="T4" fmla="*/ 0 w 433"/>
              <a:gd name="T5" fmla="*/ 0 h 52"/>
              <a:gd name="T6" fmla="*/ 432 w 433"/>
              <a:gd name="T7" fmla="*/ 0 h 52"/>
              <a:gd name="T8" fmla="*/ 432 w 433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2">
                <a:moveTo>
                  <a:pt x="432" y="51"/>
                </a:moveTo>
                <a:lnTo>
                  <a:pt x="0" y="51"/>
                </a:lnTo>
                <a:lnTo>
                  <a:pt x="0" y="0"/>
                </a:lnTo>
                <a:lnTo>
                  <a:pt x="432" y="0"/>
                </a:lnTo>
                <a:lnTo>
                  <a:pt x="432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7">
            <a:extLst>
              <a:ext uri="{FF2B5EF4-FFF2-40B4-BE49-F238E27FC236}">
                <a16:creationId xmlns:a16="http://schemas.microsoft.com/office/drawing/2014/main" id="{B0237299-B5F3-CC46-A5AB-BDA81FDD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660" y="6084676"/>
            <a:ext cx="660037" cy="674812"/>
          </a:xfrm>
          <a:custGeom>
            <a:avLst/>
            <a:gdLst>
              <a:gd name="T0" fmla="*/ 516 w 593"/>
              <a:gd name="T1" fmla="*/ 602 h 603"/>
              <a:gd name="T2" fmla="*/ 516 w 593"/>
              <a:gd name="T3" fmla="*/ 602 h 603"/>
              <a:gd name="T4" fmla="*/ 516 w 593"/>
              <a:gd name="T5" fmla="*/ 551 h 603"/>
              <a:gd name="T6" fmla="*/ 542 w 593"/>
              <a:gd name="T7" fmla="*/ 517 h 603"/>
              <a:gd name="T8" fmla="*/ 542 w 593"/>
              <a:gd name="T9" fmla="*/ 475 h 603"/>
              <a:gd name="T10" fmla="*/ 186 w 593"/>
              <a:gd name="T11" fmla="*/ 475 h 603"/>
              <a:gd name="T12" fmla="*/ 186 w 593"/>
              <a:gd name="T13" fmla="*/ 509 h 603"/>
              <a:gd name="T14" fmla="*/ 93 w 593"/>
              <a:gd name="T15" fmla="*/ 602 h 603"/>
              <a:gd name="T16" fmla="*/ 0 w 593"/>
              <a:gd name="T17" fmla="*/ 509 h 603"/>
              <a:gd name="T18" fmla="*/ 0 w 593"/>
              <a:gd name="T19" fmla="*/ 43 h 603"/>
              <a:gd name="T20" fmla="*/ 42 w 593"/>
              <a:gd name="T21" fmla="*/ 0 h 603"/>
              <a:gd name="T22" fmla="*/ 466 w 593"/>
              <a:gd name="T23" fmla="*/ 0 h 603"/>
              <a:gd name="T24" fmla="*/ 499 w 593"/>
              <a:gd name="T25" fmla="*/ 43 h 603"/>
              <a:gd name="T26" fmla="*/ 499 w 593"/>
              <a:gd name="T27" fmla="*/ 424 h 603"/>
              <a:gd name="T28" fmla="*/ 567 w 593"/>
              <a:gd name="T29" fmla="*/ 424 h 603"/>
              <a:gd name="T30" fmla="*/ 592 w 593"/>
              <a:gd name="T31" fmla="*/ 449 h 603"/>
              <a:gd name="T32" fmla="*/ 592 w 593"/>
              <a:gd name="T33" fmla="*/ 517 h 603"/>
              <a:gd name="T34" fmla="*/ 516 w 593"/>
              <a:gd name="T35" fmla="*/ 602 h 603"/>
              <a:gd name="T36" fmla="*/ 50 w 593"/>
              <a:gd name="T37" fmla="*/ 51 h 603"/>
              <a:gd name="T38" fmla="*/ 50 w 593"/>
              <a:gd name="T39" fmla="*/ 51 h 603"/>
              <a:gd name="T40" fmla="*/ 50 w 593"/>
              <a:gd name="T41" fmla="*/ 509 h 603"/>
              <a:gd name="T42" fmla="*/ 93 w 593"/>
              <a:gd name="T43" fmla="*/ 551 h 603"/>
              <a:gd name="T44" fmla="*/ 135 w 593"/>
              <a:gd name="T45" fmla="*/ 509 h 603"/>
              <a:gd name="T46" fmla="*/ 135 w 593"/>
              <a:gd name="T47" fmla="*/ 449 h 603"/>
              <a:gd name="T48" fmla="*/ 169 w 593"/>
              <a:gd name="T49" fmla="*/ 424 h 603"/>
              <a:gd name="T50" fmla="*/ 449 w 593"/>
              <a:gd name="T51" fmla="*/ 424 h 603"/>
              <a:gd name="T52" fmla="*/ 449 w 593"/>
              <a:gd name="T53" fmla="*/ 51 h 603"/>
              <a:gd name="T54" fmla="*/ 50 w 593"/>
              <a:gd name="T55" fmla="*/ 51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3" h="603">
                <a:moveTo>
                  <a:pt x="516" y="602"/>
                </a:moveTo>
                <a:lnTo>
                  <a:pt x="516" y="602"/>
                </a:lnTo>
                <a:cubicBezTo>
                  <a:pt x="516" y="551"/>
                  <a:pt x="516" y="551"/>
                  <a:pt x="516" y="551"/>
                </a:cubicBezTo>
                <a:cubicBezTo>
                  <a:pt x="533" y="551"/>
                  <a:pt x="542" y="534"/>
                  <a:pt x="542" y="517"/>
                </a:cubicBezTo>
                <a:cubicBezTo>
                  <a:pt x="542" y="475"/>
                  <a:pt x="542" y="475"/>
                  <a:pt x="542" y="475"/>
                </a:cubicBezTo>
                <a:cubicBezTo>
                  <a:pt x="186" y="475"/>
                  <a:pt x="186" y="475"/>
                  <a:pt x="186" y="475"/>
                </a:cubicBezTo>
                <a:cubicBezTo>
                  <a:pt x="186" y="509"/>
                  <a:pt x="186" y="509"/>
                  <a:pt x="186" y="509"/>
                </a:cubicBezTo>
                <a:cubicBezTo>
                  <a:pt x="186" y="559"/>
                  <a:pt x="144" y="602"/>
                  <a:pt x="93" y="602"/>
                </a:cubicBezTo>
                <a:cubicBezTo>
                  <a:pt x="42" y="602"/>
                  <a:pt x="0" y="559"/>
                  <a:pt x="0" y="50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2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82" y="0"/>
                  <a:pt x="499" y="17"/>
                  <a:pt x="499" y="43"/>
                </a:cubicBezTo>
                <a:cubicBezTo>
                  <a:pt x="499" y="424"/>
                  <a:pt x="499" y="424"/>
                  <a:pt x="499" y="424"/>
                </a:cubicBezTo>
                <a:cubicBezTo>
                  <a:pt x="567" y="424"/>
                  <a:pt x="567" y="424"/>
                  <a:pt x="567" y="424"/>
                </a:cubicBezTo>
                <a:cubicBezTo>
                  <a:pt x="584" y="424"/>
                  <a:pt x="592" y="432"/>
                  <a:pt x="592" y="449"/>
                </a:cubicBezTo>
                <a:cubicBezTo>
                  <a:pt x="592" y="517"/>
                  <a:pt x="592" y="517"/>
                  <a:pt x="592" y="517"/>
                </a:cubicBezTo>
                <a:cubicBezTo>
                  <a:pt x="592" y="568"/>
                  <a:pt x="559" y="602"/>
                  <a:pt x="516" y="602"/>
                </a:cubicBezTo>
                <a:close/>
                <a:moveTo>
                  <a:pt x="50" y="51"/>
                </a:moveTo>
                <a:lnTo>
                  <a:pt x="50" y="51"/>
                </a:lnTo>
                <a:cubicBezTo>
                  <a:pt x="50" y="509"/>
                  <a:pt x="50" y="509"/>
                  <a:pt x="50" y="509"/>
                </a:cubicBezTo>
                <a:cubicBezTo>
                  <a:pt x="50" y="534"/>
                  <a:pt x="67" y="551"/>
                  <a:pt x="93" y="551"/>
                </a:cubicBezTo>
                <a:cubicBezTo>
                  <a:pt x="118" y="551"/>
                  <a:pt x="135" y="534"/>
                  <a:pt x="135" y="509"/>
                </a:cubicBezTo>
                <a:cubicBezTo>
                  <a:pt x="135" y="449"/>
                  <a:pt x="135" y="449"/>
                  <a:pt x="135" y="449"/>
                </a:cubicBezTo>
                <a:cubicBezTo>
                  <a:pt x="135" y="432"/>
                  <a:pt x="152" y="424"/>
                  <a:pt x="169" y="424"/>
                </a:cubicBezTo>
                <a:cubicBezTo>
                  <a:pt x="449" y="424"/>
                  <a:pt x="449" y="424"/>
                  <a:pt x="449" y="424"/>
                </a:cubicBezTo>
                <a:cubicBezTo>
                  <a:pt x="449" y="51"/>
                  <a:pt x="449" y="51"/>
                  <a:pt x="449" y="51"/>
                </a:cubicBezTo>
                <a:lnTo>
                  <a:pt x="50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8">
            <a:extLst>
              <a:ext uri="{FF2B5EF4-FFF2-40B4-BE49-F238E27FC236}">
                <a16:creationId xmlns:a16="http://schemas.microsoft.com/office/drawing/2014/main" id="{47CF2CFA-9B16-EC4F-B3DC-C2773D12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651" y="6242296"/>
            <a:ext cx="285687" cy="49256"/>
          </a:xfrm>
          <a:custGeom>
            <a:avLst/>
            <a:gdLst>
              <a:gd name="T0" fmla="*/ 237 w 255"/>
              <a:gd name="T1" fmla="*/ 43 h 44"/>
              <a:gd name="T2" fmla="*/ 237 w 255"/>
              <a:gd name="T3" fmla="*/ 43 h 44"/>
              <a:gd name="T4" fmla="*/ 17 w 255"/>
              <a:gd name="T5" fmla="*/ 43 h 44"/>
              <a:gd name="T6" fmla="*/ 0 w 255"/>
              <a:gd name="T7" fmla="*/ 26 h 44"/>
              <a:gd name="T8" fmla="*/ 0 w 255"/>
              <a:gd name="T9" fmla="*/ 26 h 44"/>
              <a:gd name="T10" fmla="*/ 17 w 255"/>
              <a:gd name="T11" fmla="*/ 0 h 44"/>
              <a:gd name="T12" fmla="*/ 237 w 255"/>
              <a:gd name="T13" fmla="*/ 0 h 44"/>
              <a:gd name="T14" fmla="*/ 254 w 255"/>
              <a:gd name="T15" fmla="*/ 26 h 44"/>
              <a:gd name="T16" fmla="*/ 254 w 255"/>
              <a:gd name="T17" fmla="*/ 26 h 44"/>
              <a:gd name="T18" fmla="*/ 237 w 255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44">
                <a:moveTo>
                  <a:pt x="237" y="43"/>
                </a:moveTo>
                <a:lnTo>
                  <a:pt x="237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17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6" y="0"/>
                  <a:pt x="254" y="9"/>
                  <a:pt x="254" y="26"/>
                </a:cubicBezTo>
                <a:lnTo>
                  <a:pt x="254" y="26"/>
                </a:lnTo>
                <a:cubicBezTo>
                  <a:pt x="254" y="34"/>
                  <a:pt x="246" y="43"/>
                  <a:pt x="23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9">
            <a:extLst>
              <a:ext uri="{FF2B5EF4-FFF2-40B4-BE49-F238E27FC236}">
                <a16:creationId xmlns:a16="http://schemas.microsoft.com/office/drawing/2014/main" id="{D6A4B7B2-12B3-3D4E-83A7-05682A20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651" y="6340809"/>
            <a:ext cx="285687" cy="49256"/>
          </a:xfrm>
          <a:custGeom>
            <a:avLst/>
            <a:gdLst>
              <a:gd name="T0" fmla="*/ 237 w 255"/>
              <a:gd name="T1" fmla="*/ 42 h 43"/>
              <a:gd name="T2" fmla="*/ 237 w 255"/>
              <a:gd name="T3" fmla="*/ 42 h 43"/>
              <a:gd name="T4" fmla="*/ 17 w 255"/>
              <a:gd name="T5" fmla="*/ 42 h 43"/>
              <a:gd name="T6" fmla="*/ 0 w 255"/>
              <a:gd name="T7" fmla="*/ 17 h 43"/>
              <a:gd name="T8" fmla="*/ 0 w 255"/>
              <a:gd name="T9" fmla="*/ 17 h 43"/>
              <a:gd name="T10" fmla="*/ 17 w 255"/>
              <a:gd name="T11" fmla="*/ 0 h 43"/>
              <a:gd name="T12" fmla="*/ 237 w 255"/>
              <a:gd name="T13" fmla="*/ 0 h 43"/>
              <a:gd name="T14" fmla="*/ 254 w 255"/>
              <a:gd name="T15" fmla="*/ 17 h 43"/>
              <a:gd name="T16" fmla="*/ 254 w 255"/>
              <a:gd name="T17" fmla="*/ 17 h 43"/>
              <a:gd name="T18" fmla="*/ 237 w 255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43">
                <a:moveTo>
                  <a:pt x="237" y="42"/>
                </a:moveTo>
                <a:lnTo>
                  <a:pt x="237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6" y="0"/>
                  <a:pt x="254" y="9"/>
                  <a:pt x="254" y="17"/>
                </a:cubicBezTo>
                <a:lnTo>
                  <a:pt x="254" y="17"/>
                </a:lnTo>
                <a:cubicBezTo>
                  <a:pt x="254" y="34"/>
                  <a:pt x="246" y="42"/>
                  <a:pt x="23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80">
            <a:extLst>
              <a:ext uri="{FF2B5EF4-FFF2-40B4-BE49-F238E27FC236}">
                <a16:creationId xmlns:a16="http://schemas.microsoft.com/office/drawing/2014/main" id="{F5C09B90-48F6-2E4A-ADDC-D9366E92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651" y="6434395"/>
            <a:ext cx="182250" cy="39405"/>
          </a:xfrm>
          <a:custGeom>
            <a:avLst/>
            <a:gdLst>
              <a:gd name="T0" fmla="*/ 144 w 162"/>
              <a:gd name="T1" fmla="*/ 34 h 35"/>
              <a:gd name="T2" fmla="*/ 144 w 162"/>
              <a:gd name="T3" fmla="*/ 34 h 35"/>
              <a:gd name="T4" fmla="*/ 17 w 162"/>
              <a:gd name="T5" fmla="*/ 34 h 35"/>
              <a:gd name="T6" fmla="*/ 0 w 162"/>
              <a:gd name="T7" fmla="*/ 17 h 35"/>
              <a:gd name="T8" fmla="*/ 0 w 162"/>
              <a:gd name="T9" fmla="*/ 17 h 35"/>
              <a:gd name="T10" fmla="*/ 17 w 162"/>
              <a:gd name="T11" fmla="*/ 0 h 35"/>
              <a:gd name="T12" fmla="*/ 144 w 162"/>
              <a:gd name="T13" fmla="*/ 0 h 35"/>
              <a:gd name="T14" fmla="*/ 161 w 162"/>
              <a:gd name="T15" fmla="*/ 17 h 35"/>
              <a:gd name="T16" fmla="*/ 161 w 162"/>
              <a:gd name="T17" fmla="*/ 17 h 35"/>
              <a:gd name="T18" fmla="*/ 144 w 162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35">
                <a:moveTo>
                  <a:pt x="144" y="34"/>
                </a:moveTo>
                <a:lnTo>
                  <a:pt x="144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1" y="8"/>
                  <a:pt x="161" y="17"/>
                </a:cubicBezTo>
                <a:lnTo>
                  <a:pt x="161" y="17"/>
                </a:lnTo>
                <a:cubicBezTo>
                  <a:pt x="161" y="25"/>
                  <a:pt x="153" y="34"/>
                  <a:pt x="144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0" name="Group 54">
            <a:extLst>
              <a:ext uri="{FF2B5EF4-FFF2-40B4-BE49-F238E27FC236}">
                <a16:creationId xmlns:a16="http://schemas.microsoft.com/office/drawing/2014/main" id="{C551E8C0-F27D-B946-929B-9EC7FA6438B1}"/>
              </a:ext>
            </a:extLst>
          </p:cNvPr>
          <p:cNvGrpSpPr/>
          <p:nvPr/>
        </p:nvGrpSpPr>
        <p:grpSpPr>
          <a:xfrm>
            <a:off x="840133" y="9992734"/>
            <a:ext cx="3221377" cy="1273535"/>
            <a:chOff x="5517310" y="11149735"/>
            <a:chExt cx="3685871" cy="1273535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C1BD9052-422B-BE4D-805C-7E9F934F3904}"/>
                </a:ext>
              </a:extLst>
            </p:cNvPr>
            <p:cNvSpPr txBox="1"/>
            <p:nvPr/>
          </p:nvSpPr>
          <p:spPr>
            <a:xfrm>
              <a:off x="6820506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52" name="Rectangle 56">
              <a:extLst>
                <a:ext uri="{FF2B5EF4-FFF2-40B4-BE49-F238E27FC236}">
                  <a16:creationId xmlns:a16="http://schemas.microsoft.com/office/drawing/2014/main" id="{3438404F-A456-3F42-ABAD-7C5B5B8F100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3" name="Group 54">
            <a:extLst>
              <a:ext uri="{FF2B5EF4-FFF2-40B4-BE49-F238E27FC236}">
                <a16:creationId xmlns:a16="http://schemas.microsoft.com/office/drawing/2014/main" id="{8424E2DF-0CD4-E84C-8FF3-A310A86F1C35}"/>
              </a:ext>
            </a:extLst>
          </p:cNvPr>
          <p:cNvGrpSpPr/>
          <p:nvPr/>
        </p:nvGrpSpPr>
        <p:grpSpPr>
          <a:xfrm>
            <a:off x="840133" y="5746827"/>
            <a:ext cx="3221377" cy="1273535"/>
            <a:chOff x="5517310" y="11149735"/>
            <a:chExt cx="3685871" cy="1273535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8CAC849A-81F2-6F41-BD9F-2EBD0372D165}"/>
                </a:ext>
              </a:extLst>
            </p:cNvPr>
            <p:cNvSpPr txBox="1"/>
            <p:nvPr/>
          </p:nvSpPr>
          <p:spPr>
            <a:xfrm>
              <a:off x="6820506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5" name="Rectangle 56">
              <a:extLst>
                <a:ext uri="{FF2B5EF4-FFF2-40B4-BE49-F238E27FC236}">
                  <a16:creationId xmlns:a16="http://schemas.microsoft.com/office/drawing/2014/main" id="{712BEA9F-F817-CB49-B55F-AF25CAB10C6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6" name="Group 54">
            <a:extLst>
              <a:ext uri="{FF2B5EF4-FFF2-40B4-BE49-F238E27FC236}">
                <a16:creationId xmlns:a16="http://schemas.microsoft.com/office/drawing/2014/main" id="{ACB3D390-25E6-8B4D-A423-52FF30CD7CE7}"/>
              </a:ext>
            </a:extLst>
          </p:cNvPr>
          <p:cNvGrpSpPr/>
          <p:nvPr/>
        </p:nvGrpSpPr>
        <p:grpSpPr>
          <a:xfrm>
            <a:off x="840133" y="2147725"/>
            <a:ext cx="3221377" cy="1273535"/>
            <a:chOff x="5517310" y="11149735"/>
            <a:chExt cx="3685871" cy="1273535"/>
          </a:xfrm>
        </p:grpSpPr>
        <p:sp>
          <p:nvSpPr>
            <p:cNvPr id="457" name="CuadroTexto 395">
              <a:extLst>
                <a:ext uri="{FF2B5EF4-FFF2-40B4-BE49-F238E27FC236}">
                  <a16:creationId xmlns:a16="http://schemas.microsoft.com/office/drawing/2014/main" id="{BD9CA7B9-C66A-554A-A6D9-887733B5F64E}"/>
                </a:ext>
              </a:extLst>
            </p:cNvPr>
            <p:cNvSpPr txBox="1"/>
            <p:nvPr/>
          </p:nvSpPr>
          <p:spPr>
            <a:xfrm>
              <a:off x="6820506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8" name="Rectangle 56">
              <a:extLst>
                <a:ext uri="{FF2B5EF4-FFF2-40B4-BE49-F238E27FC236}">
                  <a16:creationId xmlns:a16="http://schemas.microsoft.com/office/drawing/2014/main" id="{67D02351-7869-0A40-9790-7CD2B8031EC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71">
            <a:extLst>
              <a:ext uri="{FF2B5EF4-FFF2-40B4-BE49-F238E27FC236}">
                <a16:creationId xmlns:a16="http://schemas.microsoft.com/office/drawing/2014/main" id="{E4873915-DF75-ED48-B145-97AAE47078D3}"/>
              </a:ext>
            </a:extLst>
          </p:cNvPr>
          <p:cNvGrpSpPr/>
          <p:nvPr/>
        </p:nvGrpSpPr>
        <p:grpSpPr>
          <a:xfrm>
            <a:off x="17001181" y="1193316"/>
            <a:ext cx="5982437" cy="4716592"/>
            <a:chOff x="2232442" y="3643574"/>
            <a:chExt cx="5982437" cy="4716592"/>
          </a:xfrm>
        </p:grpSpPr>
        <p:sp>
          <p:nvSpPr>
            <p:cNvPr id="50" name="CuadroTexto 598">
              <a:extLst>
                <a:ext uri="{FF2B5EF4-FFF2-40B4-BE49-F238E27FC236}">
                  <a16:creationId xmlns:a16="http://schemas.microsoft.com/office/drawing/2014/main" id="{0EDCC595-5E33-3D41-B9DB-BFE912BD7132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1" name="CuadroTexto 599">
              <a:extLst>
                <a:ext uri="{FF2B5EF4-FFF2-40B4-BE49-F238E27FC236}">
                  <a16:creationId xmlns:a16="http://schemas.microsoft.com/office/drawing/2014/main" id="{C7D3FEE2-A734-C245-8185-6300623706ED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37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1542FCD0-A201-6241-B771-6C329D6A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39" y="0"/>
            <a:ext cx="24420528" cy="4771954"/>
          </a:xfrm>
          <a:custGeom>
            <a:avLst/>
            <a:gdLst>
              <a:gd name="T0" fmla="*/ 19589 w 19590"/>
              <a:gd name="T1" fmla="*/ 3826 h 3827"/>
              <a:gd name="T2" fmla="*/ 0 w 19590"/>
              <a:gd name="T3" fmla="*/ 3826 h 3827"/>
              <a:gd name="T4" fmla="*/ 0 w 19590"/>
              <a:gd name="T5" fmla="*/ 0 h 3827"/>
              <a:gd name="T6" fmla="*/ 19589 w 19590"/>
              <a:gd name="T7" fmla="*/ 0 h 3827"/>
              <a:gd name="T8" fmla="*/ 19589 w 19590"/>
              <a:gd name="T9" fmla="*/ 3826 h 3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3827">
                <a:moveTo>
                  <a:pt x="19589" y="3826"/>
                </a:moveTo>
                <a:lnTo>
                  <a:pt x="0" y="3826"/>
                </a:lnTo>
                <a:lnTo>
                  <a:pt x="0" y="0"/>
                </a:lnTo>
                <a:lnTo>
                  <a:pt x="19589" y="0"/>
                </a:lnTo>
                <a:lnTo>
                  <a:pt x="19589" y="38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22AD5F01-5840-654B-B014-F8F49625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656" y="4771954"/>
            <a:ext cx="8499355" cy="7905610"/>
          </a:xfrm>
          <a:custGeom>
            <a:avLst/>
            <a:gdLst>
              <a:gd name="T0" fmla="*/ 0 w 6818"/>
              <a:gd name="T1" fmla="*/ 0 h 6343"/>
              <a:gd name="T2" fmla="*/ 521 w 6818"/>
              <a:gd name="T3" fmla="*/ 933 h 6343"/>
              <a:gd name="T4" fmla="*/ 1393 w 6818"/>
              <a:gd name="T5" fmla="*/ 3136 h 6343"/>
              <a:gd name="T6" fmla="*/ 1554 w 6818"/>
              <a:gd name="T7" fmla="*/ 3044 h 6343"/>
              <a:gd name="T8" fmla="*/ 2090 w 6818"/>
              <a:gd name="T9" fmla="*/ 4314 h 6343"/>
              <a:gd name="T10" fmla="*/ 2319 w 6818"/>
              <a:gd name="T11" fmla="*/ 4735 h 6343"/>
              <a:gd name="T12" fmla="*/ 2457 w 6818"/>
              <a:gd name="T13" fmla="*/ 5148 h 6343"/>
              <a:gd name="T14" fmla="*/ 3130 w 6818"/>
              <a:gd name="T15" fmla="*/ 5653 h 6343"/>
              <a:gd name="T16" fmla="*/ 3406 w 6818"/>
              <a:gd name="T17" fmla="*/ 6342 h 6343"/>
              <a:gd name="T18" fmla="*/ 3734 w 6818"/>
              <a:gd name="T19" fmla="*/ 5829 h 6343"/>
              <a:gd name="T20" fmla="*/ 4239 w 6818"/>
              <a:gd name="T21" fmla="*/ 4131 h 6343"/>
              <a:gd name="T22" fmla="*/ 4751 w 6818"/>
              <a:gd name="T23" fmla="*/ 3067 h 6343"/>
              <a:gd name="T24" fmla="*/ 5333 w 6818"/>
              <a:gd name="T25" fmla="*/ 3350 h 6343"/>
              <a:gd name="T26" fmla="*/ 5432 w 6818"/>
              <a:gd name="T27" fmla="*/ 3251 h 6343"/>
              <a:gd name="T28" fmla="*/ 5578 w 6818"/>
              <a:gd name="T29" fmla="*/ 2822 h 6343"/>
              <a:gd name="T30" fmla="*/ 5662 w 6818"/>
              <a:gd name="T31" fmla="*/ 2057 h 6343"/>
              <a:gd name="T32" fmla="*/ 6313 w 6818"/>
              <a:gd name="T33" fmla="*/ 1277 h 6343"/>
              <a:gd name="T34" fmla="*/ 6817 w 6818"/>
              <a:gd name="T35" fmla="*/ 0 h 6343"/>
              <a:gd name="T36" fmla="*/ 0 w 6818"/>
              <a:gd name="T37" fmla="*/ 0 h 6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18" h="6343">
                <a:moveTo>
                  <a:pt x="0" y="0"/>
                </a:moveTo>
                <a:lnTo>
                  <a:pt x="521" y="933"/>
                </a:lnTo>
                <a:lnTo>
                  <a:pt x="1393" y="3136"/>
                </a:lnTo>
                <a:lnTo>
                  <a:pt x="1554" y="3044"/>
                </a:lnTo>
                <a:lnTo>
                  <a:pt x="2090" y="4314"/>
                </a:lnTo>
                <a:lnTo>
                  <a:pt x="2319" y="4735"/>
                </a:lnTo>
                <a:lnTo>
                  <a:pt x="2457" y="5148"/>
                </a:lnTo>
                <a:lnTo>
                  <a:pt x="3130" y="5653"/>
                </a:lnTo>
                <a:lnTo>
                  <a:pt x="3406" y="6342"/>
                </a:lnTo>
                <a:lnTo>
                  <a:pt x="3734" y="5829"/>
                </a:lnTo>
                <a:lnTo>
                  <a:pt x="4239" y="4131"/>
                </a:lnTo>
                <a:lnTo>
                  <a:pt x="4751" y="3067"/>
                </a:lnTo>
                <a:lnTo>
                  <a:pt x="5333" y="3350"/>
                </a:lnTo>
                <a:lnTo>
                  <a:pt x="5432" y="3251"/>
                </a:lnTo>
                <a:lnTo>
                  <a:pt x="5578" y="2822"/>
                </a:lnTo>
                <a:lnTo>
                  <a:pt x="5662" y="2057"/>
                </a:lnTo>
                <a:lnTo>
                  <a:pt x="6313" y="1277"/>
                </a:lnTo>
                <a:lnTo>
                  <a:pt x="6817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210BFE0A-B625-5948-B149-DB534C33A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656" y="1127015"/>
            <a:ext cx="8499355" cy="3644939"/>
          </a:xfrm>
          <a:custGeom>
            <a:avLst/>
            <a:gdLst>
              <a:gd name="T0" fmla="*/ 0 w 6818"/>
              <a:gd name="T1" fmla="*/ 2923 h 2924"/>
              <a:gd name="T2" fmla="*/ 720 w 6818"/>
              <a:gd name="T3" fmla="*/ 2104 h 2924"/>
              <a:gd name="T4" fmla="*/ 1516 w 6818"/>
              <a:gd name="T5" fmla="*/ 1829 h 2924"/>
              <a:gd name="T6" fmla="*/ 1714 w 6818"/>
              <a:gd name="T7" fmla="*/ 1438 h 2924"/>
              <a:gd name="T8" fmla="*/ 2020 w 6818"/>
              <a:gd name="T9" fmla="*/ 1239 h 2924"/>
              <a:gd name="T10" fmla="*/ 2411 w 6818"/>
              <a:gd name="T11" fmla="*/ 1561 h 2924"/>
              <a:gd name="T12" fmla="*/ 3337 w 6818"/>
              <a:gd name="T13" fmla="*/ 581 h 2924"/>
              <a:gd name="T14" fmla="*/ 3772 w 6818"/>
              <a:gd name="T15" fmla="*/ 0 h 2924"/>
              <a:gd name="T16" fmla="*/ 3963 w 6818"/>
              <a:gd name="T17" fmla="*/ 275 h 2924"/>
              <a:gd name="T18" fmla="*/ 4453 w 6818"/>
              <a:gd name="T19" fmla="*/ 451 h 2924"/>
              <a:gd name="T20" fmla="*/ 4767 w 6818"/>
              <a:gd name="T21" fmla="*/ 811 h 2924"/>
              <a:gd name="T22" fmla="*/ 5226 w 6818"/>
              <a:gd name="T23" fmla="*/ 1316 h 2924"/>
              <a:gd name="T24" fmla="*/ 5409 w 6818"/>
              <a:gd name="T25" fmla="*/ 1201 h 2924"/>
              <a:gd name="T26" fmla="*/ 6817 w 6818"/>
              <a:gd name="T27" fmla="*/ 2923 h 2924"/>
              <a:gd name="T28" fmla="*/ 0 w 6818"/>
              <a:gd name="T29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18" h="2924">
                <a:moveTo>
                  <a:pt x="0" y="2923"/>
                </a:moveTo>
                <a:lnTo>
                  <a:pt x="720" y="2104"/>
                </a:lnTo>
                <a:lnTo>
                  <a:pt x="1516" y="1829"/>
                </a:lnTo>
                <a:lnTo>
                  <a:pt x="1714" y="1438"/>
                </a:lnTo>
                <a:lnTo>
                  <a:pt x="2020" y="1239"/>
                </a:lnTo>
                <a:lnTo>
                  <a:pt x="2411" y="1561"/>
                </a:lnTo>
                <a:lnTo>
                  <a:pt x="3337" y="581"/>
                </a:lnTo>
                <a:lnTo>
                  <a:pt x="3772" y="0"/>
                </a:lnTo>
                <a:lnTo>
                  <a:pt x="3963" y="275"/>
                </a:lnTo>
                <a:lnTo>
                  <a:pt x="4453" y="451"/>
                </a:lnTo>
                <a:lnTo>
                  <a:pt x="4767" y="811"/>
                </a:lnTo>
                <a:lnTo>
                  <a:pt x="5226" y="1316"/>
                </a:lnTo>
                <a:lnTo>
                  <a:pt x="5409" y="1201"/>
                </a:lnTo>
                <a:lnTo>
                  <a:pt x="6817" y="2923"/>
                </a:lnTo>
                <a:lnTo>
                  <a:pt x="0" y="29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C98FD525-6C1D-B54E-8E80-A45AD9DD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444" y="3309581"/>
            <a:ext cx="2765312" cy="1462373"/>
          </a:xfrm>
          <a:custGeom>
            <a:avLst/>
            <a:gdLst>
              <a:gd name="T0" fmla="*/ 0 w 2220"/>
              <a:gd name="T1" fmla="*/ 1171 h 1172"/>
              <a:gd name="T2" fmla="*/ 697 w 2220"/>
              <a:gd name="T3" fmla="*/ 543 h 1172"/>
              <a:gd name="T4" fmla="*/ 697 w 2220"/>
              <a:gd name="T5" fmla="*/ 352 h 1172"/>
              <a:gd name="T6" fmla="*/ 1454 w 2220"/>
              <a:gd name="T7" fmla="*/ 0 h 1172"/>
              <a:gd name="T8" fmla="*/ 1523 w 2220"/>
              <a:gd name="T9" fmla="*/ 474 h 1172"/>
              <a:gd name="T10" fmla="*/ 2219 w 2220"/>
              <a:gd name="T11" fmla="*/ 0 h 1172"/>
              <a:gd name="T12" fmla="*/ 2028 w 2220"/>
              <a:gd name="T13" fmla="*/ 497 h 1172"/>
              <a:gd name="T14" fmla="*/ 1982 w 2220"/>
              <a:gd name="T15" fmla="*/ 673 h 1172"/>
              <a:gd name="T16" fmla="*/ 1523 w 2220"/>
              <a:gd name="T17" fmla="*/ 1171 h 1172"/>
              <a:gd name="T18" fmla="*/ 0 w 2220"/>
              <a:gd name="T19" fmla="*/ 1171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20" h="1172">
                <a:moveTo>
                  <a:pt x="0" y="1171"/>
                </a:moveTo>
                <a:lnTo>
                  <a:pt x="697" y="543"/>
                </a:lnTo>
                <a:lnTo>
                  <a:pt x="697" y="352"/>
                </a:lnTo>
                <a:lnTo>
                  <a:pt x="1454" y="0"/>
                </a:lnTo>
                <a:lnTo>
                  <a:pt x="1523" y="474"/>
                </a:lnTo>
                <a:lnTo>
                  <a:pt x="2219" y="0"/>
                </a:lnTo>
                <a:lnTo>
                  <a:pt x="2028" y="497"/>
                </a:lnTo>
                <a:lnTo>
                  <a:pt x="1982" y="673"/>
                </a:lnTo>
                <a:lnTo>
                  <a:pt x="1523" y="1171"/>
                </a:lnTo>
                <a:lnTo>
                  <a:pt x="0" y="11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273C05DD-8DA8-8541-A2D4-2D3FCCF1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280" y="1127015"/>
            <a:ext cx="1489863" cy="3661430"/>
          </a:xfrm>
          <a:custGeom>
            <a:avLst/>
            <a:gdLst>
              <a:gd name="T0" fmla="*/ 0 w 1195"/>
              <a:gd name="T1" fmla="*/ 2938 h 2939"/>
              <a:gd name="T2" fmla="*/ 0 w 1195"/>
              <a:gd name="T3" fmla="*/ 1897 h 2939"/>
              <a:gd name="T4" fmla="*/ 329 w 1195"/>
              <a:gd name="T5" fmla="*/ 1086 h 2939"/>
              <a:gd name="T6" fmla="*/ 161 w 1195"/>
              <a:gd name="T7" fmla="*/ 528 h 2939"/>
              <a:gd name="T8" fmla="*/ 268 w 1195"/>
              <a:gd name="T9" fmla="*/ 0 h 2939"/>
              <a:gd name="T10" fmla="*/ 436 w 1195"/>
              <a:gd name="T11" fmla="*/ 857 h 2939"/>
              <a:gd name="T12" fmla="*/ 895 w 1195"/>
              <a:gd name="T13" fmla="*/ 1086 h 2939"/>
              <a:gd name="T14" fmla="*/ 895 w 1195"/>
              <a:gd name="T15" fmla="*/ 2127 h 2939"/>
              <a:gd name="T16" fmla="*/ 1194 w 1195"/>
              <a:gd name="T17" fmla="*/ 2923 h 2939"/>
              <a:gd name="T18" fmla="*/ 0 w 1195"/>
              <a:gd name="T19" fmla="*/ 2938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5" h="2939">
                <a:moveTo>
                  <a:pt x="0" y="2938"/>
                </a:moveTo>
                <a:lnTo>
                  <a:pt x="0" y="1897"/>
                </a:lnTo>
                <a:lnTo>
                  <a:pt x="329" y="1086"/>
                </a:lnTo>
                <a:lnTo>
                  <a:pt x="161" y="528"/>
                </a:lnTo>
                <a:lnTo>
                  <a:pt x="268" y="0"/>
                </a:lnTo>
                <a:lnTo>
                  <a:pt x="436" y="857"/>
                </a:lnTo>
                <a:lnTo>
                  <a:pt x="895" y="1086"/>
                </a:lnTo>
                <a:lnTo>
                  <a:pt x="895" y="2127"/>
                </a:lnTo>
                <a:lnTo>
                  <a:pt x="1194" y="2923"/>
                </a:lnTo>
                <a:lnTo>
                  <a:pt x="0" y="29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E20E3824-4003-6242-AB27-F62963AE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454" y="1610807"/>
            <a:ext cx="2919246" cy="3161146"/>
          </a:xfrm>
          <a:custGeom>
            <a:avLst/>
            <a:gdLst>
              <a:gd name="T0" fmla="*/ 2342 w 2343"/>
              <a:gd name="T1" fmla="*/ 2533 h 2534"/>
              <a:gd name="T2" fmla="*/ 1913 w 2343"/>
              <a:gd name="T3" fmla="*/ 1951 h 2534"/>
              <a:gd name="T4" fmla="*/ 1171 w 2343"/>
              <a:gd name="T5" fmla="*/ 1446 h 2534"/>
              <a:gd name="T6" fmla="*/ 1110 w 2343"/>
              <a:gd name="T7" fmla="*/ 926 h 2534"/>
              <a:gd name="T8" fmla="*/ 345 w 2343"/>
              <a:gd name="T9" fmla="*/ 61 h 2534"/>
              <a:gd name="T10" fmla="*/ 161 w 2343"/>
              <a:gd name="T11" fmla="*/ 0 h 2534"/>
              <a:gd name="T12" fmla="*/ 0 w 2343"/>
              <a:gd name="T13" fmla="*/ 398 h 2534"/>
              <a:gd name="T14" fmla="*/ 582 w 2343"/>
              <a:gd name="T15" fmla="*/ 681 h 2534"/>
              <a:gd name="T16" fmla="*/ 842 w 2343"/>
              <a:gd name="T17" fmla="*/ 1469 h 2534"/>
              <a:gd name="T18" fmla="*/ 1737 w 2343"/>
              <a:gd name="T19" fmla="*/ 2074 h 2534"/>
              <a:gd name="T20" fmla="*/ 2342 w 2343"/>
              <a:gd name="T21" fmla="*/ 2533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43" h="2534">
                <a:moveTo>
                  <a:pt x="2342" y="2533"/>
                </a:moveTo>
                <a:lnTo>
                  <a:pt x="1913" y="1951"/>
                </a:lnTo>
                <a:lnTo>
                  <a:pt x="1171" y="1446"/>
                </a:lnTo>
                <a:lnTo>
                  <a:pt x="1110" y="926"/>
                </a:lnTo>
                <a:lnTo>
                  <a:pt x="345" y="61"/>
                </a:lnTo>
                <a:lnTo>
                  <a:pt x="161" y="0"/>
                </a:lnTo>
                <a:lnTo>
                  <a:pt x="0" y="398"/>
                </a:lnTo>
                <a:lnTo>
                  <a:pt x="582" y="681"/>
                </a:lnTo>
                <a:lnTo>
                  <a:pt x="842" y="1469"/>
                </a:lnTo>
                <a:lnTo>
                  <a:pt x="1737" y="2074"/>
                </a:lnTo>
                <a:lnTo>
                  <a:pt x="2342" y="253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84371D5E-54A1-6745-8170-557D61D4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345" y="1759246"/>
            <a:ext cx="1181991" cy="1269954"/>
          </a:xfrm>
          <a:custGeom>
            <a:avLst/>
            <a:gdLst>
              <a:gd name="T0" fmla="*/ 949 w 950"/>
              <a:gd name="T1" fmla="*/ 0 h 1019"/>
              <a:gd name="T2" fmla="*/ 773 w 950"/>
              <a:gd name="T3" fmla="*/ 558 h 1019"/>
              <a:gd name="T4" fmla="*/ 857 w 950"/>
              <a:gd name="T5" fmla="*/ 696 h 1019"/>
              <a:gd name="T6" fmla="*/ 857 w 950"/>
              <a:gd name="T7" fmla="*/ 903 h 1019"/>
              <a:gd name="T8" fmla="*/ 168 w 950"/>
              <a:gd name="T9" fmla="*/ 987 h 1019"/>
              <a:gd name="T10" fmla="*/ 0 w 950"/>
              <a:gd name="T11" fmla="*/ 1018 h 1019"/>
              <a:gd name="T12" fmla="*/ 949 w 950"/>
              <a:gd name="T13" fmla="*/ 0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0" h="1019">
                <a:moveTo>
                  <a:pt x="949" y="0"/>
                </a:moveTo>
                <a:lnTo>
                  <a:pt x="773" y="558"/>
                </a:lnTo>
                <a:lnTo>
                  <a:pt x="857" y="696"/>
                </a:lnTo>
                <a:lnTo>
                  <a:pt x="857" y="903"/>
                </a:lnTo>
                <a:lnTo>
                  <a:pt x="168" y="987"/>
                </a:lnTo>
                <a:lnTo>
                  <a:pt x="0" y="1018"/>
                </a:lnTo>
                <a:lnTo>
                  <a:pt x="949" y="0"/>
                </a:lnTo>
              </a:path>
            </a:pathLst>
          </a:custGeom>
          <a:solidFill>
            <a:srgbClr val="78C4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38DA7596-6ABE-CA48-B615-712D572D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463" y="4771954"/>
            <a:ext cx="3023703" cy="6723615"/>
          </a:xfrm>
          <a:custGeom>
            <a:avLst/>
            <a:gdLst>
              <a:gd name="T0" fmla="*/ 0 w 2427"/>
              <a:gd name="T1" fmla="*/ 0 h 5394"/>
              <a:gd name="T2" fmla="*/ 306 w 2427"/>
              <a:gd name="T3" fmla="*/ 857 h 5394"/>
              <a:gd name="T4" fmla="*/ 1109 w 2427"/>
              <a:gd name="T5" fmla="*/ 1873 h 5394"/>
              <a:gd name="T6" fmla="*/ 1048 w 2427"/>
              <a:gd name="T7" fmla="*/ 2662 h 5394"/>
              <a:gd name="T8" fmla="*/ 1546 w 2427"/>
              <a:gd name="T9" fmla="*/ 3878 h 5394"/>
              <a:gd name="T10" fmla="*/ 1730 w 2427"/>
              <a:gd name="T11" fmla="*/ 4314 h 5394"/>
              <a:gd name="T12" fmla="*/ 1959 w 2427"/>
              <a:gd name="T13" fmla="*/ 4735 h 5394"/>
              <a:gd name="T14" fmla="*/ 2097 w 2427"/>
              <a:gd name="T15" fmla="*/ 5148 h 5394"/>
              <a:gd name="T16" fmla="*/ 2426 w 2427"/>
              <a:gd name="T17" fmla="*/ 5393 h 5394"/>
              <a:gd name="T18" fmla="*/ 2303 w 2427"/>
              <a:gd name="T19" fmla="*/ 4972 h 5394"/>
              <a:gd name="T20" fmla="*/ 2342 w 2427"/>
              <a:gd name="T21" fmla="*/ 4337 h 5394"/>
              <a:gd name="T22" fmla="*/ 1400 w 2427"/>
              <a:gd name="T23" fmla="*/ 2822 h 5394"/>
              <a:gd name="T24" fmla="*/ 1454 w 2427"/>
              <a:gd name="T25" fmla="*/ 1996 h 5394"/>
              <a:gd name="T26" fmla="*/ 765 w 2427"/>
              <a:gd name="T27" fmla="*/ 1094 h 5394"/>
              <a:gd name="T28" fmla="*/ 643 w 2427"/>
              <a:gd name="T29" fmla="*/ 535 h 5394"/>
              <a:gd name="T30" fmla="*/ 191 w 2427"/>
              <a:gd name="T31" fmla="*/ 0 h 5394"/>
              <a:gd name="T32" fmla="*/ 0 w 2427"/>
              <a:gd name="T33" fmla="*/ 0 h 5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27" h="5394">
                <a:moveTo>
                  <a:pt x="0" y="0"/>
                </a:moveTo>
                <a:lnTo>
                  <a:pt x="306" y="857"/>
                </a:lnTo>
                <a:lnTo>
                  <a:pt x="1109" y="1873"/>
                </a:lnTo>
                <a:lnTo>
                  <a:pt x="1048" y="2662"/>
                </a:lnTo>
                <a:lnTo>
                  <a:pt x="1546" y="3878"/>
                </a:lnTo>
                <a:lnTo>
                  <a:pt x="1730" y="4314"/>
                </a:lnTo>
                <a:lnTo>
                  <a:pt x="1959" y="4735"/>
                </a:lnTo>
                <a:lnTo>
                  <a:pt x="2097" y="5148"/>
                </a:lnTo>
                <a:lnTo>
                  <a:pt x="2426" y="5393"/>
                </a:lnTo>
                <a:lnTo>
                  <a:pt x="2303" y="4972"/>
                </a:lnTo>
                <a:lnTo>
                  <a:pt x="2342" y="4337"/>
                </a:lnTo>
                <a:lnTo>
                  <a:pt x="1400" y="2822"/>
                </a:lnTo>
                <a:lnTo>
                  <a:pt x="1454" y="1996"/>
                </a:lnTo>
                <a:lnTo>
                  <a:pt x="765" y="1094"/>
                </a:lnTo>
                <a:lnTo>
                  <a:pt x="643" y="53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C11CE044-EEFC-CB40-AFF2-CAA81F23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992" y="4771954"/>
            <a:ext cx="1539340" cy="7905610"/>
          </a:xfrm>
          <a:custGeom>
            <a:avLst/>
            <a:gdLst>
              <a:gd name="T0" fmla="*/ 1156 w 1234"/>
              <a:gd name="T1" fmla="*/ 0 h 6343"/>
              <a:gd name="T2" fmla="*/ 1187 w 1234"/>
              <a:gd name="T3" fmla="*/ 2501 h 6343"/>
              <a:gd name="T4" fmla="*/ 988 w 1234"/>
              <a:gd name="T5" fmla="*/ 4054 h 6343"/>
              <a:gd name="T6" fmla="*/ 1225 w 1234"/>
              <a:gd name="T7" fmla="*/ 5263 h 6343"/>
              <a:gd name="T8" fmla="*/ 1233 w 1234"/>
              <a:gd name="T9" fmla="*/ 6342 h 6343"/>
              <a:gd name="T10" fmla="*/ 957 w 1234"/>
              <a:gd name="T11" fmla="*/ 5653 h 6343"/>
              <a:gd name="T12" fmla="*/ 888 w 1234"/>
              <a:gd name="T13" fmla="*/ 4628 h 6343"/>
              <a:gd name="T14" fmla="*/ 322 w 1234"/>
              <a:gd name="T15" fmla="*/ 3832 h 6343"/>
              <a:gd name="T16" fmla="*/ 184 w 1234"/>
              <a:gd name="T17" fmla="*/ 2156 h 6343"/>
              <a:gd name="T18" fmla="*/ 559 w 1234"/>
              <a:gd name="T19" fmla="*/ 1094 h 6343"/>
              <a:gd name="T20" fmla="*/ 0 w 1234"/>
              <a:gd name="T21" fmla="*/ 15 h 6343"/>
              <a:gd name="T22" fmla="*/ 1156 w 1234"/>
              <a:gd name="T23" fmla="*/ 0 h 6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6343">
                <a:moveTo>
                  <a:pt x="1156" y="0"/>
                </a:moveTo>
                <a:lnTo>
                  <a:pt x="1187" y="2501"/>
                </a:lnTo>
                <a:lnTo>
                  <a:pt x="988" y="4054"/>
                </a:lnTo>
                <a:lnTo>
                  <a:pt x="1225" y="5263"/>
                </a:lnTo>
                <a:lnTo>
                  <a:pt x="1233" y="6342"/>
                </a:lnTo>
                <a:lnTo>
                  <a:pt x="957" y="5653"/>
                </a:lnTo>
                <a:lnTo>
                  <a:pt x="888" y="4628"/>
                </a:lnTo>
                <a:lnTo>
                  <a:pt x="322" y="3832"/>
                </a:lnTo>
                <a:lnTo>
                  <a:pt x="184" y="2156"/>
                </a:lnTo>
                <a:lnTo>
                  <a:pt x="559" y="1094"/>
                </a:lnTo>
                <a:lnTo>
                  <a:pt x="0" y="15"/>
                </a:lnTo>
                <a:lnTo>
                  <a:pt x="115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0">
            <a:extLst>
              <a:ext uri="{FF2B5EF4-FFF2-40B4-BE49-F238E27FC236}">
                <a16:creationId xmlns:a16="http://schemas.microsoft.com/office/drawing/2014/main" id="{61E2410C-576C-814D-923F-443BB1E6B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808" y="4771954"/>
            <a:ext cx="1748250" cy="3293086"/>
          </a:xfrm>
          <a:custGeom>
            <a:avLst/>
            <a:gdLst>
              <a:gd name="T0" fmla="*/ 1401 w 1402"/>
              <a:gd name="T1" fmla="*/ 0 h 2640"/>
              <a:gd name="T2" fmla="*/ 1110 w 1402"/>
              <a:gd name="T3" fmla="*/ 926 h 2640"/>
              <a:gd name="T4" fmla="*/ 1110 w 1402"/>
              <a:gd name="T5" fmla="*/ 1461 h 2640"/>
              <a:gd name="T6" fmla="*/ 413 w 1402"/>
              <a:gd name="T7" fmla="*/ 2639 h 2640"/>
              <a:gd name="T8" fmla="*/ 375 w 1402"/>
              <a:gd name="T9" fmla="*/ 1950 h 2640"/>
              <a:gd name="T10" fmla="*/ 589 w 1402"/>
              <a:gd name="T11" fmla="*/ 757 h 2640"/>
              <a:gd name="T12" fmla="*/ 0 w 1402"/>
              <a:gd name="T13" fmla="*/ 0 h 2640"/>
              <a:gd name="T14" fmla="*/ 1401 w 1402"/>
              <a:gd name="T15" fmla="*/ 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2" h="2640">
                <a:moveTo>
                  <a:pt x="1401" y="0"/>
                </a:moveTo>
                <a:lnTo>
                  <a:pt x="1110" y="926"/>
                </a:lnTo>
                <a:lnTo>
                  <a:pt x="1110" y="1461"/>
                </a:lnTo>
                <a:lnTo>
                  <a:pt x="413" y="2639"/>
                </a:lnTo>
                <a:lnTo>
                  <a:pt x="375" y="1950"/>
                </a:lnTo>
                <a:lnTo>
                  <a:pt x="589" y="757"/>
                </a:lnTo>
                <a:lnTo>
                  <a:pt x="0" y="0"/>
                </a:lnTo>
                <a:lnTo>
                  <a:pt x="140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A6AE95D2-E57C-214C-8B8D-A6D053F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841" y="4771954"/>
            <a:ext cx="1363415" cy="2776308"/>
          </a:xfrm>
          <a:custGeom>
            <a:avLst/>
            <a:gdLst>
              <a:gd name="T0" fmla="*/ 1094 w 1095"/>
              <a:gd name="T1" fmla="*/ 0 h 2226"/>
              <a:gd name="T2" fmla="*/ 681 w 1095"/>
              <a:gd name="T3" fmla="*/ 612 h 2226"/>
              <a:gd name="T4" fmla="*/ 582 w 1095"/>
              <a:gd name="T5" fmla="*/ 1293 h 2226"/>
              <a:gd name="T6" fmla="*/ 54 w 1095"/>
              <a:gd name="T7" fmla="*/ 2225 h 2226"/>
              <a:gd name="T8" fmla="*/ 291 w 1095"/>
              <a:gd name="T9" fmla="*/ 1071 h 2226"/>
              <a:gd name="T10" fmla="*/ 153 w 1095"/>
              <a:gd name="T11" fmla="*/ 589 h 2226"/>
              <a:gd name="T12" fmla="*/ 253 w 1095"/>
              <a:gd name="T13" fmla="*/ 398 h 2226"/>
              <a:gd name="T14" fmla="*/ 0 w 1095"/>
              <a:gd name="T15" fmla="*/ 0 h 2226"/>
              <a:gd name="T16" fmla="*/ 1094 w 1095"/>
              <a:gd name="T17" fmla="*/ 0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5" h="2226">
                <a:moveTo>
                  <a:pt x="1094" y="0"/>
                </a:moveTo>
                <a:lnTo>
                  <a:pt x="681" y="612"/>
                </a:lnTo>
                <a:lnTo>
                  <a:pt x="582" y="1293"/>
                </a:lnTo>
                <a:lnTo>
                  <a:pt x="54" y="2225"/>
                </a:lnTo>
                <a:lnTo>
                  <a:pt x="291" y="1071"/>
                </a:lnTo>
                <a:lnTo>
                  <a:pt x="153" y="589"/>
                </a:lnTo>
                <a:lnTo>
                  <a:pt x="253" y="398"/>
                </a:lnTo>
                <a:lnTo>
                  <a:pt x="0" y="0"/>
                </a:lnTo>
                <a:lnTo>
                  <a:pt x="109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79EDFCB7-E0F9-0742-A532-B8E138A6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582" y="7641723"/>
            <a:ext cx="1088533" cy="2902755"/>
          </a:xfrm>
          <a:custGeom>
            <a:avLst/>
            <a:gdLst>
              <a:gd name="T0" fmla="*/ 360 w 873"/>
              <a:gd name="T1" fmla="*/ 1829 h 2327"/>
              <a:gd name="T2" fmla="*/ 872 w 873"/>
              <a:gd name="T3" fmla="*/ 765 h 2327"/>
              <a:gd name="T4" fmla="*/ 681 w 873"/>
              <a:gd name="T5" fmla="*/ 0 h 2327"/>
              <a:gd name="T6" fmla="*/ 421 w 873"/>
              <a:gd name="T7" fmla="*/ 513 h 2327"/>
              <a:gd name="T8" fmla="*/ 199 w 873"/>
              <a:gd name="T9" fmla="*/ 880 h 2327"/>
              <a:gd name="T10" fmla="*/ 322 w 873"/>
              <a:gd name="T11" fmla="*/ 972 h 2327"/>
              <a:gd name="T12" fmla="*/ 0 w 873"/>
              <a:gd name="T13" fmla="*/ 2326 h 2327"/>
              <a:gd name="T14" fmla="*/ 360 w 873"/>
              <a:gd name="T15" fmla="*/ 1829 h 2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3" h="2327">
                <a:moveTo>
                  <a:pt x="360" y="1829"/>
                </a:moveTo>
                <a:lnTo>
                  <a:pt x="872" y="765"/>
                </a:lnTo>
                <a:lnTo>
                  <a:pt x="681" y="0"/>
                </a:lnTo>
                <a:lnTo>
                  <a:pt x="421" y="513"/>
                </a:lnTo>
                <a:lnTo>
                  <a:pt x="199" y="880"/>
                </a:lnTo>
                <a:lnTo>
                  <a:pt x="322" y="972"/>
                </a:lnTo>
                <a:lnTo>
                  <a:pt x="0" y="2326"/>
                </a:lnTo>
                <a:lnTo>
                  <a:pt x="360" y="1829"/>
                </a:lnTo>
              </a:path>
            </a:pathLst>
          </a:custGeom>
          <a:solidFill>
            <a:srgbClr val="3EA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Line 424">
            <a:extLst>
              <a:ext uri="{FF2B5EF4-FFF2-40B4-BE49-F238E27FC236}">
                <a16:creationId xmlns:a16="http://schemas.microsoft.com/office/drawing/2014/main" id="{A025DEEC-CE5E-3B4A-877D-7CDBFB479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7214" y="2919246"/>
            <a:ext cx="4656505" cy="5499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0" name="Freeform 425">
            <a:extLst>
              <a:ext uri="{FF2B5EF4-FFF2-40B4-BE49-F238E27FC236}">
                <a16:creationId xmlns:a16="http://schemas.microsoft.com/office/drawing/2014/main" id="{FA02993C-FBF2-1B43-850C-14CFBA73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239" y="2869769"/>
            <a:ext cx="93462" cy="93458"/>
          </a:xfrm>
          <a:custGeom>
            <a:avLst/>
            <a:gdLst>
              <a:gd name="T0" fmla="*/ 38 w 77"/>
              <a:gd name="T1" fmla="*/ 76 h 77"/>
              <a:gd name="T2" fmla="*/ 38 w 77"/>
              <a:gd name="T3" fmla="*/ 76 h 77"/>
              <a:gd name="T4" fmla="*/ 76 w 77"/>
              <a:gd name="T5" fmla="*/ 38 h 77"/>
              <a:gd name="T6" fmla="*/ 38 w 77"/>
              <a:gd name="T7" fmla="*/ 0 h 77"/>
              <a:gd name="T8" fmla="*/ 0 w 77"/>
              <a:gd name="T9" fmla="*/ 38 h 77"/>
              <a:gd name="T10" fmla="*/ 38 w 77"/>
              <a:gd name="T1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7">
                <a:moveTo>
                  <a:pt x="38" y="76"/>
                </a:moveTo>
                <a:lnTo>
                  <a:pt x="38" y="76"/>
                </a:lnTo>
                <a:cubicBezTo>
                  <a:pt x="61" y="76"/>
                  <a:pt x="76" y="61"/>
                  <a:pt x="76" y="38"/>
                </a:cubicBezTo>
                <a:cubicBezTo>
                  <a:pt x="76" y="15"/>
                  <a:pt x="61" y="0"/>
                  <a:pt x="38" y="0"/>
                </a:cubicBezTo>
                <a:cubicBezTo>
                  <a:pt x="15" y="0"/>
                  <a:pt x="0" y="15"/>
                  <a:pt x="0" y="38"/>
                </a:cubicBezTo>
                <a:cubicBezTo>
                  <a:pt x="0" y="61"/>
                  <a:pt x="15" y="76"/>
                  <a:pt x="38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Line 426">
            <a:extLst>
              <a:ext uri="{FF2B5EF4-FFF2-40B4-BE49-F238E27FC236}">
                <a16:creationId xmlns:a16="http://schemas.microsoft.com/office/drawing/2014/main" id="{80C89E22-0D5F-B942-861D-6526A9A04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7214" y="6118874"/>
            <a:ext cx="4656505" cy="5499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2" name="Freeform 427">
            <a:extLst>
              <a:ext uri="{FF2B5EF4-FFF2-40B4-BE49-F238E27FC236}">
                <a16:creationId xmlns:a16="http://schemas.microsoft.com/office/drawing/2014/main" id="{59EB5AB5-22C3-5F4F-A1CC-B9B7C86A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239" y="6069397"/>
            <a:ext cx="93462" cy="98958"/>
          </a:xfrm>
          <a:custGeom>
            <a:avLst/>
            <a:gdLst>
              <a:gd name="T0" fmla="*/ 38 w 77"/>
              <a:gd name="T1" fmla="*/ 77 h 78"/>
              <a:gd name="T2" fmla="*/ 38 w 77"/>
              <a:gd name="T3" fmla="*/ 77 h 78"/>
              <a:gd name="T4" fmla="*/ 76 w 77"/>
              <a:gd name="T5" fmla="*/ 39 h 78"/>
              <a:gd name="T6" fmla="*/ 38 w 77"/>
              <a:gd name="T7" fmla="*/ 0 h 78"/>
              <a:gd name="T8" fmla="*/ 0 w 77"/>
              <a:gd name="T9" fmla="*/ 39 h 78"/>
              <a:gd name="T10" fmla="*/ 38 w 77"/>
              <a:gd name="T11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38" y="77"/>
                </a:moveTo>
                <a:lnTo>
                  <a:pt x="38" y="77"/>
                </a:lnTo>
                <a:cubicBezTo>
                  <a:pt x="61" y="77"/>
                  <a:pt x="76" y="54"/>
                  <a:pt x="76" y="39"/>
                </a:cubicBezTo>
                <a:cubicBezTo>
                  <a:pt x="76" y="16"/>
                  <a:pt x="61" y="0"/>
                  <a:pt x="38" y="0"/>
                </a:cubicBezTo>
                <a:cubicBezTo>
                  <a:pt x="15" y="0"/>
                  <a:pt x="0" y="16"/>
                  <a:pt x="0" y="39"/>
                </a:cubicBezTo>
                <a:cubicBezTo>
                  <a:pt x="0" y="54"/>
                  <a:pt x="15" y="77"/>
                  <a:pt x="38" y="7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Line 428">
            <a:extLst>
              <a:ext uri="{FF2B5EF4-FFF2-40B4-BE49-F238E27FC236}">
                <a16:creationId xmlns:a16="http://schemas.microsoft.com/office/drawing/2014/main" id="{74BDF970-2F8B-264D-A233-420628BE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7214" y="8603808"/>
            <a:ext cx="4656505" cy="5499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4" name="Freeform 429">
            <a:extLst>
              <a:ext uri="{FF2B5EF4-FFF2-40B4-BE49-F238E27FC236}">
                <a16:creationId xmlns:a16="http://schemas.microsoft.com/office/drawing/2014/main" id="{7C2E916C-D1CD-7A42-91D4-A5238E16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239" y="8554331"/>
            <a:ext cx="93462" cy="98958"/>
          </a:xfrm>
          <a:custGeom>
            <a:avLst/>
            <a:gdLst>
              <a:gd name="T0" fmla="*/ 38 w 77"/>
              <a:gd name="T1" fmla="*/ 77 h 78"/>
              <a:gd name="T2" fmla="*/ 38 w 77"/>
              <a:gd name="T3" fmla="*/ 77 h 78"/>
              <a:gd name="T4" fmla="*/ 76 w 77"/>
              <a:gd name="T5" fmla="*/ 39 h 78"/>
              <a:gd name="T6" fmla="*/ 38 w 77"/>
              <a:gd name="T7" fmla="*/ 0 h 78"/>
              <a:gd name="T8" fmla="*/ 0 w 77"/>
              <a:gd name="T9" fmla="*/ 39 h 78"/>
              <a:gd name="T10" fmla="*/ 38 w 77"/>
              <a:gd name="T11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38" y="77"/>
                </a:moveTo>
                <a:lnTo>
                  <a:pt x="38" y="77"/>
                </a:lnTo>
                <a:cubicBezTo>
                  <a:pt x="61" y="77"/>
                  <a:pt x="76" y="62"/>
                  <a:pt x="76" y="39"/>
                </a:cubicBezTo>
                <a:cubicBezTo>
                  <a:pt x="76" y="16"/>
                  <a:pt x="61" y="0"/>
                  <a:pt x="38" y="0"/>
                </a:cubicBezTo>
                <a:cubicBezTo>
                  <a:pt x="15" y="0"/>
                  <a:pt x="0" y="16"/>
                  <a:pt x="0" y="39"/>
                </a:cubicBezTo>
                <a:cubicBezTo>
                  <a:pt x="0" y="62"/>
                  <a:pt x="15" y="77"/>
                  <a:pt x="38" y="7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Line 430">
            <a:extLst>
              <a:ext uri="{FF2B5EF4-FFF2-40B4-BE49-F238E27FC236}">
                <a16:creationId xmlns:a16="http://schemas.microsoft.com/office/drawing/2014/main" id="{6DA7B809-FEC8-374A-930D-1A16F71A2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7214" y="10940308"/>
            <a:ext cx="4656505" cy="5496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Freeform 431">
            <a:extLst>
              <a:ext uri="{FF2B5EF4-FFF2-40B4-BE49-F238E27FC236}">
                <a16:creationId xmlns:a16="http://schemas.microsoft.com/office/drawing/2014/main" id="{37CC64F0-29A8-8F4D-ACB9-FAF476FE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239" y="10896327"/>
            <a:ext cx="93462" cy="98958"/>
          </a:xfrm>
          <a:custGeom>
            <a:avLst/>
            <a:gdLst>
              <a:gd name="T0" fmla="*/ 38 w 77"/>
              <a:gd name="T1" fmla="*/ 77 h 78"/>
              <a:gd name="T2" fmla="*/ 38 w 77"/>
              <a:gd name="T3" fmla="*/ 77 h 78"/>
              <a:gd name="T4" fmla="*/ 76 w 77"/>
              <a:gd name="T5" fmla="*/ 38 h 78"/>
              <a:gd name="T6" fmla="*/ 38 w 77"/>
              <a:gd name="T7" fmla="*/ 0 h 78"/>
              <a:gd name="T8" fmla="*/ 0 w 77"/>
              <a:gd name="T9" fmla="*/ 38 h 78"/>
              <a:gd name="T10" fmla="*/ 38 w 77"/>
              <a:gd name="T11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38" y="77"/>
                </a:moveTo>
                <a:lnTo>
                  <a:pt x="38" y="77"/>
                </a:lnTo>
                <a:cubicBezTo>
                  <a:pt x="61" y="77"/>
                  <a:pt x="76" y="54"/>
                  <a:pt x="76" y="38"/>
                </a:cubicBezTo>
                <a:cubicBezTo>
                  <a:pt x="76" y="16"/>
                  <a:pt x="61" y="0"/>
                  <a:pt x="38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4"/>
                  <a:pt x="15" y="77"/>
                  <a:pt x="38" y="7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2">
            <a:extLst>
              <a:ext uri="{FF2B5EF4-FFF2-40B4-BE49-F238E27FC236}">
                <a16:creationId xmlns:a16="http://schemas.microsoft.com/office/drawing/2014/main" id="{4F6A51CF-8F8E-B14A-A96C-8F633E6D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554" y="2127586"/>
            <a:ext cx="1583321" cy="1583321"/>
          </a:xfrm>
          <a:custGeom>
            <a:avLst/>
            <a:gdLst>
              <a:gd name="T0" fmla="*/ 1270 w 1271"/>
              <a:gd name="T1" fmla="*/ 635 h 1271"/>
              <a:gd name="T2" fmla="*/ 1270 w 1271"/>
              <a:gd name="T3" fmla="*/ 635 h 1271"/>
              <a:gd name="T4" fmla="*/ 635 w 1271"/>
              <a:gd name="T5" fmla="*/ 1270 h 1271"/>
              <a:gd name="T6" fmla="*/ 0 w 1271"/>
              <a:gd name="T7" fmla="*/ 635 h 1271"/>
              <a:gd name="T8" fmla="*/ 635 w 1271"/>
              <a:gd name="T9" fmla="*/ 0 h 1271"/>
              <a:gd name="T10" fmla="*/ 1270 w 1271"/>
              <a:gd name="T11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1" h="1271">
                <a:moveTo>
                  <a:pt x="1270" y="635"/>
                </a:moveTo>
                <a:lnTo>
                  <a:pt x="1270" y="635"/>
                </a:lnTo>
                <a:cubicBezTo>
                  <a:pt x="1270" y="987"/>
                  <a:pt x="979" y="1270"/>
                  <a:pt x="635" y="1270"/>
                </a:cubicBezTo>
                <a:cubicBezTo>
                  <a:pt x="283" y="1270"/>
                  <a:pt x="0" y="987"/>
                  <a:pt x="0" y="635"/>
                </a:cubicBezTo>
                <a:cubicBezTo>
                  <a:pt x="0" y="283"/>
                  <a:pt x="283" y="0"/>
                  <a:pt x="635" y="0"/>
                </a:cubicBezTo>
                <a:cubicBezTo>
                  <a:pt x="979" y="0"/>
                  <a:pt x="1270" y="283"/>
                  <a:pt x="1270" y="63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3">
            <a:extLst>
              <a:ext uri="{FF2B5EF4-FFF2-40B4-BE49-F238E27FC236}">
                <a16:creationId xmlns:a16="http://schemas.microsoft.com/office/drawing/2014/main" id="{AC8C8F0D-EB07-884A-9EED-C923E1E0C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554" y="5327214"/>
            <a:ext cx="1583321" cy="1583321"/>
          </a:xfrm>
          <a:custGeom>
            <a:avLst/>
            <a:gdLst>
              <a:gd name="T0" fmla="*/ 1270 w 1271"/>
              <a:gd name="T1" fmla="*/ 635 h 1270"/>
              <a:gd name="T2" fmla="*/ 1270 w 1271"/>
              <a:gd name="T3" fmla="*/ 635 h 1270"/>
              <a:gd name="T4" fmla="*/ 635 w 1271"/>
              <a:gd name="T5" fmla="*/ 1269 h 1270"/>
              <a:gd name="T6" fmla="*/ 0 w 1271"/>
              <a:gd name="T7" fmla="*/ 635 h 1270"/>
              <a:gd name="T8" fmla="*/ 635 w 1271"/>
              <a:gd name="T9" fmla="*/ 0 h 1270"/>
              <a:gd name="T10" fmla="*/ 1270 w 1271"/>
              <a:gd name="T11" fmla="*/ 635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1" h="1270">
                <a:moveTo>
                  <a:pt x="1270" y="635"/>
                </a:moveTo>
                <a:lnTo>
                  <a:pt x="1270" y="635"/>
                </a:lnTo>
                <a:cubicBezTo>
                  <a:pt x="1270" y="979"/>
                  <a:pt x="979" y="1269"/>
                  <a:pt x="635" y="1269"/>
                </a:cubicBezTo>
                <a:cubicBezTo>
                  <a:pt x="283" y="1269"/>
                  <a:pt x="0" y="979"/>
                  <a:pt x="0" y="635"/>
                </a:cubicBezTo>
                <a:cubicBezTo>
                  <a:pt x="0" y="283"/>
                  <a:pt x="283" y="0"/>
                  <a:pt x="635" y="0"/>
                </a:cubicBezTo>
                <a:cubicBezTo>
                  <a:pt x="979" y="0"/>
                  <a:pt x="1270" y="283"/>
                  <a:pt x="1270" y="63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4">
            <a:extLst>
              <a:ext uri="{FF2B5EF4-FFF2-40B4-BE49-F238E27FC236}">
                <a16:creationId xmlns:a16="http://schemas.microsoft.com/office/drawing/2014/main" id="{958BD7FA-A3C2-CF49-AAA8-69483CCB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554" y="7812148"/>
            <a:ext cx="1583321" cy="1583321"/>
          </a:xfrm>
          <a:custGeom>
            <a:avLst/>
            <a:gdLst>
              <a:gd name="T0" fmla="*/ 1270 w 1271"/>
              <a:gd name="T1" fmla="*/ 635 h 1271"/>
              <a:gd name="T2" fmla="*/ 1270 w 1271"/>
              <a:gd name="T3" fmla="*/ 635 h 1271"/>
              <a:gd name="T4" fmla="*/ 635 w 1271"/>
              <a:gd name="T5" fmla="*/ 1270 h 1271"/>
              <a:gd name="T6" fmla="*/ 0 w 1271"/>
              <a:gd name="T7" fmla="*/ 635 h 1271"/>
              <a:gd name="T8" fmla="*/ 635 w 1271"/>
              <a:gd name="T9" fmla="*/ 0 h 1271"/>
              <a:gd name="T10" fmla="*/ 1270 w 1271"/>
              <a:gd name="T11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1" h="1271">
                <a:moveTo>
                  <a:pt x="1270" y="635"/>
                </a:moveTo>
                <a:lnTo>
                  <a:pt x="1270" y="635"/>
                </a:lnTo>
                <a:cubicBezTo>
                  <a:pt x="1270" y="987"/>
                  <a:pt x="979" y="1270"/>
                  <a:pt x="635" y="1270"/>
                </a:cubicBezTo>
                <a:cubicBezTo>
                  <a:pt x="283" y="1270"/>
                  <a:pt x="0" y="987"/>
                  <a:pt x="0" y="635"/>
                </a:cubicBezTo>
                <a:cubicBezTo>
                  <a:pt x="0" y="283"/>
                  <a:pt x="283" y="0"/>
                  <a:pt x="635" y="0"/>
                </a:cubicBezTo>
                <a:cubicBezTo>
                  <a:pt x="979" y="0"/>
                  <a:pt x="1270" y="283"/>
                  <a:pt x="1270" y="63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5">
            <a:extLst>
              <a:ext uri="{FF2B5EF4-FFF2-40B4-BE49-F238E27FC236}">
                <a16:creationId xmlns:a16="http://schemas.microsoft.com/office/drawing/2014/main" id="{373883A7-B574-8C4A-A2B2-3AC35AA5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554" y="10148648"/>
            <a:ext cx="1583321" cy="1583321"/>
          </a:xfrm>
          <a:custGeom>
            <a:avLst/>
            <a:gdLst>
              <a:gd name="T0" fmla="*/ 1270 w 1271"/>
              <a:gd name="T1" fmla="*/ 635 h 1271"/>
              <a:gd name="T2" fmla="*/ 1270 w 1271"/>
              <a:gd name="T3" fmla="*/ 635 h 1271"/>
              <a:gd name="T4" fmla="*/ 635 w 1271"/>
              <a:gd name="T5" fmla="*/ 1270 h 1271"/>
              <a:gd name="T6" fmla="*/ 0 w 1271"/>
              <a:gd name="T7" fmla="*/ 635 h 1271"/>
              <a:gd name="T8" fmla="*/ 635 w 1271"/>
              <a:gd name="T9" fmla="*/ 0 h 1271"/>
              <a:gd name="T10" fmla="*/ 1270 w 1271"/>
              <a:gd name="T11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1" h="1271">
                <a:moveTo>
                  <a:pt x="1270" y="635"/>
                </a:moveTo>
                <a:lnTo>
                  <a:pt x="1270" y="635"/>
                </a:lnTo>
                <a:cubicBezTo>
                  <a:pt x="1270" y="980"/>
                  <a:pt x="979" y="1270"/>
                  <a:pt x="635" y="1270"/>
                </a:cubicBezTo>
                <a:cubicBezTo>
                  <a:pt x="283" y="1270"/>
                  <a:pt x="0" y="980"/>
                  <a:pt x="0" y="635"/>
                </a:cubicBezTo>
                <a:cubicBezTo>
                  <a:pt x="0" y="283"/>
                  <a:pt x="283" y="0"/>
                  <a:pt x="635" y="0"/>
                </a:cubicBezTo>
                <a:cubicBezTo>
                  <a:pt x="979" y="0"/>
                  <a:pt x="1270" y="283"/>
                  <a:pt x="1270" y="63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8">
            <a:extLst>
              <a:ext uri="{FF2B5EF4-FFF2-40B4-BE49-F238E27FC236}">
                <a16:creationId xmlns:a16="http://schemas.microsoft.com/office/drawing/2014/main" id="{47863337-8380-DE42-A69D-9E47B8E5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064" y="2655359"/>
            <a:ext cx="648722" cy="621235"/>
          </a:xfrm>
          <a:custGeom>
            <a:avLst/>
            <a:gdLst>
              <a:gd name="T0" fmla="*/ 443 w 521"/>
              <a:gd name="T1" fmla="*/ 497 h 498"/>
              <a:gd name="T2" fmla="*/ 443 w 521"/>
              <a:gd name="T3" fmla="*/ 497 h 498"/>
              <a:gd name="T4" fmla="*/ 76 w 521"/>
              <a:gd name="T5" fmla="*/ 497 h 498"/>
              <a:gd name="T6" fmla="*/ 0 w 521"/>
              <a:gd name="T7" fmla="*/ 421 h 498"/>
              <a:gd name="T8" fmla="*/ 0 w 521"/>
              <a:gd name="T9" fmla="*/ 77 h 498"/>
              <a:gd name="T10" fmla="*/ 76 w 521"/>
              <a:gd name="T11" fmla="*/ 0 h 498"/>
              <a:gd name="T12" fmla="*/ 107 w 521"/>
              <a:gd name="T13" fmla="*/ 0 h 498"/>
              <a:gd name="T14" fmla="*/ 107 w 521"/>
              <a:gd name="T15" fmla="*/ 46 h 498"/>
              <a:gd name="T16" fmla="*/ 76 w 521"/>
              <a:gd name="T17" fmla="*/ 46 h 498"/>
              <a:gd name="T18" fmla="*/ 46 w 521"/>
              <a:gd name="T19" fmla="*/ 77 h 498"/>
              <a:gd name="T20" fmla="*/ 46 w 521"/>
              <a:gd name="T21" fmla="*/ 421 h 498"/>
              <a:gd name="T22" fmla="*/ 76 w 521"/>
              <a:gd name="T23" fmla="*/ 452 h 498"/>
              <a:gd name="T24" fmla="*/ 443 w 521"/>
              <a:gd name="T25" fmla="*/ 452 h 498"/>
              <a:gd name="T26" fmla="*/ 474 w 521"/>
              <a:gd name="T27" fmla="*/ 421 h 498"/>
              <a:gd name="T28" fmla="*/ 474 w 521"/>
              <a:gd name="T29" fmla="*/ 77 h 498"/>
              <a:gd name="T30" fmla="*/ 443 w 521"/>
              <a:gd name="T31" fmla="*/ 46 h 498"/>
              <a:gd name="T32" fmla="*/ 405 w 521"/>
              <a:gd name="T33" fmla="*/ 46 h 498"/>
              <a:gd name="T34" fmla="*/ 405 w 521"/>
              <a:gd name="T35" fmla="*/ 0 h 498"/>
              <a:gd name="T36" fmla="*/ 443 w 521"/>
              <a:gd name="T37" fmla="*/ 0 h 498"/>
              <a:gd name="T38" fmla="*/ 520 w 521"/>
              <a:gd name="T39" fmla="*/ 77 h 498"/>
              <a:gd name="T40" fmla="*/ 520 w 521"/>
              <a:gd name="T41" fmla="*/ 421 h 498"/>
              <a:gd name="T42" fmla="*/ 443 w 521"/>
              <a:gd name="T43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1" h="498">
                <a:moveTo>
                  <a:pt x="443" y="497"/>
                </a:moveTo>
                <a:lnTo>
                  <a:pt x="443" y="497"/>
                </a:lnTo>
                <a:cubicBezTo>
                  <a:pt x="76" y="497"/>
                  <a:pt x="76" y="497"/>
                  <a:pt x="76" y="497"/>
                </a:cubicBezTo>
                <a:cubicBezTo>
                  <a:pt x="30" y="497"/>
                  <a:pt x="0" y="467"/>
                  <a:pt x="0" y="42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0" y="0"/>
                  <a:pt x="7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46" y="61"/>
                  <a:pt x="46" y="77"/>
                </a:cubicBezTo>
                <a:cubicBezTo>
                  <a:pt x="46" y="421"/>
                  <a:pt x="46" y="421"/>
                  <a:pt x="46" y="421"/>
                </a:cubicBezTo>
                <a:cubicBezTo>
                  <a:pt x="46" y="436"/>
                  <a:pt x="61" y="452"/>
                  <a:pt x="76" y="452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59" y="452"/>
                  <a:pt x="474" y="436"/>
                  <a:pt x="474" y="421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61"/>
                  <a:pt x="459" y="46"/>
                  <a:pt x="443" y="46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05" y="0"/>
                  <a:pt x="405" y="0"/>
                  <a:pt x="405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82" y="0"/>
                  <a:pt x="520" y="31"/>
                  <a:pt x="520" y="77"/>
                </a:cubicBezTo>
                <a:cubicBezTo>
                  <a:pt x="520" y="421"/>
                  <a:pt x="520" y="421"/>
                  <a:pt x="520" y="421"/>
                </a:cubicBezTo>
                <a:cubicBezTo>
                  <a:pt x="520" y="467"/>
                  <a:pt x="482" y="497"/>
                  <a:pt x="443" y="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9">
            <a:extLst>
              <a:ext uri="{FF2B5EF4-FFF2-40B4-BE49-F238E27FC236}">
                <a16:creationId xmlns:a16="http://schemas.microsoft.com/office/drawing/2014/main" id="{5B91A9CE-D252-B849-AF3C-A68E870AF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488" y="2567397"/>
            <a:ext cx="285877" cy="60476"/>
          </a:xfrm>
          <a:custGeom>
            <a:avLst/>
            <a:gdLst>
              <a:gd name="T0" fmla="*/ 230 w 231"/>
              <a:gd name="T1" fmla="*/ 46 h 47"/>
              <a:gd name="T2" fmla="*/ 0 w 231"/>
              <a:gd name="T3" fmla="*/ 46 h 47"/>
              <a:gd name="T4" fmla="*/ 0 w 231"/>
              <a:gd name="T5" fmla="*/ 0 h 47"/>
              <a:gd name="T6" fmla="*/ 230 w 231"/>
              <a:gd name="T7" fmla="*/ 0 h 47"/>
              <a:gd name="T8" fmla="*/ 230 w 2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7">
                <a:moveTo>
                  <a:pt x="230" y="46"/>
                </a:moveTo>
                <a:lnTo>
                  <a:pt x="0" y="46"/>
                </a:lnTo>
                <a:lnTo>
                  <a:pt x="0" y="0"/>
                </a:lnTo>
                <a:lnTo>
                  <a:pt x="230" y="0"/>
                </a:lnTo>
                <a:lnTo>
                  <a:pt x="230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0">
            <a:extLst>
              <a:ext uri="{FF2B5EF4-FFF2-40B4-BE49-F238E27FC236}">
                <a16:creationId xmlns:a16="http://schemas.microsoft.com/office/drawing/2014/main" id="{05B27CB5-7ED7-4B49-BE39-CB6B9F5F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8413" y="2567397"/>
            <a:ext cx="192416" cy="142939"/>
          </a:xfrm>
          <a:custGeom>
            <a:avLst/>
            <a:gdLst>
              <a:gd name="T0" fmla="*/ 38 w 154"/>
              <a:gd name="T1" fmla="*/ 107 h 116"/>
              <a:gd name="T2" fmla="*/ 38 w 154"/>
              <a:gd name="T3" fmla="*/ 107 h 116"/>
              <a:gd name="T4" fmla="*/ 0 w 154"/>
              <a:gd name="T5" fmla="*/ 77 h 116"/>
              <a:gd name="T6" fmla="*/ 69 w 154"/>
              <a:gd name="T7" fmla="*/ 8 h 116"/>
              <a:gd name="T8" fmla="*/ 92 w 154"/>
              <a:gd name="T9" fmla="*/ 0 h 116"/>
              <a:gd name="T10" fmla="*/ 107 w 154"/>
              <a:gd name="T11" fmla="*/ 15 h 116"/>
              <a:gd name="T12" fmla="*/ 145 w 154"/>
              <a:gd name="T13" fmla="*/ 84 h 116"/>
              <a:gd name="T14" fmla="*/ 130 w 154"/>
              <a:gd name="T15" fmla="*/ 115 h 116"/>
              <a:gd name="T16" fmla="*/ 130 w 154"/>
              <a:gd name="T17" fmla="*/ 115 h 116"/>
              <a:gd name="T18" fmla="*/ 99 w 154"/>
              <a:gd name="T19" fmla="*/ 100 h 116"/>
              <a:gd name="T20" fmla="*/ 84 w 154"/>
              <a:gd name="T21" fmla="*/ 61 h 116"/>
              <a:gd name="T22" fmla="*/ 38 w 154"/>
              <a:gd name="T23" fmla="*/ 107 h 116"/>
              <a:gd name="T24" fmla="*/ 107 w 154"/>
              <a:gd name="T25" fmla="*/ 38 h 116"/>
              <a:gd name="T26" fmla="*/ 107 w 154"/>
              <a:gd name="T27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16">
                <a:moveTo>
                  <a:pt x="38" y="107"/>
                </a:moveTo>
                <a:lnTo>
                  <a:pt x="38" y="107"/>
                </a:lnTo>
                <a:cubicBezTo>
                  <a:pt x="0" y="77"/>
                  <a:pt x="0" y="77"/>
                  <a:pt x="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76" y="0"/>
                  <a:pt x="84" y="0"/>
                  <a:pt x="92" y="0"/>
                </a:cubicBezTo>
                <a:cubicBezTo>
                  <a:pt x="99" y="0"/>
                  <a:pt x="107" y="8"/>
                  <a:pt x="107" y="15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53" y="92"/>
                  <a:pt x="145" y="107"/>
                  <a:pt x="130" y="115"/>
                </a:cubicBezTo>
                <a:lnTo>
                  <a:pt x="130" y="115"/>
                </a:lnTo>
                <a:cubicBezTo>
                  <a:pt x="122" y="115"/>
                  <a:pt x="107" y="115"/>
                  <a:pt x="99" y="100"/>
                </a:cubicBezTo>
                <a:cubicBezTo>
                  <a:pt x="84" y="61"/>
                  <a:pt x="84" y="61"/>
                  <a:pt x="84" y="61"/>
                </a:cubicBezTo>
                <a:lnTo>
                  <a:pt x="38" y="107"/>
                </a:lnTo>
                <a:close/>
                <a:moveTo>
                  <a:pt x="107" y="38"/>
                </a:moveTo>
                <a:lnTo>
                  <a:pt x="107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1">
            <a:extLst>
              <a:ext uri="{FF2B5EF4-FFF2-40B4-BE49-F238E27FC236}">
                <a16:creationId xmlns:a16="http://schemas.microsoft.com/office/drawing/2014/main" id="{DB305B83-CBDC-6742-BCDF-9002B87C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6942" y="2655359"/>
            <a:ext cx="247396" cy="181424"/>
          </a:xfrm>
          <a:custGeom>
            <a:avLst/>
            <a:gdLst>
              <a:gd name="T0" fmla="*/ 84 w 200"/>
              <a:gd name="T1" fmla="*/ 145 h 146"/>
              <a:gd name="T2" fmla="*/ 84 w 200"/>
              <a:gd name="T3" fmla="*/ 145 h 146"/>
              <a:gd name="T4" fmla="*/ 84 w 200"/>
              <a:gd name="T5" fmla="*/ 145 h 146"/>
              <a:gd name="T6" fmla="*/ 54 w 200"/>
              <a:gd name="T7" fmla="*/ 130 h 146"/>
              <a:gd name="T8" fmla="*/ 0 w 200"/>
              <a:gd name="T9" fmla="*/ 69 h 146"/>
              <a:gd name="T10" fmla="*/ 54 w 200"/>
              <a:gd name="T11" fmla="*/ 8 h 146"/>
              <a:gd name="T12" fmla="*/ 92 w 200"/>
              <a:gd name="T13" fmla="*/ 38 h 146"/>
              <a:gd name="T14" fmla="*/ 61 w 200"/>
              <a:gd name="T15" fmla="*/ 69 h 146"/>
              <a:gd name="T16" fmla="*/ 84 w 200"/>
              <a:gd name="T17" fmla="*/ 92 h 146"/>
              <a:gd name="T18" fmla="*/ 161 w 200"/>
              <a:gd name="T19" fmla="*/ 8 h 146"/>
              <a:gd name="T20" fmla="*/ 191 w 200"/>
              <a:gd name="T21" fmla="*/ 8 h 146"/>
              <a:gd name="T22" fmla="*/ 191 w 200"/>
              <a:gd name="T23" fmla="*/ 8 h 146"/>
              <a:gd name="T24" fmla="*/ 191 w 200"/>
              <a:gd name="T25" fmla="*/ 38 h 146"/>
              <a:gd name="T26" fmla="*/ 107 w 200"/>
              <a:gd name="T27" fmla="*/ 130 h 146"/>
              <a:gd name="T28" fmla="*/ 84 w 200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46">
                <a:moveTo>
                  <a:pt x="84" y="145"/>
                </a:moveTo>
                <a:lnTo>
                  <a:pt x="84" y="145"/>
                </a:lnTo>
                <a:lnTo>
                  <a:pt x="84" y="145"/>
                </a:lnTo>
                <a:cubicBezTo>
                  <a:pt x="69" y="145"/>
                  <a:pt x="61" y="138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54" y="8"/>
                  <a:pt x="54" y="8"/>
                  <a:pt x="54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1" y="69"/>
                  <a:pt x="61" y="69"/>
                  <a:pt x="61" y="69"/>
                </a:cubicBezTo>
                <a:cubicBezTo>
                  <a:pt x="84" y="92"/>
                  <a:pt x="84" y="92"/>
                  <a:pt x="84" y="92"/>
                </a:cubicBezTo>
                <a:cubicBezTo>
                  <a:pt x="161" y="8"/>
                  <a:pt x="161" y="8"/>
                  <a:pt x="161" y="8"/>
                </a:cubicBezTo>
                <a:cubicBezTo>
                  <a:pt x="168" y="0"/>
                  <a:pt x="184" y="0"/>
                  <a:pt x="191" y="8"/>
                </a:cubicBezTo>
                <a:lnTo>
                  <a:pt x="191" y="8"/>
                </a:lnTo>
                <a:cubicBezTo>
                  <a:pt x="199" y="15"/>
                  <a:pt x="199" y="31"/>
                  <a:pt x="191" y="38"/>
                </a:cubicBezTo>
                <a:cubicBezTo>
                  <a:pt x="107" y="130"/>
                  <a:pt x="107" y="130"/>
                  <a:pt x="107" y="130"/>
                </a:cubicBezTo>
                <a:cubicBezTo>
                  <a:pt x="100" y="138"/>
                  <a:pt x="92" y="145"/>
                  <a:pt x="84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2">
            <a:extLst>
              <a:ext uri="{FF2B5EF4-FFF2-40B4-BE49-F238E27FC236}">
                <a16:creationId xmlns:a16="http://schemas.microsoft.com/office/drawing/2014/main" id="{39B1CE59-F44D-9F4D-9EAD-5091780B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5521" y="2567397"/>
            <a:ext cx="181420" cy="142939"/>
          </a:xfrm>
          <a:custGeom>
            <a:avLst/>
            <a:gdLst>
              <a:gd name="T0" fmla="*/ 115 w 146"/>
              <a:gd name="T1" fmla="*/ 107 h 116"/>
              <a:gd name="T2" fmla="*/ 115 w 146"/>
              <a:gd name="T3" fmla="*/ 107 h 116"/>
              <a:gd name="T4" fmla="*/ 145 w 146"/>
              <a:gd name="T5" fmla="*/ 77 h 116"/>
              <a:gd name="T6" fmla="*/ 76 w 146"/>
              <a:gd name="T7" fmla="*/ 8 h 116"/>
              <a:gd name="T8" fmla="*/ 61 w 146"/>
              <a:gd name="T9" fmla="*/ 0 h 116"/>
              <a:gd name="T10" fmla="*/ 38 w 146"/>
              <a:gd name="T11" fmla="*/ 15 h 116"/>
              <a:gd name="T12" fmla="*/ 7 w 146"/>
              <a:gd name="T13" fmla="*/ 84 h 116"/>
              <a:gd name="T14" fmla="*/ 15 w 146"/>
              <a:gd name="T15" fmla="*/ 115 h 116"/>
              <a:gd name="T16" fmla="*/ 15 w 146"/>
              <a:gd name="T17" fmla="*/ 115 h 116"/>
              <a:gd name="T18" fmla="*/ 46 w 146"/>
              <a:gd name="T19" fmla="*/ 100 h 116"/>
              <a:gd name="T20" fmla="*/ 69 w 146"/>
              <a:gd name="T21" fmla="*/ 61 h 116"/>
              <a:gd name="T22" fmla="*/ 115 w 146"/>
              <a:gd name="T23" fmla="*/ 107 h 116"/>
              <a:gd name="T24" fmla="*/ 46 w 146"/>
              <a:gd name="T25" fmla="*/ 38 h 116"/>
              <a:gd name="T26" fmla="*/ 46 w 146"/>
              <a:gd name="T27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6">
                <a:moveTo>
                  <a:pt x="115" y="107"/>
                </a:moveTo>
                <a:lnTo>
                  <a:pt x="115" y="107"/>
                </a:lnTo>
                <a:cubicBezTo>
                  <a:pt x="145" y="77"/>
                  <a:pt x="145" y="77"/>
                  <a:pt x="145" y="77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0"/>
                  <a:pt x="69" y="0"/>
                  <a:pt x="61" y="0"/>
                </a:cubicBezTo>
                <a:cubicBezTo>
                  <a:pt x="53" y="0"/>
                  <a:pt x="46" y="8"/>
                  <a:pt x="38" y="15"/>
                </a:cubicBezTo>
                <a:cubicBezTo>
                  <a:pt x="7" y="84"/>
                  <a:pt x="7" y="84"/>
                  <a:pt x="7" y="84"/>
                </a:cubicBezTo>
                <a:cubicBezTo>
                  <a:pt x="0" y="92"/>
                  <a:pt x="7" y="107"/>
                  <a:pt x="15" y="115"/>
                </a:cubicBezTo>
                <a:lnTo>
                  <a:pt x="15" y="115"/>
                </a:lnTo>
                <a:cubicBezTo>
                  <a:pt x="30" y="115"/>
                  <a:pt x="38" y="115"/>
                  <a:pt x="46" y="100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07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3">
            <a:extLst>
              <a:ext uri="{FF2B5EF4-FFF2-40B4-BE49-F238E27FC236}">
                <a16:creationId xmlns:a16="http://schemas.microsoft.com/office/drawing/2014/main" id="{3611FC7C-F0C0-1247-9A0B-25D72A07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5521" y="2655359"/>
            <a:ext cx="258387" cy="181424"/>
          </a:xfrm>
          <a:custGeom>
            <a:avLst/>
            <a:gdLst>
              <a:gd name="T0" fmla="*/ 122 w 207"/>
              <a:gd name="T1" fmla="*/ 145 h 146"/>
              <a:gd name="T2" fmla="*/ 122 w 207"/>
              <a:gd name="T3" fmla="*/ 145 h 146"/>
              <a:gd name="T4" fmla="*/ 122 w 207"/>
              <a:gd name="T5" fmla="*/ 145 h 146"/>
              <a:gd name="T6" fmla="*/ 153 w 207"/>
              <a:gd name="T7" fmla="*/ 130 h 146"/>
              <a:gd name="T8" fmla="*/ 206 w 207"/>
              <a:gd name="T9" fmla="*/ 69 h 146"/>
              <a:gd name="T10" fmla="*/ 145 w 207"/>
              <a:gd name="T11" fmla="*/ 8 h 146"/>
              <a:gd name="T12" fmla="*/ 115 w 207"/>
              <a:gd name="T13" fmla="*/ 38 h 146"/>
              <a:gd name="T14" fmla="*/ 145 w 207"/>
              <a:gd name="T15" fmla="*/ 69 h 146"/>
              <a:gd name="T16" fmla="*/ 122 w 207"/>
              <a:gd name="T17" fmla="*/ 92 h 146"/>
              <a:gd name="T18" fmla="*/ 46 w 207"/>
              <a:gd name="T19" fmla="*/ 8 h 146"/>
              <a:gd name="T20" fmla="*/ 15 w 207"/>
              <a:gd name="T21" fmla="*/ 8 h 146"/>
              <a:gd name="T22" fmla="*/ 15 w 207"/>
              <a:gd name="T23" fmla="*/ 8 h 146"/>
              <a:gd name="T24" fmla="*/ 7 w 207"/>
              <a:gd name="T25" fmla="*/ 38 h 146"/>
              <a:gd name="T26" fmla="*/ 92 w 207"/>
              <a:gd name="T27" fmla="*/ 130 h 146"/>
              <a:gd name="T28" fmla="*/ 122 w 207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146">
                <a:moveTo>
                  <a:pt x="122" y="145"/>
                </a:moveTo>
                <a:lnTo>
                  <a:pt x="122" y="145"/>
                </a:lnTo>
                <a:lnTo>
                  <a:pt x="122" y="145"/>
                </a:lnTo>
                <a:cubicBezTo>
                  <a:pt x="138" y="145"/>
                  <a:pt x="145" y="138"/>
                  <a:pt x="153" y="130"/>
                </a:cubicBezTo>
                <a:cubicBezTo>
                  <a:pt x="206" y="69"/>
                  <a:pt x="206" y="69"/>
                  <a:pt x="206" y="69"/>
                </a:cubicBezTo>
                <a:cubicBezTo>
                  <a:pt x="145" y="8"/>
                  <a:pt x="145" y="8"/>
                  <a:pt x="145" y="8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22" y="92"/>
                  <a:pt x="122" y="92"/>
                  <a:pt x="122" y="92"/>
                </a:cubicBezTo>
                <a:cubicBezTo>
                  <a:pt x="46" y="8"/>
                  <a:pt x="46" y="8"/>
                  <a:pt x="46" y="8"/>
                </a:cubicBezTo>
                <a:cubicBezTo>
                  <a:pt x="38" y="0"/>
                  <a:pt x="23" y="0"/>
                  <a:pt x="15" y="8"/>
                </a:cubicBezTo>
                <a:lnTo>
                  <a:pt x="15" y="8"/>
                </a:lnTo>
                <a:cubicBezTo>
                  <a:pt x="0" y="15"/>
                  <a:pt x="0" y="31"/>
                  <a:pt x="7" y="38"/>
                </a:cubicBezTo>
                <a:cubicBezTo>
                  <a:pt x="92" y="130"/>
                  <a:pt x="92" y="130"/>
                  <a:pt x="92" y="130"/>
                </a:cubicBezTo>
                <a:cubicBezTo>
                  <a:pt x="99" y="138"/>
                  <a:pt x="115" y="145"/>
                  <a:pt x="122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4">
            <a:extLst>
              <a:ext uri="{FF2B5EF4-FFF2-40B4-BE49-F238E27FC236}">
                <a16:creationId xmlns:a16="http://schemas.microsoft.com/office/drawing/2014/main" id="{FEB2CFE5-F99A-034B-96F1-BC4A5B6B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3389" y="2913750"/>
            <a:ext cx="131943" cy="38482"/>
          </a:xfrm>
          <a:custGeom>
            <a:avLst/>
            <a:gdLst>
              <a:gd name="T0" fmla="*/ 0 w 108"/>
              <a:gd name="T1" fmla="*/ 15 h 31"/>
              <a:gd name="T2" fmla="*/ 0 w 108"/>
              <a:gd name="T3" fmla="*/ 15 h 31"/>
              <a:gd name="T4" fmla="*/ 0 w 108"/>
              <a:gd name="T5" fmla="*/ 15 h 31"/>
              <a:gd name="T6" fmla="*/ 15 w 108"/>
              <a:gd name="T7" fmla="*/ 0 h 31"/>
              <a:gd name="T8" fmla="*/ 84 w 108"/>
              <a:gd name="T9" fmla="*/ 0 h 31"/>
              <a:gd name="T10" fmla="*/ 107 w 108"/>
              <a:gd name="T11" fmla="*/ 15 h 31"/>
              <a:gd name="T12" fmla="*/ 107 w 108"/>
              <a:gd name="T13" fmla="*/ 15 h 31"/>
              <a:gd name="T14" fmla="*/ 84 w 108"/>
              <a:gd name="T15" fmla="*/ 30 h 31"/>
              <a:gd name="T16" fmla="*/ 15 w 108"/>
              <a:gd name="T17" fmla="*/ 30 h 31"/>
              <a:gd name="T18" fmla="*/ 0 w 108"/>
              <a:gd name="T1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9" y="0"/>
                  <a:pt x="107" y="7"/>
                  <a:pt x="107" y="15"/>
                </a:cubicBezTo>
                <a:lnTo>
                  <a:pt x="107" y="15"/>
                </a:lnTo>
                <a:cubicBezTo>
                  <a:pt x="107" y="23"/>
                  <a:pt x="99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5">
            <a:extLst>
              <a:ext uri="{FF2B5EF4-FFF2-40B4-BE49-F238E27FC236}">
                <a16:creationId xmlns:a16="http://schemas.microsoft.com/office/drawing/2014/main" id="{264DCDE6-51E6-C744-B86F-A3BA803B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937" y="2919246"/>
            <a:ext cx="38485" cy="324363"/>
          </a:xfrm>
          <a:custGeom>
            <a:avLst/>
            <a:gdLst>
              <a:gd name="T0" fmla="*/ 30 w 31"/>
              <a:gd name="T1" fmla="*/ 261 h 262"/>
              <a:gd name="T2" fmla="*/ 30 w 31"/>
              <a:gd name="T3" fmla="*/ 261 h 262"/>
              <a:gd name="T4" fmla="*/ 0 w 31"/>
              <a:gd name="T5" fmla="*/ 261 h 262"/>
              <a:gd name="T6" fmla="*/ 0 w 31"/>
              <a:gd name="T7" fmla="*/ 16 h 262"/>
              <a:gd name="T8" fmla="*/ 15 w 31"/>
              <a:gd name="T9" fmla="*/ 0 h 262"/>
              <a:gd name="T10" fmla="*/ 15 w 31"/>
              <a:gd name="T11" fmla="*/ 0 h 262"/>
              <a:gd name="T12" fmla="*/ 30 w 31"/>
              <a:gd name="T13" fmla="*/ 16 h 262"/>
              <a:gd name="T14" fmla="*/ 30 w 31"/>
              <a:gd name="T15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262">
                <a:moveTo>
                  <a:pt x="30" y="261"/>
                </a:moveTo>
                <a:lnTo>
                  <a:pt x="30" y="261"/>
                </a:lnTo>
                <a:cubicBezTo>
                  <a:pt x="0" y="261"/>
                  <a:pt x="0" y="261"/>
                  <a:pt x="0" y="26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8"/>
                  <a:pt x="30" y="16"/>
                </a:cubicBezTo>
                <a:lnTo>
                  <a:pt x="30" y="2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56">
            <a:extLst>
              <a:ext uri="{FF2B5EF4-FFF2-40B4-BE49-F238E27FC236}">
                <a16:creationId xmlns:a16="http://schemas.microsoft.com/office/drawing/2014/main" id="{CF199A9F-BC21-524A-862E-E6412AC24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8932" y="5981435"/>
            <a:ext cx="241896" cy="258387"/>
          </a:xfrm>
          <a:custGeom>
            <a:avLst/>
            <a:gdLst>
              <a:gd name="T0" fmla="*/ 8 w 193"/>
              <a:gd name="T1" fmla="*/ 199 h 208"/>
              <a:gd name="T2" fmla="*/ 8 w 193"/>
              <a:gd name="T3" fmla="*/ 199 h 208"/>
              <a:gd name="T4" fmla="*/ 8 w 193"/>
              <a:gd name="T5" fmla="*/ 199 h 208"/>
              <a:gd name="T6" fmla="*/ 8 w 193"/>
              <a:gd name="T7" fmla="*/ 176 h 208"/>
              <a:gd name="T8" fmla="*/ 153 w 193"/>
              <a:gd name="T9" fmla="*/ 8 h 208"/>
              <a:gd name="T10" fmla="*/ 184 w 193"/>
              <a:gd name="T11" fmla="*/ 8 h 208"/>
              <a:gd name="T12" fmla="*/ 184 w 193"/>
              <a:gd name="T13" fmla="*/ 8 h 208"/>
              <a:gd name="T14" fmla="*/ 184 w 193"/>
              <a:gd name="T15" fmla="*/ 31 h 208"/>
              <a:gd name="T16" fmla="*/ 39 w 193"/>
              <a:gd name="T17" fmla="*/ 199 h 208"/>
              <a:gd name="T18" fmla="*/ 8 w 193"/>
              <a:gd name="T19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208">
                <a:moveTo>
                  <a:pt x="8" y="199"/>
                </a:moveTo>
                <a:lnTo>
                  <a:pt x="8" y="199"/>
                </a:lnTo>
                <a:lnTo>
                  <a:pt x="8" y="199"/>
                </a:lnTo>
                <a:cubicBezTo>
                  <a:pt x="8" y="199"/>
                  <a:pt x="0" y="184"/>
                  <a:pt x="8" y="176"/>
                </a:cubicBezTo>
                <a:cubicBezTo>
                  <a:pt x="153" y="8"/>
                  <a:pt x="153" y="8"/>
                  <a:pt x="153" y="8"/>
                </a:cubicBezTo>
                <a:cubicBezTo>
                  <a:pt x="161" y="0"/>
                  <a:pt x="176" y="0"/>
                  <a:pt x="184" y="8"/>
                </a:cubicBezTo>
                <a:lnTo>
                  <a:pt x="184" y="8"/>
                </a:lnTo>
                <a:cubicBezTo>
                  <a:pt x="192" y="16"/>
                  <a:pt x="192" y="23"/>
                  <a:pt x="184" y="31"/>
                </a:cubicBezTo>
                <a:cubicBezTo>
                  <a:pt x="39" y="199"/>
                  <a:pt x="39" y="199"/>
                  <a:pt x="39" y="199"/>
                </a:cubicBezTo>
                <a:cubicBezTo>
                  <a:pt x="31" y="207"/>
                  <a:pt x="16" y="207"/>
                  <a:pt x="8" y="1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57">
            <a:extLst>
              <a:ext uri="{FF2B5EF4-FFF2-40B4-BE49-F238E27FC236}">
                <a16:creationId xmlns:a16="http://schemas.microsoft.com/office/drawing/2014/main" id="{91491E08-9694-B34D-87A5-C4C7C529E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880" y="6124374"/>
            <a:ext cx="142939" cy="142939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0 w 116"/>
              <a:gd name="T5" fmla="*/ 61 h 116"/>
              <a:gd name="T6" fmla="*/ 53 w 116"/>
              <a:gd name="T7" fmla="*/ 0 h 116"/>
              <a:gd name="T8" fmla="*/ 115 w 116"/>
              <a:gd name="T9" fmla="*/ 61 h 116"/>
              <a:gd name="T10" fmla="*/ 53 w 116"/>
              <a:gd name="T11" fmla="*/ 115 h 116"/>
              <a:gd name="T12" fmla="*/ 53 w 116"/>
              <a:gd name="T13" fmla="*/ 38 h 116"/>
              <a:gd name="T14" fmla="*/ 53 w 116"/>
              <a:gd name="T15" fmla="*/ 38 h 116"/>
              <a:gd name="T16" fmla="*/ 38 w 116"/>
              <a:gd name="T17" fmla="*/ 61 h 116"/>
              <a:gd name="T18" fmla="*/ 53 w 116"/>
              <a:gd name="T19" fmla="*/ 77 h 116"/>
              <a:gd name="T20" fmla="*/ 76 w 116"/>
              <a:gd name="T21" fmla="*/ 61 h 116"/>
              <a:gd name="T22" fmla="*/ 53 w 116"/>
              <a:gd name="T23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23" y="115"/>
                  <a:pt x="0" y="92"/>
                  <a:pt x="0" y="61"/>
                </a:cubicBezTo>
                <a:cubicBezTo>
                  <a:pt x="0" y="31"/>
                  <a:pt x="23" y="0"/>
                  <a:pt x="53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15"/>
                  <a:pt x="53" y="115"/>
                </a:cubicBezTo>
                <a:close/>
                <a:moveTo>
                  <a:pt x="53" y="38"/>
                </a:moveTo>
                <a:lnTo>
                  <a:pt x="53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69"/>
                  <a:pt x="46" y="77"/>
                  <a:pt x="53" y="77"/>
                </a:cubicBezTo>
                <a:cubicBezTo>
                  <a:pt x="69" y="77"/>
                  <a:pt x="76" y="69"/>
                  <a:pt x="76" y="61"/>
                </a:cubicBezTo>
                <a:cubicBezTo>
                  <a:pt x="76" y="46"/>
                  <a:pt x="69" y="38"/>
                  <a:pt x="53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8">
            <a:extLst>
              <a:ext uri="{FF2B5EF4-FFF2-40B4-BE49-F238E27FC236}">
                <a16:creationId xmlns:a16="http://schemas.microsoft.com/office/drawing/2014/main" id="{4E08D1F8-1CBA-C24C-9149-711AF163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0450" y="5964940"/>
            <a:ext cx="142939" cy="131943"/>
          </a:xfrm>
          <a:custGeom>
            <a:avLst/>
            <a:gdLst>
              <a:gd name="T0" fmla="*/ 53 w 116"/>
              <a:gd name="T1" fmla="*/ 107 h 108"/>
              <a:gd name="T2" fmla="*/ 53 w 116"/>
              <a:gd name="T3" fmla="*/ 107 h 108"/>
              <a:gd name="T4" fmla="*/ 0 w 116"/>
              <a:gd name="T5" fmla="*/ 54 h 108"/>
              <a:gd name="T6" fmla="*/ 53 w 116"/>
              <a:gd name="T7" fmla="*/ 0 h 108"/>
              <a:gd name="T8" fmla="*/ 115 w 116"/>
              <a:gd name="T9" fmla="*/ 54 h 108"/>
              <a:gd name="T10" fmla="*/ 53 w 116"/>
              <a:gd name="T11" fmla="*/ 107 h 108"/>
              <a:gd name="T12" fmla="*/ 53 w 116"/>
              <a:gd name="T13" fmla="*/ 31 h 108"/>
              <a:gd name="T14" fmla="*/ 53 w 116"/>
              <a:gd name="T15" fmla="*/ 31 h 108"/>
              <a:gd name="T16" fmla="*/ 38 w 116"/>
              <a:gd name="T17" fmla="*/ 54 h 108"/>
              <a:gd name="T18" fmla="*/ 53 w 116"/>
              <a:gd name="T19" fmla="*/ 77 h 108"/>
              <a:gd name="T20" fmla="*/ 76 w 116"/>
              <a:gd name="T21" fmla="*/ 54 h 108"/>
              <a:gd name="T22" fmla="*/ 53 w 116"/>
              <a:gd name="T23" fmla="*/ 3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15" y="23"/>
                  <a:pt x="115" y="54"/>
                </a:cubicBezTo>
                <a:cubicBezTo>
                  <a:pt x="115" y="84"/>
                  <a:pt x="84" y="107"/>
                  <a:pt x="53" y="107"/>
                </a:cubicBezTo>
                <a:close/>
                <a:moveTo>
                  <a:pt x="53" y="31"/>
                </a:moveTo>
                <a:lnTo>
                  <a:pt x="53" y="31"/>
                </a:lnTo>
                <a:cubicBezTo>
                  <a:pt x="46" y="31"/>
                  <a:pt x="38" y="46"/>
                  <a:pt x="38" y="54"/>
                </a:cubicBezTo>
                <a:cubicBezTo>
                  <a:pt x="38" y="69"/>
                  <a:pt x="46" y="77"/>
                  <a:pt x="53" y="77"/>
                </a:cubicBezTo>
                <a:cubicBezTo>
                  <a:pt x="69" y="77"/>
                  <a:pt x="76" y="69"/>
                  <a:pt x="76" y="54"/>
                </a:cubicBezTo>
                <a:cubicBezTo>
                  <a:pt x="76" y="46"/>
                  <a:pt x="69" y="31"/>
                  <a:pt x="53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9">
            <a:extLst>
              <a:ext uri="{FF2B5EF4-FFF2-40B4-BE49-F238E27FC236}">
                <a16:creationId xmlns:a16="http://schemas.microsoft.com/office/drawing/2014/main" id="{413824C9-124B-E04A-9179-D1AB5532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493" y="5926458"/>
            <a:ext cx="27486" cy="3848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0">
            <a:extLst>
              <a:ext uri="{FF2B5EF4-FFF2-40B4-BE49-F238E27FC236}">
                <a16:creationId xmlns:a16="http://schemas.microsoft.com/office/drawing/2014/main" id="{1491CB0E-9B9B-8747-87F8-DE993EE0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493" y="6003425"/>
            <a:ext cx="27486" cy="87962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1">
            <a:extLst>
              <a:ext uri="{FF2B5EF4-FFF2-40B4-BE49-F238E27FC236}">
                <a16:creationId xmlns:a16="http://schemas.microsoft.com/office/drawing/2014/main" id="{FCF5BAD9-4E99-3646-92AA-3DED527B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493" y="6135369"/>
            <a:ext cx="27486" cy="87962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2">
            <a:extLst>
              <a:ext uri="{FF2B5EF4-FFF2-40B4-BE49-F238E27FC236}">
                <a16:creationId xmlns:a16="http://schemas.microsoft.com/office/drawing/2014/main" id="{A29824EA-C307-3340-80BD-556D3281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493" y="6256317"/>
            <a:ext cx="27486" cy="49477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3">
            <a:extLst>
              <a:ext uri="{FF2B5EF4-FFF2-40B4-BE49-F238E27FC236}">
                <a16:creationId xmlns:a16="http://schemas.microsoft.com/office/drawing/2014/main" id="{48F82C92-41F5-B643-8E82-3E11108F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3578" y="5849491"/>
            <a:ext cx="709194" cy="527774"/>
          </a:xfrm>
          <a:custGeom>
            <a:avLst/>
            <a:gdLst>
              <a:gd name="T0" fmla="*/ 497 w 567"/>
              <a:gd name="T1" fmla="*/ 421 h 422"/>
              <a:gd name="T2" fmla="*/ 497 w 567"/>
              <a:gd name="T3" fmla="*/ 421 h 422"/>
              <a:gd name="T4" fmla="*/ 23 w 567"/>
              <a:gd name="T5" fmla="*/ 421 h 422"/>
              <a:gd name="T6" fmla="*/ 0 w 567"/>
              <a:gd name="T7" fmla="*/ 398 h 422"/>
              <a:gd name="T8" fmla="*/ 0 w 567"/>
              <a:gd name="T9" fmla="*/ 306 h 422"/>
              <a:gd name="T10" fmla="*/ 23 w 567"/>
              <a:gd name="T11" fmla="*/ 283 h 422"/>
              <a:gd name="T12" fmla="*/ 84 w 567"/>
              <a:gd name="T13" fmla="*/ 215 h 422"/>
              <a:gd name="T14" fmla="*/ 23 w 567"/>
              <a:gd name="T15" fmla="*/ 146 h 422"/>
              <a:gd name="T16" fmla="*/ 0 w 567"/>
              <a:gd name="T17" fmla="*/ 115 h 422"/>
              <a:gd name="T18" fmla="*/ 0 w 567"/>
              <a:gd name="T19" fmla="*/ 23 h 422"/>
              <a:gd name="T20" fmla="*/ 23 w 567"/>
              <a:gd name="T21" fmla="*/ 0 h 422"/>
              <a:gd name="T22" fmla="*/ 497 w 567"/>
              <a:gd name="T23" fmla="*/ 0 h 422"/>
              <a:gd name="T24" fmla="*/ 566 w 567"/>
              <a:gd name="T25" fmla="*/ 69 h 422"/>
              <a:gd name="T26" fmla="*/ 566 w 567"/>
              <a:gd name="T27" fmla="*/ 352 h 422"/>
              <a:gd name="T28" fmla="*/ 497 w 567"/>
              <a:gd name="T29" fmla="*/ 421 h 422"/>
              <a:gd name="T30" fmla="*/ 46 w 567"/>
              <a:gd name="T31" fmla="*/ 375 h 422"/>
              <a:gd name="T32" fmla="*/ 46 w 567"/>
              <a:gd name="T33" fmla="*/ 375 h 422"/>
              <a:gd name="T34" fmla="*/ 497 w 567"/>
              <a:gd name="T35" fmla="*/ 375 h 422"/>
              <a:gd name="T36" fmla="*/ 520 w 567"/>
              <a:gd name="T37" fmla="*/ 352 h 422"/>
              <a:gd name="T38" fmla="*/ 520 w 567"/>
              <a:gd name="T39" fmla="*/ 69 h 422"/>
              <a:gd name="T40" fmla="*/ 497 w 567"/>
              <a:gd name="T41" fmla="*/ 46 h 422"/>
              <a:gd name="T42" fmla="*/ 46 w 567"/>
              <a:gd name="T43" fmla="*/ 46 h 422"/>
              <a:gd name="T44" fmla="*/ 46 w 567"/>
              <a:gd name="T45" fmla="*/ 100 h 422"/>
              <a:gd name="T46" fmla="*/ 130 w 567"/>
              <a:gd name="T47" fmla="*/ 215 h 422"/>
              <a:gd name="T48" fmla="*/ 46 w 567"/>
              <a:gd name="T49" fmla="*/ 322 h 422"/>
              <a:gd name="T50" fmla="*/ 46 w 567"/>
              <a:gd name="T51" fmla="*/ 3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7" h="422">
                <a:moveTo>
                  <a:pt x="497" y="421"/>
                </a:moveTo>
                <a:lnTo>
                  <a:pt x="497" y="421"/>
                </a:lnTo>
                <a:cubicBezTo>
                  <a:pt x="23" y="421"/>
                  <a:pt x="23" y="421"/>
                  <a:pt x="23" y="421"/>
                </a:cubicBezTo>
                <a:cubicBezTo>
                  <a:pt x="7" y="421"/>
                  <a:pt x="0" y="413"/>
                  <a:pt x="0" y="39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291"/>
                  <a:pt x="7" y="283"/>
                  <a:pt x="23" y="283"/>
                </a:cubicBezTo>
                <a:cubicBezTo>
                  <a:pt x="53" y="276"/>
                  <a:pt x="84" y="245"/>
                  <a:pt x="84" y="215"/>
                </a:cubicBezTo>
                <a:cubicBezTo>
                  <a:pt x="84" y="176"/>
                  <a:pt x="53" y="146"/>
                  <a:pt x="23" y="146"/>
                </a:cubicBezTo>
                <a:cubicBezTo>
                  <a:pt x="7" y="138"/>
                  <a:pt x="0" y="130"/>
                  <a:pt x="0" y="11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7" y="0"/>
                  <a:pt x="23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35" y="0"/>
                  <a:pt x="566" y="31"/>
                  <a:pt x="566" y="69"/>
                </a:cubicBezTo>
                <a:cubicBezTo>
                  <a:pt x="566" y="352"/>
                  <a:pt x="566" y="352"/>
                  <a:pt x="566" y="352"/>
                </a:cubicBezTo>
                <a:cubicBezTo>
                  <a:pt x="566" y="391"/>
                  <a:pt x="535" y="421"/>
                  <a:pt x="497" y="421"/>
                </a:cubicBezTo>
                <a:close/>
                <a:moveTo>
                  <a:pt x="46" y="375"/>
                </a:moveTo>
                <a:lnTo>
                  <a:pt x="46" y="375"/>
                </a:lnTo>
                <a:cubicBezTo>
                  <a:pt x="497" y="375"/>
                  <a:pt x="497" y="375"/>
                  <a:pt x="497" y="375"/>
                </a:cubicBezTo>
                <a:cubicBezTo>
                  <a:pt x="512" y="375"/>
                  <a:pt x="520" y="368"/>
                  <a:pt x="520" y="352"/>
                </a:cubicBezTo>
                <a:cubicBezTo>
                  <a:pt x="520" y="69"/>
                  <a:pt x="520" y="69"/>
                  <a:pt x="520" y="69"/>
                </a:cubicBezTo>
                <a:cubicBezTo>
                  <a:pt x="520" y="54"/>
                  <a:pt x="512" y="46"/>
                  <a:pt x="49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92" y="115"/>
                  <a:pt x="130" y="161"/>
                  <a:pt x="130" y="215"/>
                </a:cubicBezTo>
                <a:cubicBezTo>
                  <a:pt x="130" y="260"/>
                  <a:pt x="92" y="306"/>
                  <a:pt x="46" y="322"/>
                </a:cubicBezTo>
                <a:lnTo>
                  <a:pt x="46" y="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4">
            <a:extLst>
              <a:ext uri="{FF2B5EF4-FFF2-40B4-BE49-F238E27FC236}">
                <a16:creationId xmlns:a16="http://schemas.microsoft.com/office/drawing/2014/main" id="{CC4B973D-3684-604C-9854-4D0CC3F7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026" y="8851204"/>
            <a:ext cx="478297" cy="60472"/>
          </a:xfrm>
          <a:custGeom>
            <a:avLst/>
            <a:gdLst>
              <a:gd name="T0" fmla="*/ 382 w 383"/>
              <a:gd name="T1" fmla="*/ 46 h 47"/>
              <a:gd name="T2" fmla="*/ 0 w 383"/>
              <a:gd name="T3" fmla="*/ 46 h 47"/>
              <a:gd name="T4" fmla="*/ 0 w 383"/>
              <a:gd name="T5" fmla="*/ 0 h 47"/>
              <a:gd name="T6" fmla="*/ 382 w 383"/>
              <a:gd name="T7" fmla="*/ 0 h 47"/>
              <a:gd name="T8" fmla="*/ 382 w 383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47">
                <a:moveTo>
                  <a:pt x="382" y="46"/>
                </a:moveTo>
                <a:lnTo>
                  <a:pt x="0" y="46"/>
                </a:lnTo>
                <a:lnTo>
                  <a:pt x="0" y="0"/>
                </a:lnTo>
                <a:lnTo>
                  <a:pt x="382" y="0"/>
                </a:lnTo>
                <a:lnTo>
                  <a:pt x="382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5">
            <a:extLst>
              <a:ext uri="{FF2B5EF4-FFF2-40B4-BE49-F238E27FC236}">
                <a16:creationId xmlns:a16="http://schemas.microsoft.com/office/drawing/2014/main" id="{EF76B445-9524-4E4E-8B90-F999EBDC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064" y="8262955"/>
            <a:ext cx="648722" cy="648722"/>
          </a:xfrm>
          <a:custGeom>
            <a:avLst/>
            <a:gdLst>
              <a:gd name="T0" fmla="*/ 443 w 521"/>
              <a:gd name="T1" fmla="*/ 521 h 522"/>
              <a:gd name="T2" fmla="*/ 443 w 521"/>
              <a:gd name="T3" fmla="*/ 521 h 522"/>
              <a:gd name="T4" fmla="*/ 443 w 521"/>
              <a:gd name="T5" fmla="*/ 475 h 522"/>
              <a:gd name="T6" fmla="*/ 474 w 521"/>
              <a:gd name="T7" fmla="*/ 452 h 522"/>
              <a:gd name="T8" fmla="*/ 474 w 521"/>
              <a:gd name="T9" fmla="*/ 406 h 522"/>
              <a:gd name="T10" fmla="*/ 168 w 521"/>
              <a:gd name="T11" fmla="*/ 406 h 522"/>
              <a:gd name="T12" fmla="*/ 168 w 521"/>
              <a:gd name="T13" fmla="*/ 436 h 522"/>
              <a:gd name="T14" fmla="*/ 84 w 521"/>
              <a:gd name="T15" fmla="*/ 521 h 522"/>
              <a:gd name="T16" fmla="*/ 0 w 521"/>
              <a:gd name="T17" fmla="*/ 436 h 522"/>
              <a:gd name="T18" fmla="*/ 0 w 521"/>
              <a:gd name="T19" fmla="*/ 31 h 522"/>
              <a:gd name="T20" fmla="*/ 38 w 521"/>
              <a:gd name="T21" fmla="*/ 0 h 522"/>
              <a:gd name="T22" fmla="*/ 405 w 521"/>
              <a:gd name="T23" fmla="*/ 0 h 522"/>
              <a:gd name="T24" fmla="*/ 436 w 521"/>
              <a:gd name="T25" fmla="*/ 31 h 522"/>
              <a:gd name="T26" fmla="*/ 436 w 521"/>
              <a:gd name="T27" fmla="*/ 360 h 522"/>
              <a:gd name="T28" fmla="*/ 497 w 521"/>
              <a:gd name="T29" fmla="*/ 360 h 522"/>
              <a:gd name="T30" fmla="*/ 520 w 521"/>
              <a:gd name="T31" fmla="*/ 383 h 522"/>
              <a:gd name="T32" fmla="*/ 520 w 521"/>
              <a:gd name="T33" fmla="*/ 452 h 522"/>
              <a:gd name="T34" fmla="*/ 443 w 521"/>
              <a:gd name="T35" fmla="*/ 521 h 522"/>
              <a:gd name="T36" fmla="*/ 46 w 521"/>
              <a:gd name="T37" fmla="*/ 46 h 522"/>
              <a:gd name="T38" fmla="*/ 46 w 521"/>
              <a:gd name="T39" fmla="*/ 46 h 522"/>
              <a:gd name="T40" fmla="*/ 46 w 521"/>
              <a:gd name="T41" fmla="*/ 436 h 522"/>
              <a:gd name="T42" fmla="*/ 84 w 521"/>
              <a:gd name="T43" fmla="*/ 475 h 522"/>
              <a:gd name="T44" fmla="*/ 122 w 521"/>
              <a:gd name="T45" fmla="*/ 436 h 522"/>
              <a:gd name="T46" fmla="*/ 122 w 521"/>
              <a:gd name="T47" fmla="*/ 383 h 522"/>
              <a:gd name="T48" fmla="*/ 145 w 521"/>
              <a:gd name="T49" fmla="*/ 360 h 522"/>
              <a:gd name="T50" fmla="*/ 390 w 521"/>
              <a:gd name="T51" fmla="*/ 360 h 522"/>
              <a:gd name="T52" fmla="*/ 390 w 521"/>
              <a:gd name="T53" fmla="*/ 46 h 522"/>
              <a:gd name="T54" fmla="*/ 46 w 521"/>
              <a:gd name="T55" fmla="*/ 46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1" h="522">
                <a:moveTo>
                  <a:pt x="443" y="521"/>
                </a:moveTo>
                <a:lnTo>
                  <a:pt x="443" y="521"/>
                </a:lnTo>
                <a:cubicBezTo>
                  <a:pt x="443" y="475"/>
                  <a:pt x="443" y="475"/>
                  <a:pt x="443" y="475"/>
                </a:cubicBezTo>
                <a:cubicBezTo>
                  <a:pt x="459" y="475"/>
                  <a:pt x="474" y="467"/>
                  <a:pt x="474" y="452"/>
                </a:cubicBezTo>
                <a:cubicBezTo>
                  <a:pt x="474" y="406"/>
                  <a:pt x="474" y="406"/>
                  <a:pt x="474" y="406"/>
                </a:cubicBezTo>
                <a:cubicBezTo>
                  <a:pt x="168" y="406"/>
                  <a:pt x="168" y="406"/>
                  <a:pt x="168" y="406"/>
                </a:cubicBezTo>
                <a:cubicBezTo>
                  <a:pt x="168" y="436"/>
                  <a:pt x="168" y="436"/>
                  <a:pt x="168" y="436"/>
                </a:cubicBezTo>
                <a:cubicBezTo>
                  <a:pt x="168" y="482"/>
                  <a:pt x="130" y="521"/>
                  <a:pt x="84" y="521"/>
                </a:cubicBezTo>
                <a:cubicBezTo>
                  <a:pt x="38" y="521"/>
                  <a:pt x="0" y="482"/>
                  <a:pt x="0" y="43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20" y="0"/>
                  <a:pt x="436" y="16"/>
                  <a:pt x="436" y="31"/>
                </a:cubicBezTo>
                <a:cubicBezTo>
                  <a:pt x="436" y="360"/>
                  <a:pt x="436" y="360"/>
                  <a:pt x="436" y="360"/>
                </a:cubicBezTo>
                <a:cubicBezTo>
                  <a:pt x="497" y="360"/>
                  <a:pt x="497" y="360"/>
                  <a:pt x="497" y="360"/>
                </a:cubicBezTo>
                <a:cubicBezTo>
                  <a:pt x="505" y="360"/>
                  <a:pt x="520" y="375"/>
                  <a:pt x="520" y="383"/>
                </a:cubicBezTo>
                <a:cubicBezTo>
                  <a:pt x="520" y="452"/>
                  <a:pt x="520" y="452"/>
                  <a:pt x="520" y="452"/>
                </a:cubicBezTo>
                <a:cubicBezTo>
                  <a:pt x="520" y="490"/>
                  <a:pt x="489" y="521"/>
                  <a:pt x="443" y="521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46" y="436"/>
                  <a:pt x="46" y="436"/>
                  <a:pt x="46" y="436"/>
                </a:cubicBezTo>
                <a:cubicBezTo>
                  <a:pt x="46" y="459"/>
                  <a:pt x="61" y="475"/>
                  <a:pt x="84" y="475"/>
                </a:cubicBezTo>
                <a:cubicBezTo>
                  <a:pt x="99" y="475"/>
                  <a:pt x="122" y="459"/>
                  <a:pt x="122" y="436"/>
                </a:cubicBezTo>
                <a:cubicBezTo>
                  <a:pt x="122" y="383"/>
                  <a:pt x="122" y="383"/>
                  <a:pt x="122" y="383"/>
                </a:cubicBezTo>
                <a:cubicBezTo>
                  <a:pt x="122" y="375"/>
                  <a:pt x="130" y="360"/>
                  <a:pt x="145" y="360"/>
                </a:cubicBezTo>
                <a:cubicBezTo>
                  <a:pt x="390" y="360"/>
                  <a:pt x="390" y="360"/>
                  <a:pt x="390" y="360"/>
                </a:cubicBezTo>
                <a:cubicBezTo>
                  <a:pt x="390" y="46"/>
                  <a:pt x="390" y="46"/>
                  <a:pt x="390" y="46"/>
                </a:cubicBezTo>
                <a:lnTo>
                  <a:pt x="46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66">
            <a:extLst>
              <a:ext uri="{FF2B5EF4-FFF2-40B4-BE49-F238E27FC236}">
                <a16:creationId xmlns:a16="http://schemas.microsoft.com/office/drawing/2014/main" id="{CF2E029C-9C3B-7740-ABCE-8CE1E9D5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507" y="8411393"/>
            <a:ext cx="280378" cy="49477"/>
          </a:xfrm>
          <a:custGeom>
            <a:avLst/>
            <a:gdLst>
              <a:gd name="T0" fmla="*/ 199 w 223"/>
              <a:gd name="T1" fmla="*/ 38 h 39"/>
              <a:gd name="T2" fmla="*/ 199 w 223"/>
              <a:gd name="T3" fmla="*/ 38 h 39"/>
              <a:gd name="T4" fmla="*/ 15 w 223"/>
              <a:gd name="T5" fmla="*/ 38 h 39"/>
              <a:gd name="T6" fmla="*/ 0 w 223"/>
              <a:gd name="T7" fmla="*/ 23 h 39"/>
              <a:gd name="T8" fmla="*/ 0 w 223"/>
              <a:gd name="T9" fmla="*/ 23 h 39"/>
              <a:gd name="T10" fmla="*/ 15 w 223"/>
              <a:gd name="T11" fmla="*/ 0 h 39"/>
              <a:gd name="T12" fmla="*/ 199 w 223"/>
              <a:gd name="T13" fmla="*/ 0 h 39"/>
              <a:gd name="T14" fmla="*/ 222 w 223"/>
              <a:gd name="T15" fmla="*/ 23 h 39"/>
              <a:gd name="T16" fmla="*/ 222 w 223"/>
              <a:gd name="T17" fmla="*/ 23 h 39"/>
              <a:gd name="T18" fmla="*/ 199 w 223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9">
                <a:moveTo>
                  <a:pt x="199" y="38"/>
                </a:moveTo>
                <a:lnTo>
                  <a:pt x="199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23"/>
                </a:cubicBezTo>
                <a:lnTo>
                  <a:pt x="0" y="23"/>
                </a:lnTo>
                <a:cubicBezTo>
                  <a:pt x="0" y="7"/>
                  <a:pt x="7" y="0"/>
                  <a:pt x="15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4" y="0"/>
                  <a:pt x="222" y="7"/>
                  <a:pt x="222" y="23"/>
                </a:cubicBezTo>
                <a:lnTo>
                  <a:pt x="222" y="23"/>
                </a:lnTo>
                <a:cubicBezTo>
                  <a:pt x="222" y="30"/>
                  <a:pt x="214" y="38"/>
                  <a:pt x="199" y="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67">
            <a:extLst>
              <a:ext uri="{FF2B5EF4-FFF2-40B4-BE49-F238E27FC236}">
                <a16:creationId xmlns:a16="http://schemas.microsoft.com/office/drawing/2014/main" id="{58C4130B-8113-E349-875B-813359B7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507" y="8510350"/>
            <a:ext cx="280378" cy="38482"/>
          </a:xfrm>
          <a:custGeom>
            <a:avLst/>
            <a:gdLst>
              <a:gd name="T0" fmla="*/ 199 w 223"/>
              <a:gd name="T1" fmla="*/ 31 h 32"/>
              <a:gd name="T2" fmla="*/ 199 w 223"/>
              <a:gd name="T3" fmla="*/ 31 h 32"/>
              <a:gd name="T4" fmla="*/ 15 w 223"/>
              <a:gd name="T5" fmla="*/ 31 h 32"/>
              <a:gd name="T6" fmla="*/ 0 w 223"/>
              <a:gd name="T7" fmla="*/ 15 h 32"/>
              <a:gd name="T8" fmla="*/ 0 w 223"/>
              <a:gd name="T9" fmla="*/ 15 h 32"/>
              <a:gd name="T10" fmla="*/ 15 w 223"/>
              <a:gd name="T11" fmla="*/ 0 h 32"/>
              <a:gd name="T12" fmla="*/ 199 w 223"/>
              <a:gd name="T13" fmla="*/ 0 h 32"/>
              <a:gd name="T14" fmla="*/ 222 w 223"/>
              <a:gd name="T15" fmla="*/ 15 h 32"/>
              <a:gd name="T16" fmla="*/ 222 w 223"/>
              <a:gd name="T17" fmla="*/ 15 h 32"/>
              <a:gd name="T18" fmla="*/ 199 w 223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2">
                <a:moveTo>
                  <a:pt x="199" y="31"/>
                </a:moveTo>
                <a:lnTo>
                  <a:pt x="199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4" y="0"/>
                  <a:pt x="222" y="8"/>
                  <a:pt x="222" y="15"/>
                </a:cubicBezTo>
                <a:lnTo>
                  <a:pt x="222" y="15"/>
                </a:lnTo>
                <a:cubicBezTo>
                  <a:pt x="222" y="23"/>
                  <a:pt x="214" y="31"/>
                  <a:pt x="199" y="3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68">
            <a:extLst>
              <a:ext uri="{FF2B5EF4-FFF2-40B4-BE49-F238E27FC236}">
                <a16:creationId xmlns:a16="http://schemas.microsoft.com/office/drawing/2014/main" id="{BD83E591-70E9-A246-A556-AF708B70E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507" y="8592813"/>
            <a:ext cx="170425" cy="38485"/>
          </a:xfrm>
          <a:custGeom>
            <a:avLst/>
            <a:gdLst>
              <a:gd name="T0" fmla="*/ 122 w 138"/>
              <a:gd name="T1" fmla="*/ 31 h 32"/>
              <a:gd name="T2" fmla="*/ 122 w 138"/>
              <a:gd name="T3" fmla="*/ 31 h 32"/>
              <a:gd name="T4" fmla="*/ 15 w 138"/>
              <a:gd name="T5" fmla="*/ 31 h 32"/>
              <a:gd name="T6" fmla="*/ 0 w 138"/>
              <a:gd name="T7" fmla="*/ 15 h 32"/>
              <a:gd name="T8" fmla="*/ 0 w 138"/>
              <a:gd name="T9" fmla="*/ 15 h 32"/>
              <a:gd name="T10" fmla="*/ 15 w 138"/>
              <a:gd name="T11" fmla="*/ 0 h 32"/>
              <a:gd name="T12" fmla="*/ 122 w 138"/>
              <a:gd name="T13" fmla="*/ 0 h 32"/>
              <a:gd name="T14" fmla="*/ 137 w 138"/>
              <a:gd name="T15" fmla="*/ 15 h 32"/>
              <a:gd name="T16" fmla="*/ 137 w 138"/>
              <a:gd name="T17" fmla="*/ 15 h 32"/>
              <a:gd name="T18" fmla="*/ 122 w 138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32">
                <a:moveTo>
                  <a:pt x="122" y="31"/>
                </a:moveTo>
                <a:lnTo>
                  <a:pt x="122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0" y="0"/>
                  <a:pt x="137" y="8"/>
                  <a:pt x="137" y="15"/>
                </a:cubicBezTo>
                <a:lnTo>
                  <a:pt x="137" y="15"/>
                </a:lnTo>
                <a:cubicBezTo>
                  <a:pt x="137" y="23"/>
                  <a:pt x="130" y="31"/>
                  <a:pt x="122" y="3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69">
            <a:extLst>
              <a:ext uri="{FF2B5EF4-FFF2-40B4-BE49-F238E27FC236}">
                <a16:creationId xmlns:a16="http://schemas.microsoft.com/office/drawing/2014/main" id="{7446CAD6-B7D7-CA4A-B101-AA6D46C4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4998" y="10429026"/>
            <a:ext cx="175925" cy="192419"/>
          </a:xfrm>
          <a:custGeom>
            <a:avLst/>
            <a:gdLst>
              <a:gd name="T0" fmla="*/ 138 w 139"/>
              <a:gd name="T1" fmla="*/ 153 h 154"/>
              <a:gd name="T2" fmla="*/ 138 w 139"/>
              <a:gd name="T3" fmla="*/ 153 h 154"/>
              <a:gd name="T4" fmla="*/ 69 w 139"/>
              <a:gd name="T5" fmla="*/ 153 h 154"/>
              <a:gd name="T6" fmla="*/ 0 w 139"/>
              <a:gd name="T7" fmla="*/ 84 h 154"/>
              <a:gd name="T8" fmla="*/ 0 w 139"/>
              <a:gd name="T9" fmla="*/ 77 h 154"/>
              <a:gd name="T10" fmla="*/ 69 w 139"/>
              <a:gd name="T11" fmla="*/ 0 h 154"/>
              <a:gd name="T12" fmla="*/ 138 w 139"/>
              <a:gd name="T13" fmla="*/ 69 h 154"/>
              <a:gd name="T14" fmla="*/ 138 w 139"/>
              <a:gd name="T15" fmla="*/ 153 h 154"/>
              <a:gd name="T16" fmla="*/ 69 w 139"/>
              <a:gd name="T17" fmla="*/ 46 h 154"/>
              <a:gd name="T18" fmla="*/ 69 w 139"/>
              <a:gd name="T19" fmla="*/ 46 h 154"/>
              <a:gd name="T20" fmla="*/ 46 w 139"/>
              <a:gd name="T21" fmla="*/ 77 h 154"/>
              <a:gd name="T22" fmla="*/ 46 w 139"/>
              <a:gd name="T23" fmla="*/ 84 h 154"/>
              <a:gd name="T24" fmla="*/ 69 w 139"/>
              <a:gd name="T25" fmla="*/ 107 h 154"/>
              <a:gd name="T26" fmla="*/ 92 w 139"/>
              <a:gd name="T27" fmla="*/ 107 h 154"/>
              <a:gd name="T28" fmla="*/ 92 w 139"/>
              <a:gd name="T29" fmla="*/ 69 h 154"/>
              <a:gd name="T30" fmla="*/ 69 w 139"/>
              <a:gd name="T31" fmla="*/ 4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54">
                <a:moveTo>
                  <a:pt x="138" y="153"/>
                </a:moveTo>
                <a:lnTo>
                  <a:pt x="138" y="153"/>
                </a:lnTo>
                <a:cubicBezTo>
                  <a:pt x="69" y="153"/>
                  <a:pt x="69" y="153"/>
                  <a:pt x="69" y="153"/>
                </a:cubicBezTo>
                <a:cubicBezTo>
                  <a:pt x="31" y="153"/>
                  <a:pt x="0" y="123"/>
                  <a:pt x="0" y="8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1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lnTo>
                  <a:pt x="138" y="153"/>
                </a:lnTo>
                <a:close/>
                <a:moveTo>
                  <a:pt x="69" y="46"/>
                </a:moveTo>
                <a:lnTo>
                  <a:pt x="69" y="46"/>
                </a:lnTo>
                <a:cubicBezTo>
                  <a:pt x="54" y="46"/>
                  <a:pt x="46" y="61"/>
                  <a:pt x="46" y="77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100"/>
                  <a:pt x="54" y="107"/>
                  <a:pt x="69" y="107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92" y="69"/>
                  <a:pt x="92" y="69"/>
                  <a:pt x="92" y="69"/>
                </a:cubicBezTo>
                <a:cubicBezTo>
                  <a:pt x="92" y="61"/>
                  <a:pt x="84" y="46"/>
                  <a:pt x="69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0">
            <a:extLst>
              <a:ext uri="{FF2B5EF4-FFF2-40B4-BE49-F238E27FC236}">
                <a16:creationId xmlns:a16="http://schemas.microsoft.com/office/drawing/2014/main" id="{A80E89A8-E14D-744E-9A00-EB38A3F6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927" y="10429026"/>
            <a:ext cx="181424" cy="192419"/>
          </a:xfrm>
          <a:custGeom>
            <a:avLst/>
            <a:gdLst>
              <a:gd name="T0" fmla="*/ 77 w 146"/>
              <a:gd name="T1" fmla="*/ 153 h 154"/>
              <a:gd name="T2" fmla="*/ 77 w 146"/>
              <a:gd name="T3" fmla="*/ 153 h 154"/>
              <a:gd name="T4" fmla="*/ 0 w 146"/>
              <a:gd name="T5" fmla="*/ 153 h 154"/>
              <a:gd name="T6" fmla="*/ 0 w 146"/>
              <a:gd name="T7" fmla="*/ 69 h 154"/>
              <a:gd name="T8" fmla="*/ 69 w 146"/>
              <a:gd name="T9" fmla="*/ 0 h 154"/>
              <a:gd name="T10" fmla="*/ 145 w 146"/>
              <a:gd name="T11" fmla="*/ 77 h 154"/>
              <a:gd name="T12" fmla="*/ 145 w 146"/>
              <a:gd name="T13" fmla="*/ 84 h 154"/>
              <a:gd name="T14" fmla="*/ 77 w 146"/>
              <a:gd name="T15" fmla="*/ 153 h 154"/>
              <a:gd name="T16" fmla="*/ 46 w 146"/>
              <a:gd name="T17" fmla="*/ 107 h 154"/>
              <a:gd name="T18" fmla="*/ 46 w 146"/>
              <a:gd name="T19" fmla="*/ 107 h 154"/>
              <a:gd name="T20" fmla="*/ 77 w 146"/>
              <a:gd name="T21" fmla="*/ 107 h 154"/>
              <a:gd name="T22" fmla="*/ 100 w 146"/>
              <a:gd name="T23" fmla="*/ 84 h 154"/>
              <a:gd name="T24" fmla="*/ 100 w 146"/>
              <a:gd name="T25" fmla="*/ 77 h 154"/>
              <a:gd name="T26" fmla="*/ 69 w 146"/>
              <a:gd name="T27" fmla="*/ 46 h 154"/>
              <a:gd name="T28" fmla="*/ 46 w 146"/>
              <a:gd name="T29" fmla="*/ 69 h 154"/>
              <a:gd name="T30" fmla="*/ 46 w 146"/>
              <a:gd name="T31" fmla="*/ 10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54">
                <a:moveTo>
                  <a:pt x="77" y="153"/>
                </a:moveTo>
                <a:lnTo>
                  <a:pt x="77" y="153"/>
                </a:lnTo>
                <a:cubicBezTo>
                  <a:pt x="0" y="153"/>
                  <a:pt x="0" y="153"/>
                  <a:pt x="0" y="15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115" y="0"/>
                  <a:pt x="145" y="31"/>
                  <a:pt x="145" y="77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123"/>
                  <a:pt x="115" y="153"/>
                  <a:pt x="77" y="153"/>
                </a:cubicBezTo>
                <a:close/>
                <a:moveTo>
                  <a:pt x="46" y="107"/>
                </a:moveTo>
                <a:lnTo>
                  <a:pt x="46" y="107"/>
                </a:lnTo>
                <a:cubicBezTo>
                  <a:pt x="77" y="107"/>
                  <a:pt x="77" y="107"/>
                  <a:pt x="77" y="107"/>
                </a:cubicBezTo>
                <a:cubicBezTo>
                  <a:pt x="92" y="107"/>
                  <a:pt x="100" y="100"/>
                  <a:pt x="100" y="84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0" y="61"/>
                  <a:pt x="84" y="46"/>
                  <a:pt x="69" y="46"/>
                </a:cubicBezTo>
                <a:cubicBezTo>
                  <a:pt x="61" y="46"/>
                  <a:pt x="46" y="61"/>
                  <a:pt x="46" y="69"/>
                </a:cubicBezTo>
                <a:lnTo>
                  <a:pt x="46" y="1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1">
            <a:extLst>
              <a:ext uri="{FF2B5EF4-FFF2-40B4-BE49-F238E27FC236}">
                <a16:creationId xmlns:a16="http://schemas.microsoft.com/office/drawing/2014/main" id="{6E6A62EE-9729-E943-847C-EB943AE7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6942" y="10786374"/>
            <a:ext cx="60476" cy="258387"/>
          </a:xfrm>
          <a:custGeom>
            <a:avLst/>
            <a:gdLst>
              <a:gd name="T0" fmla="*/ 46 w 47"/>
              <a:gd name="T1" fmla="*/ 207 h 208"/>
              <a:gd name="T2" fmla="*/ 46 w 47"/>
              <a:gd name="T3" fmla="*/ 207 h 208"/>
              <a:gd name="T4" fmla="*/ 0 w 47"/>
              <a:gd name="T5" fmla="*/ 207 h 208"/>
              <a:gd name="T6" fmla="*/ 0 w 47"/>
              <a:gd name="T7" fmla="*/ 23 h 208"/>
              <a:gd name="T8" fmla="*/ 23 w 47"/>
              <a:gd name="T9" fmla="*/ 0 h 208"/>
              <a:gd name="T10" fmla="*/ 23 w 47"/>
              <a:gd name="T11" fmla="*/ 0 h 208"/>
              <a:gd name="T12" fmla="*/ 46 w 47"/>
              <a:gd name="T13" fmla="*/ 23 h 208"/>
              <a:gd name="T14" fmla="*/ 46 w 47"/>
              <a:gd name="T1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08">
                <a:moveTo>
                  <a:pt x="46" y="207"/>
                </a:moveTo>
                <a:lnTo>
                  <a:pt x="46" y="207"/>
                </a:lnTo>
                <a:cubicBezTo>
                  <a:pt x="0" y="207"/>
                  <a:pt x="0" y="207"/>
                  <a:pt x="0" y="2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lnTo>
                  <a:pt x="23" y="0"/>
                </a:lnTo>
                <a:cubicBezTo>
                  <a:pt x="38" y="0"/>
                  <a:pt x="46" y="15"/>
                  <a:pt x="46" y="23"/>
                </a:cubicBezTo>
                <a:lnTo>
                  <a:pt x="46" y="20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2">
            <a:extLst>
              <a:ext uri="{FF2B5EF4-FFF2-40B4-BE49-F238E27FC236}">
                <a16:creationId xmlns:a16="http://schemas.microsoft.com/office/drawing/2014/main" id="{2E817F72-8699-E24C-987D-842B0DA5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6942" y="10588459"/>
            <a:ext cx="60476" cy="153934"/>
          </a:xfrm>
          <a:custGeom>
            <a:avLst/>
            <a:gdLst>
              <a:gd name="T0" fmla="*/ 46 w 47"/>
              <a:gd name="T1" fmla="*/ 123 h 124"/>
              <a:gd name="T2" fmla="*/ 0 w 47"/>
              <a:gd name="T3" fmla="*/ 123 h 124"/>
              <a:gd name="T4" fmla="*/ 0 w 47"/>
              <a:gd name="T5" fmla="*/ 0 h 124"/>
              <a:gd name="T6" fmla="*/ 46 w 47"/>
              <a:gd name="T7" fmla="*/ 0 h 124"/>
              <a:gd name="T8" fmla="*/ 46 w 47"/>
              <a:gd name="T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24">
                <a:moveTo>
                  <a:pt x="46" y="123"/>
                </a:moveTo>
                <a:lnTo>
                  <a:pt x="0" y="123"/>
                </a:lnTo>
                <a:lnTo>
                  <a:pt x="0" y="0"/>
                </a:lnTo>
                <a:lnTo>
                  <a:pt x="46" y="0"/>
                </a:lnTo>
                <a:lnTo>
                  <a:pt x="46" y="12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3">
            <a:extLst>
              <a:ext uri="{FF2B5EF4-FFF2-40B4-BE49-F238E27FC236}">
                <a16:creationId xmlns:a16="http://schemas.microsoft.com/office/drawing/2014/main" id="{B8E98752-045D-6A49-A4B8-0FEAE88F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50" y="10714903"/>
            <a:ext cx="593745" cy="373840"/>
          </a:xfrm>
          <a:custGeom>
            <a:avLst/>
            <a:gdLst>
              <a:gd name="T0" fmla="*/ 46 w 475"/>
              <a:gd name="T1" fmla="*/ 0 h 299"/>
              <a:gd name="T2" fmla="*/ 46 w 475"/>
              <a:gd name="T3" fmla="*/ 0 h 299"/>
              <a:gd name="T4" fmla="*/ 46 w 475"/>
              <a:gd name="T5" fmla="*/ 46 h 299"/>
              <a:gd name="T6" fmla="*/ 428 w 475"/>
              <a:gd name="T7" fmla="*/ 46 h 299"/>
              <a:gd name="T8" fmla="*/ 428 w 475"/>
              <a:gd name="T9" fmla="*/ 252 h 299"/>
              <a:gd name="T10" fmla="*/ 428 w 475"/>
              <a:gd name="T11" fmla="*/ 252 h 299"/>
              <a:gd name="T12" fmla="*/ 46 w 475"/>
              <a:gd name="T13" fmla="*/ 252 h 299"/>
              <a:gd name="T14" fmla="*/ 46 w 475"/>
              <a:gd name="T15" fmla="*/ 76 h 299"/>
              <a:gd name="T16" fmla="*/ 23 w 475"/>
              <a:gd name="T17" fmla="*/ 61 h 299"/>
              <a:gd name="T18" fmla="*/ 23 w 475"/>
              <a:gd name="T19" fmla="*/ 61 h 299"/>
              <a:gd name="T20" fmla="*/ 0 w 475"/>
              <a:gd name="T21" fmla="*/ 76 h 299"/>
              <a:gd name="T22" fmla="*/ 0 w 475"/>
              <a:gd name="T23" fmla="*/ 252 h 299"/>
              <a:gd name="T24" fmla="*/ 46 w 475"/>
              <a:gd name="T25" fmla="*/ 298 h 299"/>
              <a:gd name="T26" fmla="*/ 428 w 475"/>
              <a:gd name="T27" fmla="*/ 298 h 299"/>
              <a:gd name="T28" fmla="*/ 474 w 475"/>
              <a:gd name="T29" fmla="*/ 252 h 299"/>
              <a:gd name="T30" fmla="*/ 474 w 475"/>
              <a:gd name="T31" fmla="*/ 0 h 299"/>
              <a:gd name="T32" fmla="*/ 46 w 475"/>
              <a:gd name="T3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5" h="299">
                <a:moveTo>
                  <a:pt x="46" y="0"/>
                </a:moveTo>
                <a:lnTo>
                  <a:pt x="46" y="0"/>
                </a:lnTo>
                <a:cubicBezTo>
                  <a:pt x="46" y="46"/>
                  <a:pt x="46" y="46"/>
                  <a:pt x="46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252"/>
                  <a:pt x="428" y="252"/>
                  <a:pt x="428" y="252"/>
                </a:cubicBezTo>
                <a:lnTo>
                  <a:pt x="428" y="252"/>
                </a:lnTo>
                <a:cubicBezTo>
                  <a:pt x="46" y="252"/>
                  <a:pt x="46" y="252"/>
                  <a:pt x="46" y="252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9"/>
                  <a:pt x="38" y="61"/>
                  <a:pt x="23" y="61"/>
                </a:cubicBezTo>
                <a:lnTo>
                  <a:pt x="23" y="61"/>
                </a:lnTo>
                <a:cubicBezTo>
                  <a:pt x="7" y="61"/>
                  <a:pt x="0" y="69"/>
                  <a:pt x="0" y="76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75"/>
                  <a:pt x="23" y="298"/>
                  <a:pt x="46" y="298"/>
                </a:cubicBezTo>
                <a:cubicBezTo>
                  <a:pt x="428" y="298"/>
                  <a:pt x="428" y="298"/>
                  <a:pt x="428" y="298"/>
                </a:cubicBezTo>
                <a:cubicBezTo>
                  <a:pt x="451" y="298"/>
                  <a:pt x="474" y="275"/>
                  <a:pt x="474" y="252"/>
                </a:cubicBezTo>
                <a:cubicBezTo>
                  <a:pt x="474" y="0"/>
                  <a:pt x="474" y="0"/>
                  <a:pt x="474" y="0"/>
                </a:cubicBezTo>
                <a:lnTo>
                  <a:pt x="46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4">
            <a:extLst>
              <a:ext uri="{FF2B5EF4-FFF2-40B4-BE49-F238E27FC236}">
                <a16:creationId xmlns:a16="http://schemas.microsoft.com/office/drawing/2014/main" id="{F4BD3005-C6D3-874D-9F8D-DB33DB7B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2582" y="10560969"/>
            <a:ext cx="714694" cy="214410"/>
          </a:xfrm>
          <a:custGeom>
            <a:avLst/>
            <a:gdLst>
              <a:gd name="T0" fmla="*/ 513 w 575"/>
              <a:gd name="T1" fmla="*/ 169 h 170"/>
              <a:gd name="T2" fmla="*/ 513 w 575"/>
              <a:gd name="T3" fmla="*/ 169 h 170"/>
              <a:gd name="T4" fmla="*/ 69 w 575"/>
              <a:gd name="T5" fmla="*/ 169 h 170"/>
              <a:gd name="T6" fmla="*/ 0 w 575"/>
              <a:gd name="T7" fmla="*/ 100 h 170"/>
              <a:gd name="T8" fmla="*/ 0 w 575"/>
              <a:gd name="T9" fmla="*/ 69 h 170"/>
              <a:gd name="T10" fmla="*/ 69 w 575"/>
              <a:gd name="T11" fmla="*/ 0 h 170"/>
              <a:gd name="T12" fmla="*/ 513 w 575"/>
              <a:gd name="T13" fmla="*/ 0 h 170"/>
              <a:gd name="T14" fmla="*/ 574 w 575"/>
              <a:gd name="T15" fmla="*/ 69 h 170"/>
              <a:gd name="T16" fmla="*/ 574 w 575"/>
              <a:gd name="T17" fmla="*/ 100 h 170"/>
              <a:gd name="T18" fmla="*/ 513 w 575"/>
              <a:gd name="T19" fmla="*/ 169 h 170"/>
              <a:gd name="T20" fmla="*/ 69 w 575"/>
              <a:gd name="T21" fmla="*/ 46 h 170"/>
              <a:gd name="T22" fmla="*/ 69 w 575"/>
              <a:gd name="T23" fmla="*/ 46 h 170"/>
              <a:gd name="T24" fmla="*/ 46 w 575"/>
              <a:gd name="T25" fmla="*/ 69 h 170"/>
              <a:gd name="T26" fmla="*/ 46 w 575"/>
              <a:gd name="T27" fmla="*/ 100 h 170"/>
              <a:gd name="T28" fmla="*/ 69 w 575"/>
              <a:gd name="T29" fmla="*/ 123 h 170"/>
              <a:gd name="T30" fmla="*/ 513 w 575"/>
              <a:gd name="T31" fmla="*/ 123 h 170"/>
              <a:gd name="T32" fmla="*/ 528 w 575"/>
              <a:gd name="T33" fmla="*/ 100 h 170"/>
              <a:gd name="T34" fmla="*/ 528 w 575"/>
              <a:gd name="T35" fmla="*/ 69 h 170"/>
              <a:gd name="T36" fmla="*/ 513 w 575"/>
              <a:gd name="T37" fmla="*/ 46 h 170"/>
              <a:gd name="T38" fmla="*/ 69 w 575"/>
              <a:gd name="T39" fmla="*/ 4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5" h="170">
                <a:moveTo>
                  <a:pt x="513" y="169"/>
                </a:moveTo>
                <a:lnTo>
                  <a:pt x="513" y="169"/>
                </a:lnTo>
                <a:cubicBezTo>
                  <a:pt x="69" y="169"/>
                  <a:pt x="69" y="169"/>
                  <a:pt x="69" y="169"/>
                </a:cubicBezTo>
                <a:cubicBezTo>
                  <a:pt x="31" y="169"/>
                  <a:pt x="0" y="138"/>
                  <a:pt x="0" y="10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51" y="0"/>
                  <a:pt x="574" y="31"/>
                  <a:pt x="574" y="69"/>
                </a:cubicBezTo>
                <a:cubicBezTo>
                  <a:pt x="574" y="100"/>
                  <a:pt x="574" y="100"/>
                  <a:pt x="574" y="100"/>
                </a:cubicBezTo>
                <a:cubicBezTo>
                  <a:pt x="574" y="138"/>
                  <a:pt x="551" y="169"/>
                  <a:pt x="513" y="169"/>
                </a:cubicBezTo>
                <a:close/>
                <a:moveTo>
                  <a:pt x="69" y="46"/>
                </a:moveTo>
                <a:lnTo>
                  <a:pt x="69" y="46"/>
                </a:lnTo>
                <a:cubicBezTo>
                  <a:pt x="54" y="46"/>
                  <a:pt x="46" y="54"/>
                  <a:pt x="46" y="69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7"/>
                  <a:pt x="54" y="123"/>
                  <a:pt x="69" y="123"/>
                </a:cubicBezTo>
                <a:cubicBezTo>
                  <a:pt x="513" y="123"/>
                  <a:pt x="513" y="123"/>
                  <a:pt x="513" y="123"/>
                </a:cubicBezTo>
                <a:cubicBezTo>
                  <a:pt x="520" y="123"/>
                  <a:pt x="528" y="107"/>
                  <a:pt x="528" y="100"/>
                </a:cubicBezTo>
                <a:cubicBezTo>
                  <a:pt x="528" y="69"/>
                  <a:pt x="528" y="69"/>
                  <a:pt x="528" y="69"/>
                </a:cubicBezTo>
                <a:cubicBezTo>
                  <a:pt x="528" y="54"/>
                  <a:pt x="520" y="46"/>
                  <a:pt x="513" y="46"/>
                </a:cubicBezTo>
                <a:lnTo>
                  <a:pt x="69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0" name="Group 54">
            <a:extLst>
              <a:ext uri="{FF2B5EF4-FFF2-40B4-BE49-F238E27FC236}">
                <a16:creationId xmlns:a16="http://schemas.microsoft.com/office/drawing/2014/main" id="{88996D30-4C9B-584B-A74F-30FB2C2D4203}"/>
              </a:ext>
            </a:extLst>
          </p:cNvPr>
          <p:cNvGrpSpPr/>
          <p:nvPr/>
        </p:nvGrpSpPr>
        <p:grpSpPr>
          <a:xfrm>
            <a:off x="18284678" y="2343494"/>
            <a:ext cx="3676939" cy="1211980"/>
            <a:chOff x="5517310" y="11149735"/>
            <a:chExt cx="3676939" cy="1211980"/>
          </a:xfrm>
        </p:grpSpPr>
        <p:sp>
          <p:nvSpPr>
            <p:cNvPr id="571" name="CuadroTexto 395">
              <a:extLst>
                <a:ext uri="{FF2B5EF4-FFF2-40B4-BE49-F238E27FC236}">
                  <a16:creationId xmlns:a16="http://schemas.microsoft.com/office/drawing/2014/main" id="{77595B4B-3586-0942-B96D-92CDC9C288B5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72" name="Rectangle 56">
              <a:extLst>
                <a:ext uri="{FF2B5EF4-FFF2-40B4-BE49-F238E27FC236}">
                  <a16:creationId xmlns:a16="http://schemas.microsoft.com/office/drawing/2014/main" id="{B49EE5C0-FAFB-7D43-AF67-406F237AD05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3" name="Group 54">
            <a:extLst>
              <a:ext uri="{FF2B5EF4-FFF2-40B4-BE49-F238E27FC236}">
                <a16:creationId xmlns:a16="http://schemas.microsoft.com/office/drawing/2014/main" id="{3BA4909C-1B63-0745-B1B1-F2400BD91FC0}"/>
              </a:ext>
            </a:extLst>
          </p:cNvPr>
          <p:cNvGrpSpPr/>
          <p:nvPr/>
        </p:nvGrpSpPr>
        <p:grpSpPr>
          <a:xfrm>
            <a:off x="18289335" y="5546233"/>
            <a:ext cx="3676939" cy="1211980"/>
            <a:chOff x="5517310" y="11149735"/>
            <a:chExt cx="3676939" cy="1211980"/>
          </a:xfrm>
        </p:grpSpPr>
        <p:sp>
          <p:nvSpPr>
            <p:cNvPr id="574" name="CuadroTexto 395">
              <a:extLst>
                <a:ext uri="{FF2B5EF4-FFF2-40B4-BE49-F238E27FC236}">
                  <a16:creationId xmlns:a16="http://schemas.microsoft.com/office/drawing/2014/main" id="{E93045D3-CDDE-A24A-B4AF-43C63DD065AC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75" name="Rectangle 56">
              <a:extLst>
                <a:ext uri="{FF2B5EF4-FFF2-40B4-BE49-F238E27FC236}">
                  <a16:creationId xmlns:a16="http://schemas.microsoft.com/office/drawing/2014/main" id="{CBD8D207-85D5-DF49-9F25-680E56C9A82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6" name="Group 54">
            <a:extLst>
              <a:ext uri="{FF2B5EF4-FFF2-40B4-BE49-F238E27FC236}">
                <a16:creationId xmlns:a16="http://schemas.microsoft.com/office/drawing/2014/main" id="{3AF26149-2F18-A64B-8720-6A5E525FECD7}"/>
              </a:ext>
            </a:extLst>
          </p:cNvPr>
          <p:cNvGrpSpPr/>
          <p:nvPr/>
        </p:nvGrpSpPr>
        <p:grpSpPr>
          <a:xfrm>
            <a:off x="18288732" y="7948341"/>
            <a:ext cx="3676939" cy="1211980"/>
            <a:chOff x="5517310" y="11149735"/>
            <a:chExt cx="3676939" cy="1211980"/>
          </a:xfrm>
        </p:grpSpPr>
        <p:sp>
          <p:nvSpPr>
            <p:cNvPr id="577" name="CuadroTexto 395">
              <a:extLst>
                <a:ext uri="{FF2B5EF4-FFF2-40B4-BE49-F238E27FC236}">
                  <a16:creationId xmlns:a16="http://schemas.microsoft.com/office/drawing/2014/main" id="{7D154870-0CDE-8849-8A70-CEAA70210170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78" name="Rectangle 56">
              <a:extLst>
                <a:ext uri="{FF2B5EF4-FFF2-40B4-BE49-F238E27FC236}">
                  <a16:creationId xmlns:a16="http://schemas.microsoft.com/office/drawing/2014/main" id="{5E9C6FB2-C14E-464D-8BC8-6C2E969F436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9" name="Group 54">
            <a:extLst>
              <a:ext uri="{FF2B5EF4-FFF2-40B4-BE49-F238E27FC236}">
                <a16:creationId xmlns:a16="http://schemas.microsoft.com/office/drawing/2014/main" id="{15140E70-EC4B-D44E-8725-FB35E7F39DB0}"/>
              </a:ext>
            </a:extLst>
          </p:cNvPr>
          <p:cNvGrpSpPr/>
          <p:nvPr/>
        </p:nvGrpSpPr>
        <p:grpSpPr>
          <a:xfrm>
            <a:off x="18284678" y="10184642"/>
            <a:ext cx="3676939" cy="1211980"/>
            <a:chOff x="5517310" y="11149735"/>
            <a:chExt cx="3676939" cy="1211980"/>
          </a:xfrm>
        </p:grpSpPr>
        <p:sp>
          <p:nvSpPr>
            <p:cNvPr id="580" name="CuadroTexto 395">
              <a:extLst>
                <a:ext uri="{FF2B5EF4-FFF2-40B4-BE49-F238E27FC236}">
                  <a16:creationId xmlns:a16="http://schemas.microsoft.com/office/drawing/2014/main" id="{1BAF6236-A1DF-9A4C-9964-3EA0A627DD93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1" name="Rectangle 56">
              <a:extLst>
                <a:ext uri="{FF2B5EF4-FFF2-40B4-BE49-F238E27FC236}">
                  <a16:creationId xmlns:a16="http://schemas.microsoft.com/office/drawing/2014/main" id="{A86D4B71-F414-624E-A84A-993AD7DAC21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82" name="CuadroTexto 395">
            <a:extLst>
              <a:ext uri="{FF2B5EF4-FFF2-40B4-BE49-F238E27FC236}">
                <a16:creationId xmlns:a16="http://schemas.microsoft.com/office/drawing/2014/main" id="{2FF08E9A-E0A5-D746-BB33-394F716EF177}"/>
              </a:ext>
            </a:extLst>
          </p:cNvPr>
          <p:cNvSpPr txBox="1"/>
          <p:nvPr/>
        </p:nvSpPr>
        <p:spPr>
          <a:xfrm>
            <a:off x="11831486" y="10544478"/>
            <a:ext cx="1352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83" name="CuadroTexto 395">
            <a:extLst>
              <a:ext uri="{FF2B5EF4-FFF2-40B4-BE49-F238E27FC236}">
                <a16:creationId xmlns:a16="http://schemas.microsoft.com/office/drawing/2014/main" id="{D8EAF0F2-B91D-6942-B795-0D1F842268C6}"/>
              </a:ext>
            </a:extLst>
          </p:cNvPr>
          <p:cNvSpPr txBox="1"/>
          <p:nvPr/>
        </p:nvSpPr>
        <p:spPr>
          <a:xfrm>
            <a:off x="11847973" y="8211175"/>
            <a:ext cx="1352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584" name="CuadroTexto 395">
            <a:extLst>
              <a:ext uri="{FF2B5EF4-FFF2-40B4-BE49-F238E27FC236}">
                <a16:creationId xmlns:a16="http://schemas.microsoft.com/office/drawing/2014/main" id="{925ED72C-15C4-DA4D-8DC1-3376EBDAA226}"/>
              </a:ext>
            </a:extLst>
          </p:cNvPr>
          <p:cNvSpPr txBox="1"/>
          <p:nvPr/>
        </p:nvSpPr>
        <p:spPr>
          <a:xfrm>
            <a:off x="11832996" y="5731411"/>
            <a:ext cx="1352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85" name="CuadroTexto 395">
            <a:extLst>
              <a:ext uri="{FF2B5EF4-FFF2-40B4-BE49-F238E27FC236}">
                <a16:creationId xmlns:a16="http://schemas.microsoft.com/office/drawing/2014/main" id="{7A4FF3BB-CF09-F047-958E-C77364CAC9F1}"/>
              </a:ext>
            </a:extLst>
          </p:cNvPr>
          <p:cNvSpPr txBox="1"/>
          <p:nvPr/>
        </p:nvSpPr>
        <p:spPr>
          <a:xfrm>
            <a:off x="11836978" y="2540140"/>
            <a:ext cx="1352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587" name="CuadroTexto 395">
            <a:extLst>
              <a:ext uri="{FF2B5EF4-FFF2-40B4-BE49-F238E27FC236}">
                <a16:creationId xmlns:a16="http://schemas.microsoft.com/office/drawing/2014/main" id="{79C23C38-1F38-9A45-A740-E4D5C761183C}"/>
              </a:ext>
            </a:extLst>
          </p:cNvPr>
          <p:cNvSpPr txBox="1"/>
          <p:nvPr/>
        </p:nvSpPr>
        <p:spPr>
          <a:xfrm>
            <a:off x="20645870" y="624095"/>
            <a:ext cx="2736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10%</a:t>
            </a:r>
          </a:p>
        </p:txBody>
      </p:sp>
      <p:sp>
        <p:nvSpPr>
          <p:cNvPr id="588" name="CuadroTexto 395">
            <a:extLst>
              <a:ext uri="{FF2B5EF4-FFF2-40B4-BE49-F238E27FC236}">
                <a16:creationId xmlns:a16="http://schemas.microsoft.com/office/drawing/2014/main" id="{AA193534-D99C-FB44-BD4F-C7388FC7C2F4}"/>
              </a:ext>
            </a:extLst>
          </p:cNvPr>
          <p:cNvSpPr txBox="1"/>
          <p:nvPr/>
        </p:nvSpPr>
        <p:spPr>
          <a:xfrm>
            <a:off x="20702588" y="11495568"/>
            <a:ext cx="2736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grpSp>
        <p:nvGrpSpPr>
          <p:cNvPr id="74" name="Group 71">
            <a:extLst>
              <a:ext uri="{FF2B5EF4-FFF2-40B4-BE49-F238E27FC236}">
                <a16:creationId xmlns:a16="http://schemas.microsoft.com/office/drawing/2014/main" id="{259E62FE-BD6D-7E4F-B97D-5027773AE027}"/>
              </a:ext>
            </a:extLst>
          </p:cNvPr>
          <p:cNvGrpSpPr/>
          <p:nvPr/>
        </p:nvGrpSpPr>
        <p:grpSpPr>
          <a:xfrm>
            <a:off x="2039130" y="7310367"/>
            <a:ext cx="5982437" cy="4716592"/>
            <a:chOff x="2232442" y="3643574"/>
            <a:chExt cx="5982437" cy="4716592"/>
          </a:xfrm>
        </p:grpSpPr>
        <p:sp>
          <p:nvSpPr>
            <p:cNvPr id="75" name="CuadroTexto 598">
              <a:extLst>
                <a:ext uri="{FF2B5EF4-FFF2-40B4-BE49-F238E27FC236}">
                  <a16:creationId xmlns:a16="http://schemas.microsoft.com/office/drawing/2014/main" id="{A5B2767E-40AF-2F42-96E6-CC9116C90174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76" name="CuadroTexto 599">
              <a:extLst>
                <a:ext uri="{FF2B5EF4-FFF2-40B4-BE49-F238E27FC236}">
                  <a16:creationId xmlns:a16="http://schemas.microsoft.com/office/drawing/2014/main" id="{94BBC2C9-24F6-0C48-92D9-82C57A85ED5D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730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>
            <a:extLst>
              <a:ext uri="{FF2B5EF4-FFF2-40B4-BE49-F238E27FC236}">
                <a16:creationId xmlns:a16="http://schemas.microsoft.com/office/drawing/2014/main" id="{E3056740-2FD8-EC42-9F6D-48B3D904F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9476" y="6238386"/>
            <a:ext cx="6003460" cy="6003460"/>
          </a:xfrm>
          <a:custGeom>
            <a:avLst/>
            <a:gdLst>
              <a:gd name="T0" fmla="*/ 6045 w 6046"/>
              <a:gd name="T1" fmla="*/ 3027 h 6046"/>
              <a:gd name="T2" fmla="*/ 6045 w 6046"/>
              <a:gd name="T3" fmla="*/ 3027 h 6046"/>
              <a:gd name="T4" fmla="*/ 3027 w 6046"/>
              <a:gd name="T5" fmla="*/ 6045 h 6046"/>
              <a:gd name="T6" fmla="*/ 0 w 6046"/>
              <a:gd name="T7" fmla="*/ 3027 h 6046"/>
              <a:gd name="T8" fmla="*/ 3027 w 6046"/>
              <a:gd name="T9" fmla="*/ 0 h 6046"/>
              <a:gd name="T10" fmla="*/ 6045 w 6046"/>
              <a:gd name="T11" fmla="*/ 3027 h 6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46" h="6046">
                <a:moveTo>
                  <a:pt x="6045" y="3027"/>
                </a:moveTo>
                <a:lnTo>
                  <a:pt x="6045" y="3027"/>
                </a:lnTo>
                <a:cubicBezTo>
                  <a:pt x="6045" y="4696"/>
                  <a:pt x="4696" y="6045"/>
                  <a:pt x="3027" y="6045"/>
                </a:cubicBezTo>
                <a:cubicBezTo>
                  <a:pt x="1348" y="6045"/>
                  <a:pt x="0" y="4696"/>
                  <a:pt x="0" y="3027"/>
                </a:cubicBezTo>
                <a:cubicBezTo>
                  <a:pt x="0" y="1358"/>
                  <a:pt x="1348" y="0"/>
                  <a:pt x="3027" y="0"/>
                </a:cubicBezTo>
                <a:cubicBezTo>
                  <a:pt x="4696" y="0"/>
                  <a:pt x="6045" y="1358"/>
                  <a:pt x="6045" y="3027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">
            <a:extLst>
              <a:ext uri="{FF2B5EF4-FFF2-40B4-BE49-F238E27FC236}">
                <a16:creationId xmlns:a16="http://schemas.microsoft.com/office/drawing/2014/main" id="{FA85F644-C605-4646-8BBF-D60A6401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136" y="1539839"/>
            <a:ext cx="4790506" cy="4799263"/>
          </a:xfrm>
          <a:custGeom>
            <a:avLst/>
            <a:gdLst>
              <a:gd name="T0" fmla="*/ 4824 w 4825"/>
              <a:gd name="T1" fmla="*/ 2417 h 4834"/>
              <a:gd name="T2" fmla="*/ 4824 w 4825"/>
              <a:gd name="T3" fmla="*/ 2417 h 4834"/>
              <a:gd name="T4" fmla="*/ 2417 w 4825"/>
              <a:gd name="T5" fmla="*/ 4833 h 4834"/>
              <a:gd name="T6" fmla="*/ 0 w 4825"/>
              <a:gd name="T7" fmla="*/ 2417 h 4834"/>
              <a:gd name="T8" fmla="*/ 2417 w 4825"/>
              <a:gd name="T9" fmla="*/ 0 h 4834"/>
              <a:gd name="T10" fmla="*/ 4824 w 4825"/>
              <a:gd name="T11" fmla="*/ 2417 h 4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5" h="4834">
                <a:moveTo>
                  <a:pt x="4824" y="2417"/>
                </a:moveTo>
                <a:lnTo>
                  <a:pt x="4824" y="2417"/>
                </a:lnTo>
                <a:cubicBezTo>
                  <a:pt x="4824" y="3748"/>
                  <a:pt x="3747" y="4833"/>
                  <a:pt x="2417" y="4833"/>
                </a:cubicBezTo>
                <a:cubicBezTo>
                  <a:pt x="1085" y="4833"/>
                  <a:pt x="0" y="3748"/>
                  <a:pt x="0" y="2417"/>
                </a:cubicBezTo>
                <a:cubicBezTo>
                  <a:pt x="0" y="1085"/>
                  <a:pt x="1085" y="0"/>
                  <a:pt x="2417" y="0"/>
                </a:cubicBezTo>
                <a:cubicBezTo>
                  <a:pt x="3747" y="0"/>
                  <a:pt x="4824" y="1085"/>
                  <a:pt x="4824" y="2417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1BF6E662-297D-E947-8C26-99FBF887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038" y="5493975"/>
            <a:ext cx="7509795" cy="6984331"/>
          </a:xfrm>
          <a:custGeom>
            <a:avLst/>
            <a:gdLst>
              <a:gd name="T0" fmla="*/ 0 w 7561"/>
              <a:gd name="T1" fmla="*/ 0 h 7032"/>
              <a:gd name="T2" fmla="*/ 584 w 7561"/>
              <a:gd name="T3" fmla="*/ 1031 h 7032"/>
              <a:gd name="T4" fmla="*/ 1541 w 7561"/>
              <a:gd name="T5" fmla="*/ 3474 h 7032"/>
              <a:gd name="T6" fmla="*/ 1724 w 7561"/>
              <a:gd name="T7" fmla="*/ 3374 h 7032"/>
              <a:gd name="T8" fmla="*/ 2317 w 7561"/>
              <a:gd name="T9" fmla="*/ 4787 h 7032"/>
              <a:gd name="T10" fmla="*/ 2572 w 7561"/>
              <a:gd name="T11" fmla="*/ 5243 h 7032"/>
              <a:gd name="T12" fmla="*/ 2726 w 7561"/>
              <a:gd name="T13" fmla="*/ 5708 h 7032"/>
              <a:gd name="T14" fmla="*/ 3465 w 7561"/>
              <a:gd name="T15" fmla="*/ 6265 h 7032"/>
              <a:gd name="T16" fmla="*/ 3775 w 7561"/>
              <a:gd name="T17" fmla="*/ 7031 h 7032"/>
              <a:gd name="T18" fmla="*/ 4149 w 7561"/>
              <a:gd name="T19" fmla="*/ 6465 h 7032"/>
              <a:gd name="T20" fmla="*/ 4705 w 7561"/>
              <a:gd name="T21" fmla="*/ 4577 h 7032"/>
              <a:gd name="T22" fmla="*/ 5271 w 7561"/>
              <a:gd name="T23" fmla="*/ 3401 h 7032"/>
              <a:gd name="T24" fmla="*/ 5909 w 7561"/>
              <a:gd name="T25" fmla="*/ 3711 h 7032"/>
              <a:gd name="T26" fmla="*/ 6027 w 7561"/>
              <a:gd name="T27" fmla="*/ 3602 h 7032"/>
              <a:gd name="T28" fmla="*/ 6183 w 7561"/>
              <a:gd name="T29" fmla="*/ 3128 h 7032"/>
              <a:gd name="T30" fmla="*/ 6283 w 7561"/>
              <a:gd name="T31" fmla="*/ 2279 h 7032"/>
              <a:gd name="T32" fmla="*/ 7003 w 7561"/>
              <a:gd name="T33" fmla="*/ 1413 h 7032"/>
              <a:gd name="T34" fmla="*/ 7560 w 7561"/>
              <a:gd name="T35" fmla="*/ 0 h 7032"/>
              <a:gd name="T36" fmla="*/ 0 w 7561"/>
              <a:gd name="T37" fmla="*/ 0 h 7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61" h="7032">
                <a:moveTo>
                  <a:pt x="0" y="0"/>
                </a:moveTo>
                <a:lnTo>
                  <a:pt x="584" y="1031"/>
                </a:lnTo>
                <a:lnTo>
                  <a:pt x="1541" y="3474"/>
                </a:lnTo>
                <a:lnTo>
                  <a:pt x="1724" y="3374"/>
                </a:lnTo>
                <a:lnTo>
                  <a:pt x="2317" y="4787"/>
                </a:lnTo>
                <a:lnTo>
                  <a:pt x="2572" y="5243"/>
                </a:lnTo>
                <a:lnTo>
                  <a:pt x="2726" y="5708"/>
                </a:lnTo>
                <a:lnTo>
                  <a:pt x="3465" y="6265"/>
                </a:lnTo>
                <a:lnTo>
                  <a:pt x="3775" y="7031"/>
                </a:lnTo>
                <a:lnTo>
                  <a:pt x="4149" y="6465"/>
                </a:lnTo>
                <a:lnTo>
                  <a:pt x="4705" y="4577"/>
                </a:lnTo>
                <a:lnTo>
                  <a:pt x="5271" y="3401"/>
                </a:lnTo>
                <a:lnTo>
                  <a:pt x="5909" y="3711"/>
                </a:lnTo>
                <a:lnTo>
                  <a:pt x="6027" y="3602"/>
                </a:lnTo>
                <a:lnTo>
                  <a:pt x="6183" y="3128"/>
                </a:lnTo>
                <a:lnTo>
                  <a:pt x="6283" y="2279"/>
                </a:lnTo>
                <a:lnTo>
                  <a:pt x="7003" y="1413"/>
                </a:lnTo>
                <a:lnTo>
                  <a:pt x="7560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4">
            <a:extLst>
              <a:ext uri="{FF2B5EF4-FFF2-40B4-BE49-F238E27FC236}">
                <a16:creationId xmlns:a16="http://schemas.microsoft.com/office/drawing/2014/main" id="{4F48A99E-DE2D-AC44-9B9F-37AB8954A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038" y="2271112"/>
            <a:ext cx="7509795" cy="3222863"/>
          </a:xfrm>
          <a:custGeom>
            <a:avLst/>
            <a:gdLst>
              <a:gd name="T0" fmla="*/ 0 w 7561"/>
              <a:gd name="T1" fmla="*/ 3246 h 3247"/>
              <a:gd name="T2" fmla="*/ 803 w 7561"/>
              <a:gd name="T3" fmla="*/ 2334 h 3247"/>
              <a:gd name="T4" fmla="*/ 1678 w 7561"/>
              <a:gd name="T5" fmla="*/ 2034 h 3247"/>
              <a:gd name="T6" fmla="*/ 1906 w 7561"/>
              <a:gd name="T7" fmla="*/ 1596 h 3247"/>
              <a:gd name="T8" fmla="*/ 2244 w 7561"/>
              <a:gd name="T9" fmla="*/ 1368 h 3247"/>
              <a:gd name="T10" fmla="*/ 2671 w 7561"/>
              <a:gd name="T11" fmla="*/ 1732 h 3247"/>
              <a:gd name="T12" fmla="*/ 3702 w 7561"/>
              <a:gd name="T13" fmla="*/ 638 h 3247"/>
              <a:gd name="T14" fmla="*/ 4185 w 7561"/>
              <a:gd name="T15" fmla="*/ 0 h 3247"/>
              <a:gd name="T16" fmla="*/ 4395 w 7561"/>
              <a:gd name="T17" fmla="*/ 301 h 3247"/>
              <a:gd name="T18" fmla="*/ 4942 w 7561"/>
              <a:gd name="T19" fmla="*/ 502 h 3247"/>
              <a:gd name="T20" fmla="*/ 5289 w 7561"/>
              <a:gd name="T21" fmla="*/ 893 h 3247"/>
              <a:gd name="T22" fmla="*/ 5799 w 7561"/>
              <a:gd name="T23" fmla="*/ 1459 h 3247"/>
              <a:gd name="T24" fmla="*/ 6000 w 7561"/>
              <a:gd name="T25" fmla="*/ 1331 h 3247"/>
              <a:gd name="T26" fmla="*/ 7560 w 7561"/>
              <a:gd name="T27" fmla="*/ 3246 h 3247"/>
              <a:gd name="T28" fmla="*/ 0 w 7561"/>
              <a:gd name="T29" fmla="*/ 3246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61" h="3247">
                <a:moveTo>
                  <a:pt x="0" y="3246"/>
                </a:moveTo>
                <a:lnTo>
                  <a:pt x="803" y="2334"/>
                </a:lnTo>
                <a:lnTo>
                  <a:pt x="1678" y="2034"/>
                </a:lnTo>
                <a:lnTo>
                  <a:pt x="1906" y="1596"/>
                </a:lnTo>
                <a:lnTo>
                  <a:pt x="2244" y="1368"/>
                </a:lnTo>
                <a:lnTo>
                  <a:pt x="2671" y="1732"/>
                </a:lnTo>
                <a:lnTo>
                  <a:pt x="3702" y="638"/>
                </a:lnTo>
                <a:lnTo>
                  <a:pt x="4185" y="0"/>
                </a:lnTo>
                <a:lnTo>
                  <a:pt x="4395" y="301"/>
                </a:lnTo>
                <a:lnTo>
                  <a:pt x="4942" y="502"/>
                </a:lnTo>
                <a:lnTo>
                  <a:pt x="5289" y="893"/>
                </a:lnTo>
                <a:lnTo>
                  <a:pt x="5799" y="1459"/>
                </a:lnTo>
                <a:lnTo>
                  <a:pt x="6000" y="1331"/>
                </a:lnTo>
                <a:lnTo>
                  <a:pt x="7560" y="3246"/>
                </a:lnTo>
                <a:lnTo>
                  <a:pt x="0" y="324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C2F5A111-60CD-5E44-922C-F8761BF7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547" y="4202204"/>
            <a:ext cx="2443421" cy="1296151"/>
          </a:xfrm>
          <a:custGeom>
            <a:avLst/>
            <a:gdLst>
              <a:gd name="T0" fmla="*/ 0 w 2462"/>
              <a:gd name="T1" fmla="*/ 1304 h 1305"/>
              <a:gd name="T2" fmla="*/ 775 w 2462"/>
              <a:gd name="T3" fmla="*/ 602 h 1305"/>
              <a:gd name="T4" fmla="*/ 775 w 2462"/>
              <a:gd name="T5" fmla="*/ 392 h 1305"/>
              <a:gd name="T6" fmla="*/ 1614 w 2462"/>
              <a:gd name="T7" fmla="*/ 0 h 1305"/>
              <a:gd name="T8" fmla="*/ 1696 w 2462"/>
              <a:gd name="T9" fmla="*/ 529 h 1305"/>
              <a:gd name="T10" fmla="*/ 2461 w 2462"/>
              <a:gd name="T11" fmla="*/ 0 h 1305"/>
              <a:gd name="T12" fmla="*/ 2252 w 2462"/>
              <a:gd name="T13" fmla="*/ 556 h 1305"/>
              <a:gd name="T14" fmla="*/ 2206 w 2462"/>
              <a:gd name="T15" fmla="*/ 748 h 1305"/>
              <a:gd name="T16" fmla="*/ 1696 w 2462"/>
              <a:gd name="T17" fmla="*/ 1304 h 1305"/>
              <a:gd name="T18" fmla="*/ 0 w 2462"/>
              <a:gd name="T19" fmla="*/ 1304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2" h="1305">
                <a:moveTo>
                  <a:pt x="0" y="1304"/>
                </a:moveTo>
                <a:lnTo>
                  <a:pt x="775" y="602"/>
                </a:lnTo>
                <a:lnTo>
                  <a:pt x="775" y="392"/>
                </a:lnTo>
                <a:lnTo>
                  <a:pt x="1614" y="0"/>
                </a:lnTo>
                <a:lnTo>
                  <a:pt x="1696" y="529"/>
                </a:lnTo>
                <a:lnTo>
                  <a:pt x="2461" y="0"/>
                </a:lnTo>
                <a:lnTo>
                  <a:pt x="2252" y="556"/>
                </a:lnTo>
                <a:lnTo>
                  <a:pt x="2206" y="748"/>
                </a:lnTo>
                <a:lnTo>
                  <a:pt x="1696" y="1304"/>
                </a:lnTo>
                <a:lnTo>
                  <a:pt x="0" y="13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772F5B6-BE5B-0E42-864C-F1DD25F6A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7461" y="2271112"/>
            <a:ext cx="1313667" cy="3231621"/>
          </a:xfrm>
          <a:custGeom>
            <a:avLst/>
            <a:gdLst>
              <a:gd name="T0" fmla="*/ 0 w 1324"/>
              <a:gd name="T1" fmla="*/ 3255 h 3256"/>
              <a:gd name="T2" fmla="*/ 0 w 1324"/>
              <a:gd name="T3" fmla="*/ 2097 h 3256"/>
              <a:gd name="T4" fmla="*/ 365 w 1324"/>
              <a:gd name="T5" fmla="*/ 1204 h 3256"/>
              <a:gd name="T6" fmla="*/ 183 w 1324"/>
              <a:gd name="T7" fmla="*/ 584 h 3256"/>
              <a:gd name="T8" fmla="*/ 301 w 1324"/>
              <a:gd name="T9" fmla="*/ 0 h 3256"/>
              <a:gd name="T10" fmla="*/ 484 w 1324"/>
              <a:gd name="T11" fmla="*/ 948 h 3256"/>
              <a:gd name="T12" fmla="*/ 994 w 1324"/>
              <a:gd name="T13" fmla="*/ 1204 h 3256"/>
              <a:gd name="T14" fmla="*/ 994 w 1324"/>
              <a:gd name="T15" fmla="*/ 2362 h 3256"/>
              <a:gd name="T16" fmla="*/ 1323 w 1324"/>
              <a:gd name="T17" fmla="*/ 3246 h 3256"/>
              <a:gd name="T18" fmla="*/ 0 w 1324"/>
              <a:gd name="T19" fmla="*/ 3255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4" h="3256">
                <a:moveTo>
                  <a:pt x="0" y="3255"/>
                </a:moveTo>
                <a:lnTo>
                  <a:pt x="0" y="2097"/>
                </a:lnTo>
                <a:lnTo>
                  <a:pt x="365" y="1204"/>
                </a:lnTo>
                <a:lnTo>
                  <a:pt x="183" y="584"/>
                </a:lnTo>
                <a:lnTo>
                  <a:pt x="301" y="0"/>
                </a:lnTo>
                <a:lnTo>
                  <a:pt x="484" y="948"/>
                </a:lnTo>
                <a:lnTo>
                  <a:pt x="994" y="1204"/>
                </a:lnTo>
                <a:lnTo>
                  <a:pt x="994" y="2362"/>
                </a:lnTo>
                <a:lnTo>
                  <a:pt x="1323" y="3246"/>
                </a:lnTo>
                <a:lnTo>
                  <a:pt x="0" y="325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20858090-B4AE-B744-BDBD-D8B5D212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6188" y="2700243"/>
            <a:ext cx="2574787" cy="2798112"/>
          </a:xfrm>
          <a:custGeom>
            <a:avLst/>
            <a:gdLst>
              <a:gd name="T0" fmla="*/ 2590 w 2591"/>
              <a:gd name="T1" fmla="*/ 2817 h 2818"/>
              <a:gd name="T2" fmla="*/ 2116 w 2591"/>
              <a:gd name="T3" fmla="*/ 2170 h 2818"/>
              <a:gd name="T4" fmla="*/ 1295 w 2591"/>
              <a:gd name="T5" fmla="*/ 1605 h 2818"/>
              <a:gd name="T6" fmla="*/ 1231 w 2591"/>
              <a:gd name="T7" fmla="*/ 1030 h 2818"/>
              <a:gd name="T8" fmla="*/ 374 w 2591"/>
              <a:gd name="T9" fmla="*/ 73 h 2818"/>
              <a:gd name="T10" fmla="*/ 174 w 2591"/>
              <a:gd name="T11" fmla="*/ 0 h 2818"/>
              <a:gd name="T12" fmla="*/ 0 w 2591"/>
              <a:gd name="T13" fmla="*/ 446 h 2818"/>
              <a:gd name="T14" fmla="*/ 639 w 2591"/>
              <a:gd name="T15" fmla="*/ 766 h 2818"/>
              <a:gd name="T16" fmla="*/ 931 w 2591"/>
              <a:gd name="T17" fmla="*/ 1632 h 2818"/>
              <a:gd name="T18" fmla="*/ 1925 w 2591"/>
              <a:gd name="T19" fmla="*/ 2307 h 2818"/>
              <a:gd name="T20" fmla="*/ 2590 w 2591"/>
              <a:gd name="T21" fmla="*/ 2817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1" h="2818">
                <a:moveTo>
                  <a:pt x="2590" y="2817"/>
                </a:moveTo>
                <a:lnTo>
                  <a:pt x="2116" y="2170"/>
                </a:lnTo>
                <a:lnTo>
                  <a:pt x="1295" y="1605"/>
                </a:lnTo>
                <a:lnTo>
                  <a:pt x="1231" y="1030"/>
                </a:lnTo>
                <a:lnTo>
                  <a:pt x="374" y="73"/>
                </a:lnTo>
                <a:lnTo>
                  <a:pt x="174" y="0"/>
                </a:lnTo>
                <a:lnTo>
                  <a:pt x="0" y="446"/>
                </a:lnTo>
                <a:lnTo>
                  <a:pt x="639" y="766"/>
                </a:lnTo>
                <a:lnTo>
                  <a:pt x="931" y="1632"/>
                </a:lnTo>
                <a:lnTo>
                  <a:pt x="1925" y="2307"/>
                </a:lnTo>
                <a:lnTo>
                  <a:pt x="2590" y="281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8">
            <a:extLst>
              <a:ext uri="{FF2B5EF4-FFF2-40B4-BE49-F238E27FC236}">
                <a16:creationId xmlns:a16="http://schemas.microsoft.com/office/drawing/2014/main" id="{ABC07C00-588D-CE4C-8789-79AE3CC2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2677" y="2831610"/>
            <a:ext cx="1050934" cy="1116618"/>
          </a:xfrm>
          <a:custGeom>
            <a:avLst/>
            <a:gdLst>
              <a:gd name="T0" fmla="*/ 1058 w 1059"/>
              <a:gd name="T1" fmla="*/ 0 h 1123"/>
              <a:gd name="T2" fmla="*/ 866 w 1059"/>
              <a:gd name="T3" fmla="*/ 611 h 1123"/>
              <a:gd name="T4" fmla="*/ 958 w 1059"/>
              <a:gd name="T5" fmla="*/ 766 h 1123"/>
              <a:gd name="T6" fmla="*/ 958 w 1059"/>
              <a:gd name="T7" fmla="*/ 1003 h 1123"/>
              <a:gd name="T8" fmla="*/ 191 w 1059"/>
              <a:gd name="T9" fmla="*/ 1094 h 1123"/>
              <a:gd name="T10" fmla="*/ 0 w 1059"/>
              <a:gd name="T11" fmla="*/ 1122 h 1123"/>
              <a:gd name="T12" fmla="*/ 1058 w 1059"/>
              <a:gd name="T13" fmla="*/ 0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9" h="1123">
                <a:moveTo>
                  <a:pt x="1058" y="0"/>
                </a:moveTo>
                <a:lnTo>
                  <a:pt x="866" y="611"/>
                </a:lnTo>
                <a:lnTo>
                  <a:pt x="958" y="766"/>
                </a:lnTo>
                <a:lnTo>
                  <a:pt x="958" y="1003"/>
                </a:lnTo>
                <a:lnTo>
                  <a:pt x="191" y="1094"/>
                </a:lnTo>
                <a:lnTo>
                  <a:pt x="0" y="1122"/>
                </a:lnTo>
                <a:lnTo>
                  <a:pt x="105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9">
            <a:extLst>
              <a:ext uri="{FF2B5EF4-FFF2-40B4-BE49-F238E27FC236}">
                <a16:creationId xmlns:a16="http://schemas.microsoft.com/office/drawing/2014/main" id="{7B2C040B-E012-E54A-AAAF-E6815AAB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516" y="5493975"/>
            <a:ext cx="2662365" cy="5942155"/>
          </a:xfrm>
          <a:custGeom>
            <a:avLst/>
            <a:gdLst>
              <a:gd name="T0" fmla="*/ 0 w 2682"/>
              <a:gd name="T1" fmla="*/ 0 h 5983"/>
              <a:gd name="T2" fmla="*/ 338 w 2682"/>
              <a:gd name="T3" fmla="*/ 949 h 5983"/>
              <a:gd name="T4" fmla="*/ 1232 w 2682"/>
              <a:gd name="T5" fmla="*/ 2079 h 5983"/>
              <a:gd name="T6" fmla="*/ 1159 w 2682"/>
              <a:gd name="T7" fmla="*/ 2954 h 5983"/>
              <a:gd name="T8" fmla="*/ 1715 w 2682"/>
              <a:gd name="T9" fmla="*/ 4304 h 5983"/>
              <a:gd name="T10" fmla="*/ 1916 w 2682"/>
              <a:gd name="T11" fmla="*/ 4787 h 5983"/>
              <a:gd name="T12" fmla="*/ 2171 w 2682"/>
              <a:gd name="T13" fmla="*/ 5243 h 5983"/>
              <a:gd name="T14" fmla="*/ 2325 w 2682"/>
              <a:gd name="T15" fmla="*/ 5708 h 5983"/>
              <a:gd name="T16" fmla="*/ 2681 w 2682"/>
              <a:gd name="T17" fmla="*/ 5982 h 5983"/>
              <a:gd name="T18" fmla="*/ 2553 w 2682"/>
              <a:gd name="T19" fmla="*/ 5508 h 5983"/>
              <a:gd name="T20" fmla="*/ 2590 w 2682"/>
              <a:gd name="T21" fmla="*/ 4815 h 5983"/>
              <a:gd name="T22" fmla="*/ 1551 w 2682"/>
              <a:gd name="T23" fmla="*/ 3128 h 5983"/>
              <a:gd name="T24" fmla="*/ 1615 w 2682"/>
              <a:gd name="T25" fmla="*/ 2206 h 5983"/>
              <a:gd name="T26" fmla="*/ 849 w 2682"/>
              <a:gd name="T27" fmla="*/ 1213 h 5983"/>
              <a:gd name="T28" fmla="*/ 712 w 2682"/>
              <a:gd name="T29" fmla="*/ 593 h 5983"/>
              <a:gd name="T30" fmla="*/ 210 w 2682"/>
              <a:gd name="T31" fmla="*/ 0 h 5983"/>
              <a:gd name="T32" fmla="*/ 0 w 2682"/>
              <a:gd name="T33" fmla="*/ 0 h 5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82" h="5983">
                <a:moveTo>
                  <a:pt x="0" y="0"/>
                </a:moveTo>
                <a:lnTo>
                  <a:pt x="338" y="949"/>
                </a:lnTo>
                <a:lnTo>
                  <a:pt x="1232" y="2079"/>
                </a:lnTo>
                <a:lnTo>
                  <a:pt x="1159" y="2954"/>
                </a:lnTo>
                <a:lnTo>
                  <a:pt x="1715" y="4304"/>
                </a:lnTo>
                <a:lnTo>
                  <a:pt x="1916" y="4787"/>
                </a:lnTo>
                <a:lnTo>
                  <a:pt x="2171" y="5243"/>
                </a:lnTo>
                <a:lnTo>
                  <a:pt x="2325" y="5708"/>
                </a:lnTo>
                <a:lnTo>
                  <a:pt x="2681" y="5982"/>
                </a:lnTo>
                <a:lnTo>
                  <a:pt x="2553" y="5508"/>
                </a:lnTo>
                <a:lnTo>
                  <a:pt x="2590" y="4815"/>
                </a:lnTo>
                <a:lnTo>
                  <a:pt x="1551" y="3128"/>
                </a:lnTo>
                <a:lnTo>
                  <a:pt x="1615" y="2206"/>
                </a:lnTo>
                <a:lnTo>
                  <a:pt x="849" y="1213"/>
                </a:lnTo>
                <a:lnTo>
                  <a:pt x="712" y="593"/>
                </a:lnTo>
                <a:lnTo>
                  <a:pt x="21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0">
            <a:extLst>
              <a:ext uri="{FF2B5EF4-FFF2-40B4-BE49-F238E27FC236}">
                <a16:creationId xmlns:a16="http://schemas.microsoft.com/office/drawing/2014/main" id="{52F4A075-2C12-854C-AE49-D24FC2A51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912" y="5493975"/>
            <a:ext cx="1357456" cy="6984331"/>
          </a:xfrm>
          <a:custGeom>
            <a:avLst/>
            <a:gdLst>
              <a:gd name="T0" fmla="*/ 1285 w 1368"/>
              <a:gd name="T1" fmla="*/ 0 h 7032"/>
              <a:gd name="T2" fmla="*/ 1312 w 1368"/>
              <a:gd name="T3" fmla="*/ 2772 h 7032"/>
              <a:gd name="T4" fmla="*/ 1093 w 1368"/>
              <a:gd name="T5" fmla="*/ 4495 h 7032"/>
              <a:gd name="T6" fmla="*/ 1358 w 1368"/>
              <a:gd name="T7" fmla="*/ 5836 h 7032"/>
              <a:gd name="T8" fmla="*/ 1367 w 1368"/>
              <a:gd name="T9" fmla="*/ 7031 h 7032"/>
              <a:gd name="T10" fmla="*/ 1057 w 1368"/>
              <a:gd name="T11" fmla="*/ 6265 h 7032"/>
              <a:gd name="T12" fmla="*/ 993 w 1368"/>
              <a:gd name="T13" fmla="*/ 5124 h 7032"/>
              <a:gd name="T14" fmla="*/ 355 w 1368"/>
              <a:gd name="T15" fmla="*/ 4249 h 7032"/>
              <a:gd name="T16" fmla="*/ 210 w 1368"/>
              <a:gd name="T17" fmla="*/ 2389 h 7032"/>
              <a:gd name="T18" fmla="*/ 628 w 1368"/>
              <a:gd name="T19" fmla="*/ 1213 h 7032"/>
              <a:gd name="T20" fmla="*/ 0 w 1368"/>
              <a:gd name="T21" fmla="*/ 9 h 7032"/>
              <a:gd name="T22" fmla="*/ 1285 w 1368"/>
              <a:gd name="T23" fmla="*/ 0 h 7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8" h="7032">
                <a:moveTo>
                  <a:pt x="1285" y="0"/>
                </a:moveTo>
                <a:lnTo>
                  <a:pt x="1312" y="2772"/>
                </a:lnTo>
                <a:lnTo>
                  <a:pt x="1093" y="4495"/>
                </a:lnTo>
                <a:lnTo>
                  <a:pt x="1358" y="5836"/>
                </a:lnTo>
                <a:lnTo>
                  <a:pt x="1367" y="7031"/>
                </a:lnTo>
                <a:lnTo>
                  <a:pt x="1057" y="6265"/>
                </a:lnTo>
                <a:lnTo>
                  <a:pt x="993" y="5124"/>
                </a:lnTo>
                <a:lnTo>
                  <a:pt x="355" y="4249"/>
                </a:lnTo>
                <a:lnTo>
                  <a:pt x="210" y="2389"/>
                </a:lnTo>
                <a:lnTo>
                  <a:pt x="628" y="1213"/>
                </a:lnTo>
                <a:lnTo>
                  <a:pt x="0" y="9"/>
                </a:lnTo>
                <a:lnTo>
                  <a:pt x="128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40B8FCC9-D0B8-CF40-B4C3-68F58650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3672" y="5493975"/>
            <a:ext cx="1541369" cy="2907583"/>
          </a:xfrm>
          <a:custGeom>
            <a:avLst/>
            <a:gdLst>
              <a:gd name="T0" fmla="*/ 1550 w 1551"/>
              <a:gd name="T1" fmla="*/ 0 h 2928"/>
              <a:gd name="T2" fmla="*/ 1231 w 1551"/>
              <a:gd name="T3" fmla="*/ 1031 h 2928"/>
              <a:gd name="T4" fmla="*/ 1231 w 1551"/>
              <a:gd name="T5" fmla="*/ 1614 h 2928"/>
              <a:gd name="T6" fmla="*/ 456 w 1551"/>
              <a:gd name="T7" fmla="*/ 2927 h 2928"/>
              <a:gd name="T8" fmla="*/ 410 w 1551"/>
              <a:gd name="T9" fmla="*/ 2161 h 2928"/>
              <a:gd name="T10" fmla="*/ 647 w 1551"/>
              <a:gd name="T11" fmla="*/ 830 h 2928"/>
              <a:gd name="T12" fmla="*/ 0 w 1551"/>
              <a:gd name="T13" fmla="*/ 0 h 2928"/>
              <a:gd name="T14" fmla="*/ 1550 w 1551"/>
              <a:gd name="T15" fmla="*/ 0 h 2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1" h="2928">
                <a:moveTo>
                  <a:pt x="1550" y="0"/>
                </a:moveTo>
                <a:lnTo>
                  <a:pt x="1231" y="1031"/>
                </a:lnTo>
                <a:lnTo>
                  <a:pt x="1231" y="1614"/>
                </a:lnTo>
                <a:lnTo>
                  <a:pt x="456" y="2927"/>
                </a:lnTo>
                <a:lnTo>
                  <a:pt x="410" y="2161"/>
                </a:lnTo>
                <a:lnTo>
                  <a:pt x="647" y="830"/>
                </a:lnTo>
                <a:lnTo>
                  <a:pt x="0" y="0"/>
                </a:lnTo>
                <a:lnTo>
                  <a:pt x="15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F6981B6E-51D6-574B-95E5-01E48263D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308" y="5493975"/>
            <a:ext cx="1212954" cy="2456559"/>
          </a:xfrm>
          <a:custGeom>
            <a:avLst/>
            <a:gdLst>
              <a:gd name="T0" fmla="*/ 1222 w 1223"/>
              <a:gd name="T1" fmla="*/ 0 h 2472"/>
              <a:gd name="T2" fmla="*/ 766 w 1223"/>
              <a:gd name="T3" fmla="*/ 675 h 2472"/>
              <a:gd name="T4" fmla="*/ 648 w 1223"/>
              <a:gd name="T5" fmla="*/ 1431 h 2472"/>
              <a:gd name="T6" fmla="*/ 64 w 1223"/>
              <a:gd name="T7" fmla="*/ 2471 h 2472"/>
              <a:gd name="T8" fmla="*/ 319 w 1223"/>
              <a:gd name="T9" fmla="*/ 1186 h 2472"/>
              <a:gd name="T10" fmla="*/ 173 w 1223"/>
              <a:gd name="T11" fmla="*/ 657 h 2472"/>
              <a:gd name="T12" fmla="*/ 283 w 1223"/>
              <a:gd name="T13" fmla="*/ 438 h 2472"/>
              <a:gd name="T14" fmla="*/ 0 w 1223"/>
              <a:gd name="T15" fmla="*/ 0 h 2472"/>
              <a:gd name="T16" fmla="*/ 1222 w 1223"/>
              <a:gd name="T17" fmla="*/ 0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3" h="2472">
                <a:moveTo>
                  <a:pt x="1222" y="0"/>
                </a:moveTo>
                <a:lnTo>
                  <a:pt x="766" y="675"/>
                </a:lnTo>
                <a:lnTo>
                  <a:pt x="648" y="1431"/>
                </a:lnTo>
                <a:lnTo>
                  <a:pt x="64" y="2471"/>
                </a:lnTo>
                <a:lnTo>
                  <a:pt x="319" y="1186"/>
                </a:lnTo>
                <a:lnTo>
                  <a:pt x="173" y="657"/>
                </a:lnTo>
                <a:lnTo>
                  <a:pt x="283" y="438"/>
                </a:lnTo>
                <a:lnTo>
                  <a:pt x="0" y="0"/>
                </a:lnTo>
                <a:lnTo>
                  <a:pt x="122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3">
            <a:extLst>
              <a:ext uri="{FF2B5EF4-FFF2-40B4-BE49-F238E27FC236}">
                <a16:creationId xmlns:a16="http://schemas.microsoft.com/office/drawing/2014/main" id="{CD47361C-65FE-FC45-A2AF-2EB6D5B8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835" y="8029354"/>
            <a:ext cx="963356" cy="2552891"/>
          </a:xfrm>
          <a:custGeom>
            <a:avLst/>
            <a:gdLst>
              <a:gd name="T0" fmla="*/ 401 w 968"/>
              <a:gd name="T1" fmla="*/ 2024 h 2572"/>
              <a:gd name="T2" fmla="*/ 967 w 968"/>
              <a:gd name="T3" fmla="*/ 848 h 2572"/>
              <a:gd name="T4" fmla="*/ 757 w 968"/>
              <a:gd name="T5" fmla="*/ 0 h 2572"/>
              <a:gd name="T6" fmla="*/ 465 w 968"/>
              <a:gd name="T7" fmla="*/ 565 h 2572"/>
              <a:gd name="T8" fmla="*/ 219 w 968"/>
              <a:gd name="T9" fmla="*/ 976 h 2572"/>
              <a:gd name="T10" fmla="*/ 356 w 968"/>
              <a:gd name="T11" fmla="*/ 1067 h 2572"/>
              <a:gd name="T12" fmla="*/ 0 w 968"/>
              <a:gd name="T13" fmla="*/ 2571 h 2572"/>
              <a:gd name="T14" fmla="*/ 401 w 968"/>
              <a:gd name="T15" fmla="*/ 2024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8" h="2572">
                <a:moveTo>
                  <a:pt x="401" y="2024"/>
                </a:moveTo>
                <a:lnTo>
                  <a:pt x="967" y="848"/>
                </a:lnTo>
                <a:lnTo>
                  <a:pt x="757" y="0"/>
                </a:lnTo>
                <a:lnTo>
                  <a:pt x="465" y="565"/>
                </a:lnTo>
                <a:lnTo>
                  <a:pt x="219" y="976"/>
                </a:lnTo>
                <a:lnTo>
                  <a:pt x="356" y="1067"/>
                </a:lnTo>
                <a:lnTo>
                  <a:pt x="0" y="2571"/>
                </a:lnTo>
                <a:lnTo>
                  <a:pt x="401" y="20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57">
            <a:extLst>
              <a:ext uri="{FF2B5EF4-FFF2-40B4-BE49-F238E27FC236}">
                <a16:creationId xmlns:a16="http://schemas.microsoft.com/office/drawing/2014/main" id="{F0D8FBD5-9C2E-5A40-9A3B-164A514F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4425" y="6593078"/>
            <a:ext cx="1296151" cy="1304909"/>
          </a:xfrm>
          <a:custGeom>
            <a:avLst/>
            <a:gdLst>
              <a:gd name="T0" fmla="*/ 1304 w 1305"/>
              <a:gd name="T1" fmla="*/ 655 h 1313"/>
              <a:gd name="T2" fmla="*/ 1304 w 1305"/>
              <a:gd name="T3" fmla="*/ 655 h 1313"/>
              <a:gd name="T4" fmla="*/ 657 w 1305"/>
              <a:gd name="T5" fmla="*/ 1312 h 1313"/>
              <a:gd name="T6" fmla="*/ 0 w 1305"/>
              <a:gd name="T7" fmla="*/ 655 h 1313"/>
              <a:gd name="T8" fmla="*/ 657 w 1305"/>
              <a:gd name="T9" fmla="*/ 0 h 1313"/>
              <a:gd name="T10" fmla="*/ 1304 w 1305"/>
              <a:gd name="T11" fmla="*/ 655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13">
                <a:moveTo>
                  <a:pt x="1304" y="655"/>
                </a:moveTo>
                <a:lnTo>
                  <a:pt x="1304" y="655"/>
                </a:lnTo>
                <a:cubicBezTo>
                  <a:pt x="1304" y="1011"/>
                  <a:pt x="1012" y="1312"/>
                  <a:pt x="657" y="1312"/>
                </a:cubicBezTo>
                <a:cubicBezTo>
                  <a:pt x="292" y="1312"/>
                  <a:pt x="0" y="1011"/>
                  <a:pt x="0" y="655"/>
                </a:cubicBezTo>
                <a:cubicBezTo>
                  <a:pt x="0" y="291"/>
                  <a:pt x="292" y="0"/>
                  <a:pt x="657" y="0"/>
                </a:cubicBezTo>
                <a:cubicBezTo>
                  <a:pt x="1012" y="0"/>
                  <a:pt x="1304" y="291"/>
                  <a:pt x="1304" y="6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58">
            <a:extLst>
              <a:ext uri="{FF2B5EF4-FFF2-40B4-BE49-F238E27FC236}">
                <a16:creationId xmlns:a16="http://schemas.microsoft.com/office/drawing/2014/main" id="{304337ED-CAC8-CC43-BD81-F9F95E22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8027" y="10450879"/>
            <a:ext cx="1296151" cy="1296151"/>
          </a:xfrm>
          <a:custGeom>
            <a:avLst/>
            <a:gdLst>
              <a:gd name="T0" fmla="*/ 1304 w 1305"/>
              <a:gd name="T1" fmla="*/ 647 h 1305"/>
              <a:gd name="T2" fmla="*/ 1304 w 1305"/>
              <a:gd name="T3" fmla="*/ 647 h 1305"/>
              <a:gd name="T4" fmla="*/ 657 w 1305"/>
              <a:gd name="T5" fmla="*/ 1304 h 1305"/>
              <a:gd name="T6" fmla="*/ 0 w 1305"/>
              <a:gd name="T7" fmla="*/ 647 h 1305"/>
              <a:gd name="T8" fmla="*/ 657 w 1305"/>
              <a:gd name="T9" fmla="*/ 0 h 1305"/>
              <a:gd name="T10" fmla="*/ 1304 w 1305"/>
              <a:gd name="T11" fmla="*/ 647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1304" y="647"/>
                </a:moveTo>
                <a:lnTo>
                  <a:pt x="1304" y="647"/>
                </a:lnTo>
                <a:cubicBezTo>
                  <a:pt x="1304" y="1012"/>
                  <a:pt x="1012" y="1304"/>
                  <a:pt x="657" y="1304"/>
                </a:cubicBezTo>
                <a:cubicBezTo>
                  <a:pt x="292" y="1304"/>
                  <a:pt x="0" y="1012"/>
                  <a:pt x="0" y="647"/>
                </a:cubicBezTo>
                <a:cubicBezTo>
                  <a:pt x="0" y="292"/>
                  <a:pt x="292" y="0"/>
                  <a:pt x="657" y="0"/>
                </a:cubicBezTo>
                <a:cubicBezTo>
                  <a:pt x="1012" y="0"/>
                  <a:pt x="1304" y="292"/>
                  <a:pt x="1304" y="6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59">
            <a:extLst>
              <a:ext uri="{FF2B5EF4-FFF2-40B4-BE49-F238E27FC236}">
                <a16:creationId xmlns:a16="http://schemas.microsoft.com/office/drawing/2014/main" id="{B709102E-07D8-634D-A844-10E5D068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238" y="8493516"/>
            <a:ext cx="1296151" cy="1304909"/>
          </a:xfrm>
          <a:custGeom>
            <a:avLst/>
            <a:gdLst>
              <a:gd name="T0" fmla="*/ 1304 w 1305"/>
              <a:gd name="T1" fmla="*/ 657 h 1314"/>
              <a:gd name="T2" fmla="*/ 1304 w 1305"/>
              <a:gd name="T3" fmla="*/ 657 h 1314"/>
              <a:gd name="T4" fmla="*/ 656 w 1305"/>
              <a:gd name="T5" fmla="*/ 1313 h 1314"/>
              <a:gd name="T6" fmla="*/ 0 w 1305"/>
              <a:gd name="T7" fmla="*/ 657 h 1314"/>
              <a:gd name="T8" fmla="*/ 656 w 1305"/>
              <a:gd name="T9" fmla="*/ 0 h 1314"/>
              <a:gd name="T10" fmla="*/ 1304 w 1305"/>
              <a:gd name="T11" fmla="*/ 657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14">
                <a:moveTo>
                  <a:pt x="1304" y="657"/>
                </a:moveTo>
                <a:lnTo>
                  <a:pt x="1304" y="657"/>
                </a:lnTo>
                <a:cubicBezTo>
                  <a:pt x="1304" y="1021"/>
                  <a:pt x="1012" y="1313"/>
                  <a:pt x="656" y="1313"/>
                </a:cubicBezTo>
                <a:cubicBezTo>
                  <a:pt x="292" y="1313"/>
                  <a:pt x="0" y="1021"/>
                  <a:pt x="0" y="657"/>
                </a:cubicBezTo>
                <a:cubicBezTo>
                  <a:pt x="0" y="301"/>
                  <a:pt x="292" y="0"/>
                  <a:pt x="656" y="0"/>
                </a:cubicBezTo>
                <a:cubicBezTo>
                  <a:pt x="1012" y="0"/>
                  <a:pt x="1304" y="301"/>
                  <a:pt x="1304" y="6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0">
            <a:extLst>
              <a:ext uri="{FF2B5EF4-FFF2-40B4-BE49-F238E27FC236}">
                <a16:creationId xmlns:a16="http://schemas.microsoft.com/office/drawing/2014/main" id="{57A67847-ED73-0F48-8FB6-DE4FEA65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782" y="1395334"/>
            <a:ext cx="1304909" cy="1304909"/>
          </a:xfrm>
          <a:custGeom>
            <a:avLst/>
            <a:gdLst>
              <a:gd name="T0" fmla="*/ 1313 w 1314"/>
              <a:gd name="T1" fmla="*/ 657 h 1315"/>
              <a:gd name="T2" fmla="*/ 1313 w 1314"/>
              <a:gd name="T3" fmla="*/ 657 h 1315"/>
              <a:gd name="T4" fmla="*/ 657 w 1314"/>
              <a:gd name="T5" fmla="*/ 1314 h 1315"/>
              <a:gd name="T6" fmla="*/ 0 w 1314"/>
              <a:gd name="T7" fmla="*/ 657 h 1315"/>
              <a:gd name="T8" fmla="*/ 657 w 1314"/>
              <a:gd name="T9" fmla="*/ 0 h 1315"/>
              <a:gd name="T10" fmla="*/ 1313 w 1314"/>
              <a:gd name="T11" fmla="*/ 657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4" h="1315">
                <a:moveTo>
                  <a:pt x="1313" y="657"/>
                </a:moveTo>
                <a:lnTo>
                  <a:pt x="1313" y="657"/>
                </a:lnTo>
                <a:cubicBezTo>
                  <a:pt x="1313" y="1022"/>
                  <a:pt x="1021" y="1314"/>
                  <a:pt x="657" y="1314"/>
                </a:cubicBezTo>
                <a:cubicBezTo>
                  <a:pt x="301" y="1314"/>
                  <a:pt x="0" y="1022"/>
                  <a:pt x="0" y="657"/>
                </a:cubicBezTo>
                <a:cubicBezTo>
                  <a:pt x="0" y="292"/>
                  <a:pt x="301" y="0"/>
                  <a:pt x="657" y="0"/>
                </a:cubicBezTo>
                <a:cubicBezTo>
                  <a:pt x="1021" y="0"/>
                  <a:pt x="1313" y="292"/>
                  <a:pt x="1313" y="6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1">
            <a:extLst>
              <a:ext uri="{FF2B5EF4-FFF2-40B4-BE49-F238E27FC236}">
                <a16:creationId xmlns:a16="http://schemas.microsoft.com/office/drawing/2014/main" id="{FFDD3814-7E43-194D-A944-B48ED15A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818" y="3449035"/>
            <a:ext cx="1296151" cy="1296151"/>
          </a:xfrm>
          <a:custGeom>
            <a:avLst/>
            <a:gdLst>
              <a:gd name="T0" fmla="*/ 1304 w 1305"/>
              <a:gd name="T1" fmla="*/ 648 h 1305"/>
              <a:gd name="T2" fmla="*/ 1304 w 1305"/>
              <a:gd name="T3" fmla="*/ 648 h 1305"/>
              <a:gd name="T4" fmla="*/ 647 w 1305"/>
              <a:gd name="T5" fmla="*/ 1304 h 1305"/>
              <a:gd name="T6" fmla="*/ 0 w 1305"/>
              <a:gd name="T7" fmla="*/ 648 h 1305"/>
              <a:gd name="T8" fmla="*/ 647 w 1305"/>
              <a:gd name="T9" fmla="*/ 0 h 1305"/>
              <a:gd name="T10" fmla="*/ 1304 w 1305"/>
              <a:gd name="T11" fmla="*/ 648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1304" y="648"/>
                </a:moveTo>
                <a:lnTo>
                  <a:pt x="1304" y="648"/>
                </a:lnTo>
                <a:cubicBezTo>
                  <a:pt x="1304" y="1013"/>
                  <a:pt x="1012" y="1304"/>
                  <a:pt x="647" y="1304"/>
                </a:cubicBezTo>
                <a:cubicBezTo>
                  <a:pt x="291" y="1304"/>
                  <a:pt x="0" y="1013"/>
                  <a:pt x="0" y="648"/>
                </a:cubicBezTo>
                <a:cubicBezTo>
                  <a:pt x="0" y="292"/>
                  <a:pt x="291" y="0"/>
                  <a:pt x="647" y="0"/>
                </a:cubicBezTo>
                <a:cubicBezTo>
                  <a:pt x="1012" y="0"/>
                  <a:pt x="1304" y="292"/>
                  <a:pt x="1304" y="6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86">
            <a:extLst>
              <a:ext uri="{FF2B5EF4-FFF2-40B4-BE49-F238E27FC236}">
                <a16:creationId xmlns:a16="http://schemas.microsoft.com/office/drawing/2014/main" id="{4B740976-E00D-5B4E-A84B-7B553B0D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371" y="3873786"/>
            <a:ext cx="608667" cy="446647"/>
          </a:xfrm>
          <a:custGeom>
            <a:avLst/>
            <a:gdLst>
              <a:gd name="T0" fmla="*/ 520 w 612"/>
              <a:gd name="T1" fmla="*/ 447 h 448"/>
              <a:gd name="T2" fmla="*/ 520 w 612"/>
              <a:gd name="T3" fmla="*/ 447 h 448"/>
              <a:gd name="T4" fmla="*/ 91 w 612"/>
              <a:gd name="T5" fmla="*/ 447 h 448"/>
              <a:gd name="T6" fmla="*/ 0 w 612"/>
              <a:gd name="T7" fmla="*/ 356 h 448"/>
              <a:gd name="T8" fmla="*/ 0 w 612"/>
              <a:gd name="T9" fmla="*/ 91 h 448"/>
              <a:gd name="T10" fmla="*/ 91 w 612"/>
              <a:gd name="T11" fmla="*/ 0 h 448"/>
              <a:gd name="T12" fmla="*/ 520 w 612"/>
              <a:gd name="T13" fmla="*/ 0 h 448"/>
              <a:gd name="T14" fmla="*/ 611 w 612"/>
              <a:gd name="T15" fmla="*/ 91 h 448"/>
              <a:gd name="T16" fmla="*/ 611 w 612"/>
              <a:gd name="T17" fmla="*/ 356 h 448"/>
              <a:gd name="T18" fmla="*/ 520 w 612"/>
              <a:gd name="T19" fmla="*/ 447 h 448"/>
              <a:gd name="T20" fmla="*/ 91 w 612"/>
              <a:gd name="T21" fmla="*/ 45 h 448"/>
              <a:gd name="T22" fmla="*/ 91 w 612"/>
              <a:gd name="T23" fmla="*/ 45 h 448"/>
              <a:gd name="T24" fmla="*/ 46 w 612"/>
              <a:gd name="T25" fmla="*/ 91 h 448"/>
              <a:gd name="T26" fmla="*/ 46 w 612"/>
              <a:gd name="T27" fmla="*/ 356 h 448"/>
              <a:gd name="T28" fmla="*/ 91 w 612"/>
              <a:gd name="T29" fmla="*/ 392 h 448"/>
              <a:gd name="T30" fmla="*/ 520 w 612"/>
              <a:gd name="T31" fmla="*/ 392 h 448"/>
              <a:gd name="T32" fmla="*/ 557 w 612"/>
              <a:gd name="T33" fmla="*/ 356 h 448"/>
              <a:gd name="T34" fmla="*/ 557 w 612"/>
              <a:gd name="T35" fmla="*/ 91 h 448"/>
              <a:gd name="T36" fmla="*/ 520 w 612"/>
              <a:gd name="T37" fmla="*/ 45 h 448"/>
              <a:gd name="T38" fmla="*/ 91 w 612"/>
              <a:gd name="T39" fmla="*/ 45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2" h="448">
                <a:moveTo>
                  <a:pt x="520" y="447"/>
                </a:moveTo>
                <a:lnTo>
                  <a:pt x="520" y="447"/>
                </a:lnTo>
                <a:cubicBezTo>
                  <a:pt x="91" y="447"/>
                  <a:pt x="91" y="447"/>
                  <a:pt x="91" y="447"/>
                </a:cubicBezTo>
                <a:cubicBezTo>
                  <a:pt x="37" y="447"/>
                  <a:pt x="0" y="401"/>
                  <a:pt x="0" y="35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7" y="0"/>
                  <a:pt x="91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66" y="0"/>
                  <a:pt x="611" y="45"/>
                  <a:pt x="611" y="91"/>
                </a:cubicBezTo>
                <a:cubicBezTo>
                  <a:pt x="611" y="356"/>
                  <a:pt x="611" y="356"/>
                  <a:pt x="611" y="356"/>
                </a:cubicBezTo>
                <a:cubicBezTo>
                  <a:pt x="611" y="401"/>
                  <a:pt x="566" y="447"/>
                  <a:pt x="520" y="447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4" y="45"/>
                  <a:pt x="46" y="73"/>
                  <a:pt x="46" y="91"/>
                </a:cubicBezTo>
                <a:cubicBezTo>
                  <a:pt x="46" y="356"/>
                  <a:pt x="46" y="356"/>
                  <a:pt x="46" y="356"/>
                </a:cubicBezTo>
                <a:cubicBezTo>
                  <a:pt x="46" y="374"/>
                  <a:pt x="64" y="392"/>
                  <a:pt x="91" y="392"/>
                </a:cubicBezTo>
                <a:cubicBezTo>
                  <a:pt x="520" y="392"/>
                  <a:pt x="520" y="392"/>
                  <a:pt x="520" y="392"/>
                </a:cubicBezTo>
                <a:cubicBezTo>
                  <a:pt x="538" y="392"/>
                  <a:pt x="557" y="374"/>
                  <a:pt x="557" y="356"/>
                </a:cubicBezTo>
                <a:cubicBezTo>
                  <a:pt x="557" y="91"/>
                  <a:pt x="557" y="91"/>
                  <a:pt x="557" y="91"/>
                </a:cubicBezTo>
                <a:cubicBezTo>
                  <a:pt x="557" y="73"/>
                  <a:pt x="538" y="45"/>
                  <a:pt x="520" y="45"/>
                </a:cubicBezTo>
                <a:lnTo>
                  <a:pt x="9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87">
            <a:extLst>
              <a:ext uri="{FF2B5EF4-FFF2-40B4-BE49-F238E27FC236}">
                <a16:creationId xmlns:a16="http://schemas.microsoft.com/office/drawing/2014/main" id="{DF7F9001-DEF3-6A41-A7B6-484C83045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831" y="4000775"/>
            <a:ext cx="126989" cy="179533"/>
          </a:xfrm>
          <a:custGeom>
            <a:avLst/>
            <a:gdLst>
              <a:gd name="T0" fmla="*/ 73 w 129"/>
              <a:gd name="T1" fmla="*/ 182 h 183"/>
              <a:gd name="T2" fmla="*/ 73 w 129"/>
              <a:gd name="T3" fmla="*/ 182 h 183"/>
              <a:gd name="T4" fmla="*/ 28 w 129"/>
              <a:gd name="T5" fmla="*/ 182 h 183"/>
              <a:gd name="T6" fmla="*/ 9 w 129"/>
              <a:gd name="T7" fmla="*/ 164 h 183"/>
              <a:gd name="T8" fmla="*/ 9 w 129"/>
              <a:gd name="T9" fmla="*/ 164 h 183"/>
              <a:gd name="T10" fmla="*/ 28 w 129"/>
              <a:gd name="T11" fmla="*/ 146 h 183"/>
              <a:gd name="T12" fmla="*/ 73 w 129"/>
              <a:gd name="T13" fmla="*/ 146 h 183"/>
              <a:gd name="T14" fmla="*/ 91 w 129"/>
              <a:gd name="T15" fmla="*/ 127 h 183"/>
              <a:gd name="T16" fmla="*/ 73 w 129"/>
              <a:gd name="T17" fmla="*/ 109 h 183"/>
              <a:gd name="T18" fmla="*/ 64 w 129"/>
              <a:gd name="T19" fmla="*/ 109 h 183"/>
              <a:gd name="T20" fmla="*/ 0 w 129"/>
              <a:gd name="T21" fmla="*/ 63 h 183"/>
              <a:gd name="T22" fmla="*/ 55 w 129"/>
              <a:gd name="T23" fmla="*/ 0 h 183"/>
              <a:gd name="T24" fmla="*/ 110 w 129"/>
              <a:gd name="T25" fmla="*/ 0 h 183"/>
              <a:gd name="T26" fmla="*/ 128 w 129"/>
              <a:gd name="T27" fmla="*/ 18 h 183"/>
              <a:gd name="T28" fmla="*/ 128 w 129"/>
              <a:gd name="T29" fmla="*/ 18 h 183"/>
              <a:gd name="T30" fmla="*/ 110 w 129"/>
              <a:gd name="T31" fmla="*/ 36 h 183"/>
              <a:gd name="T32" fmla="*/ 55 w 129"/>
              <a:gd name="T33" fmla="*/ 36 h 183"/>
              <a:gd name="T34" fmla="*/ 37 w 129"/>
              <a:gd name="T35" fmla="*/ 54 h 183"/>
              <a:gd name="T36" fmla="*/ 55 w 129"/>
              <a:gd name="T37" fmla="*/ 72 h 183"/>
              <a:gd name="T38" fmla="*/ 73 w 129"/>
              <a:gd name="T39" fmla="*/ 72 h 183"/>
              <a:gd name="T40" fmla="*/ 128 w 129"/>
              <a:gd name="T41" fmla="*/ 136 h 183"/>
              <a:gd name="T42" fmla="*/ 73 w 129"/>
              <a:gd name="T43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9" h="183">
                <a:moveTo>
                  <a:pt x="73" y="182"/>
                </a:moveTo>
                <a:lnTo>
                  <a:pt x="73" y="182"/>
                </a:lnTo>
                <a:cubicBezTo>
                  <a:pt x="28" y="182"/>
                  <a:pt x="28" y="182"/>
                  <a:pt x="28" y="182"/>
                </a:cubicBezTo>
                <a:cubicBezTo>
                  <a:pt x="18" y="182"/>
                  <a:pt x="9" y="173"/>
                  <a:pt x="9" y="164"/>
                </a:cubicBezTo>
                <a:lnTo>
                  <a:pt x="9" y="164"/>
                </a:lnTo>
                <a:cubicBezTo>
                  <a:pt x="9" y="155"/>
                  <a:pt x="18" y="146"/>
                  <a:pt x="28" y="146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82" y="146"/>
                  <a:pt x="91" y="136"/>
                  <a:pt x="91" y="127"/>
                </a:cubicBezTo>
                <a:cubicBezTo>
                  <a:pt x="91" y="118"/>
                  <a:pt x="82" y="109"/>
                  <a:pt x="73" y="109"/>
                </a:cubicBezTo>
                <a:cubicBezTo>
                  <a:pt x="64" y="109"/>
                  <a:pt x="64" y="109"/>
                  <a:pt x="64" y="109"/>
                </a:cubicBezTo>
                <a:cubicBezTo>
                  <a:pt x="28" y="109"/>
                  <a:pt x="9" y="91"/>
                  <a:pt x="0" y="63"/>
                </a:cubicBezTo>
                <a:cubicBezTo>
                  <a:pt x="0" y="27"/>
                  <a:pt x="28" y="0"/>
                  <a:pt x="55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9"/>
                  <a:pt x="128" y="18"/>
                </a:cubicBezTo>
                <a:lnTo>
                  <a:pt x="128" y="18"/>
                </a:lnTo>
                <a:cubicBezTo>
                  <a:pt x="128" y="27"/>
                  <a:pt x="119" y="36"/>
                  <a:pt x="110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46" y="36"/>
                  <a:pt x="37" y="45"/>
                  <a:pt x="37" y="54"/>
                </a:cubicBezTo>
                <a:cubicBezTo>
                  <a:pt x="37" y="63"/>
                  <a:pt x="46" y="72"/>
                  <a:pt x="55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110" y="72"/>
                  <a:pt x="128" y="100"/>
                  <a:pt x="128" y="136"/>
                </a:cubicBezTo>
                <a:cubicBezTo>
                  <a:pt x="128" y="164"/>
                  <a:pt x="101" y="182"/>
                  <a:pt x="73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88">
            <a:extLst>
              <a:ext uri="{FF2B5EF4-FFF2-40B4-BE49-F238E27FC236}">
                <a16:creationId xmlns:a16="http://schemas.microsoft.com/office/drawing/2014/main" id="{94CAA4ED-354F-C244-B80F-3ED9EF58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620" y="3974502"/>
            <a:ext cx="35031" cy="48166"/>
          </a:xfrm>
          <a:custGeom>
            <a:avLst/>
            <a:gdLst>
              <a:gd name="T0" fmla="*/ 36 w 37"/>
              <a:gd name="T1" fmla="*/ 46 h 47"/>
              <a:gd name="T2" fmla="*/ 0 w 37"/>
              <a:gd name="T3" fmla="*/ 46 h 47"/>
              <a:gd name="T4" fmla="*/ 0 w 37"/>
              <a:gd name="T5" fmla="*/ 0 h 47"/>
              <a:gd name="T6" fmla="*/ 36 w 37"/>
              <a:gd name="T7" fmla="*/ 0 h 47"/>
              <a:gd name="T8" fmla="*/ 36 w 3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7">
                <a:moveTo>
                  <a:pt x="36" y="46"/>
                </a:moveTo>
                <a:lnTo>
                  <a:pt x="0" y="46"/>
                </a:lnTo>
                <a:lnTo>
                  <a:pt x="0" y="0"/>
                </a:lnTo>
                <a:lnTo>
                  <a:pt x="36" y="0"/>
                </a:lnTo>
                <a:lnTo>
                  <a:pt x="36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89">
            <a:extLst>
              <a:ext uri="{FF2B5EF4-FFF2-40B4-BE49-F238E27FC236}">
                <a16:creationId xmlns:a16="http://schemas.microsoft.com/office/drawing/2014/main" id="{AB39709D-1AFC-7A43-9AC3-F2B7B0BF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620" y="4175931"/>
            <a:ext cx="35031" cy="35031"/>
          </a:xfrm>
          <a:custGeom>
            <a:avLst/>
            <a:gdLst>
              <a:gd name="T0" fmla="*/ 36 w 37"/>
              <a:gd name="T1" fmla="*/ 36 h 37"/>
              <a:gd name="T2" fmla="*/ 0 w 37"/>
              <a:gd name="T3" fmla="*/ 36 h 37"/>
              <a:gd name="T4" fmla="*/ 0 w 37"/>
              <a:gd name="T5" fmla="*/ 0 h 37"/>
              <a:gd name="T6" fmla="*/ 36 w 37"/>
              <a:gd name="T7" fmla="*/ 0 h 37"/>
              <a:gd name="T8" fmla="*/ 36 w 37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7">
                <a:moveTo>
                  <a:pt x="36" y="36"/>
                </a:moveTo>
                <a:lnTo>
                  <a:pt x="0" y="36"/>
                </a:lnTo>
                <a:lnTo>
                  <a:pt x="0" y="0"/>
                </a:lnTo>
                <a:lnTo>
                  <a:pt x="36" y="0"/>
                </a:lnTo>
                <a:lnTo>
                  <a:pt x="36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90">
            <a:extLst>
              <a:ext uri="{FF2B5EF4-FFF2-40B4-BE49-F238E27FC236}">
                <a16:creationId xmlns:a16="http://schemas.microsoft.com/office/drawing/2014/main" id="{57E96D20-7CAE-4F4C-9944-AEC27375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291" y="3939471"/>
            <a:ext cx="65685" cy="65682"/>
          </a:xfrm>
          <a:custGeom>
            <a:avLst/>
            <a:gdLst>
              <a:gd name="T0" fmla="*/ 37 w 65"/>
              <a:gd name="T1" fmla="*/ 9 h 65"/>
              <a:gd name="T2" fmla="*/ 37 w 65"/>
              <a:gd name="T3" fmla="*/ 9 h 65"/>
              <a:gd name="T4" fmla="*/ 10 w 65"/>
              <a:gd name="T5" fmla="*/ 27 h 65"/>
              <a:gd name="T6" fmla="*/ 10 w 65"/>
              <a:gd name="T7" fmla="*/ 54 h 65"/>
              <a:gd name="T8" fmla="*/ 10 w 65"/>
              <a:gd name="T9" fmla="*/ 54 h 65"/>
              <a:gd name="T10" fmla="*/ 28 w 65"/>
              <a:gd name="T11" fmla="*/ 54 h 65"/>
              <a:gd name="T12" fmla="*/ 55 w 65"/>
              <a:gd name="T13" fmla="*/ 36 h 65"/>
              <a:gd name="T14" fmla="*/ 64 w 65"/>
              <a:gd name="T15" fmla="*/ 18 h 65"/>
              <a:gd name="T16" fmla="*/ 64 w 65"/>
              <a:gd name="T17" fmla="*/ 18 h 65"/>
              <a:gd name="T18" fmla="*/ 37 w 65"/>
              <a:gd name="T19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65">
                <a:moveTo>
                  <a:pt x="37" y="9"/>
                </a:moveTo>
                <a:lnTo>
                  <a:pt x="37" y="9"/>
                </a:lnTo>
                <a:cubicBezTo>
                  <a:pt x="10" y="27"/>
                  <a:pt x="10" y="27"/>
                  <a:pt x="10" y="27"/>
                </a:cubicBezTo>
                <a:cubicBezTo>
                  <a:pt x="0" y="27"/>
                  <a:pt x="0" y="45"/>
                  <a:pt x="10" y="54"/>
                </a:cubicBezTo>
                <a:lnTo>
                  <a:pt x="10" y="54"/>
                </a:lnTo>
                <a:cubicBezTo>
                  <a:pt x="10" y="54"/>
                  <a:pt x="28" y="64"/>
                  <a:pt x="28" y="54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36"/>
                  <a:pt x="64" y="18"/>
                  <a:pt x="64" y="18"/>
                </a:cubicBezTo>
                <a:lnTo>
                  <a:pt x="64" y="18"/>
                </a:lnTo>
                <a:cubicBezTo>
                  <a:pt x="55" y="9"/>
                  <a:pt x="46" y="0"/>
                  <a:pt x="37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91">
            <a:extLst>
              <a:ext uri="{FF2B5EF4-FFF2-40B4-BE49-F238E27FC236}">
                <a16:creationId xmlns:a16="http://schemas.microsoft.com/office/drawing/2014/main" id="{993B57BC-3AA7-B340-812B-B0E33ED6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814" y="4184688"/>
            <a:ext cx="65682" cy="65682"/>
          </a:xfrm>
          <a:custGeom>
            <a:avLst/>
            <a:gdLst>
              <a:gd name="T0" fmla="*/ 27 w 65"/>
              <a:gd name="T1" fmla="*/ 9 h 65"/>
              <a:gd name="T2" fmla="*/ 27 w 65"/>
              <a:gd name="T3" fmla="*/ 9 h 65"/>
              <a:gd name="T4" fmla="*/ 9 w 65"/>
              <a:gd name="T5" fmla="*/ 27 h 65"/>
              <a:gd name="T6" fmla="*/ 0 w 65"/>
              <a:gd name="T7" fmla="*/ 55 h 65"/>
              <a:gd name="T8" fmla="*/ 0 w 65"/>
              <a:gd name="T9" fmla="*/ 55 h 65"/>
              <a:gd name="T10" fmla="*/ 27 w 65"/>
              <a:gd name="T11" fmla="*/ 55 h 65"/>
              <a:gd name="T12" fmla="*/ 55 w 65"/>
              <a:gd name="T13" fmla="*/ 37 h 65"/>
              <a:gd name="T14" fmla="*/ 55 w 65"/>
              <a:gd name="T15" fmla="*/ 18 h 65"/>
              <a:gd name="T16" fmla="*/ 55 w 65"/>
              <a:gd name="T17" fmla="*/ 18 h 65"/>
              <a:gd name="T18" fmla="*/ 27 w 65"/>
              <a:gd name="T19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65">
                <a:moveTo>
                  <a:pt x="27" y="9"/>
                </a:moveTo>
                <a:lnTo>
                  <a:pt x="27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55"/>
                </a:cubicBezTo>
                <a:lnTo>
                  <a:pt x="0" y="55"/>
                </a:lnTo>
                <a:cubicBezTo>
                  <a:pt x="9" y="64"/>
                  <a:pt x="18" y="64"/>
                  <a:pt x="27" y="55"/>
                </a:cubicBezTo>
                <a:cubicBezTo>
                  <a:pt x="55" y="37"/>
                  <a:pt x="55" y="37"/>
                  <a:pt x="55" y="37"/>
                </a:cubicBezTo>
                <a:cubicBezTo>
                  <a:pt x="64" y="37"/>
                  <a:pt x="64" y="27"/>
                  <a:pt x="55" y="18"/>
                </a:cubicBezTo>
                <a:lnTo>
                  <a:pt x="55" y="18"/>
                </a:lnTo>
                <a:cubicBezTo>
                  <a:pt x="55" y="9"/>
                  <a:pt x="36" y="0"/>
                  <a:pt x="27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92">
            <a:extLst>
              <a:ext uri="{FF2B5EF4-FFF2-40B4-BE49-F238E27FC236}">
                <a16:creationId xmlns:a16="http://schemas.microsoft.com/office/drawing/2014/main" id="{DAB22305-73C6-2648-83C4-268FD6C8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280" y="2056548"/>
            <a:ext cx="175156" cy="262733"/>
          </a:xfrm>
          <a:custGeom>
            <a:avLst/>
            <a:gdLst>
              <a:gd name="T0" fmla="*/ 174 w 175"/>
              <a:gd name="T1" fmla="*/ 264 h 265"/>
              <a:gd name="T2" fmla="*/ 174 w 175"/>
              <a:gd name="T3" fmla="*/ 264 h 265"/>
              <a:gd name="T4" fmla="*/ 0 w 175"/>
              <a:gd name="T5" fmla="*/ 264 h 265"/>
              <a:gd name="T6" fmla="*/ 0 w 175"/>
              <a:gd name="T7" fmla="*/ 46 h 265"/>
              <a:gd name="T8" fmla="*/ 37 w 175"/>
              <a:gd name="T9" fmla="*/ 0 h 265"/>
              <a:gd name="T10" fmla="*/ 137 w 175"/>
              <a:gd name="T11" fmla="*/ 0 h 265"/>
              <a:gd name="T12" fmla="*/ 174 w 175"/>
              <a:gd name="T13" fmla="*/ 46 h 265"/>
              <a:gd name="T14" fmla="*/ 174 w 175"/>
              <a:gd name="T15" fmla="*/ 264 h 265"/>
              <a:gd name="T16" fmla="*/ 37 w 175"/>
              <a:gd name="T17" fmla="*/ 228 h 265"/>
              <a:gd name="T18" fmla="*/ 37 w 175"/>
              <a:gd name="T19" fmla="*/ 228 h 265"/>
              <a:gd name="T20" fmla="*/ 137 w 175"/>
              <a:gd name="T21" fmla="*/ 228 h 265"/>
              <a:gd name="T22" fmla="*/ 137 w 175"/>
              <a:gd name="T23" fmla="*/ 46 h 265"/>
              <a:gd name="T24" fmla="*/ 137 w 175"/>
              <a:gd name="T25" fmla="*/ 36 h 265"/>
              <a:gd name="T26" fmla="*/ 37 w 175"/>
              <a:gd name="T27" fmla="*/ 36 h 265"/>
              <a:gd name="T28" fmla="*/ 37 w 175"/>
              <a:gd name="T29" fmla="*/ 46 h 265"/>
              <a:gd name="T30" fmla="*/ 37 w 175"/>
              <a:gd name="T31" fmla="*/ 228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65">
                <a:moveTo>
                  <a:pt x="174" y="264"/>
                </a:moveTo>
                <a:lnTo>
                  <a:pt x="174" y="264"/>
                </a:lnTo>
                <a:cubicBezTo>
                  <a:pt x="0" y="264"/>
                  <a:pt x="0" y="264"/>
                  <a:pt x="0" y="26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0" y="0"/>
                  <a:pt x="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65" y="0"/>
                  <a:pt x="174" y="18"/>
                  <a:pt x="174" y="46"/>
                </a:cubicBezTo>
                <a:lnTo>
                  <a:pt x="174" y="264"/>
                </a:lnTo>
                <a:close/>
                <a:moveTo>
                  <a:pt x="37" y="228"/>
                </a:moveTo>
                <a:lnTo>
                  <a:pt x="37" y="228"/>
                </a:lnTo>
                <a:cubicBezTo>
                  <a:pt x="137" y="228"/>
                  <a:pt x="137" y="228"/>
                  <a:pt x="137" y="228"/>
                </a:cubicBezTo>
                <a:cubicBezTo>
                  <a:pt x="137" y="46"/>
                  <a:pt x="137" y="46"/>
                  <a:pt x="137" y="46"/>
                </a:cubicBezTo>
                <a:lnTo>
                  <a:pt x="137" y="36"/>
                </a:lnTo>
                <a:cubicBezTo>
                  <a:pt x="37" y="36"/>
                  <a:pt x="37" y="36"/>
                  <a:pt x="37" y="36"/>
                </a:cubicBezTo>
                <a:lnTo>
                  <a:pt x="37" y="46"/>
                </a:lnTo>
                <a:lnTo>
                  <a:pt x="37" y="2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93">
            <a:extLst>
              <a:ext uri="{FF2B5EF4-FFF2-40B4-BE49-F238E27FC236}">
                <a16:creationId xmlns:a16="http://schemas.microsoft.com/office/drawing/2014/main" id="{AA7E1701-550F-5F47-823B-E5228A86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505" y="1990863"/>
            <a:ext cx="534225" cy="337176"/>
          </a:xfrm>
          <a:custGeom>
            <a:avLst/>
            <a:gdLst>
              <a:gd name="T0" fmla="*/ 484 w 539"/>
              <a:gd name="T1" fmla="*/ 337 h 338"/>
              <a:gd name="T2" fmla="*/ 484 w 539"/>
              <a:gd name="T3" fmla="*/ 337 h 338"/>
              <a:gd name="T4" fmla="*/ 55 w 539"/>
              <a:gd name="T5" fmla="*/ 337 h 338"/>
              <a:gd name="T6" fmla="*/ 0 w 539"/>
              <a:gd name="T7" fmla="*/ 283 h 338"/>
              <a:gd name="T8" fmla="*/ 0 w 539"/>
              <a:gd name="T9" fmla="*/ 64 h 338"/>
              <a:gd name="T10" fmla="*/ 27 w 539"/>
              <a:gd name="T11" fmla="*/ 37 h 338"/>
              <a:gd name="T12" fmla="*/ 27 w 539"/>
              <a:gd name="T13" fmla="*/ 37 h 338"/>
              <a:gd name="T14" fmla="*/ 55 w 539"/>
              <a:gd name="T15" fmla="*/ 64 h 338"/>
              <a:gd name="T16" fmla="*/ 55 w 539"/>
              <a:gd name="T17" fmla="*/ 283 h 338"/>
              <a:gd name="T18" fmla="*/ 55 w 539"/>
              <a:gd name="T19" fmla="*/ 283 h 338"/>
              <a:gd name="T20" fmla="*/ 484 w 539"/>
              <a:gd name="T21" fmla="*/ 283 h 338"/>
              <a:gd name="T22" fmla="*/ 484 w 539"/>
              <a:gd name="T23" fmla="*/ 283 h 338"/>
              <a:gd name="T24" fmla="*/ 484 w 539"/>
              <a:gd name="T25" fmla="*/ 0 h 338"/>
              <a:gd name="T26" fmla="*/ 538 w 539"/>
              <a:gd name="T27" fmla="*/ 0 h 338"/>
              <a:gd name="T28" fmla="*/ 538 w 539"/>
              <a:gd name="T29" fmla="*/ 283 h 338"/>
              <a:gd name="T30" fmla="*/ 484 w 539"/>
              <a:gd name="T31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338">
                <a:moveTo>
                  <a:pt x="484" y="337"/>
                </a:moveTo>
                <a:lnTo>
                  <a:pt x="484" y="337"/>
                </a:lnTo>
                <a:cubicBezTo>
                  <a:pt x="55" y="337"/>
                  <a:pt x="55" y="337"/>
                  <a:pt x="55" y="337"/>
                </a:cubicBezTo>
                <a:cubicBezTo>
                  <a:pt x="27" y="337"/>
                  <a:pt x="0" y="310"/>
                  <a:pt x="0" y="28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6"/>
                  <a:pt x="18" y="37"/>
                  <a:pt x="27" y="37"/>
                </a:cubicBezTo>
                <a:lnTo>
                  <a:pt x="27" y="37"/>
                </a:lnTo>
                <a:cubicBezTo>
                  <a:pt x="37" y="37"/>
                  <a:pt x="55" y="46"/>
                  <a:pt x="55" y="64"/>
                </a:cubicBezTo>
                <a:cubicBezTo>
                  <a:pt x="55" y="283"/>
                  <a:pt x="55" y="283"/>
                  <a:pt x="55" y="283"/>
                </a:cubicBezTo>
                <a:lnTo>
                  <a:pt x="55" y="283"/>
                </a:lnTo>
                <a:cubicBezTo>
                  <a:pt x="484" y="283"/>
                  <a:pt x="484" y="283"/>
                  <a:pt x="484" y="283"/>
                </a:cubicBezTo>
                <a:lnTo>
                  <a:pt x="484" y="283"/>
                </a:lnTo>
                <a:cubicBezTo>
                  <a:pt x="484" y="0"/>
                  <a:pt x="484" y="0"/>
                  <a:pt x="484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538" y="283"/>
                  <a:pt x="538" y="283"/>
                  <a:pt x="538" y="283"/>
                </a:cubicBezTo>
                <a:cubicBezTo>
                  <a:pt x="538" y="310"/>
                  <a:pt x="511" y="337"/>
                  <a:pt x="484" y="3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94">
            <a:extLst>
              <a:ext uri="{FF2B5EF4-FFF2-40B4-BE49-F238E27FC236}">
                <a16:creationId xmlns:a16="http://schemas.microsoft.com/office/drawing/2014/main" id="{C72055EB-8BA5-AD44-A47C-D69E783C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94" y="1763161"/>
            <a:ext cx="599909" cy="253976"/>
          </a:xfrm>
          <a:custGeom>
            <a:avLst/>
            <a:gdLst>
              <a:gd name="T0" fmla="*/ 510 w 603"/>
              <a:gd name="T1" fmla="*/ 256 h 257"/>
              <a:gd name="T2" fmla="*/ 510 w 603"/>
              <a:gd name="T3" fmla="*/ 256 h 257"/>
              <a:gd name="T4" fmla="*/ 438 w 603"/>
              <a:gd name="T5" fmla="*/ 219 h 257"/>
              <a:gd name="T6" fmla="*/ 374 w 603"/>
              <a:gd name="T7" fmla="*/ 256 h 257"/>
              <a:gd name="T8" fmla="*/ 301 w 603"/>
              <a:gd name="T9" fmla="*/ 219 h 257"/>
              <a:gd name="T10" fmla="*/ 228 w 603"/>
              <a:gd name="T11" fmla="*/ 256 h 257"/>
              <a:gd name="T12" fmla="*/ 164 w 603"/>
              <a:gd name="T13" fmla="*/ 219 h 257"/>
              <a:gd name="T14" fmla="*/ 82 w 603"/>
              <a:gd name="T15" fmla="*/ 256 h 257"/>
              <a:gd name="T16" fmla="*/ 0 w 603"/>
              <a:gd name="T17" fmla="*/ 155 h 257"/>
              <a:gd name="T18" fmla="*/ 0 w 603"/>
              <a:gd name="T19" fmla="*/ 146 h 257"/>
              <a:gd name="T20" fmla="*/ 82 w 603"/>
              <a:gd name="T21" fmla="*/ 28 h 257"/>
              <a:gd name="T22" fmla="*/ 118 w 603"/>
              <a:gd name="T23" fmla="*/ 0 h 257"/>
              <a:gd name="T24" fmla="*/ 483 w 603"/>
              <a:gd name="T25" fmla="*/ 0 h 257"/>
              <a:gd name="T26" fmla="*/ 483 w 603"/>
              <a:gd name="T27" fmla="*/ 0 h 257"/>
              <a:gd name="T28" fmla="*/ 529 w 603"/>
              <a:gd name="T29" fmla="*/ 28 h 257"/>
              <a:gd name="T30" fmla="*/ 602 w 603"/>
              <a:gd name="T31" fmla="*/ 146 h 257"/>
              <a:gd name="T32" fmla="*/ 602 w 603"/>
              <a:gd name="T33" fmla="*/ 155 h 257"/>
              <a:gd name="T34" fmla="*/ 520 w 603"/>
              <a:gd name="T35" fmla="*/ 256 h 257"/>
              <a:gd name="T36" fmla="*/ 510 w 603"/>
              <a:gd name="T37" fmla="*/ 256 h 257"/>
              <a:gd name="T38" fmla="*/ 438 w 603"/>
              <a:gd name="T39" fmla="*/ 164 h 257"/>
              <a:gd name="T40" fmla="*/ 438 w 603"/>
              <a:gd name="T41" fmla="*/ 164 h 257"/>
              <a:gd name="T42" fmla="*/ 438 w 603"/>
              <a:gd name="T43" fmla="*/ 164 h 257"/>
              <a:gd name="T44" fmla="*/ 465 w 603"/>
              <a:gd name="T45" fmla="*/ 183 h 257"/>
              <a:gd name="T46" fmla="*/ 510 w 603"/>
              <a:gd name="T47" fmla="*/ 210 h 257"/>
              <a:gd name="T48" fmla="*/ 556 w 603"/>
              <a:gd name="T49" fmla="*/ 164 h 257"/>
              <a:gd name="T50" fmla="*/ 483 w 603"/>
              <a:gd name="T51" fmla="*/ 55 h 257"/>
              <a:gd name="T52" fmla="*/ 118 w 603"/>
              <a:gd name="T53" fmla="*/ 55 h 257"/>
              <a:gd name="T54" fmla="*/ 118 w 603"/>
              <a:gd name="T55" fmla="*/ 55 h 257"/>
              <a:gd name="T56" fmla="*/ 45 w 603"/>
              <a:gd name="T57" fmla="*/ 164 h 257"/>
              <a:gd name="T58" fmla="*/ 91 w 603"/>
              <a:gd name="T59" fmla="*/ 201 h 257"/>
              <a:gd name="T60" fmla="*/ 136 w 603"/>
              <a:gd name="T61" fmla="*/ 174 h 257"/>
              <a:gd name="T62" fmla="*/ 164 w 603"/>
              <a:gd name="T63" fmla="*/ 155 h 257"/>
              <a:gd name="T64" fmla="*/ 164 w 603"/>
              <a:gd name="T65" fmla="*/ 155 h 257"/>
              <a:gd name="T66" fmla="*/ 191 w 603"/>
              <a:gd name="T67" fmla="*/ 174 h 257"/>
              <a:gd name="T68" fmla="*/ 228 w 603"/>
              <a:gd name="T69" fmla="*/ 201 h 257"/>
              <a:gd name="T70" fmla="*/ 273 w 603"/>
              <a:gd name="T71" fmla="*/ 174 h 257"/>
              <a:gd name="T72" fmla="*/ 301 w 603"/>
              <a:gd name="T73" fmla="*/ 155 h 257"/>
              <a:gd name="T74" fmla="*/ 301 w 603"/>
              <a:gd name="T75" fmla="*/ 155 h 257"/>
              <a:gd name="T76" fmla="*/ 328 w 603"/>
              <a:gd name="T77" fmla="*/ 174 h 257"/>
              <a:gd name="T78" fmla="*/ 374 w 603"/>
              <a:gd name="T79" fmla="*/ 201 h 257"/>
              <a:gd name="T80" fmla="*/ 410 w 603"/>
              <a:gd name="T81" fmla="*/ 174 h 257"/>
              <a:gd name="T82" fmla="*/ 438 w 603"/>
              <a:gd name="T83" fmla="*/ 16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3" h="257">
                <a:moveTo>
                  <a:pt x="510" y="256"/>
                </a:moveTo>
                <a:lnTo>
                  <a:pt x="510" y="256"/>
                </a:lnTo>
                <a:cubicBezTo>
                  <a:pt x="483" y="256"/>
                  <a:pt x="456" y="246"/>
                  <a:pt x="438" y="219"/>
                </a:cubicBezTo>
                <a:cubicBezTo>
                  <a:pt x="419" y="246"/>
                  <a:pt x="401" y="256"/>
                  <a:pt x="374" y="256"/>
                </a:cubicBezTo>
                <a:cubicBezTo>
                  <a:pt x="346" y="256"/>
                  <a:pt x="319" y="246"/>
                  <a:pt x="301" y="219"/>
                </a:cubicBezTo>
                <a:cubicBezTo>
                  <a:pt x="282" y="246"/>
                  <a:pt x="255" y="256"/>
                  <a:pt x="228" y="256"/>
                </a:cubicBezTo>
                <a:cubicBezTo>
                  <a:pt x="200" y="256"/>
                  <a:pt x="182" y="237"/>
                  <a:pt x="164" y="219"/>
                </a:cubicBezTo>
                <a:cubicBezTo>
                  <a:pt x="146" y="246"/>
                  <a:pt x="118" y="256"/>
                  <a:pt x="82" y="256"/>
                </a:cubicBezTo>
                <a:cubicBezTo>
                  <a:pt x="36" y="246"/>
                  <a:pt x="0" y="210"/>
                  <a:pt x="0" y="155"/>
                </a:cubicBezTo>
                <a:cubicBezTo>
                  <a:pt x="0" y="146"/>
                  <a:pt x="0" y="146"/>
                  <a:pt x="0" y="146"/>
                </a:cubicBezTo>
                <a:cubicBezTo>
                  <a:pt x="82" y="28"/>
                  <a:pt x="82" y="28"/>
                  <a:pt x="82" y="28"/>
                </a:cubicBezTo>
                <a:cubicBezTo>
                  <a:pt x="91" y="9"/>
                  <a:pt x="100" y="0"/>
                  <a:pt x="118" y="0"/>
                </a:cubicBezTo>
                <a:cubicBezTo>
                  <a:pt x="483" y="0"/>
                  <a:pt x="483" y="0"/>
                  <a:pt x="483" y="0"/>
                </a:cubicBezTo>
                <a:lnTo>
                  <a:pt x="483" y="0"/>
                </a:lnTo>
                <a:cubicBezTo>
                  <a:pt x="501" y="0"/>
                  <a:pt x="520" y="9"/>
                  <a:pt x="529" y="28"/>
                </a:cubicBezTo>
                <a:cubicBezTo>
                  <a:pt x="602" y="146"/>
                  <a:pt x="602" y="146"/>
                  <a:pt x="602" y="146"/>
                </a:cubicBezTo>
                <a:cubicBezTo>
                  <a:pt x="602" y="155"/>
                  <a:pt x="602" y="155"/>
                  <a:pt x="602" y="155"/>
                </a:cubicBezTo>
                <a:cubicBezTo>
                  <a:pt x="602" y="210"/>
                  <a:pt x="565" y="256"/>
                  <a:pt x="520" y="256"/>
                </a:cubicBezTo>
                <a:lnTo>
                  <a:pt x="510" y="256"/>
                </a:lnTo>
                <a:close/>
                <a:moveTo>
                  <a:pt x="438" y="164"/>
                </a:moveTo>
                <a:lnTo>
                  <a:pt x="438" y="164"/>
                </a:lnTo>
                <a:lnTo>
                  <a:pt x="438" y="164"/>
                </a:lnTo>
                <a:cubicBezTo>
                  <a:pt x="456" y="164"/>
                  <a:pt x="465" y="164"/>
                  <a:pt x="465" y="183"/>
                </a:cubicBezTo>
                <a:cubicBezTo>
                  <a:pt x="474" y="201"/>
                  <a:pt x="492" y="210"/>
                  <a:pt x="510" y="210"/>
                </a:cubicBezTo>
                <a:cubicBezTo>
                  <a:pt x="538" y="201"/>
                  <a:pt x="556" y="183"/>
                  <a:pt x="556" y="164"/>
                </a:cubicBezTo>
                <a:cubicBezTo>
                  <a:pt x="483" y="55"/>
                  <a:pt x="483" y="55"/>
                  <a:pt x="483" y="55"/>
                </a:cubicBezTo>
                <a:cubicBezTo>
                  <a:pt x="118" y="55"/>
                  <a:pt x="118" y="55"/>
                  <a:pt x="118" y="55"/>
                </a:cubicBezTo>
                <a:lnTo>
                  <a:pt x="118" y="55"/>
                </a:lnTo>
                <a:cubicBezTo>
                  <a:pt x="45" y="164"/>
                  <a:pt x="45" y="164"/>
                  <a:pt x="45" y="164"/>
                </a:cubicBezTo>
                <a:cubicBezTo>
                  <a:pt x="45" y="183"/>
                  <a:pt x="63" y="201"/>
                  <a:pt x="91" y="201"/>
                </a:cubicBezTo>
                <a:cubicBezTo>
                  <a:pt x="109" y="210"/>
                  <a:pt x="127" y="192"/>
                  <a:pt x="136" y="174"/>
                </a:cubicBezTo>
                <a:cubicBezTo>
                  <a:pt x="136" y="164"/>
                  <a:pt x="146" y="155"/>
                  <a:pt x="164" y="155"/>
                </a:cubicBezTo>
                <a:lnTo>
                  <a:pt x="164" y="155"/>
                </a:lnTo>
                <a:cubicBezTo>
                  <a:pt x="173" y="155"/>
                  <a:pt x="182" y="164"/>
                  <a:pt x="191" y="174"/>
                </a:cubicBezTo>
                <a:cubicBezTo>
                  <a:pt x="200" y="192"/>
                  <a:pt x="209" y="201"/>
                  <a:pt x="228" y="201"/>
                </a:cubicBezTo>
                <a:cubicBezTo>
                  <a:pt x="246" y="201"/>
                  <a:pt x="264" y="192"/>
                  <a:pt x="273" y="174"/>
                </a:cubicBezTo>
                <a:cubicBezTo>
                  <a:pt x="282" y="164"/>
                  <a:pt x="292" y="155"/>
                  <a:pt x="301" y="155"/>
                </a:cubicBezTo>
                <a:lnTo>
                  <a:pt x="301" y="155"/>
                </a:lnTo>
                <a:cubicBezTo>
                  <a:pt x="310" y="155"/>
                  <a:pt x="328" y="164"/>
                  <a:pt x="328" y="174"/>
                </a:cubicBezTo>
                <a:cubicBezTo>
                  <a:pt x="337" y="192"/>
                  <a:pt x="355" y="201"/>
                  <a:pt x="374" y="201"/>
                </a:cubicBezTo>
                <a:cubicBezTo>
                  <a:pt x="392" y="201"/>
                  <a:pt x="401" y="192"/>
                  <a:pt x="410" y="174"/>
                </a:cubicBezTo>
                <a:cubicBezTo>
                  <a:pt x="419" y="164"/>
                  <a:pt x="428" y="164"/>
                  <a:pt x="438" y="1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5">
            <a:extLst>
              <a:ext uri="{FF2B5EF4-FFF2-40B4-BE49-F238E27FC236}">
                <a16:creationId xmlns:a16="http://schemas.microsoft.com/office/drawing/2014/main" id="{22C1E1B6-DD76-FC47-97EE-C8ACA0021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8680" y="9124076"/>
            <a:ext cx="162020" cy="39409"/>
          </a:xfrm>
          <a:custGeom>
            <a:avLst/>
            <a:gdLst>
              <a:gd name="T0" fmla="*/ 164 w 165"/>
              <a:gd name="T1" fmla="*/ 37 h 38"/>
              <a:gd name="T2" fmla="*/ 0 w 165"/>
              <a:gd name="T3" fmla="*/ 37 h 38"/>
              <a:gd name="T4" fmla="*/ 0 w 165"/>
              <a:gd name="T5" fmla="*/ 0 h 38"/>
              <a:gd name="T6" fmla="*/ 164 w 165"/>
              <a:gd name="T7" fmla="*/ 0 h 38"/>
              <a:gd name="T8" fmla="*/ 164 w 165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8">
                <a:moveTo>
                  <a:pt x="164" y="37"/>
                </a:moveTo>
                <a:lnTo>
                  <a:pt x="0" y="37"/>
                </a:lnTo>
                <a:lnTo>
                  <a:pt x="0" y="0"/>
                </a:lnTo>
                <a:lnTo>
                  <a:pt x="164" y="0"/>
                </a:lnTo>
                <a:lnTo>
                  <a:pt x="164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6">
            <a:extLst>
              <a:ext uri="{FF2B5EF4-FFF2-40B4-BE49-F238E27FC236}">
                <a16:creationId xmlns:a16="http://schemas.microsoft.com/office/drawing/2014/main" id="{AFD0ACE2-D6D5-E843-84FA-33D8A131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953" y="9018983"/>
            <a:ext cx="157640" cy="297765"/>
          </a:xfrm>
          <a:custGeom>
            <a:avLst/>
            <a:gdLst>
              <a:gd name="T0" fmla="*/ 55 w 157"/>
              <a:gd name="T1" fmla="*/ 0 h 302"/>
              <a:gd name="T2" fmla="*/ 55 w 157"/>
              <a:gd name="T3" fmla="*/ 0 h 302"/>
              <a:gd name="T4" fmla="*/ 0 w 157"/>
              <a:gd name="T5" fmla="*/ 0 h 302"/>
              <a:gd name="T6" fmla="*/ 0 w 157"/>
              <a:gd name="T7" fmla="*/ 36 h 302"/>
              <a:gd name="T8" fmla="*/ 46 w 157"/>
              <a:gd name="T9" fmla="*/ 36 h 302"/>
              <a:gd name="T10" fmla="*/ 55 w 157"/>
              <a:gd name="T11" fmla="*/ 45 h 302"/>
              <a:gd name="T12" fmla="*/ 119 w 157"/>
              <a:gd name="T13" fmla="*/ 118 h 302"/>
              <a:gd name="T14" fmla="*/ 119 w 157"/>
              <a:gd name="T15" fmla="*/ 264 h 302"/>
              <a:gd name="T16" fmla="*/ 19 w 157"/>
              <a:gd name="T17" fmla="*/ 264 h 302"/>
              <a:gd name="T18" fmla="*/ 28 w 157"/>
              <a:gd name="T19" fmla="*/ 283 h 302"/>
              <a:gd name="T20" fmla="*/ 19 w 157"/>
              <a:gd name="T21" fmla="*/ 301 h 302"/>
              <a:gd name="T22" fmla="*/ 119 w 157"/>
              <a:gd name="T23" fmla="*/ 301 h 302"/>
              <a:gd name="T24" fmla="*/ 156 w 157"/>
              <a:gd name="T25" fmla="*/ 264 h 302"/>
              <a:gd name="T26" fmla="*/ 156 w 157"/>
              <a:gd name="T27" fmla="*/ 109 h 302"/>
              <a:gd name="T28" fmla="*/ 146 w 157"/>
              <a:gd name="T29" fmla="*/ 100 h 302"/>
              <a:gd name="T30" fmla="*/ 73 w 157"/>
              <a:gd name="T31" fmla="*/ 9 h 302"/>
              <a:gd name="T32" fmla="*/ 55 w 157"/>
              <a:gd name="T33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7" h="302">
                <a:moveTo>
                  <a:pt x="55" y="0"/>
                </a:moveTo>
                <a:lnTo>
                  <a:pt x="55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6" y="36"/>
                  <a:pt x="46" y="36"/>
                  <a:pt x="46" y="36"/>
                </a:cubicBezTo>
                <a:lnTo>
                  <a:pt x="55" y="45"/>
                </a:lnTo>
                <a:cubicBezTo>
                  <a:pt x="119" y="118"/>
                  <a:pt x="119" y="118"/>
                  <a:pt x="119" y="118"/>
                </a:cubicBezTo>
                <a:cubicBezTo>
                  <a:pt x="119" y="264"/>
                  <a:pt x="119" y="264"/>
                  <a:pt x="119" y="264"/>
                </a:cubicBezTo>
                <a:cubicBezTo>
                  <a:pt x="19" y="264"/>
                  <a:pt x="19" y="264"/>
                  <a:pt x="19" y="264"/>
                </a:cubicBezTo>
                <a:cubicBezTo>
                  <a:pt x="19" y="264"/>
                  <a:pt x="28" y="274"/>
                  <a:pt x="28" y="283"/>
                </a:cubicBezTo>
                <a:cubicBezTo>
                  <a:pt x="28" y="283"/>
                  <a:pt x="19" y="292"/>
                  <a:pt x="19" y="301"/>
                </a:cubicBezTo>
                <a:cubicBezTo>
                  <a:pt x="119" y="301"/>
                  <a:pt x="119" y="301"/>
                  <a:pt x="119" y="301"/>
                </a:cubicBezTo>
                <a:cubicBezTo>
                  <a:pt x="137" y="301"/>
                  <a:pt x="156" y="283"/>
                  <a:pt x="156" y="264"/>
                </a:cubicBezTo>
                <a:cubicBezTo>
                  <a:pt x="156" y="109"/>
                  <a:pt x="156" y="109"/>
                  <a:pt x="156" y="109"/>
                </a:cubicBezTo>
                <a:cubicBezTo>
                  <a:pt x="156" y="100"/>
                  <a:pt x="156" y="100"/>
                  <a:pt x="146" y="100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64" y="0"/>
                  <a:pt x="5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7">
            <a:extLst>
              <a:ext uri="{FF2B5EF4-FFF2-40B4-BE49-F238E27FC236}">
                <a16:creationId xmlns:a16="http://schemas.microsoft.com/office/drawing/2014/main" id="{BD7EFC31-5872-8F49-B5E1-4BE4385B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4116" y="9272959"/>
            <a:ext cx="183913" cy="56924"/>
          </a:xfrm>
          <a:custGeom>
            <a:avLst/>
            <a:gdLst>
              <a:gd name="T0" fmla="*/ 183 w 184"/>
              <a:gd name="T1" fmla="*/ 0 h 56"/>
              <a:gd name="T2" fmla="*/ 183 w 184"/>
              <a:gd name="T3" fmla="*/ 0 h 56"/>
              <a:gd name="T4" fmla="*/ 9 w 184"/>
              <a:gd name="T5" fmla="*/ 0 h 56"/>
              <a:gd name="T6" fmla="*/ 9 w 184"/>
              <a:gd name="T7" fmla="*/ 28 h 56"/>
              <a:gd name="T8" fmla="*/ 0 w 184"/>
              <a:gd name="T9" fmla="*/ 55 h 56"/>
              <a:gd name="T10" fmla="*/ 183 w 184"/>
              <a:gd name="T11" fmla="*/ 46 h 56"/>
              <a:gd name="T12" fmla="*/ 173 w 184"/>
              <a:gd name="T13" fmla="*/ 28 h 56"/>
              <a:gd name="T14" fmla="*/ 183 w 184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56">
                <a:moveTo>
                  <a:pt x="183" y="0"/>
                </a:moveTo>
                <a:lnTo>
                  <a:pt x="183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9"/>
                  <a:pt x="9" y="28"/>
                </a:cubicBezTo>
                <a:cubicBezTo>
                  <a:pt x="9" y="37"/>
                  <a:pt x="9" y="46"/>
                  <a:pt x="0" y="55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3" y="46"/>
                  <a:pt x="173" y="37"/>
                  <a:pt x="173" y="28"/>
                </a:cubicBezTo>
                <a:cubicBezTo>
                  <a:pt x="173" y="19"/>
                  <a:pt x="183" y="9"/>
                  <a:pt x="18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8">
            <a:extLst>
              <a:ext uri="{FF2B5EF4-FFF2-40B4-BE49-F238E27FC236}">
                <a16:creationId xmlns:a16="http://schemas.microsoft.com/office/drawing/2014/main" id="{017017CF-BAF5-4941-878F-48A012BA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71" y="8935783"/>
            <a:ext cx="464162" cy="328418"/>
          </a:xfrm>
          <a:custGeom>
            <a:avLst/>
            <a:gdLst>
              <a:gd name="T0" fmla="*/ 438 w 466"/>
              <a:gd name="T1" fmla="*/ 310 h 329"/>
              <a:gd name="T2" fmla="*/ 438 w 466"/>
              <a:gd name="T3" fmla="*/ 310 h 329"/>
              <a:gd name="T4" fmla="*/ 465 w 466"/>
              <a:gd name="T5" fmla="*/ 319 h 329"/>
              <a:gd name="T6" fmla="*/ 465 w 466"/>
              <a:gd name="T7" fmla="*/ 118 h 329"/>
              <a:gd name="T8" fmla="*/ 465 w 466"/>
              <a:gd name="T9" fmla="*/ 82 h 329"/>
              <a:gd name="T10" fmla="*/ 465 w 466"/>
              <a:gd name="T11" fmla="*/ 36 h 329"/>
              <a:gd name="T12" fmla="*/ 420 w 466"/>
              <a:gd name="T13" fmla="*/ 0 h 329"/>
              <a:gd name="T14" fmla="*/ 28 w 466"/>
              <a:gd name="T15" fmla="*/ 0 h 329"/>
              <a:gd name="T16" fmla="*/ 0 w 466"/>
              <a:gd name="T17" fmla="*/ 18 h 329"/>
              <a:gd name="T18" fmla="*/ 28 w 466"/>
              <a:gd name="T19" fmla="*/ 45 h 329"/>
              <a:gd name="T20" fmla="*/ 411 w 466"/>
              <a:gd name="T21" fmla="*/ 45 h 329"/>
              <a:gd name="T22" fmla="*/ 411 w 466"/>
              <a:gd name="T23" fmla="*/ 328 h 329"/>
              <a:gd name="T24" fmla="*/ 438 w 466"/>
              <a:gd name="T25" fmla="*/ 31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6" h="329">
                <a:moveTo>
                  <a:pt x="438" y="310"/>
                </a:moveTo>
                <a:lnTo>
                  <a:pt x="438" y="310"/>
                </a:lnTo>
                <a:cubicBezTo>
                  <a:pt x="447" y="310"/>
                  <a:pt x="456" y="319"/>
                  <a:pt x="465" y="319"/>
                </a:cubicBezTo>
                <a:cubicBezTo>
                  <a:pt x="465" y="118"/>
                  <a:pt x="465" y="118"/>
                  <a:pt x="465" y="118"/>
                </a:cubicBezTo>
                <a:cubicBezTo>
                  <a:pt x="465" y="82"/>
                  <a:pt x="465" y="82"/>
                  <a:pt x="465" y="82"/>
                </a:cubicBezTo>
                <a:cubicBezTo>
                  <a:pt x="465" y="36"/>
                  <a:pt x="465" y="36"/>
                  <a:pt x="465" y="36"/>
                </a:cubicBezTo>
                <a:cubicBezTo>
                  <a:pt x="465" y="18"/>
                  <a:pt x="438" y="0"/>
                  <a:pt x="42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8" y="45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328"/>
                  <a:pt x="411" y="328"/>
                  <a:pt x="411" y="328"/>
                </a:cubicBezTo>
                <a:cubicBezTo>
                  <a:pt x="420" y="319"/>
                  <a:pt x="429" y="310"/>
                  <a:pt x="438" y="3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9">
            <a:extLst>
              <a:ext uri="{FF2B5EF4-FFF2-40B4-BE49-F238E27FC236}">
                <a16:creationId xmlns:a16="http://schemas.microsoft.com/office/drawing/2014/main" id="{728E25CF-CAE0-C745-90E3-F8D73105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718" y="9106561"/>
            <a:ext cx="91955" cy="218944"/>
          </a:xfrm>
          <a:custGeom>
            <a:avLst/>
            <a:gdLst>
              <a:gd name="T0" fmla="*/ 82 w 92"/>
              <a:gd name="T1" fmla="*/ 164 h 220"/>
              <a:gd name="T2" fmla="*/ 82 w 92"/>
              <a:gd name="T3" fmla="*/ 164 h 220"/>
              <a:gd name="T4" fmla="*/ 46 w 92"/>
              <a:gd name="T5" fmla="*/ 164 h 220"/>
              <a:gd name="T6" fmla="*/ 46 w 92"/>
              <a:gd name="T7" fmla="*/ 0 h 220"/>
              <a:gd name="T8" fmla="*/ 0 w 92"/>
              <a:gd name="T9" fmla="*/ 0 h 220"/>
              <a:gd name="T10" fmla="*/ 0 w 92"/>
              <a:gd name="T11" fmla="*/ 164 h 220"/>
              <a:gd name="T12" fmla="*/ 9 w 92"/>
              <a:gd name="T13" fmla="*/ 201 h 220"/>
              <a:gd name="T14" fmla="*/ 36 w 92"/>
              <a:gd name="T15" fmla="*/ 219 h 220"/>
              <a:gd name="T16" fmla="*/ 36 w 92"/>
              <a:gd name="T17" fmla="*/ 219 h 220"/>
              <a:gd name="T18" fmla="*/ 91 w 92"/>
              <a:gd name="T19" fmla="*/ 219 h 220"/>
              <a:gd name="T20" fmla="*/ 82 w 92"/>
              <a:gd name="T21" fmla="*/ 192 h 220"/>
              <a:gd name="T22" fmla="*/ 82 w 92"/>
              <a:gd name="T23" fmla="*/ 16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20">
                <a:moveTo>
                  <a:pt x="82" y="164"/>
                </a:moveTo>
                <a:lnTo>
                  <a:pt x="82" y="164"/>
                </a:lnTo>
                <a:cubicBezTo>
                  <a:pt x="46" y="164"/>
                  <a:pt x="46" y="164"/>
                  <a:pt x="46" y="164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3"/>
                  <a:pt x="0" y="192"/>
                  <a:pt x="9" y="201"/>
                </a:cubicBezTo>
                <a:cubicBezTo>
                  <a:pt x="18" y="210"/>
                  <a:pt x="27" y="219"/>
                  <a:pt x="36" y="219"/>
                </a:cubicBezTo>
                <a:lnTo>
                  <a:pt x="36" y="219"/>
                </a:lnTo>
                <a:cubicBezTo>
                  <a:pt x="91" y="219"/>
                  <a:pt x="91" y="219"/>
                  <a:pt x="91" y="219"/>
                </a:cubicBezTo>
                <a:cubicBezTo>
                  <a:pt x="82" y="210"/>
                  <a:pt x="82" y="201"/>
                  <a:pt x="82" y="192"/>
                </a:cubicBezTo>
                <a:cubicBezTo>
                  <a:pt x="82" y="183"/>
                  <a:pt x="82" y="173"/>
                  <a:pt x="82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00">
            <a:extLst>
              <a:ext uri="{FF2B5EF4-FFF2-40B4-BE49-F238E27FC236}">
                <a16:creationId xmlns:a16="http://schemas.microsoft.com/office/drawing/2014/main" id="{B6C2AA36-3A9D-1C4D-9910-6F26152BE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7376" y="9224789"/>
            <a:ext cx="135747" cy="135747"/>
          </a:xfrm>
          <a:custGeom>
            <a:avLst/>
            <a:gdLst>
              <a:gd name="T0" fmla="*/ 64 w 138"/>
              <a:gd name="T1" fmla="*/ 137 h 138"/>
              <a:gd name="T2" fmla="*/ 64 w 138"/>
              <a:gd name="T3" fmla="*/ 137 h 138"/>
              <a:gd name="T4" fmla="*/ 0 w 138"/>
              <a:gd name="T5" fmla="*/ 73 h 138"/>
              <a:gd name="T6" fmla="*/ 64 w 138"/>
              <a:gd name="T7" fmla="*/ 0 h 138"/>
              <a:gd name="T8" fmla="*/ 137 w 138"/>
              <a:gd name="T9" fmla="*/ 73 h 138"/>
              <a:gd name="T10" fmla="*/ 64 w 138"/>
              <a:gd name="T11" fmla="*/ 137 h 138"/>
              <a:gd name="T12" fmla="*/ 64 w 138"/>
              <a:gd name="T13" fmla="*/ 36 h 138"/>
              <a:gd name="T14" fmla="*/ 64 w 138"/>
              <a:gd name="T15" fmla="*/ 36 h 138"/>
              <a:gd name="T16" fmla="*/ 37 w 138"/>
              <a:gd name="T17" fmla="*/ 73 h 138"/>
              <a:gd name="T18" fmla="*/ 64 w 138"/>
              <a:gd name="T19" fmla="*/ 100 h 138"/>
              <a:gd name="T20" fmla="*/ 101 w 138"/>
              <a:gd name="T21" fmla="*/ 73 h 138"/>
              <a:gd name="T22" fmla="*/ 64 w 138"/>
              <a:gd name="T23" fmla="*/ 3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8">
                <a:moveTo>
                  <a:pt x="64" y="137"/>
                </a:moveTo>
                <a:lnTo>
                  <a:pt x="64" y="137"/>
                </a:lnTo>
                <a:cubicBezTo>
                  <a:pt x="37" y="137"/>
                  <a:pt x="0" y="100"/>
                  <a:pt x="0" y="73"/>
                </a:cubicBezTo>
                <a:cubicBezTo>
                  <a:pt x="0" y="36"/>
                  <a:pt x="37" y="0"/>
                  <a:pt x="64" y="0"/>
                </a:cubicBezTo>
                <a:cubicBezTo>
                  <a:pt x="101" y="0"/>
                  <a:pt x="137" y="36"/>
                  <a:pt x="137" y="73"/>
                </a:cubicBezTo>
                <a:cubicBezTo>
                  <a:pt x="137" y="100"/>
                  <a:pt x="101" y="137"/>
                  <a:pt x="64" y="13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7" y="54"/>
                  <a:pt x="37" y="73"/>
                </a:cubicBezTo>
                <a:cubicBezTo>
                  <a:pt x="37" y="82"/>
                  <a:pt x="55" y="100"/>
                  <a:pt x="64" y="100"/>
                </a:cubicBezTo>
                <a:cubicBezTo>
                  <a:pt x="82" y="100"/>
                  <a:pt x="101" y="82"/>
                  <a:pt x="101" y="73"/>
                </a:cubicBezTo>
                <a:cubicBezTo>
                  <a:pt x="101" y="54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01">
            <a:extLst>
              <a:ext uri="{FF2B5EF4-FFF2-40B4-BE49-F238E27FC236}">
                <a16:creationId xmlns:a16="http://schemas.microsoft.com/office/drawing/2014/main" id="{1A8D1BB2-E58E-0A4F-8110-58087C6E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400" y="9224789"/>
            <a:ext cx="126989" cy="135747"/>
          </a:xfrm>
          <a:custGeom>
            <a:avLst/>
            <a:gdLst>
              <a:gd name="T0" fmla="*/ 64 w 128"/>
              <a:gd name="T1" fmla="*/ 137 h 138"/>
              <a:gd name="T2" fmla="*/ 64 w 128"/>
              <a:gd name="T3" fmla="*/ 137 h 138"/>
              <a:gd name="T4" fmla="*/ 0 w 128"/>
              <a:gd name="T5" fmla="*/ 73 h 138"/>
              <a:gd name="T6" fmla="*/ 64 w 128"/>
              <a:gd name="T7" fmla="*/ 0 h 138"/>
              <a:gd name="T8" fmla="*/ 127 w 128"/>
              <a:gd name="T9" fmla="*/ 73 h 138"/>
              <a:gd name="T10" fmla="*/ 64 w 128"/>
              <a:gd name="T11" fmla="*/ 137 h 138"/>
              <a:gd name="T12" fmla="*/ 64 w 128"/>
              <a:gd name="T13" fmla="*/ 36 h 138"/>
              <a:gd name="T14" fmla="*/ 64 w 128"/>
              <a:gd name="T15" fmla="*/ 36 h 138"/>
              <a:gd name="T16" fmla="*/ 36 w 128"/>
              <a:gd name="T17" fmla="*/ 73 h 138"/>
              <a:gd name="T18" fmla="*/ 64 w 128"/>
              <a:gd name="T19" fmla="*/ 100 h 138"/>
              <a:gd name="T20" fmla="*/ 91 w 128"/>
              <a:gd name="T21" fmla="*/ 73 h 138"/>
              <a:gd name="T22" fmla="*/ 64 w 128"/>
              <a:gd name="T23" fmla="*/ 3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8">
                <a:moveTo>
                  <a:pt x="64" y="137"/>
                </a:moveTo>
                <a:lnTo>
                  <a:pt x="64" y="137"/>
                </a:lnTo>
                <a:cubicBezTo>
                  <a:pt x="27" y="137"/>
                  <a:pt x="0" y="100"/>
                  <a:pt x="0" y="73"/>
                </a:cubicBezTo>
                <a:cubicBezTo>
                  <a:pt x="0" y="36"/>
                  <a:pt x="27" y="0"/>
                  <a:pt x="64" y="0"/>
                </a:cubicBezTo>
                <a:cubicBezTo>
                  <a:pt x="100" y="0"/>
                  <a:pt x="127" y="36"/>
                  <a:pt x="127" y="73"/>
                </a:cubicBezTo>
                <a:cubicBezTo>
                  <a:pt x="127" y="100"/>
                  <a:pt x="100" y="137"/>
                  <a:pt x="64" y="13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6" y="54"/>
                  <a:pt x="36" y="73"/>
                </a:cubicBezTo>
                <a:cubicBezTo>
                  <a:pt x="36" y="82"/>
                  <a:pt x="45" y="100"/>
                  <a:pt x="64" y="100"/>
                </a:cubicBezTo>
                <a:cubicBezTo>
                  <a:pt x="82" y="100"/>
                  <a:pt x="91" y="82"/>
                  <a:pt x="91" y="73"/>
                </a:cubicBezTo>
                <a:cubicBezTo>
                  <a:pt x="91" y="54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02">
            <a:extLst>
              <a:ext uri="{FF2B5EF4-FFF2-40B4-BE49-F238E27FC236}">
                <a16:creationId xmlns:a16="http://schemas.microsoft.com/office/drawing/2014/main" id="{142DE024-079A-0147-BF3E-61E90026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3929" y="9018983"/>
            <a:ext cx="192671" cy="35031"/>
          </a:xfrm>
          <a:custGeom>
            <a:avLst/>
            <a:gdLst>
              <a:gd name="T0" fmla="*/ 174 w 193"/>
              <a:gd name="T1" fmla="*/ 36 h 37"/>
              <a:gd name="T2" fmla="*/ 174 w 193"/>
              <a:gd name="T3" fmla="*/ 36 h 37"/>
              <a:gd name="T4" fmla="*/ 28 w 193"/>
              <a:gd name="T5" fmla="*/ 36 h 37"/>
              <a:gd name="T6" fmla="*/ 0 w 193"/>
              <a:gd name="T7" fmla="*/ 18 h 37"/>
              <a:gd name="T8" fmla="*/ 0 w 193"/>
              <a:gd name="T9" fmla="*/ 18 h 37"/>
              <a:gd name="T10" fmla="*/ 28 w 193"/>
              <a:gd name="T11" fmla="*/ 0 h 37"/>
              <a:gd name="T12" fmla="*/ 174 w 193"/>
              <a:gd name="T13" fmla="*/ 0 h 37"/>
              <a:gd name="T14" fmla="*/ 192 w 193"/>
              <a:gd name="T15" fmla="*/ 18 h 37"/>
              <a:gd name="T16" fmla="*/ 192 w 193"/>
              <a:gd name="T17" fmla="*/ 18 h 37"/>
              <a:gd name="T18" fmla="*/ 174 w 19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37">
                <a:moveTo>
                  <a:pt x="174" y="36"/>
                </a:moveTo>
                <a:lnTo>
                  <a:pt x="174" y="36"/>
                </a:lnTo>
                <a:cubicBezTo>
                  <a:pt x="28" y="36"/>
                  <a:pt x="28" y="36"/>
                  <a:pt x="28" y="36"/>
                </a:cubicBezTo>
                <a:cubicBezTo>
                  <a:pt x="1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2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lnTo>
                  <a:pt x="192" y="18"/>
                </a:lnTo>
                <a:cubicBezTo>
                  <a:pt x="192" y="27"/>
                  <a:pt x="183" y="36"/>
                  <a:pt x="17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03">
            <a:extLst>
              <a:ext uri="{FF2B5EF4-FFF2-40B4-BE49-F238E27FC236}">
                <a16:creationId xmlns:a16="http://schemas.microsoft.com/office/drawing/2014/main" id="{F92C654F-09EB-C844-86F3-E6B8548F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960" y="9089045"/>
            <a:ext cx="91955" cy="35031"/>
          </a:xfrm>
          <a:custGeom>
            <a:avLst/>
            <a:gdLst>
              <a:gd name="T0" fmla="*/ 73 w 92"/>
              <a:gd name="T1" fmla="*/ 36 h 37"/>
              <a:gd name="T2" fmla="*/ 73 w 92"/>
              <a:gd name="T3" fmla="*/ 36 h 37"/>
              <a:gd name="T4" fmla="*/ 18 w 92"/>
              <a:gd name="T5" fmla="*/ 36 h 37"/>
              <a:gd name="T6" fmla="*/ 0 w 92"/>
              <a:gd name="T7" fmla="*/ 18 h 37"/>
              <a:gd name="T8" fmla="*/ 0 w 92"/>
              <a:gd name="T9" fmla="*/ 18 h 37"/>
              <a:gd name="T10" fmla="*/ 18 w 92"/>
              <a:gd name="T11" fmla="*/ 0 h 37"/>
              <a:gd name="T12" fmla="*/ 73 w 92"/>
              <a:gd name="T13" fmla="*/ 0 h 37"/>
              <a:gd name="T14" fmla="*/ 91 w 92"/>
              <a:gd name="T15" fmla="*/ 18 h 37"/>
              <a:gd name="T16" fmla="*/ 91 w 92"/>
              <a:gd name="T17" fmla="*/ 18 h 37"/>
              <a:gd name="T18" fmla="*/ 73 w 9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37">
                <a:moveTo>
                  <a:pt x="73" y="36"/>
                </a:moveTo>
                <a:lnTo>
                  <a:pt x="7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lnTo>
                  <a:pt x="91" y="18"/>
                </a:lnTo>
                <a:cubicBezTo>
                  <a:pt x="91" y="27"/>
                  <a:pt x="82" y="36"/>
                  <a:pt x="7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4">
            <a:extLst>
              <a:ext uri="{FF2B5EF4-FFF2-40B4-BE49-F238E27FC236}">
                <a16:creationId xmlns:a16="http://schemas.microsoft.com/office/drawing/2014/main" id="{CABE1CE8-D690-794E-AB95-749DF6EB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009" y="7171091"/>
            <a:ext cx="551740" cy="65682"/>
          </a:xfrm>
          <a:custGeom>
            <a:avLst/>
            <a:gdLst>
              <a:gd name="T0" fmla="*/ 556 w 557"/>
              <a:gd name="T1" fmla="*/ 64 h 65"/>
              <a:gd name="T2" fmla="*/ 0 w 557"/>
              <a:gd name="T3" fmla="*/ 64 h 65"/>
              <a:gd name="T4" fmla="*/ 0 w 557"/>
              <a:gd name="T5" fmla="*/ 0 h 65"/>
              <a:gd name="T6" fmla="*/ 556 w 557"/>
              <a:gd name="T7" fmla="*/ 0 h 65"/>
              <a:gd name="T8" fmla="*/ 556 w 557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7" h="65">
                <a:moveTo>
                  <a:pt x="556" y="64"/>
                </a:moveTo>
                <a:lnTo>
                  <a:pt x="0" y="64"/>
                </a:lnTo>
                <a:lnTo>
                  <a:pt x="0" y="0"/>
                </a:lnTo>
                <a:lnTo>
                  <a:pt x="556" y="0"/>
                </a:lnTo>
                <a:lnTo>
                  <a:pt x="556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5">
            <a:extLst>
              <a:ext uri="{FF2B5EF4-FFF2-40B4-BE49-F238E27FC236}">
                <a16:creationId xmlns:a16="http://schemas.microsoft.com/office/drawing/2014/main" id="{BF5E1361-DDF3-284C-956E-649B86B5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933" y="7333109"/>
            <a:ext cx="118231" cy="43789"/>
          </a:xfrm>
          <a:custGeom>
            <a:avLst/>
            <a:gdLst>
              <a:gd name="T0" fmla="*/ 91 w 120"/>
              <a:gd name="T1" fmla="*/ 45 h 46"/>
              <a:gd name="T2" fmla="*/ 91 w 120"/>
              <a:gd name="T3" fmla="*/ 45 h 46"/>
              <a:gd name="T4" fmla="*/ 27 w 120"/>
              <a:gd name="T5" fmla="*/ 45 h 46"/>
              <a:gd name="T6" fmla="*/ 0 w 120"/>
              <a:gd name="T7" fmla="*/ 18 h 46"/>
              <a:gd name="T8" fmla="*/ 0 w 120"/>
              <a:gd name="T9" fmla="*/ 18 h 46"/>
              <a:gd name="T10" fmla="*/ 27 w 120"/>
              <a:gd name="T11" fmla="*/ 0 h 46"/>
              <a:gd name="T12" fmla="*/ 91 w 120"/>
              <a:gd name="T13" fmla="*/ 0 h 46"/>
              <a:gd name="T14" fmla="*/ 119 w 120"/>
              <a:gd name="T15" fmla="*/ 18 h 46"/>
              <a:gd name="T16" fmla="*/ 119 w 120"/>
              <a:gd name="T17" fmla="*/ 18 h 46"/>
              <a:gd name="T18" fmla="*/ 91 w 120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46">
                <a:moveTo>
                  <a:pt x="91" y="45"/>
                </a:moveTo>
                <a:lnTo>
                  <a:pt x="91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9" y="0"/>
                  <a:pt x="119" y="9"/>
                  <a:pt x="119" y="18"/>
                </a:cubicBezTo>
                <a:lnTo>
                  <a:pt x="119" y="18"/>
                </a:lnTo>
                <a:cubicBezTo>
                  <a:pt x="119" y="36"/>
                  <a:pt x="109" y="45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06">
            <a:extLst>
              <a:ext uri="{FF2B5EF4-FFF2-40B4-BE49-F238E27FC236}">
                <a16:creationId xmlns:a16="http://schemas.microsoft.com/office/drawing/2014/main" id="{67B49C25-46FA-3842-A1C9-F944C47D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5978" y="7009071"/>
            <a:ext cx="608664" cy="472920"/>
          </a:xfrm>
          <a:custGeom>
            <a:avLst/>
            <a:gdLst>
              <a:gd name="T0" fmla="*/ 520 w 612"/>
              <a:gd name="T1" fmla="*/ 475 h 476"/>
              <a:gd name="T2" fmla="*/ 520 w 612"/>
              <a:gd name="T3" fmla="*/ 475 h 476"/>
              <a:gd name="T4" fmla="*/ 91 w 612"/>
              <a:gd name="T5" fmla="*/ 475 h 476"/>
              <a:gd name="T6" fmla="*/ 0 w 612"/>
              <a:gd name="T7" fmla="*/ 383 h 476"/>
              <a:gd name="T8" fmla="*/ 0 w 612"/>
              <a:gd name="T9" fmla="*/ 92 h 476"/>
              <a:gd name="T10" fmla="*/ 91 w 612"/>
              <a:gd name="T11" fmla="*/ 0 h 476"/>
              <a:gd name="T12" fmla="*/ 520 w 612"/>
              <a:gd name="T13" fmla="*/ 0 h 476"/>
              <a:gd name="T14" fmla="*/ 611 w 612"/>
              <a:gd name="T15" fmla="*/ 92 h 476"/>
              <a:gd name="T16" fmla="*/ 611 w 612"/>
              <a:gd name="T17" fmla="*/ 383 h 476"/>
              <a:gd name="T18" fmla="*/ 520 w 612"/>
              <a:gd name="T19" fmla="*/ 475 h 476"/>
              <a:gd name="T20" fmla="*/ 91 w 612"/>
              <a:gd name="T21" fmla="*/ 55 h 476"/>
              <a:gd name="T22" fmla="*/ 91 w 612"/>
              <a:gd name="T23" fmla="*/ 55 h 476"/>
              <a:gd name="T24" fmla="*/ 54 w 612"/>
              <a:gd name="T25" fmla="*/ 92 h 476"/>
              <a:gd name="T26" fmla="*/ 54 w 612"/>
              <a:gd name="T27" fmla="*/ 383 h 476"/>
              <a:gd name="T28" fmla="*/ 91 w 612"/>
              <a:gd name="T29" fmla="*/ 420 h 476"/>
              <a:gd name="T30" fmla="*/ 520 w 612"/>
              <a:gd name="T31" fmla="*/ 420 h 476"/>
              <a:gd name="T32" fmla="*/ 565 w 612"/>
              <a:gd name="T33" fmla="*/ 383 h 476"/>
              <a:gd name="T34" fmla="*/ 565 w 612"/>
              <a:gd name="T35" fmla="*/ 92 h 476"/>
              <a:gd name="T36" fmla="*/ 520 w 612"/>
              <a:gd name="T37" fmla="*/ 55 h 476"/>
              <a:gd name="T38" fmla="*/ 91 w 612"/>
              <a:gd name="T39" fmla="*/ 5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2" h="476">
                <a:moveTo>
                  <a:pt x="520" y="475"/>
                </a:moveTo>
                <a:lnTo>
                  <a:pt x="520" y="475"/>
                </a:lnTo>
                <a:cubicBezTo>
                  <a:pt x="91" y="475"/>
                  <a:pt x="91" y="475"/>
                  <a:pt x="91" y="475"/>
                </a:cubicBezTo>
                <a:cubicBezTo>
                  <a:pt x="45" y="475"/>
                  <a:pt x="0" y="429"/>
                  <a:pt x="0" y="38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6"/>
                  <a:pt x="45" y="0"/>
                  <a:pt x="91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74" y="0"/>
                  <a:pt x="611" y="46"/>
                  <a:pt x="611" y="92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429"/>
                  <a:pt x="574" y="475"/>
                  <a:pt x="520" y="475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73" y="55"/>
                  <a:pt x="54" y="73"/>
                  <a:pt x="54" y="92"/>
                </a:cubicBezTo>
                <a:cubicBezTo>
                  <a:pt x="54" y="383"/>
                  <a:pt x="54" y="383"/>
                  <a:pt x="54" y="383"/>
                </a:cubicBezTo>
                <a:cubicBezTo>
                  <a:pt x="54" y="402"/>
                  <a:pt x="73" y="420"/>
                  <a:pt x="91" y="420"/>
                </a:cubicBezTo>
                <a:cubicBezTo>
                  <a:pt x="520" y="420"/>
                  <a:pt x="520" y="420"/>
                  <a:pt x="520" y="420"/>
                </a:cubicBezTo>
                <a:cubicBezTo>
                  <a:pt x="547" y="420"/>
                  <a:pt x="565" y="402"/>
                  <a:pt x="565" y="383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5" y="73"/>
                  <a:pt x="547" y="55"/>
                  <a:pt x="520" y="55"/>
                </a:cubicBezTo>
                <a:lnTo>
                  <a:pt x="91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07">
            <a:extLst>
              <a:ext uri="{FF2B5EF4-FFF2-40B4-BE49-F238E27FC236}">
                <a16:creationId xmlns:a16="http://schemas.microsoft.com/office/drawing/2014/main" id="{56AAE007-BA1A-0742-9712-1437E649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220" y="11265352"/>
            <a:ext cx="345931" cy="35031"/>
          </a:xfrm>
          <a:custGeom>
            <a:avLst/>
            <a:gdLst>
              <a:gd name="T0" fmla="*/ 346 w 347"/>
              <a:gd name="T1" fmla="*/ 36 h 37"/>
              <a:gd name="T2" fmla="*/ 346 w 347"/>
              <a:gd name="T3" fmla="*/ 36 h 37"/>
              <a:gd name="T4" fmla="*/ 18 w 347"/>
              <a:gd name="T5" fmla="*/ 36 h 37"/>
              <a:gd name="T6" fmla="*/ 0 w 347"/>
              <a:gd name="T7" fmla="*/ 18 h 37"/>
              <a:gd name="T8" fmla="*/ 0 w 347"/>
              <a:gd name="T9" fmla="*/ 18 h 37"/>
              <a:gd name="T10" fmla="*/ 18 w 347"/>
              <a:gd name="T11" fmla="*/ 0 h 37"/>
              <a:gd name="T12" fmla="*/ 346 w 347"/>
              <a:gd name="T13" fmla="*/ 0 h 37"/>
              <a:gd name="T14" fmla="*/ 346 w 34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37">
                <a:moveTo>
                  <a:pt x="346" y="36"/>
                </a:moveTo>
                <a:lnTo>
                  <a:pt x="34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8" y="0"/>
                </a:cubicBezTo>
                <a:cubicBezTo>
                  <a:pt x="346" y="0"/>
                  <a:pt x="346" y="0"/>
                  <a:pt x="346" y="0"/>
                </a:cubicBezTo>
                <a:lnTo>
                  <a:pt x="346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08">
            <a:extLst>
              <a:ext uri="{FF2B5EF4-FFF2-40B4-BE49-F238E27FC236}">
                <a16:creationId xmlns:a16="http://schemas.microsoft.com/office/drawing/2014/main" id="{007A2B96-CDD5-6A47-9380-BBBFB3A2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7158" y="10901906"/>
            <a:ext cx="446647" cy="499193"/>
          </a:xfrm>
          <a:custGeom>
            <a:avLst/>
            <a:gdLst>
              <a:gd name="T0" fmla="*/ 346 w 448"/>
              <a:gd name="T1" fmla="*/ 501 h 502"/>
              <a:gd name="T2" fmla="*/ 346 w 448"/>
              <a:gd name="T3" fmla="*/ 501 h 502"/>
              <a:gd name="T4" fmla="*/ 109 w 448"/>
              <a:gd name="T5" fmla="*/ 501 h 502"/>
              <a:gd name="T6" fmla="*/ 27 w 448"/>
              <a:gd name="T7" fmla="*/ 465 h 502"/>
              <a:gd name="T8" fmla="*/ 0 w 448"/>
              <a:gd name="T9" fmla="*/ 392 h 502"/>
              <a:gd name="T10" fmla="*/ 27 w 448"/>
              <a:gd name="T11" fmla="*/ 73 h 502"/>
              <a:gd name="T12" fmla="*/ 100 w 448"/>
              <a:gd name="T13" fmla="*/ 0 h 502"/>
              <a:gd name="T14" fmla="*/ 346 w 448"/>
              <a:gd name="T15" fmla="*/ 0 h 502"/>
              <a:gd name="T16" fmla="*/ 428 w 448"/>
              <a:gd name="T17" fmla="*/ 73 h 502"/>
              <a:gd name="T18" fmla="*/ 447 w 448"/>
              <a:gd name="T19" fmla="*/ 392 h 502"/>
              <a:gd name="T20" fmla="*/ 419 w 448"/>
              <a:gd name="T21" fmla="*/ 465 h 502"/>
              <a:gd name="T22" fmla="*/ 346 w 448"/>
              <a:gd name="T23" fmla="*/ 501 h 502"/>
              <a:gd name="T24" fmla="*/ 100 w 448"/>
              <a:gd name="T25" fmla="*/ 45 h 502"/>
              <a:gd name="T26" fmla="*/ 100 w 448"/>
              <a:gd name="T27" fmla="*/ 45 h 502"/>
              <a:gd name="T28" fmla="*/ 73 w 448"/>
              <a:gd name="T29" fmla="*/ 73 h 502"/>
              <a:gd name="T30" fmla="*/ 54 w 448"/>
              <a:gd name="T31" fmla="*/ 401 h 502"/>
              <a:gd name="T32" fmla="*/ 63 w 448"/>
              <a:gd name="T33" fmla="*/ 437 h 502"/>
              <a:gd name="T34" fmla="*/ 109 w 448"/>
              <a:gd name="T35" fmla="*/ 456 h 502"/>
              <a:gd name="T36" fmla="*/ 346 w 448"/>
              <a:gd name="T37" fmla="*/ 456 h 502"/>
              <a:gd name="T38" fmla="*/ 383 w 448"/>
              <a:gd name="T39" fmla="*/ 437 h 502"/>
              <a:gd name="T40" fmla="*/ 392 w 448"/>
              <a:gd name="T41" fmla="*/ 401 h 502"/>
              <a:gd name="T42" fmla="*/ 374 w 448"/>
              <a:gd name="T43" fmla="*/ 73 h 502"/>
              <a:gd name="T44" fmla="*/ 346 w 448"/>
              <a:gd name="T45" fmla="*/ 45 h 502"/>
              <a:gd name="T46" fmla="*/ 100 w 448"/>
              <a:gd name="T47" fmla="*/ 4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8" h="502">
                <a:moveTo>
                  <a:pt x="346" y="501"/>
                </a:moveTo>
                <a:lnTo>
                  <a:pt x="346" y="501"/>
                </a:lnTo>
                <a:cubicBezTo>
                  <a:pt x="109" y="501"/>
                  <a:pt x="109" y="501"/>
                  <a:pt x="109" y="501"/>
                </a:cubicBezTo>
                <a:cubicBezTo>
                  <a:pt x="82" y="501"/>
                  <a:pt x="54" y="492"/>
                  <a:pt x="27" y="465"/>
                </a:cubicBezTo>
                <a:cubicBezTo>
                  <a:pt x="9" y="447"/>
                  <a:pt x="0" y="419"/>
                  <a:pt x="0" y="392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27"/>
                  <a:pt x="54" y="0"/>
                  <a:pt x="100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92" y="0"/>
                  <a:pt x="419" y="27"/>
                  <a:pt x="428" y="73"/>
                </a:cubicBezTo>
                <a:cubicBezTo>
                  <a:pt x="447" y="392"/>
                  <a:pt x="447" y="392"/>
                  <a:pt x="447" y="392"/>
                </a:cubicBezTo>
                <a:cubicBezTo>
                  <a:pt x="447" y="419"/>
                  <a:pt x="438" y="447"/>
                  <a:pt x="419" y="465"/>
                </a:cubicBezTo>
                <a:cubicBezTo>
                  <a:pt x="401" y="492"/>
                  <a:pt x="374" y="501"/>
                  <a:pt x="346" y="501"/>
                </a:cubicBezTo>
                <a:close/>
                <a:moveTo>
                  <a:pt x="100" y="45"/>
                </a:moveTo>
                <a:lnTo>
                  <a:pt x="100" y="45"/>
                </a:lnTo>
                <a:cubicBezTo>
                  <a:pt x="82" y="45"/>
                  <a:pt x="73" y="55"/>
                  <a:pt x="73" y="73"/>
                </a:cubicBezTo>
                <a:cubicBezTo>
                  <a:pt x="54" y="401"/>
                  <a:pt x="54" y="401"/>
                  <a:pt x="54" y="401"/>
                </a:cubicBezTo>
                <a:cubicBezTo>
                  <a:pt x="54" y="410"/>
                  <a:pt x="54" y="428"/>
                  <a:pt x="63" y="437"/>
                </a:cubicBezTo>
                <a:cubicBezTo>
                  <a:pt x="73" y="447"/>
                  <a:pt x="91" y="456"/>
                  <a:pt x="109" y="456"/>
                </a:cubicBezTo>
                <a:cubicBezTo>
                  <a:pt x="346" y="456"/>
                  <a:pt x="346" y="456"/>
                  <a:pt x="346" y="456"/>
                </a:cubicBezTo>
                <a:cubicBezTo>
                  <a:pt x="355" y="456"/>
                  <a:pt x="374" y="447"/>
                  <a:pt x="383" y="437"/>
                </a:cubicBezTo>
                <a:cubicBezTo>
                  <a:pt x="392" y="428"/>
                  <a:pt x="392" y="410"/>
                  <a:pt x="392" y="401"/>
                </a:cubicBezTo>
                <a:cubicBezTo>
                  <a:pt x="374" y="73"/>
                  <a:pt x="374" y="73"/>
                  <a:pt x="374" y="73"/>
                </a:cubicBezTo>
                <a:cubicBezTo>
                  <a:pt x="374" y="55"/>
                  <a:pt x="365" y="45"/>
                  <a:pt x="346" y="45"/>
                </a:cubicBezTo>
                <a:lnTo>
                  <a:pt x="10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09">
            <a:extLst>
              <a:ext uri="{FF2B5EF4-FFF2-40B4-BE49-F238E27FC236}">
                <a16:creationId xmlns:a16="http://schemas.microsoft.com/office/drawing/2014/main" id="{2519CD11-DBCF-1547-9356-5457595C4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009" y="10783674"/>
            <a:ext cx="218945" cy="236460"/>
          </a:xfrm>
          <a:custGeom>
            <a:avLst/>
            <a:gdLst>
              <a:gd name="T0" fmla="*/ 192 w 220"/>
              <a:gd name="T1" fmla="*/ 237 h 238"/>
              <a:gd name="T2" fmla="*/ 192 w 220"/>
              <a:gd name="T3" fmla="*/ 237 h 238"/>
              <a:gd name="T4" fmla="*/ 192 w 220"/>
              <a:gd name="T5" fmla="*/ 237 h 238"/>
              <a:gd name="T6" fmla="*/ 164 w 220"/>
              <a:gd name="T7" fmla="*/ 210 h 238"/>
              <a:gd name="T8" fmla="*/ 164 w 220"/>
              <a:gd name="T9" fmla="*/ 119 h 238"/>
              <a:gd name="T10" fmla="*/ 110 w 220"/>
              <a:gd name="T11" fmla="*/ 55 h 238"/>
              <a:gd name="T12" fmla="*/ 46 w 220"/>
              <a:gd name="T13" fmla="*/ 110 h 238"/>
              <a:gd name="T14" fmla="*/ 46 w 220"/>
              <a:gd name="T15" fmla="*/ 210 h 238"/>
              <a:gd name="T16" fmla="*/ 18 w 220"/>
              <a:gd name="T17" fmla="*/ 237 h 238"/>
              <a:gd name="T18" fmla="*/ 18 w 220"/>
              <a:gd name="T19" fmla="*/ 237 h 238"/>
              <a:gd name="T20" fmla="*/ 0 w 220"/>
              <a:gd name="T21" fmla="*/ 210 h 238"/>
              <a:gd name="T22" fmla="*/ 0 w 220"/>
              <a:gd name="T23" fmla="*/ 119 h 238"/>
              <a:gd name="T24" fmla="*/ 101 w 220"/>
              <a:gd name="T25" fmla="*/ 0 h 238"/>
              <a:gd name="T26" fmla="*/ 219 w 220"/>
              <a:gd name="T27" fmla="*/ 110 h 238"/>
              <a:gd name="T28" fmla="*/ 219 w 220"/>
              <a:gd name="T29" fmla="*/ 210 h 238"/>
              <a:gd name="T30" fmla="*/ 192 w 220"/>
              <a:gd name="T31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" h="238">
                <a:moveTo>
                  <a:pt x="192" y="237"/>
                </a:moveTo>
                <a:lnTo>
                  <a:pt x="192" y="237"/>
                </a:lnTo>
                <a:lnTo>
                  <a:pt x="192" y="237"/>
                </a:lnTo>
                <a:cubicBezTo>
                  <a:pt x="183" y="237"/>
                  <a:pt x="164" y="219"/>
                  <a:pt x="164" y="210"/>
                </a:cubicBezTo>
                <a:cubicBezTo>
                  <a:pt x="164" y="119"/>
                  <a:pt x="164" y="119"/>
                  <a:pt x="164" y="119"/>
                </a:cubicBezTo>
                <a:cubicBezTo>
                  <a:pt x="164" y="82"/>
                  <a:pt x="146" y="55"/>
                  <a:pt x="110" y="55"/>
                </a:cubicBezTo>
                <a:cubicBezTo>
                  <a:pt x="73" y="46"/>
                  <a:pt x="46" y="82"/>
                  <a:pt x="46" y="110"/>
                </a:cubicBezTo>
                <a:cubicBezTo>
                  <a:pt x="46" y="210"/>
                  <a:pt x="46" y="210"/>
                  <a:pt x="46" y="210"/>
                </a:cubicBezTo>
                <a:cubicBezTo>
                  <a:pt x="46" y="219"/>
                  <a:pt x="37" y="237"/>
                  <a:pt x="18" y="237"/>
                </a:cubicBezTo>
                <a:lnTo>
                  <a:pt x="18" y="237"/>
                </a:lnTo>
                <a:cubicBezTo>
                  <a:pt x="9" y="237"/>
                  <a:pt x="0" y="219"/>
                  <a:pt x="0" y="21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5"/>
                  <a:pt x="46" y="9"/>
                  <a:pt x="101" y="0"/>
                </a:cubicBezTo>
                <a:cubicBezTo>
                  <a:pt x="164" y="0"/>
                  <a:pt x="219" y="55"/>
                  <a:pt x="219" y="110"/>
                </a:cubicBezTo>
                <a:cubicBezTo>
                  <a:pt x="219" y="210"/>
                  <a:pt x="219" y="210"/>
                  <a:pt x="219" y="210"/>
                </a:cubicBezTo>
                <a:cubicBezTo>
                  <a:pt x="219" y="219"/>
                  <a:pt x="210" y="237"/>
                  <a:pt x="192" y="2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6" name="Group 54">
            <a:extLst>
              <a:ext uri="{FF2B5EF4-FFF2-40B4-BE49-F238E27FC236}">
                <a16:creationId xmlns:a16="http://schemas.microsoft.com/office/drawing/2014/main" id="{48AAD70C-8541-9E4D-977E-4D85BF8ECCE4}"/>
              </a:ext>
            </a:extLst>
          </p:cNvPr>
          <p:cNvGrpSpPr/>
          <p:nvPr/>
        </p:nvGrpSpPr>
        <p:grpSpPr>
          <a:xfrm>
            <a:off x="6248899" y="1301551"/>
            <a:ext cx="3221377" cy="1273535"/>
            <a:chOff x="5517310" y="11149735"/>
            <a:chExt cx="3685871" cy="1273535"/>
          </a:xfrm>
        </p:grpSpPr>
        <p:sp>
          <p:nvSpPr>
            <p:cNvPr id="647" name="CuadroTexto 395">
              <a:extLst>
                <a:ext uri="{FF2B5EF4-FFF2-40B4-BE49-F238E27FC236}">
                  <a16:creationId xmlns:a16="http://schemas.microsoft.com/office/drawing/2014/main" id="{D3290264-5C85-CF4B-AC76-6284700E02F7}"/>
                </a:ext>
              </a:extLst>
            </p:cNvPr>
            <p:cNvSpPr txBox="1"/>
            <p:nvPr/>
          </p:nvSpPr>
          <p:spPr>
            <a:xfrm>
              <a:off x="6820506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8" name="Rectangle 56">
              <a:extLst>
                <a:ext uri="{FF2B5EF4-FFF2-40B4-BE49-F238E27FC236}">
                  <a16:creationId xmlns:a16="http://schemas.microsoft.com/office/drawing/2014/main" id="{F3268C3E-6C94-B149-98EC-34BCD9C42C3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9" name="Group 54">
            <a:extLst>
              <a:ext uri="{FF2B5EF4-FFF2-40B4-BE49-F238E27FC236}">
                <a16:creationId xmlns:a16="http://schemas.microsoft.com/office/drawing/2014/main" id="{0B40CF55-296B-F341-AC92-72521F3F1FB6}"/>
              </a:ext>
            </a:extLst>
          </p:cNvPr>
          <p:cNvGrpSpPr/>
          <p:nvPr/>
        </p:nvGrpSpPr>
        <p:grpSpPr>
          <a:xfrm>
            <a:off x="5172996" y="3397547"/>
            <a:ext cx="3221377" cy="1273535"/>
            <a:chOff x="5517310" y="11149735"/>
            <a:chExt cx="3685871" cy="1273535"/>
          </a:xfrm>
        </p:grpSpPr>
        <p:sp>
          <p:nvSpPr>
            <p:cNvPr id="650" name="CuadroTexto 395">
              <a:extLst>
                <a:ext uri="{FF2B5EF4-FFF2-40B4-BE49-F238E27FC236}">
                  <a16:creationId xmlns:a16="http://schemas.microsoft.com/office/drawing/2014/main" id="{47931CB0-2567-9E4B-AA65-365326B09750}"/>
                </a:ext>
              </a:extLst>
            </p:cNvPr>
            <p:cNvSpPr txBox="1"/>
            <p:nvPr/>
          </p:nvSpPr>
          <p:spPr>
            <a:xfrm>
              <a:off x="6820506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1" name="Rectangle 56">
              <a:extLst>
                <a:ext uri="{FF2B5EF4-FFF2-40B4-BE49-F238E27FC236}">
                  <a16:creationId xmlns:a16="http://schemas.microsoft.com/office/drawing/2014/main" id="{5FC8F400-386C-8B45-A0B4-DFFA74A47EB5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5" name="Group 54">
            <a:extLst>
              <a:ext uri="{FF2B5EF4-FFF2-40B4-BE49-F238E27FC236}">
                <a16:creationId xmlns:a16="http://schemas.microsoft.com/office/drawing/2014/main" id="{A3DCB8FF-0807-EE49-9C67-3E3FD5EC955A}"/>
              </a:ext>
            </a:extLst>
          </p:cNvPr>
          <p:cNvGrpSpPr/>
          <p:nvPr/>
        </p:nvGrpSpPr>
        <p:grpSpPr>
          <a:xfrm>
            <a:off x="18644750" y="6516609"/>
            <a:ext cx="3676939" cy="1273535"/>
            <a:chOff x="5517310" y="11149735"/>
            <a:chExt cx="3676939" cy="1273535"/>
          </a:xfrm>
        </p:grpSpPr>
        <p:sp>
          <p:nvSpPr>
            <p:cNvPr id="656" name="CuadroTexto 395">
              <a:extLst>
                <a:ext uri="{FF2B5EF4-FFF2-40B4-BE49-F238E27FC236}">
                  <a16:creationId xmlns:a16="http://schemas.microsoft.com/office/drawing/2014/main" id="{B094215D-8518-5440-BAAA-02923FDE966D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57" name="Rectangle 56">
              <a:extLst>
                <a:ext uri="{FF2B5EF4-FFF2-40B4-BE49-F238E27FC236}">
                  <a16:creationId xmlns:a16="http://schemas.microsoft.com/office/drawing/2014/main" id="{48675B0F-3EEC-B948-8C21-DBB4E4CDC75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8" name="Group 54">
            <a:extLst>
              <a:ext uri="{FF2B5EF4-FFF2-40B4-BE49-F238E27FC236}">
                <a16:creationId xmlns:a16="http://schemas.microsoft.com/office/drawing/2014/main" id="{295D067D-B26D-1540-8202-FD3074F7AF2F}"/>
              </a:ext>
            </a:extLst>
          </p:cNvPr>
          <p:cNvGrpSpPr/>
          <p:nvPr/>
        </p:nvGrpSpPr>
        <p:grpSpPr>
          <a:xfrm>
            <a:off x="19172305" y="8432822"/>
            <a:ext cx="3676939" cy="1273535"/>
            <a:chOff x="5517310" y="11149735"/>
            <a:chExt cx="3676939" cy="1273535"/>
          </a:xfrm>
        </p:grpSpPr>
        <p:sp>
          <p:nvSpPr>
            <p:cNvPr id="659" name="CuadroTexto 395">
              <a:extLst>
                <a:ext uri="{FF2B5EF4-FFF2-40B4-BE49-F238E27FC236}">
                  <a16:creationId xmlns:a16="http://schemas.microsoft.com/office/drawing/2014/main" id="{A527F5C4-DD80-0D40-9987-35182E2E0DFD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60" name="Rectangle 56">
              <a:extLst>
                <a:ext uri="{FF2B5EF4-FFF2-40B4-BE49-F238E27FC236}">
                  <a16:creationId xmlns:a16="http://schemas.microsoft.com/office/drawing/2014/main" id="{714BB5AE-D373-D847-8460-9982AE0B827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1" name="Group 54">
            <a:extLst>
              <a:ext uri="{FF2B5EF4-FFF2-40B4-BE49-F238E27FC236}">
                <a16:creationId xmlns:a16="http://schemas.microsoft.com/office/drawing/2014/main" id="{FC64B064-77DF-014E-841B-564517270C1F}"/>
              </a:ext>
            </a:extLst>
          </p:cNvPr>
          <p:cNvGrpSpPr/>
          <p:nvPr/>
        </p:nvGrpSpPr>
        <p:grpSpPr>
          <a:xfrm>
            <a:off x="18644749" y="10456369"/>
            <a:ext cx="3676939" cy="1273535"/>
            <a:chOff x="5517310" y="11149735"/>
            <a:chExt cx="3676939" cy="1273535"/>
          </a:xfrm>
        </p:grpSpPr>
        <p:sp>
          <p:nvSpPr>
            <p:cNvPr id="662" name="CuadroTexto 395">
              <a:extLst>
                <a:ext uri="{FF2B5EF4-FFF2-40B4-BE49-F238E27FC236}">
                  <a16:creationId xmlns:a16="http://schemas.microsoft.com/office/drawing/2014/main" id="{A8392C14-8898-4A43-B4B8-7F7047FD8CCB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63" name="Rectangle 56">
              <a:extLst>
                <a:ext uri="{FF2B5EF4-FFF2-40B4-BE49-F238E27FC236}">
                  <a16:creationId xmlns:a16="http://schemas.microsoft.com/office/drawing/2014/main" id="{37D60B76-792C-8D4A-9685-78C55BD56FC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71">
            <a:extLst>
              <a:ext uri="{FF2B5EF4-FFF2-40B4-BE49-F238E27FC236}">
                <a16:creationId xmlns:a16="http://schemas.microsoft.com/office/drawing/2014/main" id="{CEB5354D-2D19-9B45-8E80-1C7B17F59A0C}"/>
              </a:ext>
            </a:extLst>
          </p:cNvPr>
          <p:cNvGrpSpPr/>
          <p:nvPr/>
        </p:nvGrpSpPr>
        <p:grpSpPr>
          <a:xfrm>
            <a:off x="2288688" y="6748264"/>
            <a:ext cx="5982437" cy="4716592"/>
            <a:chOff x="2232442" y="3643574"/>
            <a:chExt cx="5982437" cy="4716592"/>
          </a:xfrm>
        </p:grpSpPr>
        <p:sp>
          <p:nvSpPr>
            <p:cNvPr id="63" name="CuadroTexto 598">
              <a:extLst>
                <a:ext uri="{FF2B5EF4-FFF2-40B4-BE49-F238E27FC236}">
                  <a16:creationId xmlns:a16="http://schemas.microsoft.com/office/drawing/2014/main" id="{81B82441-A107-DC4D-9EAE-E67781363280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4" name="CuadroTexto 599">
              <a:extLst>
                <a:ext uri="{FF2B5EF4-FFF2-40B4-BE49-F238E27FC236}">
                  <a16:creationId xmlns:a16="http://schemas.microsoft.com/office/drawing/2014/main" id="{02E53993-95C0-0D47-B53B-B26B29358A5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77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17">
      <a:dk1>
        <a:srgbClr val="9A9998"/>
      </a:dk1>
      <a:lt1>
        <a:srgbClr val="FFFFFF"/>
      </a:lt1>
      <a:dk2>
        <a:srgbClr val="363E49"/>
      </a:dk2>
      <a:lt2>
        <a:srgbClr val="FEFFFF"/>
      </a:lt2>
      <a:accent1>
        <a:srgbClr val="92D1FE"/>
      </a:accent1>
      <a:accent2>
        <a:srgbClr val="0D96FF"/>
      </a:accent2>
      <a:accent3>
        <a:srgbClr val="5FB9FC"/>
      </a:accent3>
      <a:accent4>
        <a:srgbClr val="3DACFF"/>
      </a:accent4>
      <a:accent5>
        <a:srgbClr val="77C4FD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91735</TotalTime>
  <Words>536</Words>
  <Application>Microsoft Macintosh PowerPoint</Application>
  <PresentationFormat>Personalizado</PresentationFormat>
  <Paragraphs>130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16546</cp:revision>
  <dcterms:created xsi:type="dcterms:W3CDTF">2014-11-12T21:47:38Z</dcterms:created>
  <dcterms:modified xsi:type="dcterms:W3CDTF">2019-09-27T21:49:57Z</dcterms:modified>
  <cp:category/>
</cp:coreProperties>
</file>