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D3EBF5"/>
    <a:srgbClr val="C4D4E2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33" d="100"/>
          <a:sy n="33" d="100"/>
        </p:scale>
        <p:origin x="1112" y="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9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93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4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03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63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35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24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>
            <a:extLst>
              <a:ext uri="{FF2B5EF4-FFF2-40B4-BE49-F238E27FC236}">
                <a16:creationId xmlns:a16="http://schemas.microsoft.com/office/drawing/2014/main" id="{685496C9-782B-D845-9E78-D3D741785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809" y="3819841"/>
            <a:ext cx="1049511" cy="2555090"/>
          </a:xfrm>
          <a:custGeom>
            <a:avLst/>
            <a:gdLst>
              <a:gd name="T0" fmla="*/ 842 w 843"/>
              <a:gd name="T1" fmla="*/ 2050 h 2051"/>
              <a:gd name="T2" fmla="*/ 842 w 843"/>
              <a:gd name="T3" fmla="*/ 0 h 2051"/>
              <a:gd name="T4" fmla="*/ 0 w 843"/>
              <a:gd name="T5" fmla="*/ 0 h 2051"/>
              <a:gd name="T6" fmla="*/ 0 w 843"/>
              <a:gd name="T7" fmla="*/ 459 h 2051"/>
              <a:gd name="T8" fmla="*/ 344 w 843"/>
              <a:gd name="T9" fmla="*/ 459 h 2051"/>
              <a:gd name="T10" fmla="*/ 344 w 843"/>
              <a:gd name="T11" fmla="*/ 2050 h 2051"/>
              <a:gd name="T12" fmla="*/ 842 w 843"/>
              <a:gd name="T13" fmla="*/ 2050 h 2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3" h="2051">
                <a:moveTo>
                  <a:pt x="842" y="2050"/>
                </a:moveTo>
                <a:lnTo>
                  <a:pt x="842" y="0"/>
                </a:lnTo>
                <a:lnTo>
                  <a:pt x="0" y="0"/>
                </a:lnTo>
                <a:lnTo>
                  <a:pt x="0" y="459"/>
                </a:lnTo>
                <a:lnTo>
                  <a:pt x="344" y="459"/>
                </a:lnTo>
                <a:lnTo>
                  <a:pt x="344" y="2050"/>
                </a:lnTo>
                <a:lnTo>
                  <a:pt x="842" y="2050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">
            <a:extLst>
              <a:ext uri="{FF2B5EF4-FFF2-40B4-BE49-F238E27FC236}">
                <a16:creationId xmlns:a16="http://schemas.microsoft.com/office/drawing/2014/main" id="{8233C03E-17EE-E042-8DC2-2E66292E3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0667" y="3753903"/>
            <a:ext cx="1763837" cy="2593552"/>
          </a:xfrm>
          <a:custGeom>
            <a:avLst/>
            <a:gdLst>
              <a:gd name="T0" fmla="*/ 1415 w 1416"/>
              <a:gd name="T1" fmla="*/ 2081 h 2082"/>
              <a:gd name="T2" fmla="*/ 1415 w 1416"/>
              <a:gd name="T3" fmla="*/ 2081 h 2082"/>
              <a:gd name="T4" fmla="*/ 1415 w 1416"/>
              <a:gd name="T5" fmla="*/ 1676 h 2082"/>
              <a:gd name="T6" fmla="*/ 681 w 1416"/>
              <a:gd name="T7" fmla="*/ 1676 h 2082"/>
              <a:gd name="T8" fmla="*/ 818 w 1416"/>
              <a:gd name="T9" fmla="*/ 1553 h 2082"/>
              <a:gd name="T10" fmla="*/ 964 w 1416"/>
              <a:gd name="T11" fmla="*/ 1408 h 2082"/>
              <a:gd name="T12" fmla="*/ 1086 w 1416"/>
              <a:gd name="T13" fmla="*/ 1278 h 2082"/>
              <a:gd name="T14" fmla="*/ 1209 w 1416"/>
              <a:gd name="T15" fmla="*/ 1132 h 2082"/>
              <a:gd name="T16" fmla="*/ 1293 w 1416"/>
              <a:gd name="T17" fmla="*/ 987 h 2082"/>
              <a:gd name="T18" fmla="*/ 1377 w 1416"/>
              <a:gd name="T19" fmla="*/ 635 h 2082"/>
              <a:gd name="T20" fmla="*/ 1201 w 1416"/>
              <a:gd name="T21" fmla="*/ 184 h 2082"/>
              <a:gd name="T22" fmla="*/ 704 w 1416"/>
              <a:gd name="T23" fmla="*/ 0 h 2082"/>
              <a:gd name="T24" fmla="*/ 191 w 1416"/>
              <a:gd name="T25" fmla="*/ 176 h 2082"/>
              <a:gd name="T26" fmla="*/ 0 w 1416"/>
              <a:gd name="T27" fmla="*/ 704 h 2082"/>
              <a:gd name="T28" fmla="*/ 459 w 1416"/>
              <a:gd name="T29" fmla="*/ 704 h 2082"/>
              <a:gd name="T30" fmla="*/ 520 w 1416"/>
              <a:gd name="T31" fmla="*/ 490 h 2082"/>
              <a:gd name="T32" fmla="*/ 681 w 1416"/>
              <a:gd name="T33" fmla="*/ 413 h 2082"/>
              <a:gd name="T34" fmla="*/ 887 w 1416"/>
              <a:gd name="T35" fmla="*/ 658 h 2082"/>
              <a:gd name="T36" fmla="*/ 757 w 1416"/>
              <a:gd name="T37" fmla="*/ 987 h 2082"/>
              <a:gd name="T38" fmla="*/ 604 w 1416"/>
              <a:gd name="T39" fmla="*/ 1163 h 2082"/>
              <a:gd name="T40" fmla="*/ 428 w 1416"/>
              <a:gd name="T41" fmla="*/ 1331 h 2082"/>
              <a:gd name="T42" fmla="*/ 214 w 1416"/>
              <a:gd name="T43" fmla="*/ 1523 h 2082"/>
              <a:gd name="T44" fmla="*/ 7 w 1416"/>
              <a:gd name="T45" fmla="*/ 1714 h 2082"/>
              <a:gd name="T46" fmla="*/ 7 w 1416"/>
              <a:gd name="T47" fmla="*/ 2081 h 2082"/>
              <a:gd name="T48" fmla="*/ 1415 w 1416"/>
              <a:gd name="T49" fmla="*/ 2081 h 2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6" h="2082">
                <a:moveTo>
                  <a:pt x="1415" y="2081"/>
                </a:moveTo>
                <a:lnTo>
                  <a:pt x="1415" y="2081"/>
                </a:lnTo>
                <a:cubicBezTo>
                  <a:pt x="1415" y="1676"/>
                  <a:pt x="1415" y="1676"/>
                  <a:pt x="1415" y="1676"/>
                </a:cubicBezTo>
                <a:cubicBezTo>
                  <a:pt x="681" y="1676"/>
                  <a:pt x="681" y="1676"/>
                  <a:pt x="681" y="1676"/>
                </a:cubicBezTo>
                <a:cubicBezTo>
                  <a:pt x="704" y="1660"/>
                  <a:pt x="750" y="1614"/>
                  <a:pt x="818" y="1553"/>
                </a:cubicBezTo>
                <a:cubicBezTo>
                  <a:pt x="887" y="1484"/>
                  <a:pt x="933" y="1438"/>
                  <a:pt x="964" y="1408"/>
                </a:cubicBezTo>
                <a:cubicBezTo>
                  <a:pt x="987" y="1385"/>
                  <a:pt x="1025" y="1339"/>
                  <a:pt x="1086" y="1278"/>
                </a:cubicBezTo>
                <a:cubicBezTo>
                  <a:pt x="1140" y="1224"/>
                  <a:pt x="1178" y="1171"/>
                  <a:pt x="1209" y="1132"/>
                </a:cubicBezTo>
                <a:cubicBezTo>
                  <a:pt x="1232" y="1094"/>
                  <a:pt x="1262" y="1041"/>
                  <a:pt x="1293" y="987"/>
                </a:cubicBezTo>
                <a:cubicBezTo>
                  <a:pt x="1346" y="888"/>
                  <a:pt x="1377" y="765"/>
                  <a:pt x="1377" y="635"/>
                </a:cubicBezTo>
                <a:cubicBezTo>
                  <a:pt x="1377" y="459"/>
                  <a:pt x="1316" y="306"/>
                  <a:pt x="1201" y="184"/>
                </a:cubicBezTo>
                <a:cubicBezTo>
                  <a:pt x="1079" y="61"/>
                  <a:pt x="918" y="0"/>
                  <a:pt x="704" y="0"/>
                </a:cubicBezTo>
                <a:cubicBezTo>
                  <a:pt x="497" y="0"/>
                  <a:pt x="321" y="61"/>
                  <a:pt x="191" y="176"/>
                </a:cubicBezTo>
                <a:cubicBezTo>
                  <a:pt x="61" y="298"/>
                  <a:pt x="0" y="467"/>
                  <a:pt x="0" y="704"/>
                </a:cubicBezTo>
                <a:cubicBezTo>
                  <a:pt x="459" y="704"/>
                  <a:pt x="459" y="704"/>
                  <a:pt x="459" y="704"/>
                </a:cubicBezTo>
                <a:cubicBezTo>
                  <a:pt x="459" y="612"/>
                  <a:pt x="482" y="535"/>
                  <a:pt x="520" y="490"/>
                </a:cubicBezTo>
                <a:cubicBezTo>
                  <a:pt x="558" y="436"/>
                  <a:pt x="612" y="413"/>
                  <a:pt x="681" y="413"/>
                </a:cubicBezTo>
                <a:cubicBezTo>
                  <a:pt x="818" y="413"/>
                  <a:pt x="887" y="497"/>
                  <a:pt x="887" y="658"/>
                </a:cubicBezTo>
                <a:cubicBezTo>
                  <a:pt x="887" y="750"/>
                  <a:pt x="849" y="865"/>
                  <a:pt x="757" y="987"/>
                </a:cubicBezTo>
                <a:cubicBezTo>
                  <a:pt x="727" y="1033"/>
                  <a:pt x="673" y="1094"/>
                  <a:pt x="604" y="1163"/>
                </a:cubicBezTo>
                <a:cubicBezTo>
                  <a:pt x="543" y="1232"/>
                  <a:pt x="482" y="1285"/>
                  <a:pt x="428" y="1331"/>
                </a:cubicBezTo>
                <a:cubicBezTo>
                  <a:pt x="382" y="1377"/>
                  <a:pt x="306" y="1438"/>
                  <a:pt x="214" y="1523"/>
                </a:cubicBezTo>
                <a:cubicBezTo>
                  <a:pt x="122" y="1599"/>
                  <a:pt x="53" y="1668"/>
                  <a:pt x="7" y="1714"/>
                </a:cubicBezTo>
                <a:cubicBezTo>
                  <a:pt x="7" y="2081"/>
                  <a:pt x="7" y="2081"/>
                  <a:pt x="7" y="2081"/>
                </a:cubicBezTo>
                <a:cubicBezTo>
                  <a:pt x="1415" y="2081"/>
                  <a:pt x="1415" y="2081"/>
                  <a:pt x="1415" y="208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3">
            <a:extLst>
              <a:ext uri="{FF2B5EF4-FFF2-40B4-BE49-F238E27FC236}">
                <a16:creationId xmlns:a16="http://schemas.microsoft.com/office/drawing/2014/main" id="{F4B6E0F6-EBF6-5C4A-A278-C4102EB57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53" y="7221131"/>
            <a:ext cx="24407957" cy="6494869"/>
          </a:xfrm>
          <a:custGeom>
            <a:avLst/>
            <a:gdLst>
              <a:gd name="T0" fmla="*/ 19589 w 19590"/>
              <a:gd name="T1" fmla="*/ 5211 h 5212"/>
              <a:gd name="T2" fmla="*/ 0 w 19590"/>
              <a:gd name="T3" fmla="*/ 5211 h 5212"/>
              <a:gd name="T4" fmla="*/ 0 w 19590"/>
              <a:gd name="T5" fmla="*/ 0 h 5212"/>
              <a:gd name="T6" fmla="*/ 19589 w 19590"/>
              <a:gd name="T7" fmla="*/ 0 h 5212"/>
              <a:gd name="T8" fmla="*/ 19589 w 19590"/>
              <a:gd name="T9" fmla="*/ 5211 h 5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5212">
                <a:moveTo>
                  <a:pt x="19589" y="5211"/>
                </a:moveTo>
                <a:lnTo>
                  <a:pt x="0" y="5211"/>
                </a:lnTo>
                <a:lnTo>
                  <a:pt x="0" y="0"/>
                </a:lnTo>
                <a:lnTo>
                  <a:pt x="19589" y="0"/>
                </a:lnTo>
                <a:lnTo>
                  <a:pt x="19589" y="5211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27">
            <a:extLst>
              <a:ext uri="{FF2B5EF4-FFF2-40B4-BE49-F238E27FC236}">
                <a16:creationId xmlns:a16="http://schemas.microsoft.com/office/drawing/2014/main" id="{E15E7EE9-7A09-D94C-9317-5FB731797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559" y="4012161"/>
            <a:ext cx="8505970" cy="3214464"/>
          </a:xfrm>
          <a:custGeom>
            <a:avLst/>
            <a:gdLst>
              <a:gd name="T0" fmla="*/ 0 w 6826"/>
              <a:gd name="T1" fmla="*/ 2577 h 2578"/>
              <a:gd name="T2" fmla="*/ 520 w 6826"/>
              <a:gd name="T3" fmla="*/ 1691 h 2578"/>
              <a:gd name="T4" fmla="*/ 1416 w 6826"/>
              <a:gd name="T5" fmla="*/ 1231 h 2578"/>
              <a:gd name="T6" fmla="*/ 1967 w 6826"/>
              <a:gd name="T7" fmla="*/ 420 h 2578"/>
              <a:gd name="T8" fmla="*/ 2105 w 6826"/>
              <a:gd name="T9" fmla="*/ 61 h 2578"/>
              <a:gd name="T10" fmla="*/ 3427 w 6826"/>
              <a:gd name="T11" fmla="*/ 0 h 2578"/>
              <a:gd name="T12" fmla="*/ 3688 w 6826"/>
              <a:gd name="T13" fmla="*/ 382 h 2578"/>
              <a:gd name="T14" fmla="*/ 4208 w 6826"/>
              <a:gd name="T15" fmla="*/ 665 h 2578"/>
              <a:gd name="T16" fmla="*/ 4445 w 6826"/>
              <a:gd name="T17" fmla="*/ 987 h 2578"/>
              <a:gd name="T18" fmla="*/ 4996 w 6826"/>
              <a:gd name="T19" fmla="*/ 1300 h 2578"/>
              <a:gd name="T20" fmla="*/ 5241 w 6826"/>
              <a:gd name="T21" fmla="*/ 1744 h 2578"/>
              <a:gd name="T22" fmla="*/ 5631 w 6826"/>
              <a:gd name="T23" fmla="*/ 1576 h 2578"/>
              <a:gd name="T24" fmla="*/ 6014 w 6826"/>
              <a:gd name="T25" fmla="*/ 1759 h 2578"/>
              <a:gd name="T26" fmla="*/ 6136 w 6826"/>
              <a:gd name="T27" fmla="*/ 2012 h 2578"/>
              <a:gd name="T28" fmla="*/ 6412 w 6826"/>
              <a:gd name="T29" fmla="*/ 1951 h 2578"/>
              <a:gd name="T30" fmla="*/ 6756 w 6826"/>
              <a:gd name="T31" fmla="*/ 2295 h 2578"/>
              <a:gd name="T32" fmla="*/ 6825 w 6826"/>
              <a:gd name="T33" fmla="*/ 2577 h 2578"/>
              <a:gd name="T34" fmla="*/ 0 w 6826"/>
              <a:gd name="T35" fmla="*/ 2577 h 2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26" h="2578">
                <a:moveTo>
                  <a:pt x="0" y="2577"/>
                </a:moveTo>
                <a:lnTo>
                  <a:pt x="520" y="1691"/>
                </a:lnTo>
                <a:lnTo>
                  <a:pt x="1416" y="1231"/>
                </a:lnTo>
                <a:lnTo>
                  <a:pt x="1967" y="420"/>
                </a:lnTo>
                <a:lnTo>
                  <a:pt x="2105" y="61"/>
                </a:lnTo>
                <a:lnTo>
                  <a:pt x="3427" y="0"/>
                </a:lnTo>
                <a:lnTo>
                  <a:pt x="3688" y="382"/>
                </a:lnTo>
                <a:lnTo>
                  <a:pt x="4208" y="665"/>
                </a:lnTo>
                <a:lnTo>
                  <a:pt x="4445" y="987"/>
                </a:lnTo>
                <a:lnTo>
                  <a:pt x="4996" y="1300"/>
                </a:lnTo>
                <a:lnTo>
                  <a:pt x="5241" y="1744"/>
                </a:lnTo>
                <a:lnTo>
                  <a:pt x="5631" y="1576"/>
                </a:lnTo>
                <a:lnTo>
                  <a:pt x="6014" y="1759"/>
                </a:lnTo>
                <a:lnTo>
                  <a:pt x="6136" y="2012"/>
                </a:lnTo>
                <a:lnTo>
                  <a:pt x="6412" y="1951"/>
                </a:lnTo>
                <a:lnTo>
                  <a:pt x="6756" y="2295"/>
                </a:lnTo>
                <a:lnTo>
                  <a:pt x="6825" y="2577"/>
                </a:lnTo>
                <a:lnTo>
                  <a:pt x="0" y="25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28">
            <a:extLst>
              <a:ext uri="{FF2B5EF4-FFF2-40B4-BE49-F238E27FC236}">
                <a16:creationId xmlns:a16="http://schemas.microsoft.com/office/drawing/2014/main" id="{50B585FF-2C3E-384D-A30E-BED6DDED3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035" y="7221131"/>
            <a:ext cx="8489484" cy="5901429"/>
          </a:xfrm>
          <a:custGeom>
            <a:avLst/>
            <a:gdLst>
              <a:gd name="T0" fmla="*/ 0 w 6811"/>
              <a:gd name="T1" fmla="*/ 0 h 4737"/>
              <a:gd name="T2" fmla="*/ 6810 w 6811"/>
              <a:gd name="T3" fmla="*/ 0 h 4737"/>
              <a:gd name="T4" fmla="*/ 6442 w 6811"/>
              <a:gd name="T5" fmla="*/ 1071 h 4737"/>
              <a:gd name="T6" fmla="*/ 5547 w 6811"/>
              <a:gd name="T7" fmla="*/ 1875 h 4737"/>
              <a:gd name="T8" fmla="*/ 5417 w 6811"/>
              <a:gd name="T9" fmla="*/ 2877 h 4737"/>
              <a:gd name="T10" fmla="*/ 4637 w 6811"/>
              <a:gd name="T11" fmla="*/ 3948 h 4737"/>
              <a:gd name="T12" fmla="*/ 4353 w 6811"/>
              <a:gd name="T13" fmla="*/ 3436 h 4737"/>
              <a:gd name="T14" fmla="*/ 4055 w 6811"/>
              <a:gd name="T15" fmla="*/ 3826 h 4737"/>
              <a:gd name="T16" fmla="*/ 3519 w 6811"/>
              <a:gd name="T17" fmla="*/ 3994 h 4737"/>
              <a:gd name="T18" fmla="*/ 2931 w 6811"/>
              <a:gd name="T19" fmla="*/ 4736 h 4737"/>
              <a:gd name="T20" fmla="*/ 2013 w 6811"/>
              <a:gd name="T21" fmla="*/ 3742 h 4737"/>
              <a:gd name="T22" fmla="*/ 1492 w 6811"/>
              <a:gd name="T23" fmla="*/ 2013 h 4737"/>
              <a:gd name="T24" fmla="*/ 674 w 6811"/>
              <a:gd name="T25" fmla="*/ 1278 h 4737"/>
              <a:gd name="T26" fmla="*/ 0 w 6811"/>
              <a:gd name="T27" fmla="*/ 0 h 4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811" h="4737">
                <a:moveTo>
                  <a:pt x="0" y="0"/>
                </a:moveTo>
                <a:lnTo>
                  <a:pt x="6810" y="0"/>
                </a:lnTo>
                <a:lnTo>
                  <a:pt x="6442" y="1071"/>
                </a:lnTo>
                <a:lnTo>
                  <a:pt x="5547" y="1875"/>
                </a:lnTo>
                <a:lnTo>
                  <a:pt x="5417" y="2877"/>
                </a:lnTo>
                <a:lnTo>
                  <a:pt x="4637" y="3948"/>
                </a:lnTo>
                <a:lnTo>
                  <a:pt x="4353" y="3436"/>
                </a:lnTo>
                <a:lnTo>
                  <a:pt x="4055" y="3826"/>
                </a:lnTo>
                <a:lnTo>
                  <a:pt x="3519" y="3994"/>
                </a:lnTo>
                <a:lnTo>
                  <a:pt x="2931" y="4736"/>
                </a:lnTo>
                <a:lnTo>
                  <a:pt x="2013" y="3742"/>
                </a:lnTo>
                <a:lnTo>
                  <a:pt x="1492" y="2013"/>
                </a:lnTo>
                <a:lnTo>
                  <a:pt x="674" y="1278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29">
            <a:extLst>
              <a:ext uri="{FF2B5EF4-FFF2-40B4-BE49-F238E27FC236}">
                <a16:creationId xmlns:a16="http://schemas.microsoft.com/office/drawing/2014/main" id="{3FD2AD7A-BA60-4F4B-A1A9-FA7032B66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035" y="4984741"/>
            <a:ext cx="8143312" cy="2241884"/>
          </a:xfrm>
          <a:custGeom>
            <a:avLst/>
            <a:gdLst>
              <a:gd name="T0" fmla="*/ 6534 w 6535"/>
              <a:gd name="T1" fmla="*/ 1797 h 1798"/>
              <a:gd name="T2" fmla="*/ 6113 w 6535"/>
              <a:gd name="T3" fmla="*/ 1500 h 1798"/>
              <a:gd name="T4" fmla="*/ 5631 w 6535"/>
              <a:gd name="T5" fmla="*/ 1645 h 1798"/>
              <a:gd name="T6" fmla="*/ 5249 w 6535"/>
              <a:gd name="T7" fmla="*/ 1293 h 1798"/>
              <a:gd name="T8" fmla="*/ 4843 w 6535"/>
              <a:gd name="T9" fmla="*/ 1171 h 1798"/>
              <a:gd name="T10" fmla="*/ 4346 w 6535"/>
              <a:gd name="T11" fmla="*/ 711 h 1798"/>
              <a:gd name="T12" fmla="*/ 4047 w 6535"/>
              <a:gd name="T13" fmla="*/ 1163 h 1798"/>
              <a:gd name="T14" fmla="*/ 3749 w 6535"/>
              <a:gd name="T15" fmla="*/ 704 h 1798"/>
              <a:gd name="T16" fmla="*/ 3427 w 6535"/>
              <a:gd name="T17" fmla="*/ 1668 h 1798"/>
              <a:gd name="T18" fmla="*/ 3251 w 6535"/>
              <a:gd name="T19" fmla="*/ 1530 h 1798"/>
              <a:gd name="T20" fmla="*/ 3007 w 6535"/>
              <a:gd name="T21" fmla="*/ 1240 h 1798"/>
              <a:gd name="T22" fmla="*/ 3015 w 6535"/>
              <a:gd name="T23" fmla="*/ 0 h 1798"/>
              <a:gd name="T24" fmla="*/ 2862 w 6535"/>
              <a:gd name="T25" fmla="*/ 405 h 1798"/>
              <a:gd name="T26" fmla="*/ 2801 w 6535"/>
              <a:gd name="T27" fmla="*/ 1155 h 1798"/>
              <a:gd name="T28" fmla="*/ 2526 w 6535"/>
              <a:gd name="T29" fmla="*/ 1622 h 1798"/>
              <a:gd name="T30" fmla="*/ 2434 w 6535"/>
              <a:gd name="T31" fmla="*/ 1645 h 1798"/>
              <a:gd name="T32" fmla="*/ 2311 w 6535"/>
              <a:gd name="T33" fmla="*/ 1209 h 1798"/>
              <a:gd name="T34" fmla="*/ 2173 w 6535"/>
              <a:gd name="T35" fmla="*/ 1163 h 1798"/>
              <a:gd name="T36" fmla="*/ 2082 w 6535"/>
              <a:gd name="T37" fmla="*/ 375 h 1798"/>
              <a:gd name="T38" fmla="*/ 1561 w 6535"/>
              <a:gd name="T39" fmla="*/ 1339 h 1798"/>
              <a:gd name="T40" fmla="*/ 1355 w 6535"/>
              <a:gd name="T41" fmla="*/ 1033 h 1798"/>
              <a:gd name="T42" fmla="*/ 1278 w 6535"/>
              <a:gd name="T43" fmla="*/ 1224 h 1798"/>
              <a:gd name="T44" fmla="*/ 1064 w 6535"/>
              <a:gd name="T45" fmla="*/ 1377 h 1798"/>
              <a:gd name="T46" fmla="*/ 980 w 6535"/>
              <a:gd name="T47" fmla="*/ 1622 h 1798"/>
              <a:gd name="T48" fmla="*/ 895 w 6535"/>
              <a:gd name="T49" fmla="*/ 1347 h 1798"/>
              <a:gd name="T50" fmla="*/ 597 w 6535"/>
              <a:gd name="T51" fmla="*/ 1423 h 1798"/>
              <a:gd name="T52" fmla="*/ 61 w 6535"/>
              <a:gd name="T53" fmla="*/ 1691 h 1798"/>
              <a:gd name="T54" fmla="*/ 0 w 6535"/>
              <a:gd name="T55" fmla="*/ 1797 h 1798"/>
              <a:gd name="T56" fmla="*/ 6534 w 6535"/>
              <a:gd name="T57" fmla="*/ 1797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35" h="1798">
                <a:moveTo>
                  <a:pt x="6534" y="1797"/>
                </a:moveTo>
                <a:lnTo>
                  <a:pt x="6113" y="1500"/>
                </a:lnTo>
                <a:lnTo>
                  <a:pt x="5631" y="1645"/>
                </a:lnTo>
                <a:lnTo>
                  <a:pt x="5249" y="1293"/>
                </a:lnTo>
                <a:lnTo>
                  <a:pt x="4843" y="1171"/>
                </a:lnTo>
                <a:lnTo>
                  <a:pt x="4346" y="711"/>
                </a:lnTo>
                <a:lnTo>
                  <a:pt x="4047" y="1163"/>
                </a:lnTo>
                <a:lnTo>
                  <a:pt x="3749" y="704"/>
                </a:lnTo>
                <a:lnTo>
                  <a:pt x="3427" y="1668"/>
                </a:lnTo>
                <a:lnTo>
                  <a:pt x="3251" y="1530"/>
                </a:lnTo>
                <a:lnTo>
                  <a:pt x="3007" y="1240"/>
                </a:lnTo>
                <a:lnTo>
                  <a:pt x="3015" y="0"/>
                </a:lnTo>
                <a:lnTo>
                  <a:pt x="2862" y="405"/>
                </a:lnTo>
                <a:lnTo>
                  <a:pt x="2801" y="1155"/>
                </a:lnTo>
                <a:lnTo>
                  <a:pt x="2526" y="1622"/>
                </a:lnTo>
                <a:lnTo>
                  <a:pt x="2434" y="1645"/>
                </a:lnTo>
                <a:lnTo>
                  <a:pt x="2311" y="1209"/>
                </a:lnTo>
                <a:lnTo>
                  <a:pt x="2173" y="1163"/>
                </a:lnTo>
                <a:lnTo>
                  <a:pt x="2082" y="375"/>
                </a:lnTo>
                <a:lnTo>
                  <a:pt x="1561" y="1339"/>
                </a:lnTo>
                <a:lnTo>
                  <a:pt x="1355" y="1033"/>
                </a:lnTo>
                <a:lnTo>
                  <a:pt x="1278" y="1224"/>
                </a:lnTo>
                <a:lnTo>
                  <a:pt x="1064" y="1377"/>
                </a:lnTo>
                <a:lnTo>
                  <a:pt x="980" y="1622"/>
                </a:lnTo>
                <a:lnTo>
                  <a:pt x="895" y="1347"/>
                </a:lnTo>
                <a:lnTo>
                  <a:pt x="597" y="1423"/>
                </a:lnTo>
                <a:lnTo>
                  <a:pt x="61" y="1691"/>
                </a:lnTo>
                <a:lnTo>
                  <a:pt x="0" y="1797"/>
                </a:lnTo>
                <a:lnTo>
                  <a:pt x="6534" y="179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30">
            <a:extLst>
              <a:ext uri="{FF2B5EF4-FFF2-40B4-BE49-F238E27FC236}">
                <a16:creationId xmlns:a16="http://schemas.microsoft.com/office/drawing/2014/main" id="{BAA8912C-F213-FB4E-93C7-1D72ABFCE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035" y="7221131"/>
            <a:ext cx="8489484" cy="4681580"/>
          </a:xfrm>
          <a:custGeom>
            <a:avLst/>
            <a:gdLst>
              <a:gd name="T0" fmla="*/ 0 w 6811"/>
              <a:gd name="T1" fmla="*/ 0 h 3758"/>
              <a:gd name="T2" fmla="*/ 475 w 6811"/>
              <a:gd name="T3" fmla="*/ 444 h 3758"/>
              <a:gd name="T4" fmla="*/ 727 w 6811"/>
              <a:gd name="T5" fmla="*/ 444 h 3758"/>
              <a:gd name="T6" fmla="*/ 895 w 6811"/>
              <a:gd name="T7" fmla="*/ 566 h 3758"/>
              <a:gd name="T8" fmla="*/ 1645 w 6811"/>
              <a:gd name="T9" fmla="*/ 566 h 3758"/>
              <a:gd name="T10" fmla="*/ 1645 w 6811"/>
              <a:gd name="T11" fmla="*/ 1194 h 3758"/>
              <a:gd name="T12" fmla="*/ 1883 w 6811"/>
              <a:gd name="T13" fmla="*/ 1737 h 3758"/>
              <a:gd name="T14" fmla="*/ 2051 w 6811"/>
              <a:gd name="T15" fmla="*/ 2403 h 3758"/>
              <a:gd name="T16" fmla="*/ 2005 w 6811"/>
              <a:gd name="T17" fmla="*/ 1722 h 3758"/>
              <a:gd name="T18" fmla="*/ 1905 w 6811"/>
              <a:gd name="T19" fmla="*/ 1263 h 3758"/>
              <a:gd name="T20" fmla="*/ 2051 w 6811"/>
              <a:gd name="T21" fmla="*/ 582 h 3758"/>
              <a:gd name="T22" fmla="*/ 2227 w 6811"/>
              <a:gd name="T23" fmla="*/ 1263 h 3758"/>
              <a:gd name="T24" fmla="*/ 3130 w 6811"/>
              <a:gd name="T25" fmla="*/ 2181 h 3758"/>
              <a:gd name="T26" fmla="*/ 3175 w 6811"/>
              <a:gd name="T27" fmla="*/ 2885 h 3758"/>
              <a:gd name="T28" fmla="*/ 3473 w 6811"/>
              <a:gd name="T29" fmla="*/ 3489 h 3758"/>
              <a:gd name="T30" fmla="*/ 3542 w 6811"/>
              <a:gd name="T31" fmla="*/ 2908 h 3758"/>
              <a:gd name="T32" fmla="*/ 4001 w 6811"/>
              <a:gd name="T33" fmla="*/ 2112 h 3758"/>
              <a:gd name="T34" fmla="*/ 4001 w 6811"/>
              <a:gd name="T35" fmla="*/ 1576 h 3758"/>
              <a:gd name="T36" fmla="*/ 4185 w 6811"/>
              <a:gd name="T37" fmla="*/ 1247 h 3758"/>
              <a:gd name="T38" fmla="*/ 4185 w 6811"/>
              <a:gd name="T39" fmla="*/ 941 h 3758"/>
              <a:gd name="T40" fmla="*/ 4560 w 6811"/>
              <a:gd name="T41" fmla="*/ 834 h 3758"/>
              <a:gd name="T42" fmla="*/ 4835 w 6811"/>
              <a:gd name="T43" fmla="*/ 1247 h 3758"/>
              <a:gd name="T44" fmla="*/ 4698 w 6811"/>
              <a:gd name="T45" fmla="*/ 2112 h 3758"/>
              <a:gd name="T46" fmla="*/ 4889 w 6811"/>
              <a:gd name="T47" fmla="*/ 2579 h 3758"/>
              <a:gd name="T48" fmla="*/ 4782 w 6811"/>
              <a:gd name="T49" fmla="*/ 3757 h 3758"/>
              <a:gd name="T50" fmla="*/ 5417 w 6811"/>
              <a:gd name="T51" fmla="*/ 2877 h 3758"/>
              <a:gd name="T52" fmla="*/ 5555 w 6811"/>
              <a:gd name="T53" fmla="*/ 1898 h 3758"/>
              <a:gd name="T54" fmla="*/ 6442 w 6811"/>
              <a:gd name="T55" fmla="*/ 1071 h 3758"/>
              <a:gd name="T56" fmla="*/ 6810 w 6811"/>
              <a:gd name="T57" fmla="*/ 0 h 3758"/>
              <a:gd name="T58" fmla="*/ 0 w 6811"/>
              <a:gd name="T59" fmla="*/ 0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11" h="3758">
                <a:moveTo>
                  <a:pt x="0" y="0"/>
                </a:moveTo>
                <a:lnTo>
                  <a:pt x="475" y="444"/>
                </a:lnTo>
                <a:lnTo>
                  <a:pt x="727" y="444"/>
                </a:lnTo>
                <a:lnTo>
                  <a:pt x="895" y="566"/>
                </a:lnTo>
                <a:lnTo>
                  <a:pt x="1645" y="566"/>
                </a:lnTo>
                <a:lnTo>
                  <a:pt x="1645" y="1194"/>
                </a:lnTo>
                <a:lnTo>
                  <a:pt x="1883" y="1737"/>
                </a:lnTo>
                <a:lnTo>
                  <a:pt x="2051" y="2403"/>
                </a:lnTo>
                <a:lnTo>
                  <a:pt x="2005" y="1722"/>
                </a:lnTo>
                <a:lnTo>
                  <a:pt x="1905" y="1263"/>
                </a:lnTo>
                <a:lnTo>
                  <a:pt x="2051" y="582"/>
                </a:lnTo>
                <a:lnTo>
                  <a:pt x="2227" y="1263"/>
                </a:lnTo>
                <a:lnTo>
                  <a:pt x="3130" y="2181"/>
                </a:lnTo>
                <a:lnTo>
                  <a:pt x="3175" y="2885"/>
                </a:lnTo>
                <a:lnTo>
                  <a:pt x="3473" y="3489"/>
                </a:lnTo>
                <a:lnTo>
                  <a:pt x="3542" y="2908"/>
                </a:lnTo>
                <a:lnTo>
                  <a:pt x="4001" y="2112"/>
                </a:lnTo>
                <a:lnTo>
                  <a:pt x="4001" y="1576"/>
                </a:lnTo>
                <a:lnTo>
                  <a:pt x="4185" y="1247"/>
                </a:lnTo>
                <a:lnTo>
                  <a:pt x="4185" y="941"/>
                </a:lnTo>
                <a:lnTo>
                  <a:pt x="4560" y="834"/>
                </a:lnTo>
                <a:lnTo>
                  <a:pt x="4835" y="1247"/>
                </a:lnTo>
                <a:lnTo>
                  <a:pt x="4698" y="2112"/>
                </a:lnTo>
                <a:lnTo>
                  <a:pt x="4889" y="2579"/>
                </a:lnTo>
                <a:lnTo>
                  <a:pt x="4782" y="3757"/>
                </a:lnTo>
                <a:lnTo>
                  <a:pt x="5417" y="2877"/>
                </a:lnTo>
                <a:lnTo>
                  <a:pt x="5555" y="1898"/>
                </a:lnTo>
                <a:lnTo>
                  <a:pt x="6442" y="1071"/>
                </a:lnTo>
                <a:lnTo>
                  <a:pt x="6810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31">
            <a:extLst>
              <a:ext uri="{FF2B5EF4-FFF2-40B4-BE49-F238E27FC236}">
                <a16:creationId xmlns:a16="http://schemas.microsoft.com/office/drawing/2014/main" id="{C860CDC5-D21A-E44A-B1B8-5892BAD65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4131" y="4303384"/>
            <a:ext cx="1022035" cy="1033025"/>
          </a:xfrm>
          <a:custGeom>
            <a:avLst/>
            <a:gdLst>
              <a:gd name="T0" fmla="*/ 819 w 820"/>
              <a:gd name="T1" fmla="*/ 413 h 827"/>
              <a:gd name="T2" fmla="*/ 819 w 820"/>
              <a:gd name="T3" fmla="*/ 413 h 827"/>
              <a:gd name="T4" fmla="*/ 413 w 820"/>
              <a:gd name="T5" fmla="*/ 826 h 827"/>
              <a:gd name="T6" fmla="*/ 0 w 820"/>
              <a:gd name="T7" fmla="*/ 413 h 827"/>
              <a:gd name="T8" fmla="*/ 413 w 820"/>
              <a:gd name="T9" fmla="*/ 0 h 827"/>
              <a:gd name="T10" fmla="*/ 819 w 820"/>
              <a:gd name="T11" fmla="*/ 413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0" h="827">
                <a:moveTo>
                  <a:pt x="819" y="413"/>
                </a:moveTo>
                <a:lnTo>
                  <a:pt x="819" y="413"/>
                </a:lnTo>
                <a:cubicBezTo>
                  <a:pt x="819" y="635"/>
                  <a:pt x="636" y="826"/>
                  <a:pt x="413" y="826"/>
                </a:cubicBezTo>
                <a:cubicBezTo>
                  <a:pt x="184" y="826"/>
                  <a:pt x="0" y="635"/>
                  <a:pt x="0" y="413"/>
                </a:cubicBezTo>
                <a:cubicBezTo>
                  <a:pt x="0" y="183"/>
                  <a:pt x="184" y="0"/>
                  <a:pt x="413" y="0"/>
                </a:cubicBezTo>
                <a:cubicBezTo>
                  <a:pt x="636" y="0"/>
                  <a:pt x="819" y="183"/>
                  <a:pt x="819" y="413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32">
            <a:extLst>
              <a:ext uri="{FF2B5EF4-FFF2-40B4-BE49-F238E27FC236}">
                <a16:creationId xmlns:a16="http://schemas.microsoft.com/office/drawing/2014/main" id="{BA76640A-570B-2F43-BA07-ED8966CC7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64" y="3506638"/>
            <a:ext cx="1615475" cy="1604485"/>
          </a:xfrm>
          <a:custGeom>
            <a:avLst/>
            <a:gdLst>
              <a:gd name="T0" fmla="*/ 1294 w 1295"/>
              <a:gd name="T1" fmla="*/ 643 h 1286"/>
              <a:gd name="T2" fmla="*/ 1294 w 1295"/>
              <a:gd name="T3" fmla="*/ 643 h 1286"/>
              <a:gd name="T4" fmla="*/ 651 w 1295"/>
              <a:gd name="T5" fmla="*/ 1285 h 1286"/>
              <a:gd name="T6" fmla="*/ 0 w 1295"/>
              <a:gd name="T7" fmla="*/ 643 h 1286"/>
              <a:gd name="T8" fmla="*/ 651 w 1295"/>
              <a:gd name="T9" fmla="*/ 0 h 1286"/>
              <a:gd name="T10" fmla="*/ 1294 w 1295"/>
              <a:gd name="T11" fmla="*/ 643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5" h="1286">
                <a:moveTo>
                  <a:pt x="1294" y="643"/>
                </a:moveTo>
                <a:lnTo>
                  <a:pt x="1294" y="643"/>
                </a:lnTo>
                <a:cubicBezTo>
                  <a:pt x="1294" y="1002"/>
                  <a:pt x="1003" y="1285"/>
                  <a:pt x="651" y="1285"/>
                </a:cubicBezTo>
                <a:cubicBezTo>
                  <a:pt x="291" y="1285"/>
                  <a:pt x="0" y="1002"/>
                  <a:pt x="0" y="643"/>
                </a:cubicBezTo>
                <a:cubicBezTo>
                  <a:pt x="0" y="291"/>
                  <a:pt x="291" y="0"/>
                  <a:pt x="651" y="0"/>
                </a:cubicBezTo>
                <a:cubicBezTo>
                  <a:pt x="1003" y="0"/>
                  <a:pt x="1294" y="291"/>
                  <a:pt x="1294" y="643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95">
            <a:extLst>
              <a:ext uri="{FF2B5EF4-FFF2-40B4-BE49-F238E27FC236}">
                <a16:creationId xmlns:a16="http://schemas.microsoft.com/office/drawing/2014/main" id="{37F25A56-E05D-EB45-9515-71D6A88B0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6898" y="3506638"/>
            <a:ext cx="1604485" cy="1604485"/>
          </a:xfrm>
          <a:custGeom>
            <a:avLst/>
            <a:gdLst>
              <a:gd name="T0" fmla="*/ 1285 w 1286"/>
              <a:gd name="T1" fmla="*/ 643 h 1286"/>
              <a:gd name="T2" fmla="*/ 1285 w 1286"/>
              <a:gd name="T3" fmla="*/ 643 h 1286"/>
              <a:gd name="T4" fmla="*/ 642 w 1286"/>
              <a:gd name="T5" fmla="*/ 1285 h 1286"/>
              <a:gd name="T6" fmla="*/ 0 w 1286"/>
              <a:gd name="T7" fmla="*/ 643 h 1286"/>
              <a:gd name="T8" fmla="*/ 642 w 1286"/>
              <a:gd name="T9" fmla="*/ 0 h 1286"/>
              <a:gd name="T10" fmla="*/ 1285 w 1286"/>
              <a:gd name="T11" fmla="*/ 643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6" h="1286">
                <a:moveTo>
                  <a:pt x="1285" y="643"/>
                </a:moveTo>
                <a:lnTo>
                  <a:pt x="1285" y="643"/>
                </a:lnTo>
                <a:cubicBezTo>
                  <a:pt x="1285" y="1002"/>
                  <a:pt x="994" y="1285"/>
                  <a:pt x="642" y="1285"/>
                </a:cubicBezTo>
                <a:cubicBezTo>
                  <a:pt x="283" y="1285"/>
                  <a:pt x="0" y="1002"/>
                  <a:pt x="0" y="643"/>
                </a:cubicBezTo>
                <a:cubicBezTo>
                  <a:pt x="0" y="291"/>
                  <a:pt x="283" y="0"/>
                  <a:pt x="642" y="0"/>
                </a:cubicBezTo>
                <a:cubicBezTo>
                  <a:pt x="994" y="0"/>
                  <a:pt x="1285" y="291"/>
                  <a:pt x="1285" y="643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96">
            <a:extLst>
              <a:ext uri="{FF2B5EF4-FFF2-40B4-BE49-F238E27FC236}">
                <a16:creationId xmlns:a16="http://schemas.microsoft.com/office/drawing/2014/main" id="{942240B0-EE05-5041-AE11-2FFB1A93B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2942" y="5715553"/>
            <a:ext cx="1033025" cy="1033025"/>
          </a:xfrm>
          <a:custGeom>
            <a:avLst/>
            <a:gdLst>
              <a:gd name="T0" fmla="*/ 826 w 827"/>
              <a:gd name="T1" fmla="*/ 413 h 827"/>
              <a:gd name="T2" fmla="*/ 826 w 827"/>
              <a:gd name="T3" fmla="*/ 413 h 827"/>
              <a:gd name="T4" fmla="*/ 413 w 827"/>
              <a:gd name="T5" fmla="*/ 826 h 827"/>
              <a:gd name="T6" fmla="*/ 0 w 827"/>
              <a:gd name="T7" fmla="*/ 413 h 827"/>
              <a:gd name="T8" fmla="*/ 413 w 827"/>
              <a:gd name="T9" fmla="*/ 0 h 827"/>
              <a:gd name="T10" fmla="*/ 826 w 827"/>
              <a:gd name="T11" fmla="*/ 413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7" h="827">
                <a:moveTo>
                  <a:pt x="826" y="413"/>
                </a:moveTo>
                <a:lnTo>
                  <a:pt x="826" y="413"/>
                </a:lnTo>
                <a:cubicBezTo>
                  <a:pt x="826" y="643"/>
                  <a:pt x="643" y="826"/>
                  <a:pt x="413" y="826"/>
                </a:cubicBezTo>
                <a:cubicBezTo>
                  <a:pt x="184" y="826"/>
                  <a:pt x="0" y="643"/>
                  <a:pt x="0" y="413"/>
                </a:cubicBezTo>
                <a:cubicBezTo>
                  <a:pt x="0" y="184"/>
                  <a:pt x="184" y="0"/>
                  <a:pt x="413" y="0"/>
                </a:cubicBezTo>
                <a:cubicBezTo>
                  <a:pt x="643" y="0"/>
                  <a:pt x="826" y="184"/>
                  <a:pt x="826" y="413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97">
            <a:extLst>
              <a:ext uri="{FF2B5EF4-FFF2-40B4-BE49-F238E27FC236}">
                <a16:creationId xmlns:a16="http://schemas.microsoft.com/office/drawing/2014/main" id="{E00EACD2-CC49-0A41-A61C-F77597D6F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1370" y="7869519"/>
            <a:ext cx="1033025" cy="1033025"/>
          </a:xfrm>
          <a:custGeom>
            <a:avLst/>
            <a:gdLst>
              <a:gd name="T0" fmla="*/ 826 w 827"/>
              <a:gd name="T1" fmla="*/ 413 h 828"/>
              <a:gd name="T2" fmla="*/ 826 w 827"/>
              <a:gd name="T3" fmla="*/ 413 h 828"/>
              <a:gd name="T4" fmla="*/ 413 w 827"/>
              <a:gd name="T5" fmla="*/ 827 h 828"/>
              <a:gd name="T6" fmla="*/ 0 w 827"/>
              <a:gd name="T7" fmla="*/ 413 h 828"/>
              <a:gd name="T8" fmla="*/ 413 w 827"/>
              <a:gd name="T9" fmla="*/ 0 h 828"/>
              <a:gd name="T10" fmla="*/ 826 w 827"/>
              <a:gd name="T11" fmla="*/ 413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7" h="828">
                <a:moveTo>
                  <a:pt x="826" y="413"/>
                </a:moveTo>
                <a:lnTo>
                  <a:pt x="826" y="413"/>
                </a:lnTo>
                <a:cubicBezTo>
                  <a:pt x="826" y="643"/>
                  <a:pt x="642" y="827"/>
                  <a:pt x="413" y="827"/>
                </a:cubicBezTo>
                <a:cubicBezTo>
                  <a:pt x="183" y="827"/>
                  <a:pt x="0" y="643"/>
                  <a:pt x="0" y="413"/>
                </a:cubicBezTo>
                <a:cubicBezTo>
                  <a:pt x="0" y="184"/>
                  <a:pt x="183" y="0"/>
                  <a:pt x="413" y="0"/>
                </a:cubicBezTo>
                <a:cubicBezTo>
                  <a:pt x="642" y="0"/>
                  <a:pt x="826" y="184"/>
                  <a:pt x="826" y="413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98">
            <a:extLst>
              <a:ext uri="{FF2B5EF4-FFF2-40B4-BE49-F238E27FC236}">
                <a16:creationId xmlns:a16="http://schemas.microsoft.com/office/drawing/2014/main" id="{7FE7E59B-1145-1F48-A827-F92947BB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3724" y="9682808"/>
            <a:ext cx="1033025" cy="1033025"/>
          </a:xfrm>
          <a:custGeom>
            <a:avLst/>
            <a:gdLst>
              <a:gd name="T0" fmla="*/ 826 w 827"/>
              <a:gd name="T1" fmla="*/ 413 h 827"/>
              <a:gd name="T2" fmla="*/ 826 w 827"/>
              <a:gd name="T3" fmla="*/ 413 h 827"/>
              <a:gd name="T4" fmla="*/ 413 w 827"/>
              <a:gd name="T5" fmla="*/ 826 h 827"/>
              <a:gd name="T6" fmla="*/ 0 w 827"/>
              <a:gd name="T7" fmla="*/ 413 h 827"/>
              <a:gd name="T8" fmla="*/ 413 w 827"/>
              <a:gd name="T9" fmla="*/ 0 h 827"/>
              <a:gd name="T10" fmla="*/ 826 w 827"/>
              <a:gd name="T11" fmla="*/ 413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7" h="827">
                <a:moveTo>
                  <a:pt x="826" y="413"/>
                </a:moveTo>
                <a:lnTo>
                  <a:pt x="826" y="413"/>
                </a:lnTo>
                <a:cubicBezTo>
                  <a:pt x="826" y="643"/>
                  <a:pt x="642" y="826"/>
                  <a:pt x="413" y="826"/>
                </a:cubicBezTo>
                <a:cubicBezTo>
                  <a:pt x="183" y="826"/>
                  <a:pt x="0" y="643"/>
                  <a:pt x="0" y="413"/>
                </a:cubicBezTo>
                <a:cubicBezTo>
                  <a:pt x="0" y="184"/>
                  <a:pt x="183" y="0"/>
                  <a:pt x="413" y="0"/>
                </a:cubicBezTo>
                <a:cubicBezTo>
                  <a:pt x="642" y="0"/>
                  <a:pt x="826" y="184"/>
                  <a:pt x="826" y="413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03">
            <a:extLst>
              <a:ext uri="{FF2B5EF4-FFF2-40B4-BE49-F238E27FC236}">
                <a16:creationId xmlns:a16="http://schemas.microsoft.com/office/drawing/2014/main" id="{6D6A554F-EF24-2B4D-871D-053D83B02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865" y="8930016"/>
            <a:ext cx="1774823" cy="2686965"/>
          </a:xfrm>
          <a:custGeom>
            <a:avLst/>
            <a:gdLst>
              <a:gd name="T0" fmla="*/ 865 w 1425"/>
              <a:gd name="T1" fmla="*/ 474 h 2158"/>
              <a:gd name="T2" fmla="*/ 865 w 1425"/>
              <a:gd name="T3" fmla="*/ 474 h 2158"/>
              <a:gd name="T4" fmla="*/ 926 w 1425"/>
              <a:gd name="T5" fmla="*/ 627 h 2158"/>
              <a:gd name="T6" fmla="*/ 605 w 1425"/>
              <a:gd name="T7" fmla="*/ 857 h 2158"/>
              <a:gd name="T8" fmla="*/ 513 w 1425"/>
              <a:gd name="T9" fmla="*/ 857 h 2158"/>
              <a:gd name="T10" fmla="*/ 513 w 1425"/>
              <a:gd name="T11" fmla="*/ 1255 h 2158"/>
              <a:gd name="T12" fmla="*/ 605 w 1425"/>
              <a:gd name="T13" fmla="*/ 1255 h 2158"/>
              <a:gd name="T14" fmla="*/ 881 w 1425"/>
              <a:gd name="T15" fmla="*/ 1316 h 2158"/>
              <a:gd name="T16" fmla="*/ 965 w 1425"/>
              <a:gd name="T17" fmla="*/ 1500 h 2158"/>
              <a:gd name="T18" fmla="*/ 904 w 1425"/>
              <a:gd name="T19" fmla="*/ 1691 h 2158"/>
              <a:gd name="T20" fmla="*/ 720 w 1425"/>
              <a:gd name="T21" fmla="*/ 1752 h 2158"/>
              <a:gd name="T22" fmla="*/ 536 w 1425"/>
              <a:gd name="T23" fmla="*/ 1683 h 2158"/>
              <a:gd name="T24" fmla="*/ 467 w 1425"/>
              <a:gd name="T25" fmla="*/ 1484 h 2158"/>
              <a:gd name="T26" fmla="*/ 0 w 1425"/>
              <a:gd name="T27" fmla="*/ 1484 h 2158"/>
              <a:gd name="T28" fmla="*/ 207 w 1425"/>
              <a:gd name="T29" fmla="*/ 1989 h 2158"/>
              <a:gd name="T30" fmla="*/ 735 w 1425"/>
              <a:gd name="T31" fmla="*/ 2157 h 2158"/>
              <a:gd name="T32" fmla="*/ 1240 w 1425"/>
              <a:gd name="T33" fmla="*/ 1997 h 2158"/>
              <a:gd name="T34" fmla="*/ 1424 w 1425"/>
              <a:gd name="T35" fmla="*/ 1553 h 2158"/>
              <a:gd name="T36" fmla="*/ 1110 w 1425"/>
              <a:gd name="T37" fmla="*/ 1048 h 2158"/>
              <a:gd name="T38" fmla="*/ 1110 w 1425"/>
              <a:gd name="T39" fmla="*/ 1040 h 2158"/>
              <a:gd name="T40" fmla="*/ 1301 w 1425"/>
              <a:gd name="T41" fmla="*/ 880 h 2158"/>
              <a:gd name="T42" fmla="*/ 1385 w 1425"/>
              <a:gd name="T43" fmla="*/ 566 h 2158"/>
              <a:gd name="T44" fmla="*/ 1217 w 1425"/>
              <a:gd name="T45" fmla="*/ 160 h 2158"/>
              <a:gd name="T46" fmla="*/ 728 w 1425"/>
              <a:gd name="T47" fmla="*/ 0 h 2158"/>
              <a:gd name="T48" fmla="*/ 222 w 1425"/>
              <a:gd name="T49" fmla="*/ 168 h 2158"/>
              <a:gd name="T50" fmla="*/ 31 w 1425"/>
              <a:gd name="T51" fmla="*/ 635 h 2158"/>
              <a:gd name="T52" fmla="*/ 498 w 1425"/>
              <a:gd name="T53" fmla="*/ 635 h 2158"/>
              <a:gd name="T54" fmla="*/ 712 w 1425"/>
              <a:gd name="T55" fmla="*/ 420 h 2158"/>
              <a:gd name="T56" fmla="*/ 865 w 1425"/>
              <a:gd name="T57" fmla="*/ 474 h 2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25" h="2158">
                <a:moveTo>
                  <a:pt x="865" y="474"/>
                </a:moveTo>
                <a:lnTo>
                  <a:pt x="865" y="474"/>
                </a:lnTo>
                <a:cubicBezTo>
                  <a:pt x="904" y="512"/>
                  <a:pt x="926" y="558"/>
                  <a:pt x="926" y="627"/>
                </a:cubicBezTo>
                <a:cubicBezTo>
                  <a:pt x="926" y="780"/>
                  <a:pt x="819" y="857"/>
                  <a:pt x="605" y="857"/>
                </a:cubicBezTo>
                <a:cubicBezTo>
                  <a:pt x="513" y="857"/>
                  <a:pt x="513" y="857"/>
                  <a:pt x="513" y="857"/>
                </a:cubicBezTo>
                <a:cubicBezTo>
                  <a:pt x="513" y="1255"/>
                  <a:pt x="513" y="1255"/>
                  <a:pt x="513" y="1255"/>
                </a:cubicBezTo>
                <a:cubicBezTo>
                  <a:pt x="605" y="1255"/>
                  <a:pt x="605" y="1255"/>
                  <a:pt x="605" y="1255"/>
                </a:cubicBezTo>
                <a:cubicBezTo>
                  <a:pt x="728" y="1255"/>
                  <a:pt x="819" y="1277"/>
                  <a:pt x="881" y="1316"/>
                </a:cubicBezTo>
                <a:cubicBezTo>
                  <a:pt x="934" y="1354"/>
                  <a:pt x="965" y="1415"/>
                  <a:pt x="965" y="1500"/>
                </a:cubicBezTo>
                <a:cubicBezTo>
                  <a:pt x="965" y="1583"/>
                  <a:pt x="942" y="1645"/>
                  <a:pt x="904" y="1691"/>
                </a:cubicBezTo>
                <a:cubicBezTo>
                  <a:pt x="865" y="1737"/>
                  <a:pt x="804" y="1752"/>
                  <a:pt x="720" y="1752"/>
                </a:cubicBezTo>
                <a:cubicBezTo>
                  <a:pt x="643" y="1752"/>
                  <a:pt x="582" y="1729"/>
                  <a:pt x="536" y="1683"/>
                </a:cubicBezTo>
                <a:cubicBezTo>
                  <a:pt x="490" y="1630"/>
                  <a:pt x="467" y="1568"/>
                  <a:pt x="467" y="1484"/>
                </a:cubicBezTo>
                <a:cubicBezTo>
                  <a:pt x="0" y="1484"/>
                  <a:pt x="0" y="1484"/>
                  <a:pt x="0" y="1484"/>
                </a:cubicBezTo>
                <a:cubicBezTo>
                  <a:pt x="0" y="1706"/>
                  <a:pt x="69" y="1874"/>
                  <a:pt x="207" y="1989"/>
                </a:cubicBezTo>
                <a:cubicBezTo>
                  <a:pt x="337" y="2104"/>
                  <a:pt x="521" y="2157"/>
                  <a:pt x="735" y="2157"/>
                </a:cubicBezTo>
                <a:cubicBezTo>
                  <a:pt x="949" y="2157"/>
                  <a:pt x="1118" y="2104"/>
                  <a:pt x="1240" y="1997"/>
                </a:cubicBezTo>
                <a:cubicBezTo>
                  <a:pt x="1363" y="1890"/>
                  <a:pt x="1424" y="1737"/>
                  <a:pt x="1424" y="1553"/>
                </a:cubicBezTo>
                <a:cubicBezTo>
                  <a:pt x="1424" y="1300"/>
                  <a:pt x="1324" y="1132"/>
                  <a:pt x="1110" y="1048"/>
                </a:cubicBezTo>
                <a:cubicBezTo>
                  <a:pt x="1110" y="1040"/>
                  <a:pt x="1110" y="1040"/>
                  <a:pt x="1110" y="1040"/>
                </a:cubicBezTo>
                <a:cubicBezTo>
                  <a:pt x="1171" y="1010"/>
                  <a:pt x="1240" y="956"/>
                  <a:pt x="1301" y="880"/>
                </a:cubicBezTo>
                <a:cubicBezTo>
                  <a:pt x="1355" y="796"/>
                  <a:pt x="1385" y="688"/>
                  <a:pt x="1385" y="566"/>
                </a:cubicBezTo>
                <a:cubicBezTo>
                  <a:pt x="1385" y="398"/>
                  <a:pt x="1332" y="267"/>
                  <a:pt x="1217" y="160"/>
                </a:cubicBezTo>
                <a:cubicBezTo>
                  <a:pt x="1102" y="53"/>
                  <a:pt x="934" y="0"/>
                  <a:pt x="728" y="0"/>
                </a:cubicBezTo>
                <a:cubicBezTo>
                  <a:pt x="513" y="0"/>
                  <a:pt x="353" y="53"/>
                  <a:pt x="222" y="168"/>
                </a:cubicBezTo>
                <a:cubicBezTo>
                  <a:pt x="92" y="275"/>
                  <a:pt x="31" y="436"/>
                  <a:pt x="31" y="635"/>
                </a:cubicBezTo>
                <a:cubicBezTo>
                  <a:pt x="498" y="635"/>
                  <a:pt x="498" y="635"/>
                  <a:pt x="498" y="635"/>
                </a:cubicBezTo>
                <a:cubicBezTo>
                  <a:pt x="513" y="490"/>
                  <a:pt x="582" y="420"/>
                  <a:pt x="712" y="420"/>
                </a:cubicBezTo>
                <a:cubicBezTo>
                  <a:pt x="773" y="420"/>
                  <a:pt x="827" y="443"/>
                  <a:pt x="865" y="474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04">
            <a:extLst>
              <a:ext uri="{FF2B5EF4-FFF2-40B4-BE49-F238E27FC236}">
                <a16:creationId xmlns:a16="http://schemas.microsoft.com/office/drawing/2014/main" id="{381C1479-B8B6-9749-991C-6B2932B32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5486" y="9012440"/>
            <a:ext cx="2060553" cy="2593552"/>
          </a:xfrm>
          <a:custGeom>
            <a:avLst/>
            <a:gdLst>
              <a:gd name="T0" fmla="*/ 535 w 1654"/>
              <a:gd name="T1" fmla="*/ 1277 h 2082"/>
              <a:gd name="T2" fmla="*/ 979 w 1654"/>
              <a:gd name="T3" fmla="*/ 558 h 2082"/>
              <a:gd name="T4" fmla="*/ 979 w 1654"/>
              <a:gd name="T5" fmla="*/ 1277 h 2082"/>
              <a:gd name="T6" fmla="*/ 535 w 1654"/>
              <a:gd name="T7" fmla="*/ 1277 h 2082"/>
              <a:gd name="T8" fmla="*/ 1423 w 1654"/>
              <a:gd name="T9" fmla="*/ 2081 h 2082"/>
              <a:gd name="T10" fmla="*/ 1423 w 1654"/>
              <a:gd name="T11" fmla="*/ 1706 h 2082"/>
              <a:gd name="T12" fmla="*/ 1653 w 1654"/>
              <a:gd name="T13" fmla="*/ 1706 h 2082"/>
              <a:gd name="T14" fmla="*/ 1653 w 1654"/>
              <a:gd name="T15" fmla="*/ 1277 h 2082"/>
              <a:gd name="T16" fmla="*/ 1423 w 1654"/>
              <a:gd name="T17" fmla="*/ 1277 h 2082"/>
              <a:gd name="T18" fmla="*/ 1423 w 1654"/>
              <a:gd name="T19" fmla="*/ 0 h 2082"/>
              <a:gd name="T20" fmla="*/ 888 w 1654"/>
              <a:gd name="T21" fmla="*/ 0 h 2082"/>
              <a:gd name="T22" fmla="*/ 0 w 1654"/>
              <a:gd name="T23" fmla="*/ 1308 h 2082"/>
              <a:gd name="T24" fmla="*/ 0 w 1654"/>
              <a:gd name="T25" fmla="*/ 1706 h 2082"/>
              <a:gd name="T26" fmla="*/ 949 w 1654"/>
              <a:gd name="T27" fmla="*/ 1706 h 2082"/>
              <a:gd name="T28" fmla="*/ 949 w 1654"/>
              <a:gd name="T29" fmla="*/ 2081 h 2082"/>
              <a:gd name="T30" fmla="*/ 1423 w 1654"/>
              <a:gd name="T31" fmla="*/ 2081 h 2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54" h="2082">
                <a:moveTo>
                  <a:pt x="535" y="1277"/>
                </a:moveTo>
                <a:lnTo>
                  <a:pt x="979" y="558"/>
                </a:lnTo>
                <a:lnTo>
                  <a:pt x="979" y="1277"/>
                </a:lnTo>
                <a:lnTo>
                  <a:pt x="535" y="1277"/>
                </a:lnTo>
                <a:close/>
                <a:moveTo>
                  <a:pt x="1423" y="2081"/>
                </a:moveTo>
                <a:lnTo>
                  <a:pt x="1423" y="1706"/>
                </a:lnTo>
                <a:lnTo>
                  <a:pt x="1653" y="1706"/>
                </a:lnTo>
                <a:lnTo>
                  <a:pt x="1653" y="1277"/>
                </a:lnTo>
                <a:lnTo>
                  <a:pt x="1423" y="1277"/>
                </a:lnTo>
                <a:lnTo>
                  <a:pt x="1423" y="0"/>
                </a:lnTo>
                <a:lnTo>
                  <a:pt x="888" y="0"/>
                </a:lnTo>
                <a:lnTo>
                  <a:pt x="0" y="1308"/>
                </a:lnTo>
                <a:lnTo>
                  <a:pt x="0" y="1706"/>
                </a:lnTo>
                <a:lnTo>
                  <a:pt x="949" y="1706"/>
                </a:lnTo>
                <a:lnTo>
                  <a:pt x="949" y="2081"/>
                </a:lnTo>
                <a:lnTo>
                  <a:pt x="1423" y="2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5">
            <a:extLst>
              <a:ext uri="{FF2B5EF4-FFF2-40B4-BE49-F238E27FC236}">
                <a16:creationId xmlns:a16="http://schemas.microsoft.com/office/drawing/2014/main" id="{D001547D-7A87-2A4C-8F3E-B7AAAEAC7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64" y="8682752"/>
            <a:ext cx="1615475" cy="1604485"/>
          </a:xfrm>
          <a:custGeom>
            <a:avLst/>
            <a:gdLst>
              <a:gd name="T0" fmla="*/ 1294 w 1295"/>
              <a:gd name="T1" fmla="*/ 642 h 1286"/>
              <a:gd name="T2" fmla="*/ 1294 w 1295"/>
              <a:gd name="T3" fmla="*/ 642 h 1286"/>
              <a:gd name="T4" fmla="*/ 651 w 1295"/>
              <a:gd name="T5" fmla="*/ 1285 h 1286"/>
              <a:gd name="T6" fmla="*/ 0 w 1295"/>
              <a:gd name="T7" fmla="*/ 642 h 1286"/>
              <a:gd name="T8" fmla="*/ 651 w 1295"/>
              <a:gd name="T9" fmla="*/ 0 h 1286"/>
              <a:gd name="T10" fmla="*/ 1294 w 1295"/>
              <a:gd name="T11" fmla="*/ 642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5" h="1286">
                <a:moveTo>
                  <a:pt x="1294" y="642"/>
                </a:moveTo>
                <a:lnTo>
                  <a:pt x="1294" y="642"/>
                </a:lnTo>
                <a:cubicBezTo>
                  <a:pt x="1294" y="1002"/>
                  <a:pt x="1003" y="1285"/>
                  <a:pt x="651" y="1285"/>
                </a:cubicBezTo>
                <a:cubicBezTo>
                  <a:pt x="291" y="1285"/>
                  <a:pt x="0" y="1002"/>
                  <a:pt x="0" y="642"/>
                </a:cubicBezTo>
                <a:cubicBezTo>
                  <a:pt x="0" y="291"/>
                  <a:pt x="291" y="0"/>
                  <a:pt x="651" y="0"/>
                </a:cubicBezTo>
                <a:cubicBezTo>
                  <a:pt x="1003" y="0"/>
                  <a:pt x="1294" y="291"/>
                  <a:pt x="1294" y="642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6">
            <a:extLst>
              <a:ext uri="{FF2B5EF4-FFF2-40B4-BE49-F238E27FC236}">
                <a16:creationId xmlns:a16="http://schemas.microsoft.com/office/drawing/2014/main" id="{5228BE22-11AD-7346-921B-9B73072B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6898" y="8682752"/>
            <a:ext cx="1604485" cy="1604485"/>
          </a:xfrm>
          <a:custGeom>
            <a:avLst/>
            <a:gdLst>
              <a:gd name="T0" fmla="*/ 1285 w 1286"/>
              <a:gd name="T1" fmla="*/ 642 h 1286"/>
              <a:gd name="T2" fmla="*/ 1285 w 1286"/>
              <a:gd name="T3" fmla="*/ 642 h 1286"/>
              <a:gd name="T4" fmla="*/ 642 w 1286"/>
              <a:gd name="T5" fmla="*/ 1285 h 1286"/>
              <a:gd name="T6" fmla="*/ 0 w 1286"/>
              <a:gd name="T7" fmla="*/ 642 h 1286"/>
              <a:gd name="T8" fmla="*/ 642 w 1286"/>
              <a:gd name="T9" fmla="*/ 0 h 1286"/>
              <a:gd name="T10" fmla="*/ 1285 w 1286"/>
              <a:gd name="T11" fmla="*/ 642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6" h="1286">
                <a:moveTo>
                  <a:pt x="1285" y="642"/>
                </a:moveTo>
                <a:lnTo>
                  <a:pt x="1285" y="642"/>
                </a:lnTo>
                <a:cubicBezTo>
                  <a:pt x="1285" y="1002"/>
                  <a:pt x="994" y="1285"/>
                  <a:pt x="642" y="1285"/>
                </a:cubicBezTo>
                <a:cubicBezTo>
                  <a:pt x="283" y="1285"/>
                  <a:pt x="0" y="1002"/>
                  <a:pt x="0" y="642"/>
                </a:cubicBezTo>
                <a:cubicBezTo>
                  <a:pt x="0" y="291"/>
                  <a:pt x="283" y="0"/>
                  <a:pt x="642" y="0"/>
                </a:cubicBezTo>
                <a:cubicBezTo>
                  <a:pt x="994" y="0"/>
                  <a:pt x="1285" y="291"/>
                  <a:pt x="1285" y="642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7">
            <a:extLst>
              <a:ext uri="{FF2B5EF4-FFF2-40B4-BE49-F238E27FC236}">
                <a16:creationId xmlns:a16="http://schemas.microsoft.com/office/drawing/2014/main" id="{C4C29A89-5C75-F34C-B58B-0C31FF96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366" y="9215747"/>
            <a:ext cx="554978" cy="543988"/>
          </a:xfrm>
          <a:custGeom>
            <a:avLst/>
            <a:gdLst>
              <a:gd name="T0" fmla="*/ 222 w 445"/>
              <a:gd name="T1" fmla="*/ 436 h 437"/>
              <a:gd name="T2" fmla="*/ 222 w 445"/>
              <a:gd name="T3" fmla="*/ 436 h 437"/>
              <a:gd name="T4" fmla="*/ 161 w 445"/>
              <a:gd name="T5" fmla="*/ 406 h 437"/>
              <a:gd name="T6" fmla="*/ 39 w 445"/>
              <a:gd name="T7" fmla="*/ 283 h 437"/>
              <a:gd name="T8" fmla="*/ 39 w 445"/>
              <a:gd name="T9" fmla="*/ 161 h 437"/>
              <a:gd name="T10" fmla="*/ 192 w 445"/>
              <a:gd name="T11" fmla="*/ 8 h 437"/>
              <a:gd name="T12" fmla="*/ 207 w 445"/>
              <a:gd name="T13" fmla="*/ 0 h 437"/>
              <a:gd name="T14" fmla="*/ 398 w 445"/>
              <a:gd name="T15" fmla="*/ 0 h 437"/>
              <a:gd name="T16" fmla="*/ 444 w 445"/>
              <a:gd name="T17" fmla="*/ 38 h 437"/>
              <a:gd name="T18" fmla="*/ 444 w 445"/>
              <a:gd name="T19" fmla="*/ 237 h 437"/>
              <a:gd name="T20" fmla="*/ 437 w 445"/>
              <a:gd name="T21" fmla="*/ 253 h 437"/>
              <a:gd name="T22" fmla="*/ 283 w 445"/>
              <a:gd name="T23" fmla="*/ 406 h 437"/>
              <a:gd name="T24" fmla="*/ 222 w 445"/>
              <a:gd name="T25" fmla="*/ 436 h 437"/>
              <a:gd name="T26" fmla="*/ 215 w 445"/>
              <a:gd name="T27" fmla="*/ 38 h 437"/>
              <a:gd name="T28" fmla="*/ 215 w 445"/>
              <a:gd name="T29" fmla="*/ 38 h 437"/>
              <a:gd name="T30" fmla="*/ 69 w 445"/>
              <a:gd name="T31" fmla="*/ 191 h 437"/>
              <a:gd name="T32" fmla="*/ 69 w 445"/>
              <a:gd name="T33" fmla="*/ 253 h 437"/>
              <a:gd name="T34" fmla="*/ 192 w 445"/>
              <a:gd name="T35" fmla="*/ 375 h 437"/>
              <a:gd name="T36" fmla="*/ 253 w 445"/>
              <a:gd name="T37" fmla="*/ 375 h 437"/>
              <a:gd name="T38" fmla="*/ 398 w 445"/>
              <a:gd name="T39" fmla="*/ 230 h 437"/>
              <a:gd name="T40" fmla="*/ 398 w 445"/>
              <a:gd name="T41" fmla="*/ 38 h 437"/>
              <a:gd name="T42" fmla="*/ 215 w 445"/>
              <a:gd name="T43" fmla="*/ 38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5" h="437">
                <a:moveTo>
                  <a:pt x="222" y="436"/>
                </a:moveTo>
                <a:lnTo>
                  <a:pt x="222" y="436"/>
                </a:lnTo>
                <a:cubicBezTo>
                  <a:pt x="199" y="436"/>
                  <a:pt x="176" y="421"/>
                  <a:pt x="161" y="406"/>
                </a:cubicBezTo>
                <a:cubicBezTo>
                  <a:pt x="39" y="283"/>
                  <a:pt x="39" y="283"/>
                  <a:pt x="39" y="283"/>
                </a:cubicBezTo>
                <a:cubicBezTo>
                  <a:pt x="0" y="253"/>
                  <a:pt x="0" y="191"/>
                  <a:pt x="39" y="161"/>
                </a:cubicBezTo>
                <a:cubicBezTo>
                  <a:pt x="192" y="8"/>
                  <a:pt x="192" y="8"/>
                  <a:pt x="192" y="8"/>
                </a:cubicBezTo>
                <a:cubicBezTo>
                  <a:pt x="192" y="0"/>
                  <a:pt x="199" y="0"/>
                  <a:pt x="20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21" y="0"/>
                  <a:pt x="444" y="16"/>
                  <a:pt x="444" y="38"/>
                </a:cubicBezTo>
                <a:cubicBezTo>
                  <a:pt x="444" y="237"/>
                  <a:pt x="444" y="237"/>
                  <a:pt x="444" y="237"/>
                </a:cubicBezTo>
                <a:cubicBezTo>
                  <a:pt x="444" y="245"/>
                  <a:pt x="444" y="245"/>
                  <a:pt x="437" y="253"/>
                </a:cubicBezTo>
                <a:cubicBezTo>
                  <a:pt x="283" y="406"/>
                  <a:pt x="283" y="406"/>
                  <a:pt x="283" y="406"/>
                </a:cubicBezTo>
                <a:cubicBezTo>
                  <a:pt x="268" y="421"/>
                  <a:pt x="245" y="436"/>
                  <a:pt x="222" y="436"/>
                </a:cubicBezTo>
                <a:close/>
                <a:moveTo>
                  <a:pt x="215" y="38"/>
                </a:moveTo>
                <a:lnTo>
                  <a:pt x="215" y="38"/>
                </a:lnTo>
                <a:cubicBezTo>
                  <a:pt x="69" y="191"/>
                  <a:pt x="69" y="191"/>
                  <a:pt x="69" y="191"/>
                </a:cubicBezTo>
                <a:cubicBezTo>
                  <a:pt x="46" y="207"/>
                  <a:pt x="46" y="237"/>
                  <a:pt x="69" y="253"/>
                </a:cubicBezTo>
                <a:cubicBezTo>
                  <a:pt x="192" y="375"/>
                  <a:pt x="192" y="375"/>
                  <a:pt x="192" y="375"/>
                </a:cubicBezTo>
                <a:cubicBezTo>
                  <a:pt x="207" y="391"/>
                  <a:pt x="237" y="391"/>
                  <a:pt x="253" y="375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398" y="38"/>
                  <a:pt x="398" y="38"/>
                  <a:pt x="398" y="38"/>
                </a:cubicBezTo>
                <a:lnTo>
                  <a:pt x="215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8">
            <a:extLst>
              <a:ext uri="{FF2B5EF4-FFF2-40B4-BE49-F238E27FC236}">
                <a16:creationId xmlns:a16="http://schemas.microsoft.com/office/drawing/2014/main" id="{C1AF4347-5185-654C-A220-EC92EC099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034" y="9331139"/>
            <a:ext cx="87917" cy="87917"/>
          </a:xfrm>
          <a:custGeom>
            <a:avLst/>
            <a:gdLst>
              <a:gd name="T0" fmla="*/ 62 w 70"/>
              <a:gd name="T1" fmla="*/ 61 h 70"/>
              <a:gd name="T2" fmla="*/ 62 w 70"/>
              <a:gd name="T3" fmla="*/ 61 h 70"/>
              <a:gd name="T4" fmla="*/ 16 w 70"/>
              <a:gd name="T5" fmla="*/ 61 h 70"/>
              <a:gd name="T6" fmla="*/ 16 w 70"/>
              <a:gd name="T7" fmla="*/ 15 h 70"/>
              <a:gd name="T8" fmla="*/ 62 w 70"/>
              <a:gd name="T9" fmla="*/ 15 h 70"/>
              <a:gd name="T10" fmla="*/ 62 w 70"/>
              <a:gd name="T11" fmla="*/ 6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70">
                <a:moveTo>
                  <a:pt x="62" y="61"/>
                </a:moveTo>
                <a:lnTo>
                  <a:pt x="62" y="61"/>
                </a:lnTo>
                <a:cubicBezTo>
                  <a:pt x="46" y="69"/>
                  <a:pt x="24" y="69"/>
                  <a:pt x="16" y="61"/>
                </a:cubicBezTo>
                <a:cubicBezTo>
                  <a:pt x="0" y="46"/>
                  <a:pt x="0" y="23"/>
                  <a:pt x="16" y="15"/>
                </a:cubicBezTo>
                <a:cubicBezTo>
                  <a:pt x="24" y="0"/>
                  <a:pt x="46" y="0"/>
                  <a:pt x="62" y="15"/>
                </a:cubicBezTo>
                <a:cubicBezTo>
                  <a:pt x="69" y="23"/>
                  <a:pt x="69" y="46"/>
                  <a:pt x="62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9">
            <a:extLst>
              <a:ext uri="{FF2B5EF4-FFF2-40B4-BE49-F238E27FC236}">
                <a16:creationId xmlns:a16="http://schemas.microsoft.com/office/drawing/2014/main" id="{B1DBE513-A024-D941-83B2-427FB534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2421" y="4050623"/>
            <a:ext cx="582450" cy="351668"/>
          </a:xfrm>
          <a:custGeom>
            <a:avLst/>
            <a:gdLst>
              <a:gd name="T0" fmla="*/ 383 w 468"/>
              <a:gd name="T1" fmla="*/ 283 h 284"/>
              <a:gd name="T2" fmla="*/ 383 w 468"/>
              <a:gd name="T3" fmla="*/ 283 h 284"/>
              <a:gd name="T4" fmla="*/ 176 w 468"/>
              <a:gd name="T5" fmla="*/ 283 h 284"/>
              <a:gd name="T6" fmla="*/ 138 w 468"/>
              <a:gd name="T7" fmla="*/ 245 h 284"/>
              <a:gd name="T8" fmla="*/ 77 w 468"/>
              <a:gd name="T9" fmla="*/ 46 h 284"/>
              <a:gd name="T10" fmla="*/ 23 w 468"/>
              <a:gd name="T11" fmla="*/ 46 h 284"/>
              <a:gd name="T12" fmla="*/ 0 w 468"/>
              <a:gd name="T13" fmla="*/ 23 h 284"/>
              <a:gd name="T14" fmla="*/ 23 w 468"/>
              <a:gd name="T15" fmla="*/ 0 h 284"/>
              <a:gd name="T16" fmla="*/ 92 w 468"/>
              <a:gd name="T17" fmla="*/ 0 h 284"/>
              <a:gd name="T18" fmla="*/ 115 w 468"/>
              <a:gd name="T19" fmla="*/ 15 h 284"/>
              <a:gd name="T20" fmla="*/ 176 w 468"/>
              <a:gd name="T21" fmla="*/ 237 h 284"/>
              <a:gd name="T22" fmla="*/ 184 w 468"/>
              <a:gd name="T23" fmla="*/ 245 h 284"/>
              <a:gd name="T24" fmla="*/ 383 w 468"/>
              <a:gd name="T25" fmla="*/ 245 h 284"/>
              <a:gd name="T26" fmla="*/ 383 w 468"/>
              <a:gd name="T27" fmla="*/ 237 h 284"/>
              <a:gd name="T28" fmla="*/ 413 w 468"/>
              <a:gd name="T29" fmla="*/ 107 h 284"/>
              <a:gd name="T30" fmla="*/ 245 w 468"/>
              <a:gd name="T31" fmla="*/ 107 h 284"/>
              <a:gd name="T32" fmla="*/ 222 w 468"/>
              <a:gd name="T33" fmla="*/ 84 h 284"/>
              <a:gd name="T34" fmla="*/ 245 w 468"/>
              <a:gd name="T35" fmla="*/ 69 h 284"/>
              <a:gd name="T36" fmla="*/ 444 w 468"/>
              <a:gd name="T37" fmla="*/ 69 h 284"/>
              <a:gd name="T38" fmla="*/ 459 w 468"/>
              <a:gd name="T39" fmla="*/ 77 h 284"/>
              <a:gd name="T40" fmla="*/ 467 w 468"/>
              <a:gd name="T41" fmla="*/ 92 h 284"/>
              <a:gd name="T42" fmla="*/ 421 w 468"/>
              <a:gd name="T43" fmla="*/ 245 h 284"/>
              <a:gd name="T44" fmla="*/ 383 w 468"/>
              <a:gd name="T45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68" h="284">
                <a:moveTo>
                  <a:pt x="383" y="283"/>
                </a:moveTo>
                <a:lnTo>
                  <a:pt x="383" y="283"/>
                </a:lnTo>
                <a:cubicBezTo>
                  <a:pt x="176" y="283"/>
                  <a:pt x="176" y="283"/>
                  <a:pt x="176" y="283"/>
                </a:cubicBezTo>
                <a:cubicBezTo>
                  <a:pt x="153" y="283"/>
                  <a:pt x="138" y="268"/>
                  <a:pt x="138" y="245"/>
                </a:cubicBezTo>
                <a:cubicBezTo>
                  <a:pt x="77" y="46"/>
                  <a:pt x="77" y="46"/>
                  <a:pt x="77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15" y="46"/>
                  <a:pt x="0" y="31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07" y="8"/>
                  <a:pt x="115" y="15"/>
                </a:cubicBezTo>
                <a:cubicBezTo>
                  <a:pt x="176" y="237"/>
                  <a:pt x="176" y="237"/>
                  <a:pt x="176" y="237"/>
                </a:cubicBezTo>
                <a:cubicBezTo>
                  <a:pt x="184" y="237"/>
                  <a:pt x="184" y="237"/>
                  <a:pt x="184" y="245"/>
                </a:cubicBezTo>
                <a:cubicBezTo>
                  <a:pt x="383" y="245"/>
                  <a:pt x="383" y="245"/>
                  <a:pt x="383" y="245"/>
                </a:cubicBezTo>
                <a:cubicBezTo>
                  <a:pt x="383" y="237"/>
                  <a:pt x="383" y="237"/>
                  <a:pt x="383" y="237"/>
                </a:cubicBezTo>
                <a:cubicBezTo>
                  <a:pt x="413" y="107"/>
                  <a:pt x="413" y="107"/>
                  <a:pt x="413" y="107"/>
                </a:cubicBezTo>
                <a:cubicBezTo>
                  <a:pt x="245" y="107"/>
                  <a:pt x="245" y="107"/>
                  <a:pt x="245" y="107"/>
                </a:cubicBezTo>
                <a:cubicBezTo>
                  <a:pt x="237" y="107"/>
                  <a:pt x="222" y="100"/>
                  <a:pt x="222" y="84"/>
                </a:cubicBezTo>
                <a:cubicBezTo>
                  <a:pt x="222" y="77"/>
                  <a:pt x="237" y="69"/>
                  <a:pt x="245" y="69"/>
                </a:cubicBezTo>
                <a:cubicBezTo>
                  <a:pt x="444" y="69"/>
                  <a:pt x="444" y="69"/>
                  <a:pt x="444" y="69"/>
                </a:cubicBezTo>
                <a:cubicBezTo>
                  <a:pt x="452" y="69"/>
                  <a:pt x="459" y="69"/>
                  <a:pt x="459" y="77"/>
                </a:cubicBezTo>
                <a:cubicBezTo>
                  <a:pt x="467" y="77"/>
                  <a:pt x="467" y="84"/>
                  <a:pt x="467" y="92"/>
                </a:cubicBezTo>
                <a:cubicBezTo>
                  <a:pt x="421" y="245"/>
                  <a:pt x="421" y="245"/>
                  <a:pt x="421" y="245"/>
                </a:cubicBezTo>
                <a:cubicBezTo>
                  <a:pt x="421" y="268"/>
                  <a:pt x="406" y="283"/>
                  <a:pt x="383" y="2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30">
            <a:extLst>
              <a:ext uri="{FF2B5EF4-FFF2-40B4-BE49-F238E27FC236}">
                <a16:creationId xmlns:a16="http://schemas.microsoft.com/office/drawing/2014/main" id="{3DECE005-9092-5B42-901F-8552FF80B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286" y="4457239"/>
            <a:ext cx="104400" cy="115393"/>
          </a:xfrm>
          <a:custGeom>
            <a:avLst/>
            <a:gdLst>
              <a:gd name="T0" fmla="*/ 0 w 85"/>
              <a:gd name="T1" fmla="*/ 46 h 93"/>
              <a:gd name="T2" fmla="*/ 0 w 85"/>
              <a:gd name="T3" fmla="*/ 46 h 93"/>
              <a:gd name="T4" fmla="*/ 46 w 85"/>
              <a:gd name="T5" fmla="*/ 0 h 93"/>
              <a:gd name="T6" fmla="*/ 84 w 85"/>
              <a:gd name="T7" fmla="*/ 46 h 93"/>
              <a:gd name="T8" fmla="*/ 46 w 85"/>
              <a:gd name="T9" fmla="*/ 92 h 93"/>
              <a:gd name="T10" fmla="*/ 0 w 85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93">
                <a:moveTo>
                  <a:pt x="0" y="46"/>
                </a:moveTo>
                <a:lnTo>
                  <a:pt x="0" y="46"/>
                </a:lnTo>
                <a:cubicBezTo>
                  <a:pt x="0" y="23"/>
                  <a:pt x="15" y="0"/>
                  <a:pt x="46" y="0"/>
                </a:cubicBezTo>
                <a:cubicBezTo>
                  <a:pt x="69" y="0"/>
                  <a:pt x="84" y="23"/>
                  <a:pt x="84" y="46"/>
                </a:cubicBezTo>
                <a:cubicBezTo>
                  <a:pt x="84" y="69"/>
                  <a:pt x="69" y="92"/>
                  <a:pt x="46" y="92"/>
                </a:cubicBezTo>
                <a:cubicBezTo>
                  <a:pt x="15" y="92"/>
                  <a:pt x="0" y="69"/>
                  <a:pt x="0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31">
            <a:extLst>
              <a:ext uri="{FF2B5EF4-FFF2-40B4-BE49-F238E27FC236}">
                <a16:creationId xmlns:a16="http://schemas.microsoft.com/office/drawing/2014/main" id="{2FDA6B34-03D1-6241-B4B0-F98B6917F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7499" y="4457239"/>
            <a:ext cx="104403" cy="115393"/>
          </a:xfrm>
          <a:custGeom>
            <a:avLst/>
            <a:gdLst>
              <a:gd name="T0" fmla="*/ 0 w 85"/>
              <a:gd name="T1" fmla="*/ 46 h 93"/>
              <a:gd name="T2" fmla="*/ 0 w 85"/>
              <a:gd name="T3" fmla="*/ 46 h 93"/>
              <a:gd name="T4" fmla="*/ 38 w 85"/>
              <a:gd name="T5" fmla="*/ 0 h 93"/>
              <a:gd name="T6" fmla="*/ 84 w 85"/>
              <a:gd name="T7" fmla="*/ 46 h 93"/>
              <a:gd name="T8" fmla="*/ 38 w 85"/>
              <a:gd name="T9" fmla="*/ 92 h 93"/>
              <a:gd name="T10" fmla="*/ 0 w 85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93">
                <a:moveTo>
                  <a:pt x="0" y="46"/>
                </a:moveTo>
                <a:lnTo>
                  <a:pt x="0" y="46"/>
                </a:lnTo>
                <a:cubicBezTo>
                  <a:pt x="0" y="23"/>
                  <a:pt x="15" y="0"/>
                  <a:pt x="38" y="0"/>
                </a:cubicBezTo>
                <a:cubicBezTo>
                  <a:pt x="69" y="0"/>
                  <a:pt x="84" y="23"/>
                  <a:pt x="84" y="46"/>
                </a:cubicBezTo>
                <a:cubicBezTo>
                  <a:pt x="84" y="69"/>
                  <a:pt x="69" y="92"/>
                  <a:pt x="38" y="92"/>
                </a:cubicBezTo>
                <a:cubicBezTo>
                  <a:pt x="15" y="92"/>
                  <a:pt x="0" y="69"/>
                  <a:pt x="0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32">
            <a:extLst>
              <a:ext uri="{FF2B5EF4-FFF2-40B4-BE49-F238E27FC236}">
                <a16:creationId xmlns:a16="http://schemas.microsoft.com/office/drawing/2014/main" id="{31C398AC-4FED-6949-A9D1-63A10DFC3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7499" y="9490487"/>
            <a:ext cx="153855" cy="153855"/>
          </a:xfrm>
          <a:custGeom>
            <a:avLst/>
            <a:gdLst>
              <a:gd name="T0" fmla="*/ 92 w 123"/>
              <a:gd name="T1" fmla="*/ 122 h 123"/>
              <a:gd name="T2" fmla="*/ 92 w 123"/>
              <a:gd name="T3" fmla="*/ 122 h 123"/>
              <a:gd name="T4" fmla="*/ 31 w 123"/>
              <a:gd name="T5" fmla="*/ 122 h 123"/>
              <a:gd name="T6" fmla="*/ 0 w 123"/>
              <a:gd name="T7" fmla="*/ 84 h 123"/>
              <a:gd name="T8" fmla="*/ 0 w 123"/>
              <a:gd name="T9" fmla="*/ 31 h 123"/>
              <a:gd name="T10" fmla="*/ 31 w 123"/>
              <a:gd name="T11" fmla="*/ 0 h 123"/>
              <a:gd name="T12" fmla="*/ 92 w 123"/>
              <a:gd name="T13" fmla="*/ 0 h 123"/>
              <a:gd name="T14" fmla="*/ 122 w 123"/>
              <a:gd name="T15" fmla="*/ 31 h 123"/>
              <a:gd name="T16" fmla="*/ 122 w 123"/>
              <a:gd name="T17" fmla="*/ 84 h 123"/>
              <a:gd name="T18" fmla="*/ 92 w 123"/>
              <a:gd name="T19" fmla="*/ 122 h 123"/>
              <a:gd name="T20" fmla="*/ 92 w 123"/>
              <a:gd name="T21" fmla="*/ 31 h 123"/>
              <a:gd name="T22" fmla="*/ 92 w 123"/>
              <a:gd name="T23" fmla="*/ 31 h 123"/>
              <a:gd name="T24" fmla="*/ 31 w 123"/>
              <a:gd name="T25" fmla="*/ 31 h 123"/>
              <a:gd name="T26" fmla="*/ 31 w 123"/>
              <a:gd name="T27" fmla="*/ 84 h 123"/>
              <a:gd name="T28" fmla="*/ 92 w 123"/>
              <a:gd name="T29" fmla="*/ 84 h 123"/>
              <a:gd name="T30" fmla="*/ 92 w 123"/>
              <a:gd name="T31" fmla="*/ 3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3" h="123">
                <a:moveTo>
                  <a:pt x="92" y="122"/>
                </a:moveTo>
                <a:lnTo>
                  <a:pt x="92" y="122"/>
                </a:lnTo>
                <a:cubicBezTo>
                  <a:pt x="31" y="122"/>
                  <a:pt x="31" y="122"/>
                  <a:pt x="31" y="122"/>
                </a:cubicBezTo>
                <a:cubicBezTo>
                  <a:pt x="15" y="122"/>
                  <a:pt x="0" y="107"/>
                  <a:pt x="0" y="8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5" y="0"/>
                  <a:pt x="31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7" y="0"/>
                  <a:pt x="122" y="15"/>
                  <a:pt x="122" y="31"/>
                </a:cubicBezTo>
                <a:cubicBezTo>
                  <a:pt x="122" y="84"/>
                  <a:pt x="122" y="84"/>
                  <a:pt x="122" y="84"/>
                </a:cubicBezTo>
                <a:cubicBezTo>
                  <a:pt x="122" y="107"/>
                  <a:pt x="107" y="122"/>
                  <a:pt x="92" y="122"/>
                </a:cubicBezTo>
                <a:close/>
                <a:moveTo>
                  <a:pt x="92" y="31"/>
                </a:moveTo>
                <a:lnTo>
                  <a:pt x="92" y="31"/>
                </a:lnTo>
                <a:cubicBezTo>
                  <a:pt x="31" y="31"/>
                  <a:pt x="31" y="31"/>
                  <a:pt x="31" y="31"/>
                </a:cubicBezTo>
                <a:cubicBezTo>
                  <a:pt x="31" y="84"/>
                  <a:pt x="31" y="84"/>
                  <a:pt x="31" y="84"/>
                </a:cubicBezTo>
                <a:cubicBezTo>
                  <a:pt x="92" y="84"/>
                  <a:pt x="92" y="84"/>
                  <a:pt x="92" y="84"/>
                </a:cubicBezTo>
                <a:lnTo>
                  <a:pt x="92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33">
            <a:extLst>
              <a:ext uri="{FF2B5EF4-FFF2-40B4-BE49-F238E27FC236}">
                <a16:creationId xmlns:a16="http://schemas.microsoft.com/office/drawing/2014/main" id="{9FACFCB3-D169-DB41-8BC7-F3BB3F53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0442" y="9292674"/>
            <a:ext cx="631902" cy="494533"/>
          </a:xfrm>
          <a:custGeom>
            <a:avLst/>
            <a:gdLst>
              <a:gd name="T0" fmla="*/ 421 w 506"/>
              <a:gd name="T1" fmla="*/ 398 h 399"/>
              <a:gd name="T2" fmla="*/ 421 w 506"/>
              <a:gd name="T3" fmla="*/ 398 h 399"/>
              <a:gd name="T4" fmla="*/ 76 w 506"/>
              <a:gd name="T5" fmla="*/ 398 h 399"/>
              <a:gd name="T6" fmla="*/ 0 w 506"/>
              <a:gd name="T7" fmla="*/ 322 h 399"/>
              <a:gd name="T8" fmla="*/ 0 w 506"/>
              <a:gd name="T9" fmla="*/ 0 h 399"/>
              <a:gd name="T10" fmla="*/ 38 w 506"/>
              <a:gd name="T11" fmla="*/ 0 h 399"/>
              <a:gd name="T12" fmla="*/ 38 w 506"/>
              <a:gd name="T13" fmla="*/ 322 h 399"/>
              <a:gd name="T14" fmla="*/ 76 w 506"/>
              <a:gd name="T15" fmla="*/ 353 h 399"/>
              <a:gd name="T16" fmla="*/ 421 w 506"/>
              <a:gd name="T17" fmla="*/ 353 h 399"/>
              <a:gd name="T18" fmla="*/ 459 w 506"/>
              <a:gd name="T19" fmla="*/ 322 h 399"/>
              <a:gd name="T20" fmla="*/ 459 w 506"/>
              <a:gd name="T21" fmla="*/ 115 h 399"/>
              <a:gd name="T22" fmla="*/ 421 w 506"/>
              <a:gd name="T23" fmla="*/ 77 h 399"/>
              <a:gd name="T24" fmla="*/ 76 w 506"/>
              <a:gd name="T25" fmla="*/ 77 h 399"/>
              <a:gd name="T26" fmla="*/ 76 w 506"/>
              <a:gd name="T27" fmla="*/ 31 h 399"/>
              <a:gd name="T28" fmla="*/ 421 w 506"/>
              <a:gd name="T29" fmla="*/ 31 h 399"/>
              <a:gd name="T30" fmla="*/ 505 w 506"/>
              <a:gd name="T31" fmla="*/ 115 h 399"/>
              <a:gd name="T32" fmla="*/ 505 w 506"/>
              <a:gd name="T33" fmla="*/ 322 h 399"/>
              <a:gd name="T34" fmla="*/ 421 w 506"/>
              <a:gd name="T35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6" h="399">
                <a:moveTo>
                  <a:pt x="421" y="398"/>
                </a:moveTo>
                <a:lnTo>
                  <a:pt x="421" y="398"/>
                </a:lnTo>
                <a:cubicBezTo>
                  <a:pt x="76" y="398"/>
                  <a:pt x="76" y="398"/>
                  <a:pt x="76" y="398"/>
                </a:cubicBezTo>
                <a:cubicBezTo>
                  <a:pt x="30" y="398"/>
                  <a:pt x="0" y="360"/>
                  <a:pt x="0" y="322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322"/>
                  <a:pt x="38" y="322"/>
                  <a:pt x="38" y="322"/>
                </a:cubicBezTo>
                <a:cubicBezTo>
                  <a:pt x="38" y="337"/>
                  <a:pt x="61" y="353"/>
                  <a:pt x="76" y="353"/>
                </a:cubicBezTo>
                <a:cubicBezTo>
                  <a:pt x="421" y="353"/>
                  <a:pt x="421" y="353"/>
                  <a:pt x="421" y="353"/>
                </a:cubicBezTo>
                <a:cubicBezTo>
                  <a:pt x="444" y="353"/>
                  <a:pt x="459" y="337"/>
                  <a:pt x="459" y="322"/>
                </a:cubicBezTo>
                <a:cubicBezTo>
                  <a:pt x="459" y="115"/>
                  <a:pt x="459" y="115"/>
                  <a:pt x="459" y="115"/>
                </a:cubicBezTo>
                <a:cubicBezTo>
                  <a:pt x="459" y="92"/>
                  <a:pt x="444" y="77"/>
                  <a:pt x="421" y="77"/>
                </a:cubicBezTo>
                <a:cubicBezTo>
                  <a:pt x="76" y="77"/>
                  <a:pt x="76" y="77"/>
                  <a:pt x="76" y="77"/>
                </a:cubicBezTo>
                <a:cubicBezTo>
                  <a:pt x="76" y="31"/>
                  <a:pt x="76" y="31"/>
                  <a:pt x="76" y="31"/>
                </a:cubicBezTo>
                <a:cubicBezTo>
                  <a:pt x="421" y="31"/>
                  <a:pt x="421" y="31"/>
                  <a:pt x="421" y="31"/>
                </a:cubicBezTo>
                <a:cubicBezTo>
                  <a:pt x="467" y="31"/>
                  <a:pt x="505" y="69"/>
                  <a:pt x="505" y="115"/>
                </a:cubicBezTo>
                <a:cubicBezTo>
                  <a:pt x="505" y="322"/>
                  <a:pt x="505" y="322"/>
                  <a:pt x="505" y="322"/>
                </a:cubicBezTo>
                <a:cubicBezTo>
                  <a:pt x="505" y="360"/>
                  <a:pt x="467" y="398"/>
                  <a:pt x="421" y="3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34">
            <a:extLst>
              <a:ext uri="{FF2B5EF4-FFF2-40B4-BE49-F238E27FC236}">
                <a16:creationId xmlns:a16="http://schemas.microsoft.com/office/drawing/2014/main" id="{34A94242-7D9E-4E4B-AA7F-5903F9426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4945" y="9177285"/>
            <a:ext cx="582450" cy="208803"/>
          </a:xfrm>
          <a:custGeom>
            <a:avLst/>
            <a:gdLst>
              <a:gd name="T0" fmla="*/ 92 w 468"/>
              <a:gd name="T1" fmla="*/ 168 h 169"/>
              <a:gd name="T2" fmla="*/ 92 w 468"/>
              <a:gd name="T3" fmla="*/ 168 h 169"/>
              <a:gd name="T4" fmla="*/ 8 w 468"/>
              <a:gd name="T5" fmla="*/ 76 h 169"/>
              <a:gd name="T6" fmla="*/ 92 w 468"/>
              <a:gd name="T7" fmla="*/ 0 h 169"/>
              <a:gd name="T8" fmla="*/ 391 w 468"/>
              <a:gd name="T9" fmla="*/ 0 h 169"/>
              <a:gd name="T10" fmla="*/ 467 w 468"/>
              <a:gd name="T11" fmla="*/ 68 h 169"/>
              <a:gd name="T12" fmla="*/ 467 w 468"/>
              <a:gd name="T13" fmla="*/ 84 h 169"/>
              <a:gd name="T14" fmla="*/ 444 w 468"/>
              <a:gd name="T15" fmla="*/ 107 h 169"/>
              <a:gd name="T16" fmla="*/ 444 w 468"/>
              <a:gd name="T17" fmla="*/ 107 h 169"/>
              <a:gd name="T18" fmla="*/ 421 w 468"/>
              <a:gd name="T19" fmla="*/ 84 h 169"/>
              <a:gd name="T20" fmla="*/ 421 w 468"/>
              <a:gd name="T21" fmla="*/ 68 h 169"/>
              <a:gd name="T22" fmla="*/ 391 w 468"/>
              <a:gd name="T23" fmla="*/ 46 h 169"/>
              <a:gd name="T24" fmla="*/ 92 w 468"/>
              <a:gd name="T25" fmla="*/ 46 h 169"/>
              <a:gd name="T26" fmla="*/ 54 w 468"/>
              <a:gd name="T27" fmla="*/ 76 h 169"/>
              <a:gd name="T28" fmla="*/ 92 w 468"/>
              <a:gd name="T29" fmla="*/ 122 h 169"/>
              <a:gd name="T30" fmla="*/ 92 w 468"/>
              <a:gd name="T31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8" h="169">
                <a:moveTo>
                  <a:pt x="92" y="168"/>
                </a:moveTo>
                <a:lnTo>
                  <a:pt x="92" y="168"/>
                </a:lnTo>
                <a:cubicBezTo>
                  <a:pt x="38" y="168"/>
                  <a:pt x="0" y="122"/>
                  <a:pt x="8" y="76"/>
                </a:cubicBezTo>
                <a:cubicBezTo>
                  <a:pt x="8" y="30"/>
                  <a:pt x="46" y="0"/>
                  <a:pt x="92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29" y="0"/>
                  <a:pt x="467" y="30"/>
                  <a:pt x="467" y="68"/>
                </a:cubicBezTo>
                <a:cubicBezTo>
                  <a:pt x="467" y="84"/>
                  <a:pt x="467" y="84"/>
                  <a:pt x="467" y="84"/>
                </a:cubicBezTo>
                <a:cubicBezTo>
                  <a:pt x="467" y="99"/>
                  <a:pt x="452" y="107"/>
                  <a:pt x="444" y="107"/>
                </a:cubicBezTo>
                <a:lnTo>
                  <a:pt x="444" y="107"/>
                </a:lnTo>
                <a:cubicBezTo>
                  <a:pt x="429" y="107"/>
                  <a:pt x="421" y="99"/>
                  <a:pt x="421" y="84"/>
                </a:cubicBezTo>
                <a:cubicBezTo>
                  <a:pt x="421" y="68"/>
                  <a:pt x="421" y="68"/>
                  <a:pt x="421" y="68"/>
                </a:cubicBezTo>
                <a:cubicBezTo>
                  <a:pt x="421" y="53"/>
                  <a:pt x="406" y="46"/>
                  <a:pt x="391" y="46"/>
                </a:cubicBezTo>
                <a:cubicBezTo>
                  <a:pt x="92" y="46"/>
                  <a:pt x="92" y="46"/>
                  <a:pt x="92" y="46"/>
                </a:cubicBezTo>
                <a:cubicBezTo>
                  <a:pt x="69" y="46"/>
                  <a:pt x="54" y="53"/>
                  <a:pt x="54" y="76"/>
                </a:cubicBezTo>
                <a:cubicBezTo>
                  <a:pt x="46" y="99"/>
                  <a:pt x="61" y="122"/>
                  <a:pt x="92" y="122"/>
                </a:cubicBezTo>
                <a:lnTo>
                  <a:pt x="92" y="16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35">
            <a:extLst>
              <a:ext uri="{FF2B5EF4-FFF2-40B4-BE49-F238E27FC236}">
                <a16:creationId xmlns:a16="http://schemas.microsoft.com/office/drawing/2014/main" id="{881CC790-4CDA-794B-97E4-0946137D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904" y="4050623"/>
            <a:ext cx="637398" cy="609926"/>
          </a:xfrm>
          <a:custGeom>
            <a:avLst/>
            <a:gdLst>
              <a:gd name="T0" fmla="*/ 444 w 513"/>
              <a:gd name="T1" fmla="*/ 490 h 491"/>
              <a:gd name="T2" fmla="*/ 444 w 513"/>
              <a:gd name="T3" fmla="*/ 490 h 491"/>
              <a:gd name="T4" fmla="*/ 76 w 513"/>
              <a:gd name="T5" fmla="*/ 490 h 491"/>
              <a:gd name="T6" fmla="*/ 0 w 513"/>
              <a:gd name="T7" fmla="*/ 413 h 491"/>
              <a:gd name="T8" fmla="*/ 0 w 513"/>
              <a:gd name="T9" fmla="*/ 69 h 491"/>
              <a:gd name="T10" fmla="*/ 76 w 513"/>
              <a:gd name="T11" fmla="*/ 0 h 491"/>
              <a:gd name="T12" fmla="*/ 107 w 513"/>
              <a:gd name="T13" fmla="*/ 0 h 491"/>
              <a:gd name="T14" fmla="*/ 107 w 513"/>
              <a:gd name="T15" fmla="*/ 46 h 491"/>
              <a:gd name="T16" fmla="*/ 76 w 513"/>
              <a:gd name="T17" fmla="*/ 46 h 491"/>
              <a:gd name="T18" fmla="*/ 46 w 513"/>
              <a:gd name="T19" fmla="*/ 69 h 491"/>
              <a:gd name="T20" fmla="*/ 46 w 513"/>
              <a:gd name="T21" fmla="*/ 413 h 491"/>
              <a:gd name="T22" fmla="*/ 76 w 513"/>
              <a:gd name="T23" fmla="*/ 444 h 491"/>
              <a:gd name="T24" fmla="*/ 444 w 513"/>
              <a:gd name="T25" fmla="*/ 444 h 491"/>
              <a:gd name="T26" fmla="*/ 467 w 513"/>
              <a:gd name="T27" fmla="*/ 413 h 491"/>
              <a:gd name="T28" fmla="*/ 467 w 513"/>
              <a:gd name="T29" fmla="*/ 69 h 491"/>
              <a:gd name="T30" fmla="*/ 444 w 513"/>
              <a:gd name="T31" fmla="*/ 46 h 491"/>
              <a:gd name="T32" fmla="*/ 405 w 513"/>
              <a:gd name="T33" fmla="*/ 46 h 491"/>
              <a:gd name="T34" fmla="*/ 405 w 513"/>
              <a:gd name="T35" fmla="*/ 0 h 491"/>
              <a:gd name="T36" fmla="*/ 444 w 513"/>
              <a:gd name="T37" fmla="*/ 0 h 491"/>
              <a:gd name="T38" fmla="*/ 512 w 513"/>
              <a:gd name="T39" fmla="*/ 69 h 491"/>
              <a:gd name="T40" fmla="*/ 512 w 513"/>
              <a:gd name="T41" fmla="*/ 413 h 491"/>
              <a:gd name="T42" fmla="*/ 444 w 513"/>
              <a:gd name="T43" fmla="*/ 49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3" h="491">
                <a:moveTo>
                  <a:pt x="444" y="490"/>
                </a:moveTo>
                <a:lnTo>
                  <a:pt x="444" y="490"/>
                </a:lnTo>
                <a:cubicBezTo>
                  <a:pt x="76" y="490"/>
                  <a:pt x="76" y="490"/>
                  <a:pt x="76" y="490"/>
                </a:cubicBezTo>
                <a:cubicBezTo>
                  <a:pt x="30" y="490"/>
                  <a:pt x="0" y="451"/>
                  <a:pt x="0" y="41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0" y="0"/>
                  <a:pt x="76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46" y="54"/>
                  <a:pt x="46" y="69"/>
                </a:cubicBezTo>
                <a:cubicBezTo>
                  <a:pt x="46" y="413"/>
                  <a:pt x="46" y="413"/>
                  <a:pt x="46" y="413"/>
                </a:cubicBezTo>
                <a:cubicBezTo>
                  <a:pt x="46" y="429"/>
                  <a:pt x="61" y="444"/>
                  <a:pt x="76" y="444"/>
                </a:cubicBezTo>
                <a:cubicBezTo>
                  <a:pt x="444" y="444"/>
                  <a:pt x="444" y="444"/>
                  <a:pt x="444" y="444"/>
                </a:cubicBezTo>
                <a:cubicBezTo>
                  <a:pt x="459" y="444"/>
                  <a:pt x="467" y="429"/>
                  <a:pt x="467" y="413"/>
                </a:cubicBezTo>
                <a:cubicBezTo>
                  <a:pt x="467" y="69"/>
                  <a:pt x="467" y="69"/>
                  <a:pt x="467" y="69"/>
                </a:cubicBezTo>
                <a:cubicBezTo>
                  <a:pt x="467" y="54"/>
                  <a:pt x="459" y="46"/>
                  <a:pt x="444" y="46"/>
                </a:cubicBezTo>
                <a:cubicBezTo>
                  <a:pt x="405" y="46"/>
                  <a:pt x="405" y="46"/>
                  <a:pt x="405" y="46"/>
                </a:cubicBezTo>
                <a:cubicBezTo>
                  <a:pt x="405" y="0"/>
                  <a:pt x="405" y="0"/>
                  <a:pt x="405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82" y="0"/>
                  <a:pt x="512" y="31"/>
                  <a:pt x="512" y="69"/>
                </a:cubicBezTo>
                <a:cubicBezTo>
                  <a:pt x="512" y="413"/>
                  <a:pt x="512" y="413"/>
                  <a:pt x="512" y="413"/>
                </a:cubicBezTo>
                <a:cubicBezTo>
                  <a:pt x="512" y="451"/>
                  <a:pt x="482" y="490"/>
                  <a:pt x="444" y="4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36">
            <a:extLst>
              <a:ext uri="{FF2B5EF4-FFF2-40B4-BE49-F238E27FC236}">
                <a16:creationId xmlns:a16="http://schemas.microsoft.com/office/drawing/2014/main" id="{464D464B-8136-3B42-8575-146055265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232" y="3962706"/>
            <a:ext cx="280237" cy="60445"/>
          </a:xfrm>
          <a:custGeom>
            <a:avLst/>
            <a:gdLst>
              <a:gd name="T0" fmla="*/ 222 w 223"/>
              <a:gd name="T1" fmla="*/ 46 h 47"/>
              <a:gd name="T2" fmla="*/ 0 w 223"/>
              <a:gd name="T3" fmla="*/ 46 h 47"/>
              <a:gd name="T4" fmla="*/ 0 w 223"/>
              <a:gd name="T5" fmla="*/ 0 h 47"/>
              <a:gd name="T6" fmla="*/ 222 w 223"/>
              <a:gd name="T7" fmla="*/ 0 h 47"/>
              <a:gd name="T8" fmla="*/ 222 w 223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" h="47">
                <a:moveTo>
                  <a:pt x="222" y="46"/>
                </a:moveTo>
                <a:lnTo>
                  <a:pt x="0" y="46"/>
                </a:lnTo>
                <a:lnTo>
                  <a:pt x="0" y="0"/>
                </a:lnTo>
                <a:lnTo>
                  <a:pt x="222" y="0"/>
                </a:lnTo>
                <a:lnTo>
                  <a:pt x="222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37">
            <a:extLst>
              <a:ext uri="{FF2B5EF4-FFF2-40B4-BE49-F238E27FC236}">
                <a16:creationId xmlns:a16="http://schemas.microsoft.com/office/drawing/2014/main" id="{B1C04BAF-3856-8241-A582-726DD35A8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572" y="3962706"/>
            <a:ext cx="181327" cy="142865"/>
          </a:xfrm>
          <a:custGeom>
            <a:avLst/>
            <a:gdLst>
              <a:gd name="T0" fmla="*/ 30 w 146"/>
              <a:gd name="T1" fmla="*/ 107 h 116"/>
              <a:gd name="T2" fmla="*/ 30 w 146"/>
              <a:gd name="T3" fmla="*/ 107 h 116"/>
              <a:gd name="T4" fmla="*/ 0 w 146"/>
              <a:gd name="T5" fmla="*/ 77 h 116"/>
              <a:gd name="T6" fmla="*/ 69 w 146"/>
              <a:gd name="T7" fmla="*/ 8 h 116"/>
              <a:gd name="T8" fmla="*/ 92 w 146"/>
              <a:gd name="T9" fmla="*/ 0 h 116"/>
              <a:gd name="T10" fmla="*/ 107 w 146"/>
              <a:gd name="T11" fmla="*/ 16 h 116"/>
              <a:gd name="T12" fmla="*/ 137 w 146"/>
              <a:gd name="T13" fmla="*/ 84 h 116"/>
              <a:gd name="T14" fmla="*/ 130 w 146"/>
              <a:gd name="T15" fmla="*/ 107 h 116"/>
              <a:gd name="T16" fmla="*/ 130 w 146"/>
              <a:gd name="T17" fmla="*/ 107 h 116"/>
              <a:gd name="T18" fmla="*/ 99 w 146"/>
              <a:gd name="T19" fmla="*/ 100 h 116"/>
              <a:gd name="T20" fmla="*/ 76 w 146"/>
              <a:gd name="T21" fmla="*/ 61 h 116"/>
              <a:gd name="T22" fmla="*/ 30 w 146"/>
              <a:gd name="T23" fmla="*/ 107 h 116"/>
              <a:gd name="T24" fmla="*/ 99 w 146"/>
              <a:gd name="T25" fmla="*/ 39 h 116"/>
              <a:gd name="T26" fmla="*/ 99 w 146"/>
              <a:gd name="T27" fmla="*/ 3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" h="116">
                <a:moveTo>
                  <a:pt x="30" y="107"/>
                </a:moveTo>
                <a:lnTo>
                  <a:pt x="30" y="107"/>
                </a:lnTo>
                <a:cubicBezTo>
                  <a:pt x="0" y="77"/>
                  <a:pt x="0" y="77"/>
                  <a:pt x="0" y="77"/>
                </a:cubicBezTo>
                <a:cubicBezTo>
                  <a:pt x="69" y="8"/>
                  <a:pt x="69" y="8"/>
                  <a:pt x="69" y="8"/>
                </a:cubicBezTo>
                <a:cubicBezTo>
                  <a:pt x="76" y="0"/>
                  <a:pt x="84" y="0"/>
                  <a:pt x="92" y="0"/>
                </a:cubicBezTo>
                <a:cubicBezTo>
                  <a:pt x="99" y="0"/>
                  <a:pt x="107" y="8"/>
                  <a:pt x="107" y="16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45" y="92"/>
                  <a:pt x="137" y="107"/>
                  <a:pt x="130" y="107"/>
                </a:cubicBezTo>
                <a:lnTo>
                  <a:pt x="130" y="107"/>
                </a:lnTo>
                <a:cubicBezTo>
                  <a:pt x="115" y="115"/>
                  <a:pt x="107" y="115"/>
                  <a:pt x="99" y="100"/>
                </a:cubicBezTo>
                <a:cubicBezTo>
                  <a:pt x="76" y="61"/>
                  <a:pt x="76" y="61"/>
                  <a:pt x="76" y="61"/>
                </a:cubicBezTo>
                <a:lnTo>
                  <a:pt x="30" y="107"/>
                </a:lnTo>
                <a:close/>
                <a:moveTo>
                  <a:pt x="99" y="39"/>
                </a:moveTo>
                <a:lnTo>
                  <a:pt x="99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38">
            <a:extLst>
              <a:ext uri="{FF2B5EF4-FFF2-40B4-BE49-F238E27FC236}">
                <a16:creationId xmlns:a16="http://schemas.microsoft.com/office/drawing/2014/main" id="{6B8E71B6-A800-8147-97C3-BC111B74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635" y="4050623"/>
            <a:ext cx="247265" cy="175834"/>
          </a:xfrm>
          <a:custGeom>
            <a:avLst/>
            <a:gdLst>
              <a:gd name="T0" fmla="*/ 77 w 200"/>
              <a:gd name="T1" fmla="*/ 138 h 139"/>
              <a:gd name="T2" fmla="*/ 77 w 200"/>
              <a:gd name="T3" fmla="*/ 138 h 139"/>
              <a:gd name="T4" fmla="*/ 77 w 200"/>
              <a:gd name="T5" fmla="*/ 138 h 139"/>
              <a:gd name="T6" fmla="*/ 54 w 200"/>
              <a:gd name="T7" fmla="*/ 123 h 139"/>
              <a:gd name="T8" fmla="*/ 0 w 200"/>
              <a:gd name="T9" fmla="*/ 61 h 139"/>
              <a:gd name="T10" fmla="*/ 54 w 200"/>
              <a:gd name="T11" fmla="*/ 8 h 139"/>
              <a:gd name="T12" fmla="*/ 84 w 200"/>
              <a:gd name="T13" fmla="*/ 38 h 139"/>
              <a:gd name="T14" fmla="*/ 54 w 200"/>
              <a:gd name="T15" fmla="*/ 69 h 139"/>
              <a:gd name="T16" fmla="*/ 77 w 200"/>
              <a:gd name="T17" fmla="*/ 92 h 139"/>
              <a:gd name="T18" fmla="*/ 153 w 200"/>
              <a:gd name="T19" fmla="*/ 8 h 139"/>
              <a:gd name="T20" fmla="*/ 184 w 200"/>
              <a:gd name="T21" fmla="*/ 8 h 139"/>
              <a:gd name="T22" fmla="*/ 184 w 200"/>
              <a:gd name="T23" fmla="*/ 8 h 139"/>
              <a:gd name="T24" fmla="*/ 191 w 200"/>
              <a:gd name="T25" fmla="*/ 38 h 139"/>
              <a:gd name="T26" fmla="*/ 108 w 200"/>
              <a:gd name="T27" fmla="*/ 123 h 139"/>
              <a:gd name="T28" fmla="*/ 77 w 200"/>
              <a:gd name="T29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39">
                <a:moveTo>
                  <a:pt x="77" y="138"/>
                </a:moveTo>
                <a:lnTo>
                  <a:pt x="77" y="138"/>
                </a:lnTo>
                <a:lnTo>
                  <a:pt x="77" y="138"/>
                </a:lnTo>
                <a:cubicBezTo>
                  <a:pt x="69" y="138"/>
                  <a:pt x="54" y="130"/>
                  <a:pt x="54" y="123"/>
                </a:cubicBezTo>
                <a:cubicBezTo>
                  <a:pt x="0" y="61"/>
                  <a:pt x="0" y="61"/>
                  <a:pt x="0" y="61"/>
                </a:cubicBezTo>
                <a:cubicBezTo>
                  <a:pt x="54" y="8"/>
                  <a:pt x="54" y="8"/>
                  <a:pt x="54" y="8"/>
                </a:cubicBezTo>
                <a:cubicBezTo>
                  <a:pt x="84" y="38"/>
                  <a:pt x="84" y="38"/>
                  <a:pt x="84" y="38"/>
                </a:cubicBezTo>
                <a:cubicBezTo>
                  <a:pt x="54" y="69"/>
                  <a:pt x="54" y="69"/>
                  <a:pt x="54" y="69"/>
                </a:cubicBezTo>
                <a:cubicBezTo>
                  <a:pt x="77" y="92"/>
                  <a:pt x="77" y="92"/>
                  <a:pt x="77" y="92"/>
                </a:cubicBezTo>
                <a:cubicBezTo>
                  <a:pt x="153" y="8"/>
                  <a:pt x="153" y="8"/>
                  <a:pt x="153" y="8"/>
                </a:cubicBezTo>
                <a:cubicBezTo>
                  <a:pt x="161" y="0"/>
                  <a:pt x="176" y="0"/>
                  <a:pt x="184" y="8"/>
                </a:cubicBezTo>
                <a:lnTo>
                  <a:pt x="184" y="8"/>
                </a:lnTo>
                <a:cubicBezTo>
                  <a:pt x="199" y="15"/>
                  <a:pt x="199" y="31"/>
                  <a:pt x="191" y="38"/>
                </a:cubicBezTo>
                <a:cubicBezTo>
                  <a:pt x="108" y="123"/>
                  <a:pt x="108" y="123"/>
                  <a:pt x="108" y="123"/>
                </a:cubicBezTo>
                <a:cubicBezTo>
                  <a:pt x="100" y="130"/>
                  <a:pt x="92" y="138"/>
                  <a:pt x="77" y="1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39">
            <a:extLst>
              <a:ext uri="{FF2B5EF4-FFF2-40B4-BE49-F238E27FC236}">
                <a16:creationId xmlns:a16="http://schemas.microsoft.com/office/drawing/2014/main" id="{2C89BF9C-980A-E340-923B-954612B2B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304" y="3962706"/>
            <a:ext cx="181331" cy="142865"/>
          </a:xfrm>
          <a:custGeom>
            <a:avLst/>
            <a:gdLst>
              <a:gd name="T0" fmla="*/ 115 w 146"/>
              <a:gd name="T1" fmla="*/ 107 h 116"/>
              <a:gd name="T2" fmla="*/ 115 w 146"/>
              <a:gd name="T3" fmla="*/ 107 h 116"/>
              <a:gd name="T4" fmla="*/ 145 w 146"/>
              <a:gd name="T5" fmla="*/ 77 h 116"/>
              <a:gd name="T6" fmla="*/ 76 w 146"/>
              <a:gd name="T7" fmla="*/ 8 h 116"/>
              <a:gd name="T8" fmla="*/ 61 w 146"/>
              <a:gd name="T9" fmla="*/ 0 h 116"/>
              <a:gd name="T10" fmla="*/ 38 w 146"/>
              <a:gd name="T11" fmla="*/ 16 h 116"/>
              <a:gd name="T12" fmla="*/ 8 w 146"/>
              <a:gd name="T13" fmla="*/ 84 h 116"/>
              <a:gd name="T14" fmla="*/ 15 w 146"/>
              <a:gd name="T15" fmla="*/ 107 h 116"/>
              <a:gd name="T16" fmla="*/ 15 w 146"/>
              <a:gd name="T17" fmla="*/ 107 h 116"/>
              <a:gd name="T18" fmla="*/ 46 w 146"/>
              <a:gd name="T19" fmla="*/ 100 h 116"/>
              <a:gd name="T20" fmla="*/ 69 w 146"/>
              <a:gd name="T21" fmla="*/ 61 h 116"/>
              <a:gd name="T22" fmla="*/ 115 w 146"/>
              <a:gd name="T23" fmla="*/ 107 h 116"/>
              <a:gd name="T24" fmla="*/ 46 w 146"/>
              <a:gd name="T25" fmla="*/ 39 h 116"/>
              <a:gd name="T26" fmla="*/ 46 w 146"/>
              <a:gd name="T27" fmla="*/ 3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" h="116">
                <a:moveTo>
                  <a:pt x="115" y="107"/>
                </a:moveTo>
                <a:lnTo>
                  <a:pt x="115" y="107"/>
                </a:lnTo>
                <a:cubicBezTo>
                  <a:pt x="145" y="77"/>
                  <a:pt x="145" y="77"/>
                  <a:pt x="145" y="77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0"/>
                  <a:pt x="61" y="0"/>
                  <a:pt x="61" y="0"/>
                </a:cubicBezTo>
                <a:cubicBezTo>
                  <a:pt x="53" y="0"/>
                  <a:pt x="46" y="8"/>
                  <a:pt x="38" y="16"/>
                </a:cubicBezTo>
                <a:cubicBezTo>
                  <a:pt x="8" y="84"/>
                  <a:pt x="8" y="84"/>
                  <a:pt x="8" y="84"/>
                </a:cubicBezTo>
                <a:cubicBezTo>
                  <a:pt x="0" y="92"/>
                  <a:pt x="8" y="107"/>
                  <a:pt x="15" y="107"/>
                </a:cubicBezTo>
                <a:lnTo>
                  <a:pt x="15" y="107"/>
                </a:lnTo>
                <a:cubicBezTo>
                  <a:pt x="30" y="115"/>
                  <a:pt x="38" y="115"/>
                  <a:pt x="46" y="100"/>
                </a:cubicBezTo>
                <a:cubicBezTo>
                  <a:pt x="69" y="61"/>
                  <a:pt x="69" y="61"/>
                  <a:pt x="69" y="61"/>
                </a:cubicBezTo>
                <a:lnTo>
                  <a:pt x="115" y="107"/>
                </a:lnTo>
                <a:close/>
                <a:moveTo>
                  <a:pt x="46" y="39"/>
                </a:moveTo>
                <a:lnTo>
                  <a:pt x="46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40">
            <a:extLst>
              <a:ext uri="{FF2B5EF4-FFF2-40B4-BE49-F238E27FC236}">
                <a16:creationId xmlns:a16="http://schemas.microsoft.com/office/drawing/2014/main" id="{40DB2D4B-8C02-514A-8F80-A517A34F1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304" y="4050623"/>
            <a:ext cx="258258" cy="175834"/>
          </a:xfrm>
          <a:custGeom>
            <a:avLst/>
            <a:gdLst>
              <a:gd name="T0" fmla="*/ 122 w 207"/>
              <a:gd name="T1" fmla="*/ 138 h 139"/>
              <a:gd name="T2" fmla="*/ 122 w 207"/>
              <a:gd name="T3" fmla="*/ 138 h 139"/>
              <a:gd name="T4" fmla="*/ 122 w 207"/>
              <a:gd name="T5" fmla="*/ 138 h 139"/>
              <a:gd name="T6" fmla="*/ 153 w 207"/>
              <a:gd name="T7" fmla="*/ 123 h 139"/>
              <a:gd name="T8" fmla="*/ 206 w 207"/>
              <a:gd name="T9" fmla="*/ 61 h 139"/>
              <a:gd name="T10" fmla="*/ 145 w 207"/>
              <a:gd name="T11" fmla="*/ 8 h 139"/>
              <a:gd name="T12" fmla="*/ 115 w 207"/>
              <a:gd name="T13" fmla="*/ 38 h 139"/>
              <a:gd name="T14" fmla="*/ 145 w 207"/>
              <a:gd name="T15" fmla="*/ 69 h 139"/>
              <a:gd name="T16" fmla="*/ 122 w 207"/>
              <a:gd name="T17" fmla="*/ 92 h 139"/>
              <a:gd name="T18" fmla="*/ 46 w 207"/>
              <a:gd name="T19" fmla="*/ 8 h 139"/>
              <a:gd name="T20" fmla="*/ 15 w 207"/>
              <a:gd name="T21" fmla="*/ 8 h 139"/>
              <a:gd name="T22" fmla="*/ 15 w 207"/>
              <a:gd name="T23" fmla="*/ 8 h 139"/>
              <a:gd name="T24" fmla="*/ 15 w 207"/>
              <a:gd name="T25" fmla="*/ 38 h 139"/>
              <a:gd name="T26" fmla="*/ 92 w 207"/>
              <a:gd name="T27" fmla="*/ 123 h 139"/>
              <a:gd name="T28" fmla="*/ 122 w 207"/>
              <a:gd name="T29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139">
                <a:moveTo>
                  <a:pt x="122" y="138"/>
                </a:moveTo>
                <a:lnTo>
                  <a:pt x="122" y="138"/>
                </a:lnTo>
                <a:lnTo>
                  <a:pt x="122" y="138"/>
                </a:lnTo>
                <a:cubicBezTo>
                  <a:pt x="130" y="138"/>
                  <a:pt x="145" y="130"/>
                  <a:pt x="153" y="123"/>
                </a:cubicBezTo>
                <a:cubicBezTo>
                  <a:pt x="206" y="61"/>
                  <a:pt x="206" y="61"/>
                  <a:pt x="206" y="61"/>
                </a:cubicBezTo>
                <a:cubicBezTo>
                  <a:pt x="145" y="8"/>
                  <a:pt x="145" y="8"/>
                  <a:pt x="145" y="8"/>
                </a:cubicBezTo>
                <a:cubicBezTo>
                  <a:pt x="115" y="38"/>
                  <a:pt x="115" y="38"/>
                  <a:pt x="115" y="38"/>
                </a:cubicBezTo>
                <a:cubicBezTo>
                  <a:pt x="145" y="69"/>
                  <a:pt x="145" y="69"/>
                  <a:pt x="145" y="69"/>
                </a:cubicBezTo>
                <a:cubicBezTo>
                  <a:pt x="122" y="92"/>
                  <a:pt x="122" y="92"/>
                  <a:pt x="122" y="92"/>
                </a:cubicBezTo>
                <a:cubicBezTo>
                  <a:pt x="46" y="8"/>
                  <a:pt x="46" y="8"/>
                  <a:pt x="46" y="8"/>
                </a:cubicBezTo>
                <a:cubicBezTo>
                  <a:pt x="38" y="0"/>
                  <a:pt x="23" y="0"/>
                  <a:pt x="15" y="8"/>
                </a:cubicBezTo>
                <a:lnTo>
                  <a:pt x="15" y="8"/>
                </a:lnTo>
                <a:cubicBezTo>
                  <a:pt x="8" y="15"/>
                  <a:pt x="0" y="31"/>
                  <a:pt x="15" y="38"/>
                </a:cubicBezTo>
                <a:cubicBezTo>
                  <a:pt x="92" y="123"/>
                  <a:pt x="92" y="123"/>
                  <a:pt x="92" y="123"/>
                </a:cubicBezTo>
                <a:cubicBezTo>
                  <a:pt x="99" y="130"/>
                  <a:pt x="107" y="138"/>
                  <a:pt x="122" y="1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41">
            <a:extLst>
              <a:ext uri="{FF2B5EF4-FFF2-40B4-BE49-F238E27FC236}">
                <a16:creationId xmlns:a16="http://schemas.microsoft.com/office/drawing/2014/main" id="{24F8E395-6234-5A4E-A2AB-3F2D8C06E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024" y="4297891"/>
            <a:ext cx="131875" cy="49452"/>
          </a:xfrm>
          <a:custGeom>
            <a:avLst/>
            <a:gdLst>
              <a:gd name="T0" fmla="*/ 0 w 108"/>
              <a:gd name="T1" fmla="*/ 23 h 39"/>
              <a:gd name="T2" fmla="*/ 0 w 108"/>
              <a:gd name="T3" fmla="*/ 23 h 39"/>
              <a:gd name="T4" fmla="*/ 0 w 108"/>
              <a:gd name="T5" fmla="*/ 23 h 39"/>
              <a:gd name="T6" fmla="*/ 16 w 108"/>
              <a:gd name="T7" fmla="*/ 0 h 39"/>
              <a:gd name="T8" fmla="*/ 92 w 108"/>
              <a:gd name="T9" fmla="*/ 0 h 39"/>
              <a:gd name="T10" fmla="*/ 107 w 108"/>
              <a:gd name="T11" fmla="*/ 23 h 39"/>
              <a:gd name="T12" fmla="*/ 107 w 108"/>
              <a:gd name="T13" fmla="*/ 23 h 39"/>
              <a:gd name="T14" fmla="*/ 92 w 108"/>
              <a:gd name="T15" fmla="*/ 38 h 39"/>
              <a:gd name="T16" fmla="*/ 16 w 108"/>
              <a:gd name="T17" fmla="*/ 38 h 39"/>
              <a:gd name="T18" fmla="*/ 0 w 108"/>
              <a:gd name="T19" fmla="*/ 23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39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8" y="0"/>
                  <a:pt x="16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9" y="0"/>
                  <a:pt x="107" y="8"/>
                  <a:pt x="107" y="23"/>
                </a:cubicBezTo>
                <a:lnTo>
                  <a:pt x="107" y="23"/>
                </a:lnTo>
                <a:cubicBezTo>
                  <a:pt x="107" y="31"/>
                  <a:pt x="99" y="38"/>
                  <a:pt x="92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8" y="38"/>
                  <a:pt x="0" y="31"/>
                  <a:pt x="0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42">
            <a:extLst>
              <a:ext uri="{FF2B5EF4-FFF2-40B4-BE49-F238E27FC236}">
                <a16:creationId xmlns:a16="http://schemas.microsoft.com/office/drawing/2014/main" id="{75E12A6A-349B-E540-BEDB-6BD94BDD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624" y="4314374"/>
            <a:ext cx="38462" cy="318699"/>
          </a:xfrm>
          <a:custGeom>
            <a:avLst/>
            <a:gdLst>
              <a:gd name="T0" fmla="*/ 30 w 31"/>
              <a:gd name="T1" fmla="*/ 253 h 254"/>
              <a:gd name="T2" fmla="*/ 30 w 31"/>
              <a:gd name="T3" fmla="*/ 253 h 254"/>
              <a:gd name="T4" fmla="*/ 0 w 31"/>
              <a:gd name="T5" fmla="*/ 253 h 254"/>
              <a:gd name="T6" fmla="*/ 0 w 31"/>
              <a:gd name="T7" fmla="*/ 16 h 254"/>
              <a:gd name="T8" fmla="*/ 15 w 31"/>
              <a:gd name="T9" fmla="*/ 0 h 254"/>
              <a:gd name="T10" fmla="*/ 15 w 31"/>
              <a:gd name="T11" fmla="*/ 0 h 254"/>
              <a:gd name="T12" fmla="*/ 30 w 31"/>
              <a:gd name="T13" fmla="*/ 16 h 254"/>
              <a:gd name="T14" fmla="*/ 30 w 31"/>
              <a:gd name="T1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254">
                <a:moveTo>
                  <a:pt x="30" y="253"/>
                </a:moveTo>
                <a:lnTo>
                  <a:pt x="30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5" y="0"/>
                </a:cubicBezTo>
                <a:lnTo>
                  <a:pt x="15" y="0"/>
                </a:lnTo>
                <a:cubicBezTo>
                  <a:pt x="23" y="0"/>
                  <a:pt x="30" y="8"/>
                  <a:pt x="30" y="16"/>
                </a:cubicBezTo>
                <a:lnTo>
                  <a:pt x="30" y="2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CuadroTexto 395">
            <a:extLst>
              <a:ext uri="{FF2B5EF4-FFF2-40B4-BE49-F238E27FC236}">
                <a16:creationId xmlns:a16="http://schemas.microsoft.com/office/drawing/2014/main" id="{858F712C-0F8D-574E-BE8E-F8ABB9F97D4D}"/>
              </a:ext>
            </a:extLst>
          </p:cNvPr>
          <p:cNvSpPr txBox="1"/>
          <p:nvPr/>
        </p:nvSpPr>
        <p:spPr>
          <a:xfrm>
            <a:off x="11098162" y="4376708"/>
            <a:ext cx="467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96" name="CuadroTexto 395">
            <a:extLst>
              <a:ext uri="{FF2B5EF4-FFF2-40B4-BE49-F238E27FC236}">
                <a16:creationId xmlns:a16="http://schemas.microsoft.com/office/drawing/2014/main" id="{2FFF7F10-37EE-0746-ADDD-87FE9CC962E7}"/>
              </a:ext>
            </a:extLst>
          </p:cNvPr>
          <p:cNvSpPr txBox="1"/>
          <p:nvPr/>
        </p:nvSpPr>
        <p:spPr>
          <a:xfrm>
            <a:off x="13424379" y="5779761"/>
            <a:ext cx="467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97" name="CuadroTexto 395">
            <a:extLst>
              <a:ext uri="{FF2B5EF4-FFF2-40B4-BE49-F238E27FC236}">
                <a16:creationId xmlns:a16="http://schemas.microsoft.com/office/drawing/2014/main" id="{C749A533-C7B0-E94C-A5A3-24CEA0EBE801}"/>
              </a:ext>
            </a:extLst>
          </p:cNvPr>
          <p:cNvSpPr txBox="1"/>
          <p:nvPr/>
        </p:nvSpPr>
        <p:spPr>
          <a:xfrm>
            <a:off x="10847311" y="7954943"/>
            <a:ext cx="467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98" name="CuadroTexto 395">
            <a:extLst>
              <a:ext uri="{FF2B5EF4-FFF2-40B4-BE49-F238E27FC236}">
                <a16:creationId xmlns:a16="http://schemas.microsoft.com/office/drawing/2014/main" id="{5C4B96A8-2DFC-D04B-ABEC-73711B40DFE8}"/>
              </a:ext>
            </a:extLst>
          </p:cNvPr>
          <p:cNvSpPr txBox="1"/>
          <p:nvPr/>
        </p:nvSpPr>
        <p:spPr>
          <a:xfrm>
            <a:off x="13641311" y="9759094"/>
            <a:ext cx="467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grpSp>
        <p:nvGrpSpPr>
          <p:cNvPr id="499" name="Group 54">
            <a:extLst>
              <a:ext uri="{FF2B5EF4-FFF2-40B4-BE49-F238E27FC236}">
                <a16:creationId xmlns:a16="http://schemas.microsoft.com/office/drawing/2014/main" id="{55883C67-4F61-3B48-990B-519EED3141A1}"/>
              </a:ext>
            </a:extLst>
          </p:cNvPr>
          <p:cNvGrpSpPr/>
          <p:nvPr/>
        </p:nvGrpSpPr>
        <p:grpSpPr>
          <a:xfrm>
            <a:off x="2663785" y="5130131"/>
            <a:ext cx="3676939" cy="1214803"/>
            <a:chOff x="5517310" y="11208467"/>
            <a:chExt cx="3676939" cy="1214803"/>
          </a:xfrm>
        </p:grpSpPr>
        <p:sp>
          <p:nvSpPr>
            <p:cNvPr id="500" name="CuadroTexto 395">
              <a:extLst>
                <a:ext uri="{FF2B5EF4-FFF2-40B4-BE49-F238E27FC236}">
                  <a16:creationId xmlns:a16="http://schemas.microsoft.com/office/drawing/2014/main" id="{DC8866DF-977D-7543-8D96-42337EBCDA40}"/>
                </a:ext>
              </a:extLst>
            </p:cNvPr>
            <p:cNvSpPr txBox="1"/>
            <p:nvPr/>
          </p:nvSpPr>
          <p:spPr>
            <a:xfrm>
              <a:off x="6191338" y="1120846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01" name="Rectangle 56">
              <a:extLst>
                <a:ext uri="{FF2B5EF4-FFF2-40B4-BE49-F238E27FC236}">
                  <a16:creationId xmlns:a16="http://schemas.microsoft.com/office/drawing/2014/main" id="{0C256A0C-53EA-6948-9524-F4DE96EA3B37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2" name="Group 54">
            <a:extLst>
              <a:ext uri="{FF2B5EF4-FFF2-40B4-BE49-F238E27FC236}">
                <a16:creationId xmlns:a16="http://schemas.microsoft.com/office/drawing/2014/main" id="{CA58EB80-16BA-2240-BB98-5BE86537DD04}"/>
              </a:ext>
            </a:extLst>
          </p:cNvPr>
          <p:cNvGrpSpPr/>
          <p:nvPr/>
        </p:nvGrpSpPr>
        <p:grpSpPr>
          <a:xfrm>
            <a:off x="17955176" y="5144217"/>
            <a:ext cx="3676939" cy="1214803"/>
            <a:chOff x="5517310" y="11208467"/>
            <a:chExt cx="3676939" cy="1214803"/>
          </a:xfrm>
        </p:grpSpPr>
        <p:sp>
          <p:nvSpPr>
            <p:cNvPr id="503" name="CuadroTexto 395">
              <a:extLst>
                <a:ext uri="{FF2B5EF4-FFF2-40B4-BE49-F238E27FC236}">
                  <a16:creationId xmlns:a16="http://schemas.microsoft.com/office/drawing/2014/main" id="{B20609EF-C3B8-2046-A5E0-7C362D9DC0DF}"/>
                </a:ext>
              </a:extLst>
            </p:cNvPr>
            <p:cNvSpPr txBox="1"/>
            <p:nvPr/>
          </p:nvSpPr>
          <p:spPr>
            <a:xfrm>
              <a:off x="6191338" y="1120846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04" name="Rectangle 56">
              <a:extLst>
                <a:ext uri="{FF2B5EF4-FFF2-40B4-BE49-F238E27FC236}">
                  <a16:creationId xmlns:a16="http://schemas.microsoft.com/office/drawing/2014/main" id="{EFEB41E7-166F-384B-AD87-042C932D596F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5" name="Group 54">
            <a:extLst>
              <a:ext uri="{FF2B5EF4-FFF2-40B4-BE49-F238E27FC236}">
                <a16:creationId xmlns:a16="http://schemas.microsoft.com/office/drawing/2014/main" id="{D331C650-D2F7-A341-BFFB-FC2458C5784F}"/>
              </a:ext>
            </a:extLst>
          </p:cNvPr>
          <p:cNvGrpSpPr/>
          <p:nvPr/>
        </p:nvGrpSpPr>
        <p:grpSpPr>
          <a:xfrm>
            <a:off x="18007471" y="10326420"/>
            <a:ext cx="3676939" cy="1214803"/>
            <a:chOff x="5517310" y="11208467"/>
            <a:chExt cx="3676939" cy="1214803"/>
          </a:xfrm>
        </p:grpSpPr>
        <p:sp>
          <p:nvSpPr>
            <p:cNvPr id="506" name="CuadroTexto 395">
              <a:extLst>
                <a:ext uri="{FF2B5EF4-FFF2-40B4-BE49-F238E27FC236}">
                  <a16:creationId xmlns:a16="http://schemas.microsoft.com/office/drawing/2014/main" id="{D8AE15C6-4046-5842-8CB6-842A9ADD6E47}"/>
                </a:ext>
              </a:extLst>
            </p:cNvPr>
            <p:cNvSpPr txBox="1"/>
            <p:nvPr/>
          </p:nvSpPr>
          <p:spPr>
            <a:xfrm>
              <a:off x="6191338" y="1120846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07" name="Rectangle 56">
              <a:extLst>
                <a:ext uri="{FF2B5EF4-FFF2-40B4-BE49-F238E27FC236}">
                  <a16:creationId xmlns:a16="http://schemas.microsoft.com/office/drawing/2014/main" id="{E5ED5596-65C4-F548-BA07-EFB48BC1CA32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8" name="Group 54">
            <a:extLst>
              <a:ext uri="{FF2B5EF4-FFF2-40B4-BE49-F238E27FC236}">
                <a16:creationId xmlns:a16="http://schemas.microsoft.com/office/drawing/2014/main" id="{B5CBE5A1-6C56-5447-A2D4-BBD536D8B9C6}"/>
              </a:ext>
            </a:extLst>
          </p:cNvPr>
          <p:cNvGrpSpPr/>
          <p:nvPr/>
        </p:nvGrpSpPr>
        <p:grpSpPr>
          <a:xfrm>
            <a:off x="2638385" y="10337422"/>
            <a:ext cx="3676939" cy="1214803"/>
            <a:chOff x="5517310" y="11208467"/>
            <a:chExt cx="3676939" cy="1214803"/>
          </a:xfrm>
        </p:grpSpPr>
        <p:sp>
          <p:nvSpPr>
            <p:cNvPr id="509" name="CuadroTexto 395">
              <a:extLst>
                <a:ext uri="{FF2B5EF4-FFF2-40B4-BE49-F238E27FC236}">
                  <a16:creationId xmlns:a16="http://schemas.microsoft.com/office/drawing/2014/main" id="{01151F75-DD50-754C-948C-7ED607D098B0}"/>
                </a:ext>
              </a:extLst>
            </p:cNvPr>
            <p:cNvSpPr txBox="1"/>
            <p:nvPr/>
          </p:nvSpPr>
          <p:spPr>
            <a:xfrm>
              <a:off x="6191338" y="11208467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10" name="Rectangle 56">
              <a:extLst>
                <a:ext uri="{FF2B5EF4-FFF2-40B4-BE49-F238E27FC236}">
                  <a16:creationId xmlns:a16="http://schemas.microsoft.com/office/drawing/2014/main" id="{4920D1E9-1862-5C4C-9EAF-C75D81680FEE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C9EA9302-2D3B-2F42-BD2F-24208E9FFD2E}"/>
              </a:ext>
            </a:extLst>
          </p:cNvPr>
          <p:cNvGrpSpPr/>
          <p:nvPr/>
        </p:nvGrpSpPr>
        <p:grpSpPr>
          <a:xfrm>
            <a:off x="2671809" y="483621"/>
            <a:ext cx="19041035" cy="2561450"/>
            <a:chOff x="2668308" y="861425"/>
            <a:chExt cx="19041035" cy="2561450"/>
          </a:xfrm>
        </p:grpSpPr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3224EE75-563E-414A-9322-016810CC6E42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600E7797-F006-8342-BD6E-1A2C70E4BFA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1">
            <a:extLst>
              <a:ext uri="{FF2B5EF4-FFF2-40B4-BE49-F238E27FC236}">
                <a16:creationId xmlns:a16="http://schemas.microsoft.com/office/drawing/2014/main" id="{4E23EB3E-770C-034C-94EE-73ED24945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338" y="4220132"/>
            <a:ext cx="4051396" cy="4051399"/>
          </a:xfrm>
          <a:custGeom>
            <a:avLst/>
            <a:gdLst>
              <a:gd name="T0" fmla="*/ 3796 w 3797"/>
              <a:gd name="T1" fmla="*/ 1897 h 3795"/>
              <a:gd name="T2" fmla="*/ 3796 w 3797"/>
              <a:gd name="T3" fmla="*/ 1897 h 3795"/>
              <a:gd name="T4" fmla="*/ 1898 w 3797"/>
              <a:gd name="T5" fmla="*/ 3794 h 3795"/>
              <a:gd name="T6" fmla="*/ 0 w 3797"/>
              <a:gd name="T7" fmla="*/ 1897 h 3795"/>
              <a:gd name="T8" fmla="*/ 1898 w 3797"/>
              <a:gd name="T9" fmla="*/ 0 h 3795"/>
              <a:gd name="T10" fmla="*/ 3796 w 3797"/>
              <a:gd name="T11" fmla="*/ 1897 h 3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97" h="3795">
                <a:moveTo>
                  <a:pt x="3796" y="1897"/>
                </a:moveTo>
                <a:lnTo>
                  <a:pt x="3796" y="1897"/>
                </a:lnTo>
                <a:cubicBezTo>
                  <a:pt x="3796" y="2940"/>
                  <a:pt x="2942" y="3794"/>
                  <a:pt x="1898" y="3794"/>
                </a:cubicBezTo>
                <a:cubicBezTo>
                  <a:pt x="846" y="3794"/>
                  <a:pt x="0" y="2940"/>
                  <a:pt x="0" y="1897"/>
                </a:cubicBezTo>
                <a:cubicBezTo>
                  <a:pt x="0" y="845"/>
                  <a:pt x="846" y="0"/>
                  <a:pt x="1898" y="0"/>
                </a:cubicBezTo>
                <a:cubicBezTo>
                  <a:pt x="2942" y="0"/>
                  <a:pt x="3796" y="845"/>
                  <a:pt x="3796" y="1897"/>
                </a:cubicBezTo>
              </a:path>
            </a:pathLst>
          </a:custGeom>
          <a:noFill/>
          <a:ln w="34925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">
            <a:extLst>
              <a:ext uri="{FF2B5EF4-FFF2-40B4-BE49-F238E27FC236}">
                <a16:creationId xmlns:a16="http://schemas.microsoft.com/office/drawing/2014/main" id="{D8FDD6E1-14E3-1743-8400-21F936EF1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030" y="4220132"/>
            <a:ext cx="4051396" cy="4051399"/>
          </a:xfrm>
          <a:custGeom>
            <a:avLst/>
            <a:gdLst>
              <a:gd name="T0" fmla="*/ 3794 w 3795"/>
              <a:gd name="T1" fmla="*/ 1897 h 3795"/>
              <a:gd name="T2" fmla="*/ 3794 w 3795"/>
              <a:gd name="T3" fmla="*/ 1897 h 3795"/>
              <a:gd name="T4" fmla="*/ 1897 w 3795"/>
              <a:gd name="T5" fmla="*/ 3794 h 3795"/>
              <a:gd name="T6" fmla="*/ 0 w 3795"/>
              <a:gd name="T7" fmla="*/ 1897 h 3795"/>
              <a:gd name="T8" fmla="*/ 1897 w 3795"/>
              <a:gd name="T9" fmla="*/ 0 h 3795"/>
              <a:gd name="T10" fmla="*/ 3794 w 3795"/>
              <a:gd name="T11" fmla="*/ 1897 h 3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95" h="3795">
                <a:moveTo>
                  <a:pt x="3794" y="1897"/>
                </a:moveTo>
                <a:lnTo>
                  <a:pt x="3794" y="1897"/>
                </a:lnTo>
                <a:cubicBezTo>
                  <a:pt x="3794" y="2940"/>
                  <a:pt x="2940" y="3794"/>
                  <a:pt x="1897" y="3794"/>
                </a:cubicBezTo>
                <a:cubicBezTo>
                  <a:pt x="844" y="3794"/>
                  <a:pt x="0" y="2940"/>
                  <a:pt x="0" y="1897"/>
                </a:cubicBezTo>
                <a:cubicBezTo>
                  <a:pt x="0" y="845"/>
                  <a:pt x="844" y="0"/>
                  <a:pt x="1897" y="0"/>
                </a:cubicBezTo>
                <a:cubicBezTo>
                  <a:pt x="2940" y="0"/>
                  <a:pt x="3794" y="845"/>
                  <a:pt x="3794" y="1897"/>
                </a:cubicBezTo>
              </a:path>
            </a:pathLst>
          </a:custGeom>
          <a:noFill/>
          <a:ln w="34925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3">
            <a:extLst>
              <a:ext uri="{FF2B5EF4-FFF2-40B4-BE49-F238E27FC236}">
                <a16:creationId xmlns:a16="http://schemas.microsoft.com/office/drawing/2014/main" id="{2CF0F4C5-5425-F742-8AB4-694749B6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338" y="8685611"/>
            <a:ext cx="4051396" cy="4051396"/>
          </a:xfrm>
          <a:custGeom>
            <a:avLst/>
            <a:gdLst>
              <a:gd name="T0" fmla="*/ 3796 w 3797"/>
              <a:gd name="T1" fmla="*/ 1897 h 3796"/>
              <a:gd name="T2" fmla="*/ 3796 w 3797"/>
              <a:gd name="T3" fmla="*/ 1897 h 3796"/>
              <a:gd name="T4" fmla="*/ 1898 w 3797"/>
              <a:gd name="T5" fmla="*/ 3795 h 3796"/>
              <a:gd name="T6" fmla="*/ 0 w 3797"/>
              <a:gd name="T7" fmla="*/ 1897 h 3796"/>
              <a:gd name="T8" fmla="*/ 1898 w 3797"/>
              <a:gd name="T9" fmla="*/ 0 h 3796"/>
              <a:gd name="T10" fmla="*/ 3796 w 3797"/>
              <a:gd name="T11" fmla="*/ 1897 h 3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97" h="3796">
                <a:moveTo>
                  <a:pt x="3796" y="1897"/>
                </a:moveTo>
                <a:lnTo>
                  <a:pt x="3796" y="1897"/>
                </a:lnTo>
                <a:cubicBezTo>
                  <a:pt x="3796" y="2941"/>
                  <a:pt x="2942" y="3795"/>
                  <a:pt x="1898" y="3795"/>
                </a:cubicBezTo>
                <a:cubicBezTo>
                  <a:pt x="846" y="3795"/>
                  <a:pt x="0" y="2941"/>
                  <a:pt x="0" y="1897"/>
                </a:cubicBezTo>
                <a:cubicBezTo>
                  <a:pt x="0" y="845"/>
                  <a:pt x="846" y="0"/>
                  <a:pt x="1898" y="0"/>
                </a:cubicBezTo>
                <a:cubicBezTo>
                  <a:pt x="2942" y="0"/>
                  <a:pt x="3796" y="845"/>
                  <a:pt x="3796" y="1897"/>
                </a:cubicBezTo>
              </a:path>
            </a:pathLst>
          </a:custGeom>
          <a:noFill/>
          <a:ln w="34925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4">
            <a:extLst>
              <a:ext uri="{FF2B5EF4-FFF2-40B4-BE49-F238E27FC236}">
                <a16:creationId xmlns:a16="http://schemas.microsoft.com/office/drawing/2014/main" id="{691A8BFC-04D0-EF43-AE20-35D740BE2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030" y="8685611"/>
            <a:ext cx="4051396" cy="4051396"/>
          </a:xfrm>
          <a:custGeom>
            <a:avLst/>
            <a:gdLst>
              <a:gd name="T0" fmla="*/ 3794 w 3795"/>
              <a:gd name="T1" fmla="*/ 1897 h 3796"/>
              <a:gd name="T2" fmla="*/ 3794 w 3795"/>
              <a:gd name="T3" fmla="*/ 1897 h 3796"/>
              <a:gd name="T4" fmla="*/ 1897 w 3795"/>
              <a:gd name="T5" fmla="*/ 3795 h 3796"/>
              <a:gd name="T6" fmla="*/ 0 w 3795"/>
              <a:gd name="T7" fmla="*/ 1897 h 3796"/>
              <a:gd name="T8" fmla="*/ 1897 w 3795"/>
              <a:gd name="T9" fmla="*/ 0 h 3796"/>
              <a:gd name="T10" fmla="*/ 3794 w 3795"/>
              <a:gd name="T11" fmla="*/ 1897 h 3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95" h="3796">
                <a:moveTo>
                  <a:pt x="3794" y="1897"/>
                </a:moveTo>
                <a:lnTo>
                  <a:pt x="3794" y="1897"/>
                </a:lnTo>
                <a:cubicBezTo>
                  <a:pt x="3794" y="2941"/>
                  <a:pt x="2940" y="3795"/>
                  <a:pt x="1897" y="3795"/>
                </a:cubicBezTo>
                <a:cubicBezTo>
                  <a:pt x="844" y="3795"/>
                  <a:pt x="0" y="2941"/>
                  <a:pt x="0" y="1897"/>
                </a:cubicBezTo>
                <a:cubicBezTo>
                  <a:pt x="0" y="845"/>
                  <a:pt x="844" y="0"/>
                  <a:pt x="1897" y="0"/>
                </a:cubicBezTo>
                <a:cubicBezTo>
                  <a:pt x="2940" y="0"/>
                  <a:pt x="3794" y="845"/>
                  <a:pt x="3794" y="1897"/>
                </a:cubicBezTo>
              </a:path>
            </a:pathLst>
          </a:custGeom>
          <a:noFill/>
          <a:ln w="34925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841EF92F-3B96-9441-857F-6550796FC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700" y="4210721"/>
            <a:ext cx="8493350" cy="3204417"/>
          </a:xfrm>
          <a:custGeom>
            <a:avLst/>
            <a:gdLst>
              <a:gd name="T0" fmla="*/ 0 w 7961"/>
              <a:gd name="T1" fmla="*/ 3003 h 3004"/>
              <a:gd name="T2" fmla="*/ 612 w 7961"/>
              <a:gd name="T3" fmla="*/ 1960 h 3004"/>
              <a:gd name="T4" fmla="*/ 1655 w 7961"/>
              <a:gd name="T5" fmla="*/ 1430 h 3004"/>
              <a:gd name="T6" fmla="*/ 2294 w 7961"/>
              <a:gd name="T7" fmla="*/ 485 h 3004"/>
              <a:gd name="T8" fmla="*/ 2456 w 7961"/>
              <a:gd name="T9" fmla="*/ 63 h 3004"/>
              <a:gd name="T10" fmla="*/ 3994 w 7961"/>
              <a:gd name="T11" fmla="*/ 0 h 3004"/>
              <a:gd name="T12" fmla="*/ 4299 w 7961"/>
              <a:gd name="T13" fmla="*/ 440 h 3004"/>
              <a:gd name="T14" fmla="*/ 4901 w 7961"/>
              <a:gd name="T15" fmla="*/ 773 h 3004"/>
              <a:gd name="T16" fmla="*/ 5189 w 7961"/>
              <a:gd name="T17" fmla="*/ 1142 h 3004"/>
              <a:gd name="T18" fmla="*/ 5828 w 7961"/>
              <a:gd name="T19" fmla="*/ 1511 h 3004"/>
              <a:gd name="T20" fmla="*/ 6107 w 7961"/>
              <a:gd name="T21" fmla="*/ 2023 h 3004"/>
              <a:gd name="T22" fmla="*/ 6574 w 7961"/>
              <a:gd name="T23" fmla="*/ 1826 h 3004"/>
              <a:gd name="T24" fmla="*/ 7015 w 7961"/>
              <a:gd name="T25" fmla="*/ 2050 h 3004"/>
              <a:gd name="T26" fmla="*/ 7150 w 7961"/>
              <a:gd name="T27" fmla="*/ 2338 h 3004"/>
              <a:gd name="T28" fmla="*/ 7474 w 7961"/>
              <a:gd name="T29" fmla="*/ 2266 h 3004"/>
              <a:gd name="T30" fmla="*/ 7878 w 7961"/>
              <a:gd name="T31" fmla="*/ 2671 h 3004"/>
              <a:gd name="T32" fmla="*/ 7960 w 7961"/>
              <a:gd name="T33" fmla="*/ 3003 h 3004"/>
              <a:gd name="T34" fmla="*/ 0 w 7961"/>
              <a:gd name="T35" fmla="*/ 3003 h 3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961" h="3004">
                <a:moveTo>
                  <a:pt x="0" y="3003"/>
                </a:moveTo>
                <a:lnTo>
                  <a:pt x="612" y="1960"/>
                </a:lnTo>
                <a:lnTo>
                  <a:pt x="1655" y="1430"/>
                </a:lnTo>
                <a:lnTo>
                  <a:pt x="2294" y="485"/>
                </a:lnTo>
                <a:lnTo>
                  <a:pt x="2456" y="63"/>
                </a:lnTo>
                <a:lnTo>
                  <a:pt x="3994" y="0"/>
                </a:lnTo>
                <a:lnTo>
                  <a:pt x="4299" y="440"/>
                </a:lnTo>
                <a:lnTo>
                  <a:pt x="4901" y="773"/>
                </a:lnTo>
                <a:lnTo>
                  <a:pt x="5189" y="1142"/>
                </a:lnTo>
                <a:lnTo>
                  <a:pt x="5828" y="1511"/>
                </a:lnTo>
                <a:lnTo>
                  <a:pt x="6107" y="2023"/>
                </a:lnTo>
                <a:lnTo>
                  <a:pt x="6574" y="1826"/>
                </a:lnTo>
                <a:lnTo>
                  <a:pt x="7015" y="2050"/>
                </a:lnTo>
                <a:lnTo>
                  <a:pt x="7150" y="2338"/>
                </a:lnTo>
                <a:lnTo>
                  <a:pt x="7474" y="2266"/>
                </a:lnTo>
                <a:lnTo>
                  <a:pt x="7878" y="2671"/>
                </a:lnTo>
                <a:lnTo>
                  <a:pt x="7960" y="3003"/>
                </a:lnTo>
                <a:lnTo>
                  <a:pt x="0" y="30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099AEC6A-38FA-FE45-AF25-86159B68F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932" y="7415138"/>
            <a:ext cx="8474528" cy="5891231"/>
          </a:xfrm>
          <a:custGeom>
            <a:avLst/>
            <a:gdLst>
              <a:gd name="T0" fmla="*/ 0 w 7942"/>
              <a:gd name="T1" fmla="*/ 0 h 5523"/>
              <a:gd name="T2" fmla="*/ 7941 w 7942"/>
              <a:gd name="T3" fmla="*/ 0 h 5523"/>
              <a:gd name="T4" fmla="*/ 7519 w 7942"/>
              <a:gd name="T5" fmla="*/ 1250 h 5523"/>
              <a:gd name="T6" fmla="*/ 6466 w 7942"/>
              <a:gd name="T7" fmla="*/ 2185 h 5523"/>
              <a:gd name="T8" fmla="*/ 6314 w 7942"/>
              <a:gd name="T9" fmla="*/ 3345 h 5523"/>
              <a:gd name="T10" fmla="*/ 5414 w 7942"/>
              <a:gd name="T11" fmla="*/ 4595 h 5523"/>
              <a:gd name="T12" fmla="*/ 5072 w 7942"/>
              <a:gd name="T13" fmla="*/ 4002 h 5523"/>
              <a:gd name="T14" fmla="*/ 4731 w 7942"/>
              <a:gd name="T15" fmla="*/ 4451 h 5523"/>
              <a:gd name="T16" fmla="*/ 4111 w 7942"/>
              <a:gd name="T17" fmla="*/ 4658 h 5523"/>
              <a:gd name="T18" fmla="*/ 3418 w 7942"/>
              <a:gd name="T19" fmla="*/ 5522 h 5523"/>
              <a:gd name="T20" fmla="*/ 2348 w 7942"/>
              <a:gd name="T21" fmla="*/ 4352 h 5523"/>
              <a:gd name="T22" fmla="*/ 1745 w 7942"/>
              <a:gd name="T23" fmla="*/ 2338 h 5523"/>
              <a:gd name="T24" fmla="*/ 792 w 7942"/>
              <a:gd name="T25" fmla="*/ 1484 h 5523"/>
              <a:gd name="T26" fmla="*/ 0 w 7942"/>
              <a:gd name="T27" fmla="*/ 0 h 5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942" h="5523">
                <a:moveTo>
                  <a:pt x="0" y="0"/>
                </a:moveTo>
                <a:lnTo>
                  <a:pt x="7941" y="0"/>
                </a:lnTo>
                <a:lnTo>
                  <a:pt x="7519" y="1250"/>
                </a:lnTo>
                <a:lnTo>
                  <a:pt x="6466" y="2185"/>
                </a:lnTo>
                <a:lnTo>
                  <a:pt x="6314" y="3345"/>
                </a:lnTo>
                <a:lnTo>
                  <a:pt x="5414" y="4595"/>
                </a:lnTo>
                <a:lnTo>
                  <a:pt x="5072" y="4002"/>
                </a:lnTo>
                <a:lnTo>
                  <a:pt x="4731" y="4451"/>
                </a:lnTo>
                <a:lnTo>
                  <a:pt x="4111" y="4658"/>
                </a:lnTo>
                <a:lnTo>
                  <a:pt x="3418" y="5522"/>
                </a:lnTo>
                <a:lnTo>
                  <a:pt x="2348" y="4352"/>
                </a:lnTo>
                <a:lnTo>
                  <a:pt x="1745" y="2338"/>
                </a:lnTo>
                <a:lnTo>
                  <a:pt x="792" y="148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7">
            <a:extLst>
              <a:ext uri="{FF2B5EF4-FFF2-40B4-BE49-F238E27FC236}">
                <a16:creationId xmlns:a16="http://schemas.microsoft.com/office/drawing/2014/main" id="{34882C3E-BE11-FA47-BFD6-93E03C39A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932" y="5170634"/>
            <a:ext cx="8131028" cy="2244504"/>
          </a:xfrm>
          <a:custGeom>
            <a:avLst/>
            <a:gdLst>
              <a:gd name="T0" fmla="*/ 7618 w 7619"/>
              <a:gd name="T1" fmla="*/ 2104 h 2105"/>
              <a:gd name="T2" fmla="*/ 7132 w 7619"/>
              <a:gd name="T3" fmla="*/ 1745 h 2105"/>
              <a:gd name="T4" fmla="*/ 6565 w 7619"/>
              <a:gd name="T5" fmla="*/ 1924 h 2105"/>
              <a:gd name="T6" fmla="*/ 6124 w 7619"/>
              <a:gd name="T7" fmla="*/ 1511 h 2105"/>
              <a:gd name="T8" fmla="*/ 5648 w 7619"/>
              <a:gd name="T9" fmla="*/ 1367 h 2105"/>
              <a:gd name="T10" fmla="*/ 5072 w 7619"/>
              <a:gd name="T11" fmla="*/ 836 h 2105"/>
              <a:gd name="T12" fmla="*/ 4721 w 7619"/>
              <a:gd name="T13" fmla="*/ 1358 h 2105"/>
              <a:gd name="T14" fmla="*/ 4371 w 7619"/>
              <a:gd name="T15" fmla="*/ 828 h 2105"/>
              <a:gd name="T16" fmla="*/ 4003 w 7619"/>
              <a:gd name="T17" fmla="*/ 1951 h 2105"/>
              <a:gd name="T18" fmla="*/ 3796 w 7619"/>
              <a:gd name="T19" fmla="*/ 1790 h 2105"/>
              <a:gd name="T20" fmla="*/ 3508 w 7619"/>
              <a:gd name="T21" fmla="*/ 1448 h 2105"/>
              <a:gd name="T22" fmla="*/ 3517 w 7619"/>
              <a:gd name="T23" fmla="*/ 0 h 2105"/>
              <a:gd name="T24" fmla="*/ 3337 w 7619"/>
              <a:gd name="T25" fmla="*/ 477 h 2105"/>
              <a:gd name="T26" fmla="*/ 3274 w 7619"/>
              <a:gd name="T27" fmla="*/ 1349 h 2105"/>
              <a:gd name="T28" fmla="*/ 2951 w 7619"/>
              <a:gd name="T29" fmla="*/ 1897 h 2105"/>
              <a:gd name="T30" fmla="*/ 2843 w 7619"/>
              <a:gd name="T31" fmla="*/ 1915 h 2105"/>
              <a:gd name="T32" fmla="*/ 2699 w 7619"/>
              <a:gd name="T33" fmla="*/ 1412 h 2105"/>
              <a:gd name="T34" fmla="*/ 2537 w 7619"/>
              <a:gd name="T35" fmla="*/ 1358 h 2105"/>
              <a:gd name="T36" fmla="*/ 2429 w 7619"/>
              <a:gd name="T37" fmla="*/ 441 h 2105"/>
              <a:gd name="T38" fmla="*/ 1826 w 7619"/>
              <a:gd name="T39" fmla="*/ 1565 h 2105"/>
              <a:gd name="T40" fmla="*/ 1583 w 7619"/>
              <a:gd name="T41" fmla="*/ 1214 h 2105"/>
              <a:gd name="T42" fmla="*/ 1494 w 7619"/>
              <a:gd name="T43" fmla="*/ 1430 h 2105"/>
              <a:gd name="T44" fmla="*/ 1242 w 7619"/>
              <a:gd name="T45" fmla="*/ 1610 h 2105"/>
              <a:gd name="T46" fmla="*/ 1143 w 7619"/>
              <a:gd name="T47" fmla="*/ 1897 h 2105"/>
              <a:gd name="T48" fmla="*/ 1044 w 7619"/>
              <a:gd name="T49" fmla="*/ 1574 h 2105"/>
              <a:gd name="T50" fmla="*/ 702 w 7619"/>
              <a:gd name="T51" fmla="*/ 1664 h 2105"/>
              <a:gd name="T52" fmla="*/ 72 w 7619"/>
              <a:gd name="T53" fmla="*/ 1978 h 2105"/>
              <a:gd name="T54" fmla="*/ 0 w 7619"/>
              <a:gd name="T55" fmla="*/ 2104 h 2105"/>
              <a:gd name="T56" fmla="*/ 7618 w 7619"/>
              <a:gd name="T57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619" h="2105">
                <a:moveTo>
                  <a:pt x="7618" y="2104"/>
                </a:moveTo>
                <a:lnTo>
                  <a:pt x="7132" y="1745"/>
                </a:lnTo>
                <a:lnTo>
                  <a:pt x="6565" y="1924"/>
                </a:lnTo>
                <a:lnTo>
                  <a:pt x="6124" y="1511"/>
                </a:lnTo>
                <a:lnTo>
                  <a:pt x="5648" y="1367"/>
                </a:lnTo>
                <a:lnTo>
                  <a:pt x="5072" y="836"/>
                </a:lnTo>
                <a:lnTo>
                  <a:pt x="4721" y="1358"/>
                </a:lnTo>
                <a:lnTo>
                  <a:pt x="4371" y="828"/>
                </a:lnTo>
                <a:lnTo>
                  <a:pt x="4003" y="1951"/>
                </a:lnTo>
                <a:lnTo>
                  <a:pt x="3796" y="1790"/>
                </a:lnTo>
                <a:lnTo>
                  <a:pt x="3508" y="1448"/>
                </a:lnTo>
                <a:lnTo>
                  <a:pt x="3517" y="0"/>
                </a:lnTo>
                <a:lnTo>
                  <a:pt x="3337" y="477"/>
                </a:lnTo>
                <a:lnTo>
                  <a:pt x="3274" y="1349"/>
                </a:lnTo>
                <a:lnTo>
                  <a:pt x="2951" y="1897"/>
                </a:lnTo>
                <a:lnTo>
                  <a:pt x="2843" y="1915"/>
                </a:lnTo>
                <a:lnTo>
                  <a:pt x="2699" y="1412"/>
                </a:lnTo>
                <a:lnTo>
                  <a:pt x="2537" y="1358"/>
                </a:lnTo>
                <a:lnTo>
                  <a:pt x="2429" y="441"/>
                </a:lnTo>
                <a:lnTo>
                  <a:pt x="1826" y="1565"/>
                </a:lnTo>
                <a:lnTo>
                  <a:pt x="1583" y="1214"/>
                </a:lnTo>
                <a:lnTo>
                  <a:pt x="1494" y="1430"/>
                </a:lnTo>
                <a:lnTo>
                  <a:pt x="1242" y="1610"/>
                </a:lnTo>
                <a:lnTo>
                  <a:pt x="1143" y="1897"/>
                </a:lnTo>
                <a:lnTo>
                  <a:pt x="1044" y="1574"/>
                </a:lnTo>
                <a:lnTo>
                  <a:pt x="702" y="1664"/>
                </a:lnTo>
                <a:lnTo>
                  <a:pt x="72" y="1978"/>
                </a:lnTo>
                <a:lnTo>
                  <a:pt x="0" y="2104"/>
                </a:lnTo>
                <a:lnTo>
                  <a:pt x="7618" y="21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8">
            <a:extLst>
              <a:ext uri="{FF2B5EF4-FFF2-40B4-BE49-F238E27FC236}">
                <a16:creationId xmlns:a16="http://schemas.microsoft.com/office/drawing/2014/main" id="{CC1AFB3F-24CD-A943-8965-F36976875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932" y="7415138"/>
            <a:ext cx="8474528" cy="4663106"/>
          </a:xfrm>
          <a:custGeom>
            <a:avLst/>
            <a:gdLst>
              <a:gd name="T0" fmla="*/ 0 w 7942"/>
              <a:gd name="T1" fmla="*/ 0 h 4372"/>
              <a:gd name="T2" fmla="*/ 558 w 7942"/>
              <a:gd name="T3" fmla="*/ 512 h 4372"/>
              <a:gd name="T4" fmla="*/ 846 w 7942"/>
              <a:gd name="T5" fmla="*/ 512 h 4372"/>
              <a:gd name="T6" fmla="*/ 1053 w 7942"/>
              <a:gd name="T7" fmla="*/ 656 h 4372"/>
              <a:gd name="T8" fmla="*/ 1916 w 7942"/>
              <a:gd name="T9" fmla="*/ 656 h 4372"/>
              <a:gd name="T10" fmla="*/ 1916 w 7942"/>
              <a:gd name="T11" fmla="*/ 1394 h 4372"/>
              <a:gd name="T12" fmla="*/ 2195 w 7942"/>
              <a:gd name="T13" fmla="*/ 2023 h 4372"/>
              <a:gd name="T14" fmla="*/ 2393 w 7942"/>
              <a:gd name="T15" fmla="*/ 2797 h 4372"/>
              <a:gd name="T16" fmla="*/ 2348 w 7942"/>
              <a:gd name="T17" fmla="*/ 2005 h 4372"/>
              <a:gd name="T18" fmla="*/ 2222 w 7942"/>
              <a:gd name="T19" fmla="*/ 1466 h 4372"/>
              <a:gd name="T20" fmla="*/ 2393 w 7942"/>
              <a:gd name="T21" fmla="*/ 674 h 4372"/>
              <a:gd name="T22" fmla="*/ 2600 w 7942"/>
              <a:gd name="T23" fmla="*/ 1466 h 4372"/>
              <a:gd name="T24" fmla="*/ 3652 w 7942"/>
              <a:gd name="T25" fmla="*/ 2536 h 4372"/>
              <a:gd name="T26" fmla="*/ 3706 w 7942"/>
              <a:gd name="T27" fmla="*/ 3354 h 4372"/>
              <a:gd name="T28" fmla="*/ 4048 w 7942"/>
              <a:gd name="T29" fmla="*/ 4056 h 4372"/>
              <a:gd name="T30" fmla="*/ 4129 w 7942"/>
              <a:gd name="T31" fmla="*/ 3381 h 4372"/>
              <a:gd name="T32" fmla="*/ 4668 w 7942"/>
              <a:gd name="T33" fmla="*/ 2464 h 4372"/>
              <a:gd name="T34" fmla="*/ 4668 w 7942"/>
              <a:gd name="T35" fmla="*/ 1825 h 4372"/>
              <a:gd name="T36" fmla="*/ 4874 w 7942"/>
              <a:gd name="T37" fmla="*/ 1448 h 4372"/>
              <a:gd name="T38" fmla="*/ 4874 w 7942"/>
              <a:gd name="T39" fmla="*/ 1097 h 4372"/>
              <a:gd name="T40" fmla="*/ 5315 w 7942"/>
              <a:gd name="T41" fmla="*/ 962 h 4372"/>
              <a:gd name="T42" fmla="*/ 5639 w 7942"/>
              <a:gd name="T43" fmla="*/ 1448 h 4372"/>
              <a:gd name="T44" fmla="*/ 5477 w 7942"/>
              <a:gd name="T45" fmla="*/ 2464 h 4372"/>
              <a:gd name="T46" fmla="*/ 5702 w 7942"/>
              <a:gd name="T47" fmla="*/ 3004 h 4372"/>
              <a:gd name="T48" fmla="*/ 5576 w 7942"/>
              <a:gd name="T49" fmla="*/ 4371 h 4372"/>
              <a:gd name="T50" fmla="*/ 6314 w 7942"/>
              <a:gd name="T51" fmla="*/ 3345 h 4372"/>
              <a:gd name="T52" fmla="*/ 6475 w 7942"/>
              <a:gd name="T53" fmla="*/ 2212 h 4372"/>
              <a:gd name="T54" fmla="*/ 7519 w 7942"/>
              <a:gd name="T55" fmla="*/ 1250 h 4372"/>
              <a:gd name="T56" fmla="*/ 7941 w 7942"/>
              <a:gd name="T57" fmla="*/ 0 h 4372"/>
              <a:gd name="T58" fmla="*/ 0 w 7942"/>
              <a:gd name="T59" fmla="*/ 0 h 4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942" h="4372">
                <a:moveTo>
                  <a:pt x="0" y="0"/>
                </a:moveTo>
                <a:lnTo>
                  <a:pt x="558" y="512"/>
                </a:lnTo>
                <a:lnTo>
                  <a:pt x="846" y="512"/>
                </a:lnTo>
                <a:lnTo>
                  <a:pt x="1053" y="656"/>
                </a:lnTo>
                <a:lnTo>
                  <a:pt x="1916" y="656"/>
                </a:lnTo>
                <a:lnTo>
                  <a:pt x="1916" y="1394"/>
                </a:lnTo>
                <a:lnTo>
                  <a:pt x="2195" y="2023"/>
                </a:lnTo>
                <a:lnTo>
                  <a:pt x="2393" y="2797"/>
                </a:lnTo>
                <a:lnTo>
                  <a:pt x="2348" y="2005"/>
                </a:lnTo>
                <a:lnTo>
                  <a:pt x="2222" y="1466"/>
                </a:lnTo>
                <a:lnTo>
                  <a:pt x="2393" y="674"/>
                </a:lnTo>
                <a:lnTo>
                  <a:pt x="2600" y="1466"/>
                </a:lnTo>
                <a:lnTo>
                  <a:pt x="3652" y="2536"/>
                </a:lnTo>
                <a:lnTo>
                  <a:pt x="3706" y="3354"/>
                </a:lnTo>
                <a:lnTo>
                  <a:pt x="4048" y="4056"/>
                </a:lnTo>
                <a:lnTo>
                  <a:pt x="4129" y="3381"/>
                </a:lnTo>
                <a:lnTo>
                  <a:pt x="4668" y="2464"/>
                </a:lnTo>
                <a:lnTo>
                  <a:pt x="4668" y="1825"/>
                </a:lnTo>
                <a:lnTo>
                  <a:pt x="4874" y="1448"/>
                </a:lnTo>
                <a:lnTo>
                  <a:pt x="4874" y="1097"/>
                </a:lnTo>
                <a:lnTo>
                  <a:pt x="5315" y="962"/>
                </a:lnTo>
                <a:lnTo>
                  <a:pt x="5639" y="1448"/>
                </a:lnTo>
                <a:lnTo>
                  <a:pt x="5477" y="2464"/>
                </a:lnTo>
                <a:lnTo>
                  <a:pt x="5702" y="3004"/>
                </a:lnTo>
                <a:lnTo>
                  <a:pt x="5576" y="4371"/>
                </a:lnTo>
                <a:lnTo>
                  <a:pt x="6314" y="3345"/>
                </a:lnTo>
                <a:lnTo>
                  <a:pt x="6475" y="2212"/>
                </a:lnTo>
                <a:lnTo>
                  <a:pt x="7519" y="1250"/>
                </a:lnTo>
                <a:lnTo>
                  <a:pt x="7941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18">
            <a:extLst>
              <a:ext uri="{FF2B5EF4-FFF2-40B4-BE49-F238E27FC236}">
                <a16:creationId xmlns:a16="http://schemas.microsoft.com/office/drawing/2014/main" id="{3ED53A46-3845-304C-898A-C8DA397FB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714" y="4182488"/>
            <a:ext cx="1218712" cy="1218715"/>
          </a:xfrm>
          <a:custGeom>
            <a:avLst/>
            <a:gdLst>
              <a:gd name="T0" fmla="*/ 1142 w 1143"/>
              <a:gd name="T1" fmla="*/ 575 h 1143"/>
              <a:gd name="T2" fmla="*/ 1142 w 1143"/>
              <a:gd name="T3" fmla="*/ 575 h 1143"/>
              <a:gd name="T4" fmla="*/ 567 w 1143"/>
              <a:gd name="T5" fmla="*/ 1142 h 1143"/>
              <a:gd name="T6" fmla="*/ 0 w 1143"/>
              <a:gd name="T7" fmla="*/ 575 h 1143"/>
              <a:gd name="T8" fmla="*/ 567 w 1143"/>
              <a:gd name="T9" fmla="*/ 0 h 1143"/>
              <a:gd name="T10" fmla="*/ 1142 w 1143"/>
              <a:gd name="T11" fmla="*/ 575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3" h="1143">
                <a:moveTo>
                  <a:pt x="1142" y="575"/>
                </a:moveTo>
                <a:lnTo>
                  <a:pt x="1142" y="575"/>
                </a:lnTo>
                <a:cubicBezTo>
                  <a:pt x="1142" y="890"/>
                  <a:pt x="882" y="1142"/>
                  <a:pt x="567" y="1142"/>
                </a:cubicBezTo>
                <a:cubicBezTo>
                  <a:pt x="252" y="1142"/>
                  <a:pt x="0" y="890"/>
                  <a:pt x="0" y="575"/>
                </a:cubicBezTo>
                <a:cubicBezTo>
                  <a:pt x="0" y="261"/>
                  <a:pt x="252" y="0"/>
                  <a:pt x="567" y="0"/>
                </a:cubicBezTo>
                <a:cubicBezTo>
                  <a:pt x="882" y="0"/>
                  <a:pt x="1142" y="261"/>
                  <a:pt x="1142" y="575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19">
            <a:extLst>
              <a:ext uri="{FF2B5EF4-FFF2-40B4-BE49-F238E27FC236}">
                <a16:creationId xmlns:a16="http://schemas.microsoft.com/office/drawing/2014/main" id="{438BDB6A-4B28-404E-86A5-8C9E1C514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338" y="4182488"/>
            <a:ext cx="1218712" cy="1218715"/>
          </a:xfrm>
          <a:custGeom>
            <a:avLst/>
            <a:gdLst>
              <a:gd name="T0" fmla="*/ 1143 w 1144"/>
              <a:gd name="T1" fmla="*/ 575 h 1143"/>
              <a:gd name="T2" fmla="*/ 1143 w 1144"/>
              <a:gd name="T3" fmla="*/ 575 h 1143"/>
              <a:gd name="T4" fmla="*/ 567 w 1144"/>
              <a:gd name="T5" fmla="*/ 1142 h 1143"/>
              <a:gd name="T6" fmla="*/ 0 w 1144"/>
              <a:gd name="T7" fmla="*/ 575 h 1143"/>
              <a:gd name="T8" fmla="*/ 567 w 1144"/>
              <a:gd name="T9" fmla="*/ 0 h 1143"/>
              <a:gd name="T10" fmla="*/ 1143 w 1144"/>
              <a:gd name="T11" fmla="*/ 575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143">
                <a:moveTo>
                  <a:pt x="1143" y="575"/>
                </a:moveTo>
                <a:lnTo>
                  <a:pt x="1143" y="575"/>
                </a:lnTo>
                <a:cubicBezTo>
                  <a:pt x="1143" y="890"/>
                  <a:pt x="882" y="1142"/>
                  <a:pt x="567" y="1142"/>
                </a:cubicBezTo>
                <a:cubicBezTo>
                  <a:pt x="252" y="1142"/>
                  <a:pt x="0" y="890"/>
                  <a:pt x="0" y="575"/>
                </a:cubicBezTo>
                <a:cubicBezTo>
                  <a:pt x="0" y="261"/>
                  <a:pt x="252" y="0"/>
                  <a:pt x="567" y="0"/>
                </a:cubicBezTo>
                <a:cubicBezTo>
                  <a:pt x="882" y="0"/>
                  <a:pt x="1143" y="261"/>
                  <a:pt x="1143" y="575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0">
            <a:extLst>
              <a:ext uri="{FF2B5EF4-FFF2-40B4-BE49-F238E27FC236}">
                <a16:creationId xmlns:a16="http://schemas.microsoft.com/office/drawing/2014/main" id="{841B2F0E-062F-A543-B99C-7AB2E3CAF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3260" y="10680724"/>
            <a:ext cx="1218712" cy="1218712"/>
          </a:xfrm>
          <a:custGeom>
            <a:avLst/>
            <a:gdLst>
              <a:gd name="T0" fmla="*/ 1142 w 1143"/>
              <a:gd name="T1" fmla="*/ 567 h 1144"/>
              <a:gd name="T2" fmla="*/ 1142 w 1143"/>
              <a:gd name="T3" fmla="*/ 567 h 1144"/>
              <a:gd name="T4" fmla="*/ 576 w 1143"/>
              <a:gd name="T5" fmla="*/ 1143 h 1144"/>
              <a:gd name="T6" fmla="*/ 0 w 1143"/>
              <a:gd name="T7" fmla="*/ 567 h 1144"/>
              <a:gd name="T8" fmla="*/ 576 w 1143"/>
              <a:gd name="T9" fmla="*/ 0 h 1144"/>
              <a:gd name="T10" fmla="*/ 1142 w 1143"/>
              <a:gd name="T11" fmla="*/ 567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3" h="1144">
                <a:moveTo>
                  <a:pt x="1142" y="567"/>
                </a:moveTo>
                <a:lnTo>
                  <a:pt x="1142" y="567"/>
                </a:lnTo>
                <a:cubicBezTo>
                  <a:pt x="1142" y="882"/>
                  <a:pt x="891" y="1143"/>
                  <a:pt x="576" y="1143"/>
                </a:cubicBezTo>
                <a:cubicBezTo>
                  <a:pt x="252" y="1143"/>
                  <a:pt x="0" y="882"/>
                  <a:pt x="0" y="567"/>
                </a:cubicBezTo>
                <a:cubicBezTo>
                  <a:pt x="0" y="252"/>
                  <a:pt x="252" y="0"/>
                  <a:pt x="576" y="0"/>
                </a:cubicBezTo>
                <a:cubicBezTo>
                  <a:pt x="891" y="0"/>
                  <a:pt x="1142" y="252"/>
                  <a:pt x="1142" y="567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21">
            <a:extLst>
              <a:ext uri="{FF2B5EF4-FFF2-40B4-BE49-F238E27FC236}">
                <a16:creationId xmlns:a16="http://schemas.microsoft.com/office/drawing/2014/main" id="{F184791F-8162-8A46-9A98-F9E8681A7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916" y="10680724"/>
            <a:ext cx="1218712" cy="1218712"/>
          </a:xfrm>
          <a:custGeom>
            <a:avLst/>
            <a:gdLst>
              <a:gd name="T0" fmla="*/ 1142 w 1143"/>
              <a:gd name="T1" fmla="*/ 567 h 1144"/>
              <a:gd name="T2" fmla="*/ 1142 w 1143"/>
              <a:gd name="T3" fmla="*/ 567 h 1144"/>
              <a:gd name="T4" fmla="*/ 575 w 1143"/>
              <a:gd name="T5" fmla="*/ 1143 h 1144"/>
              <a:gd name="T6" fmla="*/ 0 w 1143"/>
              <a:gd name="T7" fmla="*/ 567 h 1144"/>
              <a:gd name="T8" fmla="*/ 575 w 1143"/>
              <a:gd name="T9" fmla="*/ 0 h 1144"/>
              <a:gd name="T10" fmla="*/ 1142 w 1143"/>
              <a:gd name="T11" fmla="*/ 567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3" h="1144">
                <a:moveTo>
                  <a:pt x="1142" y="567"/>
                </a:moveTo>
                <a:lnTo>
                  <a:pt x="1142" y="567"/>
                </a:lnTo>
                <a:cubicBezTo>
                  <a:pt x="1142" y="882"/>
                  <a:pt x="890" y="1143"/>
                  <a:pt x="575" y="1143"/>
                </a:cubicBezTo>
                <a:cubicBezTo>
                  <a:pt x="261" y="1143"/>
                  <a:pt x="0" y="882"/>
                  <a:pt x="0" y="567"/>
                </a:cubicBezTo>
                <a:cubicBezTo>
                  <a:pt x="0" y="252"/>
                  <a:pt x="261" y="0"/>
                  <a:pt x="575" y="0"/>
                </a:cubicBezTo>
                <a:cubicBezTo>
                  <a:pt x="890" y="0"/>
                  <a:pt x="1142" y="252"/>
                  <a:pt x="1142" y="567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22">
            <a:extLst>
              <a:ext uri="{FF2B5EF4-FFF2-40B4-BE49-F238E27FC236}">
                <a16:creationId xmlns:a16="http://schemas.microsoft.com/office/drawing/2014/main" id="{6DB75439-19A2-9249-9004-8AE6D543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527" y="4808315"/>
            <a:ext cx="192922" cy="277620"/>
          </a:xfrm>
          <a:custGeom>
            <a:avLst/>
            <a:gdLst>
              <a:gd name="T0" fmla="*/ 180 w 181"/>
              <a:gd name="T1" fmla="*/ 261 h 262"/>
              <a:gd name="T2" fmla="*/ 180 w 181"/>
              <a:gd name="T3" fmla="*/ 261 h 262"/>
              <a:gd name="T4" fmla="*/ 0 w 181"/>
              <a:gd name="T5" fmla="*/ 261 h 262"/>
              <a:gd name="T6" fmla="*/ 0 w 181"/>
              <a:gd name="T7" fmla="*/ 36 h 262"/>
              <a:gd name="T8" fmla="*/ 36 w 181"/>
              <a:gd name="T9" fmla="*/ 0 h 262"/>
              <a:gd name="T10" fmla="*/ 135 w 181"/>
              <a:gd name="T11" fmla="*/ 0 h 262"/>
              <a:gd name="T12" fmla="*/ 180 w 181"/>
              <a:gd name="T13" fmla="*/ 36 h 262"/>
              <a:gd name="T14" fmla="*/ 180 w 181"/>
              <a:gd name="T15" fmla="*/ 261 h 262"/>
              <a:gd name="T16" fmla="*/ 36 w 181"/>
              <a:gd name="T17" fmla="*/ 225 h 262"/>
              <a:gd name="T18" fmla="*/ 36 w 181"/>
              <a:gd name="T19" fmla="*/ 225 h 262"/>
              <a:gd name="T20" fmla="*/ 144 w 181"/>
              <a:gd name="T21" fmla="*/ 225 h 262"/>
              <a:gd name="T22" fmla="*/ 144 w 181"/>
              <a:gd name="T23" fmla="*/ 36 h 262"/>
              <a:gd name="T24" fmla="*/ 135 w 181"/>
              <a:gd name="T25" fmla="*/ 36 h 262"/>
              <a:gd name="T26" fmla="*/ 36 w 181"/>
              <a:gd name="T27" fmla="*/ 36 h 262"/>
              <a:gd name="T28" fmla="*/ 36 w 181"/>
              <a:gd name="T29" fmla="*/ 36 h 262"/>
              <a:gd name="T30" fmla="*/ 36 w 181"/>
              <a:gd name="T31" fmla="*/ 225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262">
                <a:moveTo>
                  <a:pt x="180" y="261"/>
                </a:moveTo>
                <a:lnTo>
                  <a:pt x="180" y="261"/>
                </a:lnTo>
                <a:cubicBezTo>
                  <a:pt x="0" y="261"/>
                  <a:pt x="0" y="261"/>
                  <a:pt x="0" y="26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62" y="0"/>
                  <a:pt x="180" y="18"/>
                  <a:pt x="180" y="36"/>
                </a:cubicBezTo>
                <a:lnTo>
                  <a:pt x="180" y="261"/>
                </a:lnTo>
                <a:close/>
                <a:moveTo>
                  <a:pt x="36" y="225"/>
                </a:moveTo>
                <a:lnTo>
                  <a:pt x="36" y="225"/>
                </a:lnTo>
                <a:cubicBezTo>
                  <a:pt x="144" y="225"/>
                  <a:pt x="144" y="225"/>
                  <a:pt x="144" y="225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4" y="36"/>
                  <a:pt x="144" y="36"/>
                  <a:pt x="135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36"/>
                </a:lnTo>
                <a:lnTo>
                  <a:pt x="36" y="2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23">
            <a:extLst>
              <a:ext uri="{FF2B5EF4-FFF2-40B4-BE49-F238E27FC236}">
                <a16:creationId xmlns:a16="http://schemas.microsoft.com/office/drawing/2014/main" id="{FE9786F1-47E3-9145-B954-E29C0498E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424" y="4728321"/>
            <a:ext cx="559951" cy="357615"/>
          </a:xfrm>
          <a:custGeom>
            <a:avLst/>
            <a:gdLst>
              <a:gd name="T0" fmla="*/ 468 w 523"/>
              <a:gd name="T1" fmla="*/ 333 h 334"/>
              <a:gd name="T2" fmla="*/ 468 w 523"/>
              <a:gd name="T3" fmla="*/ 333 h 334"/>
              <a:gd name="T4" fmla="*/ 54 w 523"/>
              <a:gd name="T5" fmla="*/ 333 h 334"/>
              <a:gd name="T6" fmla="*/ 0 w 523"/>
              <a:gd name="T7" fmla="*/ 279 h 334"/>
              <a:gd name="T8" fmla="*/ 0 w 523"/>
              <a:gd name="T9" fmla="*/ 63 h 334"/>
              <a:gd name="T10" fmla="*/ 18 w 523"/>
              <a:gd name="T11" fmla="*/ 46 h 334"/>
              <a:gd name="T12" fmla="*/ 18 w 523"/>
              <a:gd name="T13" fmla="*/ 46 h 334"/>
              <a:gd name="T14" fmla="*/ 45 w 523"/>
              <a:gd name="T15" fmla="*/ 63 h 334"/>
              <a:gd name="T16" fmla="*/ 45 w 523"/>
              <a:gd name="T17" fmla="*/ 279 h 334"/>
              <a:gd name="T18" fmla="*/ 54 w 523"/>
              <a:gd name="T19" fmla="*/ 288 h 334"/>
              <a:gd name="T20" fmla="*/ 468 w 523"/>
              <a:gd name="T21" fmla="*/ 288 h 334"/>
              <a:gd name="T22" fmla="*/ 477 w 523"/>
              <a:gd name="T23" fmla="*/ 279 h 334"/>
              <a:gd name="T24" fmla="*/ 477 w 523"/>
              <a:gd name="T25" fmla="*/ 0 h 334"/>
              <a:gd name="T26" fmla="*/ 522 w 523"/>
              <a:gd name="T27" fmla="*/ 0 h 334"/>
              <a:gd name="T28" fmla="*/ 522 w 523"/>
              <a:gd name="T29" fmla="*/ 279 h 334"/>
              <a:gd name="T30" fmla="*/ 468 w 523"/>
              <a:gd name="T31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3" h="334">
                <a:moveTo>
                  <a:pt x="468" y="333"/>
                </a:moveTo>
                <a:lnTo>
                  <a:pt x="468" y="333"/>
                </a:lnTo>
                <a:cubicBezTo>
                  <a:pt x="54" y="333"/>
                  <a:pt x="54" y="333"/>
                  <a:pt x="54" y="333"/>
                </a:cubicBezTo>
                <a:cubicBezTo>
                  <a:pt x="18" y="333"/>
                  <a:pt x="0" y="315"/>
                  <a:pt x="0" y="27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9" y="46"/>
                  <a:pt x="18" y="46"/>
                </a:cubicBezTo>
                <a:lnTo>
                  <a:pt x="18" y="46"/>
                </a:lnTo>
                <a:cubicBezTo>
                  <a:pt x="36" y="46"/>
                  <a:pt x="45" y="54"/>
                  <a:pt x="45" y="63"/>
                </a:cubicBezTo>
                <a:cubicBezTo>
                  <a:pt x="45" y="279"/>
                  <a:pt x="45" y="279"/>
                  <a:pt x="45" y="279"/>
                </a:cubicBezTo>
                <a:cubicBezTo>
                  <a:pt x="45" y="288"/>
                  <a:pt x="45" y="288"/>
                  <a:pt x="54" y="288"/>
                </a:cubicBezTo>
                <a:cubicBezTo>
                  <a:pt x="468" y="288"/>
                  <a:pt x="468" y="288"/>
                  <a:pt x="468" y="288"/>
                </a:cubicBezTo>
                <a:cubicBezTo>
                  <a:pt x="468" y="288"/>
                  <a:pt x="477" y="288"/>
                  <a:pt x="477" y="279"/>
                </a:cubicBezTo>
                <a:cubicBezTo>
                  <a:pt x="477" y="0"/>
                  <a:pt x="477" y="0"/>
                  <a:pt x="477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522" y="279"/>
                  <a:pt x="522" y="279"/>
                  <a:pt x="522" y="279"/>
                </a:cubicBezTo>
                <a:cubicBezTo>
                  <a:pt x="522" y="315"/>
                  <a:pt x="495" y="333"/>
                  <a:pt x="468" y="3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24">
            <a:extLst>
              <a:ext uri="{FF2B5EF4-FFF2-40B4-BE49-F238E27FC236}">
                <a16:creationId xmlns:a16="http://schemas.microsoft.com/office/drawing/2014/main" id="{BFDEAEB5-8150-1949-9E11-E022E207A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369" y="4497755"/>
            <a:ext cx="644649" cy="268210"/>
          </a:xfrm>
          <a:custGeom>
            <a:avLst/>
            <a:gdLst>
              <a:gd name="T0" fmla="*/ 504 w 604"/>
              <a:gd name="T1" fmla="*/ 252 h 253"/>
              <a:gd name="T2" fmla="*/ 504 w 604"/>
              <a:gd name="T3" fmla="*/ 252 h 253"/>
              <a:gd name="T4" fmla="*/ 432 w 604"/>
              <a:gd name="T5" fmla="*/ 216 h 253"/>
              <a:gd name="T6" fmla="*/ 369 w 604"/>
              <a:gd name="T7" fmla="*/ 252 h 253"/>
              <a:gd name="T8" fmla="*/ 297 w 604"/>
              <a:gd name="T9" fmla="*/ 216 h 253"/>
              <a:gd name="T10" fmla="*/ 234 w 604"/>
              <a:gd name="T11" fmla="*/ 252 h 253"/>
              <a:gd name="T12" fmla="*/ 162 w 604"/>
              <a:gd name="T13" fmla="*/ 216 h 253"/>
              <a:gd name="T14" fmla="*/ 90 w 604"/>
              <a:gd name="T15" fmla="*/ 252 h 253"/>
              <a:gd name="T16" fmla="*/ 0 w 604"/>
              <a:gd name="T17" fmla="*/ 153 h 253"/>
              <a:gd name="T18" fmla="*/ 0 w 604"/>
              <a:gd name="T19" fmla="*/ 144 h 253"/>
              <a:gd name="T20" fmla="*/ 81 w 604"/>
              <a:gd name="T21" fmla="*/ 28 h 253"/>
              <a:gd name="T22" fmla="*/ 117 w 604"/>
              <a:gd name="T23" fmla="*/ 0 h 253"/>
              <a:gd name="T24" fmla="*/ 477 w 604"/>
              <a:gd name="T25" fmla="*/ 0 h 253"/>
              <a:gd name="T26" fmla="*/ 477 w 604"/>
              <a:gd name="T27" fmla="*/ 0 h 253"/>
              <a:gd name="T28" fmla="*/ 522 w 604"/>
              <a:gd name="T29" fmla="*/ 28 h 253"/>
              <a:gd name="T30" fmla="*/ 603 w 604"/>
              <a:gd name="T31" fmla="*/ 144 h 253"/>
              <a:gd name="T32" fmla="*/ 603 w 604"/>
              <a:gd name="T33" fmla="*/ 153 h 253"/>
              <a:gd name="T34" fmla="*/ 513 w 604"/>
              <a:gd name="T35" fmla="*/ 252 h 253"/>
              <a:gd name="T36" fmla="*/ 504 w 604"/>
              <a:gd name="T37" fmla="*/ 252 h 253"/>
              <a:gd name="T38" fmla="*/ 441 w 604"/>
              <a:gd name="T39" fmla="*/ 153 h 253"/>
              <a:gd name="T40" fmla="*/ 441 w 604"/>
              <a:gd name="T41" fmla="*/ 153 h 253"/>
              <a:gd name="T42" fmla="*/ 441 w 604"/>
              <a:gd name="T43" fmla="*/ 153 h 253"/>
              <a:gd name="T44" fmla="*/ 468 w 604"/>
              <a:gd name="T45" fmla="*/ 171 h 253"/>
              <a:gd name="T46" fmla="*/ 513 w 604"/>
              <a:gd name="T47" fmla="*/ 198 h 253"/>
              <a:gd name="T48" fmla="*/ 549 w 604"/>
              <a:gd name="T49" fmla="*/ 163 h 253"/>
              <a:gd name="T50" fmla="*/ 477 w 604"/>
              <a:gd name="T51" fmla="*/ 55 h 253"/>
              <a:gd name="T52" fmla="*/ 117 w 604"/>
              <a:gd name="T53" fmla="*/ 55 h 253"/>
              <a:gd name="T54" fmla="*/ 117 w 604"/>
              <a:gd name="T55" fmla="*/ 55 h 253"/>
              <a:gd name="T56" fmla="*/ 45 w 604"/>
              <a:gd name="T57" fmla="*/ 153 h 253"/>
              <a:gd name="T58" fmla="*/ 90 w 604"/>
              <a:gd name="T59" fmla="*/ 198 h 253"/>
              <a:gd name="T60" fmla="*/ 135 w 604"/>
              <a:gd name="T61" fmla="*/ 171 h 253"/>
              <a:gd name="T62" fmla="*/ 162 w 604"/>
              <a:gd name="T63" fmla="*/ 153 h 253"/>
              <a:gd name="T64" fmla="*/ 162 w 604"/>
              <a:gd name="T65" fmla="*/ 153 h 253"/>
              <a:gd name="T66" fmla="*/ 189 w 604"/>
              <a:gd name="T67" fmla="*/ 171 h 253"/>
              <a:gd name="T68" fmla="*/ 234 w 604"/>
              <a:gd name="T69" fmla="*/ 198 h 253"/>
              <a:gd name="T70" fmla="*/ 270 w 604"/>
              <a:gd name="T71" fmla="*/ 171 h 253"/>
              <a:gd name="T72" fmla="*/ 297 w 604"/>
              <a:gd name="T73" fmla="*/ 153 h 253"/>
              <a:gd name="T74" fmla="*/ 297 w 604"/>
              <a:gd name="T75" fmla="*/ 153 h 253"/>
              <a:gd name="T76" fmla="*/ 324 w 604"/>
              <a:gd name="T77" fmla="*/ 171 h 253"/>
              <a:gd name="T78" fmla="*/ 369 w 604"/>
              <a:gd name="T79" fmla="*/ 198 h 253"/>
              <a:gd name="T80" fmla="*/ 405 w 604"/>
              <a:gd name="T81" fmla="*/ 171 h 253"/>
              <a:gd name="T82" fmla="*/ 441 w 604"/>
              <a:gd name="T83" fmla="*/ 15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4" h="253">
                <a:moveTo>
                  <a:pt x="504" y="252"/>
                </a:moveTo>
                <a:lnTo>
                  <a:pt x="504" y="252"/>
                </a:lnTo>
                <a:cubicBezTo>
                  <a:pt x="477" y="252"/>
                  <a:pt x="450" y="234"/>
                  <a:pt x="432" y="216"/>
                </a:cubicBezTo>
                <a:cubicBezTo>
                  <a:pt x="423" y="234"/>
                  <a:pt x="396" y="252"/>
                  <a:pt x="369" y="252"/>
                </a:cubicBezTo>
                <a:cubicBezTo>
                  <a:pt x="342" y="252"/>
                  <a:pt x="315" y="234"/>
                  <a:pt x="297" y="216"/>
                </a:cubicBezTo>
                <a:cubicBezTo>
                  <a:pt x="279" y="234"/>
                  <a:pt x="261" y="252"/>
                  <a:pt x="234" y="252"/>
                </a:cubicBezTo>
                <a:cubicBezTo>
                  <a:pt x="207" y="252"/>
                  <a:pt x="180" y="234"/>
                  <a:pt x="162" y="216"/>
                </a:cubicBezTo>
                <a:cubicBezTo>
                  <a:pt x="144" y="234"/>
                  <a:pt x="117" y="252"/>
                  <a:pt x="90" y="252"/>
                </a:cubicBezTo>
                <a:cubicBezTo>
                  <a:pt x="36" y="243"/>
                  <a:pt x="0" y="198"/>
                  <a:pt x="0" y="153"/>
                </a:cubicBezTo>
                <a:cubicBezTo>
                  <a:pt x="0" y="144"/>
                  <a:pt x="0" y="144"/>
                  <a:pt x="0" y="144"/>
                </a:cubicBezTo>
                <a:cubicBezTo>
                  <a:pt x="81" y="28"/>
                  <a:pt x="81" y="28"/>
                  <a:pt x="81" y="28"/>
                </a:cubicBezTo>
                <a:cubicBezTo>
                  <a:pt x="90" y="10"/>
                  <a:pt x="99" y="0"/>
                  <a:pt x="117" y="0"/>
                </a:cubicBezTo>
                <a:cubicBezTo>
                  <a:pt x="477" y="0"/>
                  <a:pt x="477" y="0"/>
                  <a:pt x="477" y="0"/>
                </a:cubicBezTo>
                <a:lnTo>
                  <a:pt x="477" y="0"/>
                </a:lnTo>
                <a:cubicBezTo>
                  <a:pt x="495" y="0"/>
                  <a:pt x="513" y="10"/>
                  <a:pt x="522" y="28"/>
                </a:cubicBezTo>
                <a:cubicBezTo>
                  <a:pt x="603" y="144"/>
                  <a:pt x="603" y="144"/>
                  <a:pt x="603" y="144"/>
                </a:cubicBezTo>
                <a:cubicBezTo>
                  <a:pt x="603" y="153"/>
                  <a:pt x="603" y="153"/>
                  <a:pt x="603" y="153"/>
                </a:cubicBezTo>
                <a:cubicBezTo>
                  <a:pt x="603" y="207"/>
                  <a:pt x="558" y="243"/>
                  <a:pt x="513" y="252"/>
                </a:cubicBezTo>
                <a:cubicBezTo>
                  <a:pt x="513" y="252"/>
                  <a:pt x="513" y="252"/>
                  <a:pt x="504" y="252"/>
                </a:cubicBezTo>
                <a:close/>
                <a:moveTo>
                  <a:pt x="441" y="153"/>
                </a:moveTo>
                <a:lnTo>
                  <a:pt x="441" y="153"/>
                </a:lnTo>
                <a:lnTo>
                  <a:pt x="441" y="153"/>
                </a:lnTo>
                <a:cubicBezTo>
                  <a:pt x="450" y="153"/>
                  <a:pt x="459" y="163"/>
                  <a:pt x="468" y="171"/>
                </a:cubicBezTo>
                <a:cubicBezTo>
                  <a:pt x="468" y="190"/>
                  <a:pt x="486" y="207"/>
                  <a:pt x="513" y="198"/>
                </a:cubicBezTo>
                <a:cubicBezTo>
                  <a:pt x="531" y="198"/>
                  <a:pt x="549" y="180"/>
                  <a:pt x="549" y="163"/>
                </a:cubicBezTo>
                <a:cubicBezTo>
                  <a:pt x="477" y="55"/>
                  <a:pt x="477" y="55"/>
                  <a:pt x="477" y="55"/>
                </a:cubicBezTo>
                <a:cubicBezTo>
                  <a:pt x="117" y="55"/>
                  <a:pt x="117" y="55"/>
                  <a:pt x="117" y="55"/>
                </a:cubicBezTo>
                <a:lnTo>
                  <a:pt x="117" y="55"/>
                </a:lnTo>
                <a:cubicBezTo>
                  <a:pt x="45" y="153"/>
                  <a:pt x="45" y="153"/>
                  <a:pt x="45" y="153"/>
                </a:cubicBezTo>
                <a:cubicBezTo>
                  <a:pt x="54" y="180"/>
                  <a:pt x="72" y="198"/>
                  <a:pt x="90" y="198"/>
                </a:cubicBezTo>
                <a:cubicBezTo>
                  <a:pt x="108" y="198"/>
                  <a:pt x="126" y="190"/>
                  <a:pt x="135" y="171"/>
                </a:cubicBezTo>
                <a:cubicBezTo>
                  <a:pt x="135" y="163"/>
                  <a:pt x="153" y="153"/>
                  <a:pt x="162" y="153"/>
                </a:cubicBezTo>
                <a:lnTo>
                  <a:pt x="162" y="153"/>
                </a:lnTo>
                <a:cubicBezTo>
                  <a:pt x="171" y="153"/>
                  <a:pt x="180" y="163"/>
                  <a:pt x="189" y="171"/>
                </a:cubicBezTo>
                <a:cubicBezTo>
                  <a:pt x="198" y="190"/>
                  <a:pt x="216" y="198"/>
                  <a:pt x="234" y="198"/>
                </a:cubicBezTo>
                <a:cubicBezTo>
                  <a:pt x="252" y="198"/>
                  <a:pt x="261" y="190"/>
                  <a:pt x="270" y="171"/>
                </a:cubicBezTo>
                <a:cubicBezTo>
                  <a:pt x="279" y="163"/>
                  <a:pt x="288" y="153"/>
                  <a:pt x="297" y="153"/>
                </a:cubicBezTo>
                <a:lnTo>
                  <a:pt x="297" y="153"/>
                </a:lnTo>
                <a:cubicBezTo>
                  <a:pt x="315" y="153"/>
                  <a:pt x="324" y="163"/>
                  <a:pt x="324" y="171"/>
                </a:cubicBezTo>
                <a:cubicBezTo>
                  <a:pt x="333" y="190"/>
                  <a:pt x="351" y="198"/>
                  <a:pt x="369" y="198"/>
                </a:cubicBezTo>
                <a:cubicBezTo>
                  <a:pt x="387" y="198"/>
                  <a:pt x="405" y="190"/>
                  <a:pt x="405" y="171"/>
                </a:cubicBezTo>
                <a:cubicBezTo>
                  <a:pt x="414" y="163"/>
                  <a:pt x="423" y="153"/>
                  <a:pt x="441" y="1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25">
            <a:extLst>
              <a:ext uri="{FF2B5EF4-FFF2-40B4-BE49-F238E27FC236}">
                <a16:creationId xmlns:a16="http://schemas.microsoft.com/office/drawing/2014/main" id="{6915083F-22B5-5641-98D2-DD77E0CC4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214" y="11170092"/>
            <a:ext cx="202333" cy="239977"/>
          </a:xfrm>
          <a:custGeom>
            <a:avLst/>
            <a:gdLst>
              <a:gd name="T0" fmla="*/ 0 w 190"/>
              <a:gd name="T1" fmla="*/ 216 h 226"/>
              <a:gd name="T2" fmla="*/ 0 w 190"/>
              <a:gd name="T3" fmla="*/ 216 h 226"/>
              <a:gd name="T4" fmla="*/ 0 w 190"/>
              <a:gd name="T5" fmla="*/ 216 h 226"/>
              <a:gd name="T6" fmla="*/ 0 w 190"/>
              <a:gd name="T7" fmla="*/ 189 h 226"/>
              <a:gd name="T8" fmla="*/ 162 w 190"/>
              <a:gd name="T9" fmla="*/ 9 h 226"/>
              <a:gd name="T10" fmla="*/ 180 w 190"/>
              <a:gd name="T11" fmla="*/ 9 h 226"/>
              <a:gd name="T12" fmla="*/ 180 w 190"/>
              <a:gd name="T13" fmla="*/ 9 h 226"/>
              <a:gd name="T14" fmla="*/ 189 w 190"/>
              <a:gd name="T15" fmla="*/ 36 h 226"/>
              <a:gd name="T16" fmla="*/ 27 w 190"/>
              <a:gd name="T17" fmla="*/ 216 h 226"/>
              <a:gd name="T18" fmla="*/ 0 w 190"/>
              <a:gd name="T19" fmla="*/ 21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" h="226">
                <a:moveTo>
                  <a:pt x="0" y="216"/>
                </a:moveTo>
                <a:lnTo>
                  <a:pt x="0" y="216"/>
                </a:lnTo>
                <a:lnTo>
                  <a:pt x="0" y="216"/>
                </a:lnTo>
                <a:cubicBezTo>
                  <a:pt x="0" y="207"/>
                  <a:pt x="0" y="198"/>
                  <a:pt x="0" y="189"/>
                </a:cubicBezTo>
                <a:cubicBezTo>
                  <a:pt x="162" y="9"/>
                  <a:pt x="162" y="9"/>
                  <a:pt x="162" y="9"/>
                </a:cubicBezTo>
                <a:cubicBezTo>
                  <a:pt x="162" y="0"/>
                  <a:pt x="180" y="0"/>
                  <a:pt x="180" y="9"/>
                </a:cubicBezTo>
                <a:lnTo>
                  <a:pt x="180" y="9"/>
                </a:lnTo>
                <a:cubicBezTo>
                  <a:pt x="189" y="18"/>
                  <a:pt x="189" y="27"/>
                  <a:pt x="189" y="36"/>
                </a:cubicBezTo>
                <a:cubicBezTo>
                  <a:pt x="27" y="216"/>
                  <a:pt x="27" y="216"/>
                  <a:pt x="27" y="216"/>
                </a:cubicBezTo>
                <a:cubicBezTo>
                  <a:pt x="27" y="225"/>
                  <a:pt x="9" y="225"/>
                  <a:pt x="0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26">
            <a:extLst>
              <a:ext uri="{FF2B5EF4-FFF2-40B4-BE49-F238E27FC236}">
                <a16:creationId xmlns:a16="http://schemas.microsoft.com/office/drawing/2014/main" id="{4C52463D-9FB1-D443-A7A8-E82A47283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734" y="11301845"/>
            <a:ext cx="127046" cy="127046"/>
          </a:xfrm>
          <a:custGeom>
            <a:avLst/>
            <a:gdLst>
              <a:gd name="T0" fmla="*/ 63 w 118"/>
              <a:gd name="T1" fmla="*/ 117 h 118"/>
              <a:gd name="T2" fmla="*/ 63 w 118"/>
              <a:gd name="T3" fmla="*/ 117 h 118"/>
              <a:gd name="T4" fmla="*/ 0 w 118"/>
              <a:gd name="T5" fmla="*/ 54 h 118"/>
              <a:gd name="T6" fmla="*/ 63 w 118"/>
              <a:gd name="T7" fmla="*/ 0 h 118"/>
              <a:gd name="T8" fmla="*/ 117 w 118"/>
              <a:gd name="T9" fmla="*/ 54 h 118"/>
              <a:gd name="T10" fmla="*/ 63 w 118"/>
              <a:gd name="T11" fmla="*/ 117 h 118"/>
              <a:gd name="T12" fmla="*/ 63 w 118"/>
              <a:gd name="T13" fmla="*/ 36 h 118"/>
              <a:gd name="T14" fmla="*/ 63 w 118"/>
              <a:gd name="T15" fmla="*/ 36 h 118"/>
              <a:gd name="T16" fmla="*/ 36 w 118"/>
              <a:gd name="T17" fmla="*/ 54 h 118"/>
              <a:gd name="T18" fmla="*/ 63 w 118"/>
              <a:gd name="T19" fmla="*/ 81 h 118"/>
              <a:gd name="T20" fmla="*/ 81 w 118"/>
              <a:gd name="T21" fmla="*/ 54 h 118"/>
              <a:gd name="T22" fmla="*/ 63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63" y="117"/>
                </a:moveTo>
                <a:lnTo>
                  <a:pt x="63" y="117"/>
                </a:lnTo>
                <a:cubicBezTo>
                  <a:pt x="27" y="117"/>
                  <a:pt x="0" y="90"/>
                  <a:pt x="0" y="54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54"/>
                </a:cubicBezTo>
                <a:cubicBezTo>
                  <a:pt x="117" y="90"/>
                  <a:pt x="90" y="117"/>
                  <a:pt x="63" y="11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2"/>
                  <a:pt x="45" y="81"/>
                  <a:pt x="63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45"/>
                  <a:pt x="72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27">
            <a:extLst>
              <a:ext uri="{FF2B5EF4-FFF2-40B4-BE49-F238E27FC236}">
                <a16:creationId xmlns:a16="http://schemas.microsoft.com/office/drawing/2014/main" id="{B3317790-7D73-BF42-9945-148CD0B6E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570" y="11151270"/>
            <a:ext cx="127046" cy="127046"/>
          </a:xfrm>
          <a:custGeom>
            <a:avLst/>
            <a:gdLst>
              <a:gd name="T0" fmla="*/ 54 w 118"/>
              <a:gd name="T1" fmla="*/ 117 h 118"/>
              <a:gd name="T2" fmla="*/ 54 w 118"/>
              <a:gd name="T3" fmla="*/ 117 h 118"/>
              <a:gd name="T4" fmla="*/ 0 w 118"/>
              <a:gd name="T5" fmla="*/ 63 h 118"/>
              <a:gd name="T6" fmla="*/ 54 w 118"/>
              <a:gd name="T7" fmla="*/ 0 h 118"/>
              <a:gd name="T8" fmla="*/ 117 w 118"/>
              <a:gd name="T9" fmla="*/ 63 h 118"/>
              <a:gd name="T10" fmla="*/ 54 w 118"/>
              <a:gd name="T11" fmla="*/ 117 h 118"/>
              <a:gd name="T12" fmla="*/ 54 w 118"/>
              <a:gd name="T13" fmla="*/ 36 h 118"/>
              <a:gd name="T14" fmla="*/ 54 w 118"/>
              <a:gd name="T15" fmla="*/ 36 h 118"/>
              <a:gd name="T16" fmla="*/ 36 w 118"/>
              <a:gd name="T17" fmla="*/ 63 h 118"/>
              <a:gd name="T18" fmla="*/ 54 w 118"/>
              <a:gd name="T19" fmla="*/ 81 h 118"/>
              <a:gd name="T20" fmla="*/ 81 w 118"/>
              <a:gd name="T21" fmla="*/ 63 h 118"/>
              <a:gd name="T22" fmla="*/ 54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72"/>
                  <a:pt x="45" y="81"/>
                  <a:pt x="54" y="81"/>
                </a:cubicBezTo>
                <a:cubicBezTo>
                  <a:pt x="72" y="81"/>
                  <a:pt x="81" y="72"/>
                  <a:pt x="81" y="63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28">
            <a:extLst>
              <a:ext uri="{FF2B5EF4-FFF2-40B4-BE49-F238E27FC236}">
                <a16:creationId xmlns:a16="http://schemas.microsoft.com/office/drawing/2014/main" id="{58409385-E5AA-1946-99FF-BECEC8EA5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165" y="11108919"/>
            <a:ext cx="18822" cy="37644"/>
          </a:xfrm>
          <a:custGeom>
            <a:avLst/>
            <a:gdLst>
              <a:gd name="T0" fmla="*/ 18 w 19"/>
              <a:gd name="T1" fmla="*/ 36 h 37"/>
              <a:gd name="T2" fmla="*/ 0 w 19"/>
              <a:gd name="T3" fmla="*/ 36 h 37"/>
              <a:gd name="T4" fmla="*/ 0 w 19"/>
              <a:gd name="T5" fmla="*/ 0 h 37"/>
              <a:gd name="T6" fmla="*/ 18 w 19"/>
              <a:gd name="T7" fmla="*/ 0 h 37"/>
              <a:gd name="T8" fmla="*/ 18 w 1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7">
                <a:moveTo>
                  <a:pt x="18" y="36"/>
                </a:moveTo>
                <a:lnTo>
                  <a:pt x="0" y="36"/>
                </a:lnTo>
                <a:lnTo>
                  <a:pt x="0" y="0"/>
                </a:lnTo>
                <a:lnTo>
                  <a:pt x="18" y="0"/>
                </a:lnTo>
                <a:lnTo>
                  <a:pt x="18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29">
            <a:extLst>
              <a:ext uri="{FF2B5EF4-FFF2-40B4-BE49-F238E27FC236}">
                <a16:creationId xmlns:a16="http://schemas.microsoft.com/office/drawing/2014/main" id="{A7F915EB-C237-2F4E-9E1D-58B6051DF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165" y="11188914"/>
            <a:ext cx="18822" cy="79991"/>
          </a:xfrm>
          <a:custGeom>
            <a:avLst/>
            <a:gdLst>
              <a:gd name="T0" fmla="*/ 18 w 19"/>
              <a:gd name="T1" fmla="*/ 72 h 73"/>
              <a:gd name="T2" fmla="*/ 0 w 19"/>
              <a:gd name="T3" fmla="*/ 72 h 73"/>
              <a:gd name="T4" fmla="*/ 0 w 19"/>
              <a:gd name="T5" fmla="*/ 0 h 73"/>
              <a:gd name="T6" fmla="*/ 18 w 19"/>
              <a:gd name="T7" fmla="*/ 0 h 73"/>
              <a:gd name="T8" fmla="*/ 18 w 1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3">
                <a:moveTo>
                  <a:pt x="18" y="72"/>
                </a:move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lnTo>
                  <a:pt x="18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0">
            <a:extLst>
              <a:ext uri="{FF2B5EF4-FFF2-40B4-BE49-F238E27FC236}">
                <a16:creationId xmlns:a16="http://schemas.microsoft.com/office/drawing/2014/main" id="{2124F257-ABAE-3048-B543-471E2F8E7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165" y="11301845"/>
            <a:ext cx="18822" cy="79991"/>
          </a:xfrm>
          <a:custGeom>
            <a:avLst/>
            <a:gdLst>
              <a:gd name="T0" fmla="*/ 18 w 19"/>
              <a:gd name="T1" fmla="*/ 72 h 73"/>
              <a:gd name="T2" fmla="*/ 0 w 19"/>
              <a:gd name="T3" fmla="*/ 72 h 73"/>
              <a:gd name="T4" fmla="*/ 0 w 19"/>
              <a:gd name="T5" fmla="*/ 0 h 73"/>
              <a:gd name="T6" fmla="*/ 18 w 19"/>
              <a:gd name="T7" fmla="*/ 0 h 73"/>
              <a:gd name="T8" fmla="*/ 18 w 1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3">
                <a:moveTo>
                  <a:pt x="18" y="72"/>
                </a:move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lnTo>
                  <a:pt x="18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31">
            <a:extLst>
              <a:ext uri="{FF2B5EF4-FFF2-40B4-BE49-F238E27FC236}">
                <a16:creationId xmlns:a16="http://schemas.microsoft.com/office/drawing/2014/main" id="{470E5174-CD98-4446-A89C-2AE03ADE5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165" y="11419480"/>
            <a:ext cx="18822" cy="47055"/>
          </a:xfrm>
          <a:custGeom>
            <a:avLst/>
            <a:gdLst>
              <a:gd name="T0" fmla="*/ 18 w 19"/>
              <a:gd name="T1" fmla="*/ 45 h 46"/>
              <a:gd name="T2" fmla="*/ 0 w 19"/>
              <a:gd name="T3" fmla="*/ 45 h 46"/>
              <a:gd name="T4" fmla="*/ 0 w 19"/>
              <a:gd name="T5" fmla="*/ 0 h 46"/>
              <a:gd name="T6" fmla="*/ 18 w 19"/>
              <a:gd name="T7" fmla="*/ 0 h 46"/>
              <a:gd name="T8" fmla="*/ 18 w 1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6">
                <a:moveTo>
                  <a:pt x="18" y="45"/>
                </a:moveTo>
                <a:lnTo>
                  <a:pt x="0" y="45"/>
                </a:lnTo>
                <a:lnTo>
                  <a:pt x="0" y="0"/>
                </a:lnTo>
                <a:lnTo>
                  <a:pt x="18" y="0"/>
                </a:lnTo>
                <a:lnTo>
                  <a:pt x="18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32">
            <a:extLst>
              <a:ext uri="{FF2B5EF4-FFF2-40B4-BE49-F238E27FC236}">
                <a16:creationId xmlns:a16="http://schemas.microsoft.com/office/drawing/2014/main" id="{2772D439-27AB-D74F-8226-0DA83894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947" y="11052454"/>
            <a:ext cx="644649" cy="470546"/>
          </a:xfrm>
          <a:custGeom>
            <a:avLst/>
            <a:gdLst>
              <a:gd name="T0" fmla="*/ 530 w 603"/>
              <a:gd name="T1" fmla="*/ 441 h 442"/>
              <a:gd name="T2" fmla="*/ 530 w 603"/>
              <a:gd name="T3" fmla="*/ 441 h 442"/>
              <a:gd name="T4" fmla="*/ 27 w 603"/>
              <a:gd name="T5" fmla="*/ 441 h 442"/>
              <a:gd name="T6" fmla="*/ 0 w 603"/>
              <a:gd name="T7" fmla="*/ 414 h 442"/>
              <a:gd name="T8" fmla="*/ 0 w 603"/>
              <a:gd name="T9" fmla="*/ 315 h 442"/>
              <a:gd name="T10" fmla="*/ 27 w 603"/>
              <a:gd name="T11" fmla="*/ 288 h 442"/>
              <a:gd name="T12" fmla="*/ 89 w 603"/>
              <a:gd name="T13" fmla="*/ 216 h 442"/>
              <a:gd name="T14" fmla="*/ 27 w 603"/>
              <a:gd name="T15" fmla="*/ 144 h 442"/>
              <a:gd name="T16" fmla="*/ 0 w 603"/>
              <a:gd name="T17" fmla="*/ 117 h 442"/>
              <a:gd name="T18" fmla="*/ 0 w 603"/>
              <a:gd name="T19" fmla="*/ 18 h 442"/>
              <a:gd name="T20" fmla="*/ 27 w 603"/>
              <a:gd name="T21" fmla="*/ 0 h 442"/>
              <a:gd name="T22" fmla="*/ 530 w 603"/>
              <a:gd name="T23" fmla="*/ 0 h 442"/>
              <a:gd name="T24" fmla="*/ 602 w 603"/>
              <a:gd name="T25" fmla="*/ 63 h 442"/>
              <a:gd name="T26" fmla="*/ 602 w 603"/>
              <a:gd name="T27" fmla="*/ 369 h 442"/>
              <a:gd name="T28" fmla="*/ 530 w 603"/>
              <a:gd name="T29" fmla="*/ 441 h 442"/>
              <a:gd name="T30" fmla="*/ 53 w 603"/>
              <a:gd name="T31" fmla="*/ 396 h 442"/>
              <a:gd name="T32" fmla="*/ 53 w 603"/>
              <a:gd name="T33" fmla="*/ 396 h 442"/>
              <a:gd name="T34" fmla="*/ 530 w 603"/>
              <a:gd name="T35" fmla="*/ 396 h 442"/>
              <a:gd name="T36" fmla="*/ 557 w 603"/>
              <a:gd name="T37" fmla="*/ 369 h 442"/>
              <a:gd name="T38" fmla="*/ 557 w 603"/>
              <a:gd name="T39" fmla="*/ 63 h 442"/>
              <a:gd name="T40" fmla="*/ 530 w 603"/>
              <a:gd name="T41" fmla="*/ 45 h 442"/>
              <a:gd name="T42" fmla="*/ 53 w 603"/>
              <a:gd name="T43" fmla="*/ 45 h 442"/>
              <a:gd name="T44" fmla="*/ 53 w 603"/>
              <a:gd name="T45" fmla="*/ 99 h 442"/>
              <a:gd name="T46" fmla="*/ 144 w 603"/>
              <a:gd name="T47" fmla="*/ 216 h 442"/>
              <a:gd name="T48" fmla="*/ 53 w 603"/>
              <a:gd name="T49" fmla="*/ 333 h 442"/>
              <a:gd name="T50" fmla="*/ 53 w 603"/>
              <a:gd name="T51" fmla="*/ 396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3" h="442">
                <a:moveTo>
                  <a:pt x="530" y="441"/>
                </a:moveTo>
                <a:lnTo>
                  <a:pt x="530" y="441"/>
                </a:lnTo>
                <a:cubicBezTo>
                  <a:pt x="27" y="441"/>
                  <a:pt x="27" y="441"/>
                  <a:pt x="27" y="441"/>
                </a:cubicBezTo>
                <a:cubicBezTo>
                  <a:pt x="17" y="441"/>
                  <a:pt x="0" y="432"/>
                  <a:pt x="0" y="414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06"/>
                  <a:pt x="17" y="297"/>
                  <a:pt x="27" y="288"/>
                </a:cubicBezTo>
                <a:cubicBezTo>
                  <a:pt x="63" y="288"/>
                  <a:pt x="89" y="252"/>
                  <a:pt x="89" y="216"/>
                </a:cubicBezTo>
                <a:cubicBezTo>
                  <a:pt x="89" y="180"/>
                  <a:pt x="63" y="153"/>
                  <a:pt x="27" y="144"/>
                </a:cubicBezTo>
                <a:cubicBezTo>
                  <a:pt x="17" y="144"/>
                  <a:pt x="0" y="135"/>
                  <a:pt x="0" y="1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7" y="0"/>
                  <a:pt x="27" y="0"/>
                </a:cubicBezTo>
                <a:cubicBezTo>
                  <a:pt x="530" y="0"/>
                  <a:pt x="530" y="0"/>
                  <a:pt x="530" y="0"/>
                </a:cubicBezTo>
                <a:cubicBezTo>
                  <a:pt x="575" y="0"/>
                  <a:pt x="602" y="27"/>
                  <a:pt x="602" y="63"/>
                </a:cubicBezTo>
                <a:cubicBezTo>
                  <a:pt x="602" y="369"/>
                  <a:pt x="602" y="369"/>
                  <a:pt x="602" y="369"/>
                </a:cubicBezTo>
                <a:cubicBezTo>
                  <a:pt x="602" y="405"/>
                  <a:pt x="575" y="441"/>
                  <a:pt x="530" y="441"/>
                </a:cubicBezTo>
                <a:close/>
                <a:moveTo>
                  <a:pt x="53" y="396"/>
                </a:moveTo>
                <a:lnTo>
                  <a:pt x="53" y="396"/>
                </a:lnTo>
                <a:cubicBezTo>
                  <a:pt x="530" y="396"/>
                  <a:pt x="530" y="396"/>
                  <a:pt x="530" y="396"/>
                </a:cubicBezTo>
                <a:cubicBezTo>
                  <a:pt x="548" y="396"/>
                  <a:pt x="557" y="387"/>
                  <a:pt x="557" y="369"/>
                </a:cubicBezTo>
                <a:cubicBezTo>
                  <a:pt x="557" y="63"/>
                  <a:pt x="557" y="63"/>
                  <a:pt x="557" y="63"/>
                </a:cubicBezTo>
                <a:cubicBezTo>
                  <a:pt x="557" y="54"/>
                  <a:pt x="548" y="45"/>
                  <a:pt x="530" y="45"/>
                </a:cubicBezTo>
                <a:cubicBezTo>
                  <a:pt x="53" y="45"/>
                  <a:pt x="53" y="45"/>
                  <a:pt x="53" y="45"/>
                </a:cubicBezTo>
                <a:cubicBezTo>
                  <a:pt x="53" y="99"/>
                  <a:pt x="53" y="99"/>
                  <a:pt x="53" y="99"/>
                </a:cubicBezTo>
                <a:cubicBezTo>
                  <a:pt x="108" y="117"/>
                  <a:pt x="144" y="162"/>
                  <a:pt x="144" y="216"/>
                </a:cubicBezTo>
                <a:cubicBezTo>
                  <a:pt x="144" y="270"/>
                  <a:pt x="108" y="324"/>
                  <a:pt x="53" y="333"/>
                </a:cubicBezTo>
                <a:lnTo>
                  <a:pt x="53" y="3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33">
            <a:extLst>
              <a:ext uri="{FF2B5EF4-FFF2-40B4-BE49-F238E27FC236}">
                <a16:creationId xmlns:a16="http://schemas.microsoft.com/office/drawing/2014/main" id="{1FEBBB28-3E43-D04F-81B7-0FA2A2921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266" y="5038881"/>
            <a:ext cx="432902" cy="56465"/>
          </a:xfrm>
          <a:custGeom>
            <a:avLst/>
            <a:gdLst>
              <a:gd name="T0" fmla="*/ 405 w 406"/>
              <a:gd name="T1" fmla="*/ 54 h 55"/>
              <a:gd name="T2" fmla="*/ 0 w 406"/>
              <a:gd name="T3" fmla="*/ 54 h 55"/>
              <a:gd name="T4" fmla="*/ 0 w 406"/>
              <a:gd name="T5" fmla="*/ 0 h 55"/>
              <a:gd name="T6" fmla="*/ 405 w 406"/>
              <a:gd name="T7" fmla="*/ 0 h 55"/>
              <a:gd name="T8" fmla="*/ 405 w 40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55">
                <a:moveTo>
                  <a:pt x="405" y="54"/>
                </a:moveTo>
                <a:lnTo>
                  <a:pt x="0" y="54"/>
                </a:lnTo>
                <a:lnTo>
                  <a:pt x="0" y="0"/>
                </a:lnTo>
                <a:lnTo>
                  <a:pt x="405" y="0"/>
                </a:lnTo>
                <a:lnTo>
                  <a:pt x="405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34">
            <a:extLst>
              <a:ext uri="{FF2B5EF4-FFF2-40B4-BE49-F238E27FC236}">
                <a16:creationId xmlns:a16="http://schemas.microsoft.com/office/drawing/2014/main" id="{AD49F37C-9C41-A741-B40F-3832F454B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7978" y="4497755"/>
            <a:ext cx="588183" cy="597591"/>
          </a:xfrm>
          <a:custGeom>
            <a:avLst/>
            <a:gdLst>
              <a:gd name="T0" fmla="*/ 477 w 550"/>
              <a:gd name="T1" fmla="*/ 558 h 559"/>
              <a:gd name="T2" fmla="*/ 477 w 550"/>
              <a:gd name="T3" fmla="*/ 558 h 559"/>
              <a:gd name="T4" fmla="*/ 477 w 550"/>
              <a:gd name="T5" fmla="*/ 504 h 559"/>
              <a:gd name="T6" fmla="*/ 504 w 550"/>
              <a:gd name="T7" fmla="*/ 477 h 559"/>
              <a:gd name="T8" fmla="*/ 504 w 550"/>
              <a:gd name="T9" fmla="*/ 432 h 559"/>
              <a:gd name="T10" fmla="*/ 171 w 550"/>
              <a:gd name="T11" fmla="*/ 432 h 559"/>
              <a:gd name="T12" fmla="*/ 171 w 550"/>
              <a:gd name="T13" fmla="*/ 468 h 559"/>
              <a:gd name="T14" fmla="*/ 90 w 550"/>
              <a:gd name="T15" fmla="*/ 558 h 559"/>
              <a:gd name="T16" fmla="*/ 0 w 550"/>
              <a:gd name="T17" fmla="*/ 468 h 559"/>
              <a:gd name="T18" fmla="*/ 0 w 550"/>
              <a:gd name="T19" fmla="*/ 36 h 559"/>
              <a:gd name="T20" fmla="*/ 36 w 550"/>
              <a:gd name="T21" fmla="*/ 0 h 559"/>
              <a:gd name="T22" fmla="*/ 423 w 550"/>
              <a:gd name="T23" fmla="*/ 0 h 559"/>
              <a:gd name="T24" fmla="*/ 459 w 550"/>
              <a:gd name="T25" fmla="*/ 36 h 559"/>
              <a:gd name="T26" fmla="*/ 459 w 550"/>
              <a:gd name="T27" fmla="*/ 387 h 559"/>
              <a:gd name="T28" fmla="*/ 522 w 550"/>
              <a:gd name="T29" fmla="*/ 387 h 559"/>
              <a:gd name="T30" fmla="*/ 549 w 550"/>
              <a:gd name="T31" fmla="*/ 414 h 559"/>
              <a:gd name="T32" fmla="*/ 549 w 550"/>
              <a:gd name="T33" fmla="*/ 477 h 559"/>
              <a:gd name="T34" fmla="*/ 477 w 550"/>
              <a:gd name="T35" fmla="*/ 558 h 559"/>
              <a:gd name="T36" fmla="*/ 45 w 550"/>
              <a:gd name="T37" fmla="*/ 46 h 559"/>
              <a:gd name="T38" fmla="*/ 45 w 550"/>
              <a:gd name="T39" fmla="*/ 46 h 559"/>
              <a:gd name="T40" fmla="*/ 45 w 550"/>
              <a:gd name="T41" fmla="*/ 468 h 559"/>
              <a:gd name="T42" fmla="*/ 90 w 550"/>
              <a:gd name="T43" fmla="*/ 504 h 559"/>
              <a:gd name="T44" fmla="*/ 126 w 550"/>
              <a:gd name="T45" fmla="*/ 468 h 559"/>
              <a:gd name="T46" fmla="*/ 126 w 550"/>
              <a:gd name="T47" fmla="*/ 414 h 559"/>
              <a:gd name="T48" fmla="*/ 153 w 550"/>
              <a:gd name="T49" fmla="*/ 387 h 559"/>
              <a:gd name="T50" fmla="*/ 414 w 550"/>
              <a:gd name="T51" fmla="*/ 387 h 559"/>
              <a:gd name="T52" fmla="*/ 414 w 550"/>
              <a:gd name="T53" fmla="*/ 46 h 559"/>
              <a:gd name="T54" fmla="*/ 45 w 550"/>
              <a:gd name="T55" fmla="*/ 46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0" h="559">
                <a:moveTo>
                  <a:pt x="477" y="558"/>
                </a:moveTo>
                <a:lnTo>
                  <a:pt x="477" y="558"/>
                </a:lnTo>
                <a:cubicBezTo>
                  <a:pt x="477" y="504"/>
                  <a:pt x="477" y="504"/>
                  <a:pt x="477" y="504"/>
                </a:cubicBezTo>
                <a:cubicBezTo>
                  <a:pt x="486" y="504"/>
                  <a:pt x="504" y="495"/>
                  <a:pt x="504" y="477"/>
                </a:cubicBezTo>
                <a:cubicBezTo>
                  <a:pt x="504" y="432"/>
                  <a:pt x="504" y="432"/>
                  <a:pt x="504" y="432"/>
                </a:cubicBezTo>
                <a:cubicBezTo>
                  <a:pt x="171" y="432"/>
                  <a:pt x="171" y="432"/>
                  <a:pt x="171" y="432"/>
                </a:cubicBezTo>
                <a:cubicBezTo>
                  <a:pt x="171" y="468"/>
                  <a:pt x="171" y="468"/>
                  <a:pt x="171" y="468"/>
                </a:cubicBezTo>
                <a:cubicBezTo>
                  <a:pt x="171" y="513"/>
                  <a:pt x="135" y="558"/>
                  <a:pt x="90" y="558"/>
                </a:cubicBezTo>
                <a:cubicBezTo>
                  <a:pt x="36" y="558"/>
                  <a:pt x="0" y="513"/>
                  <a:pt x="0" y="46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9"/>
                  <a:pt x="18" y="0"/>
                  <a:pt x="36" y="0"/>
                </a:cubicBezTo>
                <a:cubicBezTo>
                  <a:pt x="423" y="0"/>
                  <a:pt x="423" y="0"/>
                  <a:pt x="423" y="0"/>
                </a:cubicBezTo>
                <a:cubicBezTo>
                  <a:pt x="450" y="0"/>
                  <a:pt x="459" y="19"/>
                  <a:pt x="459" y="36"/>
                </a:cubicBezTo>
                <a:cubicBezTo>
                  <a:pt x="459" y="387"/>
                  <a:pt x="459" y="387"/>
                  <a:pt x="459" y="387"/>
                </a:cubicBezTo>
                <a:cubicBezTo>
                  <a:pt x="522" y="387"/>
                  <a:pt x="522" y="387"/>
                  <a:pt x="522" y="387"/>
                </a:cubicBezTo>
                <a:cubicBezTo>
                  <a:pt x="540" y="387"/>
                  <a:pt x="549" y="396"/>
                  <a:pt x="549" y="414"/>
                </a:cubicBezTo>
                <a:cubicBezTo>
                  <a:pt x="549" y="477"/>
                  <a:pt x="549" y="477"/>
                  <a:pt x="549" y="477"/>
                </a:cubicBezTo>
                <a:cubicBezTo>
                  <a:pt x="549" y="522"/>
                  <a:pt x="513" y="558"/>
                  <a:pt x="477" y="558"/>
                </a:cubicBezTo>
                <a:close/>
                <a:moveTo>
                  <a:pt x="45" y="46"/>
                </a:moveTo>
                <a:lnTo>
                  <a:pt x="45" y="46"/>
                </a:lnTo>
                <a:cubicBezTo>
                  <a:pt x="45" y="468"/>
                  <a:pt x="45" y="468"/>
                  <a:pt x="45" y="468"/>
                </a:cubicBezTo>
                <a:cubicBezTo>
                  <a:pt x="45" y="486"/>
                  <a:pt x="63" y="504"/>
                  <a:pt x="90" y="504"/>
                </a:cubicBezTo>
                <a:cubicBezTo>
                  <a:pt x="108" y="504"/>
                  <a:pt x="126" y="486"/>
                  <a:pt x="126" y="468"/>
                </a:cubicBezTo>
                <a:cubicBezTo>
                  <a:pt x="126" y="414"/>
                  <a:pt x="126" y="414"/>
                  <a:pt x="126" y="414"/>
                </a:cubicBezTo>
                <a:cubicBezTo>
                  <a:pt x="126" y="396"/>
                  <a:pt x="135" y="387"/>
                  <a:pt x="153" y="387"/>
                </a:cubicBezTo>
                <a:cubicBezTo>
                  <a:pt x="414" y="387"/>
                  <a:pt x="414" y="387"/>
                  <a:pt x="414" y="387"/>
                </a:cubicBezTo>
                <a:cubicBezTo>
                  <a:pt x="414" y="46"/>
                  <a:pt x="414" y="46"/>
                  <a:pt x="414" y="46"/>
                </a:cubicBezTo>
                <a:lnTo>
                  <a:pt x="45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35">
            <a:extLst>
              <a:ext uri="{FF2B5EF4-FFF2-40B4-BE49-F238E27FC236}">
                <a16:creationId xmlns:a16="http://schemas.microsoft.com/office/drawing/2014/main" id="{BB9A5AC7-714A-1449-9DC7-3666ACABF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5616" y="4643623"/>
            <a:ext cx="249388" cy="37644"/>
          </a:xfrm>
          <a:custGeom>
            <a:avLst/>
            <a:gdLst>
              <a:gd name="T0" fmla="*/ 216 w 235"/>
              <a:gd name="T1" fmla="*/ 36 h 37"/>
              <a:gd name="T2" fmla="*/ 216 w 235"/>
              <a:gd name="T3" fmla="*/ 36 h 37"/>
              <a:gd name="T4" fmla="*/ 18 w 235"/>
              <a:gd name="T5" fmla="*/ 36 h 37"/>
              <a:gd name="T6" fmla="*/ 0 w 235"/>
              <a:gd name="T7" fmla="*/ 18 h 37"/>
              <a:gd name="T8" fmla="*/ 0 w 235"/>
              <a:gd name="T9" fmla="*/ 18 h 37"/>
              <a:gd name="T10" fmla="*/ 18 w 235"/>
              <a:gd name="T11" fmla="*/ 0 h 37"/>
              <a:gd name="T12" fmla="*/ 216 w 235"/>
              <a:gd name="T13" fmla="*/ 0 h 37"/>
              <a:gd name="T14" fmla="*/ 234 w 235"/>
              <a:gd name="T15" fmla="*/ 18 h 37"/>
              <a:gd name="T16" fmla="*/ 234 w 235"/>
              <a:gd name="T17" fmla="*/ 18 h 37"/>
              <a:gd name="T18" fmla="*/ 216 w 23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37">
                <a:moveTo>
                  <a:pt x="216" y="36"/>
                </a:moveTo>
                <a:lnTo>
                  <a:pt x="21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8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28"/>
                  <a:pt x="225" y="36"/>
                  <a:pt x="21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36">
            <a:extLst>
              <a:ext uri="{FF2B5EF4-FFF2-40B4-BE49-F238E27FC236}">
                <a16:creationId xmlns:a16="http://schemas.microsoft.com/office/drawing/2014/main" id="{2AF7E880-3E9C-CE4A-B99A-8D07E3F75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5616" y="4718910"/>
            <a:ext cx="249388" cy="37644"/>
          </a:xfrm>
          <a:custGeom>
            <a:avLst/>
            <a:gdLst>
              <a:gd name="T0" fmla="*/ 216 w 235"/>
              <a:gd name="T1" fmla="*/ 36 h 37"/>
              <a:gd name="T2" fmla="*/ 216 w 235"/>
              <a:gd name="T3" fmla="*/ 36 h 37"/>
              <a:gd name="T4" fmla="*/ 18 w 235"/>
              <a:gd name="T5" fmla="*/ 36 h 37"/>
              <a:gd name="T6" fmla="*/ 0 w 235"/>
              <a:gd name="T7" fmla="*/ 19 h 37"/>
              <a:gd name="T8" fmla="*/ 0 w 235"/>
              <a:gd name="T9" fmla="*/ 19 h 37"/>
              <a:gd name="T10" fmla="*/ 18 w 235"/>
              <a:gd name="T11" fmla="*/ 0 h 37"/>
              <a:gd name="T12" fmla="*/ 216 w 235"/>
              <a:gd name="T13" fmla="*/ 0 h 37"/>
              <a:gd name="T14" fmla="*/ 234 w 235"/>
              <a:gd name="T15" fmla="*/ 19 h 37"/>
              <a:gd name="T16" fmla="*/ 234 w 235"/>
              <a:gd name="T17" fmla="*/ 19 h 37"/>
              <a:gd name="T18" fmla="*/ 216 w 23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37">
                <a:moveTo>
                  <a:pt x="216" y="36"/>
                </a:moveTo>
                <a:lnTo>
                  <a:pt x="21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36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18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34" y="9"/>
                  <a:pt x="234" y="19"/>
                </a:cubicBezTo>
                <a:lnTo>
                  <a:pt x="234" y="19"/>
                </a:lnTo>
                <a:cubicBezTo>
                  <a:pt x="234" y="36"/>
                  <a:pt x="225" y="36"/>
                  <a:pt x="21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37">
            <a:extLst>
              <a:ext uri="{FF2B5EF4-FFF2-40B4-BE49-F238E27FC236}">
                <a16:creationId xmlns:a16="http://schemas.microsoft.com/office/drawing/2014/main" id="{AB8F7C6C-E77C-5040-9F70-F77937386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5616" y="4808315"/>
            <a:ext cx="164689" cy="37644"/>
          </a:xfrm>
          <a:custGeom>
            <a:avLst/>
            <a:gdLst>
              <a:gd name="T0" fmla="*/ 135 w 154"/>
              <a:gd name="T1" fmla="*/ 36 h 37"/>
              <a:gd name="T2" fmla="*/ 135 w 154"/>
              <a:gd name="T3" fmla="*/ 36 h 37"/>
              <a:gd name="T4" fmla="*/ 18 w 154"/>
              <a:gd name="T5" fmla="*/ 36 h 37"/>
              <a:gd name="T6" fmla="*/ 0 w 154"/>
              <a:gd name="T7" fmla="*/ 18 h 37"/>
              <a:gd name="T8" fmla="*/ 0 w 154"/>
              <a:gd name="T9" fmla="*/ 18 h 37"/>
              <a:gd name="T10" fmla="*/ 18 w 154"/>
              <a:gd name="T11" fmla="*/ 0 h 37"/>
              <a:gd name="T12" fmla="*/ 135 w 154"/>
              <a:gd name="T13" fmla="*/ 0 h 37"/>
              <a:gd name="T14" fmla="*/ 153 w 154"/>
              <a:gd name="T15" fmla="*/ 18 h 37"/>
              <a:gd name="T16" fmla="*/ 153 w 154"/>
              <a:gd name="T17" fmla="*/ 18 h 37"/>
              <a:gd name="T18" fmla="*/ 135 w 154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37">
                <a:moveTo>
                  <a:pt x="135" y="36"/>
                </a:moveTo>
                <a:lnTo>
                  <a:pt x="1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18"/>
                </a:cubicBezTo>
                <a:lnTo>
                  <a:pt x="153" y="18"/>
                </a:lnTo>
                <a:cubicBezTo>
                  <a:pt x="153" y="27"/>
                  <a:pt x="144" y="36"/>
                  <a:pt x="13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38">
            <a:extLst>
              <a:ext uri="{FF2B5EF4-FFF2-40B4-BE49-F238E27FC236}">
                <a16:creationId xmlns:a16="http://schemas.microsoft.com/office/drawing/2014/main" id="{B518469B-06E8-C84D-BDD6-BBF177CD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4984" y="10986578"/>
            <a:ext cx="164689" cy="174103"/>
          </a:xfrm>
          <a:custGeom>
            <a:avLst/>
            <a:gdLst>
              <a:gd name="T0" fmla="*/ 153 w 154"/>
              <a:gd name="T1" fmla="*/ 162 h 163"/>
              <a:gd name="T2" fmla="*/ 153 w 154"/>
              <a:gd name="T3" fmla="*/ 162 h 163"/>
              <a:gd name="T4" fmla="*/ 72 w 154"/>
              <a:gd name="T5" fmla="*/ 162 h 163"/>
              <a:gd name="T6" fmla="*/ 0 w 154"/>
              <a:gd name="T7" fmla="*/ 90 h 163"/>
              <a:gd name="T8" fmla="*/ 0 w 154"/>
              <a:gd name="T9" fmla="*/ 81 h 163"/>
              <a:gd name="T10" fmla="*/ 81 w 154"/>
              <a:gd name="T11" fmla="*/ 0 h 163"/>
              <a:gd name="T12" fmla="*/ 153 w 154"/>
              <a:gd name="T13" fmla="*/ 72 h 163"/>
              <a:gd name="T14" fmla="*/ 153 w 154"/>
              <a:gd name="T15" fmla="*/ 162 h 163"/>
              <a:gd name="T16" fmla="*/ 81 w 154"/>
              <a:gd name="T17" fmla="*/ 54 h 163"/>
              <a:gd name="T18" fmla="*/ 81 w 154"/>
              <a:gd name="T19" fmla="*/ 54 h 163"/>
              <a:gd name="T20" fmla="*/ 45 w 154"/>
              <a:gd name="T21" fmla="*/ 81 h 163"/>
              <a:gd name="T22" fmla="*/ 45 w 154"/>
              <a:gd name="T23" fmla="*/ 90 h 163"/>
              <a:gd name="T24" fmla="*/ 72 w 154"/>
              <a:gd name="T25" fmla="*/ 117 h 163"/>
              <a:gd name="T26" fmla="*/ 108 w 154"/>
              <a:gd name="T27" fmla="*/ 117 h 163"/>
              <a:gd name="T28" fmla="*/ 108 w 154"/>
              <a:gd name="T29" fmla="*/ 72 h 163"/>
              <a:gd name="T30" fmla="*/ 81 w 154"/>
              <a:gd name="T31" fmla="*/ 54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3">
                <a:moveTo>
                  <a:pt x="153" y="162"/>
                </a:moveTo>
                <a:lnTo>
                  <a:pt x="153" y="162"/>
                </a:lnTo>
                <a:cubicBezTo>
                  <a:pt x="72" y="162"/>
                  <a:pt x="72" y="162"/>
                  <a:pt x="72" y="162"/>
                </a:cubicBezTo>
                <a:cubicBezTo>
                  <a:pt x="36" y="162"/>
                  <a:pt x="0" y="135"/>
                  <a:pt x="0" y="9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53" y="36"/>
                  <a:pt x="153" y="72"/>
                </a:cubicBezTo>
                <a:lnTo>
                  <a:pt x="153" y="162"/>
                </a:lnTo>
                <a:close/>
                <a:moveTo>
                  <a:pt x="81" y="54"/>
                </a:moveTo>
                <a:lnTo>
                  <a:pt x="81" y="54"/>
                </a:lnTo>
                <a:cubicBezTo>
                  <a:pt x="63" y="54"/>
                  <a:pt x="45" y="63"/>
                  <a:pt x="45" y="81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108"/>
                  <a:pt x="63" y="117"/>
                  <a:pt x="72" y="117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63"/>
                  <a:pt x="90" y="54"/>
                  <a:pt x="81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39">
            <a:extLst>
              <a:ext uri="{FF2B5EF4-FFF2-40B4-BE49-F238E27FC236}">
                <a16:creationId xmlns:a16="http://schemas.microsoft.com/office/drawing/2014/main" id="{CE7D8419-7F1B-244A-99A8-2CEC98FE2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558" y="10986578"/>
            <a:ext cx="164689" cy="174103"/>
          </a:xfrm>
          <a:custGeom>
            <a:avLst/>
            <a:gdLst>
              <a:gd name="T0" fmla="*/ 81 w 154"/>
              <a:gd name="T1" fmla="*/ 162 h 163"/>
              <a:gd name="T2" fmla="*/ 81 w 154"/>
              <a:gd name="T3" fmla="*/ 162 h 163"/>
              <a:gd name="T4" fmla="*/ 0 w 154"/>
              <a:gd name="T5" fmla="*/ 162 h 163"/>
              <a:gd name="T6" fmla="*/ 0 w 154"/>
              <a:gd name="T7" fmla="*/ 72 h 163"/>
              <a:gd name="T8" fmla="*/ 72 w 154"/>
              <a:gd name="T9" fmla="*/ 0 h 163"/>
              <a:gd name="T10" fmla="*/ 153 w 154"/>
              <a:gd name="T11" fmla="*/ 81 h 163"/>
              <a:gd name="T12" fmla="*/ 153 w 154"/>
              <a:gd name="T13" fmla="*/ 90 h 163"/>
              <a:gd name="T14" fmla="*/ 81 w 154"/>
              <a:gd name="T15" fmla="*/ 162 h 163"/>
              <a:gd name="T16" fmla="*/ 45 w 154"/>
              <a:gd name="T17" fmla="*/ 117 h 163"/>
              <a:gd name="T18" fmla="*/ 45 w 154"/>
              <a:gd name="T19" fmla="*/ 117 h 163"/>
              <a:gd name="T20" fmla="*/ 81 w 154"/>
              <a:gd name="T21" fmla="*/ 117 h 163"/>
              <a:gd name="T22" fmla="*/ 108 w 154"/>
              <a:gd name="T23" fmla="*/ 90 h 163"/>
              <a:gd name="T24" fmla="*/ 108 w 154"/>
              <a:gd name="T25" fmla="*/ 81 h 163"/>
              <a:gd name="T26" fmla="*/ 72 w 154"/>
              <a:gd name="T27" fmla="*/ 54 h 163"/>
              <a:gd name="T28" fmla="*/ 45 w 154"/>
              <a:gd name="T29" fmla="*/ 72 h 163"/>
              <a:gd name="T30" fmla="*/ 45 w 154"/>
              <a:gd name="T31" fmla="*/ 11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3">
                <a:moveTo>
                  <a:pt x="81" y="162"/>
                </a:moveTo>
                <a:lnTo>
                  <a:pt x="81" y="162"/>
                </a:ln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53" y="36"/>
                  <a:pt x="153" y="81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53" y="135"/>
                  <a:pt x="117" y="162"/>
                  <a:pt x="81" y="162"/>
                </a:cubicBezTo>
                <a:close/>
                <a:moveTo>
                  <a:pt x="45" y="117"/>
                </a:moveTo>
                <a:lnTo>
                  <a:pt x="45" y="117"/>
                </a:lnTo>
                <a:cubicBezTo>
                  <a:pt x="81" y="117"/>
                  <a:pt x="81" y="117"/>
                  <a:pt x="81" y="117"/>
                </a:cubicBezTo>
                <a:cubicBezTo>
                  <a:pt x="90" y="117"/>
                  <a:pt x="108" y="108"/>
                  <a:pt x="108" y="90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108" y="63"/>
                  <a:pt x="90" y="54"/>
                  <a:pt x="72" y="54"/>
                </a:cubicBezTo>
                <a:cubicBezTo>
                  <a:pt x="63" y="54"/>
                  <a:pt x="45" y="63"/>
                  <a:pt x="45" y="72"/>
                </a:cubicBezTo>
                <a:lnTo>
                  <a:pt x="45" y="1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40">
            <a:extLst>
              <a:ext uri="{FF2B5EF4-FFF2-40B4-BE49-F238E27FC236}">
                <a16:creationId xmlns:a16="http://schemas.microsoft.com/office/drawing/2014/main" id="{CB968D58-7111-DD4C-9714-232C3865F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7326" y="11320666"/>
            <a:ext cx="47055" cy="230566"/>
          </a:xfrm>
          <a:custGeom>
            <a:avLst/>
            <a:gdLst>
              <a:gd name="T0" fmla="*/ 45 w 46"/>
              <a:gd name="T1" fmla="*/ 216 h 217"/>
              <a:gd name="T2" fmla="*/ 45 w 46"/>
              <a:gd name="T3" fmla="*/ 216 h 217"/>
              <a:gd name="T4" fmla="*/ 0 w 46"/>
              <a:gd name="T5" fmla="*/ 216 h 217"/>
              <a:gd name="T6" fmla="*/ 0 w 46"/>
              <a:gd name="T7" fmla="*/ 18 h 217"/>
              <a:gd name="T8" fmla="*/ 27 w 46"/>
              <a:gd name="T9" fmla="*/ 0 h 217"/>
              <a:gd name="T10" fmla="*/ 27 w 46"/>
              <a:gd name="T11" fmla="*/ 0 h 217"/>
              <a:gd name="T12" fmla="*/ 45 w 46"/>
              <a:gd name="T13" fmla="*/ 18 h 217"/>
              <a:gd name="T14" fmla="*/ 45 w 46"/>
              <a:gd name="T1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17">
                <a:moveTo>
                  <a:pt x="45" y="216"/>
                </a:moveTo>
                <a:lnTo>
                  <a:pt x="45" y="216"/>
                </a:lnTo>
                <a:cubicBezTo>
                  <a:pt x="0" y="216"/>
                  <a:pt x="0" y="216"/>
                  <a:pt x="0" y="21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lnTo>
                  <a:pt x="45" y="21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41">
            <a:extLst>
              <a:ext uri="{FF2B5EF4-FFF2-40B4-BE49-F238E27FC236}">
                <a16:creationId xmlns:a16="http://schemas.microsoft.com/office/drawing/2014/main" id="{CD75AFE8-F63B-A64E-9DC9-0F9394816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7326" y="11141859"/>
            <a:ext cx="56465" cy="127046"/>
          </a:xfrm>
          <a:custGeom>
            <a:avLst/>
            <a:gdLst>
              <a:gd name="T0" fmla="*/ 54 w 55"/>
              <a:gd name="T1" fmla="*/ 117 h 118"/>
              <a:gd name="T2" fmla="*/ 0 w 55"/>
              <a:gd name="T3" fmla="*/ 117 h 118"/>
              <a:gd name="T4" fmla="*/ 0 w 55"/>
              <a:gd name="T5" fmla="*/ 0 h 118"/>
              <a:gd name="T6" fmla="*/ 54 w 55"/>
              <a:gd name="T7" fmla="*/ 0 h 118"/>
              <a:gd name="T8" fmla="*/ 54 w 55"/>
              <a:gd name="T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18">
                <a:moveTo>
                  <a:pt x="54" y="117"/>
                </a:moveTo>
                <a:lnTo>
                  <a:pt x="0" y="117"/>
                </a:lnTo>
                <a:lnTo>
                  <a:pt x="0" y="0"/>
                </a:lnTo>
                <a:lnTo>
                  <a:pt x="54" y="0"/>
                </a:lnTo>
                <a:lnTo>
                  <a:pt x="54" y="1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42">
            <a:extLst>
              <a:ext uri="{FF2B5EF4-FFF2-40B4-BE49-F238E27FC236}">
                <a16:creationId xmlns:a16="http://schemas.microsoft.com/office/drawing/2014/main" id="{8F8040EE-93A6-E444-9005-91404B8FE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6757" y="11245379"/>
            <a:ext cx="527011" cy="338793"/>
          </a:xfrm>
          <a:custGeom>
            <a:avLst/>
            <a:gdLst>
              <a:gd name="T0" fmla="*/ 54 w 496"/>
              <a:gd name="T1" fmla="*/ 0 h 316"/>
              <a:gd name="T2" fmla="*/ 54 w 496"/>
              <a:gd name="T3" fmla="*/ 0 h 316"/>
              <a:gd name="T4" fmla="*/ 45 w 496"/>
              <a:gd name="T5" fmla="*/ 45 h 316"/>
              <a:gd name="T6" fmla="*/ 449 w 496"/>
              <a:gd name="T7" fmla="*/ 45 h 316"/>
              <a:gd name="T8" fmla="*/ 449 w 496"/>
              <a:gd name="T9" fmla="*/ 270 h 316"/>
              <a:gd name="T10" fmla="*/ 449 w 496"/>
              <a:gd name="T11" fmla="*/ 270 h 316"/>
              <a:gd name="T12" fmla="*/ 45 w 496"/>
              <a:gd name="T13" fmla="*/ 270 h 316"/>
              <a:gd name="T14" fmla="*/ 45 w 496"/>
              <a:gd name="T15" fmla="*/ 90 h 316"/>
              <a:gd name="T16" fmla="*/ 18 w 496"/>
              <a:gd name="T17" fmla="*/ 63 h 316"/>
              <a:gd name="T18" fmla="*/ 18 w 496"/>
              <a:gd name="T19" fmla="*/ 63 h 316"/>
              <a:gd name="T20" fmla="*/ 0 w 496"/>
              <a:gd name="T21" fmla="*/ 90 h 316"/>
              <a:gd name="T22" fmla="*/ 0 w 496"/>
              <a:gd name="T23" fmla="*/ 270 h 316"/>
              <a:gd name="T24" fmla="*/ 45 w 496"/>
              <a:gd name="T25" fmla="*/ 315 h 316"/>
              <a:gd name="T26" fmla="*/ 449 w 496"/>
              <a:gd name="T27" fmla="*/ 315 h 316"/>
              <a:gd name="T28" fmla="*/ 495 w 496"/>
              <a:gd name="T29" fmla="*/ 270 h 316"/>
              <a:gd name="T30" fmla="*/ 495 w 496"/>
              <a:gd name="T31" fmla="*/ 0 h 316"/>
              <a:gd name="T32" fmla="*/ 54 w 496"/>
              <a:gd name="T33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6" h="316">
                <a:moveTo>
                  <a:pt x="54" y="0"/>
                </a:moveTo>
                <a:lnTo>
                  <a:pt x="54" y="0"/>
                </a:lnTo>
                <a:cubicBezTo>
                  <a:pt x="45" y="45"/>
                  <a:pt x="45" y="45"/>
                  <a:pt x="45" y="45"/>
                </a:cubicBezTo>
                <a:cubicBezTo>
                  <a:pt x="449" y="45"/>
                  <a:pt x="449" y="45"/>
                  <a:pt x="449" y="45"/>
                </a:cubicBezTo>
                <a:cubicBezTo>
                  <a:pt x="449" y="270"/>
                  <a:pt x="449" y="270"/>
                  <a:pt x="449" y="270"/>
                </a:cubicBezTo>
                <a:lnTo>
                  <a:pt x="449" y="270"/>
                </a:lnTo>
                <a:cubicBezTo>
                  <a:pt x="45" y="270"/>
                  <a:pt x="45" y="270"/>
                  <a:pt x="45" y="270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72"/>
                  <a:pt x="36" y="63"/>
                  <a:pt x="18" y="63"/>
                </a:cubicBezTo>
                <a:lnTo>
                  <a:pt x="18" y="63"/>
                </a:lnTo>
                <a:cubicBezTo>
                  <a:pt x="9" y="63"/>
                  <a:pt x="0" y="72"/>
                  <a:pt x="0" y="90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97"/>
                  <a:pt x="18" y="315"/>
                  <a:pt x="45" y="315"/>
                </a:cubicBezTo>
                <a:cubicBezTo>
                  <a:pt x="449" y="315"/>
                  <a:pt x="449" y="315"/>
                  <a:pt x="449" y="315"/>
                </a:cubicBezTo>
                <a:cubicBezTo>
                  <a:pt x="477" y="315"/>
                  <a:pt x="495" y="297"/>
                  <a:pt x="495" y="270"/>
                </a:cubicBezTo>
                <a:cubicBezTo>
                  <a:pt x="495" y="0"/>
                  <a:pt x="495" y="0"/>
                  <a:pt x="495" y="0"/>
                </a:cubicBezTo>
                <a:lnTo>
                  <a:pt x="5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43">
            <a:extLst>
              <a:ext uri="{FF2B5EF4-FFF2-40B4-BE49-F238E27FC236}">
                <a16:creationId xmlns:a16="http://schemas.microsoft.com/office/drawing/2014/main" id="{D1738609-259A-2C41-9E6E-6A3746CEC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0291" y="11108919"/>
            <a:ext cx="644649" cy="183514"/>
          </a:xfrm>
          <a:custGeom>
            <a:avLst/>
            <a:gdLst>
              <a:gd name="T0" fmla="*/ 539 w 603"/>
              <a:gd name="T1" fmla="*/ 171 h 172"/>
              <a:gd name="T2" fmla="*/ 539 w 603"/>
              <a:gd name="T3" fmla="*/ 171 h 172"/>
              <a:gd name="T4" fmla="*/ 63 w 603"/>
              <a:gd name="T5" fmla="*/ 171 h 172"/>
              <a:gd name="T6" fmla="*/ 0 w 603"/>
              <a:gd name="T7" fmla="*/ 99 h 172"/>
              <a:gd name="T8" fmla="*/ 0 w 603"/>
              <a:gd name="T9" fmla="*/ 63 h 172"/>
              <a:gd name="T10" fmla="*/ 63 w 603"/>
              <a:gd name="T11" fmla="*/ 0 h 172"/>
              <a:gd name="T12" fmla="*/ 539 w 603"/>
              <a:gd name="T13" fmla="*/ 0 h 172"/>
              <a:gd name="T14" fmla="*/ 602 w 603"/>
              <a:gd name="T15" fmla="*/ 63 h 172"/>
              <a:gd name="T16" fmla="*/ 602 w 603"/>
              <a:gd name="T17" fmla="*/ 99 h 172"/>
              <a:gd name="T18" fmla="*/ 539 w 603"/>
              <a:gd name="T19" fmla="*/ 171 h 172"/>
              <a:gd name="T20" fmla="*/ 63 w 603"/>
              <a:gd name="T21" fmla="*/ 45 h 172"/>
              <a:gd name="T22" fmla="*/ 63 w 603"/>
              <a:gd name="T23" fmla="*/ 45 h 172"/>
              <a:gd name="T24" fmla="*/ 45 w 603"/>
              <a:gd name="T25" fmla="*/ 63 h 172"/>
              <a:gd name="T26" fmla="*/ 45 w 603"/>
              <a:gd name="T27" fmla="*/ 99 h 172"/>
              <a:gd name="T28" fmla="*/ 63 w 603"/>
              <a:gd name="T29" fmla="*/ 126 h 172"/>
              <a:gd name="T30" fmla="*/ 539 w 603"/>
              <a:gd name="T31" fmla="*/ 126 h 172"/>
              <a:gd name="T32" fmla="*/ 558 w 603"/>
              <a:gd name="T33" fmla="*/ 99 h 172"/>
              <a:gd name="T34" fmla="*/ 558 w 603"/>
              <a:gd name="T35" fmla="*/ 63 h 172"/>
              <a:gd name="T36" fmla="*/ 539 w 603"/>
              <a:gd name="T37" fmla="*/ 45 h 172"/>
              <a:gd name="T38" fmla="*/ 63 w 603"/>
              <a:gd name="T39" fmla="*/ 4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3" h="172">
                <a:moveTo>
                  <a:pt x="539" y="171"/>
                </a:moveTo>
                <a:lnTo>
                  <a:pt x="539" y="171"/>
                </a:lnTo>
                <a:cubicBezTo>
                  <a:pt x="63" y="171"/>
                  <a:pt x="63" y="171"/>
                  <a:pt x="63" y="171"/>
                </a:cubicBezTo>
                <a:cubicBezTo>
                  <a:pt x="27" y="171"/>
                  <a:pt x="0" y="144"/>
                  <a:pt x="0" y="9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75" y="0"/>
                  <a:pt x="602" y="27"/>
                  <a:pt x="602" y="63"/>
                </a:cubicBezTo>
                <a:cubicBezTo>
                  <a:pt x="602" y="99"/>
                  <a:pt x="602" y="99"/>
                  <a:pt x="602" y="99"/>
                </a:cubicBezTo>
                <a:cubicBezTo>
                  <a:pt x="602" y="144"/>
                  <a:pt x="575" y="171"/>
                  <a:pt x="539" y="171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45" y="54"/>
                  <a:pt x="45" y="63"/>
                </a:cubicBezTo>
                <a:cubicBezTo>
                  <a:pt x="45" y="99"/>
                  <a:pt x="45" y="99"/>
                  <a:pt x="45" y="99"/>
                </a:cubicBezTo>
                <a:cubicBezTo>
                  <a:pt x="45" y="117"/>
                  <a:pt x="54" y="126"/>
                  <a:pt x="63" y="126"/>
                </a:cubicBezTo>
                <a:cubicBezTo>
                  <a:pt x="539" y="126"/>
                  <a:pt x="539" y="126"/>
                  <a:pt x="539" y="126"/>
                </a:cubicBezTo>
                <a:cubicBezTo>
                  <a:pt x="549" y="126"/>
                  <a:pt x="558" y="117"/>
                  <a:pt x="558" y="99"/>
                </a:cubicBezTo>
                <a:cubicBezTo>
                  <a:pt x="558" y="63"/>
                  <a:pt x="558" y="63"/>
                  <a:pt x="558" y="63"/>
                </a:cubicBezTo>
                <a:cubicBezTo>
                  <a:pt x="558" y="54"/>
                  <a:pt x="549" y="45"/>
                  <a:pt x="539" y="45"/>
                </a:cubicBezTo>
                <a:lnTo>
                  <a:pt x="63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43" name="Group 54">
            <a:extLst>
              <a:ext uri="{FF2B5EF4-FFF2-40B4-BE49-F238E27FC236}">
                <a16:creationId xmlns:a16="http://schemas.microsoft.com/office/drawing/2014/main" id="{9029276D-CA19-F24F-A90D-F334B9531FD4}"/>
              </a:ext>
            </a:extLst>
          </p:cNvPr>
          <p:cNvGrpSpPr/>
          <p:nvPr/>
        </p:nvGrpSpPr>
        <p:grpSpPr>
          <a:xfrm>
            <a:off x="16394455" y="4139472"/>
            <a:ext cx="2785688" cy="1211980"/>
            <a:chOff x="5517310" y="11149735"/>
            <a:chExt cx="3676939" cy="1211980"/>
          </a:xfrm>
        </p:grpSpPr>
        <p:sp>
          <p:nvSpPr>
            <p:cNvPr id="544" name="CuadroTexto 395">
              <a:extLst>
                <a:ext uri="{FF2B5EF4-FFF2-40B4-BE49-F238E27FC236}">
                  <a16:creationId xmlns:a16="http://schemas.microsoft.com/office/drawing/2014/main" id="{D179E020-4F34-D848-AA21-C3800109744F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45" name="Rectangle 56">
              <a:extLst>
                <a:ext uri="{FF2B5EF4-FFF2-40B4-BE49-F238E27FC236}">
                  <a16:creationId xmlns:a16="http://schemas.microsoft.com/office/drawing/2014/main" id="{3773B4E5-1F6C-364A-BA1D-149B4D72C313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6" name="Group 54">
            <a:extLst>
              <a:ext uri="{FF2B5EF4-FFF2-40B4-BE49-F238E27FC236}">
                <a16:creationId xmlns:a16="http://schemas.microsoft.com/office/drawing/2014/main" id="{30A48143-9BA3-B545-8EA7-03046E8A996B}"/>
              </a:ext>
            </a:extLst>
          </p:cNvPr>
          <p:cNvGrpSpPr/>
          <p:nvPr/>
        </p:nvGrpSpPr>
        <p:grpSpPr>
          <a:xfrm>
            <a:off x="16741324" y="10613508"/>
            <a:ext cx="2785688" cy="1211980"/>
            <a:chOff x="5517310" y="11149735"/>
            <a:chExt cx="3676939" cy="1211980"/>
          </a:xfrm>
        </p:grpSpPr>
        <p:sp>
          <p:nvSpPr>
            <p:cNvPr id="547" name="CuadroTexto 395">
              <a:extLst>
                <a:ext uri="{FF2B5EF4-FFF2-40B4-BE49-F238E27FC236}">
                  <a16:creationId xmlns:a16="http://schemas.microsoft.com/office/drawing/2014/main" id="{8339F3D5-FA6E-0E49-A346-C124460093B1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48" name="Rectangle 56">
              <a:extLst>
                <a:ext uri="{FF2B5EF4-FFF2-40B4-BE49-F238E27FC236}">
                  <a16:creationId xmlns:a16="http://schemas.microsoft.com/office/drawing/2014/main" id="{8310DA72-FB6E-A941-BC89-B9303F8B4C8D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9" name="Group 54">
            <a:extLst>
              <a:ext uri="{FF2B5EF4-FFF2-40B4-BE49-F238E27FC236}">
                <a16:creationId xmlns:a16="http://schemas.microsoft.com/office/drawing/2014/main" id="{E45712E3-5A19-034E-857E-4576D1F64D3A}"/>
              </a:ext>
            </a:extLst>
          </p:cNvPr>
          <p:cNvGrpSpPr/>
          <p:nvPr/>
        </p:nvGrpSpPr>
        <p:grpSpPr>
          <a:xfrm>
            <a:off x="4291526" y="10695855"/>
            <a:ext cx="2798937" cy="1211980"/>
            <a:chOff x="5517310" y="11149735"/>
            <a:chExt cx="3694427" cy="1211980"/>
          </a:xfrm>
        </p:grpSpPr>
        <p:sp>
          <p:nvSpPr>
            <p:cNvPr id="550" name="CuadroTexto 395">
              <a:extLst>
                <a:ext uri="{FF2B5EF4-FFF2-40B4-BE49-F238E27FC236}">
                  <a16:creationId xmlns:a16="http://schemas.microsoft.com/office/drawing/2014/main" id="{ED920E4B-AF06-FB49-A3C1-3C7368CCD763}"/>
                </a:ext>
              </a:extLst>
            </p:cNvPr>
            <p:cNvSpPr txBox="1"/>
            <p:nvPr/>
          </p:nvSpPr>
          <p:spPr>
            <a:xfrm>
              <a:off x="6829062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51" name="Rectangle 56">
              <a:extLst>
                <a:ext uri="{FF2B5EF4-FFF2-40B4-BE49-F238E27FC236}">
                  <a16:creationId xmlns:a16="http://schemas.microsoft.com/office/drawing/2014/main" id="{47488870-D072-BD49-AE13-576BFD73DB7F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2" name="Group 54">
            <a:extLst>
              <a:ext uri="{FF2B5EF4-FFF2-40B4-BE49-F238E27FC236}">
                <a16:creationId xmlns:a16="http://schemas.microsoft.com/office/drawing/2014/main" id="{976C4C0D-8CD6-C142-A822-656B0C2D0309}"/>
              </a:ext>
            </a:extLst>
          </p:cNvPr>
          <p:cNvGrpSpPr/>
          <p:nvPr/>
        </p:nvGrpSpPr>
        <p:grpSpPr>
          <a:xfrm>
            <a:off x="4762069" y="4139472"/>
            <a:ext cx="2798937" cy="1211980"/>
            <a:chOff x="5517310" y="11149735"/>
            <a:chExt cx="3694427" cy="1211980"/>
          </a:xfrm>
        </p:grpSpPr>
        <p:sp>
          <p:nvSpPr>
            <p:cNvPr id="553" name="CuadroTexto 395">
              <a:extLst>
                <a:ext uri="{FF2B5EF4-FFF2-40B4-BE49-F238E27FC236}">
                  <a16:creationId xmlns:a16="http://schemas.microsoft.com/office/drawing/2014/main" id="{CC6F0742-91C8-F449-8798-BC24D0950905}"/>
                </a:ext>
              </a:extLst>
            </p:cNvPr>
            <p:cNvSpPr txBox="1"/>
            <p:nvPr/>
          </p:nvSpPr>
          <p:spPr>
            <a:xfrm>
              <a:off x="6829062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54" name="Rectangle 56">
              <a:extLst>
                <a:ext uri="{FF2B5EF4-FFF2-40B4-BE49-F238E27FC236}">
                  <a16:creationId xmlns:a16="http://schemas.microsoft.com/office/drawing/2014/main" id="{F9E8C610-BDD8-8940-BC67-7DE376D2DE22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2628E073-91A3-4F46-BD72-3B434DADD48A}"/>
              </a:ext>
            </a:extLst>
          </p:cNvPr>
          <p:cNvGrpSpPr/>
          <p:nvPr/>
        </p:nvGrpSpPr>
        <p:grpSpPr>
          <a:xfrm>
            <a:off x="2671809" y="564303"/>
            <a:ext cx="19041035" cy="2561450"/>
            <a:chOff x="2668308" y="861425"/>
            <a:chExt cx="19041035" cy="2561450"/>
          </a:xfrm>
        </p:grpSpPr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9BC8F489-CA4F-1C4A-850C-1F4D8BD7B9E2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D088BDD3-2BF4-C74F-9D0B-1DB49318BF5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63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">
            <a:extLst>
              <a:ext uri="{FF2B5EF4-FFF2-40B4-BE49-F238E27FC236}">
                <a16:creationId xmlns:a16="http://schemas.microsoft.com/office/drawing/2014/main" id="{81245015-D345-4949-9C99-B19A98796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844" y="3769405"/>
            <a:ext cx="8710801" cy="3286459"/>
          </a:xfrm>
          <a:custGeom>
            <a:avLst/>
            <a:gdLst>
              <a:gd name="T0" fmla="*/ 0 w 7960"/>
              <a:gd name="T1" fmla="*/ 3003 h 3004"/>
              <a:gd name="T2" fmla="*/ 602 w 7960"/>
              <a:gd name="T3" fmla="*/ 1960 h 3004"/>
              <a:gd name="T4" fmla="*/ 1645 w 7960"/>
              <a:gd name="T5" fmla="*/ 1430 h 3004"/>
              <a:gd name="T6" fmla="*/ 2293 w 7960"/>
              <a:gd name="T7" fmla="*/ 485 h 3004"/>
              <a:gd name="T8" fmla="*/ 2455 w 7960"/>
              <a:gd name="T9" fmla="*/ 63 h 3004"/>
              <a:gd name="T10" fmla="*/ 3993 w 7960"/>
              <a:gd name="T11" fmla="*/ 0 h 3004"/>
              <a:gd name="T12" fmla="*/ 4298 w 7960"/>
              <a:gd name="T13" fmla="*/ 440 h 3004"/>
              <a:gd name="T14" fmla="*/ 4900 w 7960"/>
              <a:gd name="T15" fmla="*/ 773 h 3004"/>
              <a:gd name="T16" fmla="*/ 5179 w 7960"/>
              <a:gd name="T17" fmla="*/ 1142 h 3004"/>
              <a:gd name="T18" fmla="*/ 5827 w 7960"/>
              <a:gd name="T19" fmla="*/ 1511 h 3004"/>
              <a:gd name="T20" fmla="*/ 6106 w 7960"/>
              <a:gd name="T21" fmla="*/ 2023 h 3004"/>
              <a:gd name="T22" fmla="*/ 6564 w 7960"/>
              <a:gd name="T23" fmla="*/ 1826 h 3004"/>
              <a:gd name="T24" fmla="*/ 7014 w 7960"/>
              <a:gd name="T25" fmla="*/ 2050 h 3004"/>
              <a:gd name="T26" fmla="*/ 7149 w 7960"/>
              <a:gd name="T27" fmla="*/ 2338 h 3004"/>
              <a:gd name="T28" fmla="*/ 7473 w 7960"/>
              <a:gd name="T29" fmla="*/ 2266 h 3004"/>
              <a:gd name="T30" fmla="*/ 7878 w 7960"/>
              <a:gd name="T31" fmla="*/ 2671 h 3004"/>
              <a:gd name="T32" fmla="*/ 7959 w 7960"/>
              <a:gd name="T33" fmla="*/ 3003 h 3004"/>
              <a:gd name="T34" fmla="*/ 0 w 7960"/>
              <a:gd name="T35" fmla="*/ 3003 h 3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960" h="3004">
                <a:moveTo>
                  <a:pt x="0" y="3003"/>
                </a:moveTo>
                <a:lnTo>
                  <a:pt x="602" y="1960"/>
                </a:lnTo>
                <a:lnTo>
                  <a:pt x="1645" y="1430"/>
                </a:lnTo>
                <a:lnTo>
                  <a:pt x="2293" y="485"/>
                </a:lnTo>
                <a:lnTo>
                  <a:pt x="2455" y="63"/>
                </a:lnTo>
                <a:lnTo>
                  <a:pt x="3993" y="0"/>
                </a:lnTo>
                <a:lnTo>
                  <a:pt x="4298" y="440"/>
                </a:lnTo>
                <a:lnTo>
                  <a:pt x="4900" y="773"/>
                </a:lnTo>
                <a:lnTo>
                  <a:pt x="5179" y="1142"/>
                </a:lnTo>
                <a:lnTo>
                  <a:pt x="5827" y="1511"/>
                </a:lnTo>
                <a:lnTo>
                  <a:pt x="6106" y="2023"/>
                </a:lnTo>
                <a:lnTo>
                  <a:pt x="6564" y="1826"/>
                </a:lnTo>
                <a:lnTo>
                  <a:pt x="7014" y="2050"/>
                </a:lnTo>
                <a:lnTo>
                  <a:pt x="7149" y="2338"/>
                </a:lnTo>
                <a:lnTo>
                  <a:pt x="7473" y="2266"/>
                </a:lnTo>
                <a:lnTo>
                  <a:pt x="7878" y="2671"/>
                </a:lnTo>
                <a:lnTo>
                  <a:pt x="7959" y="3003"/>
                </a:lnTo>
                <a:lnTo>
                  <a:pt x="0" y="30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">
            <a:extLst>
              <a:ext uri="{FF2B5EF4-FFF2-40B4-BE49-F238E27FC236}">
                <a16:creationId xmlns:a16="http://schemas.microsoft.com/office/drawing/2014/main" id="{94F3C516-5D36-4B47-81EC-3473DB6E9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799" y="7055863"/>
            <a:ext cx="8691498" cy="6042062"/>
          </a:xfrm>
          <a:custGeom>
            <a:avLst/>
            <a:gdLst>
              <a:gd name="T0" fmla="*/ 0 w 7942"/>
              <a:gd name="T1" fmla="*/ 0 h 5523"/>
              <a:gd name="T2" fmla="*/ 7941 w 7942"/>
              <a:gd name="T3" fmla="*/ 0 h 5523"/>
              <a:gd name="T4" fmla="*/ 7510 w 7942"/>
              <a:gd name="T5" fmla="*/ 1250 h 5523"/>
              <a:gd name="T6" fmla="*/ 6466 w 7942"/>
              <a:gd name="T7" fmla="*/ 2185 h 5523"/>
              <a:gd name="T8" fmla="*/ 6314 w 7942"/>
              <a:gd name="T9" fmla="*/ 3345 h 5523"/>
              <a:gd name="T10" fmla="*/ 5405 w 7942"/>
              <a:gd name="T11" fmla="*/ 4595 h 5523"/>
              <a:gd name="T12" fmla="*/ 5072 w 7942"/>
              <a:gd name="T13" fmla="*/ 4002 h 5523"/>
              <a:gd name="T14" fmla="*/ 4722 w 7942"/>
              <a:gd name="T15" fmla="*/ 4451 h 5523"/>
              <a:gd name="T16" fmla="*/ 4102 w 7942"/>
              <a:gd name="T17" fmla="*/ 4658 h 5523"/>
              <a:gd name="T18" fmla="*/ 3418 w 7942"/>
              <a:gd name="T19" fmla="*/ 5522 h 5523"/>
              <a:gd name="T20" fmla="*/ 2348 w 7942"/>
              <a:gd name="T21" fmla="*/ 4352 h 5523"/>
              <a:gd name="T22" fmla="*/ 1745 w 7942"/>
              <a:gd name="T23" fmla="*/ 2338 h 5523"/>
              <a:gd name="T24" fmla="*/ 783 w 7942"/>
              <a:gd name="T25" fmla="*/ 1484 h 5523"/>
              <a:gd name="T26" fmla="*/ 0 w 7942"/>
              <a:gd name="T27" fmla="*/ 0 h 5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942" h="5523">
                <a:moveTo>
                  <a:pt x="0" y="0"/>
                </a:moveTo>
                <a:lnTo>
                  <a:pt x="7941" y="0"/>
                </a:lnTo>
                <a:lnTo>
                  <a:pt x="7510" y="1250"/>
                </a:lnTo>
                <a:lnTo>
                  <a:pt x="6466" y="2185"/>
                </a:lnTo>
                <a:lnTo>
                  <a:pt x="6314" y="3345"/>
                </a:lnTo>
                <a:lnTo>
                  <a:pt x="5405" y="4595"/>
                </a:lnTo>
                <a:lnTo>
                  <a:pt x="5072" y="4002"/>
                </a:lnTo>
                <a:lnTo>
                  <a:pt x="4722" y="4451"/>
                </a:lnTo>
                <a:lnTo>
                  <a:pt x="4102" y="4658"/>
                </a:lnTo>
                <a:lnTo>
                  <a:pt x="3418" y="5522"/>
                </a:lnTo>
                <a:lnTo>
                  <a:pt x="2348" y="4352"/>
                </a:lnTo>
                <a:lnTo>
                  <a:pt x="1745" y="2338"/>
                </a:lnTo>
                <a:lnTo>
                  <a:pt x="783" y="148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3">
            <a:extLst>
              <a:ext uri="{FF2B5EF4-FFF2-40B4-BE49-F238E27FC236}">
                <a16:creationId xmlns:a16="http://schemas.microsoft.com/office/drawing/2014/main" id="{754E362A-00E2-8C4F-9D33-3FE1AA223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799" y="4753894"/>
            <a:ext cx="8339203" cy="2301969"/>
          </a:xfrm>
          <a:custGeom>
            <a:avLst/>
            <a:gdLst>
              <a:gd name="T0" fmla="*/ 7618 w 7619"/>
              <a:gd name="T1" fmla="*/ 2104 h 2105"/>
              <a:gd name="T2" fmla="*/ 7123 w 7619"/>
              <a:gd name="T3" fmla="*/ 1745 h 2105"/>
              <a:gd name="T4" fmla="*/ 6565 w 7619"/>
              <a:gd name="T5" fmla="*/ 1924 h 2105"/>
              <a:gd name="T6" fmla="*/ 6116 w 7619"/>
              <a:gd name="T7" fmla="*/ 1511 h 2105"/>
              <a:gd name="T8" fmla="*/ 5648 w 7619"/>
              <a:gd name="T9" fmla="*/ 1367 h 2105"/>
              <a:gd name="T10" fmla="*/ 5072 w 7619"/>
              <a:gd name="T11" fmla="*/ 837 h 2105"/>
              <a:gd name="T12" fmla="*/ 4712 w 7619"/>
              <a:gd name="T13" fmla="*/ 1358 h 2105"/>
              <a:gd name="T14" fmla="*/ 4371 w 7619"/>
              <a:gd name="T15" fmla="*/ 828 h 2105"/>
              <a:gd name="T16" fmla="*/ 4003 w 7619"/>
              <a:gd name="T17" fmla="*/ 1951 h 2105"/>
              <a:gd name="T18" fmla="*/ 3796 w 7619"/>
              <a:gd name="T19" fmla="*/ 1790 h 2105"/>
              <a:gd name="T20" fmla="*/ 3508 w 7619"/>
              <a:gd name="T21" fmla="*/ 1448 h 2105"/>
              <a:gd name="T22" fmla="*/ 3517 w 7619"/>
              <a:gd name="T23" fmla="*/ 0 h 2105"/>
              <a:gd name="T24" fmla="*/ 3337 w 7619"/>
              <a:gd name="T25" fmla="*/ 477 h 2105"/>
              <a:gd name="T26" fmla="*/ 3265 w 7619"/>
              <a:gd name="T27" fmla="*/ 1349 h 2105"/>
              <a:gd name="T28" fmla="*/ 2951 w 7619"/>
              <a:gd name="T29" fmla="*/ 1897 h 2105"/>
              <a:gd name="T30" fmla="*/ 2843 w 7619"/>
              <a:gd name="T31" fmla="*/ 1915 h 2105"/>
              <a:gd name="T32" fmla="*/ 2699 w 7619"/>
              <a:gd name="T33" fmla="*/ 1412 h 2105"/>
              <a:gd name="T34" fmla="*/ 2537 w 7619"/>
              <a:gd name="T35" fmla="*/ 1358 h 2105"/>
              <a:gd name="T36" fmla="*/ 2429 w 7619"/>
              <a:gd name="T37" fmla="*/ 441 h 2105"/>
              <a:gd name="T38" fmla="*/ 1817 w 7619"/>
              <a:gd name="T39" fmla="*/ 1565 h 2105"/>
              <a:gd name="T40" fmla="*/ 1583 w 7619"/>
              <a:gd name="T41" fmla="*/ 1214 h 2105"/>
              <a:gd name="T42" fmla="*/ 1494 w 7619"/>
              <a:gd name="T43" fmla="*/ 1430 h 2105"/>
              <a:gd name="T44" fmla="*/ 1242 w 7619"/>
              <a:gd name="T45" fmla="*/ 1610 h 2105"/>
              <a:gd name="T46" fmla="*/ 1143 w 7619"/>
              <a:gd name="T47" fmla="*/ 1897 h 2105"/>
              <a:gd name="T48" fmla="*/ 1044 w 7619"/>
              <a:gd name="T49" fmla="*/ 1574 h 2105"/>
              <a:gd name="T50" fmla="*/ 702 w 7619"/>
              <a:gd name="T51" fmla="*/ 1664 h 2105"/>
              <a:gd name="T52" fmla="*/ 72 w 7619"/>
              <a:gd name="T53" fmla="*/ 1978 h 2105"/>
              <a:gd name="T54" fmla="*/ 0 w 7619"/>
              <a:gd name="T55" fmla="*/ 2104 h 2105"/>
              <a:gd name="T56" fmla="*/ 7618 w 7619"/>
              <a:gd name="T57" fmla="*/ 2104 h 2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619" h="2105">
                <a:moveTo>
                  <a:pt x="7618" y="2104"/>
                </a:moveTo>
                <a:lnTo>
                  <a:pt x="7123" y="1745"/>
                </a:lnTo>
                <a:lnTo>
                  <a:pt x="6565" y="1924"/>
                </a:lnTo>
                <a:lnTo>
                  <a:pt x="6116" y="1511"/>
                </a:lnTo>
                <a:lnTo>
                  <a:pt x="5648" y="1367"/>
                </a:lnTo>
                <a:lnTo>
                  <a:pt x="5072" y="837"/>
                </a:lnTo>
                <a:lnTo>
                  <a:pt x="4712" y="1358"/>
                </a:lnTo>
                <a:lnTo>
                  <a:pt x="4371" y="828"/>
                </a:lnTo>
                <a:lnTo>
                  <a:pt x="4003" y="1951"/>
                </a:lnTo>
                <a:lnTo>
                  <a:pt x="3796" y="1790"/>
                </a:lnTo>
                <a:lnTo>
                  <a:pt x="3508" y="1448"/>
                </a:lnTo>
                <a:lnTo>
                  <a:pt x="3517" y="0"/>
                </a:lnTo>
                <a:lnTo>
                  <a:pt x="3337" y="477"/>
                </a:lnTo>
                <a:lnTo>
                  <a:pt x="3265" y="1349"/>
                </a:lnTo>
                <a:lnTo>
                  <a:pt x="2951" y="1897"/>
                </a:lnTo>
                <a:lnTo>
                  <a:pt x="2843" y="1915"/>
                </a:lnTo>
                <a:lnTo>
                  <a:pt x="2699" y="1412"/>
                </a:lnTo>
                <a:lnTo>
                  <a:pt x="2537" y="1358"/>
                </a:lnTo>
                <a:lnTo>
                  <a:pt x="2429" y="441"/>
                </a:lnTo>
                <a:lnTo>
                  <a:pt x="1817" y="1565"/>
                </a:lnTo>
                <a:lnTo>
                  <a:pt x="1583" y="1214"/>
                </a:lnTo>
                <a:lnTo>
                  <a:pt x="1494" y="1430"/>
                </a:lnTo>
                <a:lnTo>
                  <a:pt x="1242" y="1610"/>
                </a:lnTo>
                <a:lnTo>
                  <a:pt x="1143" y="1897"/>
                </a:lnTo>
                <a:lnTo>
                  <a:pt x="1044" y="1574"/>
                </a:lnTo>
                <a:lnTo>
                  <a:pt x="702" y="1664"/>
                </a:lnTo>
                <a:lnTo>
                  <a:pt x="72" y="1978"/>
                </a:lnTo>
                <a:lnTo>
                  <a:pt x="0" y="2104"/>
                </a:lnTo>
                <a:lnTo>
                  <a:pt x="7618" y="21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4">
            <a:extLst>
              <a:ext uri="{FF2B5EF4-FFF2-40B4-BE49-F238E27FC236}">
                <a16:creationId xmlns:a16="http://schemas.microsoft.com/office/drawing/2014/main" id="{A5B45560-2F3E-3E48-84BD-8367629AB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799" y="7055863"/>
            <a:ext cx="8691498" cy="4782493"/>
          </a:xfrm>
          <a:custGeom>
            <a:avLst/>
            <a:gdLst>
              <a:gd name="T0" fmla="*/ 0 w 7942"/>
              <a:gd name="T1" fmla="*/ 0 h 4372"/>
              <a:gd name="T2" fmla="*/ 558 w 7942"/>
              <a:gd name="T3" fmla="*/ 512 h 4372"/>
              <a:gd name="T4" fmla="*/ 846 w 7942"/>
              <a:gd name="T5" fmla="*/ 512 h 4372"/>
              <a:gd name="T6" fmla="*/ 1044 w 7942"/>
              <a:gd name="T7" fmla="*/ 656 h 4372"/>
              <a:gd name="T8" fmla="*/ 1916 w 7942"/>
              <a:gd name="T9" fmla="*/ 656 h 4372"/>
              <a:gd name="T10" fmla="*/ 1916 w 7942"/>
              <a:gd name="T11" fmla="*/ 1394 h 4372"/>
              <a:gd name="T12" fmla="*/ 2195 w 7942"/>
              <a:gd name="T13" fmla="*/ 2023 h 4372"/>
              <a:gd name="T14" fmla="*/ 2393 w 7942"/>
              <a:gd name="T15" fmla="*/ 2797 h 4372"/>
              <a:gd name="T16" fmla="*/ 2339 w 7942"/>
              <a:gd name="T17" fmla="*/ 2005 h 4372"/>
              <a:gd name="T18" fmla="*/ 2222 w 7942"/>
              <a:gd name="T19" fmla="*/ 1466 h 4372"/>
              <a:gd name="T20" fmla="*/ 2393 w 7942"/>
              <a:gd name="T21" fmla="*/ 674 h 4372"/>
              <a:gd name="T22" fmla="*/ 2600 w 7942"/>
              <a:gd name="T23" fmla="*/ 1466 h 4372"/>
              <a:gd name="T24" fmla="*/ 3652 w 7942"/>
              <a:gd name="T25" fmla="*/ 2536 h 4372"/>
              <a:gd name="T26" fmla="*/ 3706 w 7942"/>
              <a:gd name="T27" fmla="*/ 3354 h 4372"/>
              <a:gd name="T28" fmla="*/ 4048 w 7942"/>
              <a:gd name="T29" fmla="*/ 4056 h 4372"/>
              <a:gd name="T30" fmla="*/ 4129 w 7942"/>
              <a:gd name="T31" fmla="*/ 3381 h 4372"/>
              <a:gd name="T32" fmla="*/ 4659 w 7942"/>
              <a:gd name="T33" fmla="*/ 2464 h 4372"/>
              <a:gd name="T34" fmla="*/ 4659 w 7942"/>
              <a:gd name="T35" fmla="*/ 1825 h 4372"/>
              <a:gd name="T36" fmla="*/ 4874 w 7942"/>
              <a:gd name="T37" fmla="*/ 1448 h 4372"/>
              <a:gd name="T38" fmla="*/ 4874 w 7942"/>
              <a:gd name="T39" fmla="*/ 1097 h 4372"/>
              <a:gd name="T40" fmla="*/ 5315 w 7942"/>
              <a:gd name="T41" fmla="*/ 962 h 4372"/>
              <a:gd name="T42" fmla="*/ 5639 w 7942"/>
              <a:gd name="T43" fmla="*/ 1448 h 4372"/>
              <a:gd name="T44" fmla="*/ 5477 w 7942"/>
              <a:gd name="T45" fmla="*/ 2464 h 4372"/>
              <a:gd name="T46" fmla="*/ 5702 w 7942"/>
              <a:gd name="T47" fmla="*/ 3004 h 4372"/>
              <a:gd name="T48" fmla="*/ 5567 w 7942"/>
              <a:gd name="T49" fmla="*/ 4371 h 4372"/>
              <a:gd name="T50" fmla="*/ 6314 w 7942"/>
              <a:gd name="T51" fmla="*/ 3345 h 4372"/>
              <a:gd name="T52" fmla="*/ 6475 w 7942"/>
              <a:gd name="T53" fmla="*/ 2212 h 4372"/>
              <a:gd name="T54" fmla="*/ 7510 w 7942"/>
              <a:gd name="T55" fmla="*/ 1250 h 4372"/>
              <a:gd name="T56" fmla="*/ 7941 w 7942"/>
              <a:gd name="T57" fmla="*/ 0 h 4372"/>
              <a:gd name="T58" fmla="*/ 0 w 7942"/>
              <a:gd name="T59" fmla="*/ 0 h 4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942" h="4372">
                <a:moveTo>
                  <a:pt x="0" y="0"/>
                </a:moveTo>
                <a:lnTo>
                  <a:pt x="558" y="512"/>
                </a:lnTo>
                <a:lnTo>
                  <a:pt x="846" y="512"/>
                </a:lnTo>
                <a:lnTo>
                  <a:pt x="1044" y="656"/>
                </a:lnTo>
                <a:lnTo>
                  <a:pt x="1916" y="656"/>
                </a:lnTo>
                <a:lnTo>
                  <a:pt x="1916" y="1394"/>
                </a:lnTo>
                <a:lnTo>
                  <a:pt x="2195" y="2023"/>
                </a:lnTo>
                <a:lnTo>
                  <a:pt x="2393" y="2797"/>
                </a:lnTo>
                <a:lnTo>
                  <a:pt x="2339" y="2005"/>
                </a:lnTo>
                <a:lnTo>
                  <a:pt x="2222" y="1466"/>
                </a:lnTo>
                <a:lnTo>
                  <a:pt x="2393" y="674"/>
                </a:lnTo>
                <a:lnTo>
                  <a:pt x="2600" y="1466"/>
                </a:lnTo>
                <a:lnTo>
                  <a:pt x="3652" y="2536"/>
                </a:lnTo>
                <a:lnTo>
                  <a:pt x="3706" y="3354"/>
                </a:lnTo>
                <a:lnTo>
                  <a:pt x="4048" y="4056"/>
                </a:lnTo>
                <a:lnTo>
                  <a:pt x="4129" y="3381"/>
                </a:lnTo>
                <a:lnTo>
                  <a:pt x="4659" y="2464"/>
                </a:lnTo>
                <a:lnTo>
                  <a:pt x="4659" y="1825"/>
                </a:lnTo>
                <a:lnTo>
                  <a:pt x="4874" y="1448"/>
                </a:lnTo>
                <a:lnTo>
                  <a:pt x="4874" y="1097"/>
                </a:lnTo>
                <a:lnTo>
                  <a:pt x="5315" y="962"/>
                </a:lnTo>
                <a:lnTo>
                  <a:pt x="5639" y="1448"/>
                </a:lnTo>
                <a:lnTo>
                  <a:pt x="5477" y="2464"/>
                </a:lnTo>
                <a:lnTo>
                  <a:pt x="5702" y="3004"/>
                </a:lnTo>
                <a:lnTo>
                  <a:pt x="5567" y="4371"/>
                </a:lnTo>
                <a:lnTo>
                  <a:pt x="6314" y="3345"/>
                </a:lnTo>
                <a:lnTo>
                  <a:pt x="6475" y="2212"/>
                </a:lnTo>
                <a:lnTo>
                  <a:pt x="7510" y="1250"/>
                </a:lnTo>
                <a:lnTo>
                  <a:pt x="7941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10">
            <a:extLst>
              <a:ext uri="{FF2B5EF4-FFF2-40B4-BE49-F238E27FC236}">
                <a16:creationId xmlns:a16="http://schemas.microsoft.com/office/drawing/2014/main" id="{C0CC62C0-F97E-5344-865D-1B43BDE8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3120" y="4464338"/>
            <a:ext cx="5216830" cy="1360912"/>
          </a:xfrm>
          <a:custGeom>
            <a:avLst/>
            <a:gdLst>
              <a:gd name="T0" fmla="*/ 0 w 4768"/>
              <a:gd name="T1" fmla="*/ 1241 h 1242"/>
              <a:gd name="T2" fmla="*/ 1313 w 4768"/>
              <a:gd name="T3" fmla="*/ 0 h 1242"/>
              <a:gd name="T4" fmla="*/ 4767 w 4768"/>
              <a:gd name="T5" fmla="*/ 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68" h="1242">
                <a:moveTo>
                  <a:pt x="0" y="1241"/>
                </a:moveTo>
                <a:lnTo>
                  <a:pt x="1313" y="0"/>
                </a:lnTo>
                <a:lnTo>
                  <a:pt x="4767" y="0"/>
                </a:lnTo>
              </a:path>
            </a:pathLst>
          </a:custGeom>
          <a:noFill/>
          <a:ln w="34925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5" name="Freeform 411">
            <a:extLst>
              <a:ext uri="{FF2B5EF4-FFF2-40B4-BE49-F238E27FC236}">
                <a16:creationId xmlns:a16="http://schemas.microsoft.com/office/drawing/2014/main" id="{AA99AF59-ED31-BB48-9CC3-0E847B75F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3431" y="4367820"/>
            <a:ext cx="197862" cy="197865"/>
          </a:xfrm>
          <a:custGeom>
            <a:avLst/>
            <a:gdLst>
              <a:gd name="T0" fmla="*/ 90 w 181"/>
              <a:gd name="T1" fmla="*/ 180 h 181"/>
              <a:gd name="T2" fmla="*/ 90 w 181"/>
              <a:gd name="T3" fmla="*/ 180 h 181"/>
              <a:gd name="T4" fmla="*/ 180 w 181"/>
              <a:gd name="T5" fmla="*/ 90 h 181"/>
              <a:gd name="T6" fmla="*/ 90 w 181"/>
              <a:gd name="T7" fmla="*/ 0 h 181"/>
              <a:gd name="T8" fmla="*/ 0 w 181"/>
              <a:gd name="T9" fmla="*/ 90 h 181"/>
              <a:gd name="T10" fmla="*/ 90 w 181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1">
                <a:moveTo>
                  <a:pt x="90" y="180"/>
                </a:moveTo>
                <a:lnTo>
                  <a:pt x="90" y="180"/>
                </a:lnTo>
                <a:cubicBezTo>
                  <a:pt x="135" y="180"/>
                  <a:pt x="180" y="135"/>
                  <a:pt x="180" y="90"/>
                </a:cubicBezTo>
                <a:cubicBezTo>
                  <a:pt x="180" y="36"/>
                  <a:pt x="135" y="0"/>
                  <a:pt x="90" y="0"/>
                </a:cubicBezTo>
                <a:cubicBezTo>
                  <a:pt x="36" y="0"/>
                  <a:pt x="0" y="36"/>
                  <a:pt x="0" y="90"/>
                </a:cubicBezTo>
                <a:cubicBezTo>
                  <a:pt x="0" y="135"/>
                  <a:pt x="36" y="180"/>
                  <a:pt x="90" y="18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12">
            <a:extLst>
              <a:ext uri="{FF2B5EF4-FFF2-40B4-BE49-F238E27FC236}">
                <a16:creationId xmlns:a16="http://schemas.microsoft.com/office/drawing/2014/main" id="{659E81E7-4D5E-E64F-84BE-52533EC3E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166" y="4464338"/>
            <a:ext cx="4961054" cy="1360912"/>
          </a:xfrm>
          <a:custGeom>
            <a:avLst/>
            <a:gdLst>
              <a:gd name="T0" fmla="*/ 4534 w 4535"/>
              <a:gd name="T1" fmla="*/ 1241 h 1242"/>
              <a:gd name="T2" fmla="*/ 3220 w 4535"/>
              <a:gd name="T3" fmla="*/ 0 h 1242"/>
              <a:gd name="T4" fmla="*/ 0 w 4535"/>
              <a:gd name="T5" fmla="*/ 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35" h="1242">
                <a:moveTo>
                  <a:pt x="4534" y="1241"/>
                </a:moveTo>
                <a:lnTo>
                  <a:pt x="3220" y="0"/>
                </a:lnTo>
                <a:lnTo>
                  <a:pt x="0" y="0"/>
                </a:lnTo>
              </a:path>
            </a:pathLst>
          </a:custGeom>
          <a:noFill/>
          <a:ln w="34925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7" name="Freeform 413">
            <a:extLst>
              <a:ext uri="{FF2B5EF4-FFF2-40B4-BE49-F238E27FC236}">
                <a16:creationId xmlns:a16="http://schemas.microsoft.com/office/drawing/2014/main" id="{30949F70-D186-E14A-933C-A0514E3A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300" y="4367820"/>
            <a:ext cx="197862" cy="197865"/>
          </a:xfrm>
          <a:custGeom>
            <a:avLst/>
            <a:gdLst>
              <a:gd name="T0" fmla="*/ 89 w 180"/>
              <a:gd name="T1" fmla="*/ 0 h 181"/>
              <a:gd name="T2" fmla="*/ 89 w 180"/>
              <a:gd name="T3" fmla="*/ 0 h 181"/>
              <a:gd name="T4" fmla="*/ 0 w 180"/>
              <a:gd name="T5" fmla="*/ 90 h 181"/>
              <a:gd name="T6" fmla="*/ 89 w 180"/>
              <a:gd name="T7" fmla="*/ 180 h 181"/>
              <a:gd name="T8" fmla="*/ 179 w 180"/>
              <a:gd name="T9" fmla="*/ 90 h 181"/>
              <a:gd name="T10" fmla="*/ 89 w 180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81">
                <a:moveTo>
                  <a:pt x="89" y="0"/>
                </a:moveTo>
                <a:lnTo>
                  <a:pt x="89" y="0"/>
                </a:lnTo>
                <a:cubicBezTo>
                  <a:pt x="36" y="0"/>
                  <a:pt x="0" y="36"/>
                  <a:pt x="0" y="90"/>
                </a:cubicBezTo>
                <a:cubicBezTo>
                  <a:pt x="0" y="135"/>
                  <a:pt x="36" y="180"/>
                  <a:pt x="89" y="180"/>
                </a:cubicBezTo>
                <a:cubicBezTo>
                  <a:pt x="134" y="180"/>
                  <a:pt x="179" y="135"/>
                  <a:pt x="179" y="90"/>
                </a:cubicBezTo>
                <a:cubicBezTo>
                  <a:pt x="179" y="36"/>
                  <a:pt x="134" y="0"/>
                  <a:pt x="89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14">
            <a:extLst>
              <a:ext uri="{FF2B5EF4-FFF2-40B4-BE49-F238E27FC236}">
                <a16:creationId xmlns:a16="http://schemas.microsoft.com/office/drawing/2014/main" id="{4E9A6942-463C-C149-85F4-A5171F47F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4466" y="10057590"/>
            <a:ext cx="5101004" cy="1351260"/>
          </a:xfrm>
          <a:custGeom>
            <a:avLst/>
            <a:gdLst>
              <a:gd name="T0" fmla="*/ 0 w 4660"/>
              <a:gd name="T1" fmla="*/ 0 h 1233"/>
              <a:gd name="T2" fmla="*/ 1322 w 4660"/>
              <a:gd name="T3" fmla="*/ 1232 h 1233"/>
              <a:gd name="T4" fmla="*/ 4659 w 4660"/>
              <a:gd name="T5" fmla="*/ 1232 h 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60" h="1233">
                <a:moveTo>
                  <a:pt x="0" y="0"/>
                </a:moveTo>
                <a:lnTo>
                  <a:pt x="1322" y="1232"/>
                </a:lnTo>
                <a:lnTo>
                  <a:pt x="4659" y="1232"/>
                </a:lnTo>
              </a:path>
            </a:pathLst>
          </a:custGeom>
          <a:noFill/>
          <a:ln w="34925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9" name="Freeform 415">
            <a:extLst>
              <a:ext uri="{FF2B5EF4-FFF2-40B4-BE49-F238E27FC236}">
                <a16:creationId xmlns:a16="http://schemas.microsoft.com/office/drawing/2014/main" id="{1F056888-5595-8A43-8CE8-47AA1DB1E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4476" y="11307504"/>
            <a:ext cx="197862" cy="207516"/>
          </a:xfrm>
          <a:custGeom>
            <a:avLst/>
            <a:gdLst>
              <a:gd name="T0" fmla="*/ 90 w 181"/>
              <a:gd name="T1" fmla="*/ 189 h 190"/>
              <a:gd name="T2" fmla="*/ 90 w 181"/>
              <a:gd name="T3" fmla="*/ 189 h 190"/>
              <a:gd name="T4" fmla="*/ 180 w 181"/>
              <a:gd name="T5" fmla="*/ 90 h 190"/>
              <a:gd name="T6" fmla="*/ 90 w 181"/>
              <a:gd name="T7" fmla="*/ 0 h 190"/>
              <a:gd name="T8" fmla="*/ 0 w 181"/>
              <a:gd name="T9" fmla="*/ 90 h 190"/>
              <a:gd name="T10" fmla="*/ 90 w 181"/>
              <a:gd name="T11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90">
                <a:moveTo>
                  <a:pt x="90" y="189"/>
                </a:moveTo>
                <a:lnTo>
                  <a:pt x="90" y="189"/>
                </a:lnTo>
                <a:cubicBezTo>
                  <a:pt x="144" y="189"/>
                  <a:pt x="180" y="144"/>
                  <a:pt x="180" y="90"/>
                </a:cubicBezTo>
                <a:cubicBezTo>
                  <a:pt x="180" y="45"/>
                  <a:pt x="144" y="0"/>
                  <a:pt x="90" y="0"/>
                </a:cubicBezTo>
                <a:cubicBezTo>
                  <a:pt x="45" y="0"/>
                  <a:pt x="0" y="45"/>
                  <a:pt x="0" y="90"/>
                </a:cubicBezTo>
                <a:cubicBezTo>
                  <a:pt x="0" y="144"/>
                  <a:pt x="45" y="189"/>
                  <a:pt x="90" y="18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16">
            <a:extLst>
              <a:ext uri="{FF2B5EF4-FFF2-40B4-BE49-F238E27FC236}">
                <a16:creationId xmlns:a16="http://schemas.microsoft.com/office/drawing/2014/main" id="{9B8A6BAA-0F71-2247-A698-8ECB99082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611" y="10057590"/>
            <a:ext cx="4835580" cy="1351260"/>
          </a:xfrm>
          <a:custGeom>
            <a:avLst/>
            <a:gdLst>
              <a:gd name="T0" fmla="*/ 4416 w 4417"/>
              <a:gd name="T1" fmla="*/ 0 h 1233"/>
              <a:gd name="T2" fmla="*/ 3094 w 4417"/>
              <a:gd name="T3" fmla="*/ 1232 h 1233"/>
              <a:gd name="T4" fmla="*/ 0 w 4417"/>
              <a:gd name="T5" fmla="*/ 1232 h 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17" h="1233">
                <a:moveTo>
                  <a:pt x="4416" y="0"/>
                </a:moveTo>
                <a:lnTo>
                  <a:pt x="3094" y="1232"/>
                </a:lnTo>
                <a:lnTo>
                  <a:pt x="0" y="1232"/>
                </a:lnTo>
              </a:path>
            </a:pathLst>
          </a:custGeom>
          <a:noFill/>
          <a:ln w="34925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1" name="Freeform 417">
            <a:extLst>
              <a:ext uri="{FF2B5EF4-FFF2-40B4-BE49-F238E27FC236}">
                <a16:creationId xmlns:a16="http://schemas.microsoft.com/office/drawing/2014/main" id="{7B7E610C-E6CE-3D45-ABB2-8C0400686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744" y="11307504"/>
            <a:ext cx="197862" cy="207516"/>
          </a:xfrm>
          <a:custGeom>
            <a:avLst/>
            <a:gdLst>
              <a:gd name="T0" fmla="*/ 90 w 181"/>
              <a:gd name="T1" fmla="*/ 0 h 190"/>
              <a:gd name="T2" fmla="*/ 90 w 181"/>
              <a:gd name="T3" fmla="*/ 0 h 190"/>
              <a:gd name="T4" fmla="*/ 0 w 181"/>
              <a:gd name="T5" fmla="*/ 90 h 190"/>
              <a:gd name="T6" fmla="*/ 90 w 181"/>
              <a:gd name="T7" fmla="*/ 189 h 190"/>
              <a:gd name="T8" fmla="*/ 180 w 181"/>
              <a:gd name="T9" fmla="*/ 90 h 190"/>
              <a:gd name="T10" fmla="*/ 90 w 181"/>
              <a:gd name="T11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90">
                <a:moveTo>
                  <a:pt x="90" y="0"/>
                </a:moveTo>
                <a:lnTo>
                  <a:pt x="90" y="0"/>
                </a:lnTo>
                <a:cubicBezTo>
                  <a:pt x="36" y="0"/>
                  <a:pt x="0" y="45"/>
                  <a:pt x="0" y="90"/>
                </a:cubicBezTo>
                <a:cubicBezTo>
                  <a:pt x="0" y="144"/>
                  <a:pt x="36" y="189"/>
                  <a:pt x="90" y="189"/>
                </a:cubicBezTo>
                <a:cubicBezTo>
                  <a:pt x="135" y="189"/>
                  <a:pt x="180" y="144"/>
                  <a:pt x="180" y="90"/>
                </a:cubicBezTo>
                <a:cubicBezTo>
                  <a:pt x="180" y="45"/>
                  <a:pt x="135" y="0"/>
                  <a:pt x="90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18">
            <a:extLst>
              <a:ext uri="{FF2B5EF4-FFF2-40B4-BE49-F238E27FC236}">
                <a16:creationId xmlns:a16="http://schemas.microsoft.com/office/drawing/2014/main" id="{9F5BF006-BACC-334E-AD66-59F9F4FE6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774" y="10221672"/>
            <a:ext cx="767321" cy="559808"/>
          </a:xfrm>
          <a:custGeom>
            <a:avLst/>
            <a:gdLst>
              <a:gd name="T0" fmla="*/ 594 w 703"/>
              <a:gd name="T1" fmla="*/ 512 h 513"/>
              <a:gd name="T2" fmla="*/ 594 w 703"/>
              <a:gd name="T3" fmla="*/ 512 h 513"/>
              <a:gd name="T4" fmla="*/ 99 w 703"/>
              <a:gd name="T5" fmla="*/ 512 h 513"/>
              <a:gd name="T6" fmla="*/ 0 w 703"/>
              <a:gd name="T7" fmla="*/ 404 h 513"/>
              <a:gd name="T8" fmla="*/ 0 w 703"/>
              <a:gd name="T9" fmla="*/ 108 h 513"/>
              <a:gd name="T10" fmla="*/ 99 w 703"/>
              <a:gd name="T11" fmla="*/ 0 h 513"/>
              <a:gd name="T12" fmla="*/ 594 w 703"/>
              <a:gd name="T13" fmla="*/ 0 h 513"/>
              <a:gd name="T14" fmla="*/ 702 w 703"/>
              <a:gd name="T15" fmla="*/ 108 h 513"/>
              <a:gd name="T16" fmla="*/ 702 w 703"/>
              <a:gd name="T17" fmla="*/ 404 h 513"/>
              <a:gd name="T18" fmla="*/ 594 w 703"/>
              <a:gd name="T19" fmla="*/ 512 h 513"/>
              <a:gd name="T20" fmla="*/ 99 w 703"/>
              <a:gd name="T21" fmla="*/ 53 h 513"/>
              <a:gd name="T22" fmla="*/ 99 w 703"/>
              <a:gd name="T23" fmla="*/ 53 h 513"/>
              <a:gd name="T24" fmla="*/ 54 w 703"/>
              <a:gd name="T25" fmla="*/ 108 h 513"/>
              <a:gd name="T26" fmla="*/ 54 w 703"/>
              <a:gd name="T27" fmla="*/ 404 h 513"/>
              <a:gd name="T28" fmla="*/ 99 w 703"/>
              <a:gd name="T29" fmla="*/ 458 h 513"/>
              <a:gd name="T30" fmla="*/ 594 w 703"/>
              <a:gd name="T31" fmla="*/ 458 h 513"/>
              <a:gd name="T32" fmla="*/ 648 w 703"/>
              <a:gd name="T33" fmla="*/ 404 h 513"/>
              <a:gd name="T34" fmla="*/ 648 w 703"/>
              <a:gd name="T35" fmla="*/ 108 h 513"/>
              <a:gd name="T36" fmla="*/ 594 w 703"/>
              <a:gd name="T37" fmla="*/ 53 h 513"/>
              <a:gd name="T38" fmla="*/ 99 w 703"/>
              <a:gd name="T39" fmla="*/ 53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3" h="513">
                <a:moveTo>
                  <a:pt x="594" y="512"/>
                </a:moveTo>
                <a:lnTo>
                  <a:pt x="594" y="512"/>
                </a:lnTo>
                <a:cubicBezTo>
                  <a:pt x="99" y="512"/>
                  <a:pt x="99" y="512"/>
                  <a:pt x="99" y="512"/>
                </a:cubicBezTo>
                <a:cubicBezTo>
                  <a:pt x="45" y="512"/>
                  <a:pt x="0" y="467"/>
                  <a:pt x="0" y="404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4"/>
                  <a:pt x="45" y="0"/>
                  <a:pt x="99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657" y="0"/>
                  <a:pt x="702" y="44"/>
                  <a:pt x="702" y="108"/>
                </a:cubicBezTo>
                <a:cubicBezTo>
                  <a:pt x="702" y="404"/>
                  <a:pt x="702" y="404"/>
                  <a:pt x="702" y="404"/>
                </a:cubicBezTo>
                <a:cubicBezTo>
                  <a:pt x="702" y="467"/>
                  <a:pt x="657" y="512"/>
                  <a:pt x="594" y="512"/>
                </a:cubicBezTo>
                <a:close/>
                <a:moveTo>
                  <a:pt x="99" y="53"/>
                </a:moveTo>
                <a:lnTo>
                  <a:pt x="99" y="53"/>
                </a:lnTo>
                <a:cubicBezTo>
                  <a:pt x="72" y="53"/>
                  <a:pt x="54" y="80"/>
                  <a:pt x="54" y="108"/>
                </a:cubicBezTo>
                <a:cubicBezTo>
                  <a:pt x="54" y="404"/>
                  <a:pt x="54" y="404"/>
                  <a:pt x="54" y="404"/>
                </a:cubicBezTo>
                <a:cubicBezTo>
                  <a:pt x="54" y="431"/>
                  <a:pt x="72" y="458"/>
                  <a:pt x="99" y="458"/>
                </a:cubicBezTo>
                <a:cubicBezTo>
                  <a:pt x="594" y="458"/>
                  <a:pt x="594" y="458"/>
                  <a:pt x="594" y="458"/>
                </a:cubicBezTo>
                <a:cubicBezTo>
                  <a:pt x="621" y="458"/>
                  <a:pt x="648" y="431"/>
                  <a:pt x="648" y="404"/>
                </a:cubicBezTo>
                <a:cubicBezTo>
                  <a:pt x="648" y="108"/>
                  <a:pt x="648" y="108"/>
                  <a:pt x="648" y="108"/>
                </a:cubicBezTo>
                <a:cubicBezTo>
                  <a:pt x="648" y="80"/>
                  <a:pt x="621" y="53"/>
                  <a:pt x="594" y="53"/>
                </a:cubicBezTo>
                <a:lnTo>
                  <a:pt x="99" y="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19">
            <a:extLst>
              <a:ext uri="{FF2B5EF4-FFF2-40B4-BE49-F238E27FC236}">
                <a16:creationId xmlns:a16="http://schemas.microsoft.com/office/drawing/2014/main" id="{B87FDAD6-D622-C947-8120-D66F42725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154" y="10390578"/>
            <a:ext cx="168909" cy="226820"/>
          </a:xfrm>
          <a:custGeom>
            <a:avLst/>
            <a:gdLst>
              <a:gd name="T0" fmla="*/ 81 w 154"/>
              <a:gd name="T1" fmla="*/ 207 h 208"/>
              <a:gd name="T2" fmla="*/ 81 w 154"/>
              <a:gd name="T3" fmla="*/ 207 h 208"/>
              <a:gd name="T4" fmla="*/ 36 w 154"/>
              <a:gd name="T5" fmla="*/ 207 h 208"/>
              <a:gd name="T6" fmla="*/ 9 w 154"/>
              <a:gd name="T7" fmla="*/ 189 h 208"/>
              <a:gd name="T8" fmla="*/ 9 w 154"/>
              <a:gd name="T9" fmla="*/ 189 h 208"/>
              <a:gd name="T10" fmla="*/ 36 w 154"/>
              <a:gd name="T11" fmla="*/ 162 h 208"/>
              <a:gd name="T12" fmla="*/ 90 w 154"/>
              <a:gd name="T13" fmla="*/ 162 h 208"/>
              <a:gd name="T14" fmla="*/ 108 w 154"/>
              <a:gd name="T15" fmla="*/ 144 h 208"/>
              <a:gd name="T16" fmla="*/ 90 w 154"/>
              <a:gd name="T17" fmla="*/ 126 h 208"/>
              <a:gd name="T18" fmla="*/ 72 w 154"/>
              <a:gd name="T19" fmla="*/ 126 h 208"/>
              <a:gd name="T20" fmla="*/ 9 w 154"/>
              <a:gd name="T21" fmla="*/ 63 h 208"/>
              <a:gd name="T22" fmla="*/ 72 w 154"/>
              <a:gd name="T23" fmla="*/ 0 h 208"/>
              <a:gd name="T24" fmla="*/ 126 w 154"/>
              <a:gd name="T25" fmla="*/ 0 h 208"/>
              <a:gd name="T26" fmla="*/ 144 w 154"/>
              <a:gd name="T27" fmla="*/ 19 h 208"/>
              <a:gd name="T28" fmla="*/ 144 w 154"/>
              <a:gd name="T29" fmla="*/ 19 h 208"/>
              <a:gd name="T30" fmla="*/ 126 w 154"/>
              <a:gd name="T31" fmla="*/ 36 h 208"/>
              <a:gd name="T32" fmla="*/ 72 w 154"/>
              <a:gd name="T33" fmla="*/ 36 h 208"/>
              <a:gd name="T34" fmla="*/ 45 w 154"/>
              <a:gd name="T35" fmla="*/ 63 h 208"/>
              <a:gd name="T36" fmla="*/ 72 w 154"/>
              <a:gd name="T37" fmla="*/ 81 h 208"/>
              <a:gd name="T38" fmla="*/ 90 w 154"/>
              <a:gd name="T39" fmla="*/ 81 h 208"/>
              <a:gd name="T40" fmla="*/ 153 w 154"/>
              <a:gd name="T41" fmla="*/ 153 h 208"/>
              <a:gd name="T42" fmla="*/ 81 w 154"/>
              <a:gd name="T43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4" h="208">
                <a:moveTo>
                  <a:pt x="81" y="207"/>
                </a:moveTo>
                <a:lnTo>
                  <a:pt x="81" y="207"/>
                </a:lnTo>
                <a:cubicBezTo>
                  <a:pt x="36" y="207"/>
                  <a:pt x="36" y="207"/>
                  <a:pt x="36" y="207"/>
                </a:cubicBezTo>
                <a:cubicBezTo>
                  <a:pt x="18" y="207"/>
                  <a:pt x="9" y="198"/>
                  <a:pt x="9" y="189"/>
                </a:cubicBezTo>
                <a:lnTo>
                  <a:pt x="9" y="189"/>
                </a:lnTo>
                <a:cubicBezTo>
                  <a:pt x="9" y="171"/>
                  <a:pt x="18" y="162"/>
                  <a:pt x="36" y="162"/>
                </a:cubicBezTo>
                <a:cubicBezTo>
                  <a:pt x="90" y="162"/>
                  <a:pt x="90" y="162"/>
                  <a:pt x="90" y="162"/>
                </a:cubicBezTo>
                <a:cubicBezTo>
                  <a:pt x="99" y="162"/>
                  <a:pt x="108" y="153"/>
                  <a:pt x="108" y="144"/>
                </a:cubicBezTo>
                <a:cubicBezTo>
                  <a:pt x="108" y="135"/>
                  <a:pt x="99" y="126"/>
                  <a:pt x="90" y="126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36" y="126"/>
                  <a:pt x="9" y="99"/>
                  <a:pt x="9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9"/>
                  <a:pt x="144" y="19"/>
                </a:cubicBezTo>
                <a:lnTo>
                  <a:pt x="144" y="19"/>
                </a:lnTo>
                <a:cubicBezTo>
                  <a:pt x="144" y="27"/>
                  <a:pt x="135" y="36"/>
                  <a:pt x="126" y="36"/>
                </a:cubicBezTo>
                <a:cubicBezTo>
                  <a:pt x="72" y="36"/>
                  <a:pt x="72" y="36"/>
                  <a:pt x="72" y="36"/>
                </a:cubicBezTo>
                <a:cubicBezTo>
                  <a:pt x="54" y="36"/>
                  <a:pt x="45" y="45"/>
                  <a:pt x="45" y="63"/>
                </a:cubicBezTo>
                <a:cubicBezTo>
                  <a:pt x="45" y="72"/>
                  <a:pt x="54" y="81"/>
                  <a:pt x="72" y="81"/>
                </a:cubicBezTo>
                <a:cubicBezTo>
                  <a:pt x="90" y="81"/>
                  <a:pt x="90" y="81"/>
                  <a:pt x="90" y="81"/>
                </a:cubicBezTo>
                <a:cubicBezTo>
                  <a:pt x="126" y="81"/>
                  <a:pt x="153" y="117"/>
                  <a:pt x="153" y="153"/>
                </a:cubicBezTo>
                <a:cubicBezTo>
                  <a:pt x="144" y="180"/>
                  <a:pt x="117" y="207"/>
                  <a:pt x="81" y="20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20">
            <a:extLst>
              <a:ext uri="{FF2B5EF4-FFF2-40B4-BE49-F238E27FC236}">
                <a16:creationId xmlns:a16="http://schemas.microsoft.com/office/drawing/2014/main" id="{519B37FF-6FAC-8B48-B9B7-94AD7ADB7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544" y="10351970"/>
            <a:ext cx="38607" cy="62739"/>
          </a:xfrm>
          <a:custGeom>
            <a:avLst/>
            <a:gdLst>
              <a:gd name="T0" fmla="*/ 36 w 37"/>
              <a:gd name="T1" fmla="*/ 55 h 56"/>
              <a:gd name="T2" fmla="*/ 0 w 37"/>
              <a:gd name="T3" fmla="*/ 55 h 56"/>
              <a:gd name="T4" fmla="*/ 0 w 37"/>
              <a:gd name="T5" fmla="*/ 0 h 56"/>
              <a:gd name="T6" fmla="*/ 36 w 37"/>
              <a:gd name="T7" fmla="*/ 0 h 56"/>
              <a:gd name="T8" fmla="*/ 36 w 37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6">
                <a:moveTo>
                  <a:pt x="36" y="55"/>
                </a:moveTo>
                <a:lnTo>
                  <a:pt x="0" y="55"/>
                </a:lnTo>
                <a:lnTo>
                  <a:pt x="0" y="0"/>
                </a:lnTo>
                <a:lnTo>
                  <a:pt x="36" y="0"/>
                </a:lnTo>
                <a:lnTo>
                  <a:pt x="36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21">
            <a:extLst>
              <a:ext uri="{FF2B5EF4-FFF2-40B4-BE49-F238E27FC236}">
                <a16:creationId xmlns:a16="http://schemas.microsoft.com/office/drawing/2014/main" id="{452B3888-0FDA-C74B-8EF6-EB01409AF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892" y="10598094"/>
            <a:ext cx="48259" cy="57911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22">
            <a:extLst>
              <a:ext uri="{FF2B5EF4-FFF2-40B4-BE49-F238E27FC236}">
                <a16:creationId xmlns:a16="http://schemas.microsoft.com/office/drawing/2014/main" id="{ADC409F1-5A0A-9841-951A-6ACFF0E89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013" y="10313363"/>
            <a:ext cx="82042" cy="72390"/>
          </a:xfrm>
          <a:custGeom>
            <a:avLst/>
            <a:gdLst>
              <a:gd name="T0" fmla="*/ 36 w 73"/>
              <a:gd name="T1" fmla="*/ 0 h 64"/>
              <a:gd name="T2" fmla="*/ 36 w 73"/>
              <a:gd name="T3" fmla="*/ 0 h 64"/>
              <a:gd name="T4" fmla="*/ 9 w 73"/>
              <a:gd name="T5" fmla="*/ 19 h 64"/>
              <a:gd name="T6" fmla="*/ 0 w 73"/>
              <a:gd name="T7" fmla="*/ 55 h 64"/>
              <a:gd name="T8" fmla="*/ 0 w 73"/>
              <a:gd name="T9" fmla="*/ 55 h 64"/>
              <a:gd name="T10" fmla="*/ 36 w 73"/>
              <a:gd name="T11" fmla="*/ 55 h 64"/>
              <a:gd name="T12" fmla="*/ 63 w 73"/>
              <a:gd name="T13" fmla="*/ 36 h 64"/>
              <a:gd name="T14" fmla="*/ 72 w 73"/>
              <a:gd name="T15" fmla="*/ 9 h 64"/>
              <a:gd name="T16" fmla="*/ 72 w 73"/>
              <a:gd name="T17" fmla="*/ 9 h 64"/>
              <a:gd name="T18" fmla="*/ 36 w 73"/>
              <a:gd name="T1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64">
                <a:moveTo>
                  <a:pt x="36" y="0"/>
                </a:moveTo>
                <a:lnTo>
                  <a:pt x="36" y="0"/>
                </a:lnTo>
                <a:cubicBezTo>
                  <a:pt x="9" y="19"/>
                  <a:pt x="9" y="19"/>
                  <a:pt x="9" y="19"/>
                </a:cubicBezTo>
                <a:cubicBezTo>
                  <a:pt x="0" y="28"/>
                  <a:pt x="0" y="36"/>
                  <a:pt x="0" y="55"/>
                </a:cubicBezTo>
                <a:lnTo>
                  <a:pt x="0" y="55"/>
                </a:lnTo>
                <a:cubicBezTo>
                  <a:pt x="9" y="63"/>
                  <a:pt x="27" y="63"/>
                  <a:pt x="36" y="55"/>
                </a:cubicBezTo>
                <a:cubicBezTo>
                  <a:pt x="63" y="36"/>
                  <a:pt x="63" y="36"/>
                  <a:pt x="63" y="36"/>
                </a:cubicBezTo>
                <a:cubicBezTo>
                  <a:pt x="72" y="28"/>
                  <a:pt x="72" y="19"/>
                  <a:pt x="72" y="9"/>
                </a:cubicBezTo>
                <a:lnTo>
                  <a:pt x="72" y="9"/>
                </a:lnTo>
                <a:cubicBezTo>
                  <a:pt x="63" y="0"/>
                  <a:pt x="45" y="0"/>
                  <a:pt x="3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23">
            <a:extLst>
              <a:ext uri="{FF2B5EF4-FFF2-40B4-BE49-F238E27FC236}">
                <a16:creationId xmlns:a16="http://schemas.microsoft.com/office/drawing/2014/main" id="{0E19D623-48DF-A74F-BDE2-5EDB1D3E5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465" y="10617398"/>
            <a:ext cx="82042" cy="82039"/>
          </a:xfrm>
          <a:custGeom>
            <a:avLst/>
            <a:gdLst>
              <a:gd name="T0" fmla="*/ 36 w 73"/>
              <a:gd name="T1" fmla="*/ 9 h 73"/>
              <a:gd name="T2" fmla="*/ 36 w 73"/>
              <a:gd name="T3" fmla="*/ 9 h 73"/>
              <a:gd name="T4" fmla="*/ 9 w 73"/>
              <a:gd name="T5" fmla="*/ 27 h 73"/>
              <a:gd name="T6" fmla="*/ 0 w 73"/>
              <a:gd name="T7" fmla="*/ 54 h 73"/>
              <a:gd name="T8" fmla="*/ 0 w 73"/>
              <a:gd name="T9" fmla="*/ 54 h 73"/>
              <a:gd name="T10" fmla="*/ 36 w 73"/>
              <a:gd name="T11" fmla="*/ 63 h 73"/>
              <a:gd name="T12" fmla="*/ 63 w 73"/>
              <a:gd name="T13" fmla="*/ 45 h 73"/>
              <a:gd name="T14" fmla="*/ 63 w 73"/>
              <a:gd name="T15" fmla="*/ 18 h 73"/>
              <a:gd name="T16" fmla="*/ 63 w 73"/>
              <a:gd name="T17" fmla="*/ 18 h 73"/>
              <a:gd name="T18" fmla="*/ 36 w 7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73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45"/>
                  <a:pt x="0" y="54"/>
                </a:cubicBezTo>
                <a:lnTo>
                  <a:pt x="0" y="54"/>
                </a:lnTo>
                <a:cubicBezTo>
                  <a:pt x="9" y="72"/>
                  <a:pt x="27" y="72"/>
                  <a:pt x="36" y="63"/>
                </a:cubicBezTo>
                <a:cubicBezTo>
                  <a:pt x="63" y="45"/>
                  <a:pt x="63" y="45"/>
                  <a:pt x="63" y="45"/>
                </a:cubicBezTo>
                <a:cubicBezTo>
                  <a:pt x="72" y="36"/>
                  <a:pt x="72" y="27"/>
                  <a:pt x="63" y="18"/>
                </a:cubicBezTo>
                <a:lnTo>
                  <a:pt x="63" y="18"/>
                </a:lnTo>
                <a:cubicBezTo>
                  <a:pt x="63" y="9"/>
                  <a:pt x="45" y="0"/>
                  <a:pt x="36" y="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24">
            <a:extLst>
              <a:ext uri="{FF2B5EF4-FFF2-40B4-BE49-F238E27FC236}">
                <a16:creationId xmlns:a16="http://schemas.microsoft.com/office/drawing/2014/main" id="{F587B3A3-D1E0-EE41-9A92-CACC623FF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54" y="5246139"/>
            <a:ext cx="197865" cy="38607"/>
          </a:xfrm>
          <a:custGeom>
            <a:avLst/>
            <a:gdLst>
              <a:gd name="T0" fmla="*/ 180 w 181"/>
              <a:gd name="T1" fmla="*/ 36 h 37"/>
              <a:gd name="T2" fmla="*/ 0 w 181"/>
              <a:gd name="T3" fmla="*/ 36 h 37"/>
              <a:gd name="T4" fmla="*/ 0 w 181"/>
              <a:gd name="T5" fmla="*/ 0 h 37"/>
              <a:gd name="T6" fmla="*/ 180 w 181"/>
              <a:gd name="T7" fmla="*/ 0 h 37"/>
              <a:gd name="T8" fmla="*/ 180 w 181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" h="37">
                <a:moveTo>
                  <a:pt x="180" y="36"/>
                </a:moveTo>
                <a:lnTo>
                  <a:pt x="0" y="36"/>
                </a:lnTo>
                <a:lnTo>
                  <a:pt x="0" y="0"/>
                </a:lnTo>
                <a:lnTo>
                  <a:pt x="180" y="0"/>
                </a:lnTo>
                <a:lnTo>
                  <a:pt x="180" y="3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25">
            <a:extLst>
              <a:ext uri="{FF2B5EF4-FFF2-40B4-BE49-F238E27FC236}">
                <a16:creationId xmlns:a16="http://schemas.microsoft.com/office/drawing/2014/main" id="{15D997C0-0BE0-9541-A8FA-9B9B7599C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737" y="5106188"/>
            <a:ext cx="197862" cy="376422"/>
          </a:xfrm>
          <a:custGeom>
            <a:avLst/>
            <a:gdLst>
              <a:gd name="T0" fmla="*/ 71 w 180"/>
              <a:gd name="T1" fmla="*/ 0 h 343"/>
              <a:gd name="T2" fmla="*/ 71 w 180"/>
              <a:gd name="T3" fmla="*/ 0 h 343"/>
              <a:gd name="T4" fmla="*/ 0 w 180"/>
              <a:gd name="T5" fmla="*/ 0 h 343"/>
              <a:gd name="T6" fmla="*/ 0 w 180"/>
              <a:gd name="T7" fmla="*/ 45 h 343"/>
              <a:gd name="T8" fmla="*/ 53 w 180"/>
              <a:gd name="T9" fmla="*/ 45 h 343"/>
              <a:gd name="T10" fmla="*/ 71 w 180"/>
              <a:gd name="T11" fmla="*/ 54 h 343"/>
              <a:gd name="T12" fmla="*/ 134 w 180"/>
              <a:gd name="T13" fmla="*/ 135 h 343"/>
              <a:gd name="T14" fmla="*/ 134 w 180"/>
              <a:gd name="T15" fmla="*/ 306 h 343"/>
              <a:gd name="T16" fmla="*/ 27 w 180"/>
              <a:gd name="T17" fmla="*/ 306 h 343"/>
              <a:gd name="T18" fmla="*/ 27 w 180"/>
              <a:gd name="T19" fmla="*/ 324 h 343"/>
              <a:gd name="T20" fmla="*/ 27 w 180"/>
              <a:gd name="T21" fmla="*/ 342 h 343"/>
              <a:gd name="T22" fmla="*/ 134 w 180"/>
              <a:gd name="T23" fmla="*/ 342 h 343"/>
              <a:gd name="T24" fmla="*/ 179 w 180"/>
              <a:gd name="T25" fmla="*/ 306 h 343"/>
              <a:gd name="T26" fmla="*/ 179 w 180"/>
              <a:gd name="T27" fmla="*/ 117 h 343"/>
              <a:gd name="T28" fmla="*/ 170 w 180"/>
              <a:gd name="T29" fmla="*/ 117 h 343"/>
              <a:gd name="T30" fmla="*/ 89 w 180"/>
              <a:gd name="T31" fmla="*/ 9 h 343"/>
              <a:gd name="T32" fmla="*/ 71 w 180"/>
              <a:gd name="T33" fmla="*/ 0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343">
                <a:moveTo>
                  <a:pt x="71" y="0"/>
                </a:moveTo>
                <a:lnTo>
                  <a:pt x="71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3" y="45"/>
                  <a:pt x="53" y="45"/>
                  <a:pt x="53" y="45"/>
                </a:cubicBezTo>
                <a:cubicBezTo>
                  <a:pt x="53" y="45"/>
                  <a:pt x="63" y="45"/>
                  <a:pt x="71" y="54"/>
                </a:cubicBezTo>
                <a:cubicBezTo>
                  <a:pt x="134" y="135"/>
                  <a:pt x="134" y="135"/>
                  <a:pt x="134" y="135"/>
                </a:cubicBezTo>
                <a:cubicBezTo>
                  <a:pt x="134" y="306"/>
                  <a:pt x="134" y="306"/>
                  <a:pt x="134" y="306"/>
                </a:cubicBezTo>
                <a:cubicBezTo>
                  <a:pt x="27" y="306"/>
                  <a:pt x="27" y="306"/>
                  <a:pt x="27" y="306"/>
                </a:cubicBezTo>
                <a:cubicBezTo>
                  <a:pt x="27" y="306"/>
                  <a:pt x="27" y="315"/>
                  <a:pt x="27" y="324"/>
                </a:cubicBezTo>
                <a:cubicBezTo>
                  <a:pt x="27" y="333"/>
                  <a:pt x="27" y="333"/>
                  <a:pt x="27" y="342"/>
                </a:cubicBezTo>
                <a:cubicBezTo>
                  <a:pt x="134" y="342"/>
                  <a:pt x="134" y="342"/>
                  <a:pt x="134" y="342"/>
                </a:cubicBezTo>
                <a:cubicBezTo>
                  <a:pt x="161" y="342"/>
                  <a:pt x="179" y="324"/>
                  <a:pt x="179" y="306"/>
                </a:cubicBezTo>
                <a:cubicBezTo>
                  <a:pt x="179" y="117"/>
                  <a:pt x="179" y="117"/>
                  <a:pt x="179" y="117"/>
                </a:cubicBezTo>
                <a:cubicBezTo>
                  <a:pt x="179" y="117"/>
                  <a:pt x="179" y="117"/>
                  <a:pt x="170" y="117"/>
                </a:cubicBezTo>
                <a:cubicBezTo>
                  <a:pt x="89" y="9"/>
                  <a:pt x="89" y="9"/>
                  <a:pt x="89" y="9"/>
                </a:cubicBezTo>
                <a:cubicBezTo>
                  <a:pt x="80" y="9"/>
                  <a:pt x="71" y="0"/>
                  <a:pt x="7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26">
            <a:extLst>
              <a:ext uri="{FF2B5EF4-FFF2-40B4-BE49-F238E27FC236}">
                <a16:creationId xmlns:a16="http://schemas.microsoft.com/office/drawing/2014/main" id="{57AA8DBC-A7C0-3E41-9E91-B1720DA53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877" y="5429524"/>
            <a:ext cx="226817" cy="57911"/>
          </a:xfrm>
          <a:custGeom>
            <a:avLst/>
            <a:gdLst>
              <a:gd name="T0" fmla="*/ 207 w 208"/>
              <a:gd name="T1" fmla="*/ 0 h 55"/>
              <a:gd name="T2" fmla="*/ 207 w 208"/>
              <a:gd name="T3" fmla="*/ 0 h 55"/>
              <a:gd name="T4" fmla="*/ 0 w 208"/>
              <a:gd name="T5" fmla="*/ 0 h 55"/>
              <a:gd name="T6" fmla="*/ 9 w 208"/>
              <a:gd name="T7" fmla="*/ 27 h 55"/>
              <a:gd name="T8" fmla="*/ 0 w 208"/>
              <a:gd name="T9" fmla="*/ 54 h 55"/>
              <a:gd name="T10" fmla="*/ 207 w 208"/>
              <a:gd name="T11" fmla="*/ 54 h 55"/>
              <a:gd name="T12" fmla="*/ 198 w 208"/>
              <a:gd name="T13" fmla="*/ 27 h 55"/>
              <a:gd name="T14" fmla="*/ 207 w 208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55">
                <a:moveTo>
                  <a:pt x="207" y="0"/>
                </a:moveTo>
                <a:lnTo>
                  <a:pt x="207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0" y="45"/>
                  <a:pt x="0" y="54"/>
                </a:cubicBezTo>
                <a:cubicBezTo>
                  <a:pt x="207" y="54"/>
                  <a:pt x="207" y="54"/>
                  <a:pt x="207" y="54"/>
                </a:cubicBezTo>
                <a:cubicBezTo>
                  <a:pt x="207" y="45"/>
                  <a:pt x="198" y="36"/>
                  <a:pt x="198" y="27"/>
                </a:cubicBezTo>
                <a:cubicBezTo>
                  <a:pt x="198" y="18"/>
                  <a:pt x="198" y="9"/>
                  <a:pt x="207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27">
            <a:extLst>
              <a:ext uri="{FF2B5EF4-FFF2-40B4-BE49-F238E27FC236}">
                <a16:creationId xmlns:a16="http://schemas.microsoft.com/office/drawing/2014/main" id="{DECA3B8F-61C6-FD4F-BD26-47FCBD434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146" y="5000018"/>
            <a:ext cx="593591" cy="415030"/>
          </a:xfrm>
          <a:custGeom>
            <a:avLst/>
            <a:gdLst>
              <a:gd name="T0" fmla="*/ 512 w 541"/>
              <a:gd name="T1" fmla="*/ 369 h 379"/>
              <a:gd name="T2" fmla="*/ 512 w 541"/>
              <a:gd name="T3" fmla="*/ 369 h 379"/>
              <a:gd name="T4" fmla="*/ 540 w 541"/>
              <a:gd name="T5" fmla="*/ 369 h 379"/>
              <a:gd name="T6" fmla="*/ 540 w 541"/>
              <a:gd name="T7" fmla="*/ 144 h 379"/>
              <a:gd name="T8" fmla="*/ 540 w 541"/>
              <a:gd name="T9" fmla="*/ 99 h 379"/>
              <a:gd name="T10" fmla="*/ 540 w 541"/>
              <a:gd name="T11" fmla="*/ 45 h 379"/>
              <a:gd name="T12" fmla="*/ 485 w 541"/>
              <a:gd name="T13" fmla="*/ 0 h 379"/>
              <a:gd name="T14" fmla="*/ 27 w 541"/>
              <a:gd name="T15" fmla="*/ 0 h 379"/>
              <a:gd name="T16" fmla="*/ 0 w 541"/>
              <a:gd name="T17" fmla="*/ 27 h 379"/>
              <a:gd name="T18" fmla="*/ 27 w 541"/>
              <a:gd name="T19" fmla="*/ 54 h 379"/>
              <a:gd name="T20" fmla="*/ 476 w 541"/>
              <a:gd name="T21" fmla="*/ 54 h 379"/>
              <a:gd name="T22" fmla="*/ 476 w 541"/>
              <a:gd name="T23" fmla="*/ 378 h 379"/>
              <a:gd name="T24" fmla="*/ 512 w 541"/>
              <a:gd name="T25" fmla="*/ 36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379">
                <a:moveTo>
                  <a:pt x="512" y="369"/>
                </a:moveTo>
                <a:lnTo>
                  <a:pt x="512" y="369"/>
                </a:lnTo>
                <a:cubicBezTo>
                  <a:pt x="521" y="369"/>
                  <a:pt x="531" y="369"/>
                  <a:pt x="540" y="369"/>
                </a:cubicBezTo>
                <a:cubicBezTo>
                  <a:pt x="540" y="144"/>
                  <a:pt x="540" y="144"/>
                  <a:pt x="540" y="144"/>
                </a:cubicBezTo>
                <a:cubicBezTo>
                  <a:pt x="540" y="99"/>
                  <a:pt x="540" y="99"/>
                  <a:pt x="540" y="99"/>
                </a:cubicBezTo>
                <a:cubicBezTo>
                  <a:pt x="540" y="45"/>
                  <a:pt x="540" y="45"/>
                  <a:pt x="540" y="45"/>
                </a:cubicBezTo>
                <a:cubicBezTo>
                  <a:pt x="540" y="18"/>
                  <a:pt x="512" y="0"/>
                  <a:pt x="485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36"/>
                  <a:pt x="18" y="54"/>
                  <a:pt x="27" y="54"/>
                </a:cubicBezTo>
                <a:cubicBezTo>
                  <a:pt x="476" y="54"/>
                  <a:pt x="476" y="54"/>
                  <a:pt x="476" y="54"/>
                </a:cubicBezTo>
                <a:cubicBezTo>
                  <a:pt x="476" y="378"/>
                  <a:pt x="476" y="378"/>
                  <a:pt x="476" y="378"/>
                </a:cubicBezTo>
                <a:cubicBezTo>
                  <a:pt x="485" y="369"/>
                  <a:pt x="504" y="369"/>
                  <a:pt x="512" y="3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28">
            <a:extLst>
              <a:ext uri="{FF2B5EF4-FFF2-40B4-BE49-F238E27FC236}">
                <a16:creationId xmlns:a16="http://schemas.microsoft.com/office/drawing/2014/main" id="{4379E48D-EDAD-5148-ACCF-1849986E0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709" y="5226835"/>
            <a:ext cx="120650" cy="265428"/>
          </a:xfrm>
          <a:custGeom>
            <a:avLst/>
            <a:gdLst>
              <a:gd name="T0" fmla="*/ 99 w 109"/>
              <a:gd name="T1" fmla="*/ 189 h 244"/>
              <a:gd name="T2" fmla="*/ 99 w 109"/>
              <a:gd name="T3" fmla="*/ 189 h 244"/>
              <a:gd name="T4" fmla="*/ 54 w 109"/>
              <a:gd name="T5" fmla="*/ 189 h 244"/>
              <a:gd name="T6" fmla="*/ 54 w 109"/>
              <a:gd name="T7" fmla="*/ 0 h 244"/>
              <a:gd name="T8" fmla="*/ 0 w 109"/>
              <a:gd name="T9" fmla="*/ 0 h 244"/>
              <a:gd name="T10" fmla="*/ 0 w 109"/>
              <a:gd name="T11" fmla="*/ 189 h 244"/>
              <a:gd name="T12" fmla="*/ 9 w 109"/>
              <a:gd name="T13" fmla="*/ 225 h 244"/>
              <a:gd name="T14" fmla="*/ 54 w 109"/>
              <a:gd name="T15" fmla="*/ 243 h 244"/>
              <a:gd name="T16" fmla="*/ 54 w 109"/>
              <a:gd name="T17" fmla="*/ 243 h 244"/>
              <a:gd name="T18" fmla="*/ 108 w 109"/>
              <a:gd name="T19" fmla="*/ 243 h 244"/>
              <a:gd name="T20" fmla="*/ 99 w 109"/>
              <a:gd name="T21" fmla="*/ 216 h 244"/>
              <a:gd name="T22" fmla="*/ 99 w 109"/>
              <a:gd name="T23" fmla="*/ 189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244">
                <a:moveTo>
                  <a:pt x="99" y="189"/>
                </a:moveTo>
                <a:lnTo>
                  <a:pt x="99" y="189"/>
                </a:lnTo>
                <a:cubicBezTo>
                  <a:pt x="54" y="189"/>
                  <a:pt x="54" y="189"/>
                  <a:pt x="54" y="189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207"/>
                  <a:pt x="0" y="216"/>
                  <a:pt x="9" y="225"/>
                </a:cubicBezTo>
                <a:cubicBezTo>
                  <a:pt x="18" y="234"/>
                  <a:pt x="36" y="243"/>
                  <a:pt x="54" y="243"/>
                </a:cubicBezTo>
                <a:lnTo>
                  <a:pt x="54" y="243"/>
                </a:lnTo>
                <a:cubicBezTo>
                  <a:pt x="108" y="243"/>
                  <a:pt x="108" y="243"/>
                  <a:pt x="108" y="243"/>
                </a:cubicBezTo>
                <a:cubicBezTo>
                  <a:pt x="99" y="234"/>
                  <a:pt x="99" y="225"/>
                  <a:pt x="99" y="216"/>
                </a:cubicBezTo>
                <a:cubicBezTo>
                  <a:pt x="99" y="207"/>
                  <a:pt x="99" y="198"/>
                  <a:pt x="99" y="18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29">
            <a:extLst>
              <a:ext uri="{FF2B5EF4-FFF2-40B4-BE49-F238E27FC236}">
                <a16:creationId xmlns:a16="http://schemas.microsoft.com/office/drawing/2014/main" id="{E92FF55A-1617-A049-8AD0-3E30A0F05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739" y="5371613"/>
            <a:ext cx="168909" cy="168909"/>
          </a:xfrm>
          <a:custGeom>
            <a:avLst/>
            <a:gdLst>
              <a:gd name="T0" fmla="*/ 71 w 153"/>
              <a:gd name="T1" fmla="*/ 153 h 154"/>
              <a:gd name="T2" fmla="*/ 71 w 153"/>
              <a:gd name="T3" fmla="*/ 153 h 154"/>
              <a:gd name="T4" fmla="*/ 0 w 153"/>
              <a:gd name="T5" fmla="*/ 81 h 154"/>
              <a:gd name="T6" fmla="*/ 71 w 153"/>
              <a:gd name="T7" fmla="*/ 0 h 154"/>
              <a:gd name="T8" fmla="*/ 152 w 153"/>
              <a:gd name="T9" fmla="*/ 81 h 154"/>
              <a:gd name="T10" fmla="*/ 71 w 153"/>
              <a:gd name="T11" fmla="*/ 153 h 154"/>
              <a:gd name="T12" fmla="*/ 71 w 153"/>
              <a:gd name="T13" fmla="*/ 45 h 154"/>
              <a:gd name="T14" fmla="*/ 71 w 153"/>
              <a:gd name="T15" fmla="*/ 45 h 154"/>
              <a:gd name="T16" fmla="*/ 35 w 153"/>
              <a:gd name="T17" fmla="*/ 81 h 154"/>
              <a:gd name="T18" fmla="*/ 71 w 153"/>
              <a:gd name="T19" fmla="*/ 108 h 154"/>
              <a:gd name="T20" fmla="*/ 107 w 153"/>
              <a:gd name="T21" fmla="*/ 81 h 154"/>
              <a:gd name="T22" fmla="*/ 71 w 153"/>
              <a:gd name="T23" fmla="*/ 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3" h="154">
                <a:moveTo>
                  <a:pt x="71" y="153"/>
                </a:moveTo>
                <a:lnTo>
                  <a:pt x="71" y="153"/>
                </a:lnTo>
                <a:cubicBezTo>
                  <a:pt x="35" y="153"/>
                  <a:pt x="0" y="117"/>
                  <a:pt x="0" y="81"/>
                </a:cubicBezTo>
                <a:cubicBezTo>
                  <a:pt x="0" y="36"/>
                  <a:pt x="35" y="0"/>
                  <a:pt x="71" y="0"/>
                </a:cubicBezTo>
                <a:cubicBezTo>
                  <a:pt x="116" y="0"/>
                  <a:pt x="152" y="36"/>
                  <a:pt x="152" y="81"/>
                </a:cubicBezTo>
                <a:cubicBezTo>
                  <a:pt x="152" y="117"/>
                  <a:pt x="116" y="153"/>
                  <a:pt x="71" y="153"/>
                </a:cubicBezTo>
                <a:close/>
                <a:moveTo>
                  <a:pt x="71" y="45"/>
                </a:moveTo>
                <a:lnTo>
                  <a:pt x="71" y="45"/>
                </a:lnTo>
                <a:cubicBezTo>
                  <a:pt x="54" y="45"/>
                  <a:pt x="35" y="63"/>
                  <a:pt x="35" y="81"/>
                </a:cubicBezTo>
                <a:cubicBezTo>
                  <a:pt x="35" y="99"/>
                  <a:pt x="54" y="108"/>
                  <a:pt x="71" y="108"/>
                </a:cubicBezTo>
                <a:cubicBezTo>
                  <a:pt x="90" y="108"/>
                  <a:pt x="107" y="99"/>
                  <a:pt x="107" y="81"/>
                </a:cubicBezTo>
                <a:cubicBezTo>
                  <a:pt x="107" y="63"/>
                  <a:pt x="90" y="45"/>
                  <a:pt x="71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30">
            <a:extLst>
              <a:ext uri="{FF2B5EF4-FFF2-40B4-BE49-F238E27FC236}">
                <a16:creationId xmlns:a16="http://schemas.microsoft.com/office/drawing/2014/main" id="{1FDD9DA3-52B7-AD40-B257-5FE29758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751" y="5371613"/>
            <a:ext cx="168906" cy="168909"/>
          </a:xfrm>
          <a:custGeom>
            <a:avLst/>
            <a:gdLst>
              <a:gd name="T0" fmla="*/ 81 w 154"/>
              <a:gd name="T1" fmla="*/ 153 h 154"/>
              <a:gd name="T2" fmla="*/ 81 w 154"/>
              <a:gd name="T3" fmla="*/ 153 h 154"/>
              <a:gd name="T4" fmla="*/ 0 w 154"/>
              <a:gd name="T5" fmla="*/ 81 h 154"/>
              <a:gd name="T6" fmla="*/ 81 w 154"/>
              <a:gd name="T7" fmla="*/ 0 h 154"/>
              <a:gd name="T8" fmla="*/ 153 w 154"/>
              <a:gd name="T9" fmla="*/ 81 h 154"/>
              <a:gd name="T10" fmla="*/ 81 w 154"/>
              <a:gd name="T11" fmla="*/ 153 h 154"/>
              <a:gd name="T12" fmla="*/ 81 w 154"/>
              <a:gd name="T13" fmla="*/ 45 h 154"/>
              <a:gd name="T14" fmla="*/ 81 w 154"/>
              <a:gd name="T15" fmla="*/ 45 h 154"/>
              <a:gd name="T16" fmla="*/ 45 w 154"/>
              <a:gd name="T17" fmla="*/ 81 h 154"/>
              <a:gd name="T18" fmla="*/ 81 w 154"/>
              <a:gd name="T19" fmla="*/ 108 h 154"/>
              <a:gd name="T20" fmla="*/ 108 w 154"/>
              <a:gd name="T21" fmla="*/ 81 h 154"/>
              <a:gd name="T22" fmla="*/ 81 w 154"/>
              <a:gd name="T23" fmla="*/ 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54">
                <a:moveTo>
                  <a:pt x="81" y="153"/>
                </a:moveTo>
                <a:lnTo>
                  <a:pt x="81" y="153"/>
                </a:lnTo>
                <a:cubicBezTo>
                  <a:pt x="36" y="153"/>
                  <a:pt x="0" y="117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53" y="36"/>
                  <a:pt x="153" y="81"/>
                </a:cubicBezTo>
                <a:cubicBezTo>
                  <a:pt x="153" y="117"/>
                  <a:pt x="117" y="153"/>
                  <a:pt x="81" y="153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3"/>
                  <a:pt x="45" y="81"/>
                </a:cubicBezTo>
                <a:cubicBezTo>
                  <a:pt x="45" y="99"/>
                  <a:pt x="63" y="108"/>
                  <a:pt x="81" y="108"/>
                </a:cubicBezTo>
                <a:cubicBezTo>
                  <a:pt x="99" y="108"/>
                  <a:pt x="108" y="99"/>
                  <a:pt x="108" y="81"/>
                </a:cubicBezTo>
                <a:cubicBezTo>
                  <a:pt x="108" y="63"/>
                  <a:pt x="99" y="45"/>
                  <a:pt x="81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31">
            <a:extLst>
              <a:ext uri="{FF2B5EF4-FFF2-40B4-BE49-F238E27FC236}">
                <a16:creationId xmlns:a16="http://schemas.microsoft.com/office/drawing/2014/main" id="{4A5717EC-7486-8446-9A06-2C96857F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450" y="5106188"/>
            <a:ext cx="236472" cy="48259"/>
          </a:xfrm>
          <a:custGeom>
            <a:avLst/>
            <a:gdLst>
              <a:gd name="T0" fmla="*/ 198 w 217"/>
              <a:gd name="T1" fmla="*/ 45 h 46"/>
              <a:gd name="T2" fmla="*/ 198 w 217"/>
              <a:gd name="T3" fmla="*/ 45 h 46"/>
              <a:gd name="T4" fmla="*/ 27 w 217"/>
              <a:gd name="T5" fmla="*/ 45 h 46"/>
              <a:gd name="T6" fmla="*/ 0 w 217"/>
              <a:gd name="T7" fmla="*/ 18 h 46"/>
              <a:gd name="T8" fmla="*/ 0 w 217"/>
              <a:gd name="T9" fmla="*/ 18 h 46"/>
              <a:gd name="T10" fmla="*/ 27 w 217"/>
              <a:gd name="T11" fmla="*/ 0 h 46"/>
              <a:gd name="T12" fmla="*/ 198 w 217"/>
              <a:gd name="T13" fmla="*/ 0 h 46"/>
              <a:gd name="T14" fmla="*/ 216 w 217"/>
              <a:gd name="T15" fmla="*/ 18 h 46"/>
              <a:gd name="T16" fmla="*/ 216 w 217"/>
              <a:gd name="T17" fmla="*/ 18 h 46"/>
              <a:gd name="T18" fmla="*/ 198 w 217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" h="46">
                <a:moveTo>
                  <a:pt x="198" y="45"/>
                </a:moveTo>
                <a:lnTo>
                  <a:pt x="198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07" y="0"/>
                  <a:pt x="216" y="9"/>
                  <a:pt x="216" y="18"/>
                </a:cubicBezTo>
                <a:lnTo>
                  <a:pt x="216" y="18"/>
                </a:lnTo>
                <a:cubicBezTo>
                  <a:pt x="216" y="36"/>
                  <a:pt x="207" y="45"/>
                  <a:pt x="198" y="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32">
            <a:extLst>
              <a:ext uri="{FF2B5EF4-FFF2-40B4-BE49-F238E27FC236}">
                <a16:creationId xmlns:a16="http://schemas.microsoft.com/office/drawing/2014/main" id="{EF76F08E-FE66-4C46-ACBC-F40B0915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2057" y="5193055"/>
            <a:ext cx="120650" cy="48259"/>
          </a:xfrm>
          <a:custGeom>
            <a:avLst/>
            <a:gdLst>
              <a:gd name="T0" fmla="*/ 90 w 109"/>
              <a:gd name="T1" fmla="*/ 45 h 46"/>
              <a:gd name="T2" fmla="*/ 90 w 109"/>
              <a:gd name="T3" fmla="*/ 45 h 46"/>
              <a:gd name="T4" fmla="*/ 18 w 109"/>
              <a:gd name="T5" fmla="*/ 36 h 46"/>
              <a:gd name="T6" fmla="*/ 0 w 109"/>
              <a:gd name="T7" fmla="*/ 18 h 46"/>
              <a:gd name="T8" fmla="*/ 0 w 109"/>
              <a:gd name="T9" fmla="*/ 18 h 46"/>
              <a:gd name="T10" fmla="*/ 18 w 109"/>
              <a:gd name="T11" fmla="*/ 0 h 46"/>
              <a:gd name="T12" fmla="*/ 90 w 109"/>
              <a:gd name="T13" fmla="*/ 0 h 46"/>
              <a:gd name="T14" fmla="*/ 108 w 109"/>
              <a:gd name="T15" fmla="*/ 18 h 46"/>
              <a:gd name="T16" fmla="*/ 108 w 109"/>
              <a:gd name="T17" fmla="*/ 18 h 46"/>
              <a:gd name="T18" fmla="*/ 90 w 109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46">
                <a:moveTo>
                  <a:pt x="90" y="45"/>
                </a:moveTo>
                <a:lnTo>
                  <a:pt x="90" y="45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9"/>
                  <a:pt x="108" y="18"/>
                </a:cubicBezTo>
                <a:lnTo>
                  <a:pt x="108" y="18"/>
                </a:lnTo>
                <a:cubicBezTo>
                  <a:pt x="108" y="36"/>
                  <a:pt x="99" y="45"/>
                  <a:pt x="90" y="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33">
            <a:extLst>
              <a:ext uri="{FF2B5EF4-FFF2-40B4-BE49-F238E27FC236}">
                <a16:creationId xmlns:a16="http://schemas.microsoft.com/office/drawing/2014/main" id="{EF116F4F-4EE4-5D40-BCA7-6E1E6088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2039" y="5226835"/>
            <a:ext cx="699758" cy="82042"/>
          </a:xfrm>
          <a:custGeom>
            <a:avLst/>
            <a:gdLst>
              <a:gd name="T0" fmla="*/ 639 w 640"/>
              <a:gd name="T1" fmla="*/ 72 h 73"/>
              <a:gd name="T2" fmla="*/ 0 w 640"/>
              <a:gd name="T3" fmla="*/ 72 h 73"/>
              <a:gd name="T4" fmla="*/ 0 w 640"/>
              <a:gd name="T5" fmla="*/ 0 h 73"/>
              <a:gd name="T6" fmla="*/ 639 w 640"/>
              <a:gd name="T7" fmla="*/ 0 h 73"/>
              <a:gd name="T8" fmla="*/ 639 w 640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" h="73">
                <a:moveTo>
                  <a:pt x="639" y="72"/>
                </a:moveTo>
                <a:lnTo>
                  <a:pt x="0" y="72"/>
                </a:lnTo>
                <a:lnTo>
                  <a:pt x="0" y="0"/>
                </a:lnTo>
                <a:lnTo>
                  <a:pt x="639" y="0"/>
                </a:lnTo>
                <a:lnTo>
                  <a:pt x="639" y="7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34">
            <a:extLst>
              <a:ext uri="{FF2B5EF4-FFF2-40B4-BE49-F238E27FC236}">
                <a16:creationId xmlns:a16="http://schemas.microsoft.com/office/drawing/2014/main" id="{1431013D-50CB-B449-A1B5-E0A15DCFD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9254" y="5429524"/>
            <a:ext cx="149602" cy="57911"/>
          </a:xfrm>
          <a:custGeom>
            <a:avLst/>
            <a:gdLst>
              <a:gd name="T0" fmla="*/ 108 w 136"/>
              <a:gd name="T1" fmla="*/ 54 h 55"/>
              <a:gd name="T2" fmla="*/ 108 w 136"/>
              <a:gd name="T3" fmla="*/ 54 h 55"/>
              <a:gd name="T4" fmla="*/ 27 w 136"/>
              <a:gd name="T5" fmla="*/ 54 h 55"/>
              <a:gd name="T6" fmla="*/ 0 w 136"/>
              <a:gd name="T7" fmla="*/ 27 h 55"/>
              <a:gd name="T8" fmla="*/ 0 w 136"/>
              <a:gd name="T9" fmla="*/ 27 h 55"/>
              <a:gd name="T10" fmla="*/ 27 w 136"/>
              <a:gd name="T11" fmla="*/ 0 h 55"/>
              <a:gd name="T12" fmla="*/ 108 w 136"/>
              <a:gd name="T13" fmla="*/ 0 h 55"/>
              <a:gd name="T14" fmla="*/ 135 w 136"/>
              <a:gd name="T15" fmla="*/ 27 h 55"/>
              <a:gd name="T16" fmla="*/ 135 w 136"/>
              <a:gd name="T17" fmla="*/ 27 h 55"/>
              <a:gd name="T18" fmla="*/ 108 w 136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55">
                <a:moveTo>
                  <a:pt x="108" y="54"/>
                </a:moveTo>
                <a:lnTo>
                  <a:pt x="108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35" y="9"/>
                  <a:pt x="135" y="27"/>
                </a:cubicBezTo>
                <a:lnTo>
                  <a:pt x="135" y="27"/>
                </a:lnTo>
                <a:cubicBezTo>
                  <a:pt x="135" y="45"/>
                  <a:pt x="117" y="54"/>
                  <a:pt x="108" y="5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35">
            <a:extLst>
              <a:ext uri="{FF2B5EF4-FFF2-40B4-BE49-F238E27FC236}">
                <a16:creationId xmlns:a16="http://schemas.microsoft.com/office/drawing/2014/main" id="{23834469-E423-8D49-BC97-0F7BBBA15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3431" y="5019321"/>
            <a:ext cx="767321" cy="593588"/>
          </a:xfrm>
          <a:custGeom>
            <a:avLst/>
            <a:gdLst>
              <a:gd name="T0" fmla="*/ 594 w 703"/>
              <a:gd name="T1" fmla="*/ 540 h 541"/>
              <a:gd name="T2" fmla="*/ 594 w 703"/>
              <a:gd name="T3" fmla="*/ 540 h 541"/>
              <a:gd name="T4" fmla="*/ 108 w 703"/>
              <a:gd name="T5" fmla="*/ 540 h 541"/>
              <a:gd name="T6" fmla="*/ 0 w 703"/>
              <a:gd name="T7" fmla="*/ 441 h 541"/>
              <a:gd name="T8" fmla="*/ 0 w 703"/>
              <a:gd name="T9" fmla="*/ 108 h 541"/>
              <a:gd name="T10" fmla="*/ 108 w 703"/>
              <a:gd name="T11" fmla="*/ 0 h 541"/>
              <a:gd name="T12" fmla="*/ 594 w 703"/>
              <a:gd name="T13" fmla="*/ 0 h 541"/>
              <a:gd name="T14" fmla="*/ 702 w 703"/>
              <a:gd name="T15" fmla="*/ 108 h 541"/>
              <a:gd name="T16" fmla="*/ 702 w 703"/>
              <a:gd name="T17" fmla="*/ 441 h 541"/>
              <a:gd name="T18" fmla="*/ 594 w 703"/>
              <a:gd name="T19" fmla="*/ 540 h 541"/>
              <a:gd name="T20" fmla="*/ 108 w 703"/>
              <a:gd name="T21" fmla="*/ 54 h 541"/>
              <a:gd name="T22" fmla="*/ 108 w 703"/>
              <a:gd name="T23" fmla="*/ 54 h 541"/>
              <a:gd name="T24" fmla="*/ 54 w 703"/>
              <a:gd name="T25" fmla="*/ 108 h 541"/>
              <a:gd name="T26" fmla="*/ 54 w 703"/>
              <a:gd name="T27" fmla="*/ 441 h 541"/>
              <a:gd name="T28" fmla="*/ 108 w 703"/>
              <a:gd name="T29" fmla="*/ 486 h 541"/>
              <a:gd name="T30" fmla="*/ 594 w 703"/>
              <a:gd name="T31" fmla="*/ 486 h 541"/>
              <a:gd name="T32" fmla="*/ 648 w 703"/>
              <a:gd name="T33" fmla="*/ 441 h 541"/>
              <a:gd name="T34" fmla="*/ 648 w 703"/>
              <a:gd name="T35" fmla="*/ 108 h 541"/>
              <a:gd name="T36" fmla="*/ 594 w 703"/>
              <a:gd name="T37" fmla="*/ 54 h 541"/>
              <a:gd name="T38" fmla="*/ 108 w 703"/>
              <a:gd name="T39" fmla="*/ 54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3" h="541">
                <a:moveTo>
                  <a:pt x="594" y="540"/>
                </a:moveTo>
                <a:lnTo>
                  <a:pt x="594" y="540"/>
                </a:lnTo>
                <a:cubicBezTo>
                  <a:pt x="108" y="540"/>
                  <a:pt x="108" y="540"/>
                  <a:pt x="108" y="540"/>
                </a:cubicBezTo>
                <a:cubicBezTo>
                  <a:pt x="45" y="540"/>
                  <a:pt x="0" y="495"/>
                  <a:pt x="0" y="441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108" y="0"/>
                </a:cubicBezTo>
                <a:cubicBezTo>
                  <a:pt x="594" y="0"/>
                  <a:pt x="594" y="0"/>
                  <a:pt x="594" y="0"/>
                </a:cubicBezTo>
                <a:cubicBezTo>
                  <a:pt x="657" y="0"/>
                  <a:pt x="702" y="45"/>
                  <a:pt x="702" y="108"/>
                </a:cubicBezTo>
                <a:cubicBezTo>
                  <a:pt x="702" y="441"/>
                  <a:pt x="702" y="441"/>
                  <a:pt x="702" y="441"/>
                </a:cubicBezTo>
                <a:cubicBezTo>
                  <a:pt x="702" y="495"/>
                  <a:pt x="657" y="540"/>
                  <a:pt x="594" y="540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54" y="81"/>
                  <a:pt x="54" y="108"/>
                </a:cubicBezTo>
                <a:cubicBezTo>
                  <a:pt x="54" y="441"/>
                  <a:pt x="54" y="441"/>
                  <a:pt x="54" y="441"/>
                </a:cubicBezTo>
                <a:cubicBezTo>
                  <a:pt x="54" y="468"/>
                  <a:pt x="81" y="486"/>
                  <a:pt x="108" y="486"/>
                </a:cubicBezTo>
                <a:cubicBezTo>
                  <a:pt x="594" y="486"/>
                  <a:pt x="594" y="486"/>
                  <a:pt x="594" y="486"/>
                </a:cubicBezTo>
                <a:cubicBezTo>
                  <a:pt x="621" y="486"/>
                  <a:pt x="648" y="468"/>
                  <a:pt x="648" y="441"/>
                </a:cubicBezTo>
                <a:cubicBezTo>
                  <a:pt x="648" y="108"/>
                  <a:pt x="648" y="108"/>
                  <a:pt x="648" y="108"/>
                </a:cubicBezTo>
                <a:cubicBezTo>
                  <a:pt x="648" y="81"/>
                  <a:pt x="621" y="54"/>
                  <a:pt x="594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36">
            <a:extLst>
              <a:ext uri="{FF2B5EF4-FFF2-40B4-BE49-F238E27FC236}">
                <a16:creationId xmlns:a16="http://schemas.microsoft.com/office/drawing/2014/main" id="{97E3AB1A-C8BC-704F-8E2B-EF5D44E4F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7513" y="10617398"/>
            <a:ext cx="434334" cy="38607"/>
          </a:xfrm>
          <a:custGeom>
            <a:avLst/>
            <a:gdLst>
              <a:gd name="T0" fmla="*/ 396 w 397"/>
              <a:gd name="T1" fmla="*/ 36 h 37"/>
              <a:gd name="T2" fmla="*/ 396 w 397"/>
              <a:gd name="T3" fmla="*/ 36 h 37"/>
              <a:gd name="T4" fmla="*/ 18 w 397"/>
              <a:gd name="T5" fmla="*/ 36 h 37"/>
              <a:gd name="T6" fmla="*/ 0 w 397"/>
              <a:gd name="T7" fmla="*/ 18 h 37"/>
              <a:gd name="T8" fmla="*/ 0 w 397"/>
              <a:gd name="T9" fmla="*/ 18 h 37"/>
              <a:gd name="T10" fmla="*/ 18 w 397"/>
              <a:gd name="T11" fmla="*/ 0 h 37"/>
              <a:gd name="T12" fmla="*/ 396 w 397"/>
              <a:gd name="T13" fmla="*/ 0 h 37"/>
              <a:gd name="T14" fmla="*/ 396 w 39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7" h="37">
                <a:moveTo>
                  <a:pt x="396" y="36"/>
                </a:moveTo>
                <a:lnTo>
                  <a:pt x="39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96" y="0"/>
                  <a:pt x="396" y="0"/>
                  <a:pt x="396" y="0"/>
                </a:cubicBezTo>
                <a:lnTo>
                  <a:pt x="396" y="3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37">
            <a:extLst>
              <a:ext uri="{FF2B5EF4-FFF2-40B4-BE49-F238E27FC236}">
                <a16:creationId xmlns:a16="http://schemas.microsoft.com/office/drawing/2014/main" id="{A33D0C15-B0DA-D848-8F5C-2BEA418A4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0646" y="10154109"/>
            <a:ext cx="564632" cy="641847"/>
          </a:xfrm>
          <a:custGeom>
            <a:avLst/>
            <a:gdLst>
              <a:gd name="T0" fmla="*/ 396 w 514"/>
              <a:gd name="T1" fmla="*/ 584 h 585"/>
              <a:gd name="T2" fmla="*/ 396 w 514"/>
              <a:gd name="T3" fmla="*/ 584 h 585"/>
              <a:gd name="T4" fmla="*/ 117 w 514"/>
              <a:gd name="T5" fmla="*/ 584 h 585"/>
              <a:gd name="T6" fmla="*/ 36 w 514"/>
              <a:gd name="T7" fmla="*/ 539 h 585"/>
              <a:gd name="T8" fmla="*/ 0 w 514"/>
              <a:gd name="T9" fmla="*/ 458 h 585"/>
              <a:gd name="T10" fmla="*/ 27 w 514"/>
              <a:gd name="T11" fmla="*/ 80 h 585"/>
              <a:gd name="T12" fmla="*/ 108 w 514"/>
              <a:gd name="T13" fmla="*/ 0 h 585"/>
              <a:gd name="T14" fmla="*/ 405 w 514"/>
              <a:gd name="T15" fmla="*/ 0 h 585"/>
              <a:gd name="T16" fmla="*/ 486 w 514"/>
              <a:gd name="T17" fmla="*/ 80 h 585"/>
              <a:gd name="T18" fmla="*/ 513 w 514"/>
              <a:gd name="T19" fmla="*/ 458 h 585"/>
              <a:gd name="T20" fmla="*/ 477 w 514"/>
              <a:gd name="T21" fmla="*/ 539 h 585"/>
              <a:gd name="T22" fmla="*/ 396 w 514"/>
              <a:gd name="T23" fmla="*/ 584 h 585"/>
              <a:gd name="T24" fmla="*/ 108 w 514"/>
              <a:gd name="T25" fmla="*/ 54 h 585"/>
              <a:gd name="T26" fmla="*/ 108 w 514"/>
              <a:gd name="T27" fmla="*/ 54 h 585"/>
              <a:gd name="T28" fmla="*/ 81 w 514"/>
              <a:gd name="T29" fmla="*/ 80 h 585"/>
              <a:gd name="T30" fmla="*/ 54 w 514"/>
              <a:gd name="T31" fmla="*/ 458 h 585"/>
              <a:gd name="T32" fmla="*/ 72 w 514"/>
              <a:gd name="T33" fmla="*/ 503 h 585"/>
              <a:gd name="T34" fmla="*/ 117 w 514"/>
              <a:gd name="T35" fmla="*/ 521 h 585"/>
              <a:gd name="T36" fmla="*/ 396 w 514"/>
              <a:gd name="T37" fmla="*/ 521 h 585"/>
              <a:gd name="T38" fmla="*/ 441 w 514"/>
              <a:gd name="T39" fmla="*/ 503 h 585"/>
              <a:gd name="T40" fmla="*/ 459 w 514"/>
              <a:gd name="T41" fmla="*/ 458 h 585"/>
              <a:gd name="T42" fmla="*/ 432 w 514"/>
              <a:gd name="T43" fmla="*/ 80 h 585"/>
              <a:gd name="T44" fmla="*/ 405 w 514"/>
              <a:gd name="T45" fmla="*/ 54 h 585"/>
              <a:gd name="T46" fmla="*/ 108 w 514"/>
              <a:gd name="T47" fmla="*/ 54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4" h="585">
                <a:moveTo>
                  <a:pt x="396" y="584"/>
                </a:moveTo>
                <a:lnTo>
                  <a:pt x="396" y="584"/>
                </a:lnTo>
                <a:cubicBezTo>
                  <a:pt x="117" y="584"/>
                  <a:pt x="117" y="584"/>
                  <a:pt x="117" y="584"/>
                </a:cubicBezTo>
                <a:cubicBezTo>
                  <a:pt x="90" y="584"/>
                  <a:pt x="54" y="566"/>
                  <a:pt x="36" y="539"/>
                </a:cubicBezTo>
                <a:cubicBezTo>
                  <a:pt x="9" y="521"/>
                  <a:pt x="0" y="485"/>
                  <a:pt x="0" y="458"/>
                </a:cubicBezTo>
                <a:cubicBezTo>
                  <a:pt x="27" y="80"/>
                  <a:pt x="27" y="80"/>
                  <a:pt x="27" y="80"/>
                </a:cubicBezTo>
                <a:cubicBezTo>
                  <a:pt x="27" y="36"/>
                  <a:pt x="63" y="0"/>
                  <a:pt x="108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50" y="0"/>
                  <a:pt x="486" y="36"/>
                  <a:pt x="486" y="80"/>
                </a:cubicBezTo>
                <a:cubicBezTo>
                  <a:pt x="513" y="458"/>
                  <a:pt x="513" y="458"/>
                  <a:pt x="513" y="458"/>
                </a:cubicBezTo>
                <a:cubicBezTo>
                  <a:pt x="513" y="485"/>
                  <a:pt x="504" y="521"/>
                  <a:pt x="477" y="539"/>
                </a:cubicBezTo>
                <a:cubicBezTo>
                  <a:pt x="459" y="566"/>
                  <a:pt x="423" y="584"/>
                  <a:pt x="396" y="584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99" y="54"/>
                  <a:pt x="81" y="72"/>
                  <a:pt x="81" y="80"/>
                </a:cubicBezTo>
                <a:cubicBezTo>
                  <a:pt x="54" y="458"/>
                  <a:pt x="54" y="458"/>
                  <a:pt x="54" y="458"/>
                </a:cubicBezTo>
                <a:cubicBezTo>
                  <a:pt x="54" y="476"/>
                  <a:pt x="63" y="494"/>
                  <a:pt x="72" y="503"/>
                </a:cubicBezTo>
                <a:cubicBezTo>
                  <a:pt x="90" y="521"/>
                  <a:pt x="99" y="521"/>
                  <a:pt x="117" y="521"/>
                </a:cubicBezTo>
                <a:cubicBezTo>
                  <a:pt x="396" y="521"/>
                  <a:pt x="396" y="521"/>
                  <a:pt x="396" y="521"/>
                </a:cubicBezTo>
                <a:cubicBezTo>
                  <a:pt x="414" y="521"/>
                  <a:pt x="423" y="521"/>
                  <a:pt x="441" y="503"/>
                </a:cubicBezTo>
                <a:cubicBezTo>
                  <a:pt x="450" y="494"/>
                  <a:pt x="459" y="476"/>
                  <a:pt x="459" y="458"/>
                </a:cubicBezTo>
                <a:cubicBezTo>
                  <a:pt x="432" y="80"/>
                  <a:pt x="432" y="80"/>
                  <a:pt x="432" y="80"/>
                </a:cubicBezTo>
                <a:cubicBezTo>
                  <a:pt x="432" y="72"/>
                  <a:pt x="414" y="54"/>
                  <a:pt x="405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38">
            <a:extLst>
              <a:ext uri="{FF2B5EF4-FFF2-40B4-BE49-F238E27FC236}">
                <a16:creationId xmlns:a16="http://schemas.microsoft.com/office/drawing/2014/main" id="{6544E13A-C28E-684A-AB8A-7AEA5D54D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0249" y="10009331"/>
            <a:ext cx="275079" cy="294380"/>
          </a:xfrm>
          <a:custGeom>
            <a:avLst/>
            <a:gdLst>
              <a:gd name="T0" fmla="*/ 225 w 253"/>
              <a:gd name="T1" fmla="*/ 270 h 271"/>
              <a:gd name="T2" fmla="*/ 225 w 253"/>
              <a:gd name="T3" fmla="*/ 270 h 271"/>
              <a:gd name="T4" fmla="*/ 225 w 253"/>
              <a:gd name="T5" fmla="*/ 270 h 271"/>
              <a:gd name="T6" fmla="*/ 198 w 253"/>
              <a:gd name="T7" fmla="*/ 242 h 271"/>
              <a:gd name="T8" fmla="*/ 198 w 253"/>
              <a:gd name="T9" fmla="*/ 135 h 271"/>
              <a:gd name="T10" fmla="*/ 135 w 253"/>
              <a:gd name="T11" fmla="*/ 63 h 271"/>
              <a:gd name="T12" fmla="*/ 54 w 253"/>
              <a:gd name="T13" fmla="*/ 135 h 271"/>
              <a:gd name="T14" fmla="*/ 54 w 253"/>
              <a:gd name="T15" fmla="*/ 242 h 271"/>
              <a:gd name="T16" fmla="*/ 27 w 253"/>
              <a:gd name="T17" fmla="*/ 270 h 271"/>
              <a:gd name="T18" fmla="*/ 27 w 253"/>
              <a:gd name="T19" fmla="*/ 270 h 271"/>
              <a:gd name="T20" fmla="*/ 0 w 253"/>
              <a:gd name="T21" fmla="*/ 242 h 271"/>
              <a:gd name="T22" fmla="*/ 0 w 253"/>
              <a:gd name="T23" fmla="*/ 135 h 271"/>
              <a:gd name="T24" fmla="*/ 117 w 253"/>
              <a:gd name="T25" fmla="*/ 0 h 271"/>
              <a:gd name="T26" fmla="*/ 252 w 253"/>
              <a:gd name="T27" fmla="*/ 135 h 271"/>
              <a:gd name="T28" fmla="*/ 252 w 253"/>
              <a:gd name="T29" fmla="*/ 242 h 271"/>
              <a:gd name="T30" fmla="*/ 225 w 253"/>
              <a:gd name="T31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3" h="271">
                <a:moveTo>
                  <a:pt x="225" y="270"/>
                </a:moveTo>
                <a:lnTo>
                  <a:pt x="225" y="270"/>
                </a:lnTo>
                <a:lnTo>
                  <a:pt x="225" y="270"/>
                </a:lnTo>
                <a:cubicBezTo>
                  <a:pt x="207" y="270"/>
                  <a:pt x="198" y="261"/>
                  <a:pt x="198" y="242"/>
                </a:cubicBezTo>
                <a:cubicBezTo>
                  <a:pt x="198" y="135"/>
                  <a:pt x="198" y="135"/>
                  <a:pt x="198" y="135"/>
                </a:cubicBezTo>
                <a:cubicBezTo>
                  <a:pt x="198" y="99"/>
                  <a:pt x="171" y="63"/>
                  <a:pt x="135" y="63"/>
                </a:cubicBezTo>
                <a:cubicBezTo>
                  <a:pt x="90" y="54"/>
                  <a:pt x="54" y="90"/>
                  <a:pt x="54" y="135"/>
                </a:cubicBezTo>
                <a:cubicBezTo>
                  <a:pt x="54" y="242"/>
                  <a:pt x="54" y="242"/>
                  <a:pt x="54" y="242"/>
                </a:cubicBezTo>
                <a:cubicBezTo>
                  <a:pt x="54" y="261"/>
                  <a:pt x="45" y="270"/>
                  <a:pt x="27" y="270"/>
                </a:cubicBezTo>
                <a:lnTo>
                  <a:pt x="27" y="270"/>
                </a:lnTo>
                <a:cubicBezTo>
                  <a:pt x="9" y="270"/>
                  <a:pt x="0" y="261"/>
                  <a:pt x="0" y="242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45" y="9"/>
                  <a:pt x="117" y="0"/>
                </a:cubicBezTo>
                <a:cubicBezTo>
                  <a:pt x="189" y="0"/>
                  <a:pt x="252" y="54"/>
                  <a:pt x="252" y="135"/>
                </a:cubicBezTo>
                <a:cubicBezTo>
                  <a:pt x="252" y="242"/>
                  <a:pt x="252" y="242"/>
                  <a:pt x="252" y="242"/>
                </a:cubicBezTo>
                <a:cubicBezTo>
                  <a:pt x="252" y="261"/>
                  <a:pt x="234" y="270"/>
                  <a:pt x="225" y="27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04" name="Group 54">
            <a:extLst>
              <a:ext uri="{FF2B5EF4-FFF2-40B4-BE49-F238E27FC236}">
                <a16:creationId xmlns:a16="http://schemas.microsoft.com/office/drawing/2014/main" id="{B8D5D3A3-1536-334E-9F11-563BB3477018}"/>
              </a:ext>
            </a:extLst>
          </p:cNvPr>
          <p:cNvGrpSpPr/>
          <p:nvPr/>
        </p:nvGrpSpPr>
        <p:grpSpPr>
          <a:xfrm>
            <a:off x="4691122" y="4601458"/>
            <a:ext cx="2785688" cy="1211980"/>
            <a:chOff x="5517310" y="11149735"/>
            <a:chExt cx="3676939" cy="1211980"/>
          </a:xfrm>
        </p:grpSpPr>
        <p:sp>
          <p:nvSpPr>
            <p:cNvPr id="505" name="CuadroTexto 395">
              <a:extLst>
                <a:ext uri="{FF2B5EF4-FFF2-40B4-BE49-F238E27FC236}">
                  <a16:creationId xmlns:a16="http://schemas.microsoft.com/office/drawing/2014/main" id="{B6169EB7-C871-BE47-A8BE-91427B5DDA7E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06" name="Rectangle 56">
              <a:extLst>
                <a:ext uri="{FF2B5EF4-FFF2-40B4-BE49-F238E27FC236}">
                  <a16:creationId xmlns:a16="http://schemas.microsoft.com/office/drawing/2014/main" id="{8851EEC2-21FD-D146-9E0B-C1F14CF10B37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7" name="Group 54">
            <a:extLst>
              <a:ext uri="{FF2B5EF4-FFF2-40B4-BE49-F238E27FC236}">
                <a16:creationId xmlns:a16="http://schemas.microsoft.com/office/drawing/2014/main" id="{43FB02A4-620A-324E-B074-EFD04508471A}"/>
              </a:ext>
            </a:extLst>
          </p:cNvPr>
          <p:cNvGrpSpPr/>
          <p:nvPr/>
        </p:nvGrpSpPr>
        <p:grpSpPr>
          <a:xfrm>
            <a:off x="5457484" y="9852460"/>
            <a:ext cx="2785688" cy="1211980"/>
            <a:chOff x="5517310" y="11149735"/>
            <a:chExt cx="3676939" cy="1211980"/>
          </a:xfrm>
        </p:grpSpPr>
        <p:sp>
          <p:nvSpPr>
            <p:cNvPr id="508" name="CuadroTexto 395">
              <a:extLst>
                <a:ext uri="{FF2B5EF4-FFF2-40B4-BE49-F238E27FC236}">
                  <a16:creationId xmlns:a16="http://schemas.microsoft.com/office/drawing/2014/main" id="{30679C9C-6FA7-D44D-BB79-C48F72A15E4A}"/>
                </a:ext>
              </a:extLst>
            </p:cNvPr>
            <p:cNvSpPr txBox="1"/>
            <p:nvPr/>
          </p:nvSpPr>
          <p:spPr>
            <a:xfrm>
              <a:off x="5545879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09" name="Rectangle 56">
              <a:extLst>
                <a:ext uri="{FF2B5EF4-FFF2-40B4-BE49-F238E27FC236}">
                  <a16:creationId xmlns:a16="http://schemas.microsoft.com/office/drawing/2014/main" id="{F031DFE0-1487-8B48-B2BE-8BC9504A38C0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0" name="Group 54">
            <a:extLst>
              <a:ext uri="{FF2B5EF4-FFF2-40B4-BE49-F238E27FC236}">
                <a16:creationId xmlns:a16="http://schemas.microsoft.com/office/drawing/2014/main" id="{5537ACFC-C803-704C-987A-0C3F902321FB}"/>
              </a:ext>
            </a:extLst>
          </p:cNvPr>
          <p:cNvGrpSpPr/>
          <p:nvPr/>
        </p:nvGrpSpPr>
        <p:grpSpPr>
          <a:xfrm>
            <a:off x="15938571" y="4720189"/>
            <a:ext cx="2805577" cy="1211980"/>
            <a:chOff x="5517310" y="11149735"/>
            <a:chExt cx="3703191" cy="1211980"/>
          </a:xfrm>
        </p:grpSpPr>
        <p:sp>
          <p:nvSpPr>
            <p:cNvPr id="511" name="CuadroTexto 395">
              <a:extLst>
                <a:ext uri="{FF2B5EF4-FFF2-40B4-BE49-F238E27FC236}">
                  <a16:creationId xmlns:a16="http://schemas.microsoft.com/office/drawing/2014/main" id="{8F94361B-248B-7F4D-BD64-93AE23926B58}"/>
                </a:ext>
              </a:extLst>
            </p:cNvPr>
            <p:cNvSpPr txBox="1"/>
            <p:nvPr/>
          </p:nvSpPr>
          <p:spPr>
            <a:xfrm>
              <a:off x="6837826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12" name="Rectangle 56">
              <a:extLst>
                <a:ext uri="{FF2B5EF4-FFF2-40B4-BE49-F238E27FC236}">
                  <a16:creationId xmlns:a16="http://schemas.microsoft.com/office/drawing/2014/main" id="{5C4AD516-6A73-3743-8641-98718DC58135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3" name="Group 54">
            <a:extLst>
              <a:ext uri="{FF2B5EF4-FFF2-40B4-BE49-F238E27FC236}">
                <a16:creationId xmlns:a16="http://schemas.microsoft.com/office/drawing/2014/main" id="{2D9CF671-E4E0-374D-9365-5028C0124CCA}"/>
              </a:ext>
            </a:extLst>
          </p:cNvPr>
          <p:cNvGrpSpPr/>
          <p:nvPr/>
        </p:nvGrpSpPr>
        <p:grpSpPr>
          <a:xfrm>
            <a:off x="15938571" y="9740803"/>
            <a:ext cx="2805577" cy="1211980"/>
            <a:chOff x="5517310" y="11149735"/>
            <a:chExt cx="3703191" cy="1211980"/>
          </a:xfrm>
        </p:grpSpPr>
        <p:sp>
          <p:nvSpPr>
            <p:cNvPr id="514" name="CuadroTexto 395">
              <a:extLst>
                <a:ext uri="{FF2B5EF4-FFF2-40B4-BE49-F238E27FC236}">
                  <a16:creationId xmlns:a16="http://schemas.microsoft.com/office/drawing/2014/main" id="{2DB5FAD3-EBB0-F042-AF2E-83084028D2AC}"/>
                </a:ext>
              </a:extLst>
            </p:cNvPr>
            <p:cNvSpPr txBox="1"/>
            <p:nvPr/>
          </p:nvSpPr>
          <p:spPr>
            <a:xfrm>
              <a:off x="6837826" y="1114973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15" name="Rectangle 56">
              <a:extLst>
                <a:ext uri="{FF2B5EF4-FFF2-40B4-BE49-F238E27FC236}">
                  <a16:creationId xmlns:a16="http://schemas.microsoft.com/office/drawing/2014/main" id="{60DA097A-73A1-7143-AA97-B95C200EC626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E6EE8F9-201B-5847-A806-B241F263AFD2}"/>
              </a:ext>
            </a:extLst>
          </p:cNvPr>
          <p:cNvGrpSpPr/>
          <p:nvPr/>
        </p:nvGrpSpPr>
        <p:grpSpPr>
          <a:xfrm>
            <a:off x="2671809" y="402939"/>
            <a:ext cx="19041035" cy="2561450"/>
            <a:chOff x="2668308" y="861425"/>
            <a:chExt cx="19041035" cy="2561450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1DA71ED8-4740-4347-9037-87C0D77EE546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D8825ED-1431-C746-927E-DB60974603D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054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">
            <a:extLst>
              <a:ext uri="{FF2B5EF4-FFF2-40B4-BE49-F238E27FC236}">
                <a16:creationId xmlns:a16="http://schemas.microsoft.com/office/drawing/2014/main" id="{86B602D5-6C64-FF4E-BE49-FC7F80E66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9220" y="1527493"/>
            <a:ext cx="8210544" cy="1288694"/>
          </a:xfrm>
          <a:custGeom>
            <a:avLst/>
            <a:gdLst>
              <a:gd name="T0" fmla="*/ 6916 w 7416"/>
              <a:gd name="T1" fmla="*/ 1163 h 1164"/>
              <a:gd name="T2" fmla="*/ 6916 w 7416"/>
              <a:gd name="T3" fmla="*/ 1163 h 1164"/>
              <a:gd name="T4" fmla="*/ 0 w 7416"/>
              <a:gd name="T5" fmla="*/ 1163 h 1164"/>
              <a:gd name="T6" fmla="*/ 0 w 7416"/>
              <a:gd name="T7" fmla="*/ 0 h 1164"/>
              <a:gd name="T8" fmla="*/ 6916 w 7416"/>
              <a:gd name="T9" fmla="*/ 0 h 1164"/>
              <a:gd name="T10" fmla="*/ 7415 w 7416"/>
              <a:gd name="T11" fmla="*/ 498 h 1164"/>
              <a:gd name="T12" fmla="*/ 7415 w 7416"/>
              <a:gd name="T13" fmla="*/ 664 h 1164"/>
              <a:gd name="T14" fmla="*/ 6916 w 7416"/>
              <a:gd name="T15" fmla="*/ 1163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16" h="1164">
                <a:moveTo>
                  <a:pt x="6916" y="1163"/>
                </a:moveTo>
                <a:lnTo>
                  <a:pt x="6916" y="1163"/>
                </a:lnTo>
                <a:cubicBezTo>
                  <a:pt x="0" y="1163"/>
                  <a:pt x="0" y="1163"/>
                  <a:pt x="0" y="1163"/>
                </a:cubicBezTo>
                <a:cubicBezTo>
                  <a:pt x="0" y="0"/>
                  <a:pt x="0" y="0"/>
                  <a:pt x="0" y="0"/>
                </a:cubicBezTo>
                <a:cubicBezTo>
                  <a:pt x="6916" y="0"/>
                  <a:pt x="6916" y="0"/>
                  <a:pt x="6916" y="0"/>
                </a:cubicBezTo>
                <a:cubicBezTo>
                  <a:pt x="7196" y="0"/>
                  <a:pt x="7415" y="227"/>
                  <a:pt x="7415" y="498"/>
                </a:cubicBezTo>
                <a:cubicBezTo>
                  <a:pt x="7415" y="664"/>
                  <a:pt x="7415" y="664"/>
                  <a:pt x="7415" y="664"/>
                </a:cubicBezTo>
                <a:cubicBezTo>
                  <a:pt x="7415" y="935"/>
                  <a:pt x="7196" y="1163"/>
                  <a:pt x="6916" y="116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">
            <a:extLst>
              <a:ext uri="{FF2B5EF4-FFF2-40B4-BE49-F238E27FC236}">
                <a16:creationId xmlns:a16="http://schemas.microsoft.com/office/drawing/2014/main" id="{4A590A6F-631D-FE4A-8C77-B6DE49B8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9220" y="3309211"/>
            <a:ext cx="8210544" cy="1288694"/>
          </a:xfrm>
          <a:custGeom>
            <a:avLst/>
            <a:gdLst>
              <a:gd name="T0" fmla="*/ 6916 w 7416"/>
              <a:gd name="T1" fmla="*/ 1163 h 1164"/>
              <a:gd name="T2" fmla="*/ 6916 w 7416"/>
              <a:gd name="T3" fmla="*/ 1163 h 1164"/>
              <a:gd name="T4" fmla="*/ 0 w 7416"/>
              <a:gd name="T5" fmla="*/ 1163 h 1164"/>
              <a:gd name="T6" fmla="*/ 0 w 7416"/>
              <a:gd name="T7" fmla="*/ 0 h 1164"/>
              <a:gd name="T8" fmla="*/ 6916 w 7416"/>
              <a:gd name="T9" fmla="*/ 0 h 1164"/>
              <a:gd name="T10" fmla="*/ 7415 w 7416"/>
              <a:gd name="T11" fmla="*/ 498 h 1164"/>
              <a:gd name="T12" fmla="*/ 7415 w 7416"/>
              <a:gd name="T13" fmla="*/ 664 h 1164"/>
              <a:gd name="T14" fmla="*/ 6916 w 7416"/>
              <a:gd name="T15" fmla="*/ 1163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16" h="1164">
                <a:moveTo>
                  <a:pt x="6916" y="1163"/>
                </a:moveTo>
                <a:lnTo>
                  <a:pt x="6916" y="1163"/>
                </a:lnTo>
                <a:cubicBezTo>
                  <a:pt x="0" y="1163"/>
                  <a:pt x="0" y="1163"/>
                  <a:pt x="0" y="1163"/>
                </a:cubicBezTo>
                <a:cubicBezTo>
                  <a:pt x="0" y="0"/>
                  <a:pt x="0" y="0"/>
                  <a:pt x="0" y="0"/>
                </a:cubicBezTo>
                <a:cubicBezTo>
                  <a:pt x="6916" y="0"/>
                  <a:pt x="6916" y="0"/>
                  <a:pt x="6916" y="0"/>
                </a:cubicBezTo>
                <a:cubicBezTo>
                  <a:pt x="7196" y="0"/>
                  <a:pt x="7415" y="218"/>
                  <a:pt x="7415" y="498"/>
                </a:cubicBezTo>
                <a:cubicBezTo>
                  <a:pt x="7415" y="664"/>
                  <a:pt x="7415" y="664"/>
                  <a:pt x="7415" y="664"/>
                </a:cubicBezTo>
                <a:cubicBezTo>
                  <a:pt x="7415" y="935"/>
                  <a:pt x="7196" y="1163"/>
                  <a:pt x="6916" y="116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2115B18C-C8C9-224D-A36F-B55D8149B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9220" y="6135550"/>
            <a:ext cx="8210544" cy="1278931"/>
          </a:xfrm>
          <a:custGeom>
            <a:avLst/>
            <a:gdLst>
              <a:gd name="T0" fmla="*/ 6916 w 7416"/>
              <a:gd name="T1" fmla="*/ 1153 h 1154"/>
              <a:gd name="T2" fmla="*/ 6916 w 7416"/>
              <a:gd name="T3" fmla="*/ 1153 h 1154"/>
              <a:gd name="T4" fmla="*/ 0 w 7416"/>
              <a:gd name="T5" fmla="*/ 1153 h 1154"/>
              <a:gd name="T6" fmla="*/ 0 w 7416"/>
              <a:gd name="T7" fmla="*/ 0 h 1154"/>
              <a:gd name="T8" fmla="*/ 6916 w 7416"/>
              <a:gd name="T9" fmla="*/ 0 h 1154"/>
              <a:gd name="T10" fmla="*/ 7415 w 7416"/>
              <a:gd name="T11" fmla="*/ 490 h 1154"/>
              <a:gd name="T12" fmla="*/ 7415 w 7416"/>
              <a:gd name="T13" fmla="*/ 664 h 1154"/>
              <a:gd name="T14" fmla="*/ 6916 w 7416"/>
              <a:gd name="T15" fmla="*/ 1153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16" h="1154">
                <a:moveTo>
                  <a:pt x="6916" y="1153"/>
                </a:moveTo>
                <a:lnTo>
                  <a:pt x="6916" y="1153"/>
                </a:lnTo>
                <a:cubicBezTo>
                  <a:pt x="0" y="1153"/>
                  <a:pt x="0" y="1153"/>
                  <a:pt x="0" y="1153"/>
                </a:cubicBezTo>
                <a:cubicBezTo>
                  <a:pt x="0" y="0"/>
                  <a:pt x="0" y="0"/>
                  <a:pt x="0" y="0"/>
                </a:cubicBezTo>
                <a:cubicBezTo>
                  <a:pt x="6916" y="0"/>
                  <a:pt x="6916" y="0"/>
                  <a:pt x="6916" y="0"/>
                </a:cubicBezTo>
                <a:cubicBezTo>
                  <a:pt x="7196" y="0"/>
                  <a:pt x="7415" y="219"/>
                  <a:pt x="7415" y="490"/>
                </a:cubicBezTo>
                <a:cubicBezTo>
                  <a:pt x="7415" y="664"/>
                  <a:pt x="7415" y="664"/>
                  <a:pt x="7415" y="664"/>
                </a:cubicBezTo>
                <a:cubicBezTo>
                  <a:pt x="7415" y="935"/>
                  <a:pt x="7196" y="1153"/>
                  <a:pt x="6916" y="115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4">
            <a:extLst>
              <a:ext uri="{FF2B5EF4-FFF2-40B4-BE49-F238E27FC236}">
                <a16:creationId xmlns:a16="http://schemas.microsoft.com/office/drawing/2014/main" id="{3E2C1B63-3985-3949-9A18-73F25E22E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9220" y="7917269"/>
            <a:ext cx="8210544" cy="1278931"/>
          </a:xfrm>
          <a:custGeom>
            <a:avLst/>
            <a:gdLst>
              <a:gd name="T0" fmla="*/ 6916 w 7416"/>
              <a:gd name="T1" fmla="*/ 1154 h 1155"/>
              <a:gd name="T2" fmla="*/ 6916 w 7416"/>
              <a:gd name="T3" fmla="*/ 1154 h 1155"/>
              <a:gd name="T4" fmla="*/ 0 w 7416"/>
              <a:gd name="T5" fmla="*/ 1154 h 1155"/>
              <a:gd name="T6" fmla="*/ 0 w 7416"/>
              <a:gd name="T7" fmla="*/ 0 h 1155"/>
              <a:gd name="T8" fmla="*/ 6916 w 7416"/>
              <a:gd name="T9" fmla="*/ 0 h 1155"/>
              <a:gd name="T10" fmla="*/ 7415 w 7416"/>
              <a:gd name="T11" fmla="*/ 490 h 1155"/>
              <a:gd name="T12" fmla="*/ 7415 w 7416"/>
              <a:gd name="T13" fmla="*/ 656 h 1155"/>
              <a:gd name="T14" fmla="*/ 6916 w 7416"/>
              <a:gd name="T15" fmla="*/ 1154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16" h="1155">
                <a:moveTo>
                  <a:pt x="6916" y="1154"/>
                </a:moveTo>
                <a:lnTo>
                  <a:pt x="6916" y="1154"/>
                </a:lnTo>
                <a:cubicBezTo>
                  <a:pt x="0" y="1154"/>
                  <a:pt x="0" y="1154"/>
                  <a:pt x="0" y="1154"/>
                </a:cubicBezTo>
                <a:cubicBezTo>
                  <a:pt x="0" y="0"/>
                  <a:pt x="0" y="0"/>
                  <a:pt x="0" y="0"/>
                </a:cubicBezTo>
                <a:cubicBezTo>
                  <a:pt x="6916" y="0"/>
                  <a:pt x="6916" y="0"/>
                  <a:pt x="6916" y="0"/>
                </a:cubicBezTo>
                <a:cubicBezTo>
                  <a:pt x="7196" y="0"/>
                  <a:pt x="7415" y="219"/>
                  <a:pt x="7415" y="490"/>
                </a:cubicBezTo>
                <a:cubicBezTo>
                  <a:pt x="7415" y="656"/>
                  <a:pt x="7415" y="656"/>
                  <a:pt x="7415" y="656"/>
                </a:cubicBezTo>
                <a:cubicBezTo>
                  <a:pt x="7415" y="936"/>
                  <a:pt x="7196" y="1154"/>
                  <a:pt x="6916" y="1154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6D557326-E5AF-E144-B75D-9B6B82686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9220" y="9650171"/>
            <a:ext cx="8210544" cy="1288694"/>
          </a:xfrm>
          <a:custGeom>
            <a:avLst/>
            <a:gdLst>
              <a:gd name="T0" fmla="*/ 6916 w 7416"/>
              <a:gd name="T1" fmla="*/ 1163 h 1164"/>
              <a:gd name="T2" fmla="*/ 6916 w 7416"/>
              <a:gd name="T3" fmla="*/ 1163 h 1164"/>
              <a:gd name="T4" fmla="*/ 0 w 7416"/>
              <a:gd name="T5" fmla="*/ 1163 h 1164"/>
              <a:gd name="T6" fmla="*/ 0 w 7416"/>
              <a:gd name="T7" fmla="*/ 0 h 1164"/>
              <a:gd name="T8" fmla="*/ 6916 w 7416"/>
              <a:gd name="T9" fmla="*/ 0 h 1164"/>
              <a:gd name="T10" fmla="*/ 7415 w 7416"/>
              <a:gd name="T11" fmla="*/ 499 h 1164"/>
              <a:gd name="T12" fmla="*/ 7415 w 7416"/>
              <a:gd name="T13" fmla="*/ 665 h 1164"/>
              <a:gd name="T14" fmla="*/ 6916 w 7416"/>
              <a:gd name="T15" fmla="*/ 1163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16" h="1164">
                <a:moveTo>
                  <a:pt x="6916" y="1163"/>
                </a:moveTo>
                <a:lnTo>
                  <a:pt x="6916" y="1163"/>
                </a:lnTo>
                <a:cubicBezTo>
                  <a:pt x="0" y="1163"/>
                  <a:pt x="0" y="1163"/>
                  <a:pt x="0" y="1163"/>
                </a:cubicBezTo>
                <a:cubicBezTo>
                  <a:pt x="0" y="0"/>
                  <a:pt x="0" y="0"/>
                  <a:pt x="0" y="0"/>
                </a:cubicBezTo>
                <a:cubicBezTo>
                  <a:pt x="6916" y="0"/>
                  <a:pt x="6916" y="0"/>
                  <a:pt x="6916" y="0"/>
                </a:cubicBezTo>
                <a:cubicBezTo>
                  <a:pt x="7196" y="0"/>
                  <a:pt x="7415" y="228"/>
                  <a:pt x="7415" y="499"/>
                </a:cubicBezTo>
                <a:cubicBezTo>
                  <a:pt x="7415" y="665"/>
                  <a:pt x="7415" y="665"/>
                  <a:pt x="7415" y="665"/>
                </a:cubicBezTo>
                <a:cubicBezTo>
                  <a:pt x="7415" y="936"/>
                  <a:pt x="7196" y="1163"/>
                  <a:pt x="6916" y="116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7">
            <a:extLst>
              <a:ext uri="{FF2B5EF4-FFF2-40B4-BE49-F238E27FC236}">
                <a16:creationId xmlns:a16="http://schemas.microsoft.com/office/drawing/2014/main" id="{C7374245-6642-2746-8E40-83604695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610" y="1498204"/>
            <a:ext cx="10006905" cy="3778217"/>
          </a:xfrm>
          <a:custGeom>
            <a:avLst/>
            <a:gdLst>
              <a:gd name="T0" fmla="*/ 0 w 9042"/>
              <a:gd name="T1" fmla="*/ 3411 h 3412"/>
              <a:gd name="T2" fmla="*/ 699 w 9042"/>
              <a:gd name="T3" fmla="*/ 2230 h 3412"/>
              <a:gd name="T4" fmla="*/ 1880 w 9042"/>
              <a:gd name="T5" fmla="*/ 1627 h 3412"/>
              <a:gd name="T6" fmla="*/ 2614 w 9042"/>
              <a:gd name="T7" fmla="*/ 543 h 3412"/>
              <a:gd name="T8" fmla="*/ 2789 w 9042"/>
              <a:gd name="T9" fmla="*/ 70 h 3412"/>
              <a:gd name="T10" fmla="*/ 4547 w 9042"/>
              <a:gd name="T11" fmla="*/ 0 h 3412"/>
              <a:gd name="T12" fmla="*/ 4887 w 9042"/>
              <a:gd name="T13" fmla="*/ 499 h 3412"/>
              <a:gd name="T14" fmla="*/ 5578 w 9042"/>
              <a:gd name="T15" fmla="*/ 875 h 3412"/>
              <a:gd name="T16" fmla="*/ 5893 w 9042"/>
              <a:gd name="T17" fmla="*/ 1295 h 3412"/>
              <a:gd name="T18" fmla="*/ 6627 w 9042"/>
              <a:gd name="T19" fmla="*/ 1714 h 3412"/>
              <a:gd name="T20" fmla="*/ 6942 w 9042"/>
              <a:gd name="T21" fmla="*/ 2300 h 3412"/>
              <a:gd name="T22" fmla="*/ 7467 w 9042"/>
              <a:gd name="T23" fmla="*/ 2073 h 3412"/>
              <a:gd name="T24" fmla="*/ 7974 w 9042"/>
              <a:gd name="T25" fmla="*/ 2327 h 3412"/>
              <a:gd name="T26" fmla="*/ 8132 w 9042"/>
              <a:gd name="T27" fmla="*/ 2650 h 3412"/>
              <a:gd name="T28" fmla="*/ 8499 w 9042"/>
              <a:gd name="T29" fmla="*/ 2580 h 3412"/>
              <a:gd name="T30" fmla="*/ 8954 w 9042"/>
              <a:gd name="T31" fmla="*/ 3026 h 3412"/>
              <a:gd name="T32" fmla="*/ 9041 w 9042"/>
              <a:gd name="T33" fmla="*/ 3411 h 3412"/>
              <a:gd name="T34" fmla="*/ 0 w 9042"/>
              <a:gd name="T35" fmla="*/ 3411 h 3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042" h="3412">
                <a:moveTo>
                  <a:pt x="0" y="3411"/>
                </a:moveTo>
                <a:lnTo>
                  <a:pt x="699" y="2230"/>
                </a:lnTo>
                <a:lnTo>
                  <a:pt x="1880" y="1627"/>
                </a:lnTo>
                <a:lnTo>
                  <a:pt x="2614" y="543"/>
                </a:lnTo>
                <a:lnTo>
                  <a:pt x="2789" y="70"/>
                </a:lnTo>
                <a:lnTo>
                  <a:pt x="4547" y="0"/>
                </a:lnTo>
                <a:lnTo>
                  <a:pt x="4887" y="499"/>
                </a:lnTo>
                <a:lnTo>
                  <a:pt x="5578" y="875"/>
                </a:lnTo>
                <a:lnTo>
                  <a:pt x="5893" y="1295"/>
                </a:lnTo>
                <a:lnTo>
                  <a:pt x="6627" y="1714"/>
                </a:lnTo>
                <a:lnTo>
                  <a:pt x="6942" y="2300"/>
                </a:lnTo>
                <a:lnTo>
                  <a:pt x="7467" y="2073"/>
                </a:lnTo>
                <a:lnTo>
                  <a:pt x="7974" y="2327"/>
                </a:lnTo>
                <a:lnTo>
                  <a:pt x="8132" y="2650"/>
                </a:lnTo>
                <a:lnTo>
                  <a:pt x="8499" y="2580"/>
                </a:lnTo>
                <a:lnTo>
                  <a:pt x="8954" y="3026"/>
                </a:lnTo>
                <a:lnTo>
                  <a:pt x="9041" y="3411"/>
                </a:lnTo>
                <a:lnTo>
                  <a:pt x="0" y="34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8">
            <a:extLst>
              <a:ext uri="{FF2B5EF4-FFF2-40B4-BE49-F238E27FC236}">
                <a16:creationId xmlns:a16="http://schemas.microsoft.com/office/drawing/2014/main" id="{DE69D841-A57D-5048-B735-E48D1CC0D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661" y="5276421"/>
            <a:ext cx="9992260" cy="6941375"/>
          </a:xfrm>
          <a:custGeom>
            <a:avLst/>
            <a:gdLst>
              <a:gd name="T0" fmla="*/ 0 w 9025"/>
              <a:gd name="T1" fmla="*/ 0 h 6270"/>
              <a:gd name="T2" fmla="*/ 9024 w 9025"/>
              <a:gd name="T3" fmla="*/ 0 h 6270"/>
              <a:gd name="T4" fmla="*/ 8534 w 9025"/>
              <a:gd name="T5" fmla="*/ 1416 h 6270"/>
              <a:gd name="T6" fmla="*/ 7353 w 9025"/>
              <a:gd name="T7" fmla="*/ 2482 h 6270"/>
              <a:gd name="T8" fmla="*/ 7170 w 9025"/>
              <a:gd name="T9" fmla="*/ 3803 h 6270"/>
              <a:gd name="T10" fmla="*/ 6146 w 9025"/>
              <a:gd name="T11" fmla="*/ 5219 h 6270"/>
              <a:gd name="T12" fmla="*/ 5762 w 9025"/>
              <a:gd name="T13" fmla="*/ 4546 h 6270"/>
              <a:gd name="T14" fmla="*/ 5368 w 9025"/>
              <a:gd name="T15" fmla="*/ 5062 h 6270"/>
              <a:gd name="T16" fmla="*/ 4668 w 9025"/>
              <a:gd name="T17" fmla="*/ 5289 h 6270"/>
              <a:gd name="T18" fmla="*/ 3891 w 9025"/>
              <a:gd name="T19" fmla="*/ 6269 h 6270"/>
              <a:gd name="T20" fmla="*/ 2667 w 9025"/>
              <a:gd name="T21" fmla="*/ 4948 h 6270"/>
              <a:gd name="T22" fmla="*/ 1985 w 9025"/>
              <a:gd name="T23" fmla="*/ 2657 h 6270"/>
              <a:gd name="T24" fmla="*/ 891 w 9025"/>
              <a:gd name="T25" fmla="*/ 1687 h 6270"/>
              <a:gd name="T26" fmla="*/ 0 w 9025"/>
              <a:gd name="T27" fmla="*/ 0 h 6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025" h="6270">
                <a:moveTo>
                  <a:pt x="0" y="0"/>
                </a:moveTo>
                <a:lnTo>
                  <a:pt x="9024" y="0"/>
                </a:lnTo>
                <a:lnTo>
                  <a:pt x="8534" y="1416"/>
                </a:lnTo>
                <a:lnTo>
                  <a:pt x="7353" y="2482"/>
                </a:lnTo>
                <a:lnTo>
                  <a:pt x="7170" y="3803"/>
                </a:lnTo>
                <a:lnTo>
                  <a:pt x="6146" y="5219"/>
                </a:lnTo>
                <a:lnTo>
                  <a:pt x="5762" y="4546"/>
                </a:lnTo>
                <a:lnTo>
                  <a:pt x="5368" y="5062"/>
                </a:lnTo>
                <a:lnTo>
                  <a:pt x="4668" y="5289"/>
                </a:lnTo>
                <a:lnTo>
                  <a:pt x="3891" y="6269"/>
                </a:lnTo>
                <a:lnTo>
                  <a:pt x="2667" y="4948"/>
                </a:lnTo>
                <a:lnTo>
                  <a:pt x="1985" y="2657"/>
                </a:lnTo>
                <a:lnTo>
                  <a:pt x="891" y="1687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9">
            <a:extLst>
              <a:ext uri="{FF2B5EF4-FFF2-40B4-BE49-F238E27FC236}">
                <a16:creationId xmlns:a16="http://schemas.microsoft.com/office/drawing/2014/main" id="{FEDD0F9E-53DA-A945-865F-E7F8C820B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661" y="2635576"/>
            <a:ext cx="9582221" cy="2645728"/>
          </a:xfrm>
          <a:custGeom>
            <a:avLst/>
            <a:gdLst>
              <a:gd name="T0" fmla="*/ 8656 w 8657"/>
              <a:gd name="T1" fmla="*/ 2387 h 2388"/>
              <a:gd name="T2" fmla="*/ 8097 w 8657"/>
              <a:gd name="T3" fmla="*/ 1985 h 2388"/>
              <a:gd name="T4" fmla="*/ 7458 w 8657"/>
              <a:gd name="T5" fmla="*/ 2177 h 2388"/>
              <a:gd name="T6" fmla="*/ 6951 w 8657"/>
              <a:gd name="T7" fmla="*/ 1714 h 2388"/>
              <a:gd name="T8" fmla="*/ 6418 w 8657"/>
              <a:gd name="T9" fmla="*/ 1547 h 2388"/>
              <a:gd name="T10" fmla="*/ 5762 w 8657"/>
              <a:gd name="T11" fmla="*/ 944 h 2388"/>
              <a:gd name="T12" fmla="*/ 5359 w 8657"/>
              <a:gd name="T13" fmla="*/ 1539 h 2388"/>
              <a:gd name="T14" fmla="*/ 4966 w 8657"/>
              <a:gd name="T15" fmla="*/ 935 h 2388"/>
              <a:gd name="T16" fmla="*/ 4546 w 8657"/>
              <a:gd name="T17" fmla="*/ 2212 h 2388"/>
              <a:gd name="T18" fmla="*/ 4311 w 8657"/>
              <a:gd name="T19" fmla="*/ 2028 h 2388"/>
              <a:gd name="T20" fmla="*/ 3987 w 8657"/>
              <a:gd name="T21" fmla="*/ 1644 h 2388"/>
              <a:gd name="T22" fmla="*/ 3996 w 8657"/>
              <a:gd name="T23" fmla="*/ 0 h 2388"/>
              <a:gd name="T24" fmla="*/ 3795 w 8657"/>
              <a:gd name="T25" fmla="*/ 533 h 2388"/>
              <a:gd name="T26" fmla="*/ 3716 w 8657"/>
              <a:gd name="T27" fmla="*/ 1530 h 2388"/>
              <a:gd name="T28" fmla="*/ 3349 w 8657"/>
              <a:gd name="T29" fmla="*/ 2151 h 2388"/>
              <a:gd name="T30" fmla="*/ 3227 w 8657"/>
              <a:gd name="T31" fmla="*/ 2177 h 2388"/>
              <a:gd name="T32" fmla="*/ 3069 w 8657"/>
              <a:gd name="T33" fmla="*/ 1600 h 2388"/>
              <a:gd name="T34" fmla="*/ 2877 w 8657"/>
              <a:gd name="T35" fmla="*/ 1539 h 2388"/>
              <a:gd name="T36" fmla="*/ 2763 w 8657"/>
              <a:gd name="T37" fmla="*/ 498 h 2388"/>
              <a:gd name="T38" fmla="*/ 2072 w 8657"/>
              <a:gd name="T39" fmla="*/ 1775 h 2388"/>
              <a:gd name="T40" fmla="*/ 1801 w 8657"/>
              <a:gd name="T41" fmla="*/ 1373 h 2388"/>
              <a:gd name="T42" fmla="*/ 1696 w 8657"/>
              <a:gd name="T43" fmla="*/ 1617 h 2388"/>
              <a:gd name="T44" fmla="*/ 1407 w 8657"/>
              <a:gd name="T45" fmla="*/ 1819 h 2388"/>
              <a:gd name="T46" fmla="*/ 1294 w 8657"/>
              <a:gd name="T47" fmla="*/ 2151 h 2388"/>
              <a:gd name="T48" fmla="*/ 1189 w 8657"/>
              <a:gd name="T49" fmla="*/ 1784 h 2388"/>
              <a:gd name="T50" fmla="*/ 795 w 8657"/>
              <a:gd name="T51" fmla="*/ 1889 h 2388"/>
              <a:gd name="T52" fmla="*/ 87 w 8657"/>
              <a:gd name="T53" fmla="*/ 2238 h 2388"/>
              <a:gd name="T54" fmla="*/ 0 w 8657"/>
              <a:gd name="T55" fmla="*/ 2387 h 2388"/>
              <a:gd name="T56" fmla="*/ 8656 w 8657"/>
              <a:gd name="T57" fmla="*/ 2387 h 2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657" h="2388">
                <a:moveTo>
                  <a:pt x="8656" y="2387"/>
                </a:moveTo>
                <a:lnTo>
                  <a:pt x="8097" y="1985"/>
                </a:lnTo>
                <a:lnTo>
                  <a:pt x="7458" y="2177"/>
                </a:lnTo>
                <a:lnTo>
                  <a:pt x="6951" y="1714"/>
                </a:lnTo>
                <a:lnTo>
                  <a:pt x="6418" y="1547"/>
                </a:lnTo>
                <a:lnTo>
                  <a:pt x="5762" y="944"/>
                </a:lnTo>
                <a:lnTo>
                  <a:pt x="5359" y="1539"/>
                </a:lnTo>
                <a:lnTo>
                  <a:pt x="4966" y="935"/>
                </a:lnTo>
                <a:lnTo>
                  <a:pt x="4546" y="2212"/>
                </a:lnTo>
                <a:lnTo>
                  <a:pt x="4311" y="2028"/>
                </a:lnTo>
                <a:lnTo>
                  <a:pt x="3987" y="1644"/>
                </a:lnTo>
                <a:lnTo>
                  <a:pt x="3996" y="0"/>
                </a:lnTo>
                <a:lnTo>
                  <a:pt x="3795" y="533"/>
                </a:lnTo>
                <a:lnTo>
                  <a:pt x="3716" y="1530"/>
                </a:lnTo>
                <a:lnTo>
                  <a:pt x="3349" y="2151"/>
                </a:lnTo>
                <a:lnTo>
                  <a:pt x="3227" y="2177"/>
                </a:lnTo>
                <a:lnTo>
                  <a:pt x="3069" y="1600"/>
                </a:lnTo>
                <a:lnTo>
                  <a:pt x="2877" y="1539"/>
                </a:lnTo>
                <a:lnTo>
                  <a:pt x="2763" y="498"/>
                </a:lnTo>
                <a:lnTo>
                  <a:pt x="2072" y="1775"/>
                </a:lnTo>
                <a:lnTo>
                  <a:pt x="1801" y="1373"/>
                </a:lnTo>
                <a:lnTo>
                  <a:pt x="1696" y="1617"/>
                </a:lnTo>
                <a:lnTo>
                  <a:pt x="1407" y="1819"/>
                </a:lnTo>
                <a:lnTo>
                  <a:pt x="1294" y="2151"/>
                </a:lnTo>
                <a:lnTo>
                  <a:pt x="1189" y="1784"/>
                </a:lnTo>
                <a:lnTo>
                  <a:pt x="795" y="1889"/>
                </a:lnTo>
                <a:lnTo>
                  <a:pt x="87" y="2238"/>
                </a:lnTo>
                <a:lnTo>
                  <a:pt x="0" y="2387"/>
                </a:lnTo>
                <a:lnTo>
                  <a:pt x="8656" y="238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0">
            <a:extLst>
              <a:ext uri="{FF2B5EF4-FFF2-40B4-BE49-F238E27FC236}">
                <a16:creationId xmlns:a16="http://schemas.microsoft.com/office/drawing/2014/main" id="{0E60E8F7-5143-6344-B90F-E9BCE9645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661" y="5276421"/>
            <a:ext cx="9992260" cy="5496476"/>
          </a:xfrm>
          <a:custGeom>
            <a:avLst/>
            <a:gdLst>
              <a:gd name="T0" fmla="*/ 0 w 9025"/>
              <a:gd name="T1" fmla="*/ 0 h 4967"/>
              <a:gd name="T2" fmla="*/ 629 w 9025"/>
              <a:gd name="T3" fmla="*/ 577 h 4967"/>
              <a:gd name="T4" fmla="*/ 961 w 9025"/>
              <a:gd name="T5" fmla="*/ 577 h 4967"/>
              <a:gd name="T6" fmla="*/ 1189 w 9025"/>
              <a:gd name="T7" fmla="*/ 743 h 4967"/>
              <a:gd name="T8" fmla="*/ 2177 w 9025"/>
              <a:gd name="T9" fmla="*/ 743 h 4967"/>
              <a:gd name="T10" fmla="*/ 2177 w 9025"/>
              <a:gd name="T11" fmla="*/ 1582 h 4967"/>
              <a:gd name="T12" fmla="*/ 2492 w 9025"/>
              <a:gd name="T13" fmla="*/ 2290 h 4967"/>
              <a:gd name="T14" fmla="*/ 2719 w 9025"/>
              <a:gd name="T15" fmla="*/ 3173 h 4967"/>
              <a:gd name="T16" fmla="*/ 2658 w 9025"/>
              <a:gd name="T17" fmla="*/ 2281 h 4967"/>
              <a:gd name="T18" fmla="*/ 2527 w 9025"/>
              <a:gd name="T19" fmla="*/ 1660 h 4967"/>
              <a:gd name="T20" fmla="*/ 2719 w 9025"/>
              <a:gd name="T21" fmla="*/ 761 h 4967"/>
              <a:gd name="T22" fmla="*/ 2947 w 9025"/>
              <a:gd name="T23" fmla="*/ 1660 h 4967"/>
              <a:gd name="T24" fmla="*/ 4145 w 9025"/>
              <a:gd name="T25" fmla="*/ 2876 h 4967"/>
              <a:gd name="T26" fmla="*/ 4206 w 9025"/>
              <a:gd name="T27" fmla="*/ 3812 h 4967"/>
              <a:gd name="T28" fmla="*/ 4598 w 9025"/>
              <a:gd name="T29" fmla="*/ 4607 h 4967"/>
              <a:gd name="T30" fmla="*/ 4695 w 9025"/>
              <a:gd name="T31" fmla="*/ 3847 h 4967"/>
              <a:gd name="T32" fmla="*/ 5298 w 9025"/>
              <a:gd name="T33" fmla="*/ 2797 h 4967"/>
              <a:gd name="T34" fmla="*/ 5298 w 9025"/>
              <a:gd name="T35" fmla="*/ 2080 h 4967"/>
              <a:gd name="T36" fmla="*/ 5543 w 9025"/>
              <a:gd name="T37" fmla="*/ 1643 h 4967"/>
              <a:gd name="T38" fmla="*/ 5543 w 9025"/>
              <a:gd name="T39" fmla="*/ 1241 h 4967"/>
              <a:gd name="T40" fmla="*/ 6041 w 9025"/>
              <a:gd name="T41" fmla="*/ 1093 h 4967"/>
              <a:gd name="T42" fmla="*/ 6400 w 9025"/>
              <a:gd name="T43" fmla="*/ 1643 h 4967"/>
              <a:gd name="T44" fmla="*/ 6225 w 9025"/>
              <a:gd name="T45" fmla="*/ 2797 h 4967"/>
              <a:gd name="T46" fmla="*/ 6479 w 9025"/>
              <a:gd name="T47" fmla="*/ 3409 h 4967"/>
              <a:gd name="T48" fmla="*/ 6330 w 9025"/>
              <a:gd name="T49" fmla="*/ 4966 h 4967"/>
              <a:gd name="T50" fmla="*/ 7170 w 9025"/>
              <a:gd name="T51" fmla="*/ 3803 h 4967"/>
              <a:gd name="T52" fmla="*/ 7362 w 9025"/>
              <a:gd name="T53" fmla="*/ 2509 h 4967"/>
              <a:gd name="T54" fmla="*/ 8534 w 9025"/>
              <a:gd name="T55" fmla="*/ 1416 h 4967"/>
              <a:gd name="T56" fmla="*/ 9024 w 9025"/>
              <a:gd name="T57" fmla="*/ 0 h 4967"/>
              <a:gd name="T58" fmla="*/ 0 w 9025"/>
              <a:gd name="T59" fmla="*/ 0 h 4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025" h="4967">
                <a:moveTo>
                  <a:pt x="0" y="0"/>
                </a:moveTo>
                <a:lnTo>
                  <a:pt x="629" y="577"/>
                </a:lnTo>
                <a:lnTo>
                  <a:pt x="961" y="577"/>
                </a:lnTo>
                <a:lnTo>
                  <a:pt x="1189" y="743"/>
                </a:lnTo>
                <a:lnTo>
                  <a:pt x="2177" y="743"/>
                </a:lnTo>
                <a:lnTo>
                  <a:pt x="2177" y="1582"/>
                </a:lnTo>
                <a:lnTo>
                  <a:pt x="2492" y="2290"/>
                </a:lnTo>
                <a:lnTo>
                  <a:pt x="2719" y="3173"/>
                </a:lnTo>
                <a:lnTo>
                  <a:pt x="2658" y="2281"/>
                </a:lnTo>
                <a:lnTo>
                  <a:pt x="2527" y="1660"/>
                </a:lnTo>
                <a:lnTo>
                  <a:pt x="2719" y="761"/>
                </a:lnTo>
                <a:lnTo>
                  <a:pt x="2947" y="1660"/>
                </a:lnTo>
                <a:lnTo>
                  <a:pt x="4145" y="2876"/>
                </a:lnTo>
                <a:lnTo>
                  <a:pt x="4206" y="3812"/>
                </a:lnTo>
                <a:lnTo>
                  <a:pt x="4598" y="4607"/>
                </a:lnTo>
                <a:lnTo>
                  <a:pt x="4695" y="3847"/>
                </a:lnTo>
                <a:lnTo>
                  <a:pt x="5298" y="2797"/>
                </a:lnTo>
                <a:lnTo>
                  <a:pt x="5298" y="2080"/>
                </a:lnTo>
                <a:lnTo>
                  <a:pt x="5543" y="1643"/>
                </a:lnTo>
                <a:lnTo>
                  <a:pt x="5543" y="1241"/>
                </a:lnTo>
                <a:lnTo>
                  <a:pt x="6041" y="1093"/>
                </a:lnTo>
                <a:lnTo>
                  <a:pt x="6400" y="1643"/>
                </a:lnTo>
                <a:lnTo>
                  <a:pt x="6225" y="2797"/>
                </a:lnTo>
                <a:lnTo>
                  <a:pt x="6479" y="3409"/>
                </a:lnTo>
                <a:lnTo>
                  <a:pt x="6330" y="4966"/>
                </a:lnTo>
                <a:lnTo>
                  <a:pt x="7170" y="3803"/>
                </a:lnTo>
                <a:lnTo>
                  <a:pt x="7362" y="2509"/>
                </a:lnTo>
                <a:lnTo>
                  <a:pt x="8534" y="1416"/>
                </a:lnTo>
                <a:lnTo>
                  <a:pt x="9024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1">
            <a:extLst>
              <a:ext uri="{FF2B5EF4-FFF2-40B4-BE49-F238E27FC236}">
                <a16:creationId xmlns:a16="http://schemas.microsoft.com/office/drawing/2014/main" id="{EB19D608-152C-2E4F-85AC-155F09E82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095" y="1507967"/>
            <a:ext cx="1337508" cy="1337508"/>
          </a:xfrm>
          <a:custGeom>
            <a:avLst/>
            <a:gdLst>
              <a:gd name="T0" fmla="*/ 1206 w 1207"/>
              <a:gd name="T1" fmla="*/ 604 h 1208"/>
              <a:gd name="T2" fmla="*/ 1206 w 1207"/>
              <a:gd name="T3" fmla="*/ 604 h 1208"/>
              <a:gd name="T4" fmla="*/ 603 w 1207"/>
              <a:gd name="T5" fmla="*/ 1207 h 1208"/>
              <a:gd name="T6" fmla="*/ 0 w 1207"/>
              <a:gd name="T7" fmla="*/ 604 h 1208"/>
              <a:gd name="T8" fmla="*/ 603 w 1207"/>
              <a:gd name="T9" fmla="*/ 0 h 1208"/>
              <a:gd name="T10" fmla="*/ 1206 w 1207"/>
              <a:gd name="T11" fmla="*/ 604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7" h="1208">
                <a:moveTo>
                  <a:pt x="1206" y="604"/>
                </a:moveTo>
                <a:lnTo>
                  <a:pt x="1206" y="604"/>
                </a:lnTo>
                <a:cubicBezTo>
                  <a:pt x="1206" y="936"/>
                  <a:pt x="936" y="1207"/>
                  <a:pt x="603" y="1207"/>
                </a:cubicBezTo>
                <a:cubicBezTo>
                  <a:pt x="271" y="1207"/>
                  <a:pt x="0" y="936"/>
                  <a:pt x="0" y="604"/>
                </a:cubicBezTo>
                <a:cubicBezTo>
                  <a:pt x="0" y="263"/>
                  <a:pt x="271" y="0"/>
                  <a:pt x="603" y="0"/>
                </a:cubicBezTo>
                <a:cubicBezTo>
                  <a:pt x="936" y="0"/>
                  <a:pt x="1206" y="263"/>
                  <a:pt x="1206" y="6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2">
            <a:extLst>
              <a:ext uri="{FF2B5EF4-FFF2-40B4-BE49-F238E27FC236}">
                <a16:creationId xmlns:a16="http://schemas.microsoft.com/office/drawing/2014/main" id="{AE3235D1-FB20-964E-BA2D-8CE3B206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095" y="3279923"/>
            <a:ext cx="1337508" cy="1337508"/>
          </a:xfrm>
          <a:custGeom>
            <a:avLst/>
            <a:gdLst>
              <a:gd name="T0" fmla="*/ 1206 w 1207"/>
              <a:gd name="T1" fmla="*/ 604 h 1208"/>
              <a:gd name="T2" fmla="*/ 1206 w 1207"/>
              <a:gd name="T3" fmla="*/ 604 h 1208"/>
              <a:gd name="T4" fmla="*/ 603 w 1207"/>
              <a:gd name="T5" fmla="*/ 1207 h 1208"/>
              <a:gd name="T6" fmla="*/ 0 w 1207"/>
              <a:gd name="T7" fmla="*/ 604 h 1208"/>
              <a:gd name="T8" fmla="*/ 603 w 1207"/>
              <a:gd name="T9" fmla="*/ 0 h 1208"/>
              <a:gd name="T10" fmla="*/ 1206 w 1207"/>
              <a:gd name="T11" fmla="*/ 604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7" h="1208">
                <a:moveTo>
                  <a:pt x="1206" y="604"/>
                </a:moveTo>
                <a:lnTo>
                  <a:pt x="1206" y="604"/>
                </a:lnTo>
                <a:cubicBezTo>
                  <a:pt x="1206" y="936"/>
                  <a:pt x="936" y="1207"/>
                  <a:pt x="603" y="1207"/>
                </a:cubicBezTo>
                <a:cubicBezTo>
                  <a:pt x="271" y="1207"/>
                  <a:pt x="0" y="936"/>
                  <a:pt x="0" y="604"/>
                </a:cubicBezTo>
                <a:cubicBezTo>
                  <a:pt x="0" y="272"/>
                  <a:pt x="271" y="0"/>
                  <a:pt x="603" y="0"/>
                </a:cubicBezTo>
                <a:cubicBezTo>
                  <a:pt x="936" y="0"/>
                  <a:pt x="1206" y="272"/>
                  <a:pt x="1206" y="6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3">
            <a:extLst>
              <a:ext uri="{FF2B5EF4-FFF2-40B4-BE49-F238E27FC236}">
                <a16:creationId xmlns:a16="http://schemas.microsoft.com/office/drawing/2014/main" id="{A7E7CEE8-6FBB-5143-9023-F376BCAD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095" y="6106262"/>
            <a:ext cx="1337508" cy="1337508"/>
          </a:xfrm>
          <a:custGeom>
            <a:avLst/>
            <a:gdLst>
              <a:gd name="T0" fmla="*/ 1206 w 1207"/>
              <a:gd name="T1" fmla="*/ 603 h 1207"/>
              <a:gd name="T2" fmla="*/ 1206 w 1207"/>
              <a:gd name="T3" fmla="*/ 603 h 1207"/>
              <a:gd name="T4" fmla="*/ 603 w 1207"/>
              <a:gd name="T5" fmla="*/ 1206 h 1207"/>
              <a:gd name="T6" fmla="*/ 0 w 1207"/>
              <a:gd name="T7" fmla="*/ 603 h 1207"/>
              <a:gd name="T8" fmla="*/ 603 w 1207"/>
              <a:gd name="T9" fmla="*/ 0 h 1207"/>
              <a:gd name="T10" fmla="*/ 1206 w 1207"/>
              <a:gd name="T11" fmla="*/ 603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7" h="1207">
                <a:moveTo>
                  <a:pt x="1206" y="603"/>
                </a:moveTo>
                <a:lnTo>
                  <a:pt x="1206" y="603"/>
                </a:lnTo>
                <a:cubicBezTo>
                  <a:pt x="1206" y="935"/>
                  <a:pt x="936" y="1206"/>
                  <a:pt x="603" y="1206"/>
                </a:cubicBezTo>
                <a:cubicBezTo>
                  <a:pt x="271" y="1206"/>
                  <a:pt x="0" y="935"/>
                  <a:pt x="0" y="603"/>
                </a:cubicBezTo>
                <a:cubicBezTo>
                  <a:pt x="0" y="271"/>
                  <a:pt x="271" y="0"/>
                  <a:pt x="603" y="0"/>
                </a:cubicBezTo>
                <a:cubicBezTo>
                  <a:pt x="936" y="0"/>
                  <a:pt x="1206" y="271"/>
                  <a:pt x="1206" y="6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4">
            <a:extLst>
              <a:ext uri="{FF2B5EF4-FFF2-40B4-BE49-F238E27FC236}">
                <a16:creationId xmlns:a16="http://schemas.microsoft.com/office/drawing/2014/main" id="{6776B5E3-C10D-E348-8640-35521E36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095" y="7887981"/>
            <a:ext cx="1337508" cy="1337508"/>
          </a:xfrm>
          <a:custGeom>
            <a:avLst/>
            <a:gdLst>
              <a:gd name="T0" fmla="*/ 1206 w 1207"/>
              <a:gd name="T1" fmla="*/ 603 h 1208"/>
              <a:gd name="T2" fmla="*/ 1206 w 1207"/>
              <a:gd name="T3" fmla="*/ 603 h 1208"/>
              <a:gd name="T4" fmla="*/ 603 w 1207"/>
              <a:gd name="T5" fmla="*/ 1207 h 1208"/>
              <a:gd name="T6" fmla="*/ 0 w 1207"/>
              <a:gd name="T7" fmla="*/ 603 h 1208"/>
              <a:gd name="T8" fmla="*/ 603 w 1207"/>
              <a:gd name="T9" fmla="*/ 0 h 1208"/>
              <a:gd name="T10" fmla="*/ 1206 w 1207"/>
              <a:gd name="T11" fmla="*/ 603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7" h="1208">
                <a:moveTo>
                  <a:pt x="1206" y="603"/>
                </a:moveTo>
                <a:lnTo>
                  <a:pt x="1206" y="603"/>
                </a:lnTo>
                <a:cubicBezTo>
                  <a:pt x="1206" y="936"/>
                  <a:pt x="936" y="1207"/>
                  <a:pt x="603" y="1207"/>
                </a:cubicBezTo>
                <a:cubicBezTo>
                  <a:pt x="271" y="1207"/>
                  <a:pt x="0" y="936"/>
                  <a:pt x="0" y="603"/>
                </a:cubicBezTo>
                <a:cubicBezTo>
                  <a:pt x="0" y="271"/>
                  <a:pt x="271" y="0"/>
                  <a:pt x="603" y="0"/>
                </a:cubicBezTo>
                <a:cubicBezTo>
                  <a:pt x="936" y="0"/>
                  <a:pt x="1206" y="271"/>
                  <a:pt x="1206" y="6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5">
            <a:extLst>
              <a:ext uri="{FF2B5EF4-FFF2-40B4-BE49-F238E27FC236}">
                <a16:creationId xmlns:a16="http://schemas.microsoft.com/office/drawing/2014/main" id="{8F81F9B0-52C0-934D-AEFA-C14D5A150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095" y="9669696"/>
            <a:ext cx="1337508" cy="1337508"/>
          </a:xfrm>
          <a:custGeom>
            <a:avLst/>
            <a:gdLst>
              <a:gd name="T0" fmla="*/ 1206 w 1207"/>
              <a:gd name="T1" fmla="*/ 603 h 1208"/>
              <a:gd name="T2" fmla="*/ 1206 w 1207"/>
              <a:gd name="T3" fmla="*/ 603 h 1208"/>
              <a:gd name="T4" fmla="*/ 603 w 1207"/>
              <a:gd name="T5" fmla="*/ 1207 h 1208"/>
              <a:gd name="T6" fmla="*/ 0 w 1207"/>
              <a:gd name="T7" fmla="*/ 603 h 1208"/>
              <a:gd name="T8" fmla="*/ 603 w 1207"/>
              <a:gd name="T9" fmla="*/ 0 h 1208"/>
              <a:gd name="T10" fmla="*/ 1206 w 1207"/>
              <a:gd name="T11" fmla="*/ 603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7" h="1208">
                <a:moveTo>
                  <a:pt x="1206" y="603"/>
                </a:moveTo>
                <a:lnTo>
                  <a:pt x="1206" y="603"/>
                </a:lnTo>
                <a:cubicBezTo>
                  <a:pt x="1206" y="936"/>
                  <a:pt x="936" y="1207"/>
                  <a:pt x="603" y="1207"/>
                </a:cubicBezTo>
                <a:cubicBezTo>
                  <a:pt x="271" y="1207"/>
                  <a:pt x="0" y="936"/>
                  <a:pt x="0" y="603"/>
                </a:cubicBezTo>
                <a:cubicBezTo>
                  <a:pt x="0" y="262"/>
                  <a:pt x="271" y="0"/>
                  <a:pt x="603" y="0"/>
                </a:cubicBezTo>
                <a:cubicBezTo>
                  <a:pt x="936" y="0"/>
                  <a:pt x="1206" y="262"/>
                  <a:pt x="1206" y="6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82">
            <a:extLst>
              <a:ext uri="{FF2B5EF4-FFF2-40B4-BE49-F238E27FC236}">
                <a16:creationId xmlns:a16="http://schemas.microsoft.com/office/drawing/2014/main" id="{D75DA460-B1AF-DC40-A365-F07FF3E78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9251" y="10084618"/>
            <a:ext cx="512550" cy="502784"/>
          </a:xfrm>
          <a:custGeom>
            <a:avLst/>
            <a:gdLst>
              <a:gd name="T0" fmla="*/ 227 w 465"/>
              <a:gd name="T1" fmla="*/ 455 h 456"/>
              <a:gd name="T2" fmla="*/ 227 w 465"/>
              <a:gd name="T3" fmla="*/ 455 h 456"/>
              <a:gd name="T4" fmla="*/ 166 w 465"/>
              <a:gd name="T5" fmla="*/ 428 h 456"/>
              <a:gd name="T6" fmla="*/ 35 w 465"/>
              <a:gd name="T7" fmla="*/ 297 h 456"/>
              <a:gd name="T8" fmla="*/ 35 w 465"/>
              <a:gd name="T9" fmla="*/ 166 h 456"/>
              <a:gd name="T10" fmla="*/ 192 w 465"/>
              <a:gd name="T11" fmla="*/ 0 h 456"/>
              <a:gd name="T12" fmla="*/ 210 w 465"/>
              <a:gd name="T13" fmla="*/ 0 h 456"/>
              <a:gd name="T14" fmla="*/ 411 w 465"/>
              <a:gd name="T15" fmla="*/ 0 h 456"/>
              <a:gd name="T16" fmla="*/ 455 w 465"/>
              <a:gd name="T17" fmla="*/ 44 h 456"/>
              <a:gd name="T18" fmla="*/ 464 w 465"/>
              <a:gd name="T19" fmla="*/ 245 h 456"/>
              <a:gd name="T20" fmla="*/ 455 w 465"/>
              <a:gd name="T21" fmla="*/ 262 h 456"/>
              <a:gd name="T22" fmla="*/ 289 w 465"/>
              <a:gd name="T23" fmla="*/ 420 h 456"/>
              <a:gd name="T24" fmla="*/ 227 w 465"/>
              <a:gd name="T25" fmla="*/ 455 h 456"/>
              <a:gd name="T26" fmla="*/ 219 w 465"/>
              <a:gd name="T27" fmla="*/ 44 h 456"/>
              <a:gd name="T28" fmla="*/ 219 w 465"/>
              <a:gd name="T29" fmla="*/ 44 h 456"/>
              <a:gd name="T30" fmla="*/ 61 w 465"/>
              <a:gd name="T31" fmla="*/ 201 h 456"/>
              <a:gd name="T32" fmla="*/ 61 w 465"/>
              <a:gd name="T33" fmla="*/ 262 h 456"/>
              <a:gd name="T34" fmla="*/ 192 w 465"/>
              <a:gd name="T35" fmla="*/ 393 h 456"/>
              <a:gd name="T36" fmla="*/ 262 w 465"/>
              <a:gd name="T37" fmla="*/ 393 h 456"/>
              <a:gd name="T38" fmla="*/ 411 w 465"/>
              <a:gd name="T39" fmla="*/ 236 h 456"/>
              <a:gd name="T40" fmla="*/ 411 w 465"/>
              <a:gd name="T41" fmla="*/ 44 h 456"/>
              <a:gd name="T42" fmla="*/ 219 w 465"/>
              <a:gd name="T43" fmla="*/ 4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5" h="456">
                <a:moveTo>
                  <a:pt x="227" y="455"/>
                </a:moveTo>
                <a:lnTo>
                  <a:pt x="227" y="455"/>
                </a:lnTo>
                <a:cubicBezTo>
                  <a:pt x="201" y="455"/>
                  <a:pt x="184" y="446"/>
                  <a:pt x="166" y="428"/>
                </a:cubicBezTo>
                <a:cubicBezTo>
                  <a:pt x="35" y="297"/>
                  <a:pt x="35" y="297"/>
                  <a:pt x="35" y="297"/>
                </a:cubicBezTo>
                <a:cubicBezTo>
                  <a:pt x="0" y="262"/>
                  <a:pt x="0" y="201"/>
                  <a:pt x="35" y="166"/>
                </a:cubicBezTo>
                <a:cubicBezTo>
                  <a:pt x="192" y="0"/>
                  <a:pt x="192" y="0"/>
                  <a:pt x="192" y="0"/>
                </a:cubicBezTo>
                <a:cubicBezTo>
                  <a:pt x="201" y="0"/>
                  <a:pt x="201" y="0"/>
                  <a:pt x="210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37" y="0"/>
                  <a:pt x="455" y="18"/>
                  <a:pt x="455" y="44"/>
                </a:cubicBezTo>
                <a:cubicBezTo>
                  <a:pt x="464" y="245"/>
                  <a:pt x="464" y="245"/>
                  <a:pt x="464" y="245"/>
                </a:cubicBezTo>
                <a:cubicBezTo>
                  <a:pt x="464" y="253"/>
                  <a:pt x="455" y="253"/>
                  <a:pt x="455" y="262"/>
                </a:cubicBezTo>
                <a:cubicBezTo>
                  <a:pt x="289" y="420"/>
                  <a:pt x="289" y="420"/>
                  <a:pt x="289" y="420"/>
                </a:cubicBezTo>
                <a:cubicBezTo>
                  <a:pt x="271" y="446"/>
                  <a:pt x="254" y="455"/>
                  <a:pt x="227" y="455"/>
                </a:cubicBezTo>
                <a:close/>
                <a:moveTo>
                  <a:pt x="219" y="44"/>
                </a:moveTo>
                <a:lnTo>
                  <a:pt x="219" y="44"/>
                </a:lnTo>
                <a:cubicBezTo>
                  <a:pt x="61" y="201"/>
                  <a:pt x="61" y="201"/>
                  <a:pt x="61" y="201"/>
                </a:cubicBezTo>
                <a:cubicBezTo>
                  <a:pt x="44" y="218"/>
                  <a:pt x="44" y="245"/>
                  <a:pt x="61" y="262"/>
                </a:cubicBezTo>
                <a:cubicBezTo>
                  <a:pt x="192" y="393"/>
                  <a:pt x="192" y="393"/>
                  <a:pt x="192" y="393"/>
                </a:cubicBezTo>
                <a:cubicBezTo>
                  <a:pt x="210" y="411"/>
                  <a:pt x="245" y="411"/>
                  <a:pt x="262" y="393"/>
                </a:cubicBezTo>
                <a:cubicBezTo>
                  <a:pt x="411" y="236"/>
                  <a:pt x="411" y="236"/>
                  <a:pt x="411" y="236"/>
                </a:cubicBezTo>
                <a:cubicBezTo>
                  <a:pt x="411" y="44"/>
                  <a:pt x="411" y="44"/>
                  <a:pt x="411" y="44"/>
                </a:cubicBezTo>
                <a:lnTo>
                  <a:pt x="219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83">
            <a:extLst>
              <a:ext uri="{FF2B5EF4-FFF2-40B4-BE49-F238E27FC236}">
                <a16:creationId xmlns:a16="http://schemas.microsoft.com/office/drawing/2014/main" id="{42C8F699-945A-D842-BECE-106FCF5AD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6544" y="10192009"/>
            <a:ext cx="87866" cy="78103"/>
          </a:xfrm>
          <a:custGeom>
            <a:avLst/>
            <a:gdLst>
              <a:gd name="T0" fmla="*/ 61 w 79"/>
              <a:gd name="T1" fmla="*/ 61 h 71"/>
              <a:gd name="T2" fmla="*/ 61 w 79"/>
              <a:gd name="T3" fmla="*/ 61 h 71"/>
              <a:gd name="T4" fmla="*/ 17 w 79"/>
              <a:gd name="T5" fmla="*/ 61 h 71"/>
              <a:gd name="T6" fmla="*/ 17 w 79"/>
              <a:gd name="T7" fmla="*/ 9 h 71"/>
              <a:gd name="T8" fmla="*/ 61 w 79"/>
              <a:gd name="T9" fmla="*/ 9 h 71"/>
              <a:gd name="T10" fmla="*/ 61 w 79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" h="71">
                <a:moveTo>
                  <a:pt x="61" y="61"/>
                </a:moveTo>
                <a:lnTo>
                  <a:pt x="61" y="61"/>
                </a:lnTo>
                <a:cubicBezTo>
                  <a:pt x="52" y="70"/>
                  <a:pt x="26" y="70"/>
                  <a:pt x="17" y="61"/>
                </a:cubicBezTo>
                <a:cubicBezTo>
                  <a:pt x="0" y="44"/>
                  <a:pt x="0" y="26"/>
                  <a:pt x="17" y="9"/>
                </a:cubicBezTo>
                <a:cubicBezTo>
                  <a:pt x="26" y="0"/>
                  <a:pt x="52" y="0"/>
                  <a:pt x="61" y="9"/>
                </a:cubicBezTo>
                <a:cubicBezTo>
                  <a:pt x="78" y="26"/>
                  <a:pt x="78" y="44"/>
                  <a:pt x="61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84">
            <a:extLst>
              <a:ext uri="{FF2B5EF4-FFF2-40B4-BE49-F238E27FC236}">
                <a16:creationId xmlns:a16="http://schemas.microsoft.com/office/drawing/2014/main" id="{79E8E322-C2E2-4A44-A819-A6F112ADB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9488" y="8312662"/>
            <a:ext cx="532076" cy="331936"/>
          </a:xfrm>
          <a:custGeom>
            <a:avLst/>
            <a:gdLst>
              <a:gd name="T0" fmla="*/ 394 w 482"/>
              <a:gd name="T1" fmla="*/ 297 h 298"/>
              <a:gd name="T2" fmla="*/ 394 w 482"/>
              <a:gd name="T3" fmla="*/ 297 h 298"/>
              <a:gd name="T4" fmla="*/ 184 w 482"/>
              <a:gd name="T5" fmla="*/ 297 h 298"/>
              <a:gd name="T6" fmla="*/ 140 w 482"/>
              <a:gd name="T7" fmla="*/ 253 h 298"/>
              <a:gd name="T8" fmla="*/ 79 w 482"/>
              <a:gd name="T9" fmla="*/ 43 h 298"/>
              <a:gd name="T10" fmla="*/ 27 w 482"/>
              <a:gd name="T11" fmla="*/ 43 h 298"/>
              <a:gd name="T12" fmla="*/ 0 w 482"/>
              <a:gd name="T13" fmla="*/ 17 h 298"/>
              <a:gd name="T14" fmla="*/ 27 w 482"/>
              <a:gd name="T15" fmla="*/ 0 h 298"/>
              <a:gd name="T16" fmla="*/ 88 w 482"/>
              <a:gd name="T17" fmla="*/ 0 h 298"/>
              <a:gd name="T18" fmla="*/ 114 w 482"/>
              <a:gd name="T19" fmla="*/ 17 h 298"/>
              <a:gd name="T20" fmla="*/ 184 w 482"/>
              <a:gd name="T21" fmla="*/ 244 h 298"/>
              <a:gd name="T22" fmla="*/ 184 w 482"/>
              <a:gd name="T23" fmla="*/ 253 h 298"/>
              <a:gd name="T24" fmla="*/ 394 w 482"/>
              <a:gd name="T25" fmla="*/ 253 h 298"/>
              <a:gd name="T26" fmla="*/ 394 w 482"/>
              <a:gd name="T27" fmla="*/ 244 h 298"/>
              <a:gd name="T28" fmla="*/ 429 w 482"/>
              <a:gd name="T29" fmla="*/ 113 h 298"/>
              <a:gd name="T30" fmla="*/ 254 w 482"/>
              <a:gd name="T31" fmla="*/ 113 h 298"/>
              <a:gd name="T32" fmla="*/ 228 w 482"/>
              <a:gd name="T33" fmla="*/ 87 h 298"/>
              <a:gd name="T34" fmla="*/ 254 w 482"/>
              <a:gd name="T35" fmla="*/ 70 h 298"/>
              <a:gd name="T36" fmla="*/ 464 w 482"/>
              <a:gd name="T37" fmla="*/ 70 h 298"/>
              <a:gd name="T38" fmla="*/ 481 w 482"/>
              <a:gd name="T39" fmla="*/ 78 h 298"/>
              <a:gd name="T40" fmla="*/ 481 w 482"/>
              <a:gd name="T41" fmla="*/ 96 h 298"/>
              <a:gd name="T42" fmla="*/ 438 w 482"/>
              <a:gd name="T43" fmla="*/ 253 h 298"/>
              <a:gd name="T44" fmla="*/ 394 w 482"/>
              <a:gd name="T45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2" h="298">
                <a:moveTo>
                  <a:pt x="394" y="297"/>
                </a:moveTo>
                <a:lnTo>
                  <a:pt x="394" y="297"/>
                </a:lnTo>
                <a:cubicBezTo>
                  <a:pt x="184" y="297"/>
                  <a:pt x="184" y="297"/>
                  <a:pt x="184" y="297"/>
                </a:cubicBezTo>
                <a:cubicBezTo>
                  <a:pt x="158" y="297"/>
                  <a:pt x="140" y="279"/>
                  <a:pt x="140" y="253"/>
                </a:cubicBezTo>
                <a:cubicBezTo>
                  <a:pt x="79" y="43"/>
                  <a:pt x="79" y="43"/>
                  <a:pt x="79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9" y="43"/>
                  <a:pt x="0" y="35"/>
                  <a:pt x="0" y="17"/>
                </a:cubicBezTo>
                <a:cubicBezTo>
                  <a:pt x="0" y="9"/>
                  <a:pt x="9" y="0"/>
                  <a:pt x="27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105" y="0"/>
                  <a:pt x="114" y="9"/>
                  <a:pt x="114" y="17"/>
                </a:cubicBezTo>
                <a:cubicBezTo>
                  <a:pt x="184" y="244"/>
                  <a:pt x="184" y="244"/>
                  <a:pt x="184" y="244"/>
                </a:cubicBezTo>
                <a:lnTo>
                  <a:pt x="184" y="253"/>
                </a:lnTo>
                <a:cubicBezTo>
                  <a:pt x="394" y="253"/>
                  <a:pt x="394" y="253"/>
                  <a:pt x="394" y="253"/>
                </a:cubicBezTo>
                <a:lnTo>
                  <a:pt x="394" y="244"/>
                </a:lnTo>
                <a:cubicBezTo>
                  <a:pt x="429" y="113"/>
                  <a:pt x="429" y="113"/>
                  <a:pt x="429" y="113"/>
                </a:cubicBezTo>
                <a:cubicBezTo>
                  <a:pt x="254" y="113"/>
                  <a:pt x="254" y="113"/>
                  <a:pt x="254" y="113"/>
                </a:cubicBezTo>
                <a:cubicBezTo>
                  <a:pt x="236" y="113"/>
                  <a:pt x="228" y="105"/>
                  <a:pt x="228" y="87"/>
                </a:cubicBezTo>
                <a:cubicBezTo>
                  <a:pt x="228" y="78"/>
                  <a:pt x="236" y="70"/>
                  <a:pt x="254" y="70"/>
                </a:cubicBezTo>
                <a:cubicBezTo>
                  <a:pt x="464" y="70"/>
                  <a:pt x="464" y="70"/>
                  <a:pt x="464" y="70"/>
                </a:cubicBezTo>
                <a:cubicBezTo>
                  <a:pt x="464" y="70"/>
                  <a:pt x="473" y="70"/>
                  <a:pt x="481" y="78"/>
                </a:cubicBezTo>
                <a:cubicBezTo>
                  <a:pt x="481" y="78"/>
                  <a:pt x="481" y="87"/>
                  <a:pt x="481" y="96"/>
                </a:cubicBezTo>
                <a:cubicBezTo>
                  <a:pt x="438" y="253"/>
                  <a:pt x="438" y="253"/>
                  <a:pt x="438" y="253"/>
                </a:cubicBezTo>
                <a:cubicBezTo>
                  <a:pt x="438" y="279"/>
                  <a:pt x="420" y="297"/>
                  <a:pt x="394" y="2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85">
            <a:extLst>
              <a:ext uri="{FF2B5EF4-FFF2-40B4-BE49-F238E27FC236}">
                <a16:creationId xmlns:a16="http://schemas.microsoft.com/office/drawing/2014/main" id="{2A0DD239-ADC1-6344-95D9-0C1F3678B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6405" y="8693413"/>
            <a:ext cx="107391" cy="107391"/>
          </a:xfrm>
          <a:custGeom>
            <a:avLst/>
            <a:gdLst>
              <a:gd name="T0" fmla="*/ 0 w 97"/>
              <a:gd name="T1" fmla="*/ 52 h 97"/>
              <a:gd name="T2" fmla="*/ 0 w 97"/>
              <a:gd name="T3" fmla="*/ 52 h 97"/>
              <a:gd name="T4" fmla="*/ 44 w 97"/>
              <a:gd name="T5" fmla="*/ 0 h 97"/>
              <a:gd name="T6" fmla="*/ 96 w 97"/>
              <a:gd name="T7" fmla="*/ 52 h 97"/>
              <a:gd name="T8" fmla="*/ 44 w 97"/>
              <a:gd name="T9" fmla="*/ 96 h 97"/>
              <a:gd name="T10" fmla="*/ 0 w 97"/>
              <a:gd name="T11" fmla="*/ 5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7">
                <a:moveTo>
                  <a:pt x="0" y="52"/>
                </a:moveTo>
                <a:lnTo>
                  <a:pt x="0" y="52"/>
                </a:lnTo>
                <a:cubicBezTo>
                  <a:pt x="0" y="26"/>
                  <a:pt x="18" y="0"/>
                  <a:pt x="44" y="0"/>
                </a:cubicBezTo>
                <a:cubicBezTo>
                  <a:pt x="70" y="0"/>
                  <a:pt x="96" y="26"/>
                  <a:pt x="96" y="52"/>
                </a:cubicBezTo>
                <a:cubicBezTo>
                  <a:pt x="96" y="70"/>
                  <a:pt x="70" y="96"/>
                  <a:pt x="44" y="96"/>
                </a:cubicBezTo>
                <a:cubicBezTo>
                  <a:pt x="18" y="96"/>
                  <a:pt x="0" y="70"/>
                  <a:pt x="0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86">
            <a:extLst>
              <a:ext uri="{FF2B5EF4-FFF2-40B4-BE49-F238E27FC236}">
                <a16:creationId xmlns:a16="http://schemas.microsoft.com/office/drawing/2014/main" id="{F1ADD04D-EF9F-E94A-8DC8-40C29FC63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4647" y="8693413"/>
            <a:ext cx="107391" cy="107391"/>
          </a:xfrm>
          <a:custGeom>
            <a:avLst/>
            <a:gdLst>
              <a:gd name="T0" fmla="*/ 0 w 98"/>
              <a:gd name="T1" fmla="*/ 52 h 97"/>
              <a:gd name="T2" fmla="*/ 0 w 98"/>
              <a:gd name="T3" fmla="*/ 52 h 97"/>
              <a:gd name="T4" fmla="*/ 44 w 98"/>
              <a:gd name="T5" fmla="*/ 0 h 97"/>
              <a:gd name="T6" fmla="*/ 97 w 98"/>
              <a:gd name="T7" fmla="*/ 52 h 97"/>
              <a:gd name="T8" fmla="*/ 44 w 98"/>
              <a:gd name="T9" fmla="*/ 96 h 97"/>
              <a:gd name="T10" fmla="*/ 0 w 98"/>
              <a:gd name="T11" fmla="*/ 5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" h="97">
                <a:moveTo>
                  <a:pt x="0" y="52"/>
                </a:moveTo>
                <a:lnTo>
                  <a:pt x="0" y="52"/>
                </a:lnTo>
                <a:cubicBezTo>
                  <a:pt x="0" y="26"/>
                  <a:pt x="18" y="0"/>
                  <a:pt x="44" y="0"/>
                </a:cubicBezTo>
                <a:cubicBezTo>
                  <a:pt x="71" y="0"/>
                  <a:pt x="97" y="26"/>
                  <a:pt x="97" y="52"/>
                </a:cubicBezTo>
                <a:cubicBezTo>
                  <a:pt x="97" y="70"/>
                  <a:pt x="71" y="96"/>
                  <a:pt x="44" y="96"/>
                </a:cubicBezTo>
                <a:cubicBezTo>
                  <a:pt x="18" y="96"/>
                  <a:pt x="0" y="70"/>
                  <a:pt x="0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87">
            <a:extLst>
              <a:ext uri="{FF2B5EF4-FFF2-40B4-BE49-F238E27FC236}">
                <a16:creationId xmlns:a16="http://schemas.microsoft.com/office/drawing/2014/main" id="{4541F0AA-AB0F-F444-8EB4-34BDF02D8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0911" y="6545589"/>
            <a:ext cx="649230" cy="463736"/>
          </a:xfrm>
          <a:custGeom>
            <a:avLst/>
            <a:gdLst>
              <a:gd name="T0" fmla="*/ 498 w 587"/>
              <a:gd name="T1" fmla="*/ 418 h 419"/>
              <a:gd name="T2" fmla="*/ 498 w 587"/>
              <a:gd name="T3" fmla="*/ 418 h 419"/>
              <a:gd name="T4" fmla="*/ 87 w 587"/>
              <a:gd name="T5" fmla="*/ 418 h 419"/>
              <a:gd name="T6" fmla="*/ 0 w 587"/>
              <a:gd name="T7" fmla="*/ 331 h 419"/>
              <a:gd name="T8" fmla="*/ 0 w 587"/>
              <a:gd name="T9" fmla="*/ 87 h 419"/>
              <a:gd name="T10" fmla="*/ 87 w 587"/>
              <a:gd name="T11" fmla="*/ 0 h 419"/>
              <a:gd name="T12" fmla="*/ 498 w 587"/>
              <a:gd name="T13" fmla="*/ 0 h 419"/>
              <a:gd name="T14" fmla="*/ 586 w 587"/>
              <a:gd name="T15" fmla="*/ 87 h 419"/>
              <a:gd name="T16" fmla="*/ 586 w 587"/>
              <a:gd name="T17" fmla="*/ 331 h 419"/>
              <a:gd name="T18" fmla="*/ 498 w 587"/>
              <a:gd name="T19" fmla="*/ 418 h 419"/>
              <a:gd name="T20" fmla="*/ 87 w 587"/>
              <a:gd name="T21" fmla="*/ 43 h 419"/>
              <a:gd name="T22" fmla="*/ 87 w 587"/>
              <a:gd name="T23" fmla="*/ 43 h 419"/>
              <a:gd name="T24" fmla="*/ 52 w 587"/>
              <a:gd name="T25" fmla="*/ 87 h 419"/>
              <a:gd name="T26" fmla="*/ 52 w 587"/>
              <a:gd name="T27" fmla="*/ 331 h 419"/>
              <a:gd name="T28" fmla="*/ 87 w 587"/>
              <a:gd name="T29" fmla="*/ 374 h 419"/>
              <a:gd name="T30" fmla="*/ 498 w 587"/>
              <a:gd name="T31" fmla="*/ 374 h 419"/>
              <a:gd name="T32" fmla="*/ 542 w 587"/>
              <a:gd name="T33" fmla="*/ 331 h 419"/>
              <a:gd name="T34" fmla="*/ 542 w 587"/>
              <a:gd name="T35" fmla="*/ 87 h 419"/>
              <a:gd name="T36" fmla="*/ 498 w 587"/>
              <a:gd name="T37" fmla="*/ 43 h 419"/>
              <a:gd name="T38" fmla="*/ 87 w 587"/>
              <a:gd name="T39" fmla="*/ 43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87" h="419">
                <a:moveTo>
                  <a:pt x="498" y="418"/>
                </a:moveTo>
                <a:lnTo>
                  <a:pt x="498" y="418"/>
                </a:lnTo>
                <a:cubicBezTo>
                  <a:pt x="87" y="418"/>
                  <a:pt x="87" y="418"/>
                  <a:pt x="87" y="418"/>
                </a:cubicBezTo>
                <a:cubicBezTo>
                  <a:pt x="44" y="418"/>
                  <a:pt x="0" y="383"/>
                  <a:pt x="0" y="331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4"/>
                  <a:pt x="44" y="0"/>
                  <a:pt x="87" y="0"/>
                </a:cubicBezTo>
                <a:cubicBezTo>
                  <a:pt x="498" y="0"/>
                  <a:pt x="498" y="0"/>
                  <a:pt x="498" y="0"/>
                </a:cubicBezTo>
                <a:cubicBezTo>
                  <a:pt x="542" y="0"/>
                  <a:pt x="586" y="34"/>
                  <a:pt x="586" y="87"/>
                </a:cubicBezTo>
                <a:cubicBezTo>
                  <a:pt x="586" y="331"/>
                  <a:pt x="586" y="331"/>
                  <a:pt x="586" y="331"/>
                </a:cubicBezTo>
                <a:cubicBezTo>
                  <a:pt x="586" y="383"/>
                  <a:pt x="542" y="418"/>
                  <a:pt x="498" y="418"/>
                </a:cubicBezTo>
                <a:close/>
                <a:moveTo>
                  <a:pt x="87" y="43"/>
                </a:moveTo>
                <a:lnTo>
                  <a:pt x="87" y="43"/>
                </a:lnTo>
                <a:cubicBezTo>
                  <a:pt x="70" y="43"/>
                  <a:pt x="52" y="61"/>
                  <a:pt x="52" y="8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52" y="357"/>
                  <a:pt x="70" y="374"/>
                  <a:pt x="87" y="374"/>
                </a:cubicBezTo>
                <a:cubicBezTo>
                  <a:pt x="498" y="374"/>
                  <a:pt x="498" y="374"/>
                  <a:pt x="498" y="374"/>
                </a:cubicBezTo>
                <a:cubicBezTo>
                  <a:pt x="525" y="374"/>
                  <a:pt x="542" y="357"/>
                  <a:pt x="542" y="331"/>
                </a:cubicBezTo>
                <a:cubicBezTo>
                  <a:pt x="542" y="87"/>
                  <a:pt x="542" y="87"/>
                  <a:pt x="542" y="87"/>
                </a:cubicBezTo>
                <a:cubicBezTo>
                  <a:pt x="542" y="61"/>
                  <a:pt x="525" y="43"/>
                  <a:pt x="498" y="43"/>
                </a:cubicBezTo>
                <a:lnTo>
                  <a:pt x="87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88">
            <a:extLst>
              <a:ext uri="{FF2B5EF4-FFF2-40B4-BE49-F238E27FC236}">
                <a16:creationId xmlns:a16="http://schemas.microsoft.com/office/drawing/2014/main" id="{648E8424-232F-5041-B607-11271D07E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4745" y="6677389"/>
            <a:ext cx="146443" cy="195257"/>
          </a:xfrm>
          <a:custGeom>
            <a:avLst/>
            <a:gdLst>
              <a:gd name="T0" fmla="*/ 70 w 132"/>
              <a:gd name="T1" fmla="*/ 174 h 175"/>
              <a:gd name="T2" fmla="*/ 70 w 132"/>
              <a:gd name="T3" fmla="*/ 174 h 175"/>
              <a:gd name="T4" fmla="*/ 26 w 132"/>
              <a:gd name="T5" fmla="*/ 174 h 175"/>
              <a:gd name="T6" fmla="*/ 9 w 132"/>
              <a:gd name="T7" fmla="*/ 156 h 175"/>
              <a:gd name="T8" fmla="*/ 9 w 132"/>
              <a:gd name="T9" fmla="*/ 156 h 175"/>
              <a:gd name="T10" fmla="*/ 26 w 132"/>
              <a:gd name="T11" fmla="*/ 140 h 175"/>
              <a:gd name="T12" fmla="*/ 79 w 132"/>
              <a:gd name="T13" fmla="*/ 140 h 175"/>
              <a:gd name="T14" fmla="*/ 96 w 132"/>
              <a:gd name="T15" fmla="*/ 122 h 175"/>
              <a:gd name="T16" fmla="*/ 79 w 132"/>
              <a:gd name="T17" fmla="*/ 105 h 175"/>
              <a:gd name="T18" fmla="*/ 61 w 132"/>
              <a:gd name="T19" fmla="*/ 105 h 175"/>
              <a:gd name="T20" fmla="*/ 9 w 132"/>
              <a:gd name="T21" fmla="*/ 61 h 175"/>
              <a:gd name="T22" fmla="*/ 61 w 132"/>
              <a:gd name="T23" fmla="*/ 0 h 175"/>
              <a:gd name="T24" fmla="*/ 105 w 132"/>
              <a:gd name="T25" fmla="*/ 0 h 175"/>
              <a:gd name="T26" fmla="*/ 123 w 132"/>
              <a:gd name="T27" fmla="*/ 17 h 175"/>
              <a:gd name="T28" fmla="*/ 123 w 132"/>
              <a:gd name="T29" fmla="*/ 17 h 175"/>
              <a:gd name="T30" fmla="*/ 105 w 132"/>
              <a:gd name="T31" fmla="*/ 35 h 175"/>
              <a:gd name="T32" fmla="*/ 61 w 132"/>
              <a:gd name="T33" fmla="*/ 35 h 175"/>
              <a:gd name="T34" fmla="*/ 44 w 132"/>
              <a:gd name="T35" fmla="*/ 52 h 175"/>
              <a:gd name="T36" fmla="*/ 61 w 132"/>
              <a:gd name="T37" fmla="*/ 70 h 175"/>
              <a:gd name="T38" fmla="*/ 79 w 132"/>
              <a:gd name="T39" fmla="*/ 70 h 175"/>
              <a:gd name="T40" fmla="*/ 123 w 132"/>
              <a:gd name="T41" fmla="*/ 131 h 175"/>
              <a:gd name="T42" fmla="*/ 70 w 132"/>
              <a:gd name="T43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2" h="175">
                <a:moveTo>
                  <a:pt x="70" y="174"/>
                </a:moveTo>
                <a:lnTo>
                  <a:pt x="70" y="174"/>
                </a:lnTo>
                <a:cubicBezTo>
                  <a:pt x="26" y="174"/>
                  <a:pt x="26" y="174"/>
                  <a:pt x="26" y="174"/>
                </a:cubicBezTo>
                <a:cubicBezTo>
                  <a:pt x="18" y="174"/>
                  <a:pt x="9" y="165"/>
                  <a:pt x="9" y="156"/>
                </a:cubicBezTo>
                <a:lnTo>
                  <a:pt x="9" y="156"/>
                </a:lnTo>
                <a:cubicBezTo>
                  <a:pt x="9" y="148"/>
                  <a:pt x="18" y="140"/>
                  <a:pt x="26" y="140"/>
                </a:cubicBezTo>
                <a:cubicBezTo>
                  <a:pt x="79" y="140"/>
                  <a:pt x="79" y="140"/>
                  <a:pt x="79" y="140"/>
                </a:cubicBezTo>
                <a:cubicBezTo>
                  <a:pt x="88" y="140"/>
                  <a:pt x="96" y="131"/>
                  <a:pt x="96" y="122"/>
                </a:cubicBezTo>
                <a:cubicBezTo>
                  <a:pt x="96" y="113"/>
                  <a:pt x="88" y="105"/>
                  <a:pt x="79" y="105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35" y="105"/>
                  <a:pt x="9" y="87"/>
                  <a:pt x="9" y="61"/>
                </a:cubicBezTo>
                <a:cubicBezTo>
                  <a:pt x="0" y="26"/>
                  <a:pt x="26" y="0"/>
                  <a:pt x="61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14" y="0"/>
                  <a:pt x="123" y="8"/>
                  <a:pt x="123" y="17"/>
                </a:cubicBezTo>
                <a:lnTo>
                  <a:pt x="123" y="17"/>
                </a:lnTo>
                <a:cubicBezTo>
                  <a:pt x="123" y="26"/>
                  <a:pt x="114" y="35"/>
                  <a:pt x="105" y="35"/>
                </a:cubicBezTo>
                <a:cubicBezTo>
                  <a:pt x="61" y="35"/>
                  <a:pt x="61" y="35"/>
                  <a:pt x="61" y="35"/>
                </a:cubicBezTo>
                <a:cubicBezTo>
                  <a:pt x="53" y="35"/>
                  <a:pt x="44" y="43"/>
                  <a:pt x="44" y="52"/>
                </a:cubicBezTo>
                <a:cubicBezTo>
                  <a:pt x="44" y="61"/>
                  <a:pt x="53" y="70"/>
                  <a:pt x="61" y="70"/>
                </a:cubicBezTo>
                <a:cubicBezTo>
                  <a:pt x="79" y="70"/>
                  <a:pt x="79" y="70"/>
                  <a:pt x="79" y="70"/>
                </a:cubicBezTo>
                <a:cubicBezTo>
                  <a:pt x="105" y="70"/>
                  <a:pt x="131" y="96"/>
                  <a:pt x="123" y="131"/>
                </a:cubicBezTo>
                <a:cubicBezTo>
                  <a:pt x="123" y="156"/>
                  <a:pt x="96" y="174"/>
                  <a:pt x="70" y="1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89">
            <a:extLst>
              <a:ext uri="{FF2B5EF4-FFF2-40B4-BE49-F238E27FC236}">
                <a16:creationId xmlns:a16="http://schemas.microsoft.com/office/drawing/2014/main" id="{779AAD63-AA4E-F148-B136-B097BF362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3322" y="6648101"/>
            <a:ext cx="39051" cy="48814"/>
          </a:xfrm>
          <a:custGeom>
            <a:avLst/>
            <a:gdLst>
              <a:gd name="T0" fmla="*/ 35 w 36"/>
              <a:gd name="T1" fmla="*/ 44 h 45"/>
              <a:gd name="T2" fmla="*/ 0 w 36"/>
              <a:gd name="T3" fmla="*/ 44 h 45"/>
              <a:gd name="T4" fmla="*/ 0 w 36"/>
              <a:gd name="T5" fmla="*/ 0 h 45"/>
              <a:gd name="T6" fmla="*/ 35 w 36"/>
              <a:gd name="T7" fmla="*/ 0 h 45"/>
              <a:gd name="T8" fmla="*/ 35 w 36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5">
                <a:moveTo>
                  <a:pt x="35" y="44"/>
                </a:moveTo>
                <a:lnTo>
                  <a:pt x="0" y="44"/>
                </a:lnTo>
                <a:lnTo>
                  <a:pt x="0" y="0"/>
                </a:lnTo>
                <a:lnTo>
                  <a:pt x="35" y="0"/>
                </a:lnTo>
                <a:lnTo>
                  <a:pt x="35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90">
            <a:extLst>
              <a:ext uri="{FF2B5EF4-FFF2-40B4-BE49-F238E27FC236}">
                <a16:creationId xmlns:a16="http://schemas.microsoft.com/office/drawing/2014/main" id="{2421F559-41C2-4E40-A671-5F8FC0CAA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3322" y="6853120"/>
            <a:ext cx="39051" cy="48814"/>
          </a:xfrm>
          <a:custGeom>
            <a:avLst/>
            <a:gdLst>
              <a:gd name="T0" fmla="*/ 35 w 36"/>
              <a:gd name="T1" fmla="*/ 44 h 45"/>
              <a:gd name="T2" fmla="*/ 0 w 36"/>
              <a:gd name="T3" fmla="*/ 44 h 45"/>
              <a:gd name="T4" fmla="*/ 0 w 36"/>
              <a:gd name="T5" fmla="*/ 0 h 45"/>
              <a:gd name="T6" fmla="*/ 35 w 36"/>
              <a:gd name="T7" fmla="*/ 0 h 45"/>
              <a:gd name="T8" fmla="*/ 35 w 36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5">
                <a:moveTo>
                  <a:pt x="35" y="44"/>
                </a:moveTo>
                <a:lnTo>
                  <a:pt x="0" y="44"/>
                </a:lnTo>
                <a:lnTo>
                  <a:pt x="0" y="0"/>
                </a:lnTo>
                <a:lnTo>
                  <a:pt x="35" y="0"/>
                </a:lnTo>
                <a:lnTo>
                  <a:pt x="35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91">
            <a:extLst>
              <a:ext uri="{FF2B5EF4-FFF2-40B4-BE49-F238E27FC236}">
                <a16:creationId xmlns:a16="http://schemas.microsoft.com/office/drawing/2014/main" id="{CEC190AC-D7BE-504E-81E2-B2C61848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3698" y="6613929"/>
            <a:ext cx="78103" cy="58577"/>
          </a:xfrm>
          <a:custGeom>
            <a:avLst/>
            <a:gdLst>
              <a:gd name="T0" fmla="*/ 35 w 71"/>
              <a:gd name="T1" fmla="*/ 8 h 53"/>
              <a:gd name="T2" fmla="*/ 35 w 71"/>
              <a:gd name="T3" fmla="*/ 8 h 53"/>
              <a:gd name="T4" fmla="*/ 17 w 71"/>
              <a:gd name="T5" fmla="*/ 17 h 53"/>
              <a:gd name="T6" fmla="*/ 8 w 71"/>
              <a:gd name="T7" fmla="*/ 43 h 53"/>
              <a:gd name="T8" fmla="*/ 8 w 71"/>
              <a:gd name="T9" fmla="*/ 43 h 53"/>
              <a:gd name="T10" fmla="*/ 35 w 71"/>
              <a:gd name="T11" fmla="*/ 52 h 53"/>
              <a:gd name="T12" fmla="*/ 61 w 71"/>
              <a:gd name="T13" fmla="*/ 34 h 53"/>
              <a:gd name="T14" fmla="*/ 61 w 71"/>
              <a:gd name="T15" fmla="*/ 8 h 53"/>
              <a:gd name="T16" fmla="*/ 61 w 71"/>
              <a:gd name="T17" fmla="*/ 8 h 53"/>
              <a:gd name="T18" fmla="*/ 35 w 71"/>
              <a:gd name="T19" fmla="*/ 8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53">
                <a:moveTo>
                  <a:pt x="35" y="8"/>
                </a:moveTo>
                <a:lnTo>
                  <a:pt x="35" y="8"/>
                </a:lnTo>
                <a:cubicBezTo>
                  <a:pt x="17" y="17"/>
                  <a:pt x="17" y="17"/>
                  <a:pt x="17" y="17"/>
                </a:cubicBezTo>
                <a:cubicBezTo>
                  <a:pt x="8" y="26"/>
                  <a:pt x="0" y="34"/>
                  <a:pt x="8" y="43"/>
                </a:cubicBezTo>
                <a:lnTo>
                  <a:pt x="8" y="43"/>
                </a:lnTo>
                <a:cubicBezTo>
                  <a:pt x="17" y="52"/>
                  <a:pt x="26" y="52"/>
                  <a:pt x="35" y="52"/>
                </a:cubicBezTo>
                <a:cubicBezTo>
                  <a:pt x="61" y="34"/>
                  <a:pt x="61" y="34"/>
                  <a:pt x="61" y="34"/>
                </a:cubicBezTo>
                <a:cubicBezTo>
                  <a:pt x="61" y="26"/>
                  <a:pt x="70" y="17"/>
                  <a:pt x="61" y="8"/>
                </a:cubicBezTo>
                <a:lnTo>
                  <a:pt x="61" y="8"/>
                </a:lnTo>
                <a:cubicBezTo>
                  <a:pt x="52" y="0"/>
                  <a:pt x="43" y="0"/>
                  <a:pt x="35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92">
            <a:extLst>
              <a:ext uri="{FF2B5EF4-FFF2-40B4-BE49-F238E27FC236}">
                <a16:creationId xmlns:a16="http://schemas.microsoft.com/office/drawing/2014/main" id="{95E544F7-5578-F74B-8AF4-5A15120A8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9014" y="6872646"/>
            <a:ext cx="68340" cy="68340"/>
          </a:xfrm>
          <a:custGeom>
            <a:avLst/>
            <a:gdLst>
              <a:gd name="T0" fmla="*/ 35 w 62"/>
              <a:gd name="T1" fmla="*/ 8 h 62"/>
              <a:gd name="T2" fmla="*/ 35 w 62"/>
              <a:gd name="T3" fmla="*/ 8 h 62"/>
              <a:gd name="T4" fmla="*/ 9 w 62"/>
              <a:gd name="T5" fmla="*/ 26 h 62"/>
              <a:gd name="T6" fmla="*/ 9 w 62"/>
              <a:gd name="T7" fmla="*/ 43 h 62"/>
              <a:gd name="T8" fmla="*/ 9 w 62"/>
              <a:gd name="T9" fmla="*/ 43 h 62"/>
              <a:gd name="T10" fmla="*/ 26 w 62"/>
              <a:gd name="T11" fmla="*/ 52 h 62"/>
              <a:gd name="T12" fmla="*/ 52 w 62"/>
              <a:gd name="T13" fmla="*/ 35 h 62"/>
              <a:gd name="T14" fmla="*/ 61 w 62"/>
              <a:gd name="T15" fmla="*/ 8 h 62"/>
              <a:gd name="T16" fmla="*/ 61 w 62"/>
              <a:gd name="T17" fmla="*/ 8 h 62"/>
              <a:gd name="T18" fmla="*/ 35 w 62"/>
              <a:gd name="T19" fmla="*/ 8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5" y="8"/>
                </a:moveTo>
                <a:lnTo>
                  <a:pt x="35" y="8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35"/>
                  <a:pt x="9" y="43"/>
                </a:cubicBezTo>
                <a:lnTo>
                  <a:pt x="9" y="43"/>
                </a:lnTo>
                <a:cubicBezTo>
                  <a:pt x="9" y="52"/>
                  <a:pt x="26" y="61"/>
                  <a:pt x="26" y="52"/>
                </a:cubicBezTo>
                <a:cubicBezTo>
                  <a:pt x="52" y="35"/>
                  <a:pt x="52" y="35"/>
                  <a:pt x="52" y="35"/>
                </a:cubicBezTo>
                <a:cubicBezTo>
                  <a:pt x="61" y="26"/>
                  <a:pt x="61" y="17"/>
                  <a:pt x="61" y="8"/>
                </a:cubicBezTo>
                <a:lnTo>
                  <a:pt x="61" y="8"/>
                </a:lnTo>
                <a:cubicBezTo>
                  <a:pt x="52" y="0"/>
                  <a:pt x="44" y="0"/>
                  <a:pt x="35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93">
            <a:extLst>
              <a:ext uri="{FF2B5EF4-FFF2-40B4-BE49-F238E27FC236}">
                <a16:creationId xmlns:a16="http://schemas.microsoft.com/office/drawing/2014/main" id="{B0CC032C-1F9E-2E45-B23B-9914847AA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4647" y="2176723"/>
            <a:ext cx="146443" cy="146443"/>
          </a:xfrm>
          <a:custGeom>
            <a:avLst/>
            <a:gdLst>
              <a:gd name="T0" fmla="*/ 97 w 133"/>
              <a:gd name="T1" fmla="*/ 131 h 132"/>
              <a:gd name="T2" fmla="*/ 97 w 133"/>
              <a:gd name="T3" fmla="*/ 131 h 132"/>
              <a:gd name="T4" fmla="*/ 36 w 133"/>
              <a:gd name="T5" fmla="*/ 131 h 132"/>
              <a:gd name="T6" fmla="*/ 0 w 133"/>
              <a:gd name="T7" fmla="*/ 96 h 132"/>
              <a:gd name="T8" fmla="*/ 0 w 133"/>
              <a:gd name="T9" fmla="*/ 35 h 132"/>
              <a:gd name="T10" fmla="*/ 36 w 133"/>
              <a:gd name="T11" fmla="*/ 0 h 132"/>
              <a:gd name="T12" fmla="*/ 97 w 133"/>
              <a:gd name="T13" fmla="*/ 0 h 132"/>
              <a:gd name="T14" fmla="*/ 132 w 133"/>
              <a:gd name="T15" fmla="*/ 35 h 132"/>
              <a:gd name="T16" fmla="*/ 132 w 133"/>
              <a:gd name="T17" fmla="*/ 96 h 132"/>
              <a:gd name="T18" fmla="*/ 97 w 133"/>
              <a:gd name="T19" fmla="*/ 131 h 132"/>
              <a:gd name="T20" fmla="*/ 97 w 133"/>
              <a:gd name="T21" fmla="*/ 35 h 132"/>
              <a:gd name="T22" fmla="*/ 97 w 133"/>
              <a:gd name="T23" fmla="*/ 35 h 132"/>
              <a:gd name="T24" fmla="*/ 36 w 133"/>
              <a:gd name="T25" fmla="*/ 35 h 132"/>
              <a:gd name="T26" fmla="*/ 36 w 133"/>
              <a:gd name="T27" fmla="*/ 96 h 132"/>
              <a:gd name="T28" fmla="*/ 97 w 133"/>
              <a:gd name="T29" fmla="*/ 96 h 132"/>
              <a:gd name="T30" fmla="*/ 97 w 133"/>
              <a:gd name="T31" fmla="*/ 3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" h="132">
                <a:moveTo>
                  <a:pt x="97" y="131"/>
                </a:moveTo>
                <a:lnTo>
                  <a:pt x="97" y="131"/>
                </a:lnTo>
                <a:cubicBezTo>
                  <a:pt x="36" y="131"/>
                  <a:pt x="36" y="131"/>
                  <a:pt x="36" y="131"/>
                </a:cubicBezTo>
                <a:cubicBezTo>
                  <a:pt x="18" y="131"/>
                  <a:pt x="0" y="113"/>
                  <a:pt x="0" y="9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6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23" y="0"/>
                  <a:pt x="132" y="17"/>
                  <a:pt x="132" y="35"/>
                </a:cubicBezTo>
                <a:cubicBezTo>
                  <a:pt x="132" y="96"/>
                  <a:pt x="132" y="96"/>
                  <a:pt x="132" y="96"/>
                </a:cubicBezTo>
                <a:cubicBezTo>
                  <a:pt x="132" y="113"/>
                  <a:pt x="123" y="131"/>
                  <a:pt x="97" y="131"/>
                </a:cubicBezTo>
                <a:close/>
                <a:moveTo>
                  <a:pt x="97" y="35"/>
                </a:moveTo>
                <a:lnTo>
                  <a:pt x="97" y="35"/>
                </a:lnTo>
                <a:cubicBezTo>
                  <a:pt x="36" y="35"/>
                  <a:pt x="36" y="35"/>
                  <a:pt x="36" y="35"/>
                </a:cubicBezTo>
                <a:cubicBezTo>
                  <a:pt x="36" y="96"/>
                  <a:pt x="36" y="96"/>
                  <a:pt x="36" y="96"/>
                </a:cubicBezTo>
                <a:cubicBezTo>
                  <a:pt x="97" y="96"/>
                  <a:pt x="97" y="96"/>
                  <a:pt x="97" y="96"/>
                </a:cubicBezTo>
                <a:lnTo>
                  <a:pt x="97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94">
            <a:extLst>
              <a:ext uri="{FF2B5EF4-FFF2-40B4-BE49-F238E27FC236}">
                <a16:creationId xmlns:a16="http://schemas.microsoft.com/office/drawing/2014/main" id="{E4C7F609-2D53-FF41-B907-421B71730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0199" y="1991229"/>
            <a:ext cx="590653" cy="463733"/>
          </a:xfrm>
          <a:custGeom>
            <a:avLst/>
            <a:gdLst>
              <a:gd name="T0" fmla="*/ 446 w 535"/>
              <a:gd name="T1" fmla="*/ 420 h 421"/>
              <a:gd name="T2" fmla="*/ 446 w 535"/>
              <a:gd name="T3" fmla="*/ 420 h 421"/>
              <a:gd name="T4" fmla="*/ 88 w 535"/>
              <a:gd name="T5" fmla="*/ 420 h 421"/>
              <a:gd name="T6" fmla="*/ 0 w 535"/>
              <a:gd name="T7" fmla="*/ 333 h 421"/>
              <a:gd name="T8" fmla="*/ 0 w 535"/>
              <a:gd name="T9" fmla="*/ 0 h 421"/>
              <a:gd name="T10" fmla="*/ 53 w 535"/>
              <a:gd name="T11" fmla="*/ 0 h 421"/>
              <a:gd name="T12" fmla="*/ 53 w 535"/>
              <a:gd name="T13" fmla="*/ 333 h 421"/>
              <a:gd name="T14" fmla="*/ 88 w 535"/>
              <a:gd name="T15" fmla="*/ 376 h 421"/>
              <a:gd name="T16" fmla="*/ 446 w 535"/>
              <a:gd name="T17" fmla="*/ 376 h 421"/>
              <a:gd name="T18" fmla="*/ 490 w 535"/>
              <a:gd name="T19" fmla="*/ 333 h 421"/>
              <a:gd name="T20" fmla="*/ 490 w 535"/>
              <a:gd name="T21" fmla="*/ 123 h 421"/>
              <a:gd name="T22" fmla="*/ 446 w 535"/>
              <a:gd name="T23" fmla="*/ 79 h 421"/>
              <a:gd name="T24" fmla="*/ 88 w 535"/>
              <a:gd name="T25" fmla="*/ 79 h 421"/>
              <a:gd name="T26" fmla="*/ 88 w 535"/>
              <a:gd name="T27" fmla="*/ 35 h 421"/>
              <a:gd name="T28" fmla="*/ 446 w 535"/>
              <a:gd name="T29" fmla="*/ 35 h 421"/>
              <a:gd name="T30" fmla="*/ 534 w 535"/>
              <a:gd name="T31" fmla="*/ 123 h 421"/>
              <a:gd name="T32" fmla="*/ 534 w 535"/>
              <a:gd name="T33" fmla="*/ 333 h 421"/>
              <a:gd name="T34" fmla="*/ 446 w 535"/>
              <a:gd name="T3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5" h="421">
                <a:moveTo>
                  <a:pt x="446" y="420"/>
                </a:moveTo>
                <a:lnTo>
                  <a:pt x="446" y="420"/>
                </a:lnTo>
                <a:cubicBezTo>
                  <a:pt x="88" y="420"/>
                  <a:pt x="88" y="420"/>
                  <a:pt x="88" y="420"/>
                </a:cubicBezTo>
                <a:cubicBezTo>
                  <a:pt x="44" y="420"/>
                  <a:pt x="0" y="385"/>
                  <a:pt x="0" y="333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33"/>
                  <a:pt x="53" y="333"/>
                  <a:pt x="53" y="333"/>
                </a:cubicBezTo>
                <a:cubicBezTo>
                  <a:pt x="53" y="359"/>
                  <a:pt x="70" y="376"/>
                  <a:pt x="88" y="376"/>
                </a:cubicBezTo>
                <a:cubicBezTo>
                  <a:pt x="446" y="376"/>
                  <a:pt x="446" y="376"/>
                  <a:pt x="446" y="376"/>
                </a:cubicBezTo>
                <a:cubicBezTo>
                  <a:pt x="472" y="376"/>
                  <a:pt x="490" y="359"/>
                  <a:pt x="490" y="333"/>
                </a:cubicBezTo>
                <a:cubicBezTo>
                  <a:pt x="490" y="123"/>
                  <a:pt x="490" y="123"/>
                  <a:pt x="490" y="123"/>
                </a:cubicBezTo>
                <a:cubicBezTo>
                  <a:pt x="490" y="97"/>
                  <a:pt x="472" y="79"/>
                  <a:pt x="446" y="79"/>
                </a:cubicBezTo>
                <a:cubicBezTo>
                  <a:pt x="88" y="79"/>
                  <a:pt x="88" y="79"/>
                  <a:pt x="88" y="79"/>
                </a:cubicBezTo>
                <a:cubicBezTo>
                  <a:pt x="88" y="35"/>
                  <a:pt x="88" y="35"/>
                  <a:pt x="88" y="35"/>
                </a:cubicBezTo>
                <a:cubicBezTo>
                  <a:pt x="446" y="35"/>
                  <a:pt x="446" y="35"/>
                  <a:pt x="446" y="35"/>
                </a:cubicBezTo>
                <a:cubicBezTo>
                  <a:pt x="490" y="35"/>
                  <a:pt x="534" y="70"/>
                  <a:pt x="534" y="123"/>
                </a:cubicBezTo>
                <a:cubicBezTo>
                  <a:pt x="534" y="333"/>
                  <a:pt x="534" y="333"/>
                  <a:pt x="534" y="333"/>
                </a:cubicBezTo>
                <a:cubicBezTo>
                  <a:pt x="534" y="385"/>
                  <a:pt x="490" y="420"/>
                  <a:pt x="446" y="4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95">
            <a:extLst>
              <a:ext uri="{FF2B5EF4-FFF2-40B4-BE49-F238E27FC236}">
                <a16:creationId xmlns:a16="http://schemas.microsoft.com/office/drawing/2014/main" id="{F934D9D7-59E7-7B4D-B5AC-A6385A8E8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0199" y="1888717"/>
            <a:ext cx="532076" cy="195257"/>
          </a:xfrm>
          <a:custGeom>
            <a:avLst/>
            <a:gdLst>
              <a:gd name="T0" fmla="*/ 96 w 482"/>
              <a:gd name="T1" fmla="*/ 175 h 176"/>
              <a:gd name="T2" fmla="*/ 96 w 482"/>
              <a:gd name="T3" fmla="*/ 175 h 176"/>
              <a:gd name="T4" fmla="*/ 0 w 482"/>
              <a:gd name="T5" fmla="*/ 79 h 176"/>
              <a:gd name="T6" fmla="*/ 96 w 482"/>
              <a:gd name="T7" fmla="*/ 0 h 176"/>
              <a:gd name="T8" fmla="*/ 411 w 482"/>
              <a:gd name="T9" fmla="*/ 0 h 176"/>
              <a:gd name="T10" fmla="*/ 481 w 482"/>
              <a:gd name="T11" fmla="*/ 79 h 176"/>
              <a:gd name="T12" fmla="*/ 481 w 482"/>
              <a:gd name="T13" fmla="*/ 88 h 176"/>
              <a:gd name="T14" fmla="*/ 464 w 482"/>
              <a:gd name="T15" fmla="*/ 114 h 176"/>
              <a:gd name="T16" fmla="*/ 464 w 482"/>
              <a:gd name="T17" fmla="*/ 114 h 176"/>
              <a:gd name="T18" fmla="*/ 437 w 482"/>
              <a:gd name="T19" fmla="*/ 88 h 176"/>
              <a:gd name="T20" fmla="*/ 437 w 482"/>
              <a:gd name="T21" fmla="*/ 79 h 176"/>
              <a:gd name="T22" fmla="*/ 411 w 482"/>
              <a:gd name="T23" fmla="*/ 44 h 176"/>
              <a:gd name="T24" fmla="*/ 96 w 482"/>
              <a:gd name="T25" fmla="*/ 44 h 176"/>
              <a:gd name="T26" fmla="*/ 53 w 482"/>
              <a:gd name="T27" fmla="*/ 79 h 176"/>
              <a:gd name="T28" fmla="*/ 96 w 482"/>
              <a:gd name="T29" fmla="*/ 131 h 176"/>
              <a:gd name="T30" fmla="*/ 96 w 482"/>
              <a:gd name="T31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2" h="176">
                <a:moveTo>
                  <a:pt x="96" y="175"/>
                </a:moveTo>
                <a:lnTo>
                  <a:pt x="96" y="175"/>
                </a:lnTo>
                <a:cubicBezTo>
                  <a:pt x="35" y="175"/>
                  <a:pt x="0" y="131"/>
                  <a:pt x="0" y="79"/>
                </a:cubicBezTo>
                <a:cubicBezTo>
                  <a:pt x="9" y="35"/>
                  <a:pt x="53" y="0"/>
                  <a:pt x="96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46" y="0"/>
                  <a:pt x="481" y="35"/>
                  <a:pt x="481" y="79"/>
                </a:cubicBezTo>
                <a:cubicBezTo>
                  <a:pt x="481" y="88"/>
                  <a:pt x="481" y="88"/>
                  <a:pt x="481" y="88"/>
                </a:cubicBezTo>
                <a:cubicBezTo>
                  <a:pt x="481" y="105"/>
                  <a:pt x="472" y="114"/>
                  <a:pt x="464" y="114"/>
                </a:cubicBezTo>
                <a:lnTo>
                  <a:pt x="464" y="114"/>
                </a:lnTo>
                <a:cubicBezTo>
                  <a:pt x="446" y="114"/>
                  <a:pt x="437" y="105"/>
                  <a:pt x="437" y="88"/>
                </a:cubicBezTo>
                <a:cubicBezTo>
                  <a:pt x="437" y="79"/>
                  <a:pt x="437" y="79"/>
                  <a:pt x="437" y="79"/>
                </a:cubicBezTo>
                <a:cubicBezTo>
                  <a:pt x="437" y="61"/>
                  <a:pt x="420" y="44"/>
                  <a:pt x="411" y="44"/>
                </a:cubicBezTo>
                <a:cubicBezTo>
                  <a:pt x="96" y="44"/>
                  <a:pt x="96" y="44"/>
                  <a:pt x="96" y="44"/>
                </a:cubicBezTo>
                <a:cubicBezTo>
                  <a:pt x="70" y="44"/>
                  <a:pt x="53" y="61"/>
                  <a:pt x="53" y="79"/>
                </a:cubicBezTo>
                <a:cubicBezTo>
                  <a:pt x="44" y="105"/>
                  <a:pt x="70" y="131"/>
                  <a:pt x="96" y="131"/>
                </a:cubicBezTo>
                <a:lnTo>
                  <a:pt x="96" y="17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96">
            <a:extLst>
              <a:ext uri="{FF2B5EF4-FFF2-40B4-BE49-F238E27FC236}">
                <a16:creationId xmlns:a16="http://schemas.microsoft.com/office/drawing/2014/main" id="{4D4C1AFA-F601-7D44-936A-AEB923D2C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3322" y="3831521"/>
            <a:ext cx="214782" cy="244071"/>
          </a:xfrm>
          <a:custGeom>
            <a:avLst/>
            <a:gdLst>
              <a:gd name="T0" fmla="*/ 8 w 193"/>
              <a:gd name="T1" fmla="*/ 210 h 220"/>
              <a:gd name="T2" fmla="*/ 8 w 193"/>
              <a:gd name="T3" fmla="*/ 210 h 220"/>
              <a:gd name="T4" fmla="*/ 8 w 193"/>
              <a:gd name="T5" fmla="*/ 210 h 220"/>
              <a:gd name="T6" fmla="*/ 8 w 193"/>
              <a:gd name="T7" fmla="*/ 184 h 220"/>
              <a:gd name="T8" fmla="*/ 157 w 193"/>
              <a:gd name="T9" fmla="*/ 9 h 220"/>
              <a:gd name="T10" fmla="*/ 183 w 193"/>
              <a:gd name="T11" fmla="*/ 9 h 220"/>
              <a:gd name="T12" fmla="*/ 183 w 193"/>
              <a:gd name="T13" fmla="*/ 9 h 220"/>
              <a:gd name="T14" fmla="*/ 183 w 193"/>
              <a:gd name="T15" fmla="*/ 35 h 220"/>
              <a:gd name="T16" fmla="*/ 35 w 193"/>
              <a:gd name="T17" fmla="*/ 210 h 220"/>
              <a:gd name="T18" fmla="*/ 8 w 193"/>
              <a:gd name="T19" fmla="*/ 21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3" h="220">
                <a:moveTo>
                  <a:pt x="8" y="210"/>
                </a:moveTo>
                <a:lnTo>
                  <a:pt x="8" y="210"/>
                </a:lnTo>
                <a:lnTo>
                  <a:pt x="8" y="210"/>
                </a:lnTo>
                <a:cubicBezTo>
                  <a:pt x="0" y="201"/>
                  <a:pt x="0" y="192"/>
                  <a:pt x="8" y="184"/>
                </a:cubicBezTo>
                <a:cubicBezTo>
                  <a:pt x="157" y="9"/>
                  <a:pt x="157" y="9"/>
                  <a:pt x="157" y="9"/>
                </a:cubicBezTo>
                <a:cubicBezTo>
                  <a:pt x="166" y="0"/>
                  <a:pt x="175" y="0"/>
                  <a:pt x="183" y="9"/>
                </a:cubicBezTo>
                <a:lnTo>
                  <a:pt x="183" y="9"/>
                </a:lnTo>
                <a:cubicBezTo>
                  <a:pt x="192" y="17"/>
                  <a:pt x="192" y="26"/>
                  <a:pt x="183" y="35"/>
                </a:cubicBezTo>
                <a:cubicBezTo>
                  <a:pt x="35" y="210"/>
                  <a:pt x="35" y="210"/>
                  <a:pt x="35" y="210"/>
                </a:cubicBezTo>
                <a:cubicBezTo>
                  <a:pt x="26" y="219"/>
                  <a:pt x="17" y="219"/>
                  <a:pt x="8" y="2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97">
            <a:extLst>
              <a:ext uri="{FF2B5EF4-FFF2-40B4-BE49-F238E27FC236}">
                <a16:creationId xmlns:a16="http://schemas.microsoft.com/office/drawing/2014/main" id="{AB32967D-8631-EE46-BF86-6027A609C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5596" y="3968201"/>
            <a:ext cx="126917" cy="126917"/>
          </a:xfrm>
          <a:custGeom>
            <a:avLst/>
            <a:gdLst>
              <a:gd name="T0" fmla="*/ 52 w 114"/>
              <a:gd name="T1" fmla="*/ 114 h 115"/>
              <a:gd name="T2" fmla="*/ 52 w 114"/>
              <a:gd name="T3" fmla="*/ 114 h 115"/>
              <a:gd name="T4" fmla="*/ 0 w 114"/>
              <a:gd name="T5" fmla="*/ 53 h 115"/>
              <a:gd name="T6" fmla="*/ 52 w 114"/>
              <a:gd name="T7" fmla="*/ 0 h 115"/>
              <a:gd name="T8" fmla="*/ 113 w 114"/>
              <a:gd name="T9" fmla="*/ 53 h 115"/>
              <a:gd name="T10" fmla="*/ 52 w 114"/>
              <a:gd name="T11" fmla="*/ 114 h 115"/>
              <a:gd name="T12" fmla="*/ 52 w 114"/>
              <a:gd name="T13" fmla="*/ 35 h 115"/>
              <a:gd name="T14" fmla="*/ 52 w 114"/>
              <a:gd name="T15" fmla="*/ 35 h 115"/>
              <a:gd name="T16" fmla="*/ 34 w 114"/>
              <a:gd name="T17" fmla="*/ 53 h 115"/>
              <a:gd name="T18" fmla="*/ 52 w 114"/>
              <a:gd name="T19" fmla="*/ 79 h 115"/>
              <a:gd name="T20" fmla="*/ 78 w 114"/>
              <a:gd name="T21" fmla="*/ 53 h 115"/>
              <a:gd name="T22" fmla="*/ 52 w 114"/>
              <a:gd name="T23" fmla="*/ 3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" h="115">
                <a:moveTo>
                  <a:pt x="52" y="114"/>
                </a:moveTo>
                <a:lnTo>
                  <a:pt x="52" y="114"/>
                </a:lnTo>
                <a:cubicBezTo>
                  <a:pt x="26" y="114"/>
                  <a:pt x="0" y="88"/>
                  <a:pt x="0" y="53"/>
                </a:cubicBezTo>
                <a:cubicBezTo>
                  <a:pt x="0" y="27"/>
                  <a:pt x="26" y="0"/>
                  <a:pt x="52" y="0"/>
                </a:cubicBezTo>
                <a:cubicBezTo>
                  <a:pt x="87" y="0"/>
                  <a:pt x="113" y="27"/>
                  <a:pt x="113" y="53"/>
                </a:cubicBezTo>
                <a:cubicBezTo>
                  <a:pt x="113" y="88"/>
                  <a:pt x="87" y="114"/>
                  <a:pt x="52" y="114"/>
                </a:cubicBezTo>
                <a:close/>
                <a:moveTo>
                  <a:pt x="52" y="35"/>
                </a:moveTo>
                <a:lnTo>
                  <a:pt x="52" y="35"/>
                </a:lnTo>
                <a:cubicBezTo>
                  <a:pt x="43" y="35"/>
                  <a:pt x="34" y="44"/>
                  <a:pt x="34" y="53"/>
                </a:cubicBezTo>
                <a:cubicBezTo>
                  <a:pt x="34" y="70"/>
                  <a:pt x="43" y="79"/>
                  <a:pt x="52" y="79"/>
                </a:cubicBezTo>
                <a:cubicBezTo>
                  <a:pt x="70" y="79"/>
                  <a:pt x="78" y="70"/>
                  <a:pt x="78" y="53"/>
                </a:cubicBezTo>
                <a:cubicBezTo>
                  <a:pt x="78" y="44"/>
                  <a:pt x="70" y="35"/>
                  <a:pt x="52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98">
            <a:extLst>
              <a:ext uri="{FF2B5EF4-FFF2-40B4-BE49-F238E27FC236}">
                <a16:creationId xmlns:a16="http://schemas.microsoft.com/office/drawing/2014/main" id="{AB93ED54-17EB-D54D-9AF8-76227B648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4270" y="3811996"/>
            <a:ext cx="136680" cy="126917"/>
          </a:xfrm>
          <a:custGeom>
            <a:avLst/>
            <a:gdLst>
              <a:gd name="T0" fmla="*/ 61 w 123"/>
              <a:gd name="T1" fmla="*/ 114 h 115"/>
              <a:gd name="T2" fmla="*/ 61 w 123"/>
              <a:gd name="T3" fmla="*/ 114 h 115"/>
              <a:gd name="T4" fmla="*/ 0 w 123"/>
              <a:gd name="T5" fmla="*/ 62 h 115"/>
              <a:gd name="T6" fmla="*/ 61 w 123"/>
              <a:gd name="T7" fmla="*/ 0 h 115"/>
              <a:gd name="T8" fmla="*/ 122 w 123"/>
              <a:gd name="T9" fmla="*/ 62 h 115"/>
              <a:gd name="T10" fmla="*/ 61 w 123"/>
              <a:gd name="T11" fmla="*/ 114 h 115"/>
              <a:gd name="T12" fmla="*/ 61 w 123"/>
              <a:gd name="T13" fmla="*/ 35 h 115"/>
              <a:gd name="T14" fmla="*/ 61 w 123"/>
              <a:gd name="T15" fmla="*/ 35 h 115"/>
              <a:gd name="T16" fmla="*/ 35 w 123"/>
              <a:gd name="T17" fmla="*/ 62 h 115"/>
              <a:gd name="T18" fmla="*/ 61 w 123"/>
              <a:gd name="T19" fmla="*/ 79 h 115"/>
              <a:gd name="T20" fmla="*/ 87 w 123"/>
              <a:gd name="T21" fmla="*/ 62 h 115"/>
              <a:gd name="T22" fmla="*/ 61 w 123"/>
              <a:gd name="T23" fmla="*/ 3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" h="115">
                <a:moveTo>
                  <a:pt x="61" y="114"/>
                </a:moveTo>
                <a:lnTo>
                  <a:pt x="61" y="114"/>
                </a:lnTo>
                <a:cubicBezTo>
                  <a:pt x="26" y="114"/>
                  <a:pt x="0" y="88"/>
                  <a:pt x="0" y="62"/>
                </a:cubicBezTo>
                <a:cubicBezTo>
                  <a:pt x="0" y="27"/>
                  <a:pt x="26" y="0"/>
                  <a:pt x="61" y="0"/>
                </a:cubicBezTo>
                <a:cubicBezTo>
                  <a:pt x="96" y="0"/>
                  <a:pt x="122" y="27"/>
                  <a:pt x="122" y="62"/>
                </a:cubicBezTo>
                <a:cubicBezTo>
                  <a:pt x="122" y="88"/>
                  <a:pt x="96" y="114"/>
                  <a:pt x="61" y="114"/>
                </a:cubicBezTo>
                <a:close/>
                <a:moveTo>
                  <a:pt x="61" y="35"/>
                </a:moveTo>
                <a:lnTo>
                  <a:pt x="61" y="35"/>
                </a:lnTo>
                <a:cubicBezTo>
                  <a:pt x="52" y="35"/>
                  <a:pt x="35" y="44"/>
                  <a:pt x="35" y="62"/>
                </a:cubicBezTo>
                <a:cubicBezTo>
                  <a:pt x="35" y="70"/>
                  <a:pt x="52" y="79"/>
                  <a:pt x="61" y="79"/>
                </a:cubicBezTo>
                <a:cubicBezTo>
                  <a:pt x="70" y="79"/>
                  <a:pt x="87" y="70"/>
                  <a:pt x="87" y="62"/>
                </a:cubicBezTo>
                <a:cubicBezTo>
                  <a:pt x="87" y="44"/>
                  <a:pt x="70" y="35"/>
                  <a:pt x="6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99">
            <a:extLst>
              <a:ext uri="{FF2B5EF4-FFF2-40B4-BE49-F238E27FC236}">
                <a16:creationId xmlns:a16="http://schemas.microsoft.com/office/drawing/2014/main" id="{361A4533-6FCE-864B-AB98-10DE6793A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168" y="3772944"/>
            <a:ext cx="19526" cy="39051"/>
          </a:xfrm>
          <a:custGeom>
            <a:avLst/>
            <a:gdLst>
              <a:gd name="T0" fmla="*/ 17 w 18"/>
              <a:gd name="T1" fmla="*/ 35 h 36"/>
              <a:gd name="T2" fmla="*/ 0 w 18"/>
              <a:gd name="T3" fmla="*/ 35 h 36"/>
              <a:gd name="T4" fmla="*/ 0 w 18"/>
              <a:gd name="T5" fmla="*/ 0 h 36"/>
              <a:gd name="T6" fmla="*/ 17 w 18"/>
              <a:gd name="T7" fmla="*/ 0 h 36"/>
              <a:gd name="T8" fmla="*/ 17 w 18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6">
                <a:moveTo>
                  <a:pt x="17" y="35"/>
                </a:moveTo>
                <a:lnTo>
                  <a:pt x="0" y="35"/>
                </a:lnTo>
                <a:lnTo>
                  <a:pt x="0" y="0"/>
                </a:lnTo>
                <a:lnTo>
                  <a:pt x="17" y="0"/>
                </a:lnTo>
                <a:lnTo>
                  <a:pt x="17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00">
            <a:extLst>
              <a:ext uri="{FF2B5EF4-FFF2-40B4-BE49-F238E27FC236}">
                <a16:creationId xmlns:a16="http://schemas.microsoft.com/office/drawing/2014/main" id="{6F27334C-3A89-ED45-860E-B5CFE053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168" y="3851047"/>
            <a:ext cx="19526" cy="78103"/>
          </a:xfrm>
          <a:custGeom>
            <a:avLst/>
            <a:gdLst>
              <a:gd name="T0" fmla="*/ 17 w 18"/>
              <a:gd name="T1" fmla="*/ 70 h 71"/>
              <a:gd name="T2" fmla="*/ 0 w 18"/>
              <a:gd name="T3" fmla="*/ 70 h 71"/>
              <a:gd name="T4" fmla="*/ 0 w 18"/>
              <a:gd name="T5" fmla="*/ 0 h 71"/>
              <a:gd name="T6" fmla="*/ 17 w 18"/>
              <a:gd name="T7" fmla="*/ 0 h 71"/>
              <a:gd name="T8" fmla="*/ 17 w 18"/>
              <a:gd name="T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71">
                <a:moveTo>
                  <a:pt x="17" y="70"/>
                </a:moveTo>
                <a:lnTo>
                  <a:pt x="0" y="70"/>
                </a:lnTo>
                <a:lnTo>
                  <a:pt x="0" y="0"/>
                </a:lnTo>
                <a:lnTo>
                  <a:pt x="17" y="0"/>
                </a:lnTo>
                <a:lnTo>
                  <a:pt x="17" y="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01">
            <a:extLst>
              <a:ext uri="{FF2B5EF4-FFF2-40B4-BE49-F238E27FC236}">
                <a16:creationId xmlns:a16="http://schemas.microsoft.com/office/drawing/2014/main" id="{ED5F4EE8-190F-1748-BA66-7C81A117E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168" y="3968201"/>
            <a:ext cx="19526" cy="78103"/>
          </a:xfrm>
          <a:custGeom>
            <a:avLst/>
            <a:gdLst>
              <a:gd name="T0" fmla="*/ 17 w 18"/>
              <a:gd name="T1" fmla="*/ 70 h 71"/>
              <a:gd name="T2" fmla="*/ 0 w 18"/>
              <a:gd name="T3" fmla="*/ 70 h 71"/>
              <a:gd name="T4" fmla="*/ 0 w 18"/>
              <a:gd name="T5" fmla="*/ 0 h 71"/>
              <a:gd name="T6" fmla="*/ 17 w 18"/>
              <a:gd name="T7" fmla="*/ 0 h 71"/>
              <a:gd name="T8" fmla="*/ 17 w 18"/>
              <a:gd name="T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71">
                <a:moveTo>
                  <a:pt x="17" y="70"/>
                </a:moveTo>
                <a:lnTo>
                  <a:pt x="0" y="70"/>
                </a:lnTo>
                <a:lnTo>
                  <a:pt x="0" y="0"/>
                </a:lnTo>
                <a:lnTo>
                  <a:pt x="17" y="0"/>
                </a:lnTo>
                <a:lnTo>
                  <a:pt x="17" y="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02">
            <a:extLst>
              <a:ext uri="{FF2B5EF4-FFF2-40B4-BE49-F238E27FC236}">
                <a16:creationId xmlns:a16="http://schemas.microsoft.com/office/drawing/2014/main" id="{3283B6D8-246F-1E4C-85B9-F3635192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168" y="4085355"/>
            <a:ext cx="19526" cy="48814"/>
          </a:xfrm>
          <a:custGeom>
            <a:avLst/>
            <a:gdLst>
              <a:gd name="T0" fmla="*/ 17 w 18"/>
              <a:gd name="T1" fmla="*/ 44 h 45"/>
              <a:gd name="T2" fmla="*/ 0 w 18"/>
              <a:gd name="T3" fmla="*/ 44 h 45"/>
              <a:gd name="T4" fmla="*/ 0 w 18"/>
              <a:gd name="T5" fmla="*/ 0 h 45"/>
              <a:gd name="T6" fmla="*/ 17 w 18"/>
              <a:gd name="T7" fmla="*/ 0 h 45"/>
              <a:gd name="T8" fmla="*/ 17 w 18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45">
                <a:moveTo>
                  <a:pt x="17" y="44"/>
                </a:moveTo>
                <a:lnTo>
                  <a:pt x="0" y="44"/>
                </a:lnTo>
                <a:lnTo>
                  <a:pt x="0" y="0"/>
                </a:lnTo>
                <a:lnTo>
                  <a:pt x="17" y="0"/>
                </a:lnTo>
                <a:lnTo>
                  <a:pt x="17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03">
            <a:extLst>
              <a:ext uri="{FF2B5EF4-FFF2-40B4-BE49-F238E27FC236}">
                <a16:creationId xmlns:a16="http://schemas.microsoft.com/office/drawing/2014/main" id="{3E0FB3EE-080D-3A4E-9DF7-54679AE57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0911" y="3719250"/>
            <a:ext cx="649230" cy="473496"/>
          </a:xfrm>
          <a:custGeom>
            <a:avLst/>
            <a:gdLst>
              <a:gd name="T0" fmla="*/ 516 w 587"/>
              <a:gd name="T1" fmla="*/ 428 h 429"/>
              <a:gd name="T2" fmla="*/ 516 w 587"/>
              <a:gd name="T3" fmla="*/ 428 h 429"/>
              <a:gd name="T4" fmla="*/ 26 w 587"/>
              <a:gd name="T5" fmla="*/ 428 h 429"/>
              <a:gd name="T6" fmla="*/ 0 w 587"/>
              <a:gd name="T7" fmla="*/ 402 h 429"/>
              <a:gd name="T8" fmla="*/ 0 w 587"/>
              <a:gd name="T9" fmla="*/ 306 h 429"/>
              <a:gd name="T10" fmla="*/ 26 w 587"/>
              <a:gd name="T11" fmla="*/ 280 h 429"/>
              <a:gd name="T12" fmla="*/ 87 w 587"/>
              <a:gd name="T13" fmla="*/ 210 h 429"/>
              <a:gd name="T14" fmla="*/ 26 w 587"/>
              <a:gd name="T15" fmla="*/ 140 h 429"/>
              <a:gd name="T16" fmla="*/ 0 w 587"/>
              <a:gd name="T17" fmla="*/ 114 h 429"/>
              <a:gd name="T18" fmla="*/ 0 w 587"/>
              <a:gd name="T19" fmla="*/ 26 h 429"/>
              <a:gd name="T20" fmla="*/ 26 w 587"/>
              <a:gd name="T21" fmla="*/ 0 h 429"/>
              <a:gd name="T22" fmla="*/ 516 w 587"/>
              <a:gd name="T23" fmla="*/ 0 h 429"/>
              <a:gd name="T24" fmla="*/ 586 w 587"/>
              <a:gd name="T25" fmla="*/ 61 h 429"/>
              <a:gd name="T26" fmla="*/ 586 w 587"/>
              <a:gd name="T27" fmla="*/ 359 h 429"/>
              <a:gd name="T28" fmla="*/ 516 w 587"/>
              <a:gd name="T29" fmla="*/ 428 h 429"/>
              <a:gd name="T30" fmla="*/ 52 w 587"/>
              <a:gd name="T31" fmla="*/ 385 h 429"/>
              <a:gd name="T32" fmla="*/ 52 w 587"/>
              <a:gd name="T33" fmla="*/ 385 h 429"/>
              <a:gd name="T34" fmla="*/ 516 w 587"/>
              <a:gd name="T35" fmla="*/ 385 h 429"/>
              <a:gd name="T36" fmla="*/ 542 w 587"/>
              <a:gd name="T37" fmla="*/ 359 h 429"/>
              <a:gd name="T38" fmla="*/ 542 w 587"/>
              <a:gd name="T39" fmla="*/ 61 h 429"/>
              <a:gd name="T40" fmla="*/ 516 w 587"/>
              <a:gd name="T41" fmla="*/ 44 h 429"/>
              <a:gd name="T42" fmla="*/ 52 w 587"/>
              <a:gd name="T43" fmla="*/ 44 h 429"/>
              <a:gd name="T44" fmla="*/ 52 w 587"/>
              <a:gd name="T45" fmla="*/ 96 h 429"/>
              <a:gd name="T46" fmla="*/ 131 w 587"/>
              <a:gd name="T47" fmla="*/ 210 h 429"/>
              <a:gd name="T48" fmla="*/ 52 w 587"/>
              <a:gd name="T49" fmla="*/ 324 h 429"/>
              <a:gd name="T50" fmla="*/ 52 w 587"/>
              <a:gd name="T51" fmla="*/ 385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7" h="429">
                <a:moveTo>
                  <a:pt x="516" y="428"/>
                </a:moveTo>
                <a:lnTo>
                  <a:pt x="516" y="428"/>
                </a:lnTo>
                <a:cubicBezTo>
                  <a:pt x="26" y="428"/>
                  <a:pt x="26" y="428"/>
                  <a:pt x="26" y="428"/>
                </a:cubicBezTo>
                <a:cubicBezTo>
                  <a:pt x="17" y="428"/>
                  <a:pt x="0" y="420"/>
                  <a:pt x="0" y="402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297"/>
                  <a:pt x="9" y="289"/>
                  <a:pt x="26" y="280"/>
                </a:cubicBezTo>
                <a:cubicBezTo>
                  <a:pt x="61" y="280"/>
                  <a:pt x="87" y="245"/>
                  <a:pt x="87" y="210"/>
                </a:cubicBezTo>
                <a:cubicBezTo>
                  <a:pt x="87" y="175"/>
                  <a:pt x="61" y="149"/>
                  <a:pt x="26" y="140"/>
                </a:cubicBezTo>
                <a:cubicBezTo>
                  <a:pt x="9" y="140"/>
                  <a:pt x="0" y="131"/>
                  <a:pt x="0" y="11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51" y="0"/>
                  <a:pt x="586" y="26"/>
                  <a:pt x="586" y="61"/>
                </a:cubicBezTo>
                <a:cubicBezTo>
                  <a:pt x="586" y="359"/>
                  <a:pt x="586" y="359"/>
                  <a:pt x="586" y="359"/>
                </a:cubicBezTo>
                <a:cubicBezTo>
                  <a:pt x="586" y="402"/>
                  <a:pt x="551" y="428"/>
                  <a:pt x="516" y="428"/>
                </a:cubicBezTo>
                <a:close/>
                <a:moveTo>
                  <a:pt x="52" y="385"/>
                </a:moveTo>
                <a:lnTo>
                  <a:pt x="52" y="385"/>
                </a:lnTo>
                <a:cubicBezTo>
                  <a:pt x="516" y="385"/>
                  <a:pt x="516" y="385"/>
                  <a:pt x="516" y="385"/>
                </a:cubicBezTo>
                <a:cubicBezTo>
                  <a:pt x="533" y="385"/>
                  <a:pt x="542" y="376"/>
                  <a:pt x="542" y="359"/>
                </a:cubicBezTo>
                <a:cubicBezTo>
                  <a:pt x="542" y="61"/>
                  <a:pt x="542" y="61"/>
                  <a:pt x="542" y="61"/>
                </a:cubicBezTo>
                <a:cubicBezTo>
                  <a:pt x="542" y="52"/>
                  <a:pt x="533" y="44"/>
                  <a:pt x="516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96"/>
                  <a:pt x="52" y="96"/>
                  <a:pt x="52" y="96"/>
                </a:cubicBezTo>
                <a:cubicBezTo>
                  <a:pt x="96" y="114"/>
                  <a:pt x="131" y="157"/>
                  <a:pt x="131" y="210"/>
                </a:cubicBezTo>
                <a:cubicBezTo>
                  <a:pt x="131" y="262"/>
                  <a:pt x="96" y="315"/>
                  <a:pt x="52" y="324"/>
                </a:cubicBezTo>
                <a:lnTo>
                  <a:pt x="52" y="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04" name="Group 54">
            <a:extLst>
              <a:ext uri="{FF2B5EF4-FFF2-40B4-BE49-F238E27FC236}">
                <a16:creationId xmlns:a16="http://schemas.microsoft.com/office/drawing/2014/main" id="{B24CE2E0-812A-1E4A-BF6E-70C00EFAB9A2}"/>
              </a:ext>
            </a:extLst>
          </p:cNvPr>
          <p:cNvGrpSpPr/>
          <p:nvPr/>
        </p:nvGrpSpPr>
        <p:grpSpPr>
          <a:xfrm>
            <a:off x="20284774" y="1573739"/>
            <a:ext cx="2785688" cy="1114009"/>
            <a:chOff x="5517310" y="11247706"/>
            <a:chExt cx="3676939" cy="1114009"/>
          </a:xfrm>
        </p:grpSpPr>
        <p:sp>
          <p:nvSpPr>
            <p:cNvPr id="605" name="CuadroTexto 395">
              <a:extLst>
                <a:ext uri="{FF2B5EF4-FFF2-40B4-BE49-F238E27FC236}">
                  <a16:creationId xmlns:a16="http://schemas.microsoft.com/office/drawing/2014/main" id="{B3079578-D091-ED44-A6D3-E8C71B0DE16B}"/>
                </a:ext>
              </a:extLst>
            </p:cNvPr>
            <p:cNvSpPr txBox="1"/>
            <p:nvPr/>
          </p:nvSpPr>
          <p:spPr>
            <a:xfrm>
              <a:off x="5545879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06" name="Rectangle 56">
              <a:extLst>
                <a:ext uri="{FF2B5EF4-FFF2-40B4-BE49-F238E27FC236}">
                  <a16:creationId xmlns:a16="http://schemas.microsoft.com/office/drawing/2014/main" id="{E7824AD1-8DB8-B846-8718-0919EABCFC69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7" name="Group 54">
            <a:extLst>
              <a:ext uri="{FF2B5EF4-FFF2-40B4-BE49-F238E27FC236}">
                <a16:creationId xmlns:a16="http://schemas.microsoft.com/office/drawing/2014/main" id="{99CD25EA-6411-2447-90DE-3C3075BBC352}"/>
              </a:ext>
            </a:extLst>
          </p:cNvPr>
          <p:cNvGrpSpPr/>
          <p:nvPr/>
        </p:nvGrpSpPr>
        <p:grpSpPr>
          <a:xfrm>
            <a:off x="20284309" y="3333093"/>
            <a:ext cx="2785688" cy="1114009"/>
            <a:chOff x="5517310" y="11247706"/>
            <a:chExt cx="3676939" cy="1114009"/>
          </a:xfrm>
        </p:grpSpPr>
        <p:sp>
          <p:nvSpPr>
            <p:cNvPr id="608" name="CuadroTexto 395">
              <a:extLst>
                <a:ext uri="{FF2B5EF4-FFF2-40B4-BE49-F238E27FC236}">
                  <a16:creationId xmlns:a16="http://schemas.microsoft.com/office/drawing/2014/main" id="{BC26116C-7EA5-5E47-A2B9-C7DE9300A10F}"/>
                </a:ext>
              </a:extLst>
            </p:cNvPr>
            <p:cNvSpPr txBox="1"/>
            <p:nvPr/>
          </p:nvSpPr>
          <p:spPr>
            <a:xfrm>
              <a:off x="5545879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09" name="Rectangle 56">
              <a:extLst>
                <a:ext uri="{FF2B5EF4-FFF2-40B4-BE49-F238E27FC236}">
                  <a16:creationId xmlns:a16="http://schemas.microsoft.com/office/drawing/2014/main" id="{5BDDAB39-FB28-6F42-A018-87A7965D8784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0" name="Group 54">
            <a:extLst>
              <a:ext uri="{FF2B5EF4-FFF2-40B4-BE49-F238E27FC236}">
                <a16:creationId xmlns:a16="http://schemas.microsoft.com/office/drawing/2014/main" id="{67D318EF-3570-E247-94D5-872149949D08}"/>
              </a:ext>
            </a:extLst>
          </p:cNvPr>
          <p:cNvGrpSpPr/>
          <p:nvPr/>
        </p:nvGrpSpPr>
        <p:grpSpPr>
          <a:xfrm>
            <a:off x="20294583" y="6187188"/>
            <a:ext cx="2785688" cy="1114009"/>
            <a:chOff x="5517310" y="11247706"/>
            <a:chExt cx="3676939" cy="1114009"/>
          </a:xfrm>
        </p:grpSpPr>
        <p:sp>
          <p:nvSpPr>
            <p:cNvPr id="611" name="CuadroTexto 395">
              <a:extLst>
                <a:ext uri="{FF2B5EF4-FFF2-40B4-BE49-F238E27FC236}">
                  <a16:creationId xmlns:a16="http://schemas.microsoft.com/office/drawing/2014/main" id="{EC905F4F-64A4-EC40-806A-D42C511D6A77}"/>
                </a:ext>
              </a:extLst>
            </p:cNvPr>
            <p:cNvSpPr txBox="1"/>
            <p:nvPr/>
          </p:nvSpPr>
          <p:spPr>
            <a:xfrm>
              <a:off x="5545879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12" name="Rectangle 56">
              <a:extLst>
                <a:ext uri="{FF2B5EF4-FFF2-40B4-BE49-F238E27FC236}">
                  <a16:creationId xmlns:a16="http://schemas.microsoft.com/office/drawing/2014/main" id="{76D4484E-C9AC-C34C-92DF-6785D12D2FFC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3" name="Group 54">
            <a:extLst>
              <a:ext uri="{FF2B5EF4-FFF2-40B4-BE49-F238E27FC236}">
                <a16:creationId xmlns:a16="http://schemas.microsoft.com/office/drawing/2014/main" id="{89CA20D3-EEFF-BC4E-B106-45DBD284FCD9}"/>
              </a:ext>
            </a:extLst>
          </p:cNvPr>
          <p:cNvGrpSpPr/>
          <p:nvPr/>
        </p:nvGrpSpPr>
        <p:grpSpPr>
          <a:xfrm>
            <a:off x="20290209" y="7963520"/>
            <a:ext cx="2785688" cy="1114009"/>
            <a:chOff x="5517310" y="11247706"/>
            <a:chExt cx="3676939" cy="1114009"/>
          </a:xfrm>
        </p:grpSpPr>
        <p:sp>
          <p:nvSpPr>
            <p:cNvPr id="614" name="CuadroTexto 395">
              <a:extLst>
                <a:ext uri="{FF2B5EF4-FFF2-40B4-BE49-F238E27FC236}">
                  <a16:creationId xmlns:a16="http://schemas.microsoft.com/office/drawing/2014/main" id="{3E94875A-6D36-F047-B72F-CC39B40AD7E5}"/>
                </a:ext>
              </a:extLst>
            </p:cNvPr>
            <p:cNvSpPr txBox="1"/>
            <p:nvPr/>
          </p:nvSpPr>
          <p:spPr>
            <a:xfrm>
              <a:off x="5545879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15" name="Rectangle 56">
              <a:extLst>
                <a:ext uri="{FF2B5EF4-FFF2-40B4-BE49-F238E27FC236}">
                  <a16:creationId xmlns:a16="http://schemas.microsoft.com/office/drawing/2014/main" id="{E25ACF29-884C-7B46-8A20-4492883217B0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6" name="Group 54">
            <a:extLst>
              <a:ext uri="{FF2B5EF4-FFF2-40B4-BE49-F238E27FC236}">
                <a16:creationId xmlns:a16="http://schemas.microsoft.com/office/drawing/2014/main" id="{8E1C932A-A24C-F34B-A28F-F36AC0E6AEE7}"/>
              </a:ext>
            </a:extLst>
          </p:cNvPr>
          <p:cNvGrpSpPr/>
          <p:nvPr/>
        </p:nvGrpSpPr>
        <p:grpSpPr>
          <a:xfrm>
            <a:off x="20295608" y="9779005"/>
            <a:ext cx="2785688" cy="1114009"/>
            <a:chOff x="5517310" y="11247706"/>
            <a:chExt cx="3676939" cy="1114009"/>
          </a:xfrm>
        </p:grpSpPr>
        <p:sp>
          <p:nvSpPr>
            <p:cNvPr id="617" name="CuadroTexto 395">
              <a:extLst>
                <a:ext uri="{FF2B5EF4-FFF2-40B4-BE49-F238E27FC236}">
                  <a16:creationId xmlns:a16="http://schemas.microsoft.com/office/drawing/2014/main" id="{084888A9-B142-404B-A096-900B683DCB78}"/>
                </a:ext>
              </a:extLst>
            </p:cNvPr>
            <p:cNvSpPr txBox="1"/>
            <p:nvPr/>
          </p:nvSpPr>
          <p:spPr>
            <a:xfrm>
              <a:off x="5545879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18" name="Rectangle 56">
              <a:extLst>
                <a:ext uri="{FF2B5EF4-FFF2-40B4-BE49-F238E27FC236}">
                  <a16:creationId xmlns:a16="http://schemas.microsoft.com/office/drawing/2014/main" id="{1EAE7F90-4D26-F145-9A67-87D1B2B9F6B6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oup 71">
            <a:extLst>
              <a:ext uri="{FF2B5EF4-FFF2-40B4-BE49-F238E27FC236}">
                <a16:creationId xmlns:a16="http://schemas.microsoft.com/office/drawing/2014/main" id="{CD7A6286-A021-AF43-A887-4A74EEE75DD3}"/>
              </a:ext>
            </a:extLst>
          </p:cNvPr>
          <p:cNvGrpSpPr/>
          <p:nvPr/>
        </p:nvGrpSpPr>
        <p:grpSpPr>
          <a:xfrm>
            <a:off x="1870599" y="7584188"/>
            <a:ext cx="5982437" cy="4716592"/>
            <a:chOff x="2232442" y="3643574"/>
            <a:chExt cx="5982437" cy="4716592"/>
          </a:xfrm>
        </p:grpSpPr>
        <p:sp>
          <p:nvSpPr>
            <p:cNvPr id="57" name="CuadroTexto 598">
              <a:extLst>
                <a:ext uri="{FF2B5EF4-FFF2-40B4-BE49-F238E27FC236}">
                  <a16:creationId xmlns:a16="http://schemas.microsoft.com/office/drawing/2014/main" id="{1EB66919-D0F9-BD4F-901F-7EB7A78F5D26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58" name="CuadroTexto 599">
              <a:extLst>
                <a:ext uri="{FF2B5EF4-FFF2-40B4-BE49-F238E27FC236}">
                  <a16:creationId xmlns:a16="http://schemas.microsoft.com/office/drawing/2014/main" id="{4547AD53-0ADF-454A-B6CF-73C207A31CAB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358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">
            <a:extLst>
              <a:ext uri="{FF2B5EF4-FFF2-40B4-BE49-F238E27FC236}">
                <a16:creationId xmlns:a16="http://schemas.microsoft.com/office/drawing/2014/main" id="{1778F83B-A5C8-8B46-A79E-CD0EB71D6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667" y="4011597"/>
            <a:ext cx="1759588" cy="1759589"/>
          </a:xfrm>
          <a:custGeom>
            <a:avLst/>
            <a:gdLst>
              <a:gd name="T0" fmla="*/ 1728 w 1729"/>
              <a:gd name="T1" fmla="*/ 864 h 1729"/>
              <a:gd name="T2" fmla="*/ 1728 w 1729"/>
              <a:gd name="T3" fmla="*/ 864 h 1729"/>
              <a:gd name="T4" fmla="*/ 864 w 1729"/>
              <a:gd name="T5" fmla="*/ 1728 h 1729"/>
              <a:gd name="T6" fmla="*/ 0 w 1729"/>
              <a:gd name="T7" fmla="*/ 864 h 1729"/>
              <a:gd name="T8" fmla="*/ 864 w 1729"/>
              <a:gd name="T9" fmla="*/ 0 h 1729"/>
              <a:gd name="T10" fmla="*/ 1728 w 1729"/>
              <a:gd name="T11" fmla="*/ 864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9" h="1729">
                <a:moveTo>
                  <a:pt x="1728" y="864"/>
                </a:moveTo>
                <a:lnTo>
                  <a:pt x="1728" y="864"/>
                </a:lnTo>
                <a:cubicBezTo>
                  <a:pt x="1728" y="1341"/>
                  <a:pt x="1341" y="1728"/>
                  <a:pt x="864" y="1728"/>
                </a:cubicBezTo>
                <a:cubicBezTo>
                  <a:pt x="387" y="1728"/>
                  <a:pt x="0" y="1341"/>
                  <a:pt x="0" y="864"/>
                </a:cubicBezTo>
                <a:cubicBezTo>
                  <a:pt x="0" y="387"/>
                  <a:pt x="387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">
            <a:extLst>
              <a:ext uri="{FF2B5EF4-FFF2-40B4-BE49-F238E27FC236}">
                <a16:creationId xmlns:a16="http://schemas.microsoft.com/office/drawing/2014/main" id="{51D25070-3978-5B46-BE51-B485EDCB2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5372" y="4909346"/>
            <a:ext cx="1759588" cy="1759589"/>
          </a:xfrm>
          <a:custGeom>
            <a:avLst/>
            <a:gdLst>
              <a:gd name="T0" fmla="*/ 1728 w 1729"/>
              <a:gd name="T1" fmla="*/ 864 h 1729"/>
              <a:gd name="T2" fmla="*/ 1728 w 1729"/>
              <a:gd name="T3" fmla="*/ 864 h 1729"/>
              <a:gd name="T4" fmla="*/ 864 w 1729"/>
              <a:gd name="T5" fmla="*/ 1728 h 1729"/>
              <a:gd name="T6" fmla="*/ 0 w 1729"/>
              <a:gd name="T7" fmla="*/ 864 h 1729"/>
              <a:gd name="T8" fmla="*/ 864 w 1729"/>
              <a:gd name="T9" fmla="*/ 0 h 1729"/>
              <a:gd name="T10" fmla="*/ 1728 w 1729"/>
              <a:gd name="T11" fmla="*/ 864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9" h="1729">
                <a:moveTo>
                  <a:pt x="1728" y="864"/>
                </a:moveTo>
                <a:lnTo>
                  <a:pt x="1728" y="864"/>
                </a:lnTo>
                <a:cubicBezTo>
                  <a:pt x="1728" y="1341"/>
                  <a:pt x="1341" y="1728"/>
                  <a:pt x="864" y="1728"/>
                </a:cubicBezTo>
                <a:cubicBezTo>
                  <a:pt x="387" y="1728"/>
                  <a:pt x="0" y="1341"/>
                  <a:pt x="0" y="864"/>
                </a:cubicBezTo>
                <a:cubicBezTo>
                  <a:pt x="0" y="387"/>
                  <a:pt x="387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3">
            <a:extLst>
              <a:ext uri="{FF2B5EF4-FFF2-40B4-BE49-F238E27FC236}">
                <a16:creationId xmlns:a16="http://schemas.microsoft.com/office/drawing/2014/main" id="{AEFEE716-7553-864C-B18F-40FC36B98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908" y="7867431"/>
            <a:ext cx="1759588" cy="1759589"/>
          </a:xfrm>
          <a:custGeom>
            <a:avLst/>
            <a:gdLst>
              <a:gd name="T0" fmla="*/ 1728 w 1729"/>
              <a:gd name="T1" fmla="*/ 864 h 1728"/>
              <a:gd name="T2" fmla="*/ 1728 w 1729"/>
              <a:gd name="T3" fmla="*/ 864 h 1728"/>
              <a:gd name="T4" fmla="*/ 864 w 1729"/>
              <a:gd name="T5" fmla="*/ 1727 h 1728"/>
              <a:gd name="T6" fmla="*/ 0 w 1729"/>
              <a:gd name="T7" fmla="*/ 864 h 1728"/>
              <a:gd name="T8" fmla="*/ 864 w 1729"/>
              <a:gd name="T9" fmla="*/ 0 h 1728"/>
              <a:gd name="T10" fmla="*/ 1728 w 1729"/>
              <a:gd name="T11" fmla="*/ 864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9" h="1728">
                <a:moveTo>
                  <a:pt x="1728" y="864"/>
                </a:moveTo>
                <a:lnTo>
                  <a:pt x="1728" y="864"/>
                </a:lnTo>
                <a:cubicBezTo>
                  <a:pt x="1728" y="1340"/>
                  <a:pt x="1341" y="1727"/>
                  <a:pt x="864" y="1727"/>
                </a:cubicBezTo>
                <a:cubicBezTo>
                  <a:pt x="387" y="1727"/>
                  <a:pt x="0" y="1340"/>
                  <a:pt x="0" y="864"/>
                </a:cubicBezTo>
                <a:cubicBezTo>
                  <a:pt x="0" y="387"/>
                  <a:pt x="387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4">
            <a:extLst>
              <a:ext uri="{FF2B5EF4-FFF2-40B4-BE49-F238E27FC236}">
                <a16:creationId xmlns:a16="http://schemas.microsoft.com/office/drawing/2014/main" id="{C6299706-B714-904D-AE0B-98ABD9803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4091" y="8307328"/>
            <a:ext cx="1759588" cy="1759589"/>
          </a:xfrm>
          <a:custGeom>
            <a:avLst/>
            <a:gdLst>
              <a:gd name="T0" fmla="*/ 1728 w 1729"/>
              <a:gd name="T1" fmla="*/ 864 h 1728"/>
              <a:gd name="T2" fmla="*/ 1728 w 1729"/>
              <a:gd name="T3" fmla="*/ 864 h 1728"/>
              <a:gd name="T4" fmla="*/ 864 w 1729"/>
              <a:gd name="T5" fmla="*/ 1727 h 1728"/>
              <a:gd name="T6" fmla="*/ 0 w 1729"/>
              <a:gd name="T7" fmla="*/ 864 h 1728"/>
              <a:gd name="T8" fmla="*/ 864 w 1729"/>
              <a:gd name="T9" fmla="*/ 0 h 1728"/>
              <a:gd name="T10" fmla="*/ 1728 w 1729"/>
              <a:gd name="T11" fmla="*/ 864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9" h="1728">
                <a:moveTo>
                  <a:pt x="1728" y="864"/>
                </a:moveTo>
                <a:lnTo>
                  <a:pt x="1728" y="864"/>
                </a:lnTo>
                <a:cubicBezTo>
                  <a:pt x="1728" y="1340"/>
                  <a:pt x="1341" y="1727"/>
                  <a:pt x="864" y="1727"/>
                </a:cubicBezTo>
                <a:cubicBezTo>
                  <a:pt x="387" y="1727"/>
                  <a:pt x="0" y="1340"/>
                  <a:pt x="0" y="864"/>
                </a:cubicBezTo>
                <a:cubicBezTo>
                  <a:pt x="0" y="386"/>
                  <a:pt x="387" y="0"/>
                  <a:pt x="864" y="0"/>
                </a:cubicBezTo>
                <a:cubicBezTo>
                  <a:pt x="1341" y="0"/>
                  <a:pt x="1728" y="386"/>
                  <a:pt x="1728" y="8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0339FF57-797B-1B44-B7E6-B1B3E46E6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572" y="10349706"/>
            <a:ext cx="1759588" cy="1750611"/>
          </a:xfrm>
          <a:custGeom>
            <a:avLst/>
            <a:gdLst>
              <a:gd name="T0" fmla="*/ 1728 w 1729"/>
              <a:gd name="T1" fmla="*/ 855 h 1720"/>
              <a:gd name="T2" fmla="*/ 1728 w 1729"/>
              <a:gd name="T3" fmla="*/ 855 h 1720"/>
              <a:gd name="T4" fmla="*/ 864 w 1729"/>
              <a:gd name="T5" fmla="*/ 1719 h 1720"/>
              <a:gd name="T6" fmla="*/ 0 w 1729"/>
              <a:gd name="T7" fmla="*/ 855 h 1720"/>
              <a:gd name="T8" fmla="*/ 864 w 1729"/>
              <a:gd name="T9" fmla="*/ 0 h 1720"/>
              <a:gd name="T10" fmla="*/ 1728 w 1729"/>
              <a:gd name="T11" fmla="*/ 855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9" h="1720">
                <a:moveTo>
                  <a:pt x="1728" y="855"/>
                </a:moveTo>
                <a:lnTo>
                  <a:pt x="1728" y="855"/>
                </a:lnTo>
                <a:cubicBezTo>
                  <a:pt x="1728" y="1332"/>
                  <a:pt x="1341" y="1719"/>
                  <a:pt x="864" y="1719"/>
                </a:cubicBezTo>
                <a:cubicBezTo>
                  <a:pt x="387" y="1719"/>
                  <a:pt x="0" y="1332"/>
                  <a:pt x="0" y="855"/>
                </a:cubicBezTo>
                <a:cubicBezTo>
                  <a:pt x="0" y="378"/>
                  <a:pt x="387" y="0"/>
                  <a:pt x="864" y="0"/>
                </a:cubicBezTo>
                <a:cubicBezTo>
                  <a:pt x="1341" y="0"/>
                  <a:pt x="1728" y="378"/>
                  <a:pt x="1728" y="85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EF65A021-5309-194D-8CC4-765BFC108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1160" y="11027508"/>
            <a:ext cx="1759588" cy="1759589"/>
          </a:xfrm>
          <a:custGeom>
            <a:avLst/>
            <a:gdLst>
              <a:gd name="T0" fmla="*/ 1728 w 1729"/>
              <a:gd name="T1" fmla="*/ 864 h 1729"/>
              <a:gd name="T2" fmla="*/ 1728 w 1729"/>
              <a:gd name="T3" fmla="*/ 864 h 1729"/>
              <a:gd name="T4" fmla="*/ 864 w 1729"/>
              <a:gd name="T5" fmla="*/ 1728 h 1729"/>
              <a:gd name="T6" fmla="*/ 0 w 1729"/>
              <a:gd name="T7" fmla="*/ 864 h 1729"/>
              <a:gd name="T8" fmla="*/ 864 w 1729"/>
              <a:gd name="T9" fmla="*/ 0 h 1729"/>
              <a:gd name="T10" fmla="*/ 1728 w 1729"/>
              <a:gd name="T11" fmla="*/ 864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9" h="1729">
                <a:moveTo>
                  <a:pt x="1728" y="864"/>
                </a:moveTo>
                <a:lnTo>
                  <a:pt x="1728" y="864"/>
                </a:lnTo>
                <a:cubicBezTo>
                  <a:pt x="1728" y="1341"/>
                  <a:pt x="1341" y="1728"/>
                  <a:pt x="864" y="1728"/>
                </a:cubicBezTo>
                <a:cubicBezTo>
                  <a:pt x="387" y="1728"/>
                  <a:pt x="0" y="1341"/>
                  <a:pt x="0" y="864"/>
                </a:cubicBezTo>
                <a:cubicBezTo>
                  <a:pt x="0" y="387"/>
                  <a:pt x="387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7">
            <a:extLst>
              <a:ext uri="{FF2B5EF4-FFF2-40B4-BE49-F238E27FC236}">
                <a16:creationId xmlns:a16="http://schemas.microsoft.com/office/drawing/2014/main" id="{22F92B0B-87B1-9646-8A84-77A3134BE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160" y="4119327"/>
            <a:ext cx="8398442" cy="3169055"/>
          </a:xfrm>
          <a:custGeom>
            <a:avLst/>
            <a:gdLst>
              <a:gd name="T0" fmla="*/ 0 w 8252"/>
              <a:gd name="T1" fmla="*/ 3113 h 3114"/>
              <a:gd name="T2" fmla="*/ 630 w 8252"/>
              <a:gd name="T3" fmla="*/ 2034 h 3114"/>
              <a:gd name="T4" fmla="*/ 1719 w 8252"/>
              <a:gd name="T5" fmla="*/ 1485 h 3114"/>
              <a:gd name="T6" fmla="*/ 2385 w 8252"/>
              <a:gd name="T7" fmla="*/ 504 h 3114"/>
              <a:gd name="T8" fmla="*/ 2547 w 8252"/>
              <a:gd name="T9" fmla="*/ 72 h 3114"/>
              <a:gd name="T10" fmla="*/ 4148 w 8252"/>
              <a:gd name="T11" fmla="*/ 0 h 3114"/>
              <a:gd name="T12" fmla="*/ 4462 w 8252"/>
              <a:gd name="T13" fmla="*/ 459 h 3114"/>
              <a:gd name="T14" fmla="*/ 5083 w 8252"/>
              <a:gd name="T15" fmla="*/ 801 h 3114"/>
              <a:gd name="T16" fmla="*/ 5380 w 8252"/>
              <a:gd name="T17" fmla="*/ 1188 h 3114"/>
              <a:gd name="T18" fmla="*/ 6046 w 8252"/>
              <a:gd name="T19" fmla="*/ 1566 h 3114"/>
              <a:gd name="T20" fmla="*/ 6334 w 8252"/>
              <a:gd name="T21" fmla="*/ 2106 h 3114"/>
              <a:gd name="T22" fmla="*/ 6811 w 8252"/>
              <a:gd name="T23" fmla="*/ 1899 h 3114"/>
              <a:gd name="T24" fmla="*/ 7270 w 8252"/>
              <a:gd name="T25" fmla="*/ 2124 h 3114"/>
              <a:gd name="T26" fmla="*/ 7414 w 8252"/>
              <a:gd name="T27" fmla="*/ 2421 h 3114"/>
              <a:gd name="T28" fmla="*/ 7747 w 8252"/>
              <a:gd name="T29" fmla="*/ 2358 h 3114"/>
              <a:gd name="T30" fmla="*/ 8161 w 8252"/>
              <a:gd name="T31" fmla="*/ 2772 h 3114"/>
              <a:gd name="T32" fmla="*/ 8251 w 8252"/>
              <a:gd name="T33" fmla="*/ 3113 h 3114"/>
              <a:gd name="T34" fmla="*/ 0 w 8252"/>
              <a:gd name="T35" fmla="*/ 3113 h 3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52" h="3114">
                <a:moveTo>
                  <a:pt x="0" y="3113"/>
                </a:moveTo>
                <a:lnTo>
                  <a:pt x="630" y="2034"/>
                </a:lnTo>
                <a:lnTo>
                  <a:pt x="1719" y="1485"/>
                </a:lnTo>
                <a:lnTo>
                  <a:pt x="2385" y="504"/>
                </a:lnTo>
                <a:lnTo>
                  <a:pt x="2547" y="72"/>
                </a:lnTo>
                <a:lnTo>
                  <a:pt x="4148" y="0"/>
                </a:lnTo>
                <a:lnTo>
                  <a:pt x="4462" y="459"/>
                </a:lnTo>
                <a:lnTo>
                  <a:pt x="5083" y="801"/>
                </a:lnTo>
                <a:lnTo>
                  <a:pt x="5380" y="1188"/>
                </a:lnTo>
                <a:lnTo>
                  <a:pt x="6046" y="1566"/>
                </a:lnTo>
                <a:lnTo>
                  <a:pt x="6334" y="2106"/>
                </a:lnTo>
                <a:lnTo>
                  <a:pt x="6811" y="1899"/>
                </a:lnTo>
                <a:lnTo>
                  <a:pt x="7270" y="2124"/>
                </a:lnTo>
                <a:lnTo>
                  <a:pt x="7414" y="2421"/>
                </a:lnTo>
                <a:lnTo>
                  <a:pt x="7747" y="2358"/>
                </a:lnTo>
                <a:lnTo>
                  <a:pt x="8161" y="2772"/>
                </a:lnTo>
                <a:lnTo>
                  <a:pt x="8251" y="3113"/>
                </a:lnTo>
                <a:lnTo>
                  <a:pt x="0" y="3113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8">
            <a:extLst>
              <a:ext uri="{FF2B5EF4-FFF2-40B4-BE49-F238E27FC236}">
                <a16:creationId xmlns:a16="http://schemas.microsoft.com/office/drawing/2014/main" id="{F8F58B3A-8668-4F44-A1FC-D8359E722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093" y="7288381"/>
            <a:ext cx="8380487" cy="5826393"/>
          </a:xfrm>
          <a:custGeom>
            <a:avLst/>
            <a:gdLst>
              <a:gd name="T0" fmla="*/ 0 w 8234"/>
              <a:gd name="T1" fmla="*/ 0 h 5724"/>
              <a:gd name="T2" fmla="*/ 8233 w 8234"/>
              <a:gd name="T3" fmla="*/ 0 h 5724"/>
              <a:gd name="T4" fmla="*/ 7792 w 8234"/>
              <a:gd name="T5" fmla="*/ 1296 h 5724"/>
              <a:gd name="T6" fmla="*/ 6712 w 8234"/>
              <a:gd name="T7" fmla="*/ 2267 h 5724"/>
              <a:gd name="T8" fmla="*/ 6550 w 8234"/>
              <a:gd name="T9" fmla="*/ 3473 h 5724"/>
              <a:gd name="T10" fmla="*/ 5614 w 8234"/>
              <a:gd name="T11" fmla="*/ 4769 h 5724"/>
              <a:gd name="T12" fmla="*/ 5263 w 8234"/>
              <a:gd name="T13" fmla="*/ 4148 h 5724"/>
              <a:gd name="T14" fmla="*/ 4903 w 8234"/>
              <a:gd name="T15" fmla="*/ 4625 h 5724"/>
              <a:gd name="T16" fmla="*/ 4255 w 8234"/>
              <a:gd name="T17" fmla="*/ 4823 h 5724"/>
              <a:gd name="T18" fmla="*/ 3554 w 8234"/>
              <a:gd name="T19" fmla="*/ 5723 h 5724"/>
              <a:gd name="T20" fmla="*/ 2439 w 8234"/>
              <a:gd name="T21" fmla="*/ 4517 h 5724"/>
              <a:gd name="T22" fmla="*/ 1809 w 8234"/>
              <a:gd name="T23" fmla="*/ 2429 h 5724"/>
              <a:gd name="T24" fmla="*/ 819 w 8234"/>
              <a:gd name="T25" fmla="*/ 1548 h 5724"/>
              <a:gd name="T26" fmla="*/ 0 w 8234"/>
              <a:gd name="T27" fmla="*/ 0 h 5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234" h="5724">
                <a:moveTo>
                  <a:pt x="0" y="0"/>
                </a:moveTo>
                <a:lnTo>
                  <a:pt x="8233" y="0"/>
                </a:lnTo>
                <a:lnTo>
                  <a:pt x="7792" y="1296"/>
                </a:lnTo>
                <a:lnTo>
                  <a:pt x="6712" y="2267"/>
                </a:lnTo>
                <a:lnTo>
                  <a:pt x="6550" y="3473"/>
                </a:lnTo>
                <a:lnTo>
                  <a:pt x="5614" y="4769"/>
                </a:lnTo>
                <a:lnTo>
                  <a:pt x="5263" y="4148"/>
                </a:lnTo>
                <a:lnTo>
                  <a:pt x="4903" y="4625"/>
                </a:lnTo>
                <a:lnTo>
                  <a:pt x="4255" y="4823"/>
                </a:lnTo>
                <a:lnTo>
                  <a:pt x="3554" y="5723"/>
                </a:lnTo>
                <a:lnTo>
                  <a:pt x="2439" y="4517"/>
                </a:lnTo>
                <a:lnTo>
                  <a:pt x="1809" y="2429"/>
                </a:lnTo>
                <a:lnTo>
                  <a:pt x="819" y="1548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9E4516D7-D07A-AC43-830F-261D4EDD3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152" y="5093386"/>
            <a:ext cx="8034855" cy="2208463"/>
          </a:xfrm>
          <a:custGeom>
            <a:avLst/>
            <a:gdLst>
              <a:gd name="T0" fmla="*/ 7891 w 7892"/>
              <a:gd name="T1" fmla="*/ 2168 h 2169"/>
              <a:gd name="T2" fmla="*/ 7387 w 7892"/>
              <a:gd name="T3" fmla="*/ 1800 h 2169"/>
              <a:gd name="T4" fmla="*/ 6802 w 7892"/>
              <a:gd name="T5" fmla="*/ 1980 h 2169"/>
              <a:gd name="T6" fmla="*/ 6343 w 7892"/>
              <a:gd name="T7" fmla="*/ 1557 h 2169"/>
              <a:gd name="T8" fmla="*/ 5848 w 7892"/>
              <a:gd name="T9" fmla="*/ 1404 h 2169"/>
              <a:gd name="T10" fmla="*/ 5254 w 7892"/>
              <a:gd name="T11" fmla="*/ 855 h 2169"/>
              <a:gd name="T12" fmla="*/ 4885 w 7892"/>
              <a:gd name="T13" fmla="*/ 1404 h 2169"/>
              <a:gd name="T14" fmla="*/ 4525 w 7892"/>
              <a:gd name="T15" fmla="*/ 855 h 2169"/>
              <a:gd name="T16" fmla="*/ 4147 w 7892"/>
              <a:gd name="T17" fmla="*/ 2007 h 2169"/>
              <a:gd name="T18" fmla="*/ 3932 w 7892"/>
              <a:gd name="T19" fmla="*/ 1845 h 2169"/>
              <a:gd name="T20" fmla="*/ 3635 w 7892"/>
              <a:gd name="T21" fmla="*/ 1494 h 2169"/>
              <a:gd name="T22" fmla="*/ 3644 w 7892"/>
              <a:gd name="T23" fmla="*/ 0 h 2169"/>
              <a:gd name="T24" fmla="*/ 3455 w 7892"/>
              <a:gd name="T25" fmla="*/ 486 h 2169"/>
              <a:gd name="T26" fmla="*/ 3383 w 7892"/>
              <a:gd name="T27" fmla="*/ 1395 h 2169"/>
              <a:gd name="T28" fmla="*/ 3051 w 7892"/>
              <a:gd name="T29" fmla="*/ 1953 h 2169"/>
              <a:gd name="T30" fmla="*/ 2943 w 7892"/>
              <a:gd name="T31" fmla="*/ 1980 h 2169"/>
              <a:gd name="T32" fmla="*/ 2799 w 7892"/>
              <a:gd name="T33" fmla="*/ 1458 h 2169"/>
              <a:gd name="T34" fmla="*/ 2628 w 7892"/>
              <a:gd name="T35" fmla="*/ 1404 h 2169"/>
              <a:gd name="T36" fmla="*/ 2520 w 7892"/>
              <a:gd name="T37" fmla="*/ 450 h 2169"/>
              <a:gd name="T38" fmla="*/ 1890 w 7892"/>
              <a:gd name="T39" fmla="*/ 1611 h 2169"/>
              <a:gd name="T40" fmla="*/ 1638 w 7892"/>
              <a:gd name="T41" fmla="*/ 1251 h 2169"/>
              <a:gd name="T42" fmla="*/ 1548 w 7892"/>
              <a:gd name="T43" fmla="*/ 1476 h 2169"/>
              <a:gd name="T44" fmla="*/ 1287 w 7892"/>
              <a:gd name="T45" fmla="*/ 1656 h 2169"/>
              <a:gd name="T46" fmla="*/ 1179 w 7892"/>
              <a:gd name="T47" fmla="*/ 1953 h 2169"/>
              <a:gd name="T48" fmla="*/ 1080 w 7892"/>
              <a:gd name="T49" fmla="*/ 1620 h 2169"/>
              <a:gd name="T50" fmla="*/ 729 w 7892"/>
              <a:gd name="T51" fmla="*/ 1719 h 2169"/>
              <a:gd name="T52" fmla="*/ 72 w 7892"/>
              <a:gd name="T53" fmla="*/ 2043 h 2169"/>
              <a:gd name="T54" fmla="*/ 0 w 7892"/>
              <a:gd name="T55" fmla="*/ 2168 h 2169"/>
              <a:gd name="T56" fmla="*/ 7891 w 7892"/>
              <a:gd name="T57" fmla="*/ 2168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892" h="2169">
                <a:moveTo>
                  <a:pt x="7891" y="2168"/>
                </a:moveTo>
                <a:lnTo>
                  <a:pt x="7387" y="1800"/>
                </a:lnTo>
                <a:lnTo>
                  <a:pt x="6802" y="1980"/>
                </a:lnTo>
                <a:lnTo>
                  <a:pt x="6343" y="1557"/>
                </a:lnTo>
                <a:lnTo>
                  <a:pt x="5848" y="1404"/>
                </a:lnTo>
                <a:lnTo>
                  <a:pt x="5254" y="855"/>
                </a:lnTo>
                <a:lnTo>
                  <a:pt x="4885" y="1404"/>
                </a:lnTo>
                <a:lnTo>
                  <a:pt x="4525" y="855"/>
                </a:lnTo>
                <a:lnTo>
                  <a:pt x="4147" y="2007"/>
                </a:lnTo>
                <a:lnTo>
                  <a:pt x="3932" y="1845"/>
                </a:lnTo>
                <a:lnTo>
                  <a:pt x="3635" y="1494"/>
                </a:lnTo>
                <a:lnTo>
                  <a:pt x="3644" y="0"/>
                </a:lnTo>
                <a:lnTo>
                  <a:pt x="3455" y="486"/>
                </a:lnTo>
                <a:lnTo>
                  <a:pt x="3383" y="1395"/>
                </a:lnTo>
                <a:lnTo>
                  <a:pt x="3051" y="1953"/>
                </a:lnTo>
                <a:lnTo>
                  <a:pt x="2943" y="1980"/>
                </a:lnTo>
                <a:lnTo>
                  <a:pt x="2799" y="1458"/>
                </a:lnTo>
                <a:lnTo>
                  <a:pt x="2628" y="1404"/>
                </a:lnTo>
                <a:lnTo>
                  <a:pt x="2520" y="450"/>
                </a:lnTo>
                <a:lnTo>
                  <a:pt x="1890" y="1611"/>
                </a:lnTo>
                <a:lnTo>
                  <a:pt x="1638" y="1251"/>
                </a:lnTo>
                <a:lnTo>
                  <a:pt x="1548" y="1476"/>
                </a:lnTo>
                <a:lnTo>
                  <a:pt x="1287" y="1656"/>
                </a:lnTo>
                <a:lnTo>
                  <a:pt x="1179" y="1953"/>
                </a:lnTo>
                <a:lnTo>
                  <a:pt x="1080" y="1620"/>
                </a:lnTo>
                <a:lnTo>
                  <a:pt x="729" y="1719"/>
                </a:lnTo>
                <a:lnTo>
                  <a:pt x="72" y="2043"/>
                </a:lnTo>
                <a:lnTo>
                  <a:pt x="0" y="2168"/>
                </a:lnTo>
                <a:lnTo>
                  <a:pt x="7891" y="21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0">
            <a:extLst>
              <a:ext uri="{FF2B5EF4-FFF2-40B4-BE49-F238E27FC236}">
                <a16:creationId xmlns:a16="http://schemas.microsoft.com/office/drawing/2014/main" id="{2252751A-071A-4C42-AB4D-8BF0D9663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003" y="7297359"/>
            <a:ext cx="8254802" cy="4551589"/>
          </a:xfrm>
          <a:custGeom>
            <a:avLst/>
            <a:gdLst>
              <a:gd name="T0" fmla="*/ 0 w 8108"/>
              <a:gd name="T1" fmla="*/ 0 h 4473"/>
              <a:gd name="T2" fmla="*/ 567 w 8108"/>
              <a:gd name="T3" fmla="*/ 531 h 4473"/>
              <a:gd name="T4" fmla="*/ 864 w 8108"/>
              <a:gd name="T5" fmla="*/ 531 h 4473"/>
              <a:gd name="T6" fmla="*/ 1071 w 8108"/>
              <a:gd name="T7" fmla="*/ 675 h 4473"/>
              <a:gd name="T8" fmla="*/ 1953 w 8108"/>
              <a:gd name="T9" fmla="*/ 675 h 4473"/>
              <a:gd name="T10" fmla="*/ 1953 w 8108"/>
              <a:gd name="T11" fmla="*/ 1431 h 4473"/>
              <a:gd name="T12" fmla="*/ 2241 w 8108"/>
              <a:gd name="T13" fmla="*/ 2070 h 4473"/>
              <a:gd name="T14" fmla="*/ 2448 w 8108"/>
              <a:gd name="T15" fmla="*/ 2861 h 4473"/>
              <a:gd name="T16" fmla="*/ 2394 w 8108"/>
              <a:gd name="T17" fmla="*/ 2051 h 4473"/>
              <a:gd name="T18" fmla="*/ 2268 w 8108"/>
              <a:gd name="T19" fmla="*/ 1503 h 4473"/>
              <a:gd name="T20" fmla="*/ 2448 w 8108"/>
              <a:gd name="T21" fmla="*/ 693 h 4473"/>
              <a:gd name="T22" fmla="*/ 2646 w 8108"/>
              <a:gd name="T23" fmla="*/ 1503 h 4473"/>
              <a:gd name="T24" fmla="*/ 3726 w 8108"/>
              <a:gd name="T25" fmla="*/ 2591 h 4473"/>
              <a:gd name="T26" fmla="*/ 3779 w 8108"/>
              <a:gd name="T27" fmla="*/ 3428 h 4473"/>
              <a:gd name="T28" fmla="*/ 4129 w 8108"/>
              <a:gd name="T29" fmla="*/ 4148 h 4473"/>
              <a:gd name="T30" fmla="*/ 4210 w 8108"/>
              <a:gd name="T31" fmla="*/ 3464 h 4473"/>
              <a:gd name="T32" fmla="*/ 4759 w 8108"/>
              <a:gd name="T33" fmla="*/ 2519 h 4473"/>
              <a:gd name="T34" fmla="*/ 4759 w 8108"/>
              <a:gd name="T35" fmla="*/ 1871 h 4473"/>
              <a:gd name="T36" fmla="*/ 4975 w 8108"/>
              <a:gd name="T37" fmla="*/ 1484 h 4473"/>
              <a:gd name="T38" fmla="*/ 4975 w 8108"/>
              <a:gd name="T39" fmla="*/ 1124 h 4473"/>
              <a:gd name="T40" fmla="*/ 5425 w 8108"/>
              <a:gd name="T41" fmla="*/ 990 h 4473"/>
              <a:gd name="T42" fmla="*/ 5749 w 8108"/>
              <a:gd name="T43" fmla="*/ 1484 h 4473"/>
              <a:gd name="T44" fmla="*/ 5587 w 8108"/>
              <a:gd name="T45" fmla="*/ 2519 h 4473"/>
              <a:gd name="T46" fmla="*/ 5821 w 8108"/>
              <a:gd name="T47" fmla="*/ 3077 h 4473"/>
              <a:gd name="T48" fmla="*/ 5686 w 8108"/>
              <a:gd name="T49" fmla="*/ 4472 h 4473"/>
              <a:gd name="T50" fmla="*/ 6442 w 8108"/>
              <a:gd name="T51" fmla="*/ 3428 h 4473"/>
              <a:gd name="T52" fmla="*/ 6613 w 8108"/>
              <a:gd name="T53" fmla="*/ 2267 h 4473"/>
              <a:gd name="T54" fmla="*/ 7666 w 8108"/>
              <a:gd name="T55" fmla="*/ 1277 h 4473"/>
              <a:gd name="T56" fmla="*/ 8107 w 8108"/>
              <a:gd name="T57" fmla="*/ 0 h 4473"/>
              <a:gd name="T58" fmla="*/ 0 w 8108"/>
              <a:gd name="T59" fmla="*/ 0 h 4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108" h="4473">
                <a:moveTo>
                  <a:pt x="0" y="0"/>
                </a:moveTo>
                <a:lnTo>
                  <a:pt x="567" y="531"/>
                </a:lnTo>
                <a:lnTo>
                  <a:pt x="864" y="531"/>
                </a:lnTo>
                <a:lnTo>
                  <a:pt x="1071" y="675"/>
                </a:lnTo>
                <a:lnTo>
                  <a:pt x="1953" y="675"/>
                </a:lnTo>
                <a:lnTo>
                  <a:pt x="1953" y="1431"/>
                </a:lnTo>
                <a:lnTo>
                  <a:pt x="2241" y="2070"/>
                </a:lnTo>
                <a:lnTo>
                  <a:pt x="2448" y="2861"/>
                </a:lnTo>
                <a:lnTo>
                  <a:pt x="2394" y="2051"/>
                </a:lnTo>
                <a:lnTo>
                  <a:pt x="2268" y="1503"/>
                </a:lnTo>
                <a:lnTo>
                  <a:pt x="2448" y="693"/>
                </a:lnTo>
                <a:lnTo>
                  <a:pt x="2646" y="1503"/>
                </a:lnTo>
                <a:lnTo>
                  <a:pt x="3726" y="2591"/>
                </a:lnTo>
                <a:lnTo>
                  <a:pt x="3779" y="3428"/>
                </a:lnTo>
                <a:lnTo>
                  <a:pt x="4129" y="4148"/>
                </a:lnTo>
                <a:lnTo>
                  <a:pt x="4210" y="3464"/>
                </a:lnTo>
                <a:lnTo>
                  <a:pt x="4759" y="2519"/>
                </a:lnTo>
                <a:lnTo>
                  <a:pt x="4759" y="1871"/>
                </a:lnTo>
                <a:lnTo>
                  <a:pt x="4975" y="1484"/>
                </a:lnTo>
                <a:lnTo>
                  <a:pt x="4975" y="1124"/>
                </a:lnTo>
                <a:lnTo>
                  <a:pt x="5425" y="990"/>
                </a:lnTo>
                <a:lnTo>
                  <a:pt x="5749" y="1484"/>
                </a:lnTo>
                <a:lnTo>
                  <a:pt x="5587" y="2519"/>
                </a:lnTo>
                <a:lnTo>
                  <a:pt x="5821" y="3077"/>
                </a:lnTo>
                <a:lnTo>
                  <a:pt x="5686" y="4472"/>
                </a:lnTo>
                <a:lnTo>
                  <a:pt x="6442" y="3428"/>
                </a:lnTo>
                <a:lnTo>
                  <a:pt x="6613" y="2267"/>
                </a:lnTo>
                <a:lnTo>
                  <a:pt x="7666" y="1277"/>
                </a:lnTo>
                <a:lnTo>
                  <a:pt x="8107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42">
            <a:extLst>
              <a:ext uri="{FF2B5EF4-FFF2-40B4-BE49-F238E27FC236}">
                <a16:creationId xmlns:a16="http://schemas.microsoft.com/office/drawing/2014/main" id="{6D9EB48C-F94F-1141-A720-C150BF186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228" y="8572163"/>
            <a:ext cx="614957" cy="377055"/>
          </a:xfrm>
          <a:custGeom>
            <a:avLst/>
            <a:gdLst>
              <a:gd name="T0" fmla="*/ 486 w 604"/>
              <a:gd name="T1" fmla="*/ 368 h 369"/>
              <a:gd name="T2" fmla="*/ 486 w 604"/>
              <a:gd name="T3" fmla="*/ 368 h 369"/>
              <a:gd name="T4" fmla="*/ 225 w 604"/>
              <a:gd name="T5" fmla="*/ 368 h 369"/>
              <a:gd name="T6" fmla="*/ 171 w 604"/>
              <a:gd name="T7" fmla="*/ 324 h 369"/>
              <a:gd name="T8" fmla="*/ 90 w 604"/>
              <a:gd name="T9" fmla="*/ 63 h 369"/>
              <a:gd name="T10" fmla="*/ 27 w 604"/>
              <a:gd name="T11" fmla="*/ 63 h 369"/>
              <a:gd name="T12" fmla="*/ 0 w 604"/>
              <a:gd name="T13" fmla="*/ 26 h 369"/>
              <a:gd name="T14" fmla="*/ 27 w 604"/>
              <a:gd name="T15" fmla="*/ 0 h 369"/>
              <a:gd name="T16" fmla="*/ 117 w 604"/>
              <a:gd name="T17" fmla="*/ 0 h 369"/>
              <a:gd name="T18" fmla="*/ 144 w 604"/>
              <a:gd name="T19" fmla="*/ 17 h 369"/>
              <a:gd name="T20" fmla="*/ 225 w 604"/>
              <a:gd name="T21" fmla="*/ 305 h 369"/>
              <a:gd name="T22" fmla="*/ 225 w 604"/>
              <a:gd name="T23" fmla="*/ 315 h 369"/>
              <a:gd name="T24" fmla="*/ 486 w 604"/>
              <a:gd name="T25" fmla="*/ 315 h 369"/>
              <a:gd name="T26" fmla="*/ 486 w 604"/>
              <a:gd name="T27" fmla="*/ 305 h 369"/>
              <a:gd name="T28" fmla="*/ 531 w 604"/>
              <a:gd name="T29" fmla="*/ 144 h 369"/>
              <a:gd name="T30" fmla="*/ 315 w 604"/>
              <a:gd name="T31" fmla="*/ 144 h 369"/>
              <a:gd name="T32" fmla="*/ 288 w 604"/>
              <a:gd name="T33" fmla="*/ 116 h 369"/>
              <a:gd name="T34" fmla="*/ 315 w 604"/>
              <a:gd name="T35" fmla="*/ 89 h 369"/>
              <a:gd name="T36" fmla="*/ 576 w 604"/>
              <a:gd name="T37" fmla="*/ 89 h 369"/>
              <a:gd name="T38" fmla="*/ 594 w 604"/>
              <a:gd name="T39" fmla="*/ 99 h 369"/>
              <a:gd name="T40" fmla="*/ 603 w 604"/>
              <a:gd name="T41" fmla="*/ 125 h 369"/>
              <a:gd name="T42" fmla="*/ 540 w 604"/>
              <a:gd name="T43" fmla="*/ 324 h 369"/>
              <a:gd name="T44" fmla="*/ 486 w 604"/>
              <a:gd name="T45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4" h="369">
                <a:moveTo>
                  <a:pt x="486" y="368"/>
                </a:moveTo>
                <a:lnTo>
                  <a:pt x="486" y="368"/>
                </a:lnTo>
                <a:cubicBezTo>
                  <a:pt x="225" y="368"/>
                  <a:pt x="225" y="368"/>
                  <a:pt x="225" y="368"/>
                </a:cubicBezTo>
                <a:cubicBezTo>
                  <a:pt x="198" y="368"/>
                  <a:pt x="171" y="350"/>
                  <a:pt x="171" y="324"/>
                </a:cubicBezTo>
                <a:cubicBezTo>
                  <a:pt x="90" y="63"/>
                  <a:pt x="90" y="63"/>
                  <a:pt x="90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6"/>
                </a:cubicBezTo>
                <a:cubicBezTo>
                  <a:pt x="0" y="17"/>
                  <a:pt x="9" y="0"/>
                  <a:pt x="2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44" y="17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25" y="315"/>
                  <a:pt x="225" y="315"/>
                  <a:pt x="225" y="315"/>
                </a:cubicBezTo>
                <a:cubicBezTo>
                  <a:pt x="486" y="315"/>
                  <a:pt x="486" y="315"/>
                  <a:pt x="486" y="315"/>
                </a:cubicBezTo>
                <a:cubicBezTo>
                  <a:pt x="486" y="315"/>
                  <a:pt x="486" y="315"/>
                  <a:pt x="486" y="305"/>
                </a:cubicBezTo>
                <a:cubicBezTo>
                  <a:pt x="531" y="144"/>
                  <a:pt x="531" y="144"/>
                  <a:pt x="531" y="144"/>
                </a:cubicBezTo>
                <a:cubicBezTo>
                  <a:pt x="315" y="144"/>
                  <a:pt x="315" y="144"/>
                  <a:pt x="315" y="144"/>
                </a:cubicBezTo>
                <a:cubicBezTo>
                  <a:pt x="297" y="144"/>
                  <a:pt x="288" y="135"/>
                  <a:pt x="288" y="116"/>
                </a:cubicBezTo>
                <a:cubicBezTo>
                  <a:pt x="288" y="99"/>
                  <a:pt x="297" y="89"/>
                  <a:pt x="315" y="89"/>
                </a:cubicBezTo>
                <a:cubicBezTo>
                  <a:pt x="576" y="89"/>
                  <a:pt x="576" y="89"/>
                  <a:pt x="576" y="89"/>
                </a:cubicBezTo>
                <a:cubicBezTo>
                  <a:pt x="585" y="89"/>
                  <a:pt x="585" y="89"/>
                  <a:pt x="594" y="99"/>
                </a:cubicBezTo>
                <a:cubicBezTo>
                  <a:pt x="603" y="108"/>
                  <a:pt x="603" y="116"/>
                  <a:pt x="603" y="125"/>
                </a:cubicBezTo>
                <a:cubicBezTo>
                  <a:pt x="540" y="324"/>
                  <a:pt x="540" y="324"/>
                  <a:pt x="540" y="324"/>
                </a:cubicBezTo>
                <a:cubicBezTo>
                  <a:pt x="540" y="350"/>
                  <a:pt x="513" y="368"/>
                  <a:pt x="486" y="3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43">
            <a:extLst>
              <a:ext uri="{FF2B5EF4-FFF2-40B4-BE49-F238E27FC236}">
                <a16:creationId xmlns:a16="http://schemas.microsoft.com/office/drawing/2014/main" id="{DA2BCB51-EBEF-6E4E-9B1C-3280C20B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867" y="9012060"/>
            <a:ext cx="121195" cy="121198"/>
          </a:xfrm>
          <a:custGeom>
            <a:avLst/>
            <a:gdLst>
              <a:gd name="T0" fmla="*/ 0 w 118"/>
              <a:gd name="T1" fmla="*/ 53 h 117"/>
              <a:gd name="T2" fmla="*/ 0 w 118"/>
              <a:gd name="T3" fmla="*/ 53 h 117"/>
              <a:gd name="T4" fmla="*/ 54 w 118"/>
              <a:gd name="T5" fmla="*/ 0 h 117"/>
              <a:gd name="T6" fmla="*/ 117 w 118"/>
              <a:gd name="T7" fmla="*/ 53 h 117"/>
              <a:gd name="T8" fmla="*/ 54 w 118"/>
              <a:gd name="T9" fmla="*/ 116 h 117"/>
              <a:gd name="T10" fmla="*/ 0 w 118"/>
              <a:gd name="T11" fmla="*/ 5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7">
                <a:moveTo>
                  <a:pt x="0" y="53"/>
                </a:moveTo>
                <a:lnTo>
                  <a:pt x="0" y="53"/>
                </a:ln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53"/>
                </a:cubicBezTo>
                <a:cubicBezTo>
                  <a:pt x="117" y="89"/>
                  <a:pt x="90" y="116"/>
                  <a:pt x="54" y="116"/>
                </a:cubicBezTo>
                <a:cubicBezTo>
                  <a:pt x="27" y="116"/>
                  <a:pt x="0" y="89"/>
                  <a:pt x="0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44">
            <a:extLst>
              <a:ext uri="{FF2B5EF4-FFF2-40B4-BE49-F238E27FC236}">
                <a16:creationId xmlns:a16="http://schemas.microsoft.com/office/drawing/2014/main" id="{4D223214-463D-9545-90D8-D9749F4C1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057" y="9012060"/>
            <a:ext cx="121195" cy="121198"/>
          </a:xfrm>
          <a:custGeom>
            <a:avLst/>
            <a:gdLst>
              <a:gd name="T0" fmla="*/ 0 w 118"/>
              <a:gd name="T1" fmla="*/ 53 h 117"/>
              <a:gd name="T2" fmla="*/ 0 w 118"/>
              <a:gd name="T3" fmla="*/ 53 h 117"/>
              <a:gd name="T4" fmla="*/ 54 w 118"/>
              <a:gd name="T5" fmla="*/ 0 h 117"/>
              <a:gd name="T6" fmla="*/ 117 w 118"/>
              <a:gd name="T7" fmla="*/ 53 h 117"/>
              <a:gd name="T8" fmla="*/ 54 w 118"/>
              <a:gd name="T9" fmla="*/ 116 h 117"/>
              <a:gd name="T10" fmla="*/ 0 w 118"/>
              <a:gd name="T11" fmla="*/ 5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7">
                <a:moveTo>
                  <a:pt x="0" y="53"/>
                </a:moveTo>
                <a:lnTo>
                  <a:pt x="0" y="53"/>
                </a:ln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53"/>
                </a:cubicBezTo>
                <a:cubicBezTo>
                  <a:pt x="117" y="89"/>
                  <a:pt x="90" y="116"/>
                  <a:pt x="54" y="116"/>
                </a:cubicBezTo>
                <a:cubicBezTo>
                  <a:pt x="27" y="116"/>
                  <a:pt x="0" y="89"/>
                  <a:pt x="0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45">
            <a:extLst>
              <a:ext uri="{FF2B5EF4-FFF2-40B4-BE49-F238E27FC236}">
                <a16:creationId xmlns:a16="http://schemas.microsoft.com/office/drawing/2014/main" id="{0855C40B-3C11-5C4A-A4A2-E3DBEB2F7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112" y="5313333"/>
            <a:ext cx="745132" cy="534162"/>
          </a:xfrm>
          <a:custGeom>
            <a:avLst/>
            <a:gdLst>
              <a:gd name="T0" fmla="*/ 621 w 730"/>
              <a:gd name="T1" fmla="*/ 522 h 523"/>
              <a:gd name="T2" fmla="*/ 621 w 730"/>
              <a:gd name="T3" fmla="*/ 522 h 523"/>
              <a:gd name="T4" fmla="*/ 108 w 730"/>
              <a:gd name="T5" fmla="*/ 522 h 523"/>
              <a:gd name="T6" fmla="*/ 0 w 730"/>
              <a:gd name="T7" fmla="*/ 414 h 523"/>
              <a:gd name="T8" fmla="*/ 0 w 730"/>
              <a:gd name="T9" fmla="*/ 108 h 523"/>
              <a:gd name="T10" fmla="*/ 108 w 730"/>
              <a:gd name="T11" fmla="*/ 0 h 523"/>
              <a:gd name="T12" fmla="*/ 621 w 730"/>
              <a:gd name="T13" fmla="*/ 0 h 523"/>
              <a:gd name="T14" fmla="*/ 729 w 730"/>
              <a:gd name="T15" fmla="*/ 108 h 523"/>
              <a:gd name="T16" fmla="*/ 729 w 730"/>
              <a:gd name="T17" fmla="*/ 414 h 523"/>
              <a:gd name="T18" fmla="*/ 621 w 730"/>
              <a:gd name="T19" fmla="*/ 522 h 523"/>
              <a:gd name="T20" fmla="*/ 108 w 730"/>
              <a:gd name="T21" fmla="*/ 54 h 523"/>
              <a:gd name="T22" fmla="*/ 108 w 730"/>
              <a:gd name="T23" fmla="*/ 54 h 523"/>
              <a:gd name="T24" fmla="*/ 63 w 730"/>
              <a:gd name="T25" fmla="*/ 108 h 523"/>
              <a:gd name="T26" fmla="*/ 63 w 730"/>
              <a:gd name="T27" fmla="*/ 414 h 523"/>
              <a:gd name="T28" fmla="*/ 108 w 730"/>
              <a:gd name="T29" fmla="*/ 468 h 523"/>
              <a:gd name="T30" fmla="*/ 621 w 730"/>
              <a:gd name="T31" fmla="*/ 468 h 523"/>
              <a:gd name="T32" fmla="*/ 666 w 730"/>
              <a:gd name="T33" fmla="*/ 414 h 523"/>
              <a:gd name="T34" fmla="*/ 666 w 730"/>
              <a:gd name="T35" fmla="*/ 108 h 523"/>
              <a:gd name="T36" fmla="*/ 621 w 730"/>
              <a:gd name="T37" fmla="*/ 54 h 523"/>
              <a:gd name="T38" fmla="*/ 108 w 730"/>
              <a:gd name="T39" fmla="*/ 54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0" h="523">
                <a:moveTo>
                  <a:pt x="621" y="522"/>
                </a:moveTo>
                <a:lnTo>
                  <a:pt x="621" y="522"/>
                </a:lnTo>
                <a:cubicBezTo>
                  <a:pt x="108" y="522"/>
                  <a:pt x="108" y="522"/>
                  <a:pt x="108" y="522"/>
                </a:cubicBezTo>
                <a:cubicBezTo>
                  <a:pt x="54" y="522"/>
                  <a:pt x="0" y="477"/>
                  <a:pt x="0" y="414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54" y="0"/>
                  <a:pt x="108" y="0"/>
                </a:cubicBezTo>
                <a:cubicBezTo>
                  <a:pt x="621" y="0"/>
                  <a:pt x="621" y="0"/>
                  <a:pt x="621" y="0"/>
                </a:cubicBezTo>
                <a:cubicBezTo>
                  <a:pt x="675" y="0"/>
                  <a:pt x="729" y="45"/>
                  <a:pt x="729" y="108"/>
                </a:cubicBezTo>
                <a:cubicBezTo>
                  <a:pt x="729" y="414"/>
                  <a:pt x="729" y="414"/>
                  <a:pt x="729" y="414"/>
                </a:cubicBezTo>
                <a:cubicBezTo>
                  <a:pt x="729" y="477"/>
                  <a:pt x="675" y="522"/>
                  <a:pt x="621" y="522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8"/>
                </a:cubicBezTo>
                <a:cubicBezTo>
                  <a:pt x="63" y="414"/>
                  <a:pt x="63" y="414"/>
                  <a:pt x="63" y="414"/>
                </a:cubicBezTo>
                <a:cubicBezTo>
                  <a:pt x="63" y="450"/>
                  <a:pt x="81" y="468"/>
                  <a:pt x="108" y="468"/>
                </a:cubicBezTo>
                <a:cubicBezTo>
                  <a:pt x="621" y="468"/>
                  <a:pt x="621" y="468"/>
                  <a:pt x="621" y="468"/>
                </a:cubicBezTo>
                <a:cubicBezTo>
                  <a:pt x="648" y="468"/>
                  <a:pt x="666" y="450"/>
                  <a:pt x="666" y="414"/>
                </a:cubicBezTo>
                <a:cubicBezTo>
                  <a:pt x="666" y="108"/>
                  <a:pt x="666" y="108"/>
                  <a:pt x="666" y="108"/>
                </a:cubicBezTo>
                <a:cubicBezTo>
                  <a:pt x="666" y="81"/>
                  <a:pt x="648" y="54"/>
                  <a:pt x="621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46">
            <a:extLst>
              <a:ext uri="{FF2B5EF4-FFF2-40B4-BE49-F238E27FC236}">
                <a16:creationId xmlns:a16="http://schemas.microsoft.com/office/drawing/2014/main" id="{04BAC6F1-8A4C-DF44-8226-EBC2CE2D7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9879" y="5465951"/>
            <a:ext cx="157108" cy="219950"/>
          </a:xfrm>
          <a:custGeom>
            <a:avLst/>
            <a:gdLst>
              <a:gd name="T0" fmla="*/ 81 w 154"/>
              <a:gd name="T1" fmla="*/ 216 h 217"/>
              <a:gd name="T2" fmla="*/ 81 w 154"/>
              <a:gd name="T3" fmla="*/ 216 h 217"/>
              <a:gd name="T4" fmla="*/ 27 w 154"/>
              <a:gd name="T5" fmla="*/ 216 h 217"/>
              <a:gd name="T6" fmla="*/ 9 w 154"/>
              <a:gd name="T7" fmla="*/ 198 h 217"/>
              <a:gd name="T8" fmla="*/ 9 w 154"/>
              <a:gd name="T9" fmla="*/ 198 h 217"/>
              <a:gd name="T10" fmla="*/ 27 w 154"/>
              <a:gd name="T11" fmla="*/ 171 h 217"/>
              <a:gd name="T12" fmla="*/ 90 w 154"/>
              <a:gd name="T13" fmla="*/ 171 h 217"/>
              <a:gd name="T14" fmla="*/ 108 w 154"/>
              <a:gd name="T15" fmla="*/ 153 h 217"/>
              <a:gd name="T16" fmla="*/ 90 w 154"/>
              <a:gd name="T17" fmla="*/ 135 h 217"/>
              <a:gd name="T18" fmla="*/ 72 w 154"/>
              <a:gd name="T19" fmla="*/ 135 h 217"/>
              <a:gd name="T20" fmla="*/ 0 w 154"/>
              <a:gd name="T21" fmla="*/ 72 h 217"/>
              <a:gd name="T22" fmla="*/ 63 w 154"/>
              <a:gd name="T23" fmla="*/ 0 h 217"/>
              <a:gd name="T24" fmla="*/ 126 w 154"/>
              <a:gd name="T25" fmla="*/ 0 h 217"/>
              <a:gd name="T26" fmla="*/ 144 w 154"/>
              <a:gd name="T27" fmla="*/ 27 h 217"/>
              <a:gd name="T28" fmla="*/ 144 w 154"/>
              <a:gd name="T29" fmla="*/ 27 h 217"/>
              <a:gd name="T30" fmla="*/ 126 w 154"/>
              <a:gd name="T31" fmla="*/ 45 h 217"/>
              <a:gd name="T32" fmla="*/ 63 w 154"/>
              <a:gd name="T33" fmla="*/ 45 h 217"/>
              <a:gd name="T34" fmla="*/ 45 w 154"/>
              <a:gd name="T35" fmla="*/ 63 h 217"/>
              <a:gd name="T36" fmla="*/ 63 w 154"/>
              <a:gd name="T37" fmla="*/ 90 h 217"/>
              <a:gd name="T38" fmla="*/ 90 w 154"/>
              <a:gd name="T39" fmla="*/ 90 h 217"/>
              <a:gd name="T40" fmla="*/ 153 w 154"/>
              <a:gd name="T41" fmla="*/ 162 h 217"/>
              <a:gd name="T42" fmla="*/ 81 w 154"/>
              <a:gd name="T43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4" h="217">
                <a:moveTo>
                  <a:pt x="81" y="216"/>
                </a:moveTo>
                <a:lnTo>
                  <a:pt x="81" y="216"/>
                </a:lnTo>
                <a:cubicBezTo>
                  <a:pt x="27" y="216"/>
                  <a:pt x="27" y="216"/>
                  <a:pt x="27" y="216"/>
                </a:cubicBezTo>
                <a:cubicBezTo>
                  <a:pt x="18" y="216"/>
                  <a:pt x="9" y="207"/>
                  <a:pt x="9" y="198"/>
                </a:cubicBezTo>
                <a:lnTo>
                  <a:pt x="9" y="198"/>
                </a:lnTo>
                <a:cubicBezTo>
                  <a:pt x="9" y="180"/>
                  <a:pt x="18" y="171"/>
                  <a:pt x="27" y="171"/>
                </a:cubicBezTo>
                <a:cubicBezTo>
                  <a:pt x="90" y="171"/>
                  <a:pt x="90" y="171"/>
                  <a:pt x="90" y="171"/>
                </a:cubicBezTo>
                <a:cubicBezTo>
                  <a:pt x="99" y="171"/>
                  <a:pt x="108" y="162"/>
                  <a:pt x="108" y="153"/>
                </a:cubicBezTo>
                <a:cubicBezTo>
                  <a:pt x="108" y="144"/>
                  <a:pt x="99" y="135"/>
                  <a:pt x="90" y="135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36" y="126"/>
                  <a:pt x="9" y="108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9"/>
                  <a:pt x="144" y="27"/>
                </a:cubicBezTo>
                <a:lnTo>
                  <a:pt x="144" y="27"/>
                </a:lnTo>
                <a:cubicBezTo>
                  <a:pt x="144" y="36"/>
                  <a:pt x="135" y="45"/>
                  <a:pt x="126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54" y="45"/>
                  <a:pt x="45" y="54"/>
                  <a:pt x="45" y="63"/>
                </a:cubicBezTo>
                <a:cubicBezTo>
                  <a:pt x="45" y="81"/>
                  <a:pt x="54" y="90"/>
                  <a:pt x="6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26" y="90"/>
                  <a:pt x="153" y="117"/>
                  <a:pt x="153" y="162"/>
                </a:cubicBezTo>
                <a:cubicBezTo>
                  <a:pt x="144" y="189"/>
                  <a:pt x="117" y="216"/>
                  <a:pt x="81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47">
            <a:extLst>
              <a:ext uri="{FF2B5EF4-FFF2-40B4-BE49-F238E27FC236}">
                <a16:creationId xmlns:a16="http://schemas.microsoft.com/office/drawing/2014/main" id="{1EDABCF6-0F7E-5244-846D-6056FCA38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3744" y="5439018"/>
            <a:ext cx="44887" cy="53865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48">
            <a:extLst>
              <a:ext uri="{FF2B5EF4-FFF2-40B4-BE49-F238E27FC236}">
                <a16:creationId xmlns:a16="http://schemas.microsoft.com/office/drawing/2014/main" id="{6B69EF82-B40F-9641-B1F7-BD521538B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3744" y="5667945"/>
            <a:ext cx="44887" cy="53865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49">
            <a:extLst>
              <a:ext uri="{FF2B5EF4-FFF2-40B4-BE49-F238E27FC236}">
                <a16:creationId xmlns:a16="http://schemas.microsoft.com/office/drawing/2014/main" id="{B6B3AECE-6EB6-9C4E-A403-7A9A39334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2671" y="5394131"/>
            <a:ext cx="85285" cy="67333"/>
          </a:xfrm>
          <a:custGeom>
            <a:avLst/>
            <a:gdLst>
              <a:gd name="T0" fmla="*/ 45 w 82"/>
              <a:gd name="T1" fmla="*/ 0 h 64"/>
              <a:gd name="T2" fmla="*/ 45 w 82"/>
              <a:gd name="T3" fmla="*/ 0 h 64"/>
              <a:gd name="T4" fmla="*/ 18 w 82"/>
              <a:gd name="T5" fmla="*/ 27 h 64"/>
              <a:gd name="T6" fmla="*/ 9 w 82"/>
              <a:gd name="T7" fmla="*/ 54 h 64"/>
              <a:gd name="T8" fmla="*/ 9 w 82"/>
              <a:gd name="T9" fmla="*/ 54 h 64"/>
              <a:gd name="T10" fmla="*/ 36 w 82"/>
              <a:gd name="T11" fmla="*/ 63 h 64"/>
              <a:gd name="T12" fmla="*/ 72 w 82"/>
              <a:gd name="T13" fmla="*/ 36 h 64"/>
              <a:gd name="T14" fmla="*/ 72 w 82"/>
              <a:gd name="T15" fmla="*/ 9 h 64"/>
              <a:gd name="T16" fmla="*/ 72 w 82"/>
              <a:gd name="T17" fmla="*/ 9 h 64"/>
              <a:gd name="T18" fmla="*/ 45 w 82"/>
              <a:gd name="T1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64">
                <a:moveTo>
                  <a:pt x="45" y="0"/>
                </a:moveTo>
                <a:lnTo>
                  <a:pt x="45" y="0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45"/>
                  <a:pt x="9" y="54"/>
                </a:cubicBezTo>
                <a:lnTo>
                  <a:pt x="9" y="54"/>
                </a:lnTo>
                <a:cubicBezTo>
                  <a:pt x="18" y="63"/>
                  <a:pt x="27" y="63"/>
                  <a:pt x="36" y="63"/>
                </a:cubicBezTo>
                <a:cubicBezTo>
                  <a:pt x="72" y="36"/>
                  <a:pt x="72" y="36"/>
                  <a:pt x="72" y="36"/>
                </a:cubicBezTo>
                <a:cubicBezTo>
                  <a:pt x="81" y="36"/>
                  <a:pt x="81" y="18"/>
                  <a:pt x="72" y="9"/>
                </a:cubicBezTo>
                <a:lnTo>
                  <a:pt x="72" y="9"/>
                </a:lnTo>
                <a:cubicBezTo>
                  <a:pt x="72" y="0"/>
                  <a:pt x="54" y="0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50">
            <a:extLst>
              <a:ext uri="{FF2B5EF4-FFF2-40B4-BE49-F238E27FC236}">
                <a16:creationId xmlns:a16="http://schemas.microsoft.com/office/drawing/2014/main" id="{1B1ECCE0-95F2-AA4F-91DC-4E728854B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7887" y="5685900"/>
            <a:ext cx="76307" cy="76307"/>
          </a:xfrm>
          <a:custGeom>
            <a:avLst/>
            <a:gdLst>
              <a:gd name="T0" fmla="*/ 36 w 73"/>
              <a:gd name="T1" fmla="*/ 9 h 73"/>
              <a:gd name="T2" fmla="*/ 36 w 73"/>
              <a:gd name="T3" fmla="*/ 9 h 73"/>
              <a:gd name="T4" fmla="*/ 9 w 73"/>
              <a:gd name="T5" fmla="*/ 27 h 73"/>
              <a:gd name="T6" fmla="*/ 0 w 73"/>
              <a:gd name="T7" fmla="*/ 63 h 73"/>
              <a:gd name="T8" fmla="*/ 0 w 73"/>
              <a:gd name="T9" fmla="*/ 63 h 73"/>
              <a:gd name="T10" fmla="*/ 36 w 73"/>
              <a:gd name="T11" fmla="*/ 63 h 73"/>
              <a:gd name="T12" fmla="*/ 63 w 73"/>
              <a:gd name="T13" fmla="*/ 45 h 73"/>
              <a:gd name="T14" fmla="*/ 72 w 73"/>
              <a:gd name="T15" fmla="*/ 18 h 73"/>
              <a:gd name="T16" fmla="*/ 72 w 73"/>
              <a:gd name="T17" fmla="*/ 18 h 73"/>
              <a:gd name="T18" fmla="*/ 36 w 7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73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54"/>
                  <a:pt x="0" y="63"/>
                </a:cubicBezTo>
                <a:lnTo>
                  <a:pt x="0" y="63"/>
                </a:lnTo>
                <a:cubicBezTo>
                  <a:pt x="9" y="72"/>
                  <a:pt x="27" y="72"/>
                  <a:pt x="36" y="63"/>
                </a:cubicBezTo>
                <a:cubicBezTo>
                  <a:pt x="63" y="45"/>
                  <a:pt x="63" y="45"/>
                  <a:pt x="63" y="45"/>
                </a:cubicBezTo>
                <a:cubicBezTo>
                  <a:pt x="72" y="36"/>
                  <a:pt x="72" y="27"/>
                  <a:pt x="72" y="18"/>
                </a:cubicBezTo>
                <a:lnTo>
                  <a:pt x="72" y="18"/>
                </a:lnTo>
                <a:cubicBezTo>
                  <a:pt x="63" y="9"/>
                  <a:pt x="45" y="0"/>
                  <a:pt x="3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51">
            <a:extLst>
              <a:ext uri="{FF2B5EF4-FFF2-40B4-BE49-F238E27FC236}">
                <a16:creationId xmlns:a16="http://schemas.microsoft.com/office/drawing/2014/main" id="{F80F4A9F-15F2-2B4D-ACA2-1B4C284CA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6401" y="4797129"/>
            <a:ext cx="219947" cy="323190"/>
          </a:xfrm>
          <a:custGeom>
            <a:avLst/>
            <a:gdLst>
              <a:gd name="T0" fmla="*/ 216 w 217"/>
              <a:gd name="T1" fmla="*/ 315 h 316"/>
              <a:gd name="T2" fmla="*/ 216 w 217"/>
              <a:gd name="T3" fmla="*/ 315 h 316"/>
              <a:gd name="T4" fmla="*/ 0 w 217"/>
              <a:gd name="T5" fmla="*/ 315 h 316"/>
              <a:gd name="T6" fmla="*/ 0 w 217"/>
              <a:gd name="T7" fmla="*/ 45 h 316"/>
              <a:gd name="T8" fmla="*/ 45 w 217"/>
              <a:gd name="T9" fmla="*/ 0 h 316"/>
              <a:gd name="T10" fmla="*/ 171 w 217"/>
              <a:gd name="T11" fmla="*/ 0 h 316"/>
              <a:gd name="T12" fmla="*/ 216 w 217"/>
              <a:gd name="T13" fmla="*/ 45 h 316"/>
              <a:gd name="T14" fmla="*/ 216 w 217"/>
              <a:gd name="T15" fmla="*/ 315 h 316"/>
              <a:gd name="T16" fmla="*/ 45 w 217"/>
              <a:gd name="T17" fmla="*/ 270 h 316"/>
              <a:gd name="T18" fmla="*/ 45 w 217"/>
              <a:gd name="T19" fmla="*/ 270 h 316"/>
              <a:gd name="T20" fmla="*/ 171 w 217"/>
              <a:gd name="T21" fmla="*/ 270 h 316"/>
              <a:gd name="T22" fmla="*/ 171 w 217"/>
              <a:gd name="T23" fmla="*/ 45 h 316"/>
              <a:gd name="T24" fmla="*/ 171 w 217"/>
              <a:gd name="T25" fmla="*/ 45 h 316"/>
              <a:gd name="T26" fmla="*/ 45 w 217"/>
              <a:gd name="T27" fmla="*/ 45 h 316"/>
              <a:gd name="T28" fmla="*/ 45 w 217"/>
              <a:gd name="T29" fmla="*/ 45 h 316"/>
              <a:gd name="T30" fmla="*/ 45 w 217"/>
              <a:gd name="T31" fmla="*/ 27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316">
                <a:moveTo>
                  <a:pt x="216" y="315"/>
                </a:moveTo>
                <a:lnTo>
                  <a:pt x="216" y="315"/>
                </a:lnTo>
                <a:cubicBezTo>
                  <a:pt x="0" y="315"/>
                  <a:pt x="0" y="315"/>
                  <a:pt x="0" y="31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18" y="0"/>
                  <a:pt x="45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98" y="0"/>
                  <a:pt x="216" y="27"/>
                  <a:pt x="216" y="45"/>
                </a:cubicBezTo>
                <a:lnTo>
                  <a:pt x="216" y="315"/>
                </a:lnTo>
                <a:close/>
                <a:moveTo>
                  <a:pt x="45" y="270"/>
                </a:moveTo>
                <a:lnTo>
                  <a:pt x="45" y="270"/>
                </a:lnTo>
                <a:cubicBezTo>
                  <a:pt x="171" y="270"/>
                  <a:pt x="171" y="270"/>
                  <a:pt x="171" y="270"/>
                </a:cubicBezTo>
                <a:cubicBezTo>
                  <a:pt x="171" y="45"/>
                  <a:pt x="171" y="45"/>
                  <a:pt x="171" y="45"/>
                </a:cubicBezTo>
                <a:lnTo>
                  <a:pt x="171" y="45"/>
                </a:lnTo>
                <a:cubicBezTo>
                  <a:pt x="45" y="45"/>
                  <a:pt x="45" y="45"/>
                  <a:pt x="45" y="45"/>
                </a:cubicBezTo>
                <a:lnTo>
                  <a:pt x="45" y="45"/>
                </a:lnTo>
                <a:lnTo>
                  <a:pt x="45" y="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52">
            <a:extLst>
              <a:ext uri="{FF2B5EF4-FFF2-40B4-BE49-F238E27FC236}">
                <a16:creationId xmlns:a16="http://schemas.microsoft.com/office/drawing/2014/main" id="{E5E92860-5D9C-CC47-B9C1-A935F9202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406" y="4716331"/>
            <a:ext cx="650870" cy="412965"/>
          </a:xfrm>
          <a:custGeom>
            <a:avLst/>
            <a:gdLst>
              <a:gd name="T0" fmla="*/ 567 w 640"/>
              <a:gd name="T1" fmla="*/ 405 h 406"/>
              <a:gd name="T2" fmla="*/ 567 w 640"/>
              <a:gd name="T3" fmla="*/ 405 h 406"/>
              <a:gd name="T4" fmla="*/ 72 w 640"/>
              <a:gd name="T5" fmla="*/ 405 h 406"/>
              <a:gd name="T6" fmla="*/ 0 w 640"/>
              <a:gd name="T7" fmla="*/ 333 h 406"/>
              <a:gd name="T8" fmla="*/ 0 w 640"/>
              <a:gd name="T9" fmla="*/ 72 h 406"/>
              <a:gd name="T10" fmla="*/ 27 w 640"/>
              <a:gd name="T11" fmla="*/ 45 h 406"/>
              <a:gd name="T12" fmla="*/ 27 w 640"/>
              <a:gd name="T13" fmla="*/ 45 h 406"/>
              <a:gd name="T14" fmla="*/ 63 w 640"/>
              <a:gd name="T15" fmla="*/ 72 h 406"/>
              <a:gd name="T16" fmla="*/ 63 w 640"/>
              <a:gd name="T17" fmla="*/ 333 h 406"/>
              <a:gd name="T18" fmla="*/ 72 w 640"/>
              <a:gd name="T19" fmla="*/ 342 h 406"/>
              <a:gd name="T20" fmla="*/ 567 w 640"/>
              <a:gd name="T21" fmla="*/ 342 h 406"/>
              <a:gd name="T22" fmla="*/ 576 w 640"/>
              <a:gd name="T23" fmla="*/ 333 h 406"/>
              <a:gd name="T24" fmla="*/ 576 w 640"/>
              <a:gd name="T25" fmla="*/ 0 h 406"/>
              <a:gd name="T26" fmla="*/ 639 w 640"/>
              <a:gd name="T27" fmla="*/ 0 h 406"/>
              <a:gd name="T28" fmla="*/ 639 w 640"/>
              <a:gd name="T29" fmla="*/ 333 h 406"/>
              <a:gd name="T30" fmla="*/ 567 w 640"/>
              <a:gd name="T31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0" h="406">
                <a:moveTo>
                  <a:pt x="567" y="405"/>
                </a:moveTo>
                <a:lnTo>
                  <a:pt x="567" y="405"/>
                </a:lnTo>
                <a:cubicBezTo>
                  <a:pt x="72" y="405"/>
                  <a:pt x="72" y="405"/>
                  <a:pt x="72" y="405"/>
                </a:cubicBezTo>
                <a:cubicBezTo>
                  <a:pt x="36" y="405"/>
                  <a:pt x="0" y="369"/>
                  <a:pt x="0" y="33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3"/>
                  <a:pt x="18" y="45"/>
                  <a:pt x="27" y="45"/>
                </a:cubicBezTo>
                <a:lnTo>
                  <a:pt x="27" y="45"/>
                </a:lnTo>
                <a:cubicBezTo>
                  <a:pt x="45" y="45"/>
                  <a:pt x="63" y="63"/>
                  <a:pt x="63" y="72"/>
                </a:cubicBezTo>
                <a:cubicBezTo>
                  <a:pt x="63" y="333"/>
                  <a:pt x="63" y="333"/>
                  <a:pt x="63" y="333"/>
                </a:cubicBezTo>
                <a:cubicBezTo>
                  <a:pt x="63" y="342"/>
                  <a:pt x="63" y="342"/>
                  <a:pt x="72" y="342"/>
                </a:cubicBezTo>
                <a:cubicBezTo>
                  <a:pt x="567" y="342"/>
                  <a:pt x="567" y="342"/>
                  <a:pt x="567" y="342"/>
                </a:cubicBezTo>
                <a:cubicBezTo>
                  <a:pt x="576" y="342"/>
                  <a:pt x="576" y="342"/>
                  <a:pt x="576" y="333"/>
                </a:cubicBezTo>
                <a:cubicBezTo>
                  <a:pt x="576" y="0"/>
                  <a:pt x="576" y="0"/>
                  <a:pt x="576" y="0"/>
                </a:cubicBezTo>
                <a:cubicBezTo>
                  <a:pt x="639" y="0"/>
                  <a:pt x="639" y="0"/>
                  <a:pt x="639" y="0"/>
                </a:cubicBezTo>
                <a:cubicBezTo>
                  <a:pt x="639" y="333"/>
                  <a:pt x="639" y="333"/>
                  <a:pt x="639" y="333"/>
                </a:cubicBezTo>
                <a:cubicBezTo>
                  <a:pt x="639" y="369"/>
                  <a:pt x="603" y="405"/>
                  <a:pt x="567" y="4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53">
            <a:extLst>
              <a:ext uri="{FF2B5EF4-FFF2-40B4-BE49-F238E27FC236}">
                <a16:creationId xmlns:a16="http://schemas.microsoft.com/office/drawing/2014/main" id="{B37A58DC-4555-754D-BA9A-F029565A6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9519" y="4451494"/>
            <a:ext cx="736154" cy="305235"/>
          </a:xfrm>
          <a:custGeom>
            <a:avLst/>
            <a:gdLst>
              <a:gd name="T0" fmla="*/ 612 w 721"/>
              <a:gd name="T1" fmla="*/ 297 h 298"/>
              <a:gd name="T2" fmla="*/ 612 w 721"/>
              <a:gd name="T3" fmla="*/ 297 h 298"/>
              <a:gd name="T4" fmla="*/ 522 w 721"/>
              <a:gd name="T5" fmla="*/ 261 h 298"/>
              <a:gd name="T6" fmla="*/ 441 w 721"/>
              <a:gd name="T7" fmla="*/ 297 h 298"/>
              <a:gd name="T8" fmla="*/ 360 w 721"/>
              <a:gd name="T9" fmla="*/ 261 h 298"/>
              <a:gd name="T10" fmla="*/ 279 w 721"/>
              <a:gd name="T11" fmla="*/ 297 h 298"/>
              <a:gd name="T12" fmla="*/ 189 w 721"/>
              <a:gd name="T13" fmla="*/ 261 h 298"/>
              <a:gd name="T14" fmla="*/ 99 w 721"/>
              <a:gd name="T15" fmla="*/ 297 h 298"/>
              <a:gd name="T16" fmla="*/ 0 w 721"/>
              <a:gd name="T17" fmla="*/ 180 h 298"/>
              <a:gd name="T18" fmla="*/ 0 w 721"/>
              <a:gd name="T19" fmla="*/ 171 h 298"/>
              <a:gd name="T20" fmla="*/ 90 w 721"/>
              <a:gd name="T21" fmla="*/ 27 h 298"/>
              <a:gd name="T22" fmla="*/ 144 w 721"/>
              <a:gd name="T23" fmla="*/ 0 h 298"/>
              <a:gd name="T24" fmla="*/ 576 w 721"/>
              <a:gd name="T25" fmla="*/ 0 h 298"/>
              <a:gd name="T26" fmla="*/ 576 w 721"/>
              <a:gd name="T27" fmla="*/ 0 h 298"/>
              <a:gd name="T28" fmla="*/ 621 w 721"/>
              <a:gd name="T29" fmla="*/ 27 h 298"/>
              <a:gd name="T30" fmla="*/ 720 w 721"/>
              <a:gd name="T31" fmla="*/ 171 h 298"/>
              <a:gd name="T32" fmla="*/ 720 w 721"/>
              <a:gd name="T33" fmla="*/ 180 h 298"/>
              <a:gd name="T34" fmla="*/ 612 w 721"/>
              <a:gd name="T35" fmla="*/ 297 h 298"/>
              <a:gd name="T36" fmla="*/ 522 w 721"/>
              <a:gd name="T37" fmla="*/ 180 h 298"/>
              <a:gd name="T38" fmla="*/ 522 w 721"/>
              <a:gd name="T39" fmla="*/ 180 h 298"/>
              <a:gd name="T40" fmla="*/ 522 w 721"/>
              <a:gd name="T41" fmla="*/ 180 h 298"/>
              <a:gd name="T42" fmla="*/ 558 w 721"/>
              <a:gd name="T43" fmla="*/ 207 h 298"/>
              <a:gd name="T44" fmla="*/ 612 w 721"/>
              <a:gd name="T45" fmla="*/ 234 h 298"/>
              <a:gd name="T46" fmla="*/ 666 w 721"/>
              <a:gd name="T47" fmla="*/ 189 h 298"/>
              <a:gd name="T48" fmla="*/ 576 w 721"/>
              <a:gd name="T49" fmla="*/ 54 h 298"/>
              <a:gd name="T50" fmla="*/ 144 w 721"/>
              <a:gd name="T51" fmla="*/ 54 h 298"/>
              <a:gd name="T52" fmla="*/ 144 w 721"/>
              <a:gd name="T53" fmla="*/ 54 h 298"/>
              <a:gd name="T54" fmla="*/ 54 w 721"/>
              <a:gd name="T55" fmla="*/ 189 h 298"/>
              <a:gd name="T56" fmla="*/ 108 w 721"/>
              <a:gd name="T57" fmla="*/ 234 h 298"/>
              <a:gd name="T58" fmla="*/ 162 w 721"/>
              <a:gd name="T59" fmla="*/ 207 h 298"/>
              <a:gd name="T60" fmla="*/ 189 w 721"/>
              <a:gd name="T61" fmla="*/ 180 h 298"/>
              <a:gd name="T62" fmla="*/ 189 w 721"/>
              <a:gd name="T63" fmla="*/ 180 h 298"/>
              <a:gd name="T64" fmla="*/ 225 w 721"/>
              <a:gd name="T65" fmla="*/ 207 h 298"/>
              <a:gd name="T66" fmla="*/ 279 w 721"/>
              <a:gd name="T67" fmla="*/ 234 h 298"/>
              <a:gd name="T68" fmla="*/ 324 w 721"/>
              <a:gd name="T69" fmla="*/ 207 h 298"/>
              <a:gd name="T70" fmla="*/ 360 w 721"/>
              <a:gd name="T71" fmla="*/ 180 h 298"/>
              <a:gd name="T72" fmla="*/ 360 w 721"/>
              <a:gd name="T73" fmla="*/ 180 h 298"/>
              <a:gd name="T74" fmla="*/ 396 w 721"/>
              <a:gd name="T75" fmla="*/ 207 h 298"/>
              <a:gd name="T76" fmla="*/ 441 w 721"/>
              <a:gd name="T77" fmla="*/ 234 h 298"/>
              <a:gd name="T78" fmla="*/ 495 w 721"/>
              <a:gd name="T79" fmla="*/ 207 h 298"/>
              <a:gd name="T80" fmla="*/ 522 w 721"/>
              <a:gd name="T81" fmla="*/ 18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1" h="298">
                <a:moveTo>
                  <a:pt x="612" y="297"/>
                </a:moveTo>
                <a:lnTo>
                  <a:pt x="612" y="297"/>
                </a:lnTo>
                <a:cubicBezTo>
                  <a:pt x="576" y="297"/>
                  <a:pt x="549" y="279"/>
                  <a:pt x="522" y="261"/>
                </a:cubicBezTo>
                <a:cubicBezTo>
                  <a:pt x="504" y="279"/>
                  <a:pt x="477" y="297"/>
                  <a:pt x="441" y="297"/>
                </a:cubicBezTo>
                <a:cubicBezTo>
                  <a:pt x="414" y="297"/>
                  <a:pt x="378" y="279"/>
                  <a:pt x="360" y="261"/>
                </a:cubicBezTo>
                <a:cubicBezTo>
                  <a:pt x="342" y="279"/>
                  <a:pt x="306" y="297"/>
                  <a:pt x="279" y="297"/>
                </a:cubicBezTo>
                <a:cubicBezTo>
                  <a:pt x="243" y="297"/>
                  <a:pt x="216" y="279"/>
                  <a:pt x="189" y="261"/>
                </a:cubicBezTo>
                <a:cubicBezTo>
                  <a:pt x="171" y="279"/>
                  <a:pt x="135" y="297"/>
                  <a:pt x="99" y="297"/>
                </a:cubicBezTo>
                <a:cubicBezTo>
                  <a:pt x="45" y="288"/>
                  <a:pt x="0" y="243"/>
                  <a:pt x="0" y="180"/>
                </a:cubicBezTo>
                <a:cubicBezTo>
                  <a:pt x="0" y="171"/>
                  <a:pt x="0" y="171"/>
                  <a:pt x="0" y="171"/>
                </a:cubicBezTo>
                <a:cubicBezTo>
                  <a:pt x="90" y="27"/>
                  <a:pt x="90" y="27"/>
                  <a:pt x="90" y="27"/>
                </a:cubicBezTo>
                <a:cubicBezTo>
                  <a:pt x="108" y="9"/>
                  <a:pt x="126" y="0"/>
                  <a:pt x="144" y="0"/>
                </a:cubicBezTo>
                <a:cubicBezTo>
                  <a:pt x="576" y="0"/>
                  <a:pt x="576" y="0"/>
                  <a:pt x="576" y="0"/>
                </a:cubicBezTo>
                <a:lnTo>
                  <a:pt x="576" y="0"/>
                </a:lnTo>
                <a:cubicBezTo>
                  <a:pt x="594" y="0"/>
                  <a:pt x="612" y="9"/>
                  <a:pt x="621" y="27"/>
                </a:cubicBezTo>
                <a:cubicBezTo>
                  <a:pt x="720" y="171"/>
                  <a:pt x="720" y="171"/>
                  <a:pt x="720" y="171"/>
                </a:cubicBezTo>
                <a:cubicBezTo>
                  <a:pt x="720" y="180"/>
                  <a:pt x="720" y="180"/>
                  <a:pt x="720" y="180"/>
                </a:cubicBezTo>
                <a:cubicBezTo>
                  <a:pt x="720" y="243"/>
                  <a:pt x="675" y="288"/>
                  <a:pt x="612" y="297"/>
                </a:cubicBezTo>
                <a:close/>
                <a:moveTo>
                  <a:pt x="522" y="180"/>
                </a:moveTo>
                <a:lnTo>
                  <a:pt x="522" y="180"/>
                </a:lnTo>
                <a:lnTo>
                  <a:pt x="522" y="180"/>
                </a:lnTo>
                <a:cubicBezTo>
                  <a:pt x="540" y="180"/>
                  <a:pt x="549" y="189"/>
                  <a:pt x="558" y="207"/>
                </a:cubicBezTo>
                <a:cubicBezTo>
                  <a:pt x="567" y="225"/>
                  <a:pt x="585" y="243"/>
                  <a:pt x="612" y="234"/>
                </a:cubicBezTo>
                <a:cubicBezTo>
                  <a:pt x="639" y="234"/>
                  <a:pt x="657" y="216"/>
                  <a:pt x="666" y="189"/>
                </a:cubicBezTo>
                <a:cubicBezTo>
                  <a:pt x="576" y="54"/>
                  <a:pt x="576" y="54"/>
                  <a:pt x="576" y="54"/>
                </a:cubicBezTo>
                <a:cubicBezTo>
                  <a:pt x="144" y="54"/>
                  <a:pt x="144" y="54"/>
                  <a:pt x="144" y="54"/>
                </a:cubicBezTo>
                <a:lnTo>
                  <a:pt x="144" y="54"/>
                </a:lnTo>
                <a:cubicBezTo>
                  <a:pt x="54" y="189"/>
                  <a:pt x="54" y="189"/>
                  <a:pt x="54" y="189"/>
                </a:cubicBezTo>
                <a:cubicBezTo>
                  <a:pt x="54" y="216"/>
                  <a:pt x="81" y="234"/>
                  <a:pt x="108" y="234"/>
                </a:cubicBezTo>
                <a:cubicBezTo>
                  <a:pt x="126" y="234"/>
                  <a:pt x="153" y="225"/>
                  <a:pt x="162" y="207"/>
                </a:cubicBezTo>
                <a:cubicBezTo>
                  <a:pt x="162" y="189"/>
                  <a:pt x="180" y="180"/>
                  <a:pt x="189" y="180"/>
                </a:cubicBezTo>
                <a:lnTo>
                  <a:pt x="189" y="180"/>
                </a:lnTo>
                <a:cubicBezTo>
                  <a:pt x="207" y="180"/>
                  <a:pt x="216" y="189"/>
                  <a:pt x="225" y="207"/>
                </a:cubicBezTo>
                <a:cubicBezTo>
                  <a:pt x="234" y="225"/>
                  <a:pt x="252" y="234"/>
                  <a:pt x="279" y="234"/>
                </a:cubicBezTo>
                <a:cubicBezTo>
                  <a:pt x="297" y="234"/>
                  <a:pt x="315" y="225"/>
                  <a:pt x="324" y="207"/>
                </a:cubicBezTo>
                <a:cubicBezTo>
                  <a:pt x="333" y="189"/>
                  <a:pt x="342" y="180"/>
                  <a:pt x="360" y="180"/>
                </a:cubicBezTo>
                <a:lnTo>
                  <a:pt x="360" y="180"/>
                </a:lnTo>
                <a:cubicBezTo>
                  <a:pt x="369" y="180"/>
                  <a:pt x="387" y="189"/>
                  <a:pt x="396" y="207"/>
                </a:cubicBezTo>
                <a:cubicBezTo>
                  <a:pt x="405" y="225"/>
                  <a:pt x="423" y="234"/>
                  <a:pt x="441" y="234"/>
                </a:cubicBezTo>
                <a:cubicBezTo>
                  <a:pt x="459" y="234"/>
                  <a:pt x="486" y="225"/>
                  <a:pt x="495" y="207"/>
                </a:cubicBezTo>
                <a:cubicBezTo>
                  <a:pt x="495" y="189"/>
                  <a:pt x="513" y="180"/>
                  <a:pt x="522" y="18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54">
            <a:extLst>
              <a:ext uri="{FF2B5EF4-FFF2-40B4-BE49-F238E27FC236}">
                <a16:creationId xmlns:a16="http://schemas.microsoft.com/office/drawing/2014/main" id="{4AD04907-B227-F34C-8E5F-0BA277DD5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53" y="11198081"/>
            <a:ext cx="201992" cy="35910"/>
          </a:xfrm>
          <a:custGeom>
            <a:avLst/>
            <a:gdLst>
              <a:gd name="T0" fmla="*/ 198 w 199"/>
              <a:gd name="T1" fmla="*/ 36 h 37"/>
              <a:gd name="T2" fmla="*/ 0 w 199"/>
              <a:gd name="T3" fmla="*/ 36 h 37"/>
              <a:gd name="T4" fmla="*/ 0 w 199"/>
              <a:gd name="T5" fmla="*/ 0 h 37"/>
              <a:gd name="T6" fmla="*/ 198 w 199"/>
              <a:gd name="T7" fmla="*/ 0 h 37"/>
              <a:gd name="T8" fmla="*/ 198 w 19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37">
                <a:moveTo>
                  <a:pt x="198" y="36"/>
                </a:moveTo>
                <a:lnTo>
                  <a:pt x="0" y="36"/>
                </a:lnTo>
                <a:lnTo>
                  <a:pt x="0" y="0"/>
                </a:lnTo>
                <a:lnTo>
                  <a:pt x="198" y="0"/>
                </a:lnTo>
                <a:lnTo>
                  <a:pt x="198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55">
            <a:extLst>
              <a:ext uri="{FF2B5EF4-FFF2-40B4-BE49-F238E27FC236}">
                <a16:creationId xmlns:a16="http://schemas.microsoft.com/office/drawing/2014/main" id="{EA577281-B8DA-B843-83BE-051424012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5673" y="11072396"/>
            <a:ext cx="193017" cy="359100"/>
          </a:xfrm>
          <a:custGeom>
            <a:avLst/>
            <a:gdLst>
              <a:gd name="T0" fmla="*/ 81 w 190"/>
              <a:gd name="T1" fmla="*/ 0 h 352"/>
              <a:gd name="T2" fmla="*/ 81 w 190"/>
              <a:gd name="T3" fmla="*/ 0 h 352"/>
              <a:gd name="T4" fmla="*/ 0 w 190"/>
              <a:gd name="T5" fmla="*/ 0 h 352"/>
              <a:gd name="T6" fmla="*/ 0 w 190"/>
              <a:gd name="T7" fmla="*/ 45 h 352"/>
              <a:gd name="T8" fmla="*/ 54 w 190"/>
              <a:gd name="T9" fmla="*/ 45 h 352"/>
              <a:gd name="T10" fmla="*/ 72 w 190"/>
              <a:gd name="T11" fmla="*/ 54 h 352"/>
              <a:gd name="T12" fmla="*/ 144 w 190"/>
              <a:gd name="T13" fmla="*/ 135 h 352"/>
              <a:gd name="T14" fmla="*/ 144 w 190"/>
              <a:gd name="T15" fmla="*/ 306 h 352"/>
              <a:gd name="T16" fmla="*/ 36 w 190"/>
              <a:gd name="T17" fmla="*/ 306 h 352"/>
              <a:gd name="T18" fmla="*/ 36 w 190"/>
              <a:gd name="T19" fmla="*/ 324 h 352"/>
              <a:gd name="T20" fmla="*/ 27 w 190"/>
              <a:gd name="T21" fmla="*/ 351 h 352"/>
              <a:gd name="T22" fmla="*/ 144 w 190"/>
              <a:gd name="T23" fmla="*/ 351 h 352"/>
              <a:gd name="T24" fmla="*/ 189 w 190"/>
              <a:gd name="T25" fmla="*/ 306 h 352"/>
              <a:gd name="T26" fmla="*/ 189 w 190"/>
              <a:gd name="T27" fmla="*/ 126 h 352"/>
              <a:gd name="T28" fmla="*/ 189 w 190"/>
              <a:gd name="T29" fmla="*/ 117 h 352"/>
              <a:gd name="T30" fmla="*/ 99 w 190"/>
              <a:gd name="T31" fmla="*/ 9 h 352"/>
              <a:gd name="T32" fmla="*/ 81 w 190"/>
              <a:gd name="T33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0" h="352">
                <a:moveTo>
                  <a:pt x="81" y="0"/>
                </a:moveTo>
                <a:lnTo>
                  <a:pt x="81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72" y="45"/>
                  <a:pt x="72" y="54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306"/>
                  <a:pt x="144" y="306"/>
                  <a:pt x="144" y="306"/>
                </a:cubicBezTo>
                <a:cubicBezTo>
                  <a:pt x="36" y="306"/>
                  <a:pt x="36" y="306"/>
                  <a:pt x="36" y="306"/>
                </a:cubicBezTo>
                <a:cubicBezTo>
                  <a:pt x="36" y="315"/>
                  <a:pt x="36" y="324"/>
                  <a:pt x="36" y="324"/>
                </a:cubicBezTo>
                <a:cubicBezTo>
                  <a:pt x="36" y="333"/>
                  <a:pt x="36" y="342"/>
                  <a:pt x="27" y="351"/>
                </a:cubicBezTo>
                <a:cubicBezTo>
                  <a:pt x="144" y="351"/>
                  <a:pt x="144" y="351"/>
                  <a:pt x="144" y="351"/>
                </a:cubicBezTo>
                <a:cubicBezTo>
                  <a:pt x="171" y="351"/>
                  <a:pt x="189" y="333"/>
                  <a:pt x="189" y="306"/>
                </a:cubicBezTo>
                <a:cubicBezTo>
                  <a:pt x="189" y="126"/>
                  <a:pt x="189" y="126"/>
                  <a:pt x="189" y="126"/>
                </a:cubicBezTo>
                <a:cubicBezTo>
                  <a:pt x="189" y="117"/>
                  <a:pt x="189" y="117"/>
                  <a:pt x="189" y="117"/>
                </a:cubicBezTo>
                <a:cubicBezTo>
                  <a:pt x="99" y="9"/>
                  <a:pt x="99" y="9"/>
                  <a:pt x="99" y="9"/>
                </a:cubicBezTo>
                <a:cubicBezTo>
                  <a:pt x="90" y="0"/>
                  <a:pt x="81" y="0"/>
                  <a:pt x="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56">
            <a:extLst>
              <a:ext uri="{FF2B5EF4-FFF2-40B4-BE49-F238E27FC236}">
                <a16:creationId xmlns:a16="http://schemas.microsoft.com/office/drawing/2014/main" id="{24C49E43-531E-0D4A-B032-A4F61BAC7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9416" y="11382118"/>
            <a:ext cx="228927" cy="53865"/>
          </a:xfrm>
          <a:custGeom>
            <a:avLst/>
            <a:gdLst>
              <a:gd name="T0" fmla="*/ 216 w 226"/>
              <a:gd name="T1" fmla="*/ 0 h 55"/>
              <a:gd name="T2" fmla="*/ 216 w 226"/>
              <a:gd name="T3" fmla="*/ 0 h 55"/>
              <a:gd name="T4" fmla="*/ 9 w 226"/>
              <a:gd name="T5" fmla="*/ 0 h 55"/>
              <a:gd name="T6" fmla="*/ 18 w 226"/>
              <a:gd name="T7" fmla="*/ 18 h 55"/>
              <a:gd name="T8" fmla="*/ 0 w 226"/>
              <a:gd name="T9" fmla="*/ 54 h 55"/>
              <a:gd name="T10" fmla="*/ 225 w 226"/>
              <a:gd name="T11" fmla="*/ 54 h 55"/>
              <a:gd name="T12" fmla="*/ 216 w 226"/>
              <a:gd name="T13" fmla="*/ 18 h 55"/>
              <a:gd name="T14" fmla="*/ 216 w 226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55">
                <a:moveTo>
                  <a:pt x="216" y="0"/>
                </a:moveTo>
                <a:lnTo>
                  <a:pt x="216" y="0"/>
                </a:lnTo>
                <a:cubicBezTo>
                  <a:pt x="9" y="0"/>
                  <a:pt x="9" y="0"/>
                  <a:pt x="9" y="0"/>
                </a:cubicBezTo>
                <a:cubicBezTo>
                  <a:pt x="9" y="0"/>
                  <a:pt x="18" y="9"/>
                  <a:pt x="18" y="18"/>
                </a:cubicBezTo>
                <a:cubicBezTo>
                  <a:pt x="18" y="36"/>
                  <a:pt x="9" y="45"/>
                  <a:pt x="0" y="54"/>
                </a:cubicBezTo>
                <a:cubicBezTo>
                  <a:pt x="225" y="54"/>
                  <a:pt x="225" y="54"/>
                  <a:pt x="225" y="54"/>
                </a:cubicBezTo>
                <a:cubicBezTo>
                  <a:pt x="216" y="45"/>
                  <a:pt x="216" y="36"/>
                  <a:pt x="216" y="18"/>
                </a:cubicBezTo>
                <a:cubicBezTo>
                  <a:pt x="216" y="9"/>
                  <a:pt x="216" y="0"/>
                  <a:pt x="21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57">
            <a:extLst>
              <a:ext uri="{FF2B5EF4-FFF2-40B4-BE49-F238E27FC236}">
                <a16:creationId xmlns:a16="http://schemas.microsoft.com/office/drawing/2014/main" id="{E98F27B7-B3E5-5F4A-B0C7-4A91110A9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581" y="10960176"/>
            <a:ext cx="561092" cy="395010"/>
          </a:xfrm>
          <a:custGeom>
            <a:avLst/>
            <a:gdLst>
              <a:gd name="T0" fmla="*/ 531 w 550"/>
              <a:gd name="T1" fmla="*/ 378 h 388"/>
              <a:gd name="T2" fmla="*/ 531 w 550"/>
              <a:gd name="T3" fmla="*/ 378 h 388"/>
              <a:gd name="T4" fmla="*/ 549 w 550"/>
              <a:gd name="T5" fmla="*/ 387 h 388"/>
              <a:gd name="T6" fmla="*/ 549 w 550"/>
              <a:gd name="T7" fmla="*/ 153 h 388"/>
              <a:gd name="T8" fmla="*/ 549 w 550"/>
              <a:gd name="T9" fmla="*/ 108 h 388"/>
              <a:gd name="T10" fmla="*/ 549 w 550"/>
              <a:gd name="T11" fmla="*/ 54 h 388"/>
              <a:gd name="T12" fmla="*/ 495 w 550"/>
              <a:gd name="T13" fmla="*/ 0 h 388"/>
              <a:gd name="T14" fmla="*/ 36 w 550"/>
              <a:gd name="T15" fmla="*/ 0 h 388"/>
              <a:gd name="T16" fmla="*/ 0 w 550"/>
              <a:gd name="T17" fmla="*/ 27 h 388"/>
              <a:gd name="T18" fmla="*/ 36 w 550"/>
              <a:gd name="T19" fmla="*/ 54 h 388"/>
              <a:gd name="T20" fmla="*/ 495 w 550"/>
              <a:gd name="T21" fmla="*/ 54 h 388"/>
              <a:gd name="T22" fmla="*/ 495 w 550"/>
              <a:gd name="T23" fmla="*/ 387 h 388"/>
              <a:gd name="T24" fmla="*/ 531 w 550"/>
              <a:gd name="T25" fmla="*/ 37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0" h="388">
                <a:moveTo>
                  <a:pt x="531" y="378"/>
                </a:moveTo>
                <a:lnTo>
                  <a:pt x="531" y="378"/>
                </a:lnTo>
                <a:cubicBezTo>
                  <a:pt x="540" y="378"/>
                  <a:pt x="549" y="378"/>
                  <a:pt x="549" y="387"/>
                </a:cubicBezTo>
                <a:cubicBezTo>
                  <a:pt x="549" y="153"/>
                  <a:pt x="549" y="153"/>
                  <a:pt x="549" y="153"/>
                </a:cubicBezTo>
                <a:cubicBezTo>
                  <a:pt x="549" y="108"/>
                  <a:pt x="549" y="108"/>
                  <a:pt x="549" y="108"/>
                </a:cubicBezTo>
                <a:cubicBezTo>
                  <a:pt x="549" y="54"/>
                  <a:pt x="549" y="54"/>
                  <a:pt x="549" y="54"/>
                </a:cubicBezTo>
                <a:cubicBezTo>
                  <a:pt x="549" y="27"/>
                  <a:pt x="531" y="0"/>
                  <a:pt x="49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45"/>
                  <a:pt x="18" y="54"/>
                  <a:pt x="36" y="54"/>
                </a:cubicBezTo>
                <a:cubicBezTo>
                  <a:pt x="495" y="54"/>
                  <a:pt x="495" y="54"/>
                  <a:pt x="495" y="54"/>
                </a:cubicBezTo>
                <a:cubicBezTo>
                  <a:pt x="495" y="387"/>
                  <a:pt x="495" y="387"/>
                  <a:pt x="495" y="387"/>
                </a:cubicBezTo>
                <a:cubicBezTo>
                  <a:pt x="504" y="387"/>
                  <a:pt x="513" y="378"/>
                  <a:pt x="531" y="3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58">
            <a:extLst>
              <a:ext uri="{FF2B5EF4-FFF2-40B4-BE49-F238E27FC236}">
                <a16:creationId xmlns:a16="http://schemas.microsoft.com/office/drawing/2014/main" id="{F78976D6-4551-874D-B5AB-59EB21F13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424" y="11180126"/>
            <a:ext cx="112217" cy="255857"/>
          </a:xfrm>
          <a:custGeom>
            <a:avLst/>
            <a:gdLst>
              <a:gd name="T0" fmla="*/ 108 w 109"/>
              <a:gd name="T1" fmla="*/ 198 h 253"/>
              <a:gd name="T2" fmla="*/ 108 w 109"/>
              <a:gd name="T3" fmla="*/ 198 h 253"/>
              <a:gd name="T4" fmla="*/ 54 w 109"/>
              <a:gd name="T5" fmla="*/ 198 h 253"/>
              <a:gd name="T6" fmla="*/ 54 w 109"/>
              <a:gd name="T7" fmla="*/ 0 h 253"/>
              <a:gd name="T8" fmla="*/ 0 w 109"/>
              <a:gd name="T9" fmla="*/ 0 h 253"/>
              <a:gd name="T10" fmla="*/ 0 w 109"/>
              <a:gd name="T11" fmla="*/ 198 h 253"/>
              <a:gd name="T12" fmla="*/ 9 w 109"/>
              <a:gd name="T13" fmla="*/ 234 h 253"/>
              <a:gd name="T14" fmla="*/ 54 w 109"/>
              <a:gd name="T15" fmla="*/ 252 h 253"/>
              <a:gd name="T16" fmla="*/ 54 w 109"/>
              <a:gd name="T17" fmla="*/ 252 h 253"/>
              <a:gd name="T18" fmla="*/ 108 w 109"/>
              <a:gd name="T19" fmla="*/ 252 h 253"/>
              <a:gd name="T20" fmla="*/ 99 w 109"/>
              <a:gd name="T21" fmla="*/ 216 h 253"/>
              <a:gd name="T22" fmla="*/ 108 w 109"/>
              <a:gd name="T23" fmla="*/ 198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253">
                <a:moveTo>
                  <a:pt x="108" y="198"/>
                </a:moveTo>
                <a:lnTo>
                  <a:pt x="108" y="198"/>
                </a:lnTo>
                <a:cubicBezTo>
                  <a:pt x="54" y="198"/>
                  <a:pt x="54" y="198"/>
                  <a:pt x="54" y="198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7"/>
                  <a:pt x="0" y="225"/>
                  <a:pt x="9" y="234"/>
                </a:cubicBezTo>
                <a:cubicBezTo>
                  <a:pt x="18" y="243"/>
                  <a:pt x="36" y="252"/>
                  <a:pt x="54" y="252"/>
                </a:cubicBezTo>
                <a:lnTo>
                  <a:pt x="54" y="252"/>
                </a:lnTo>
                <a:cubicBezTo>
                  <a:pt x="108" y="252"/>
                  <a:pt x="108" y="252"/>
                  <a:pt x="108" y="252"/>
                </a:cubicBezTo>
                <a:cubicBezTo>
                  <a:pt x="108" y="243"/>
                  <a:pt x="99" y="234"/>
                  <a:pt x="99" y="216"/>
                </a:cubicBezTo>
                <a:cubicBezTo>
                  <a:pt x="99" y="207"/>
                  <a:pt x="99" y="198"/>
                  <a:pt x="108" y="1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59">
            <a:extLst>
              <a:ext uri="{FF2B5EF4-FFF2-40B4-BE49-F238E27FC236}">
                <a16:creationId xmlns:a16="http://schemas.microsoft.com/office/drawing/2014/main" id="{DDF026E1-494B-1F40-9634-FAE0017B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433" y="11328253"/>
            <a:ext cx="157105" cy="157108"/>
          </a:xfrm>
          <a:custGeom>
            <a:avLst/>
            <a:gdLst>
              <a:gd name="T0" fmla="*/ 81 w 154"/>
              <a:gd name="T1" fmla="*/ 153 h 154"/>
              <a:gd name="T2" fmla="*/ 81 w 154"/>
              <a:gd name="T3" fmla="*/ 153 h 154"/>
              <a:gd name="T4" fmla="*/ 0 w 154"/>
              <a:gd name="T5" fmla="*/ 72 h 154"/>
              <a:gd name="T6" fmla="*/ 81 w 154"/>
              <a:gd name="T7" fmla="*/ 0 h 154"/>
              <a:gd name="T8" fmla="*/ 153 w 154"/>
              <a:gd name="T9" fmla="*/ 72 h 154"/>
              <a:gd name="T10" fmla="*/ 81 w 154"/>
              <a:gd name="T11" fmla="*/ 153 h 154"/>
              <a:gd name="T12" fmla="*/ 81 w 154"/>
              <a:gd name="T13" fmla="*/ 36 h 154"/>
              <a:gd name="T14" fmla="*/ 81 w 154"/>
              <a:gd name="T15" fmla="*/ 36 h 154"/>
              <a:gd name="T16" fmla="*/ 45 w 154"/>
              <a:gd name="T17" fmla="*/ 72 h 154"/>
              <a:gd name="T18" fmla="*/ 81 w 154"/>
              <a:gd name="T19" fmla="*/ 108 h 154"/>
              <a:gd name="T20" fmla="*/ 117 w 154"/>
              <a:gd name="T21" fmla="*/ 72 h 154"/>
              <a:gd name="T22" fmla="*/ 81 w 154"/>
              <a:gd name="T23" fmla="*/ 3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54">
                <a:moveTo>
                  <a:pt x="81" y="153"/>
                </a:moveTo>
                <a:lnTo>
                  <a:pt x="81" y="153"/>
                </a:lnTo>
                <a:cubicBezTo>
                  <a:pt x="36" y="153"/>
                  <a:pt x="0" y="117"/>
                  <a:pt x="0" y="72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53" y="36"/>
                  <a:pt x="153" y="72"/>
                </a:cubicBezTo>
                <a:cubicBezTo>
                  <a:pt x="153" y="117"/>
                  <a:pt x="126" y="153"/>
                  <a:pt x="81" y="153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4"/>
                  <a:pt x="45" y="72"/>
                </a:cubicBezTo>
                <a:cubicBezTo>
                  <a:pt x="45" y="90"/>
                  <a:pt x="63" y="108"/>
                  <a:pt x="81" y="108"/>
                </a:cubicBezTo>
                <a:cubicBezTo>
                  <a:pt x="99" y="108"/>
                  <a:pt x="117" y="90"/>
                  <a:pt x="117" y="72"/>
                </a:cubicBezTo>
                <a:cubicBezTo>
                  <a:pt x="117" y="54"/>
                  <a:pt x="99" y="36"/>
                  <a:pt x="81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60">
            <a:extLst>
              <a:ext uri="{FF2B5EF4-FFF2-40B4-BE49-F238E27FC236}">
                <a16:creationId xmlns:a16="http://schemas.microsoft.com/office/drawing/2014/main" id="{76F7ADCE-272A-D644-A6A4-22ACE2C8C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2709" y="11328253"/>
            <a:ext cx="157108" cy="157108"/>
          </a:xfrm>
          <a:custGeom>
            <a:avLst/>
            <a:gdLst>
              <a:gd name="T0" fmla="*/ 72 w 154"/>
              <a:gd name="T1" fmla="*/ 153 h 154"/>
              <a:gd name="T2" fmla="*/ 72 w 154"/>
              <a:gd name="T3" fmla="*/ 153 h 154"/>
              <a:gd name="T4" fmla="*/ 0 w 154"/>
              <a:gd name="T5" fmla="*/ 72 h 154"/>
              <a:gd name="T6" fmla="*/ 72 w 154"/>
              <a:gd name="T7" fmla="*/ 0 h 154"/>
              <a:gd name="T8" fmla="*/ 153 w 154"/>
              <a:gd name="T9" fmla="*/ 72 h 154"/>
              <a:gd name="T10" fmla="*/ 72 w 154"/>
              <a:gd name="T11" fmla="*/ 153 h 154"/>
              <a:gd name="T12" fmla="*/ 72 w 154"/>
              <a:gd name="T13" fmla="*/ 36 h 154"/>
              <a:gd name="T14" fmla="*/ 72 w 154"/>
              <a:gd name="T15" fmla="*/ 36 h 154"/>
              <a:gd name="T16" fmla="*/ 45 w 154"/>
              <a:gd name="T17" fmla="*/ 72 h 154"/>
              <a:gd name="T18" fmla="*/ 72 w 154"/>
              <a:gd name="T19" fmla="*/ 108 h 154"/>
              <a:gd name="T20" fmla="*/ 108 w 154"/>
              <a:gd name="T21" fmla="*/ 72 h 154"/>
              <a:gd name="T22" fmla="*/ 72 w 154"/>
              <a:gd name="T23" fmla="*/ 3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54">
                <a:moveTo>
                  <a:pt x="72" y="153"/>
                </a:moveTo>
                <a:lnTo>
                  <a:pt x="72" y="153"/>
                </a:lnTo>
                <a:cubicBezTo>
                  <a:pt x="36" y="153"/>
                  <a:pt x="0" y="117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53" y="36"/>
                  <a:pt x="153" y="72"/>
                </a:cubicBezTo>
                <a:cubicBezTo>
                  <a:pt x="153" y="117"/>
                  <a:pt x="117" y="153"/>
                  <a:pt x="72" y="153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45" y="54"/>
                  <a:pt x="45" y="72"/>
                </a:cubicBezTo>
                <a:cubicBezTo>
                  <a:pt x="45" y="90"/>
                  <a:pt x="54" y="108"/>
                  <a:pt x="72" y="108"/>
                </a:cubicBezTo>
                <a:cubicBezTo>
                  <a:pt x="99" y="108"/>
                  <a:pt x="108" y="90"/>
                  <a:pt x="108" y="72"/>
                </a:cubicBezTo>
                <a:cubicBezTo>
                  <a:pt x="108" y="54"/>
                  <a:pt x="99" y="36"/>
                  <a:pt x="72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61">
            <a:extLst>
              <a:ext uri="{FF2B5EF4-FFF2-40B4-BE49-F238E27FC236}">
                <a16:creationId xmlns:a16="http://schemas.microsoft.com/office/drawing/2014/main" id="{B1253E2F-7DF9-914B-98E8-59F5FA7CC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536" y="11063418"/>
            <a:ext cx="228925" cy="53865"/>
          </a:xfrm>
          <a:custGeom>
            <a:avLst/>
            <a:gdLst>
              <a:gd name="T0" fmla="*/ 198 w 226"/>
              <a:gd name="T1" fmla="*/ 54 h 55"/>
              <a:gd name="T2" fmla="*/ 198 w 226"/>
              <a:gd name="T3" fmla="*/ 54 h 55"/>
              <a:gd name="T4" fmla="*/ 27 w 226"/>
              <a:gd name="T5" fmla="*/ 54 h 55"/>
              <a:gd name="T6" fmla="*/ 0 w 226"/>
              <a:gd name="T7" fmla="*/ 27 h 55"/>
              <a:gd name="T8" fmla="*/ 0 w 226"/>
              <a:gd name="T9" fmla="*/ 27 h 55"/>
              <a:gd name="T10" fmla="*/ 27 w 226"/>
              <a:gd name="T11" fmla="*/ 0 h 55"/>
              <a:gd name="T12" fmla="*/ 198 w 226"/>
              <a:gd name="T13" fmla="*/ 0 h 55"/>
              <a:gd name="T14" fmla="*/ 225 w 226"/>
              <a:gd name="T15" fmla="*/ 27 h 55"/>
              <a:gd name="T16" fmla="*/ 225 w 226"/>
              <a:gd name="T17" fmla="*/ 27 h 55"/>
              <a:gd name="T18" fmla="*/ 198 w 226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" h="55">
                <a:moveTo>
                  <a:pt x="198" y="54"/>
                </a:moveTo>
                <a:lnTo>
                  <a:pt x="198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27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6" y="0"/>
                  <a:pt x="225" y="18"/>
                  <a:pt x="225" y="27"/>
                </a:cubicBezTo>
                <a:lnTo>
                  <a:pt x="225" y="27"/>
                </a:lnTo>
                <a:cubicBezTo>
                  <a:pt x="225" y="45"/>
                  <a:pt x="216" y="54"/>
                  <a:pt x="19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62">
            <a:extLst>
              <a:ext uri="{FF2B5EF4-FFF2-40B4-BE49-F238E27FC236}">
                <a16:creationId xmlns:a16="http://schemas.microsoft.com/office/drawing/2014/main" id="{54D7146E-0C16-F24C-A46F-6D7B4971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446" y="11153193"/>
            <a:ext cx="121195" cy="44887"/>
          </a:xfrm>
          <a:custGeom>
            <a:avLst/>
            <a:gdLst>
              <a:gd name="T0" fmla="*/ 90 w 118"/>
              <a:gd name="T1" fmla="*/ 45 h 46"/>
              <a:gd name="T2" fmla="*/ 90 w 118"/>
              <a:gd name="T3" fmla="*/ 45 h 46"/>
              <a:gd name="T4" fmla="*/ 18 w 118"/>
              <a:gd name="T5" fmla="*/ 45 h 46"/>
              <a:gd name="T6" fmla="*/ 0 w 118"/>
              <a:gd name="T7" fmla="*/ 18 h 46"/>
              <a:gd name="T8" fmla="*/ 0 w 118"/>
              <a:gd name="T9" fmla="*/ 18 h 46"/>
              <a:gd name="T10" fmla="*/ 27 w 118"/>
              <a:gd name="T11" fmla="*/ 0 h 46"/>
              <a:gd name="T12" fmla="*/ 99 w 118"/>
              <a:gd name="T13" fmla="*/ 0 h 46"/>
              <a:gd name="T14" fmla="*/ 117 w 118"/>
              <a:gd name="T15" fmla="*/ 18 h 46"/>
              <a:gd name="T16" fmla="*/ 117 w 118"/>
              <a:gd name="T17" fmla="*/ 18 h 46"/>
              <a:gd name="T18" fmla="*/ 90 w 11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6">
                <a:moveTo>
                  <a:pt x="90" y="45"/>
                </a:moveTo>
                <a:lnTo>
                  <a:pt x="90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lnTo>
                  <a:pt x="117" y="18"/>
                </a:lnTo>
                <a:cubicBezTo>
                  <a:pt x="117" y="36"/>
                  <a:pt x="108" y="45"/>
                  <a:pt x="9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63">
            <a:extLst>
              <a:ext uri="{FF2B5EF4-FFF2-40B4-BE49-F238E27FC236}">
                <a16:creationId xmlns:a16="http://schemas.microsoft.com/office/drawing/2014/main" id="{7F6F368B-1714-BE4C-BC65-2CF14167C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2516" y="9214055"/>
            <a:ext cx="668825" cy="76307"/>
          </a:xfrm>
          <a:custGeom>
            <a:avLst/>
            <a:gdLst>
              <a:gd name="T0" fmla="*/ 657 w 658"/>
              <a:gd name="T1" fmla="*/ 72 h 73"/>
              <a:gd name="T2" fmla="*/ 0 w 658"/>
              <a:gd name="T3" fmla="*/ 72 h 73"/>
              <a:gd name="T4" fmla="*/ 0 w 658"/>
              <a:gd name="T5" fmla="*/ 0 h 73"/>
              <a:gd name="T6" fmla="*/ 657 w 658"/>
              <a:gd name="T7" fmla="*/ 0 h 73"/>
              <a:gd name="T8" fmla="*/ 657 w 65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8" h="73">
                <a:moveTo>
                  <a:pt x="657" y="72"/>
                </a:moveTo>
                <a:lnTo>
                  <a:pt x="0" y="72"/>
                </a:lnTo>
                <a:lnTo>
                  <a:pt x="0" y="0"/>
                </a:lnTo>
                <a:lnTo>
                  <a:pt x="657" y="0"/>
                </a:lnTo>
                <a:lnTo>
                  <a:pt x="657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64">
            <a:extLst>
              <a:ext uri="{FF2B5EF4-FFF2-40B4-BE49-F238E27FC236}">
                <a16:creationId xmlns:a16="http://schemas.microsoft.com/office/drawing/2014/main" id="{C22AE675-64D4-674F-AE08-78AA78AEE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8826" y="9407070"/>
            <a:ext cx="139150" cy="62842"/>
          </a:xfrm>
          <a:custGeom>
            <a:avLst/>
            <a:gdLst>
              <a:gd name="T0" fmla="*/ 108 w 136"/>
              <a:gd name="T1" fmla="*/ 62 h 63"/>
              <a:gd name="T2" fmla="*/ 108 w 136"/>
              <a:gd name="T3" fmla="*/ 62 h 63"/>
              <a:gd name="T4" fmla="*/ 27 w 136"/>
              <a:gd name="T5" fmla="*/ 62 h 63"/>
              <a:gd name="T6" fmla="*/ 0 w 136"/>
              <a:gd name="T7" fmla="*/ 26 h 63"/>
              <a:gd name="T8" fmla="*/ 0 w 136"/>
              <a:gd name="T9" fmla="*/ 26 h 63"/>
              <a:gd name="T10" fmla="*/ 27 w 136"/>
              <a:gd name="T11" fmla="*/ 0 h 63"/>
              <a:gd name="T12" fmla="*/ 108 w 136"/>
              <a:gd name="T13" fmla="*/ 0 h 63"/>
              <a:gd name="T14" fmla="*/ 135 w 136"/>
              <a:gd name="T15" fmla="*/ 26 h 63"/>
              <a:gd name="T16" fmla="*/ 135 w 136"/>
              <a:gd name="T17" fmla="*/ 26 h 63"/>
              <a:gd name="T18" fmla="*/ 108 w 136"/>
              <a:gd name="T1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63">
                <a:moveTo>
                  <a:pt x="108" y="62"/>
                </a:moveTo>
                <a:lnTo>
                  <a:pt x="108" y="62"/>
                </a:lnTo>
                <a:cubicBezTo>
                  <a:pt x="27" y="62"/>
                  <a:pt x="27" y="62"/>
                  <a:pt x="27" y="62"/>
                </a:cubicBezTo>
                <a:cubicBezTo>
                  <a:pt x="9" y="62"/>
                  <a:pt x="0" y="44"/>
                  <a:pt x="0" y="26"/>
                </a:cubicBezTo>
                <a:lnTo>
                  <a:pt x="0" y="26"/>
                </a:lnTo>
                <a:cubicBezTo>
                  <a:pt x="0" y="17"/>
                  <a:pt x="9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6" y="0"/>
                  <a:pt x="135" y="17"/>
                  <a:pt x="135" y="26"/>
                </a:cubicBezTo>
                <a:lnTo>
                  <a:pt x="135" y="26"/>
                </a:lnTo>
                <a:cubicBezTo>
                  <a:pt x="135" y="44"/>
                  <a:pt x="126" y="62"/>
                  <a:pt x="108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65">
            <a:extLst>
              <a:ext uri="{FF2B5EF4-FFF2-40B4-BE49-F238E27FC236}">
                <a16:creationId xmlns:a16="http://schemas.microsoft.com/office/drawing/2014/main" id="{F9C5E26D-9844-C849-8AD6-66FEA24BE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6606" y="9012060"/>
            <a:ext cx="736154" cy="570072"/>
          </a:xfrm>
          <a:custGeom>
            <a:avLst/>
            <a:gdLst>
              <a:gd name="T0" fmla="*/ 612 w 721"/>
              <a:gd name="T1" fmla="*/ 557 h 558"/>
              <a:gd name="T2" fmla="*/ 612 w 721"/>
              <a:gd name="T3" fmla="*/ 557 h 558"/>
              <a:gd name="T4" fmla="*/ 108 w 721"/>
              <a:gd name="T5" fmla="*/ 557 h 558"/>
              <a:gd name="T6" fmla="*/ 0 w 721"/>
              <a:gd name="T7" fmla="*/ 449 h 558"/>
              <a:gd name="T8" fmla="*/ 0 w 721"/>
              <a:gd name="T9" fmla="*/ 107 h 558"/>
              <a:gd name="T10" fmla="*/ 108 w 721"/>
              <a:gd name="T11" fmla="*/ 0 h 558"/>
              <a:gd name="T12" fmla="*/ 612 w 721"/>
              <a:gd name="T13" fmla="*/ 0 h 558"/>
              <a:gd name="T14" fmla="*/ 720 w 721"/>
              <a:gd name="T15" fmla="*/ 107 h 558"/>
              <a:gd name="T16" fmla="*/ 720 w 721"/>
              <a:gd name="T17" fmla="*/ 449 h 558"/>
              <a:gd name="T18" fmla="*/ 612 w 721"/>
              <a:gd name="T19" fmla="*/ 557 h 558"/>
              <a:gd name="T20" fmla="*/ 108 w 721"/>
              <a:gd name="T21" fmla="*/ 63 h 558"/>
              <a:gd name="T22" fmla="*/ 108 w 721"/>
              <a:gd name="T23" fmla="*/ 63 h 558"/>
              <a:gd name="T24" fmla="*/ 54 w 721"/>
              <a:gd name="T25" fmla="*/ 107 h 558"/>
              <a:gd name="T26" fmla="*/ 54 w 721"/>
              <a:gd name="T27" fmla="*/ 449 h 558"/>
              <a:gd name="T28" fmla="*/ 108 w 721"/>
              <a:gd name="T29" fmla="*/ 503 h 558"/>
              <a:gd name="T30" fmla="*/ 612 w 721"/>
              <a:gd name="T31" fmla="*/ 503 h 558"/>
              <a:gd name="T32" fmla="*/ 666 w 721"/>
              <a:gd name="T33" fmla="*/ 449 h 558"/>
              <a:gd name="T34" fmla="*/ 666 w 721"/>
              <a:gd name="T35" fmla="*/ 107 h 558"/>
              <a:gd name="T36" fmla="*/ 612 w 721"/>
              <a:gd name="T37" fmla="*/ 63 h 558"/>
              <a:gd name="T38" fmla="*/ 108 w 721"/>
              <a:gd name="T39" fmla="*/ 63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1" h="558">
                <a:moveTo>
                  <a:pt x="612" y="557"/>
                </a:moveTo>
                <a:lnTo>
                  <a:pt x="612" y="557"/>
                </a:lnTo>
                <a:cubicBezTo>
                  <a:pt x="108" y="557"/>
                  <a:pt x="108" y="557"/>
                  <a:pt x="108" y="557"/>
                </a:cubicBezTo>
                <a:cubicBezTo>
                  <a:pt x="45" y="557"/>
                  <a:pt x="0" y="512"/>
                  <a:pt x="0" y="449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53"/>
                  <a:pt x="45" y="0"/>
                  <a:pt x="108" y="0"/>
                </a:cubicBezTo>
                <a:cubicBezTo>
                  <a:pt x="612" y="0"/>
                  <a:pt x="612" y="0"/>
                  <a:pt x="612" y="0"/>
                </a:cubicBezTo>
                <a:cubicBezTo>
                  <a:pt x="675" y="0"/>
                  <a:pt x="720" y="53"/>
                  <a:pt x="720" y="107"/>
                </a:cubicBezTo>
                <a:cubicBezTo>
                  <a:pt x="720" y="449"/>
                  <a:pt x="720" y="449"/>
                  <a:pt x="720" y="449"/>
                </a:cubicBezTo>
                <a:cubicBezTo>
                  <a:pt x="720" y="512"/>
                  <a:pt x="675" y="557"/>
                  <a:pt x="612" y="557"/>
                </a:cubicBezTo>
                <a:close/>
                <a:moveTo>
                  <a:pt x="108" y="63"/>
                </a:moveTo>
                <a:lnTo>
                  <a:pt x="108" y="63"/>
                </a:lnTo>
                <a:cubicBezTo>
                  <a:pt x="81" y="63"/>
                  <a:pt x="54" y="80"/>
                  <a:pt x="54" y="107"/>
                </a:cubicBezTo>
                <a:cubicBezTo>
                  <a:pt x="54" y="449"/>
                  <a:pt x="54" y="449"/>
                  <a:pt x="54" y="449"/>
                </a:cubicBezTo>
                <a:cubicBezTo>
                  <a:pt x="54" y="476"/>
                  <a:pt x="81" y="503"/>
                  <a:pt x="108" y="503"/>
                </a:cubicBezTo>
                <a:cubicBezTo>
                  <a:pt x="612" y="503"/>
                  <a:pt x="612" y="503"/>
                  <a:pt x="612" y="503"/>
                </a:cubicBezTo>
                <a:cubicBezTo>
                  <a:pt x="638" y="503"/>
                  <a:pt x="666" y="476"/>
                  <a:pt x="666" y="449"/>
                </a:cubicBezTo>
                <a:cubicBezTo>
                  <a:pt x="666" y="107"/>
                  <a:pt x="666" y="107"/>
                  <a:pt x="666" y="107"/>
                </a:cubicBezTo>
                <a:cubicBezTo>
                  <a:pt x="666" y="80"/>
                  <a:pt x="638" y="63"/>
                  <a:pt x="612" y="63"/>
                </a:cubicBezTo>
                <a:lnTo>
                  <a:pt x="108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66">
            <a:extLst>
              <a:ext uri="{FF2B5EF4-FFF2-40B4-BE49-F238E27FC236}">
                <a16:creationId xmlns:a16="http://schemas.microsoft.com/office/drawing/2014/main" id="{A5119559-9EE5-7C49-AC47-31915C357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157" y="12109295"/>
            <a:ext cx="421942" cy="44887"/>
          </a:xfrm>
          <a:custGeom>
            <a:avLst/>
            <a:gdLst>
              <a:gd name="T0" fmla="*/ 414 w 415"/>
              <a:gd name="T1" fmla="*/ 45 h 46"/>
              <a:gd name="T2" fmla="*/ 414 w 415"/>
              <a:gd name="T3" fmla="*/ 45 h 46"/>
              <a:gd name="T4" fmla="*/ 27 w 415"/>
              <a:gd name="T5" fmla="*/ 45 h 46"/>
              <a:gd name="T6" fmla="*/ 0 w 415"/>
              <a:gd name="T7" fmla="*/ 27 h 46"/>
              <a:gd name="T8" fmla="*/ 0 w 415"/>
              <a:gd name="T9" fmla="*/ 27 h 46"/>
              <a:gd name="T10" fmla="*/ 27 w 415"/>
              <a:gd name="T11" fmla="*/ 0 h 46"/>
              <a:gd name="T12" fmla="*/ 414 w 415"/>
              <a:gd name="T13" fmla="*/ 0 h 46"/>
              <a:gd name="T14" fmla="*/ 414 w 41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46">
                <a:moveTo>
                  <a:pt x="414" y="45"/>
                </a:moveTo>
                <a:lnTo>
                  <a:pt x="414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414" y="0"/>
                  <a:pt x="414" y="0"/>
                  <a:pt x="414" y="0"/>
                </a:cubicBezTo>
                <a:lnTo>
                  <a:pt x="414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67">
            <a:extLst>
              <a:ext uri="{FF2B5EF4-FFF2-40B4-BE49-F238E27FC236}">
                <a16:creationId xmlns:a16="http://schemas.microsoft.com/office/drawing/2014/main" id="{1B62948B-8B5B-7449-B271-E690893A0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4869" y="11669398"/>
            <a:ext cx="543140" cy="614960"/>
          </a:xfrm>
          <a:custGeom>
            <a:avLst/>
            <a:gdLst>
              <a:gd name="T0" fmla="*/ 405 w 532"/>
              <a:gd name="T1" fmla="*/ 603 h 604"/>
              <a:gd name="T2" fmla="*/ 405 w 532"/>
              <a:gd name="T3" fmla="*/ 603 h 604"/>
              <a:gd name="T4" fmla="*/ 126 w 532"/>
              <a:gd name="T5" fmla="*/ 603 h 604"/>
              <a:gd name="T6" fmla="*/ 36 w 532"/>
              <a:gd name="T7" fmla="*/ 567 h 604"/>
              <a:gd name="T8" fmla="*/ 9 w 532"/>
              <a:gd name="T9" fmla="*/ 477 h 604"/>
              <a:gd name="T10" fmla="*/ 27 w 532"/>
              <a:gd name="T11" fmla="*/ 90 h 604"/>
              <a:gd name="T12" fmla="*/ 117 w 532"/>
              <a:gd name="T13" fmla="*/ 0 h 604"/>
              <a:gd name="T14" fmla="*/ 414 w 532"/>
              <a:gd name="T15" fmla="*/ 0 h 604"/>
              <a:gd name="T16" fmla="*/ 504 w 532"/>
              <a:gd name="T17" fmla="*/ 90 h 604"/>
              <a:gd name="T18" fmla="*/ 531 w 532"/>
              <a:gd name="T19" fmla="*/ 477 h 604"/>
              <a:gd name="T20" fmla="*/ 495 w 532"/>
              <a:gd name="T21" fmla="*/ 567 h 604"/>
              <a:gd name="T22" fmla="*/ 405 w 532"/>
              <a:gd name="T23" fmla="*/ 603 h 604"/>
              <a:gd name="T24" fmla="*/ 117 w 532"/>
              <a:gd name="T25" fmla="*/ 63 h 604"/>
              <a:gd name="T26" fmla="*/ 117 w 532"/>
              <a:gd name="T27" fmla="*/ 63 h 604"/>
              <a:gd name="T28" fmla="*/ 81 w 532"/>
              <a:gd name="T29" fmla="*/ 90 h 604"/>
              <a:gd name="T30" fmla="*/ 63 w 532"/>
              <a:gd name="T31" fmla="*/ 477 h 604"/>
              <a:gd name="T32" fmla="*/ 81 w 532"/>
              <a:gd name="T33" fmla="*/ 522 h 604"/>
              <a:gd name="T34" fmla="*/ 126 w 532"/>
              <a:gd name="T35" fmla="*/ 540 h 604"/>
              <a:gd name="T36" fmla="*/ 405 w 532"/>
              <a:gd name="T37" fmla="*/ 540 h 604"/>
              <a:gd name="T38" fmla="*/ 450 w 532"/>
              <a:gd name="T39" fmla="*/ 522 h 604"/>
              <a:gd name="T40" fmla="*/ 468 w 532"/>
              <a:gd name="T41" fmla="*/ 477 h 604"/>
              <a:gd name="T42" fmla="*/ 450 w 532"/>
              <a:gd name="T43" fmla="*/ 90 h 604"/>
              <a:gd name="T44" fmla="*/ 414 w 532"/>
              <a:gd name="T45" fmla="*/ 63 h 604"/>
              <a:gd name="T46" fmla="*/ 117 w 532"/>
              <a:gd name="T47" fmla="*/ 63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2" h="604">
                <a:moveTo>
                  <a:pt x="405" y="603"/>
                </a:moveTo>
                <a:lnTo>
                  <a:pt x="405" y="603"/>
                </a:lnTo>
                <a:cubicBezTo>
                  <a:pt x="126" y="603"/>
                  <a:pt x="126" y="603"/>
                  <a:pt x="126" y="603"/>
                </a:cubicBezTo>
                <a:cubicBezTo>
                  <a:pt x="90" y="603"/>
                  <a:pt x="63" y="585"/>
                  <a:pt x="36" y="567"/>
                </a:cubicBezTo>
                <a:cubicBezTo>
                  <a:pt x="18" y="540"/>
                  <a:pt x="0" y="504"/>
                  <a:pt x="9" y="477"/>
                </a:cubicBezTo>
                <a:cubicBezTo>
                  <a:pt x="27" y="90"/>
                  <a:pt x="27" y="90"/>
                  <a:pt x="27" y="90"/>
                </a:cubicBezTo>
                <a:cubicBezTo>
                  <a:pt x="27" y="36"/>
                  <a:pt x="72" y="0"/>
                  <a:pt x="117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68" y="0"/>
                  <a:pt x="504" y="36"/>
                  <a:pt x="504" y="90"/>
                </a:cubicBezTo>
                <a:cubicBezTo>
                  <a:pt x="531" y="477"/>
                  <a:pt x="531" y="477"/>
                  <a:pt x="531" y="477"/>
                </a:cubicBezTo>
                <a:cubicBezTo>
                  <a:pt x="531" y="504"/>
                  <a:pt x="522" y="540"/>
                  <a:pt x="495" y="567"/>
                </a:cubicBezTo>
                <a:cubicBezTo>
                  <a:pt x="477" y="585"/>
                  <a:pt x="441" y="603"/>
                  <a:pt x="405" y="603"/>
                </a:cubicBezTo>
                <a:close/>
                <a:moveTo>
                  <a:pt x="117" y="63"/>
                </a:moveTo>
                <a:lnTo>
                  <a:pt x="117" y="63"/>
                </a:lnTo>
                <a:cubicBezTo>
                  <a:pt x="99" y="63"/>
                  <a:pt x="90" y="72"/>
                  <a:pt x="81" y="90"/>
                </a:cubicBezTo>
                <a:cubicBezTo>
                  <a:pt x="63" y="477"/>
                  <a:pt x="63" y="477"/>
                  <a:pt x="63" y="477"/>
                </a:cubicBezTo>
                <a:cubicBezTo>
                  <a:pt x="63" y="495"/>
                  <a:pt x="72" y="513"/>
                  <a:pt x="81" y="522"/>
                </a:cubicBezTo>
                <a:cubicBezTo>
                  <a:pt x="90" y="540"/>
                  <a:pt x="108" y="540"/>
                  <a:pt x="126" y="540"/>
                </a:cubicBezTo>
                <a:cubicBezTo>
                  <a:pt x="405" y="540"/>
                  <a:pt x="405" y="540"/>
                  <a:pt x="405" y="540"/>
                </a:cubicBezTo>
                <a:cubicBezTo>
                  <a:pt x="423" y="540"/>
                  <a:pt x="441" y="540"/>
                  <a:pt x="450" y="522"/>
                </a:cubicBezTo>
                <a:cubicBezTo>
                  <a:pt x="468" y="513"/>
                  <a:pt x="468" y="495"/>
                  <a:pt x="468" y="477"/>
                </a:cubicBezTo>
                <a:cubicBezTo>
                  <a:pt x="450" y="90"/>
                  <a:pt x="450" y="90"/>
                  <a:pt x="450" y="90"/>
                </a:cubicBezTo>
                <a:cubicBezTo>
                  <a:pt x="450" y="72"/>
                  <a:pt x="432" y="63"/>
                  <a:pt x="414" y="63"/>
                </a:cubicBezTo>
                <a:lnTo>
                  <a:pt x="117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68">
            <a:extLst>
              <a:ext uri="{FF2B5EF4-FFF2-40B4-BE49-F238E27FC236}">
                <a16:creationId xmlns:a16="http://schemas.microsoft.com/office/drawing/2014/main" id="{2AC0C6CB-DBD6-024F-9B5E-DFA8A4BAB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4022" y="11530248"/>
            <a:ext cx="264835" cy="282790"/>
          </a:xfrm>
          <a:custGeom>
            <a:avLst/>
            <a:gdLst>
              <a:gd name="T0" fmla="*/ 234 w 262"/>
              <a:gd name="T1" fmla="*/ 279 h 280"/>
              <a:gd name="T2" fmla="*/ 234 w 262"/>
              <a:gd name="T3" fmla="*/ 279 h 280"/>
              <a:gd name="T4" fmla="*/ 234 w 262"/>
              <a:gd name="T5" fmla="*/ 279 h 280"/>
              <a:gd name="T6" fmla="*/ 207 w 262"/>
              <a:gd name="T7" fmla="*/ 243 h 280"/>
              <a:gd name="T8" fmla="*/ 207 w 262"/>
              <a:gd name="T9" fmla="*/ 135 h 280"/>
              <a:gd name="T10" fmla="*/ 144 w 262"/>
              <a:gd name="T11" fmla="*/ 63 h 280"/>
              <a:gd name="T12" fmla="*/ 63 w 262"/>
              <a:gd name="T13" fmla="*/ 135 h 280"/>
              <a:gd name="T14" fmla="*/ 63 w 262"/>
              <a:gd name="T15" fmla="*/ 243 h 280"/>
              <a:gd name="T16" fmla="*/ 36 w 262"/>
              <a:gd name="T17" fmla="*/ 279 h 280"/>
              <a:gd name="T18" fmla="*/ 36 w 262"/>
              <a:gd name="T19" fmla="*/ 279 h 280"/>
              <a:gd name="T20" fmla="*/ 0 w 262"/>
              <a:gd name="T21" fmla="*/ 243 h 280"/>
              <a:gd name="T22" fmla="*/ 0 w 262"/>
              <a:gd name="T23" fmla="*/ 135 h 280"/>
              <a:gd name="T24" fmla="*/ 126 w 262"/>
              <a:gd name="T25" fmla="*/ 0 h 280"/>
              <a:gd name="T26" fmla="*/ 261 w 262"/>
              <a:gd name="T27" fmla="*/ 135 h 280"/>
              <a:gd name="T28" fmla="*/ 261 w 262"/>
              <a:gd name="T29" fmla="*/ 243 h 280"/>
              <a:gd name="T30" fmla="*/ 234 w 262"/>
              <a:gd name="T31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2" h="280">
                <a:moveTo>
                  <a:pt x="234" y="279"/>
                </a:moveTo>
                <a:lnTo>
                  <a:pt x="234" y="279"/>
                </a:lnTo>
                <a:lnTo>
                  <a:pt x="234" y="279"/>
                </a:lnTo>
                <a:cubicBezTo>
                  <a:pt x="216" y="279"/>
                  <a:pt x="207" y="261"/>
                  <a:pt x="207" y="243"/>
                </a:cubicBezTo>
                <a:cubicBezTo>
                  <a:pt x="207" y="135"/>
                  <a:pt x="207" y="135"/>
                  <a:pt x="207" y="135"/>
                </a:cubicBezTo>
                <a:cubicBezTo>
                  <a:pt x="207" y="99"/>
                  <a:pt x="180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43"/>
                  <a:pt x="63" y="243"/>
                  <a:pt x="63" y="243"/>
                </a:cubicBezTo>
                <a:cubicBezTo>
                  <a:pt x="63" y="261"/>
                  <a:pt x="45" y="279"/>
                  <a:pt x="36" y="279"/>
                </a:cubicBezTo>
                <a:lnTo>
                  <a:pt x="36" y="279"/>
                </a:lnTo>
                <a:cubicBezTo>
                  <a:pt x="18" y="279"/>
                  <a:pt x="0" y="261"/>
                  <a:pt x="0" y="243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198" y="0"/>
                  <a:pt x="261" y="63"/>
                  <a:pt x="261" y="135"/>
                </a:cubicBezTo>
                <a:cubicBezTo>
                  <a:pt x="261" y="243"/>
                  <a:pt x="261" y="243"/>
                  <a:pt x="261" y="243"/>
                </a:cubicBezTo>
                <a:cubicBezTo>
                  <a:pt x="261" y="261"/>
                  <a:pt x="252" y="279"/>
                  <a:pt x="234" y="2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75" name="Group 54">
            <a:extLst>
              <a:ext uri="{FF2B5EF4-FFF2-40B4-BE49-F238E27FC236}">
                <a16:creationId xmlns:a16="http://schemas.microsoft.com/office/drawing/2014/main" id="{5E05AEAC-007E-1649-AFAD-AD7E50A1E6B2}"/>
              </a:ext>
            </a:extLst>
          </p:cNvPr>
          <p:cNvGrpSpPr/>
          <p:nvPr/>
        </p:nvGrpSpPr>
        <p:grpSpPr>
          <a:xfrm>
            <a:off x="15568431" y="11309897"/>
            <a:ext cx="2785688" cy="1114009"/>
            <a:chOff x="5517310" y="11247706"/>
            <a:chExt cx="3676939" cy="1114009"/>
          </a:xfrm>
        </p:grpSpPr>
        <p:sp>
          <p:nvSpPr>
            <p:cNvPr id="676" name="CuadroTexto 395">
              <a:extLst>
                <a:ext uri="{FF2B5EF4-FFF2-40B4-BE49-F238E27FC236}">
                  <a16:creationId xmlns:a16="http://schemas.microsoft.com/office/drawing/2014/main" id="{8EDB9ADB-2D61-B944-98A7-27EFC01714D1}"/>
                </a:ext>
              </a:extLst>
            </p:cNvPr>
            <p:cNvSpPr txBox="1"/>
            <p:nvPr/>
          </p:nvSpPr>
          <p:spPr>
            <a:xfrm>
              <a:off x="5545879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77" name="Rectangle 56">
              <a:extLst>
                <a:ext uri="{FF2B5EF4-FFF2-40B4-BE49-F238E27FC236}">
                  <a16:creationId xmlns:a16="http://schemas.microsoft.com/office/drawing/2014/main" id="{D9E3A6B6-5850-644B-8B9A-382374412C2C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8" name="Group 54">
            <a:extLst>
              <a:ext uri="{FF2B5EF4-FFF2-40B4-BE49-F238E27FC236}">
                <a16:creationId xmlns:a16="http://schemas.microsoft.com/office/drawing/2014/main" id="{6A5D8ACC-9A9E-0149-841E-ECD9647B6955}"/>
              </a:ext>
            </a:extLst>
          </p:cNvPr>
          <p:cNvGrpSpPr/>
          <p:nvPr/>
        </p:nvGrpSpPr>
        <p:grpSpPr>
          <a:xfrm>
            <a:off x="16985050" y="8630117"/>
            <a:ext cx="2785688" cy="1114009"/>
            <a:chOff x="5517310" y="11247706"/>
            <a:chExt cx="3676939" cy="1114009"/>
          </a:xfrm>
        </p:grpSpPr>
        <p:sp>
          <p:nvSpPr>
            <p:cNvPr id="679" name="CuadroTexto 395">
              <a:extLst>
                <a:ext uri="{FF2B5EF4-FFF2-40B4-BE49-F238E27FC236}">
                  <a16:creationId xmlns:a16="http://schemas.microsoft.com/office/drawing/2014/main" id="{44910763-7C19-3047-A901-C0F3036B5412}"/>
                </a:ext>
              </a:extLst>
            </p:cNvPr>
            <p:cNvSpPr txBox="1"/>
            <p:nvPr/>
          </p:nvSpPr>
          <p:spPr>
            <a:xfrm>
              <a:off x="5545879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80" name="Rectangle 56">
              <a:extLst>
                <a:ext uri="{FF2B5EF4-FFF2-40B4-BE49-F238E27FC236}">
                  <a16:creationId xmlns:a16="http://schemas.microsoft.com/office/drawing/2014/main" id="{66C3D742-099F-8441-97D6-FCC8965EBB30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1" name="Group 54">
            <a:extLst>
              <a:ext uri="{FF2B5EF4-FFF2-40B4-BE49-F238E27FC236}">
                <a16:creationId xmlns:a16="http://schemas.microsoft.com/office/drawing/2014/main" id="{F05F2B1F-A2C7-5D48-A2B0-4DE6F839EBBA}"/>
              </a:ext>
            </a:extLst>
          </p:cNvPr>
          <p:cNvGrpSpPr/>
          <p:nvPr/>
        </p:nvGrpSpPr>
        <p:grpSpPr>
          <a:xfrm>
            <a:off x="15886543" y="5126043"/>
            <a:ext cx="2785688" cy="1114009"/>
            <a:chOff x="5517310" y="11247706"/>
            <a:chExt cx="3676939" cy="1114009"/>
          </a:xfrm>
        </p:grpSpPr>
        <p:sp>
          <p:nvSpPr>
            <p:cNvPr id="682" name="CuadroTexto 395">
              <a:extLst>
                <a:ext uri="{FF2B5EF4-FFF2-40B4-BE49-F238E27FC236}">
                  <a16:creationId xmlns:a16="http://schemas.microsoft.com/office/drawing/2014/main" id="{EEC7AF2C-A24A-484B-8474-B4AE2FBDB2B7}"/>
                </a:ext>
              </a:extLst>
            </p:cNvPr>
            <p:cNvSpPr txBox="1"/>
            <p:nvPr/>
          </p:nvSpPr>
          <p:spPr>
            <a:xfrm>
              <a:off x="5545879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83" name="Rectangle 56">
              <a:extLst>
                <a:ext uri="{FF2B5EF4-FFF2-40B4-BE49-F238E27FC236}">
                  <a16:creationId xmlns:a16="http://schemas.microsoft.com/office/drawing/2014/main" id="{73CBC9BA-FAEB-BA49-B7B6-1D6E73347437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4" name="Group 54">
            <a:extLst>
              <a:ext uri="{FF2B5EF4-FFF2-40B4-BE49-F238E27FC236}">
                <a16:creationId xmlns:a16="http://schemas.microsoft.com/office/drawing/2014/main" id="{0BCF5787-3167-A245-9644-2E4885D4D0CA}"/>
              </a:ext>
            </a:extLst>
          </p:cNvPr>
          <p:cNvGrpSpPr/>
          <p:nvPr/>
        </p:nvGrpSpPr>
        <p:grpSpPr>
          <a:xfrm>
            <a:off x="5731765" y="4280124"/>
            <a:ext cx="2790175" cy="1114009"/>
            <a:chOff x="5517310" y="11247706"/>
            <a:chExt cx="3682861" cy="1114009"/>
          </a:xfrm>
        </p:grpSpPr>
        <p:sp>
          <p:nvSpPr>
            <p:cNvPr id="685" name="CuadroTexto 395">
              <a:extLst>
                <a:ext uri="{FF2B5EF4-FFF2-40B4-BE49-F238E27FC236}">
                  <a16:creationId xmlns:a16="http://schemas.microsoft.com/office/drawing/2014/main" id="{E66EBA59-7F2B-2D44-92F5-BDBB8A88F29B}"/>
                </a:ext>
              </a:extLst>
            </p:cNvPr>
            <p:cNvSpPr txBox="1"/>
            <p:nvPr/>
          </p:nvSpPr>
          <p:spPr>
            <a:xfrm>
              <a:off x="6817496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86" name="Rectangle 56">
              <a:extLst>
                <a:ext uri="{FF2B5EF4-FFF2-40B4-BE49-F238E27FC236}">
                  <a16:creationId xmlns:a16="http://schemas.microsoft.com/office/drawing/2014/main" id="{E56B011B-987F-8A45-9E96-ECFB5B2C6470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0" name="Group 54">
            <a:extLst>
              <a:ext uri="{FF2B5EF4-FFF2-40B4-BE49-F238E27FC236}">
                <a16:creationId xmlns:a16="http://schemas.microsoft.com/office/drawing/2014/main" id="{C0A2FE5F-5C48-7440-BA9F-DCAB83A639BA}"/>
              </a:ext>
            </a:extLst>
          </p:cNvPr>
          <p:cNvGrpSpPr/>
          <p:nvPr/>
        </p:nvGrpSpPr>
        <p:grpSpPr>
          <a:xfrm>
            <a:off x="4400480" y="8203685"/>
            <a:ext cx="2790175" cy="1114009"/>
            <a:chOff x="5517310" y="11247706"/>
            <a:chExt cx="3682861" cy="1114009"/>
          </a:xfrm>
        </p:grpSpPr>
        <p:sp>
          <p:nvSpPr>
            <p:cNvPr id="691" name="CuadroTexto 395">
              <a:extLst>
                <a:ext uri="{FF2B5EF4-FFF2-40B4-BE49-F238E27FC236}">
                  <a16:creationId xmlns:a16="http://schemas.microsoft.com/office/drawing/2014/main" id="{145C60AE-B2FC-B145-92F4-4AB7CAD7FF29}"/>
                </a:ext>
              </a:extLst>
            </p:cNvPr>
            <p:cNvSpPr txBox="1"/>
            <p:nvPr/>
          </p:nvSpPr>
          <p:spPr>
            <a:xfrm>
              <a:off x="6817496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92" name="Rectangle 56">
              <a:extLst>
                <a:ext uri="{FF2B5EF4-FFF2-40B4-BE49-F238E27FC236}">
                  <a16:creationId xmlns:a16="http://schemas.microsoft.com/office/drawing/2014/main" id="{AE857366-E6D9-9744-AFB6-9806F951DCD2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3" name="Group 54">
            <a:extLst>
              <a:ext uri="{FF2B5EF4-FFF2-40B4-BE49-F238E27FC236}">
                <a16:creationId xmlns:a16="http://schemas.microsoft.com/office/drawing/2014/main" id="{9A3BA081-D7FD-364F-9E88-39BD89C00720}"/>
              </a:ext>
            </a:extLst>
          </p:cNvPr>
          <p:cNvGrpSpPr/>
          <p:nvPr/>
        </p:nvGrpSpPr>
        <p:grpSpPr>
          <a:xfrm>
            <a:off x="6008315" y="10657404"/>
            <a:ext cx="2790175" cy="1114009"/>
            <a:chOff x="5517310" y="11247706"/>
            <a:chExt cx="3682861" cy="1114009"/>
          </a:xfrm>
        </p:grpSpPr>
        <p:sp>
          <p:nvSpPr>
            <p:cNvPr id="694" name="CuadroTexto 395">
              <a:extLst>
                <a:ext uri="{FF2B5EF4-FFF2-40B4-BE49-F238E27FC236}">
                  <a16:creationId xmlns:a16="http://schemas.microsoft.com/office/drawing/2014/main" id="{4EC15B57-57D9-DA48-9E02-AAEC0C6ECBCC}"/>
                </a:ext>
              </a:extLst>
            </p:cNvPr>
            <p:cNvSpPr txBox="1"/>
            <p:nvPr/>
          </p:nvSpPr>
          <p:spPr>
            <a:xfrm>
              <a:off x="6817496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95" name="Rectangle 56">
              <a:extLst>
                <a:ext uri="{FF2B5EF4-FFF2-40B4-BE49-F238E27FC236}">
                  <a16:creationId xmlns:a16="http://schemas.microsoft.com/office/drawing/2014/main" id="{E5E5D771-9357-CB4C-8E18-143DE872DE69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910CCCBD-0E28-CB47-BBCB-D2C5D548A89A}"/>
              </a:ext>
            </a:extLst>
          </p:cNvPr>
          <p:cNvGrpSpPr/>
          <p:nvPr/>
        </p:nvGrpSpPr>
        <p:grpSpPr>
          <a:xfrm>
            <a:off x="2671809" y="618091"/>
            <a:ext cx="19041035" cy="2561450"/>
            <a:chOff x="2668308" y="861425"/>
            <a:chExt cx="19041035" cy="2561450"/>
          </a:xfrm>
        </p:grpSpPr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372ED005-89E2-864C-B290-E98372ACD2E2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AE282F5B-2DC2-DC43-AEF4-16AF4710CF8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95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1">
            <a:extLst>
              <a:ext uri="{FF2B5EF4-FFF2-40B4-BE49-F238E27FC236}">
                <a16:creationId xmlns:a16="http://schemas.microsoft.com/office/drawing/2014/main" id="{7C14BC17-564F-4B47-AC82-C2CEF92A8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5372" y="3608472"/>
            <a:ext cx="8556451" cy="3230300"/>
          </a:xfrm>
          <a:custGeom>
            <a:avLst/>
            <a:gdLst>
              <a:gd name="T0" fmla="*/ 0 w 7850"/>
              <a:gd name="T1" fmla="*/ 2964 h 2965"/>
              <a:gd name="T2" fmla="*/ 600 w 7850"/>
              <a:gd name="T3" fmla="*/ 1936 h 2965"/>
              <a:gd name="T4" fmla="*/ 1629 w 7850"/>
              <a:gd name="T5" fmla="*/ 1414 h 2965"/>
              <a:gd name="T6" fmla="*/ 2263 w 7850"/>
              <a:gd name="T7" fmla="*/ 479 h 2965"/>
              <a:gd name="T8" fmla="*/ 2426 w 7850"/>
              <a:gd name="T9" fmla="*/ 68 h 2965"/>
              <a:gd name="T10" fmla="*/ 3941 w 7850"/>
              <a:gd name="T11" fmla="*/ 0 h 2965"/>
              <a:gd name="T12" fmla="*/ 4241 w 7850"/>
              <a:gd name="T13" fmla="*/ 437 h 2965"/>
              <a:gd name="T14" fmla="*/ 4841 w 7850"/>
              <a:gd name="T15" fmla="*/ 762 h 2965"/>
              <a:gd name="T16" fmla="*/ 5115 w 7850"/>
              <a:gd name="T17" fmla="*/ 1131 h 2965"/>
              <a:gd name="T18" fmla="*/ 5750 w 7850"/>
              <a:gd name="T19" fmla="*/ 1491 h 2965"/>
              <a:gd name="T20" fmla="*/ 6024 w 7850"/>
              <a:gd name="T21" fmla="*/ 2005 h 2965"/>
              <a:gd name="T22" fmla="*/ 6486 w 7850"/>
              <a:gd name="T23" fmla="*/ 1808 h 2965"/>
              <a:gd name="T24" fmla="*/ 6923 w 7850"/>
              <a:gd name="T25" fmla="*/ 2022 h 2965"/>
              <a:gd name="T26" fmla="*/ 7061 w 7850"/>
              <a:gd name="T27" fmla="*/ 2305 h 2965"/>
              <a:gd name="T28" fmla="*/ 7378 w 7850"/>
              <a:gd name="T29" fmla="*/ 2245 h 2965"/>
              <a:gd name="T30" fmla="*/ 7772 w 7850"/>
              <a:gd name="T31" fmla="*/ 2639 h 2965"/>
              <a:gd name="T32" fmla="*/ 7849 w 7850"/>
              <a:gd name="T33" fmla="*/ 2964 h 2965"/>
              <a:gd name="T34" fmla="*/ 0 w 7850"/>
              <a:gd name="T35" fmla="*/ 2964 h 2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50" h="2965">
                <a:moveTo>
                  <a:pt x="0" y="2964"/>
                </a:moveTo>
                <a:lnTo>
                  <a:pt x="600" y="1936"/>
                </a:lnTo>
                <a:lnTo>
                  <a:pt x="1629" y="1414"/>
                </a:lnTo>
                <a:lnTo>
                  <a:pt x="2263" y="479"/>
                </a:lnTo>
                <a:lnTo>
                  <a:pt x="2426" y="68"/>
                </a:lnTo>
                <a:lnTo>
                  <a:pt x="3941" y="0"/>
                </a:lnTo>
                <a:lnTo>
                  <a:pt x="4241" y="437"/>
                </a:lnTo>
                <a:lnTo>
                  <a:pt x="4841" y="762"/>
                </a:lnTo>
                <a:lnTo>
                  <a:pt x="5115" y="1131"/>
                </a:lnTo>
                <a:lnTo>
                  <a:pt x="5750" y="1491"/>
                </a:lnTo>
                <a:lnTo>
                  <a:pt x="6024" y="2005"/>
                </a:lnTo>
                <a:lnTo>
                  <a:pt x="6486" y="1808"/>
                </a:lnTo>
                <a:lnTo>
                  <a:pt x="6923" y="2022"/>
                </a:lnTo>
                <a:lnTo>
                  <a:pt x="7061" y="2305"/>
                </a:lnTo>
                <a:lnTo>
                  <a:pt x="7378" y="2245"/>
                </a:lnTo>
                <a:lnTo>
                  <a:pt x="7772" y="2639"/>
                </a:lnTo>
                <a:lnTo>
                  <a:pt x="7849" y="2964"/>
                </a:lnTo>
                <a:lnTo>
                  <a:pt x="0" y="29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">
            <a:extLst>
              <a:ext uri="{FF2B5EF4-FFF2-40B4-BE49-F238E27FC236}">
                <a16:creationId xmlns:a16="http://schemas.microsoft.com/office/drawing/2014/main" id="{B1A2DF05-A443-874F-8505-04ED26742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214" y="6838773"/>
            <a:ext cx="8546837" cy="5941445"/>
          </a:xfrm>
          <a:custGeom>
            <a:avLst/>
            <a:gdLst>
              <a:gd name="T0" fmla="*/ 0 w 7841"/>
              <a:gd name="T1" fmla="*/ 0 h 5451"/>
              <a:gd name="T2" fmla="*/ 7840 w 7841"/>
              <a:gd name="T3" fmla="*/ 0 h 5451"/>
              <a:gd name="T4" fmla="*/ 7420 w 7841"/>
              <a:gd name="T5" fmla="*/ 1234 h 5451"/>
              <a:gd name="T6" fmla="*/ 6383 w 7841"/>
              <a:gd name="T7" fmla="*/ 2159 h 5451"/>
              <a:gd name="T8" fmla="*/ 6229 w 7841"/>
              <a:gd name="T9" fmla="*/ 3307 h 5451"/>
              <a:gd name="T10" fmla="*/ 5338 w 7841"/>
              <a:gd name="T11" fmla="*/ 4541 h 5451"/>
              <a:gd name="T12" fmla="*/ 5004 w 7841"/>
              <a:gd name="T13" fmla="*/ 3950 h 5451"/>
              <a:gd name="T14" fmla="*/ 4661 w 7841"/>
              <a:gd name="T15" fmla="*/ 4404 h 5451"/>
              <a:gd name="T16" fmla="*/ 4052 w 7841"/>
              <a:gd name="T17" fmla="*/ 4593 h 5451"/>
              <a:gd name="T18" fmla="*/ 3376 w 7841"/>
              <a:gd name="T19" fmla="*/ 5450 h 5451"/>
              <a:gd name="T20" fmla="*/ 2323 w 7841"/>
              <a:gd name="T21" fmla="*/ 4301 h 5451"/>
              <a:gd name="T22" fmla="*/ 1723 w 7841"/>
              <a:gd name="T23" fmla="*/ 2313 h 5451"/>
              <a:gd name="T24" fmla="*/ 780 w 7841"/>
              <a:gd name="T25" fmla="*/ 1474 h 5451"/>
              <a:gd name="T26" fmla="*/ 0 w 7841"/>
              <a:gd name="T27" fmla="*/ 0 h 5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841" h="5451">
                <a:moveTo>
                  <a:pt x="0" y="0"/>
                </a:moveTo>
                <a:lnTo>
                  <a:pt x="7840" y="0"/>
                </a:lnTo>
                <a:lnTo>
                  <a:pt x="7420" y="1234"/>
                </a:lnTo>
                <a:lnTo>
                  <a:pt x="6383" y="2159"/>
                </a:lnTo>
                <a:lnTo>
                  <a:pt x="6229" y="3307"/>
                </a:lnTo>
                <a:lnTo>
                  <a:pt x="5338" y="4541"/>
                </a:lnTo>
                <a:lnTo>
                  <a:pt x="5004" y="3950"/>
                </a:lnTo>
                <a:lnTo>
                  <a:pt x="4661" y="4404"/>
                </a:lnTo>
                <a:lnTo>
                  <a:pt x="4052" y="4593"/>
                </a:lnTo>
                <a:lnTo>
                  <a:pt x="3376" y="5450"/>
                </a:lnTo>
                <a:lnTo>
                  <a:pt x="2323" y="4301"/>
                </a:lnTo>
                <a:lnTo>
                  <a:pt x="1723" y="2313"/>
                </a:lnTo>
                <a:lnTo>
                  <a:pt x="780" y="1474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3">
            <a:extLst>
              <a:ext uri="{FF2B5EF4-FFF2-40B4-BE49-F238E27FC236}">
                <a16:creationId xmlns:a16="http://schemas.microsoft.com/office/drawing/2014/main" id="{355C4CF2-E3BE-3541-89CC-79FA46DD4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458" y="4598713"/>
            <a:ext cx="8200733" cy="2249674"/>
          </a:xfrm>
          <a:custGeom>
            <a:avLst/>
            <a:gdLst>
              <a:gd name="T0" fmla="*/ 7523 w 7524"/>
              <a:gd name="T1" fmla="*/ 2064 h 2065"/>
              <a:gd name="T2" fmla="*/ 7035 w 7524"/>
              <a:gd name="T3" fmla="*/ 1714 h 2065"/>
              <a:gd name="T4" fmla="*/ 6487 w 7524"/>
              <a:gd name="T5" fmla="*/ 1885 h 2065"/>
              <a:gd name="T6" fmla="*/ 6041 w 7524"/>
              <a:gd name="T7" fmla="*/ 1482 h 2065"/>
              <a:gd name="T8" fmla="*/ 5578 w 7524"/>
              <a:gd name="T9" fmla="*/ 1337 h 2065"/>
              <a:gd name="T10" fmla="*/ 5004 w 7524"/>
              <a:gd name="T11" fmla="*/ 814 h 2065"/>
              <a:gd name="T12" fmla="*/ 4661 w 7524"/>
              <a:gd name="T13" fmla="*/ 1337 h 2065"/>
              <a:gd name="T14" fmla="*/ 4310 w 7524"/>
              <a:gd name="T15" fmla="*/ 814 h 2065"/>
              <a:gd name="T16" fmla="*/ 3950 w 7524"/>
              <a:gd name="T17" fmla="*/ 1911 h 2065"/>
              <a:gd name="T18" fmla="*/ 3744 w 7524"/>
              <a:gd name="T19" fmla="*/ 1757 h 2065"/>
              <a:gd name="T20" fmla="*/ 3471 w 7524"/>
              <a:gd name="T21" fmla="*/ 1422 h 2065"/>
              <a:gd name="T22" fmla="*/ 3471 w 7524"/>
              <a:gd name="T23" fmla="*/ 0 h 2065"/>
              <a:gd name="T24" fmla="*/ 3300 w 7524"/>
              <a:gd name="T25" fmla="*/ 463 h 2065"/>
              <a:gd name="T26" fmla="*/ 3231 w 7524"/>
              <a:gd name="T27" fmla="*/ 1328 h 2065"/>
              <a:gd name="T28" fmla="*/ 2914 w 7524"/>
              <a:gd name="T29" fmla="*/ 1859 h 2065"/>
              <a:gd name="T30" fmla="*/ 2803 w 7524"/>
              <a:gd name="T31" fmla="*/ 1885 h 2065"/>
              <a:gd name="T32" fmla="*/ 2665 w 7524"/>
              <a:gd name="T33" fmla="*/ 1388 h 2065"/>
              <a:gd name="T34" fmla="*/ 2503 w 7524"/>
              <a:gd name="T35" fmla="*/ 1337 h 2065"/>
              <a:gd name="T36" fmla="*/ 2400 w 7524"/>
              <a:gd name="T37" fmla="*/ 428 h 2065"/>
              <a:gd name="T38" fmla="*/ 1800 w 7524"/>
              <a:gd name="T39" fmla="*/ 1534 h 2065"/>
              <a:gd name="T40" fmla="*/ 1560 w 7524"/>
              <a:gd name="T41" fmla="*/ 1191 h 2065"/>
              <a:gd name="T42" fmla="*/ 1474 w 7524"/>
              <a:gd name="T43" fmla="*/ 1405 h 2065"/>
              <a:gd name="T44" fmla="*/ 1226 w 7524"/>
              <a:gd name="T45" fmla="*/ 1577 h 2065"/>
              <a:gd name="T46" fmla="*/ 1131 w 7524"/>
              <a:gd name="T47" fmla="*/ 1859 h 2065"/>
              <a:gd name="T48" fmla="*/ 1029 w 7524"/>
              <a:gd name="T49" fmla="*/ 1542 h 2065"/>
              <a:gd name="T50" fmla="*/ 695 w 7524"/>
              <a:gd name="T51" fmla="*/ 1637 h 2065"/>
              <a:gd name="T52" fmla="*/ 78 w 7524"/>
              <a:gd name="T53" fmla="*/ 1945 h 2065"/>
              <a:gd name="T54" fmla="*/ 0 w 7524"/>
              <a:gd name="T55" fmla="*/ 2064 h 2065"/>
              <a:gd name="T56" fmla="*/ 7523 w 7524"/>
              <a:gd name="T57" fmla="*/ 2064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524" h="2065">
                <a:moveTo>
                  <a:pt x="7523" y="2064"/>
                </a:moveTo>
                <a:lnTo>
                  <a:pt x="7035" y="1714"/>
                </a:lnTo>
                <a:lnTo>
                  <a:pt x="6487" y="1885"/>
                </a:lnTo>
                <a:lnTo>
                  <a:pt x="6041" y="1482"/>
                </a:lnTo>
                <a:lnTo>
                  <a:pt x="5578" y="1337"/>
                </a:lnTo>
                <a:lnTo>
                  <a:pt x="5004" y="814"/>
                </a:lnTo>
                <a:lnTo>
                  <a:pt x="4661" y="1337"/>
                </a:lnTo>
                <a:lnTo>
                  <a:pt x="4310" y="814"/>
                </a:lnTo>
                <a:lnTo>
                  <a:pt x="3950" y="1911"/>
                </a:lnTo>
                <a:lnTo>
                  <a:pt x="3744" y="1757"/>
                </a:lnTo>
                <a:lnTo>
                  <a:pt x="3471" y="1422"/>
                </a:lnTo>
                <a:lnTo>
                  <a:pt x="3471" y="0"/>
                </a:lnTo>
                <a:lnTo>
                  <a:pt x="3300" y="463"/>
                </a:lnTo>
                <a:lnTo>
                  <a:pt x="3231" y="1328"/>
                </a:lnTo>
                <a:lnTo>
                  <a:pt x="2914" y="1859"/>
                </a:lnTo>
                <a:lnTo>
                  <a:pt x="2803" y="1885"/>
                </a:lnTo>
                <a:lnTo>
                  <a:pt x="2665" y="1388"/>
                </a:lnTo>
                <a:lnTo>
                  <a:pt x="2503" y="1337"/>
                </a:lnTo>
                <a:lnTo>
                  <a:pt x="2400" y="428"/>
                </a:lnTo>
                <a:lnTo>
                  <a:pt x="1800" y="1534"/>
                </a:lnTo>
                <a:lnTo>
                  <a:pt x="1560" y="1191"/>
                </a:lnTo>
                <a:lnTo>
                  <a:pt x="1474" y="1405"/>
                </a:lnTo>
                <a:lnTo>
                  <a:pt x="1226" y="1577"/>
                </a:lnTo>
                <a:lnTo>
                  <a:pt x="1131" y="1859"/>
                </a:lnTo>
                <a:lnTo>
                  <a:pt x="1029" y="1542"/>
                </a:lnTo>
                <a:lnTo>
                  <a:pt x="695" y="1637"/>
                </a:lnTo>
                <a:lnTo>
                  <a:pt x="78" y="1945"/>
                </a:lnTo>
                <a:lnTo>
                  <a:pt x="0" y="2064"/>
                </a:lnTo>
                <a:lnTo>
                  <a:pt x="7523" y="206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4">
            <a:extLst>
              <a:ext uri="{FF2B5EF4-FFF2-40B4-BE49-F238E27FC236}">
                <a16:creationId xmlns:a16="http://schemas.microsoft.com/office/drawing/2014/main" id="{1C816768-F3D0-AC44-9730-170072250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056" y="6848387"/>
            <a:ext cx="8417046" cy="4643557"/>
          </a:xfrm>
          <a:custGeom>
            <a:avLst/>
            <a:gdLst>
              <a:gd name="T0" fmla="*/ 0 w 7721"/>
              <a:gd name="T1" fmla="*/ 0 h 4260"/>
              <a:gd name="T2" fmla="*/ 540 w 7721"/>
              <a:gd name="T3" fmla="*/ 506 h 4260"/>
              <a:gd name="T4" fmla="*/ 831 w 7721"/>
              <a:gd name="T5" fmla="*/ 506 h 4260"/>
              <a:gd name="T6" fmla="*/ 1019 w 7721"/>
              <a:gd name="T7" fmla="*/ 643 h 4260"/>
              <a:gd name="T8" fmla="*/ 1868 w 7721"/>
              <a:gd name="T9" fmla="*/ 643 h 4260"/>
              <a:gd name="T10" fmla="*/ 1868 w 7721"/>
              <a:gd name="T11" fmla="*/ 1363 h 4260"/>
              <a:gd name="T12" fmla="*/ 2134 w 7721"/>
              <a:gd name="T13" fmla="*/ 1971 h 4260"/>
              <a:gd name="T14" fmla="*/ 2331 w 7721"/>
              <a:gd name="T15" fmla="*/ 2725 h 4260"/>
              <a:gd name="T16" fmla="*/ 2279 w 7721"/>
              <a:gd name="T17" fmla="*/ 1954 h 4260"/>
              <a:gd name="T18" fmla="*/ 2159 w 7721"/>
              <a:gd name="T19" fmla="*/ 1431 h 4260"/>
              <a:gd name="T20" fmla="*/ 2331 w 7721"/>
              <a:gd name="T21" fmla="*/ 660 h 4260"/>
              <a:gd name="T22" fmla="*/ 2528 w 7721"/>
              <a:gd name="T23" fmla="*/ 1431 h 4260"/>
              <a:gd name="T24" fmla="*/ 3548 w 7721"/>
              <a:gd name="T25" fmla="*/ 2468 h 4260"/>
              <a:gd name="T26" fmla="*/ 3599 w 7721"/>
              <a:gd name="T27" fmla="*/ 3265 h 4260"/>
              <a:gd name="T28" fmla="*/ 3941 w 7721"/>
              <a:gd name="T29" fmla="*/ 3951 h 4260"/>
              <a:gd name="T30" fmla="*/ 4018 w 7721"/>
              <a:gd name="T31" fmla="*/ 3299 h 4260"/>
              <a:gd name="T32" fmla="*/ 4532 w 7721"/>
              <a:gd name="T33" fmla="*/ 2400 h 4260"/>
              <a:gd name="T34" fmla="*/ 4532 w 7721"/>
              <a:gd name="T35" fmla="*/ 1783 h 4260"/>
              <a:gd name="T36" fmla="*/ 4746 w 7721"/>
              <a:gd name="T37" fmla="*/ 1414 h 4260"/>
              <a:gd name="T38" fmla="*/ 4746 w 7721"/>
              <a:gd name="T39" fmla="*/ 1071 h 4260"/>
              <a:gd name="T40" fmla="*/ 5166 w 7721"/>
              <a:gd name="T41" fmla="*/ 943 h 4260"/>
              <a:gd name="T42" fmla="*/ 5483 w 7721"/>
              <a:gd name="T43" fmla="*/ 1414 h 4260"/>
              <a:gd name="T44" fmla="*/ 5329 w 7721"/>
              <a:gd name="T45" fmla="*/ 2400 h 4260"/>
              <a:gd name="T46" fmla="*/ 5543 w 7721"/>
              <a:gd name="T47" fmla="*/ 2931 h 4260"/>
              <a:gd name="T48" fmla="*/ 5415 w 7721"/>
              <a:gd name="T49" fmla="*/ 4259 h 4260"/>
              <a:gd name="T50" fmla="*/ 6143 w 7721"/>
              <a:gd name="T51" fmla="*/ 3265 h 4260"/>
              <a:gd name="T52" fmla="*/ 6297 w 7721"/>
              <a:gd name="T53" fmla="*/ 2160 h 4260"/>
              <a:gd name="T54" fmla="*/ 7309 w 7721"/>
              <a:gd name="T55" fmla="*/ 1217 h 4260"/>
              <a:gd name="T56" fmla="*/ 7720 w 7721"/>
              <a:gd name="T57" fmla="*/ 0 h 4260"/>
              <a:gd name="T58" fmla="*/ 0 w 7721"/>
              <a:gd name="T59" fmla="*/ 0 h 4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721" h="4260">
                <a:moveTo>
                  <a:pt x="0" y="0"/>
                </a:moveTo>
                <a:lnTo>
                  <a:pt x="540" y="506"/>
                </a:lnTo>
                <a:lnTo>
                  <a:pt x="831" y="506"/>
                </a:lnTo>
                <a:lnTo>
                  <a:pt x="1019" y="643"/>
                </a:lnTo>
                <a:lnTo>
                  <a:pt x="1868" y="643"/>
                </a:lnTo>
                <a:lnTo>
                  <a:pt x="1868" y="1363"/>
                </a:lnTo>
                <a:lnTo>
                  <a:pt x="2134" y="1971"/>
                </a:lnTo>
                <a:lnTo>
                  <a:pt x="2331" y="2725"/>
                </a:lnTo>
                <a:lnTo>
                  <a:pt x="2279" y="1954"/>
                </a:lnTo>
                <a:lnTo>
                  <a:pt x="2159" y="1431"/>
                </a:lnTo>
                <a:lnTo>
                  <a:pt x="2331" y="660"/>
                </a:lnTo>
                <a:lnTo>
                  <a:pt x="2528" y="1431"/>
                </a:lnTo>
                <a:lnTo>
                  <a:pt x="3548" y="2468"/>
                </a:lnTo>
                <a:lnTo>
                  <a:pt x="3599" y="3265"/>
                </a:lnTo>
                <a:lnTo>
                  <a:pt x="3941" y="3951"/>
                </a:lnTo>
                <a:lnTo>
                  <a:pt x="4018" y="3299"/>
                </a:lnTo>
                <a:lnTo>
                  <a:pt x="4532" y="2400"/>
                </a:lnTo>
                <a:lnTo>
                  <a:pt x="4532" y="1783"/>
                </a:lnTo>
                <a:lnTo>
                  <a:pt x="4746" y="1414"/>
                </a:lnTo>
                <a:lnTo>
                  <a:pt x="4746" y="1071"/>
                </a:lnTo>
                <a:lnTo>
                  <a:pt x="5166" y="943"/>
                </a:lnTo>
                <a:lnTo>
                  <a:pt x="5483" y="1414"/>
                </a:lnTo>
                <a:lnTo>
                  <a:pt x="5329" y="2400"/>
                </a:lnTo>
                <a:lnTo>
                  <a:pt x="5543" y="2931"/>
                </a:lnTo>
                <a:lnTo>
                  <a:pt x="5415" y="4259"/>
                </a:lnTo>
                <a:lnTo>
                  <a:pt x="6143" y="3265"/>
                </a:lnTo>
                <a:lnTo>
                  <a:pt x="6297" y="2160"/>
                </a:lnTo>
                <a:lnTo>
                  <a:pt x="7309" y="1217"/>
                </a:lnTo>
                <a:lnTo>
                  <a:pt x="7720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Line 536">
            <a:extLst>
              <a:ext uri="{FF2B5EF4-FFF2-40B4-BE49-F238E27FC236}">
                <a16:creationId xmlns:a16="http://schemas.microsoft.com/office/drawing/2014/main" id="{785922EB-B9CD-2A4C-829F-E6891E73F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0152" y="5084218"/>
            <a:ext cx="5585728" cy="4809"/>
          </a:xfrm>
          <a:prstGeom prst="line">
            <a:avLst/>
          </a:prstGeom>
          <a:noFill/>
          <a:ln w="34925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2" name="Freeform 537">
            <a:extLst>
              <a:ext uri="{FF2B5EF4-FFF2-40B4-BE49-F238E27FC236}">
                <a16:creationId xmlns:a16="http://schemas.microsoft.com/office/drawing/2014/main" id="{07638D14-8A6B-B64C-88EE-68E424941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8435" y="4992887"/>
            <a:ext cx="187471" cy="187471"/>
          </a:xfrm>
          <a:custGeom>
            <a:avLst/>
            <a:gdLst>
              <a:gd name="T0" fmla="*/ 85 w 172"/>
              <a:gd name="T1" fmla="*/ 171 h 172"/>
              <a:gd name="T2" fmla="*/ 85 w 172"/>
              <a:gd name="T3" fmla="*/ 171 h 172"/>
              <a:gd name="T4" fmla="*/ 0 w 172"/>
              <a:gd name="T5" fmla="*/ 86 h 172"/>
              <a:gd name="T6" fmla="*/ 85 w 172"/>
              <a:gd name="T7" fmla="*/ 0 h 172"/>
              <a:gd name="T8" fmla="*/ 171 w 172"/>
              <a:gd name="T9" fmla="*/ 86 h 172"/>
              <a:gd name="T10" fmla="*/ 85 w 172"/>
              <a:gd name="T11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" h="172">
                <a:moveTo>
                  <a:pt x="85" y="171"/>
                </a:moveTo>
                <a:lnTo>
                  <a:pt x="85" y="171"/>
                </a:lnTo>
                <a:cubicBezTo>
                  <a:pt x="34" y="171"/>
                  <a:pt x="0" y="128"/>
                  <a:pt x="0" y="86"/>
                </a:cubicBezTo>
                <a:cubicBezTo>
                  <a:pt x="0" y="34"/>
                  <a:pt x="34" y="0"/>
                  <a:pt x="85" y="0"/>
                </a:cubicBezTo>
                <a:cubicBezTo>
                  <a:pt x="128" y="0"/>
                  <a:pt x="171" y="34"/>
                  <a:pt x="171" y="86"/>
                </a:cubicBezTo>
                <a:cubicBezTo>
                  <a:pt x="171" y="128"/>
                  <a:pt x="128" y="171"/>
                  <a:pt x="85" y="17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38">
            <a:extLst>
              <a:ext uri="{FF2B5EF4-FFF2-40B4-BE49-F238E27FC236}">
                <a16:creationId xmlns:a16="http://schemas.microsoft.com/office/drawing/2014/main" id="{3B1777DA-7A6B-E64D-9B06-9789C9A2F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968" y="4983273"/>
            <a:ext cx="245158" cy="206699"/>
          </a:xfrm>
          <a:custGeom>
            <a:avLst/>
            <a:gdLst>
              <a:gd name="T0" fmla="*/ 223 w 224"/>
              <a:gd name="T1" fmla="*/ 95 h 190"/>
              <a:gd name="T2" fmla="*/ 0 w 224"/>
              <a:gd name="T3" fmla="*/ 189 h 190"/>
              <a:gd name="T4" fmla="*/ 52 w 224"/>
              <a:gd name="T5" fmla="*/ 95 h 190"/>
              <a:gd name="T6" fmla="*/ 0 w 224"/>
              <a:gd name="T7" fmla="*/ 0 h 190"/>
              <a:gd name="T8" fmla="*/ 223 w 224"/>
              <a:gd name="T9" fmla="*/ 9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" h="190">
                <a:moveTo>
                  <a:pt x="223" y="95"/>
                </a:moveTo>
                <a:lnTo>
                  <a:pt x="0" y="189"/>
                </a:lnTo>
                <a:lnTo>
                  <a:pt x="52" y="95"/>
                </a:lnTo>
                <a:lnTo>
                  <a:pt x="0" y="0"/>
                </a:lnTo>
                <a:lnTo>
                  <a:pt x="223" y="9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39">
            <a:extLst>
              <a:ext uri="{FF2B5EF4-FFF2-40B4-BE49-F238E27FC236}">
                <a16:creationId xmlns:a16="http://schemas.microsoft.com/office/drawing/2014/main" id="{68362FB2-3A72-2F42-9982-FB869EBB4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468" y="4521801"/>
            <a:ext cx="1115223" cy="1115223"/>
          </a:xfrm>
          <a:custGeom>
            <a:avLst/>
            <a:gdLst>
              <a:gd name="T0" fmla="*/ 1020 w 1021"/>
              <a:gd name="T1" fmla="*/ 515 h 1021"/>
              <a:gd name="T2" fmla="*/ 1020 w 1021"/>
              <a:gd name="T3" fmla="*/ 515 h 1021"/>
              <a:gd name="T4" fmla="*/ 506 w 1021"/>
              <a:gd name="T5" fmla="*/ 1020 h 1021"/>
              <a:gd name="T6" fmla="*/ 0 w 1021"/>
              <a:gd name="T7" fmla="*/ 515 h 1021"/>
              <a:gd name="T8" fmla="*/ 506 w 1021"/>
              <a:gd name="T9" fmla="*/ 0 h 1021"/>
              <a:gd name="T10" fmla="*/ 1020 w 1021"/>
              <a:gd name="T11" fmla="*/ 515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1" h="1021">
                <a:moveTo>
                  <a:pt x="1020" y="515"/>
                </a:moveTo>
                <a:lnTo>
                  <a:pt x="1020" y="515"/>
                </a:lnTo>
                <a:cubicBezTo>
                  <a:pt x="1020" y="797"/>
                  <a:pt x="789" y="1020"/>
                  <a:pt x="506" y="1020"/>
                </a:cubicBezTo>
                <a:cubicBezTo>
                  <a:pt x="232" y="1020"/>
                  <a:pt x="0" y="797"/>
                  <a:pt x="0" y="515"/>
                </a:cubicBezTo>
                <a:cubicBezTo>
                  <a:pt x="0" y="232"/>
                  <a:pt x="232" y="0"/>
                  <a:pt x="506" y="0"/>
                </a:cubicBezTo>
                <a:cubicBezTo>
                  <a:pt x="789" y="0"/>
                  <a:pt x="1020" y="232"/>
                  <a:pt x="1020" y="515"/>
                </a:cubicBezTo>
              </a:path>
            </a:pathLst>
          </a:custGeom>
          <a:solidFill>
            <a:srgbClr val="FFFFFF"/>
          </a:solidFill>
          <a:ln w="3492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Line 540">
            <a:extLst>
              <a:ext uri="{FF2B5EF4-FFF2-40B4-BE49-F238E27FC236}">
                <a16:creationId xmlns:a16="http://schemas.microsoft.com/office/drawing/2014/main" id="{E6528422-2558-2A42-8150-DDD2411FE4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0152" y="8343360"/>
            <a:ext cx="5585728" cy="4809"/>
          </a:xfrm>
          <a:prstGeom prst="line">
            <a:avLst/>
          </a:prstGeom>
          <a:noFill/>
          <a:ln w="34925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6" name="Freeform 541">
            <a:extLst>
              <a:ext uri="{FF2B5EF4-FFF2-40B4-BE49-F238E27FC236}">
                <a16:creationId xmlns:a16="http://schemas.microsoft.com/office/drawing/2014/main" id="{A10720C5-2EED-804B-90F9-6A0745E4F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8435" y="8252029"/>
            <a:ext cx="187471" cy="187471"/>
          </a:xfrm>
          <a:custGeom>
            <a:avLst/>
            <a:gdLst>
              <a:gd name="T0" fmla="*/ 85 w 172"/>
              <a:gd name="T1" fmla="*/ 171 h 172"/>
              <a:gd name="T2" fmla="*/ 85 w 172"/>
              <a:gd name="T3" fmla="*/ 171 h 172"/>
              <a:gd name="T4" fmla="*/ 0 w 172"/>
              <a:gd name="T5" fmla="*/ 85 h 172"/>
              <a:gd name="T6" fmla="*/ 85 w 172"/>
              <a:gd name="T7" fmla="*/ 0 h 172"/>
              <a:gd name="T8" fmla="*/ 171 w 172"/>
              <a:gd name="T9" fmla="*/ 85 h 172"/>
              <a:gd name="T10" fmla="*/ 85 w 172"/>
              <a:gd name="T11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" h="172">
                <a:moveTo>
                  <a:pt x="85" y="171"/>
                </a:moveTo>
                <a:lnTo>
                  <a:pt x="85" y="171"/>
                </a:lnTo>
                <a:cubicBezTo>
                  <a:pt x="34" y="171"/>
                  <a:pt x="0" y="128"/>
                  <a:pt x="0" y="85"/>
                </a:cubicBezTo>
                <a:cubicBezTo>
                  <a:pt x="0" y="34"/>
                  <a:pt x="34" y="0"/>
                  <a:pt x="85" y="0"/>
                </a:cubicBezTo>
                <a:cubicBezTo>
                  <a:pt x="128" y="0"/>
                  <a:pt x="171" y="34"/>
                  <a:pt x="171" y="85"/>
                </a:cubicBezTo>
                <a:cubicBezTo>
                  <a:pt x="171" y="128"/>
                  <a:pt x="128" y="171"/>
                  <a:pt x="85" y="17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42">
            <a:extLst>
              <a:ext uri="{FF2B5EF4-FFF2-40B4-BE49-F238E27FC236}">
                <a16:creationId xmlns:a16="http://schemas.microsoft.com/office/drawing/2014/main" id="{457EBA42-0E22-0946-B750-337F947E8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968" y="8242415"/>
            <a:ext cx="245158" cy="197085"/>
          </a:xfrm>
          <a:custGeom>
            <a:avLst/>
            <a:gdLst>
              <a:gd name="T0" fmla="*/ 223 w 224"/>
              <a:gd name="T1" fmla="*/ 94 h 181"/>
              <a:gd name="T2" fmla="*/ 0 w 224"/>
              <a:gd name="T3" fmla="*/ 180 h 181"/>
              <a:gd name="T4" fmla="*/ 52 w 224"/>
              <a:gd name="T5" fmla="*/ 94 h 181"/>
              <a:gd name="T6" fmla="*/ 0 w 224"/>
              <a:gd name="T7" fmla="*/ 0 h 181"/>
              <a:gd name="T8" fmla="*/ 223 w 224"/>
              <a:gd name="T9" fmla="*/ 9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" h="181">
                <a:moveTo>
                  <a:pt x="223" y="94"/>
                </a:moveTo>
                <a:lnTo>
                  <a:pt x="0" y="180"/>
                </a:lnTo>
                <a:lnTo>
                  <a:pt x="52" y="94"/>
                </a:lnTo>
                <a:lnTo>
                  <a:pt x="0" y="0"/>
                </a:lnTo>
                <a:lnTo>
                  <a:pt x="223" y="9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43">
            <a:extLst>
              <a:ext uri="{FF2B5EF4-FFF2-40B4-BE49-F238E27FC236}">
                <a16:creationId xmlns:a16="http://schemas.microsoft.com/office/drawing/2014/main" id="{BD807B81-0D55-2342-8C1A-3995DE889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468" y="7780943"/>
            <a:ext cx="1115223" cy="1115223"/>
          </a:xfrm>
          <a:custGeom>
            <a:avLst/>
            <a:gdLst>
              <a:gd name="T0" fmla="*/ 1020 w 1021"/>
              <a:gd name="T1" fmla="*/ 514 h 1021"/>
              <a:gd name="T2" fmla="*/ 1020 w 1021"/>
              <a:gd name="T3" fmla="*/ 514 h 1021"/>
              <a:gd name="T4" fmla="*/ 506 w 1021"/>
              <a:gd name="T5" fmla="*/ 1020 h 1021"/>
              <a:gd name="T6" fmla="*/ 0 w 1021"/>
              <a:gd name="T7" fmla="*/ 514 h 1021"/>
              <a:gd name="T8" fmla="*/ 506 w 1021"/>
              <a:gd name="T9" fmla="*/ 0 h 1021"/>
              <a:gd name="T10" fmla="*/ 1020 w 1021"/>
              <a:gd name="T11" fmla="*/ 514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1" h="1021">
                <a:moveTo>
                  <a:pt x="1020" y="514"/>
                </a:moveTo>
                <a:lnTo>
                  <a:pt x="1020" y="514"/>
                </a:lnTo>
                <a:cubicBezTo>
                  <a:pt x="1020" y="788"/>
                  <a:pt x="789" y="1020"/>
                  <a:pt x="506" y="1020"/>
                </a:cubicBezTo>
                <a:cubicBezTo>
                  <a:pt x="232" y="1020"/>
                  <a:pt x="0" y="788"/>
                  <a:pt x="0" y="514"/>
                </a:cubicBezTo>
                <a:cubicBezTo>
                  <a:pt x="0" y="232"/>
                  <a:pt x="232" y="0"/>
                  <a:pt x="506" y="0"/>
                </a:cubicBezTo>
                <a:cubicBezTo>
                  <a:pt x="789" y="0"/>
                  <a:pt x="1020" y="232"/>
                  <a:pt x="1020" y="514"/>
                </a:cubicBezTo>
              </a:path>
            </a:pathLst>
          </a:custGeom>
          <a:solidFill>
            <a:srgbClr val="FFFFFF"/>
          </a:solidFill>
          <a:ln w="3492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Line 544">
            <a:extLst>
              <a:ext uri="{FF2B5EF4-FFF2-40B4-BE49-F238E27FC236}">
                <a16:creationId xmlns:a16="http://schemas.microsoft.com/office/drawing/2014/main" id="{4237E8E2-7206-A749-8DE0-FA5C95028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0152" y="10511316"/>
            <a:ext cx="5585728" cy="4805"/>
          </a:xfrm>
          <a:prstGeom prst="line">
            <a:avLst/>
          </a:prstGeom>
          <a:noFill/>
          <a:ln w="34925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0" name="Freeform 545">
            <a:extLst>
              <a:ext uri="{FF2B5EF4-FFF2-40B4-BE49-F238E27FC236}">
                <a16:creationId xmlns:a16="http://schemas.microsoft.com/office/drawing/2014/main" id="{668AE6DC-3FAC-DF46-B705-2B17CDC69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8435" y="10419982"/>
            <a:ext cx="187471" cy="187474"/>
          </a:xfrm>
          <a:custGeom>
            <a:avLst/>
            <a:gdLst>
              <a:gd name="T0" fmla="*/ 85 w 172"/>
              <a:gd name="T1" fmla="*/ 171 h 172"/>
              <a:gd name="T2" fmla="*/ 85 w 172"/>
              <a:gd name="T3" fmla="*/ 171 h 172"/>
              <a:gd name="T4" fmla="*/ 0 w 172"/>
              <a:gd name="T5" fmla="*/ 85 h 172"/>
              <a:gd name="T6" fmla="*/ 85 w 172"/>
              <a:gd name="T7" fmla="*/ 0 h 172"/>
              <a:gd name="T8" fmla="*/ 171 w 172"/>
              <a:gd name="T9" fmla="*/ 85 h 172"/>
              <a:gd name="T10" fmla="*/ 85 w 172"/>
              <a:gd name="T11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" h="172">
                <a:moveTo>
                  <a:pt x="85" y="171"/>
                </a:moveTo>
                <a:lnTo>
                  <a:pt x="85" y="171"/>
                </a:lnTo>
                <a:cubicBezTo>
                  <a:pt x="34" y="171"/>
                  <a:pt x="0" y="128"/>
                  <a:pt x="0" y="85"/>
                </a:cubicBezTo>
                <a:cubicBezTo>
                  <a:pt x="0" y="34"/>
                  <a:pt x="34" y="0"/>
                  <a:pt x="85" y="0"/>
                </a:cubicBezTo>
                <a:cubicBezTo>
                  <a:pt x="128" y="0"/>
                  <a:pt x="171" y="34"/>
                  <a:pt x="171" y="85"/>
                </a:cubicBezTo>
                <a:cubicBezTo>
                  <a:pt x="171" y="128"/>
                  <a:pt x="128" y="171"/>
                  <a:pt x="85" y="17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46">
            <a:extLst>
              <a:ext uri="{FF2B5EF4-FFF2-40B4-BE49-F238E27FC236}">
                <a16:creationId xmlns:a16="http://schemas.microsoft.com/office/drawing/2014/main" id="{EAE39E41-C1E3-E146-8DF2-D2854211A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968" y="10410368"/>
            <a:ext cx="245158" cy="206702"/>
          </a:xfrm>
          <a:custGeom>
            <a:avLst/>
            <a:gdLst>
              <a:gd name="T0" fmla="*/ 223 w 224"/>
              <a:gd name="T1" fmla="*/ 94 h 190"/>
              <a:gd name="T2" fmla="*/ 0 w 224"/>
              <a:gd name="T3" fmla="*/ 189 h 190"/>
              <a:gd name="T4" fmla="*/ 52 w 224"/>
              <a:gd name="T5" fmla="*/ 94 h 190"/>
              <a:gd name="T6" fmla="*/ 0 w 224"/>
              <a:gd name="T7" fmla="*/ 0 h 190"/>
              <a:gd name="T8" fmla="*/ 223 w 224"/>
              <a:gd name="T9" fmla="*/ 9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" h="190">
                <a:moveTo>
                  <a:pt x="223" y="94"/>
                </a:moveTo>
                <a:lnTo>
                  <a:pt x="0" y="189"/>
                </a:lnTo>
                <a:lnTo>
                  <a:pt x="52" y="94"/>
                </a:lnTo>
                <a:lnTo>
                  <a:pt x="0" y="0"/>
                </a:lnTo>
                <a:lnTo>
                  <a:pt x="223" y="9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47">
            <a:extLst>
              <a:ext uri="{FF2B5EF4-FFF2-40B4-BE49-F238E27FC236}">
                <a16:creationId xmlns:a16="http://schemas.microsoft.com/office/drawing/2014/main" id="{2AFA63A6-A712-7944-B382-9F1ED765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468" y="9958511"/>
            <a:ext cx="1115223" cy="1100803"/>
          </a:xfrm>
          <a:custGeom>
            <a:avLst/>
            <a:gdLst>
              <a:gd name="T0" fmla="*/ 1020 w 1021"/>
              <a:gd name="T1" fmla="*/ 505 h 1012"/>
              <a:gd name="T2" fmla="*/ 1020 w 1021"/>
              <a:gd name="T3" fmla="*/ 505 h 1012"/>
              <a:gd name="T4" fmla="*/ 506 w 1021"/>
              <a:gd name="T5" fmla="*/ 1011 h 1012"/>
              <a:gd name="T6" fmla="*/ 0 w 1021"/>
              <a:gd name="T7" fmla="*/ 505 h 1012"/>
              <a:gd name="T8" fmla="*/ 506 w 1021"/>
              <a:gd name="T9" fmla="*/ 0 h 1012"/>
              <a:gd name="T10" fmla="*/ 1020 w 1021"/>
              <a:gd name="T11" fmla="*/ 505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1" h="1012">
                <a:moveTo>
                  <a:pt x="1020" y="505"/>
                </a:moveTo>
                <a:lnTo>
                  <a:pt x="1020" y="505"/>
                </a:lnTo>
                <a:cubicBezTo>
                  <a:pt x="1020" y="788"/>
                  <a:pt x="789" y="1011"/>
                  <a:pt x="506" y="1011"/>
                </a:cubicBezTo>
                <a:cubicBezTo>
                  <a:pt x="232" y="1011"/>
                  <a:pt x="0" y="788"/>
                  <a:pt x="0" y="505"/>
                </a:cubicBezTo>
                <a:cubicBezTo>
                  <a:pt x="0" y="223"/>
                  <a:pt x="232" y="0"/>
                  <a:pt x="506" y="0"/>
                </a:cubicBezTo>
                <a:cubicBezTo>
                  <a:pt x="789" y="0"/>
                  <a:pt x="1020" y="223"/>
                  <a:pt x="1020" y="505"/>
                </a:cubicBezTo>
              </a:path>
            </a:pathLst>
          </a:custGeom>
          <a:solidFill>
            <a:srgbClr val="FFFFFF"/>
          </a:solidFill>
          <a:ln w="3492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Line 548">
            <a:extLst>
              <a:ext uri="{FF2B5EF4-FFF2-40B4-BE49-F238E27FC236}">
                <a16:creationId xmlns:a16="http://schemas.microsoft.com/office/drawing/2014/main" id="{3BACDD4F-4B8A-5A40-9389-0BF2314FF3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6580" y="5084218"/>
            <a:ext cx="5585728" cy="4809"/>
          </a:xfrm>
          <a:prstGeom prst="line">
            <a:avLst/>
          </a:prstGeom>
          <a:noFill/>
          <a:ln w="34925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4" name="Freeform 549">
            <a:extLst>
              <a:ext uri="{FF2B5EF4-FFF2-40B4-BE49-F238E27FC236}">
                <a16:creationId xmlns:a16="http://schemas.microsoft.com/office/drawing/2014/main" id="{7B355F32-6168-564C-912D-682856A7A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6554" y="4992887"/>
            <a:ext cx="197085" cy="187471"/>
          </a:xfrm>
          <a:custGeom>
            <a:avLst/>
            <a:gdLst>
              <a:gd name="T0" fmla="*/ 95 w 181"/>
              <a:gd name="T1" fmla="*/ 0 h 172"/>
              <a:gd name="T2" fmla="*/ 95 w 181"/>
              <a:gd name="T3" fmla="*/ 0 h 172"/>
              <a:gd name="T4" fmla="*/ 180 w 181"/>
              <a:gd name="T5" fmla="*/ 86 h 172"/>
              <a:gd name="T6" fmla="*/ 95 w 181"/>
              <a:gd name="T7" fmla="*/ 171 h 172"/>
              <a:gd name="T8" fmla="*/ 0 w 181"/>
              <a:gd name="T9" fmla="*/ 86 h 172"/>
              <a:gd name="T10" fmla="*/ 95 w 181"/>
              <a:gd name="T1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72">
                <a:moveTo>
                  <a:pt x="95" y="0"/>
                </a:moveTo>
                <a:lnTo>
                  <a:pt x="95" y="0"/>
                </a:lnTo>
                <a:cubicBezTo>
                  <a:pt x="137" y="0"/>
                  <a:pt x="180" y="34"/>
                  <a:pt x="180" y="86"/>
                </a:cubicBezTo>
                <a:cubicBezTo>
                  <a:pt x="180" y="128"/>
                  <a:pt x="137" y="171"/>
                  <a:pt x="95" y="171"/>
                </a:cubicBezTo>
                <a:cubicBezTo>
                  <a:pt x="43" y="171"/>
                  <a:pt x="0" y="128"/>
                  <a:pt x="0" y="86"/>
                </a:cubicBezTo>
                <a:cubicBezTo>
                  <a:pt x="0" y="34"/>
                  <a:pt x="43" y="0"/>
                  <a:pt x="95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50">
            <a:extLst>
              <a:ext uri="{FF2B5EF4-FFF2-40B4-BE49-F238E27FC236}">
                <a16:creationId xmlns:a16="http://schemas.microsoft.com/office/drawing/2014/main" id="{7EEC9179-5FB6-CC42-9929-21D7661F2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528" y="4983273"/>
            <a:ext cx="245155" cy="206699"/>
          </a:xfrm>
          <a:custGeom>
            <a:avLst/>
            <a:gdLst>
              <a:gd name="T0" fmla="*/ 0 w 223"/>
              <a:gd name="T1" fmla="*/ 95 h 190"/>
              <a:gd name="T2" fmla="*/ 222 w 223"/>
              <a:gd name="T3" fmla="*/ 0 h 190"/>
              <a:gd name="T4" fmla="*/ 171 w 223"/>
              <a:gd name="T5" fmla="*/ 95 h 190"/>
              <a:gd name="T6" fmla="*/ 222 w 223"/>
              <a:gd name="T7" fmla="*/ 189 h 190"/>
              <a:gd name="T8" fmla="*/ 0 w 223"/>
              <a:gd name="T9" fmla="*/ 9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" h="190">
                <a:moveTo>
                  <a:pt x="0" y="95"/>
                </a:moveTo>
                <a:lnTo>
                  <a:pt x="222" y="0"/>
                </a:lnTo>
                <a:lnTo>
                  <a:pt x="171" y="95"/>
                </a:lnTo>
                <a:lnTo>
                  <a:pt x="222" y="189"/>
                </a:lnTo>
                <a:lnTo>
                  <a:pt x="0" y="9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51">
            <a:extLst>
              <a:ext uri="{FF2B5EF4-FFF2-40B4-BE49-F238E27FC236}">
                <a16:creationId xmlns:a16="http://schemas.microsoft.com/office/drawing/2014/main" id="{044F36D4-3829-BC47-8920-DFFE1FEAD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383" y="4521801"/>
            <a:ext cx="1100800" cy="1115223"/>
          </a:xfrm>
          <a:custGeom>
            <a:avLst/>
            <a:gdLst>
              <a:gd name="T0" fmla="*/ 0 w 1012"/>
              <a:gd name="T1" fmla="*/ 515 h 1021"/>
              <a:gd name="T2" fmla="*/ 0 w 1012"/>
              <a:gd name="T3" fmla="*/ 515 h 1021"/>
              <a:gd name="T4" fmla="*/ 505 w 1012"/>
              <a:gd name="T5" fmla="*/ 1020 h 1021"/>
              <a:gd name="T6" fmla="*/ 1011 w 1012"/>
              <a:gd name="T7" fmla="*/ 515 h 1021"/>
              <a:gd name="T8" fmla="*/ 505 w 1012"/>
              <a:gd name="T9" fmla="*/ 0 h 1021"/>
              <a:gd name="T10" fmla="*/ 0 w 1012"/>
              <a:gd name="T11" fmla="*/ 515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2" h="1021">
                <a:moveTo>
                  <a:pt x="0" y="515"/>
                </a:moveTo>
                <a:lnTo>
                  <a:pt x="0" y="515"/>
                </a:lnTo>
                <a:cubicBezTo>
                  <a:pt x="0" y="797"/>
                  <a:pt x="222" y="1020"/>
                  <a:pt x="505" y="1020"/>
                </a:cubicBezTo>
                <a:cubicBezTo>
                  <a:pt x="788" y="1020"/>
                  <a:pt x="1011" y="797"/>
                  <a:pt x="1011" y="515"/>
                </a:cubicBezTo>
                <a:cubicBezTo>
                  <a:pt x="1011" y="232"/>
                  <a:pt x="788" y="0"/>
                  <a:pt x="505" y="0"/>
                </a:cubicBezTo>
                <a:cubicBezTo>
                  <a:pt x="222" y="0"/>
                  <a:pt x="0" y="232"/>
                  <a:pt x="0" y="515"/>
                </a:cubicBezTo>
              </a:path>
            </a:pathLst>
          </a:custGeom>
          <a:solidFill>
            <a:srgbClr val="FFFFFF"/>
          </a:solidFill>
          <a:ln w="3492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Line 552">
            <a:extLst>
              <a:ext uri="{FF2B5EF4-FFF2-40B4-BE49-F238E27FC236}">
                <a16:creationId xmlns:a16="http://schemas.microsoft.com/office/drawing/2014/main" id="{890E7B87-58E5-1E49-87F3-96ACEAC80F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6580" y="8343360"/>
            <a:ext cx="5585728" cy="4809"/>
          </a:xfrm>
          <a:prstGeom prst="line">
            <a:avLst/>
          </a:prstGeom>
          <a:noFill/>
          <a:ln w="34925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8" name="Freeform 553">
            <a:extLst>
              <a:ext uri="{FF2B5EF4-FFF2-40B4-BE49-F238E27FC236}">
                <a16:creationId xmlns:a16="http://schemas.microsoft.com/office/drawing/2014/main" id="{1D3CD3FB-F647-2343-B647-855F6CAD6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6554" y="8252029"/>
            <a:ext cx="197085" cy="187471"/>
          </a:xfrm>
          <a:custGeom>
            <a:avLst/>
            <a:gdLst>
              <a:gd name="T0" fmla="*/ 95 w 181"/>
              <a:gd name="T1" fmla="*/ 0 h 172"/>
              <a:gd name="T2" fmla="*/ 95 w 181"/>
              <a:gd name="T3" fmla="*/ 0 h 172"/>
              <a:gd name="T4" fmla="*/ 180 w 181"/>
              <a:gd name="T5" fmla="*/ 85 h 172"/>
              <a:gd name="T6" fmla="*/ 95 w 181"/>
              <a:gd name="T7" fmla="*/ 171 h 172"/>
              <a:gd name="T8" fmla="*/ 0 w 181"/>
              <a:gd name="T9" fmla="*/ 85 h 172"/>
              <a:gd name="T10" fmla="*/ 95 w 181"/>
              <a:gd name="T1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72">
                <a:moveTo>
                  <a:pt x="95" y="0"/>
                </a:moveTo>
                <a:lnTo>
                  <a:pt x="95" y="0"/>
                </a:lnTo>
                <a:cubicBezTo>
                  <a:pt x="137" y="0"/>
                  <a:pt x="180" y="34"/>
                  <a:pt x="180" y="85"/>
                </a:cubicBezTo>
                <a:cubicBezTo>
                  <a:pt x="180" y="128"/>
                  <a:pt x="137" y="171"/>
                  <a:pt x="95" y="171"/>
                </a:cubicBezTo>
                <a:cubicBezTo>
                  <a:pt x="43" y="171"/>
                  <a:pt x="0" y="128"/>
                  <a:pt x="0" y="85"/>
                </a:cubicBezTo>
                <a:cubicBezTo>
                  <a:pt x="0" y="34"/>
                  <a:pt x="43" y="0"/>
                  <a:pt x="95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54">
            <a:extLst>
              <a:ext uri="{FF2B5EF4-FFF2-40B4-BE49-F238E27FC236}">
                <a16:creationId xmlns:a16="http://schemas.microsoft.com/office/drawing/2014/main" id="{15BD0B83-23F0-BB44-84FD-0B807A193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528" y="8242415"/>
            <a:ext cx="245155" cy="197085"/>
          </a:xfrm>
          <a:custGeom>
            <a:avLst/>
            <a:gdLst>
              <a:gd name="T0" fmla="*/ 0 w 223"/>
              <a:gd name="T1" fmla="*/ 94 h 181"/>
              <a:gd name="T2" fmla="*/ 222 w 223"/>
              <a:gd name="T3" fmla="*/ 0 h 181"/>
              <a:gd name="T4" fmla="*/ 171 w 223"/>
              <a:gd name="T5" fmla="*/ 94 h 181"/>
              <a:gd name="T6" fmla="*/ 222 w 223"/>
              <a:gd name="T7" fmla="*/ 180 h 181"/>
              <a:gd name="T8" fmla="*/ 0 w 223"/>
              <a:gd name="T9" fmla="*/ 9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" h="181">
                <a:moveTo>
                  <a:pt x="0" y="94"/>
                </a:moveTo>
                <a:lnTo>
                  <a:pt x="222" y="0"/>
                </a:lnTo>
                <a:lnTo>
                  <a:pt x="171" y="94"/>
                </a:lnTo>
                <a:lnTo>
                  <a:pt x="222" y="180"/>
                </a:lnTo>
                <a:lnTo>
                  <a:pt x="0" y="9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55">
            <a:extLst>
              <a:ext uri="{FF2B5EF4-FFF2-40B4-BE49-F238E27FC236}">
                <a16:creationId xmlns:a16="http://schemas.microsoft.com/office/drawing/2014/main" id="{36D3DC5F-CBBC-A344-A2C6-4C1E89FAF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383" y="7780943"/>
            <a:ext cx="1100800" cy="1115223"/>
          </a:xfrm>
          <a:custGeom>
            <a:avLst/>
            <a:gdLst>
              <a:gd name="T0" fmla="*/ 0 w 1012"/>
              <a:gd name="T1" fmla="*/ 514 h 1021"/>
              <a:gd name="T2" fmla="*/ 0 w 1012"/>
              <a:gd name="T3" fmla="*/ 514 h 1021"/>
              <a:gd name="T4" fmla="*/ 505 w 1012"/>
              <a:gd name="T5" fmla="*/ 1020 h 1021"/>
              <a:gd name="T6" fmla="*/ 1011 w 1012"/>
              <a:gd name="T7" fmla="*/ 514 h 1021"/>
              <a:gd name="T8" fmla="*/ 505 w 1012"/>
              <a:gd name="T9" fmla="*/ 0 h 1021"/>
              <a:gd name="T10" fmla="*/ 0 w 1012"/>
              <a:gd name="T11" fmla="*/ 514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2" h="1021">
                <a:moveTo>
                  <a:pt x="0" y="514"/>
                </a:moveTo>
                <a:lnTo>
                  <a:pt x="0" y="514"/>
                </a:lnTo>
                <a:cubicBezTo>
                  <a:pt x="0" y="788"/>
                  <a:pt x="222" y="1020"/>
                  <a:pt x="505" y="1020"/>
                </a:cubicBezTo>
                <a:cubicBezTo>
                  <a:pt x="788" y="1020"/>
                  <a:pt x="1011" y="788"/>
                  <a:pt x="1011" y="514"/>
                </a:cubicBezTo>
                <a:cubicBezTo>
                  <a:pt x="1011" y="232"/>
                  <a:pt x="788" y="0"/>
                  <a:pt x="505" y="0"/>
                </a:cubicBezTo>
                <a:cubicBezTo>
                  <a:pt x="222" y="0"/>
                  <a:pt x="0" y="232"/>
                  <a:pt x="0" y="514"/>
                </a:cubicBezTo>
              </a:path>
            </a:pathLst>
          </a:custGeom>
          <a:solidFill>
            <a:srgbClr val="FFFFFF"/>
          </a:solidFill>
          <a:ln w="3492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Line 556">
            <a:extLst>
              <a:ext uri="{FF2B5EF4-FFF2-40B4-BE49-F238E27FC236}">
                <a16:creationId xmlns:a16="http://schemas.microsoft.com/office/drawing/2014/main" id="{F53BC0DD-C941-2047-9A8D-800423259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6580" y="10511316"/>
            <a:ext cx="5585728" cy="4805"/>
          </a:xfrm>
          <a:prstGeom prst="line">
            <a:avLst/>
          </a:prstGeom>
          <a:noFill/>
          <a:ln w="34925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2" name="Freeform 557">
            <a:extLst>
              <a:ext uri="{FF2B5EF4-FFF2-40B4-BE49-F238E27FC236}">
                <a16:creationId xmlns:a16="http://schemas.microsoft.com/office/drawing/2014/main" id="{B56433BB-2348-B847-9BD7-8849179E9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6554" y="10419982"/>
            <a:ext cx="197085" cy="187474"/>
          </a:xfrm>
          <a:custGeom>
            <a:avLst/>
            <a:gdLst>
              <a:gd name="T0" fmla="*/ 95 w 181"/>
              <a:gd name="T1" fmla="*/ 0 h 172"/>
              <a:gd name="T2" fmla="*/ 95 w 181"/>
              <a:gd name="T3" fmla="*/ 0 h 172"/>
              <a:gd name="T4" fmla="*/ 180 w 181"/>
              <a:gd name="T5" fmla="*/ 85 h 172"/>
              <a:gd name="T6" fmla="*/ 95 w 181"/>
              <a:gd name="T7" fmla="*/ 171 h 172"/>
              <a:gd name="T8" fmla="*/ 0 w 181"/>
              <a:gd name="T9" fmla="*/ 85 h 172"/>
              <a:gd name="T10" fmla="*/ 95 w 181"/>
              <a:gd name="T1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72">
                <a:moveTo>
                  <a:pt x="95" y="0"/>
                </a:moveTo>
                <a:lnTo>
                  <a:pt x="95" y="0"/>
                </a:lnTo>
                <a:cubicBezTo>
                  <a:pt x="137" y="0"/>
                  <a:pt x="180" y="34"/>
                  <a:pt x="180" y="85"/>
                </a:cubicBezTo>
                <a:cubicBezTo>
                  <a:pt x="180" y="128"/>
                  <a:pt x="137" y="171"/>
                  <a:pt x="95" y="171"/>
                </a:cubicBezTo>
                <a:cubicBezTo>
                  <a:pt x="43" y="171"/>
                  <a:pt x="0" y="128"/>
                  <a:pt x="0" y="85"/>
                </a:cubicBezTo>
                <a:cubicBezTo>
                  <a:pt x="0" y="34"/>
                  <a:pt x="43" y="0"/>
                  <a:pt x="95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58">
            <a:extLst>
              <a:ext uri="{FF2B5EF4-FFF2-40B4-BE49-F238E27FC236}">
                <a16:creationId xmlns:a16="http://schemas.microsoft.com/office/drawing/2014/main" id="{A5EB1749-CADB-BC4B-A81A-BE2840A78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528" y="10410368"/>
            <a:ext cx="245155" cy="206702"/>
          </a:xfrm>
          <a:custGeom>
            <a:avLst/>
            <a:gdLst>
              <a:gd name="T0" fmla="*/ 0 w 223"/>
              <a:gd name="T1" fmla="*/ 94 h 190"/>
              <a:gd name="T2" fmla="*/ 222 w 223"/>
              <a:gd name="T3" fmla="*/ 0 h 190"/>
              <a:gd name="T4" fmla="*/ 171 w 223"/>
              <a:gd name="T5" fmla="*/ 94 h 190"/>
              <a:gd name="T6" fmla="*/ 222 w 223"/>
              <a:gd name="T7" fmla="*/ 189 h 190"/>
              <a:gd name="T8" fmla="*/ 0 w 223"/>
              <a:gd name="T9" fmla="*/ 9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" h="190">
                <a:moveTo>
                  <a:pt x="0" y="94"/>
                </a:moveTo>
                <a:lnTo>
                  <a:pt x="222" y="0"/>
                </a:lnTo>
                <a:lnTo>
                  <a:pt x="171" y="94"/>
                </a:lnTo>
                <a:lnTo>
                  <a:pt x="222" y="189"/>
                </a:lnTo>
                <a:lnTo>
                  <a:pt x="0" y="9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59">
            <a:extLst>
              <a:ext uri="{FF2B5EF4-FFF2-40B4-BE49-F238E27FC236}">
                <a16:creationId xmlns:a16="http://schemas.microsoft.com/office/drawing/2014/main" id="{96A3ECB5-8F39-CF4D-8BBF-94F29D41C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383" y="9958511"/>
            <a:ext cx="1100800" cy="1100803"/>
          </a:xfrm>
          <a:custGeom>
            <a:avLst/>
            <a:gdLst>
              <a:gd name="T0" fmla="*/ 0 w 1012"/>
              <a:gd name="T1" fmla="*/ 505 h 1012"/>
              <a:gd name="T2" fmla="*/ 0 w 1012"/>
              <a:gd name="T3" fmla="*/ 505 h 1012"/>
              <a:gd name="T4" fmla="*/ 505 w 1012"/>
              <a:gd name="T5" fmla="*/ 1011 h 1012"/>
              <a:gd name="T6" fmla="*/ 1011 w 1012"/>
              <a:gd name="T7" fmla="*/ 505 h 1012"/>
              <a:gd name="T8" fmla="*/ 505 w 1012"/>
              <a:gd name="T9" fmla="*/ 0 h 1012"/>
              <a:gd name="T10" fmla="*/ 0 w 1012"/>
              <a:gd name="T11" fmla="*/ 505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2" h="1012">
                <a:moveTo>
                  <a:pt x="0" y="505"/>
                </a:moveTo>
                <a:lnTo>
                  <a:pt x="0" y="505"/>
                </a:lnTo>
                <a:cubicBezTo>
                  <a:pt x="0" y="788"/>
                  <a:pt x="222" y="1011"/>
                  <a:pt x="505" y="1011"/>
                </a:cubicBezTo>
                <a:cubicBezTo>
                  <a:pt x="788" y="1011"/>
                  <a:pt x="1011" y="788"/>
                  <a:pt x="1011" y="505"/>
                </a:cubicBezTo>
                <a:cubicBezTo>
                  <a:pt x="1011" y="223"/>
                  <a:pt x="788" y="0"/>
                  <a:pt x="505" y="0"/>
                </a:cubicBezTo>
                <a:cubicBezTo>
                  <a:pt x="222" y="0"/>
                  <a:pt x="0" y="223"/>
                  <a:pt x="0" y="505"/>
                </a:cubicBezTo>
              </a:path>
            </a:pathLst>
          </a:custGeom>
          <a:solidFill>
            <a:srgbClr val="FFFFFF"/>
          </a:solidFill>
          <a:ln w="3492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60">
            <a:extLst>
              <a:ext uri="{FF2B5EF4-FFF2-40B4-BE49-F238E27FC236}">
                <a16:creationId xmlns:a16="http://schemas.microsoft.com/office/drawing/2014/main" id="{976FBB1D-525D-8947-AEE5-0C8216AE4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1502" y="10270967"/>
            <a:ext cx="495122" cy="485505"/>
          </a:xfrm>
          <a:custGeom>
            <a:avLst/>
            <a:gdLst>
              <a:gd name="T0" fmla="*/ 231 w 455"/>
              <a:gd name="T1" fmla="*/ 445 h 446"/>
              <a:gd name="T2" fmla="*/ 231 w 455"/>
              <a:gd name="T3" fmla="*/ 445 h 446"/>
              <a:gd name="T4" fmla="*/ 162 w 455"/>
              <a:gd name="T5" fmla="*/ 419 h 446"/>
              <a:gd name="T6" fmla="*/ 42 w 455"/>
              <a:gd name="T7" fmla="*/ 291 h 446"/>
              <a:gd name="T8" fmla="*/ 34 w 455"/>
              <a:gd name="T9" fmla="*/ 162 h 446"/>
              <a:gd name="T10" fmla="*/ 196 w 455"/>
              <a:gd name="T11" fmla="*/ 8 h 446"/>
              <a:gd name="T12" fmla="*/ 214 w 455"/>
              <a:gd name="T13" fmla="*/ 0 h 446"/>
              <a:gd name="T14" fmla="*/ 411 w 455"/>
              <a:gd name="T15" fmla="*/ 0 h 446"/>
              <a:gd name="T16" fmla="*/ 454 w 455"/>
              <a:gd name="T17" fmla="*/ 42 h 446"/>
              <a:gd name="T18" fmla="*/ 454 w 455"/>
              <a:gd name="T19" fmla="*/ 240 h 446"/>
              <a:gd name="T20" fmla="*/ 454 w 455"/>
              <a:gd name="T21" fmla="*/ 257 h 446"/>
              <a:gd name="T22" fmla="*/ 291 w 455"/>
              <a:gd name="T23" fmla="*/ 419 h 446"/>
              <a:gd name="T24" fmla="*/ 231 w 455"/>
              <a:gd name="T25" fmla="*/ 445 h 446"/>
              <a:gd name="T26" fmla="*/ 222 w 455"/>
              <a:gd name="T27" fmla="*/ 42 h 446"/>
              <a:gd name="T28" fmla="*/ 222 w 455"/>
              <a:gd name="T29" fmla="*/ 42 h 446"/>
              <a:gd name="T30" fmla="*/ 68 w 455"/>
              <a:gd name="T31" fmla="*/ 197 h 446"/>
              <a:gd name="T32" fmla="*/ 68 w 455"/>
              <a:gd name="T33" fmla="*/ 265 h 446"/>
              <a:gd name="T34" fmla="*/ 196 w 455"/>
              <a:gd name="T35" fmla="*/ 385 h 446"/>
              <a:gd name="T36" fmla="*/ 257 w 455"/>
              <a:gd name="T37" fmla="*/ 385 h 446"/>
              <a:gd name="T38" fmla="*/ 411 w 455"/>
              <a:gd name="T39" fmla="*/ 231 h 446"/>
              <a:gd name="T40" fmla="*/ 411 w 455"/>
              <a:gd name="T41" fmla="*/ 42 h 446"/>
              <a:gd name="T42" fmla="*/ 222 w 455"/>
              <a:gd name="T43" fmla="*/ 42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5" h="446">
                <a:moveTo>
                  <a:pt x="231" y="445"/>
                </a:moveTo>
                <a:lnTo>
                  <a:pt x="231" y="445"/>
                </a:lnTo>
                <a:cubicBezTo>
                  <a:pt x="205" y="445"/>
                  <a:pt x="179" y="436"/>
                  <a:pt x="162" y="419"/>
                </a:cubicBezTo>
                <a:cubicBezTo>
                  <a:pt x="42" y="291"/>
                  <a:pt x="42" y="291"/>
                  <a:pt x="42" y="291"/>
                </a:cubicBezTo>
                <a:cubicBezTo>
                  <a:pt x="0" y="257"/>
                  <a:pt x="0" y="205"/>
                  <a:pt x="34" y="162"/>
                </a:cubicBezTo>
                <a:cubicBezTo>
                  <a:pt x="196" y="8"/>
                  <a:pt x="196" y="8"/>
                  <a:pt x="196" y="8"/>
                </a:cubicBezTo>
                <a:cubicBezTo>
                  <a:pt x="196" y="0"/>
                  <a:pt x="205" y="0"/>
                  <a:pt x="214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36" y="0"/>
                  <a:pt x="454" y="17"/>
                  <a:pt x="454" y="42"/>
                </a:cubicBezTo>
                <a:cubicBezTo>
                  <a:pt x="454" y="240"/>
                  <a:pt x="454" y="240"/>
                  <a:pt x="454" y="240"/>
                </a:cubicBezTo>
                <a:cubicBezTo>
                  <a:pt x="454" y="248"/>
                  <a:pt x="454" y="257"/>
                  <a:pt x="454" y="257"/>
                </a:cubicBezTo>
                <a:cubicBezTo>
                  <a:pt x="291" y="419"/>
                  <a:pt x="291" y="419"/>
                  <a:pt x="291" y="419"/>
                </a:cubicBezTo>
                <a:cubicBezTo>
                  <a:pt x="274" y="436"/>
                  <a:pt x="248" y="445"/>
                  <a:pt x="231" y="445"/>
                </a:cubicBezTo>
                <a:close/>
                <a:moveTo>
                  <a:pt x="222" y="42"/>
                </a:moveTo>
                <a:lnTo>
                  <a:pt x="222" y="42"/>
                </a:lnTo>
                <a:cubicBezTo>
                  <a:pt x="68" y="197"/>
                  <a:pt x="68" y="197"/>
                  <a:pt x="68" y="197"/>
                </a:cubicBezTo>
                <a:cubicBezTo>
                  <a:pt x="51" y="214"/>
                  <a:pt x="51" y="240"/>
                  <a:pt x="68" y="265"/>
                </a:cubicBezTo>
                <a:cubicBezTo>
                  <a:pt x="196" y="385"/>
                  <a:pt x="196" y="385"/>
                  <a:pt x="196" y="385"/>
                </a:cubicBezTo>
                <a:cubicBezTo>
                  <a:pt x="214" y="402"/>
                  <a:pt x="240" y="402"/>
                  <a:pt x="257" y="385"/>
                </a:cubicBezTo>
                <a:cubicBezTo>
                  <a:pt x="411" y="231"/>
                  <a:pt x="411" y="231"/>
                  <a:pt x="411" y="231"/>
                </a:cubicBezTo>
                <a:cubicBezTo>
                  <a:pt x="411" y="42"/>
                  <a:pt x="411" y="42"/>
                  <a:pt x="411" y="42"/>
                </a:cubicBezTo>
                <a:lnTo>
                  <a:pt x="22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61">
            <a:extLst>
              <a:ext uri="{FF2B5EF4-FFF2-40B4-BE49-F238E27FC236}">
                <a16:creationId xmlns:a16="http://schemas.microsoft.com/office/drawing/2014/main" id="{A08722C7-9ABA-DE4C-9F69-21935D8E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8763" y="10371912"/>
            <a:ext cx="86526" cy="86526"/>
          </a:xfrm>
          <a:custGeom>
            <a:avLst/>
            <a:gdLst>
              <a:gd name="T0" fmla="*/ 60 w 78"/>
              <a:gd name="T1" fmla="*/ 60 h 78"/>
              <a:gd name="T2" fmla="*/ 60 w 78"/>
              <a:gd name="T3" fmla="*/ 60 h 78"/>
              <a:gd name="T4" fmla="*/ 17 w 78"/>
              <a:gd name="T5" fmla="*/ 60 h 78"/>
              <a:gd name="T6" fmla="*/ 8 w 78"/>
              <a:gd name="T7" fmla="*/ 17 h 78"/>
              <a:gd name="T8" fmla="*/ 60 w 78"/>
              <a:gd name="T9" fmla="*/ 17 h 78"/>
              <a:gd name="T10" fmla="*/ 60 w 78"/>
              <a:gd name="T11" fmla="*/ 6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78">
                <a:moveTo>
                  <a:pt x="60" y="60"/>
                </a:moveTo>
                <a:lnTo>
                  <a:pt x="60" y="60"/>
                </a:lnTo>
                <a:cubicBezTo>
                  <a:pt x="51" y="77"/>
                  <a:pt x="26" y="77"/>
                  <a:pt x="17" y="60"/>
                </a:cubicBezTo>
                <a:cubicBezTo>
                  <a:pt x="0" y="51"/>
                  <a:pt x="0" y="25"/>
                  <a:pt x="8" y="17"/>
                </a:cubicBezTo>
                <a:cubicBezTo>
                  <a:pt x="26" y="0"/>
                  <a:pt x="43" y="0"/>
                  <a:pt x="60" y="17"/>
                </a:cubicBezTo>
                <a:cubicBezTo>
                  <a:pt x="77" y="25"/>
                  <a:pt x="77" y="51"/>
                  <a:pt x="60" y="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62">
            <a:extLst>
              <a:ext uri="{FF2B5EF4-FFF2-40B4-BE49-F238E27FC236}">
                <a16:creationId xmlns:a16="http://schemas.microsoft.com/office/drawing/2014/main" id="{78D59BEE-311B-1047-8319-BE2B019E9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5675" y="8343360"/>
            <a:ext cx="139404" cy="139404"/>
          </a:xfrm>
          <a:custGeom>
            <a:avLst/>
            <a:gdLst>
              <a:gd name="T0" fmla="*/ 95 w 130"/>
              <a:gd name="T1" fmla="*/ 129 h 130"/>
              <a:gd name="T2" fmla="*/ 95 w 130"/>
              <a:gd name="T3" fmla="*/ 129 h 130"/>
              <a:gd name="T4" fmla="*/ 35 w 130"/>
              <a:gd name="T5" fmla="*/ 129 h 130"/>
              <a:gd name="T6" fmla="*/ 0 w 130"/>
              <a:gd name="T7" fmla="*/ 95 h 130"/>
              <a:gd name="T8" fmla="*/ 0 w 130"/>
              <a:gd name="T9" fmla="*/ 35 h 130"/>
              <a:gd name="T10" fmla="*/ 35 w 130"/>
              <a:gd name="T11" fmla="*/ 0 h 130"/>
              <a:gd name="T12" fmla="*/ 95 w 130"/>
              <a:gd name="T13" fmla="*/ 0 h 130"/>
              <a:gd name="T14" fmla="*/ 129 w 130"/>
              <a:gd name="T15" fmla="*/ 35 h 130"/>
              <a:gd name="T16" fmla="*/ 129 w 130"/>
              <a:gd name="T17" fmla="*/ 95 h 130"/>
              <a:gd name="T18" fmla="*/ 95 w 130"/>
              <a:gd name="T19" fmla="*/ 129 h 130"/>
              <a:gd name="T20" fmla="*/ 95 w 130"/>
              <a:gd name="T21" fmla="*/ 35 h 130"/>
              <a:gd name="T22" fmla="*/ 95 w 130"/>
              <a:gd name="T23" fmla="*/ 35 h 130"/>
              <a:gd name="T24" fmla="*/ 35 w 130"/>
              <a:gd name="T25" fmla="*/ 35 h 130"/>
              <a:gd name="T26" fmla="*/ 35 w 130"/>
              <a:gd name="T27" fmla="*/ 95 h 130"/>
              <a:gd name="T28" fmla="*/ 95 w 130"/>
              <a:gd name="T29" fmla="*/ 95 h 130"/>
              <a:gd name="T30" fmla="*/ 95 w 130"/>
              <a:gd name="T31" fmla="*/ 3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130">
                <a:moveTo>
                  <a:pt x="95" y="129"/>
                </a:moveTo>
                <a:lnTo>
                  <a:pt x="95" y="129"/>
                </a:lnTo>
                <a:cubicBezTo>
                  <a:pt x="35" y="129"/>
                  <a:pt x="35" y="129"/>
                  <a:pt x="35" y="129"/>
                </a:cubicBezTo>
                <a:cubicBezTo>
                  <a:pt x="18" y="129"/>
                  <a:pt x="0" y="112"/>
                  <a:pt x="0" y="9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112" y="0"/>
                  <a:pt x="129" y="18"/>
                  <a:pt x="129" y="35"/>
                </a:cubicBezTo>
                <a:cubicBezTo>
                  <a:pt x="129" y="95"/>
                  <a:pt x="129" y="95"/>
                  <a:pt x="129" y="95"/>
                </a:cubicBezTo>
                <a:cubicBezTo>
                  <a:pt x="129" y="112"/>
                  <a:pt x="112" y="129"/>
                  <a:pt x="95" y="129"/>
                </a:cubicBezTo>
                <a:close/>
                <a:moveTo>
                  <a:pt x="95" y="35"/>
                </a:moveTo>
                <a:lnTo>
                  <a:pt x="95" y="35"/>
                </a:lnTo>
                <a:cubicBezTo>
                  <a:pt x="35" y="35"/>
                  <a:pt x="35" y="35"/>
                  <a:pt x="35" y="35"/>
                </a:cubicBezTo>
                <a:cubicBezTo>
                  <a:pt x="35" y="95"/>
                  <a:pt x="35" y="95"/>
                  <a:pt x="35" y="95"/>
                </a:cubicBezTo>
                <a:cubicBezTo>
                  <a:pt x="95" y="95"/>
                  <a:pt x="95" y="95"/>
                  <a:pt x="95" y="95"/>
                </a:cubicBezTo>
                <a:lnTo>
                  <a:pt x="95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63">
            <a:extLst>
              <a:ext uri="{FF2B5EF4-FFF2-40B4-BE49-F238E27FC236}">
                <a16:creationId xmlns:a16="http://schemas.microsoft.com/office/drawing/2014/main" id="{F0D2529B-9796-C14C-BB03-0D64F9D5F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2660" y="8165503"/>
            <a:ext cx="572034" cy="451858"/>
          </a:xfrm>
          <a:custGeom>
            <a:avLst/>
            <a:gdLst>
              <a:gd name="T0" fmla="*/ 437 w 523"/>
              <a:gd name="T1" fmla="*/ 412 h 413"/>
              <a:gd name="T2" fmla="*/ 437 w 523"/>
              <a:gd name="T3" fmla="*/ 412 h 413"/>
              <a:gd name="T4" fmla="*/ 85 w 523"/>
              <a:gd name="T5" fmla="*/ 412 h 413"/>
              <a:gd name="T6" fmla="*/ 0 w 523"/>
              <a:gd name="T7" fmla="*/ 326 h 413"/>
              <a:gd name="T8" fmla="*/ 0 w 523"/>
              <a:gd name="T9" fmla="*/ 0 h 413"/>
              <a:gd name="T10" fmla="*/ 43 w 523"/>
              <a:gd name="T11" fmla="*/ 0 h 413"/>
              <a:gd name="T12" fmla="*/ 43 w 523"/>
              <a:gd name="T13" fmla="*/ 326 h 413"/>
              <a:gd name="T14" fmla="*/ 85 w 523"/>
              <a:gd name="T15" fmla="*/ 369 h 413"/>
              <a:gd name="T16" fmla="*/ 437 w 523"/>
              <a:gd name="T17" fmla="*/ 369 h 413"/>
              <a:gd name="T18" fmla="*/ 471 w 523"/>
              <a:gd name="T19" fmla="*/ 326 h 413"/>
              <a:gd name="T20" fmla="*/ 471 w 523"/>
              <a:gd name="T21" fmla="*/ 120 h 413"/>
              <a:gd name="T22" fmla="*/ 437 w 523"/>
              <a:gd name="T23" fmla="*/ 78 h 413"/>
              <a:gd name="T24" fmla="*/ 85 w 523"/>
              <a:gd name="T25" fmla="*/ 78 h 413"/>
              <a:gd name="T26" fmla="*/ 85 w 523"/>
              <a:gd name="T27" fmla="*/ 35 h 413"/>
              <a:gd name="T28" fmla="*/ 437 w 523"/>
              <a:gd name="T29" fmla="*/ 35 h 413"/>
              <a:gd name="T30" fmla="*/ 522 w 523"/>
              <a:gd name="T31" fmla="*/ 120 h 413"/>
              <a:gd name="T32" fmla="*/ 522 w 523"/>
              <a:gd name="T33" fmla="*/ 326 h 413"/>
              <a:gd name="T34" fmla="*/ 437 w 523"/>
              <a:gd name="T35" fmla="*/ 41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3" h="413">
                <a:moveTo>
                  <a:pt x="437" y="412"/>
                </a:moveTo>
                <a:lnTo>
                  <a:pt x="437" y="412"/>
                </a:lnTo>
                <a:cubicBezTo>
                  <a:pt x="85" y="412"/>
                  <a:pt x="85" y="412"/>
                  <a:pt x="85" y="412"/>
                </a:cubicBezTo>
                <a:cubicBezTo>
                  <a:pt x="43" y="412"/>
                  <a:pt x="0" y="377"/>
                  <a:pt x="0" y="326"/>
                </a:cubicBezTo>
                <a:cubicBezTo>
                  <a:pt x="0" y="0"/>
                  <a:pt x="0" y="0"/>
                  <a:pt x="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326"/>
                  <a:pt x="43" y="326"/>
                  <a:pt x="43" y="326"/>
                </a:cubicBezTo>
                <a:cubicBezTo>
                  <a:pt x="43" y="352"/>
                  <a:pt x="60" y="369"/>
                  <a:pt x="85" y="369"/>
                </a:cubicBezTo>
                <a:cubicBezTo>
                  <a:pt x="437" y="369"/>
                  <a:pt x="437" y="369"/>
                  <a:pt x="437" y="369"/>
                </a:cubicBezTo>
                <a:cubicBezTo>
                  <a:pt x="454" y="369"/>
                  <a:pt x="471" y="352"/>
                  <a:pt x="471" y="326"/>
                </a:cubicBezTo>
                <a:cubicBezTo>
                  <a:pt x="471" y="120"/>
                  <a:pt x="471" y="120"/>
                  <a:pt x="471" y="120"/>
                </a:cubicBezTo>
                <a:cubicBezTo>
                  <a:pt x="471" y="95"/>
                  <a:pt x="454" y="78"/>
                  <a:pt x="437" y="78"/>
                </a:cubicBezTo>
                <a:cubicBezTo>
                  <a:pt x="85" y="78"/>
                  <a:pt x="85" y="78"/>
                  <a:pt x="85" y="78"/>
                </a:cubicBezTo>
                <a:cubicBezTo>
                  <a:pt x="85" y="35"/>
                  <a:pt x="85" y="35"/>
                  <a:pt x="85" y="35"/>
                </a:cubicBezTo>
                <a:cubicBezTo>
                  <a:pt x="437" y="35"/>
                  <a:pt x="437" y="35"/>
                  <a:pt x="437" y="35"/>
                </a:cubicBezTo>
                <a:cubicBezTo>
                  <a:pt x="480" y="35"/>
                  <a:pt x="522" y="69"/>
                  <a:pt x="522" y="120"/>
                </a:cubicBezTo>
                <a:cubicBezTo>
                  <a:pt x="522" y="326"/>
                  <a:pt x="522" y="326"/>
                  <a:pt x="522" y="326"/>
                </a:cubicBezTo>
                <a:cubicBezTo>
                  <a:pt x="522" y="377"/>
                  <a:pt x="480" y="412"/>
                  <a:pt x="437" y="41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64">
            <a:extLst>
              <a:ext uri="{FF2B5EF4-FFF2-40B4-BE49-F238E27FC236}">
                <a16:creationId xmlns:a16="http://schemas.microsoft.com/office/drawing/2014/main" id="{D48D08E5-6AFB-2D4C-9E98-832535E36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3046" y="8064555"/>
            <a:ext cx="523964" cy="187474"/>
          </a:xfrm>
          <a:custGeom>
            <a:avLst/>
            <a:gdLst>
              <a:gd name="T0" fmla="*/ 94 w 481"/>
              <a:gd name="T1" fmla="*/ 172 h 173"/>
              <a:gd name="T2" fmla="*/ 94 w 481"/>
              <a:gd name="T3" fmla="*/ 172 h 173"/>
              <a:gd name="T4" fmla="*/ 9 w 481"/>
              <a:gd name="T5" fmla="*/ 77 h 173"/>
              <a:gd name="T6" fmla="*/ 103 w 481"/>
              <a:gd name="T7" fmla="*/ 0 h 173"/>
              <a:gd name="T8" fmla="*/ 403 w 481"/>
              <a:gd name="T9" fmla="*/ 0 h 173"/>
              <a:gd name="T10" fmla="*/ 480 w 481"/>
              <a:gd name="T11" fmla="*/ 77 h 173"/>
              <a:gd name="T12" fmla="*/ 480 w 481"/>
              <a:gd name="T13" fmla="*/ 86 h 173"/>
              <a:gd name="T14" fmla="*/ 454 w 481"/>
              <a:gd name="T15" fmla="*/ 112 h 173"/>
              <a:gd name="T16" fmla="*/ 454 w 481"/>
              <a:gd name="T17" fmla="*/ 112 h 173"/>
              <a:gd name="T18" fmla="*/ 437 w 481"/>
              <a:gd name="T19" fmla="*/ 86 h 173"/>
              <a:gd name="T20" fmla="*/ 437 w 481"/>
              <a:gd name="T21" fmla="*/ 77 h 173"/>
              <a:gd name="T22" fmla="*/ 403 w 481"/>
              <a:gd name="T23" fmla="*/ 43 h 173"/>
              <a:gd name="T24" fmla="*/ 94 w 481"/>
              <a:gd name="T25" fmla="*/ 43 h 173"/>
              <a:gd name="T26" fmla="*/ 60 w 481"/>
              <a:gd name="T27" fmla="*/ 77 h 173"/>
              <a:gd name="T28" fmla="*/ 94 w 481"/>
              <a:gd name="T29" fmla="*/ 129 h 173"/>
              <a:gd name="T30" fmla="*/ 94 w 481"/>
              <a:gd name="T31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1" h="173">
                <a:moveTo>
                  <a:pt x="94" y="172"/>
                </a:moveTo>
                <a:lnTo>
                  <a:pt x="94" y="172"/>
                </a:lnTo>
                <a:cubicBezTo>
                  <a:pt x="43" y="172"/>
                  <a:pt x="0" y="129"/>
                  <a:pt x="9" y="77"/>
                </a:cubicBezTo>
                <a:cubicBezTo>
                  <a:pt x="17" y="35"/>
                  <a:pt x="52" y="0"/>
                  <a:pt x="103" y="0"/>
                </a:cubicBezTo>
                <a:cubicBezTo>
                  <a:pt x="403" y="0"/>
                  <a:pt x="403" y="0"/>
                  <a:pt x="403" y="0"/>
                </a:cubicBezTo>
                <a:cubicBezTo>
                  <a:pt x="446" y="0"/>
                  <a:pt x="480" y="35"/>
                  <a:pt x="480" y="77"/>
                </a:cubicBezTo>
                <a:cubicBezTo>
                  <a:pt x="480" y="86"/>
                  <a:pt x="480" y="86"/>
                  <a:pt x="480" y="86"/>
                </a:cubicBezTo>
                <a:cubicBezTo>
                  <a:pt x="480" y="103"/>
                  <a:pt x="471" y="112"/>
                  <a:pt x="454" y="112"/>
                </a:cubicBezTo>
                <a:lnTo>
                  <a:pt x="454" y="112"/>
                </a:lnTo>
                <a:cubicBezTo>
                  <a:pt x="446" y="112"/>
                  <a:pt x="437" y="103"/>
                  <a:pt x="437" y="86"/>
                </a:cubicBezTo>
                <a:cubicBezTo>
                  <a:pt x="437" y="77"/>
                  <a:pt x="437" y="77"/>
                  <a:pt x="437" y="77"/>
                </a:cubicBezTo>
                <a:cubicBezTo>
                  <a:pt x="437" y="60"/>
                  <a:pt x="420" y="43"/>
                  <a:pt x="403" y="43"/>
                </a:cubicBezTo>
                <a:cubicBezTo>
                  <a:pt x="94" y="43"/>
                  <a:pt x="94" y="43"/>
                  <a:pt x="94" y="43"/>
                </a:cubicBezTo>
                <a:cubicBezTo>
                  <a:pt x="77" y="43"/>
                  <a:pt x="60" y="60"/>
                  <a:pt x="60" y="77"/>
                </a:cubicBezTo>
                <a:cubicBezTo>
                  <a:pt x="52" y="103"/>
                  <a:pt x="69" y="129"/>
                  <a:pt x="94" y="129"/>
                </a:cubicBezTo>
                <a:lnTo>
                  <a:pt x="94" y="17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65">
            <a:extLst>
              <a:ext uri="{FF2B5EF4-FFF2-40B4-BE49-F238E27FC236}">
                <a16:creationId xmlns:a16="http://schemas.microsoft.com/office/drawing/2014/main" id="{5520473F-ADA6-364B-B5A6-4C5B822EB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960" y="4848677"/>
            <a:ext cx="572031" cy="543189"/>
          </a:xfrm>
          <a:custGeom>
            <a:avLst/>
            <a:gdLst>
              <a:gd name="T0" fmla="*/ 455 w 524"/>
              <a:gd name="T1" fmla="*/ 497 h 498"/>
              <a:gd name="T2" fmla="*/ 455 w 524"/>
              <a:gd name="T3" fmla="*/ 497 h 498"/>
              <a:gd name="T4" fmla="*/ 78 w 524"/>
              <a:gd name="T5" fmla="*/ 497 h 498"/>
              <a:gd name="T6" fmla="*/ 0 w 524"/>
              <a:gd name="T7" fmla="*/ 420 h 498"/>
              <a:gd name="T8" fmla="*/ 0 w 524"/>
              <a:gd name="T9" fmla="*/ 69 h 498"/>
              <a:gd name="T10" fmla="*/ 78 w 524"/>
              <a:gd name="T11" fmla="*/ 0 h 498"/>
              <a:gd name="T12" fmla="*/ 112 w 524"/>
              <a:gd name="T13" fmla="*/ 0 h 498"/>
              <a:gd name="T14" fmla="*/ 112 w 524"/>
              <a:gd name="T15" fmla="*/ 43 h 498"/>
              <a:gd name="T16" fmla="*/ 78 w 524"/>
              <a:gd name="T17" fmla="*/ 43 h 498"/>
              <a:gd name="T18" fmla="*/ 52 w 524"/>
              <a:gd name="T19" fmla="*/ 69 h 498"/>
              <a:gd name="T20" fmla="*/ 52 w 524"/>
              <a:gd name="T21" fmla="*/ 420 h 498"/>
              <a:gd name="T22" fmla="*/ 78 w 524"/>
              <a:gd name="T23" fmla="*/ 455 h 498"/>
              <a:gd name="T24" fmla="*/ 455 w 524"/>
              <a:gd name="T25" fmla="*/ 455 h 498"/>
              <a:gd name="T26" fmla="*/ 480 w 524"/>
              <a:gd name="T27" fmla="*/ 420 h 498"/>
              <a:gd name="T28" fmla="*/ 480 w 524"/>
              <a:gd name="T29" fmla="*/ 69 h 498"/>
              <a:gd name="T30" fmla="*/ 455 w 524"/>
              <a:gd name="T31" fmla="*/ 43 h 498"/>
              <a:gd name="T32" fmla="*/ 412 w 524"/>
              <a:gd name="T33" fmla="*/ 43 h 498"/>
              <a:gd name="T34" fmla="*/ 412 w 524"/>
              <a:gd name="T35" fmla="*/ 0 h 498"/>
              <a:gd name="T36" fmla="*/ 455 w 524"/>
              <a:gd name="T37" fmla="*/ 0 h 498"/>
              <a:gd name="T38" fmla="*/ 523 w 524"/>
              <a:gd name="T39" fmla="*/ 69 h 498"/>
              <a:gd name="T40" fmla="*/ 523 w 524"/>
              <a:gd name="T41" fmla="*/ 420 h 498"/>
              <a:gd name="T42" fmla="*/ 455 w 524"/>
              <a:gd name="T43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4" h="498">
                <a:moveTo>
                  <a:pt x="455" y="497"/>
                </a:moveTo>
                <a:lnTo>
                  <a:pt x="455" y="497"/>
                </a:lnTo>
                <a:cubicBezTo>
                  <a:pt x="78" y="497"/>
                  <a:pt x="78" y="497"/>
                  <a:pt x="78" y="497"/>
                </a:cubicBezTo>
                <a:cubicBezTo>
                  <a:pt x="35" y="497"/>
                  <a:pt x="0" y="463"/>
                  <a:pt x="0" y="420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26"/>
                  <a:pt x="35" y="0"/>
                  <a:pt x="78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78" y="43"/>
                  <a:pt x="78" y="43"/>
                  <a:pt x="78" y="43"/>
                </a:cubicBezTo>
                <a:cubicBezTo>
                  <a:pt x="61" y="43"/>
                  <a:pt x="52" y="52"/>
                  <a:pt x="52" y="69"/>
                </a:cubicBezTo>
                <a:cubicBezTo>
                  <a:pt x="52" y="420"/>
                  <a:pt x="52" y="420"/>
                  <a:pt x="52" y="420"/>
                </a:cubicBezTo>
                <a:cubicBezTo>
                  <a:pt x="52" y="437"/>
                  <a:pt x="61" y="455"/>
                  <a:pt x="78" y="455"/>
                </a:cubicBezTo>
                <a:cubicBezTo>
                  <a:pt x="455" y="455"/>
                  <a:pt x="455" y="455"/>
                  <a:pt x="455" y="455"/>
                </a:cubicBezTo>
                <a:cubicBezTo>
                  <a:pt x="472" y="455"/>
                  <a:pt x="480" y="437"/>
                  <a:pt x="480" y="420"/>
                </a:cubicBezTo>
                <a:cubicBezTo>
                  <a:pt x="480" y="69"/>
                  <a:pt x="480" y="69"/>
                  <a:pt x="480" y="69"/>
                </a:cubicBezTo>
                <a:cubicBezTo>
                  <a:pt x="480" y="52"/>
                  <a:pt x="472" y="43"/>
                  <a:pt x="455" y="43"/>
                </a:cubicBezTo>
                <a:cubicBezTo>
                  <a:pt x="412" y="43"/>
                  <a:pt x="412" y="43"/>
                  <a:pt x="412" y="43"/>
                </a:cubicBezTo>
                <a:cubicBezTo>
                  <a:pt x="412" y="0"/>
                  <a:pt x="412" y="0"/>
                  <a:pt x="412" y="0"/>
                </a:cubicBezTo>
                <a:cubicBezTo>
                  <a:pt x="455" y="0"/>
                  <a:pt x="455" y="0"/>
                  <a:pt x="455" y="0"/>
                </a:cubicBezTo>
                <a:cubicBezTo>
                  <a:pt x="498" y="0"/>
                  <a:pt x="523" y="26"/>
                  <a:pt x="523" y="69"/>
                </a:cubicBezTo>
                <a:cubicBezTo>
                  <a:pt x="523" y="420"/>
                  <a:pt x="523" y="420"/>
                  <a:pt x="523" y="420"/>
                </a:cubicBezTo>
                <a:cubicBezTo>
                  <a:pt x="523" y="463"/>
                  <a:pt x="498" y="497"/>
                  <a:pt x="455" y="49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66">
            <a:extLst>
              <a:ext uri="{FF2B5EF4-FFF2-40B4-BE49-F238E27FC236}">
                <a16:creationId xmlns:a16="http://schemas.microsoft.com/office/drawing/2014/main" id="{1879A6E0-E8AB-C34E-AC34-129A3C72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204" y="4766956"/>
            <a:ext cx="245158" cy="57684"/>
          </a:xfrm>
          <a:custGeom>
            <a:avLst/>
            <a:gdLst>
              <a:gd name="T0" fmla="*/ 223 w 224"/>
              <a:gd name="T1" fmla="*/ 52 h 53"/>
              <a:gd name="T2" fmla="*/ 0 w 224"/>
              <a:gd name="T3" fmla="*/ 52 h 53"/>
              <a:gd name="T4" fmla="*/ 0 w 224"/>
              <a:gd name="T5" fmla="*/ 0 h 53"/>
              <a:gd name="T6" fmla="*/ 223 w 224"/>
              <a:gd name="T7" fmla="*/ 0 h 53"/>
              <a:gd name="T8" fmla="*/ 223 w 224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" h="53">
                <a:moveTo>
                  <a:pt x="223" y="52"/>
                </a:moveTo>
                <a:lnTo>
                  <a:pt x="0" y="52"/>
                </a:lnTo>
                <a:lnTo>
                  <a:pt x="0" y="0"/>
                </a:lnTo>
                <a:lnTo>
                  <a:pt x="223" y="0"/>
                </a:lnTo>
                <a:lnTo>
                  <a:pt x="223" y="5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67">
            <a:extLst>
              <a:ext uri="{FF2B5EF4-FFF2-40B4-BE49-F238E27FC236}">
                <a16:creationId xmlns:a16="http://schemas.microsoft.com/office/drawing/2014/main" id="{2070AF26-E4AA-E34E-B32E-3E57D578E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222" y="4766956"/>
            <a:ext cx="158629" cy="129790"/>
          </a:xfrm>
          <a:custGeom>
            <a:avLst/>
            <a:gdLst>
              <a:gd name="T0" fmla="*/ 34 w 147"/>
              <a:gd name="T1" fmla="*/ 112 h 121"/>
              <a:gd name="T2" fmla="*/ 34 w 147"/>
              <a:gd name="T3" fmla="*/ 112 h 121"/>
              <a:gd name="T4" fmla="*/ 0 w 147"/>
              <a:gd name="T5" fmla="*/ 77 h 121"/>
              <a:gd name="T6" fmla="*/ 69 w 147"/>
              <a:gd name="T7" fmla="*/ 9 h 121"/>
              <a:gd name="T8" fmla="*/ 94 w 147"/>
              <a:gd name="T9" fmla="*/ 9 h 121"/>
              <a:gd name="T10" fmla="*/ 111 w 147"/>
              <a:gd name="T11" fmla="*/ 17 h 121"/>
              <a:gd name="T12" fmla="*/ 146 w 147"/>
              <a:gd name="T13" fmla="*/ 86 h 121"/>
              <a:gd name="T14" fmla="*/ 137 w 147"/>
              <a:gd name="T15" fmla="*/ 120 h 121"/>
              <a:gd name="T16" fmla="*/ 137 w 147"/>
              <a:gd name="T17" fmla="*/ 120 h 121"/>
              <a:gd name="T18" fmla="*/ 103 w 147"/>
              <a:gd name="T19" fmla="*/ 112 h 121"/>
              <a:gd name="T20" fmla="*/ 86 w 147"/>
              <a:gd name="T21" fmla="*/ 69 h 121"/>
              <a:gd name="T22" fmla="*/ 34 w 147"/>
              <a:gd name="T23" fmla="*/ 112 h 121"/>
              <a:gd name="T24" fmla="*/ 103 w 147"/>
              <a:gd name="T25" fmla="*/ 43 h 121"/>
              <a:gd name="T26" fmla="*/ 103 w 147"/>
              <a:gd name="T27" fmla="*/ 4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21">
                <a:moveTo>
                  <a:pt x="34" y="112"/>
                </a:moveTo>
                <a:lnTo>
                  <a:pt x="34" y="112"/>
                </a:lnTo>
                <a:cubicBezTo>
                  <a:pt x="0" y="77"/>
                  <a:pt x="0" y="77"/>
                  <a:pt x="0" y="77"/>
                </a:cubicBezTo>
                <a:cubicBezTo>
                  <a:pt x="69" y="9"/>
                  <a:pt x="69" y="9"/>
                  <a:pt x="69" y="9"/>
                </a:cubicBezTo>
                <a:cubicBezTo>
                  <a:pt x="77" y="9"/>
                  <a:pt x="86" y="0"/>
                  <a:pt x="94" y="9"/>
                </a:cubicBezTo>
                <a:cubicBezTo>
                  <a:pt x="103" y="9"/>
                  <a:pt x="103" y="9"/>
                  <a:pt x="111" y="17"/>
                </a:cubicBezTo>
                <a:cubicBezTo>
                  <a:pt x="146" y="86"/>
                  <a:pt x="146" y="86"/>
                  <a:pt x="146" y="86"/>
                </a:cubicBezTo>
                <a:cubicBezTo>
                  <a:pt x="146" y="103"/>
                  <a:pt x="146" y="112"/>
                  <a:pt x="137" y="120"/>
                </a:cubicBezTo>
                <a:lnTo>
                  <a:pt x="137" y="120"/>
                </a:lnTo>
                <a:cubicBezTo>
                  <a:pt x="120" y="120"/>
                  <a:pt x="111" y="120"/>
                  <a:pt x="103" y="112"/>
                </a:cubicBezTo>
                <a:cubicBezTo>
                  <a:pt x="86" y="69"/>
                  <a:pt x="86" y="69"/>
                  <a:pt x="86" y="69"/>
                </a:cubicBezTo>
                <a:lnTo>
                  <a:pt x="34" y="112"/>
                </a:lnTo>
                <a:close/>
                <a:moveTo>
                  <a:pt x="103" y="43"/>
                </a:moveTo>
                <a:lnTo>
                  <a:pt x="103" y="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68">
            <a:extLst>
              <a:ext uri="{FF2B5EF4-FFF2-40B4-BE49-F238E27FC236}">
                <a16:creationId xmlns:a16="http://schemas.microsoft.com/office/drawing/2014/main" id="{CCB2686F-DF17-CD4F-AC9D-3C0C6DCFD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730" y="4843868"/>
            <a:ext cx="225930" cy="158632"/>
          </a:xfrm>
          <a:custGeom>
            <a:avLst/>
            <a:gdLst>
              <a:gd name="T0" fmla="*/ 86 w 207"/>
              <a:gd name="T1" fmla="*/ 146 h 147"/>
              <a:gd name="T2" fmla="*/ 86 w 207"/>
              <a:gd name="T3" fmla="*/ 146 h 147"/>
              <a:gd name="T4" fmla="*/ 86 w 207"/>
              <a:gd name="T5" fmla="*/ 146 h 147"/>
              <a:gd name="T6" fmla="*/ 60 w 207"/>
              <a:gd name="T7" fmla="*/ 137 h 147"/>
              <a:gd name="T8" fmla="*/ 0 w 207"/>
              <a:gd name="T9" fmla="*/ 68 h 147"/>
              <a:gd name="T10" fmla="*/ 60 w 207"/>
              <a:gd name="T11" fmla="*/ 8 h 147"/>
              <a:gd name="T12" fmla="*/ 94 w 207"/>
              <a:gd name="T13" fmla="*/ 43 h 147"/>
              <a:gd name="T14" fmla="*/ 68 w 207"/>
              <a:gd name="T15" fmla="*/ 77 h 147"/>
              <a:gd name="T16" fmla="*/ 86 w 207"/>
              <a:gd name="T17" fmla="*/ 103 h 147"/>
              <a:gd name="T18" fmla="*/ 163 w 207"/>
              <a:gd name="T19" fmla="*/ 17 h 147"/>
              <a:gd name="T20" fmla="*/ 197 w 207"/>
              <a:gd name="T21" fmla="*/ 8 h 147"/>
              <a:gd name="T22" fmla="*/ 197 w 207"/>
              <a:gd name="T23" fmla="*/ 8 h 147"/>
              <a:gd name="T24" fmla="*/ 197 w 207"/>
              <a:gd name="T25" fmla="*/ 43 h 147"/>
              <a:gd name="T26" fmla="*/ 111 w 207"/>
              <a:gd name="T27" fmla="*/ 137 h 147"/>
              <a:gd name="T28" fmla="*/ 86 w 207"/>
              <a:gd name="T29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7" h="147">
                <a:moveTo>
                  <a:pt x="86" y="146"/>
                </a:moveTo>
                <a:lnTo>
                  <a:pt x="86" y="146"/>
                </a:lnTo>
                <a:lnTo>
                  <a:pt x="86" y="146"/>
                </a:lnTo>
                <a:cubicBezTo>
                  <a:pt x="77" y="146"/>
                  <a:pt x="68" y="146"/>
                  <a:pt x="60" y="137"/>
                </a:cubicBezTo>
                <a:cubicBezTo>
                  <a:pt x="0" y="68"/>
                  <a:pt x="0" y="68"/>
                  <a:pt x="0" y="68"/>
                </a:cubicBezTo>
                <a:cubicBezTo>
                  <a:pt x="60" y="8"/>
                  <a:pt x="60" y="8"/>
                  <a:pt x="60" y="8"/>
                </a:cubicBezTo>
                <a:cubicBezTo>
                  <a:pt x="94" y="43"/>
                  <a:pt x="94" y="43"/>
                  <a:pt x="94" y="43"/>
                </a:cubicBezTo>
                <a:cubicBezTo>
                  <a:pt x="68" y="77"/>
                  <a:pt x="68" y="77"/>
                  <a:pt x="68" y="77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163" y="17"/>
                  <a:pt x="163" y="17"/>
                  <a:pt x="163" y="17"/>
                </a:cubicBezTo>
                <a:cubicBezTo>
                  <a:pt x="171" y="8"/>
                  <a:pt x="189" y="0"/>
                  <a:pt x="197" y="8"/>
                </a:cubicBezTo>
                <a:lnTo>
                  <a:pt x="197" y="8"/>
                </a:lnTo>
                <a:cubicBezTo>
                  <a:pt x="206" y="17"/>
                  <a:pt x="206" y="34"/>
                  <a:pt x="197" y="43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11" y="146"/>
                  <a:pt x="94" y="146"/>
                  <a:pt x="86" y="1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69">
            <a:extLst>
              <a:ext uri="{FF2B5EF4-FFF2-40B4-BE49-F238E27FC236}">
                <a16:creationId xmlns:a16="http://schemas.microsoft.com/office/drawing/2014/main" id="{778A0CD2-9D95-E944-953A-8FDE750EC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100" y="4766956"/>
            <a:ext cx="168243" cy="129790"/>
          </a:xfrm>
          <a:custGeom>
            <a:avLst/>
            <a:gdLst>
              <a:gd name="T0" fmla="*/ 120 w 155"/>
              <a:gd name="T1" fmla="*/ 112 h 121"/>
              <a:gd name="T2" fmla="*/ 120 w 155"/>
              <a:gd name="T3" fmla="*/ 112 h 121"/>
              <a:gd name="T4" fmla="*/ 154 w 155"/>
              <a:gd name="T5" fmla="*/ 77 h 121"/>
              <a:gd name="T6" fmla="*/ 86 w 155"/>
              <a:gd name="T7" fmla="*/ 9 h 121"/>
              <a:gd name="T8" fmla="*/ 60 w 155"/>
              <a:gd name="T9" fmla="*/ 9 h 121"/>
              <a:gd name="T10" fmla="*/ 43 w 155"/>
              <a:gd name="T11" fmla="*/ 17 h 121"/>
              <a:gd name="T12" fmla="*/ 9 w 155"/>
              <a:gd name="T13" fmla="*/ 86 h 121"/>
              <a:gd name="T14" fmla="*/ 17 w 155"/>
              <a:gd name="T15" fmla="*/ 120 h 121"/>
              <a:gd name="T16" fmla="*/ 17 w 155"/>
              <a:gd name="T17" fmla="*/ 120 h 121"/>
              <a:gd name="T18" fmla="*/ 52 w 155"/>
              <a:gd name="T19" fmla="*/ 112 h 121"/>
              <a:gd name="T20" fmla="*/ 69 w 155"/>
              <a:gd name="T21" fmla="*/ 69 h 121"/>
              <a:gd name="T22" fmla="*/ 120 w 155"/>
              <a:gd name="T23" fmla="*/ 112 h 121"/>
              <a:gd name="T24" fmla="*/ 52 w 155"/>
              <a:gd name="T25" fmla="*/ 43 h 121"/>
              <a:gd name="T26" fmla="*/ 52 w 155"/>
              <a:gd name="T27" fmla="*/ 4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5" h="121">
                <a:moveTo>
                  <a:pt x="120" y="112"/>
                </a:moveTo>
                <a:lnTo>
                  <a:pt x="120" y="112"/>
                </a:lnTo>
                <a:cubicBezTo>
                  <a:pt x="154" y="77"/>
                  <a:pt x="154" y="77"/>
                  <a:pt x="154" y="77"/>
                </a:cubicBezTo>
                <a:cubicBezTo>
                  <a:pt x="86" y="9"/>
                  <a:pt x="86" y="9"/>
                  <a:pt x="86" y="9"/>
                </a:cubicBezTo>
                <a:cubicBezTo>
                  <a:pt x="77" y="9"/>
                  <a:pt x="69" y="0"/>
                  <a:pt x="60" y="9"/>
                </a:cubicBezTo>
                <a:cubicBezTo>
                  <a:pt x="52" y="9"/>
                  <a:pt x="43" y="9"/>
                  <a:pt x="43" y="17"/>
                </a:cubicBezTo>
                <a:cubicBezTo>
                  <a:pt x="9" y="86"/>
                  <a:pt x="9" y="86"/>
                  <a:pt x="9" y="86"/>
                </a:cubicBezTo>
                <a:cubicBezTo>
                  <a:pt x="0" y="103"/>
                  <a:pt x="9" y="112"/>
                  <a:pt x="17" y="120"/>
                </a:cubicBezTo>
                <a:lnTo>
                  <a:pt x="17" y="120"/>
                </a:lnTo>
                <a:cubicBezTo>
                  <a:pt x="35" y="120"/>
                  <a:pt x="43" y="120"/>
                  <a:pt x="52" y="112"/>
                </a:cubicBezTo>
                <a:cubicBezTo>
                  <a:pt x="69" y="69"/>
                  <a:pt x="69" y="69"/>
                  <a:pt x="69" y="69"/>
                </a:cubicBezTo>
                <a:lnTo>
                  <a:pt x="120" y="112"/>
                </a:lnTo>
                <a:close/>
                <a:moveTo>
                  <a:pt x="52" y="43"/>
                </a:moveTo>
                <a:lnTo>
                  <a:pt x="52" y="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70">
            <a:extLst>
              <a:ext uri="{FF2B5EF4-FFF2-40B4-BE49-F238E27FC236}">
                <a16:creationId xmlns:a16="http://schemas.microsoft.com/office/drawing/2014/main" id="{F89A44D4-E283-D842-B30A-7905132A6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714" y="4843868"/>
            <a:ext cx="225927" cy="158632"/>
          </a:xfrm>
          <a:custGeom>
            <a:avLst/>
            <a:gdLst>
              <a:gd name="T0" fmla="*/ 120 w 206"/>
              <a:gd name="T1" fmla="*/ 146 h 147"/>
              <a:gd name="T2" fmla="*/ 120 w 206"/>
              <a:gd name="T3" fmla="*/ 146 h 147"/>
              <a:gd name="T4" fmla="*/ 120 w 206"/>
              <a:gd name="T5" fmla="*/ 146 h 147"/>
              <a:gd name="T6" fmla="*/ 145 w 206"/>
              <a:gd name="T7" fmla="*/ 137 h 147"/>
              <a:gd name="T8" fmla="*/ 205 w 206"/>
              <a:gd name="T9" fmla="*/ 68 h 147"/>
              <a:gd name="T10" fmla="*/ 145 w 206"/>
              <a:gd name="T11" fmla="*/ 8 h 147"/>
              <a:gd name="T12" fmla="*/ 111 w 206"/>
              <a:gd name="T13" fmla="*/ 43 h 147"/>
              <a:gd name="T14" fmla="*/ 137 w 206"/>
              <a:gd name="T15" fmla="*/ 77 h 147"/>
              <a:gd name="T16" fmla="*/ 120 w 206"/>
              <a:gd name="T17" fmla="*/ 103 h 147"/>
              <a:gd name="T18" fmla="*/ 43 w 206"/>
              <a:gd name="T19" fmla="*/ 17 h 147"/>
              <a:gd name="T20" fmla="*/ 8 w 206"/>
              <a:gd name="T21" fmla="*/ 8 h 147"/>
              <a:gd name="T22" fmla="*/ 8 w 206"/>
              <a:gd name="T23" fmla="*/ 8 h 147"/>
              <a:gd name="T24" fmla="*/ 8 w 206"/>
              <a:gd name="T25" fmla="*/ 43 h 147"/>
              <a:gd name="T26" fmla="*/ 86 w 206"/>
              <a:gd name="T27" fmla="*/ 137 h 147"/>
              <a:gd name="T28" fmla="*/ 120 w 206"/>
              <a:gd name="T29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6" h="147">
                <a:moveTo>
                  <a:pt x="120" y="146"/>
                </a:moveTo>
                <a:lnTo>
                  <a:pt x="120" y="146"/>
                </a:lnTo>
                <a:lnTo>
                  <a:pt x="120" y="146"/>
                </a:lnTo>
                <a:cubicBezTo>
                  <a:pt x="128" y="146"/>
                  <a:pt x="137" y="146"/>
                  <a:pt x="145" y="137"/>
                </a:cubicBezTo>
                <a:cubicBezTo>
                  <a:pt x="205" y="68"/>
                  <a:pt x="205" y="68"/>
                  <a:pt x="205" y="68"/>
                </a:cubicBezTo>
                <a:cubicBezTo>
                  <a:pt x="145" y="8"/>
                  <a:pt x="145" y="8"/>
                  <a:pt x="145" y="8"/>
                </a:cubicBezTo>
                <a:cubicBezTo>
                  <a:pt x="111" y="43"/>
                  <a:pt x="111" y="43"/>
                  <a:pt x="111" y="43"/>
                </a:cubicBezTo>
                <a:cubicBezTo>
                  <a:pt x="137" y="77"/>
                  <a:pt x="137" y="77"/>
                  <a:pt x="137" y="77"/>
                </a:cubicBezTo>
                <a:cubicBezTo>
                  <a:pt x="120" y="103"/>
                  <a:pt x="120" y="103"/>
                  <a:pt x="120" y="103"/>
                </a:cubicBezTo>
                <a:cubicBezTo>
                  <a:pt x="43" y="17"/>
                  <a:pt x="43" y="17"/>
                  <a:pt x="43" y="17"/>
                </a:cubicBezTo>
                <a:cubicBezTo>
                  <a:pt x="34" y="8"/>
                  <a:pt x="17" y="0"/>
                  <a:pt x="8" y="8"/>
                </a:cubicBezTo>
                <a:lnTo>
                  <a:pt x="8" y="8"/>
                </a:lnTo>
                <a:cubicBezTo>
                  <a:pt x="0" y="17"/>
                  <a:pt x="0" y="34"/>
                  <a:pt x="8" y="43"/>
                </a:cubicBezTo>
                <a:cubicBezTo>
                  <a:pt x="86" y="137"/>
                  <a:pt x="86" y="137"/>
                  <a:pt x="86" y="137"/>
                </a:cubicBezTo>
                <a:cubicBezTo>
                  <a:pt x="94" y="146"/>
                  <a:pt x="111" y="146"/>
                  <a:pt x="120" y="1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71">
            <a:extLst>
              <a:ext uri="{FF2B5EF4-FFF2-40B4-BE49-F238E27FC236}">
                <a16:creationId xmlns:a16="http://schemas.microsoft.com/office/drawing/2014/main" id="{5C0169D6-8C64-644C-AE4B-62AA09252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292" y="5074604"/>
            <a:ext cx="115368" cy="38456"/>
          </a:xfrm>
          <a:custGeom>
            <a:avLst/>
            <a:gdLst>
              <a:gd name="T0" fmla="*/ 0 w 104"/>
              <a:gd name="T1" fmla="*/ 17 h 35"/>
              <a:gd name="T2" fmla="*/ 0 w 104"/>
              <a:gd name="T3" fmla="*/ 17 h 35"/>
              <a:gd name="T4" fmla="*/ 0 w 104"/>
              <a:gd name="T5" fmla="*/ 17 h 35"/>
              <a:gd name="T6" fmla="*/ 17 w 104"/>
              <a:gd name="T7" fmla="*/ 0 h 35"/>
              <a:gd name="T8" fmla="*/ 86 w 104"/>
              <a:gd name="T9" fmla="*/ 0 h 35"/>
              <a:gd name="T10" fmla="*/ 103 w 104"/>
              <a:gd name="T11" fmla="*/ 17 h 35"/>
              <a:gd name="T12" fmla="*/ 103 w 104"/>
              <a:gd name="T13" fmla="*/ 17 h 35"/>
              <a:gd name="T14" fmla="*/ 86 w 104"/>
              <a:gd name="T15" fmla="*/ 34 h 35"/>
              <a:gd name="T16" fmla="*/ 17 w 104"/>
              <a:gd name="T17" fmla="*/ 34 h 35"/>
              <a:gd name="T18" fmla="*/ 0 w 104"/>
              <a:gd name="T19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35">
                <a:moveTo>
                  <a:pt x="0" y="17"/>
                </a:moveTo>
                <a:lnTo>
                  <a:pt x="0" y="17"/>
                </a:lnTo>
                <a:lnTo>
                  <a:pt x="0" y="17"/>
                </a:lnTo>
                <a:cubicBezTo>
                  <a:pt x="0" y="9"/>
                  <a:pt x="8" y="0"/>
                  <a:pt x="17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103" y="0"/>
                  <a:pt x="103" y="9"/>
                  <a:pt x="103" y="17"/>
                </a:cubicBezTo>
                <a:lnTo>
                  <a:pt x="103" y="17"/>
                </a:lnTo>
                <a:cubicBezTo>
                  <a:pt x="103" y="26"/>
                  <a:pt x="103" y="34"/>
                  <a:pt x="8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72">
            <a:extLst>
              <a:ext uri="{FF2B5EF4-FFF2-40B4-BE49-F238E27FC236}">
                <a16:creationId xmlns:a16="http://schemas.microsoft.com/office/drawing/2014/main" id="{E9481DF8-5A38-484E-B70B-A0134AF6F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344" y="5084218"/>
            <a:ext cx="38456" cy="288420"/>
          </a:xfrm>
          <a:custGeom>
            <a:avLst/>
            <a:gdLst>
              <a:gd name="T0" fmla="*/ 35 w 36"/>
              <a:gd name="T1" fmla="*/ 265 h 266"/>
              <a:gd name="T2" fmla="*/ 35 w 36"/>
              <a:gd name="T3" fmla="*/ 265 h 266"/>
              <a:gd name="T4" fmla="*/ 0 w 36"/>
              <a:gd name="T5" fmla="*/ 265 h 266"/>
              <a:gd name="T6" fmla="*/ 0 w 36"/>
              <a:gd name="T7" fmla="*/ 17 h 266"/>
              <a:gd name="T8" fmla="*/ 18 w 36"/>
              <a:gd name="T9" fmla="*/ 0 h 266"/>
              <a:gd name="T10" fmla="*/ 18 w 36"/>
              <a:gd name="T11" fmla="*/ 0 h 266"/>
              <a:gd name="T12" fmla="*/ 35 w 36"/>
              <a:gd name="T13" fmla="*/ 17 h 266"/>
              <a:gd name="T14" fmla="*/ 35 w 36"/>
              <a:gd name="T15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266">
                <a:moveTo>
                  <a:pt x="35" y="265"/>
                </a:moveTo>
                <a:lnTo>
                  <a:pt x="35" y="265"/>
                </a:lnTo>
                <a:cubicBezTo>
                  <a:pt x="0" y="265"/>
                  <a:pt x="0" y="265"/>
                  <a:pt x="0" y="26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lnTo>
                  <a:pt x="18" y="0"/>
                </a:lnTo>
                <a:cubicBezTo>
                  <a:pt x="26" y="0"/>
                  <a:pt x="35" y="8"/>
                  <a:pt x="35" y="17"/>
                </a:cubicBezTo>
                <a:lnTo>
                  <a:pt x="35" y="2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73">
            <a:extLst>
              <a:ext uri="{FF2B5EF4-FFF2-40B4-BE49-F238E27FC236}">
                <a16:creationId xmlns:a16="http://schemas.microsoft.com/office/drawing/2014/main" id="{3306DDC4-A598-934C-84CF-E5F3DEC00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572" y="8232801"/>
            <a:ext cx="197088" cy="225927"/>
          </a:xfrm>
          <a:custGeom>
            <a:avLst/>
            <a:gdLst>
              <a:gd name="T0" fmla="*/ 8 w 181"/>
              <a:gd name="T1" fmla="*/ 198 h 207"/>
              <a:gd name="T2" fmla="*/ 8 w 181"/>
              <a:gd name="T3" fmla="*/ 198 h 207"/>
              <a:gd name="T4" fmla="*/ 8 w 181"/>
              <a:gd name="T5" fmla="*/ 198 h 207"/>
              <a:gd name="T6" fmla="*/ 0 w 181"/>
              <a:gd name="T7" fmla="*/ 172 h 207"/>
              <a:gd name="T8" fmla="*/ 154 w 181"/>
              <a:gd name="T9" fmla="*/ 9 h 207"/>
              <a:gd name="T10" fmla="*/ 180 w 181"/>
              <a:gd name="T11" fmla="*/ 0 h 207"/>
              <a:gd name="T12" fmla="*/ 180 w 181"/>
              <a:gd name="T13" fmla="*/ 0 h 207"/>
              <a:gd name="T14" fmla="*/ 180 w 181"/>
              <a:gd name="T15" fmla="*/ 26 h 207"/>
              <a:gd name="T16" fmla="*/ 25 w 181"/>
              <a:gd name="T17" fmla="*/ 198 h 207"/>
              <a:gd name="T18" fmla="*/ 8 w 181"/>
              <a:gd name="T19" fmla="*/ 198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1" h="207">
                <a:moveTo>
                  <a:pt x="8" y="198"/>
                </a:moveTo>
                <a:lnTo>
                  <a:pt x="8" y="198"/>
                </a:lnTo>
                <a:lnTo>
                  <a:pt x="8" y="198"/>
                </a:lnTo>
                <a:cubicBezTo>
                  <a:pt x="0" y="189"/>
                  <a:pt x="0" y="180"/>
                  <a:pt x="0" y="172"/>
                </a:cubicBezTo>
                <a:cubicBezTo>
                  <a:pt x="154" y="9"/>
                  <a:pt x="154" y="9"/>
                  <a:pt x="154" y="9"/>
                </a:cubicBezTo>
                <a:cubicBezTo>
                  <a:pt x="154" y="0"/>
                  <a:pt x="171" y="0"/>
                  <a:pt x="180" y="0"/>
                </a:cubicBezTo>
                <a:lnTo>
                  <a:pt x="180" y="0"/>
                </a:lnTo>
                <a:cubicBezTo>
                  <a:pt x="180" y="9"/>
                  <a:pt x="180" y="18"/>
                  <a:pt x="180" y="26"/>
                </a:cubicBezTo>
                <a:cubicBezTo>
                  <a:pt x="25" y="198"/>
                  <a:pt x="25" y="198"/>
                  <a:pt x="25" y="198"/>
                </a:cubicBezTo>
                <a:cubicBezTo>
                  <a:pt x="25" y="206"/>
                  <a:pt x="8" y="206"/>
                  <a:pt x="8" y="19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74">
            <a:extLst>
              <a:ext uri="{FF2B5EF4-FFF2-40B4-BE49-F238E27FC236}">
                <a16:creationId xmlns:a16="http://schemas.microsoft.com/office/drawing/2014/main" id="{27CDCB94-2F47-F04B-8BB2-E2D919A92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520" y="8352974"/>
            <a:ext cx="120173" cy="120176"/>
          </a:xfrm>
          <a:custGeom>
            <a:avLst/>
            <a:gdLst>
              <a:gd name="T0" fmla="*/ 60 w 112"/>
              <a:gd name="T1" fmla="*/ 111 h 112"/>
              <a:gd name="T2" fmla="*/ 60 w 112"/>
              <a:gd name="T3" fmla="*/ 111 h 112"/>
              <a:gd name="T4" fmla="*/ 0 w 112"/>
              <a:gd name="T5" fmla="*/ 60 h 112"/>
              <a:gd name="T6" fmla="*/ 60 w 112"/>
              <a:gd name="T7" fmla="*/ 0 h 112"/>
              <a:gd name="T8" fmla="*/ 111 w 112"/>
              <a:gd name="T9" fmla="*/ 60 h 112"/>
              <a:gd name="T10" fmla="*/ 60 w 112"/>
              <a:gd name="T11" fmla="*/ 111 h 112"/>
              <a:gd name="T12" fmla="*/ 60 w 112"/>
              <a:gd name="T13" fmla="*/ 34 h 112"/>
              <a:gd name="T14" fmla="*/ 60 w 112"/>
              <a:gd name="T15" fmla="*/ 34 h 112"/>
              <a:gd name="T16" fmla="*/ 34 w 112"/>
              <a:gd name="T17" fmla="*/ 60 h 112"/>
              <a:gd name="T18" fmla="*/ 60 w 112"/>
              <a:gd name="T19" fmla="*/ 77 h 112"/>
              <a:gd name="T20" fmla="*/ 77 w 112"/>
              <a:gd name="T21" fmla="*/ 60 h 112"/>
              <a:gd name="T22" fmla="*/ 60 w 112"/>
              <a:gd name="T23" fmla="*/ 3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2" h="112">
                <a:moveTo>
                  <a:pt x="60" y="111"/>
                </a:moveTo>
                <a:lnTo>
                  <a:pt x="60" y="111"/>
                </a:lnTo>
                <a:cubicBezTo>
                  <a:pt x="26" y="111"/>
                  <a:pt x="0" y="86"/>
                  <a:pt x="0" y="60"/>
                </a:cubicBezTo>
                <a:cubicBezTo>
                  <a:pt x="0" y="26"/>
                  <a:pt x="26" y="0"/>
                  <a:pt x="60" y="0"/>
                </a:cubicBezTo>
                <a:cubicBezTo>
                  <a:pt x="86" y="0"/>
                  <a:pt x="111" y="26"/>
                  <a:pt x="111" y="60"/>
                </a:cubicBezTo>
                <a:cubicBezTo>
                  <a:pt x="111" y="86"/>
                  <a:pt x="86" y="111"/>
                  <a:pt x="60" y="111"/>
                </a:cubicBezTo>
                <a:close/>
                <a:moveTo>
                  <a:pt x="60" y="34"/>
                </a:moveTo>
                <a:lnTo>
                  <a:pt x="60" y="34"/>
                </a:lnTo>
                <a:cubicBezTo>
                  <a:pt x="43" y="34"/>
                  <a:pt x="34" y="43"/>
                  <a:pt x="34" y="60"/>
                </a:cubicBezTo>
                <a:cubicBezTo>
                  <a:pt x="34" y="68"/>
                  <a:pt x="43" y="77"/>
                  <a:pt x="60" y="77"/>
                </a:cubicBezTo>
                <a:cubicBezTo>
                  <a:pt x="69" y="77"/>
                  <a:pt x="77" y="68"/>
                  <a:pt x="77" y="60"/>
                </a:cubicBezTo>
                <a:cubicBezTo>
                  <a:pt x="77" y="43"/>
                  <a:pt x="69" y="34"/>
                  <a:pt x="60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75">
            <a:extLst>
              <a:ext uri="{FF2B5EF4-FFF2-40B4-BE49-F238E27FC236}">
                <a16:creationId xmlns:a16="http://schemas.microsoft.com/office/drawing/2014/main" id="{C1C5AB4D-108D-C34D-921A-3B87399FD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116" y="8203959"/>
            <a:ext cx="124982" cy="129787"/>
          </a:xfrm>
          <a:custGeom>
            <a:avLst/>
            <a:gdLst>
              <a:gd name="T0" fmla="*/ 52 w 113"/>
              <a:gd name="T1" fmla="*/ 120 h 121"/>
              <a:gd name="T2" fmla="*/ 52 w 113"/>
              <a:gd name="T3" fmla="*/ 120 h 121"/>
              <a:gd name="T4" fmla="*/ 0 w 113"/>
              <a:gd name="T5" fmla="*/ 60 h 121"/>
              <a:gd name="T6" fmla="*/ 52 w 113"/>
              <a:gd name="T7" fmla="*/ 0 h 121"/>
              <a:gd name="T8" fmla="*/ 112 w 113"/>
              <a:gd name="T9" fmla="*/ 60 h 121"/>
              <a:gd name="T10" fmla="*/ 52 w 113"/>
              <a:gd name="T11" fmla="*/ 120 h 121"/>
              <a:gd name="T12" fmla="*/ 52 w 113"/>
              <a:gd name="T13" fmla="*/ 34 h 121"/>
              <a:gd name="T14" fmla="*/ 52 w 113"/>
              <a:gd name="T15" fmla="*/ 34 h 121"/>
              <a:gd name="T16" fmla="*/ 35 w 113"/>
              <a:gd name="T17" fmla="*/ 60 h 121"/>
              <a:gd name="T18" fmla="*/ 52 w 113"/>
              <a:gd name="T19" fmla="*/ 85 h 121"/>
              <a:gd name="T20" fmla="*/ 77 w 113"/>
              <a:gd name="T21" fmla="*/ 60 h 121"/>
              <a:gd name="T22" fmla="*/ 52 w 113"/>
              <a:gd name="T23" fmla="*/ 3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3" h="121">
                <a:moveTo>
                  <a:pt x="52" y="120"/>
                </a:moveTo>
                <a:lnTo>
                  <a:pt x="52" y="120"/>
                </a:lnTo>
                <a:cubicBezTo>
                  <a:pt x="26" y="120"/>
                  <a:pt x="0" y="94"/>
                  <a:pt x="0" y="60"/>
                </a:cubicBezTo>
                <a:cubicBezTo>
                  <a:pt x="0" y="25"/>
                  <a:pt x="26" y="0"/>
                  <a:pt x="52" y="0"/>
                </a:cubicBezTo>
                <a:cubicBezTo>
                  <a:pt x="86" y="0"/>
                  <a:pt x="112" y="25"/>
                  <a:pt x="112" y="60"/>
                </a:cubicBezTo>
                <a:cubicBezTo>
                  <a:pt x="112" y="94"/>
                  <a:pt x="86" y="120"/>
                  <a:pt x="52" y="120"/>
                </a:cubicBezTo>
                <a:close/>
                <a:moveTo>
                  <a:pt x="52" y="34"/>
                </a:moveTo>
                <a:lnTo>
                  <a:pt x="52" y="34"/>
                </a:lnTo>
                <a:cubicBezTo>
                  <a:pt x="43" y="34"/>
                  <a:pt x="35" y="51"/>
                  <a:pt x="35" y="60"/>
                </a:cubicBezTo>
                <a:cubicBezTo>
                  <a:pt x="35" y="68"/>
                  <a:pt x="43" y="85"/>
                  <a:pt x="52" y="85"/>
                </a:cubicBezTo>
                <a:cubicBezTo>
                  <a:pt x="69" y="85"/>
                  <a:pt x="77" y="68"/>
                  <a:pt x="77" y="60"/>
                </a:cubicBezTo>
                <a:cubicBezTo>
                  <a:pt x="77" y="51"/>
                  <a:pt x="69" y="34"/>
                  <a:pt x="52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76">
            <a:extLst>
              <a:ext uri="{FF2B5EF4-FFF2-40B4-BE49-F238E27FC236}">
                <a16:creationId xmlns:a16="http://schemas.microsoft.com/office/drawing/2014/main" id="{CABCA812-9981-D244-8ED1-9BC8C5B40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590" y="8175117"/>
            <a:ext cx="28842" cy="38456"/>
          </a:xfrm>
          <a:custGeom>
            <a:avLst/>
            <a:gdLst>
              <a:gd name="T0" fmla="*/ 26 w 27"/>
              <a:gd name="T1" fmla="*/ 34 h 35"/>
              <a:gd name="T2" fmla="*/ 0 w 27"/>
              <a:gd name="T3" fmla="*/ 34 h 35"/>
              <a:gd name="T4" fmla="*/ 0 w 27"/>
              <a:gd name="T5" fmla="*/ 0 h 35"/>
              <a:gd name="T6" fmla="*/ 26 w 27"/>
              <a:gd name="T7" fmla="*/ 0 h 35"/>
              <a:gd name="T8" fmla="*/ 26 w 27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5">
                <a:moveTo>
                  <a:pt x="26" y="34"/>
                </a:moveTo>
                <a:lnTo>
                  <a:pt x="0" y="34"/>
                </a:lnTo>
                <a:lnTo>
                  <a:pt x="0" y="0"/>
                </a:lnTo>
                <a:lnTo>
                  <a:pt x="26" y="0"/>
                </a:lnTo>
                <a:lnTo>
                  <a:pt x="26" y="3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77">
            <a:extLst>
              <a:ext uri="{FF2B5EF4-FFF2-40B4-BE49-F238E27FC236}">
                <a16:creationId xmlns:a16="http://schemas.microsoft.com/office/drawing/2014/main" id="{F88B15CD-058D-A447-B04C-39B4CFC12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590" y="8252029"/>
            <a:ext cx="28842" cy="76912"/>
          </a:xfrm>
          <a:custGeom>
            <a:avLst/>
            <a:gdLst>
              <a:gd name="T0" fmla="*/ 26 w 27"/>
              <a:gd name="T1" fmla="*/ 68 h 69"/>
              <a:gd name="T2" fmla="*/ 0 w 27"/>
              <a:gd name="T3" fmla="*/ 68 h 69"/>
              <a:gd name="T4" fmla="*/ 0 w 27"/>
              <a:gd name="T5" fmla="*/ 0 h 69"/>
              <a:gd name="T6" fmla="*/ 26 w 27"/>
              <a:gd name="T7" fmla="*/ 0 h 69"/>
              <a:gd name="T8" fmla="*/ 26 w 27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69">
                <a:moveTo>
                  <a:pt x="26" y="68"/>
                </a:moveTo>
                <a:lnTo>
                  <a:pt x="0" y="68"/>
                </a:lnTo>
                <a:lnTo>
                  <a:pt x="0" y="0"/>
                </a:lnTo>
                <a:lnTo>
                  <a:pt x="26" y="0"/>
                </a:lnTo>
                <a:lnTo>
                  <a:pt x="26" y="6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78">
            <a:extLst>
              <a:ext uri="{FF2B5EF4-FFF2-40B4-BE49-F238E27FC236}">
                <a16:creationId xmlns:a16="http://schemas.microsoft.com/office/drawing/2014/main" id="{3199EBBE-706D-6542-92FF-538557ADE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590" y="8362588"/>
            <a:ext cx="28842" cy="76912"/>
          </a:xfrm>
          <a:custGeom>
            <a:avLst/>
            <a:gdLst>
              <a:gd name="T0" fmla="*/ 26 w 27"/>
              <a:gd name="T1" fmla="*/ 68 h 69"/>
              <a:gd name="T2" fmla="*/ 0 w 27"/>
              <a:gd name="T3" fmla="*/ 68 h 69"/>
              <a:gd name="T4" fmla="*/ 0 w 27"/>
              <a:gd name="T5" fmla="*/ 0 h 69"/>
              <a:gd name="T6" fmla="*/ 26 w 27"/>
              <a:gd name="T7" fmla="*/ 0 h 69"/>
              <a:gd name="T8" fmla="*/ 26 w 27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69">
                <a:moveTo>
                  <a:pt x="26" y="68"/>
                </a:moveTo>
                <a:lnTo>
                  <a:pt x="0" y="68"/>
                </a:lnTo>
                <a:lnTo>
                  <a:pt x="0" y="0"/>
                </a:lnTo>
                <a:lnTo>
                  <a:pt x="26" y="0"/>
                </a:lnTo>
                <a:lnTo>
                  <a:pt x="26" y="6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79">
            <a:extLst>
              <a:ext uri="{FF2B5EF4-FFF2-40B4-BE49-F238E27FC236}">
                <a16:creationId xmlns:a16="http://schemas.microsoft.com/office/drawing/2014/main" id="{05528D28-B942-6C47-A6A3-5A06654B4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590" y="8463537"/>
            <a:ext cx="28842" cy="48070"/>
          </a:xfrm>
          <a:custGeom>
            <a:avLst/>
            <a:gdLst>
              <a:gd name="T0" fmla="*/ 26 w 27"/>
              <a:gd name="T1" fmla="*/ 43 h 44"/>
              <a:gd name="T2" fmla="*/ 0 w 27"/>
              <a:gd name="T3" fmla="*/ 43 h 44"/>
              <a:gd name="T4" fmla="*/ 0 w 27"/>
              <a:gd name="T5" fmla="*/ 0 h 44"/>
              <a:gd name="T6" fmla="*/ 26 w 27"/>
              <a:gd name="T7" fmla="*/ 0 h 44"/>
              <a:gd name="T8" fmla="*/ 26 w 27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44">
                <a:moveTo>
                  <a:pt x="26" y="43"/>
                </a:moveTo>
                <a:lnTo>
                  <a:pt x="0" y="43"/>
                </a:lnTo>
                <a:lnTo>
                  <a:pt x="0" y="0"/>
                </a:lnTo>
                <a:lnTo>
                  <a:pt x="26" y="0"/>
                </a:lnTo>
                <a:lnTo>
                  <a:pt x="26" y="43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80">
            <a:extLst>
              <a:ext uri="{FF2B5EF4-FFF2-40B4-BE49-F238E27FC236}">
                <a16:creationId xmlns:a16="http://schemas.microsoft.com/office/drawing/2014/main" id="{6E17D002-0CEC-D047-85A7-57D1B36F3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732" y="8112625"/>
            <a:ext cx="620101" cy="456666"/>
          </a:xfrm>
          <a:custGeom>
            <a:avLst/>
            <a:gdLst>
              <a:gd name="T0" fmla="*/ 506 w 567"/>
              <a:gd name="T1" fmla="*/ 420 h 421"/>
              <a:gd name="T2" fmla="*/ 506 w 567"/>
              <a:gd name="T3" fmla="*/ 420 h 421"/>
              <a:gd name="T4" fmla="*/ 17 w 567"/>
              <a:gd name="T5" fmla="*/ 420 h 421"/>
              <a:gd name="T6" fmla="*/ 0 w 567"/>
              <a:gd name="T7" fmla="*/ 394 h 421"/>
              <a:gd name="T8" fmla="*/ 0 w 567"/>
              <a:gd name="T9" fmla="*/ 309 h 421"/>
              <a:gd name="T10" fmla="*/ 17 w 567"/>
              <a:gd name="T11" fmla="*/ 283 h 421"/>
              <a:gd name="T12" fmla="*/ 78 w 567"/>
              <a:gd name="T13" fmla="*/ 214 h 421"/>
              <a:gd name="T14" fmla="*/ 17 w 567"/>
              <a:gd name="T15" fmla="*/ 137 h 421"/>
              <a:gd name="T16" fmla="*/ 0 w 567"/>
              <a:gd name="T17" fmla="*/ 120 h 421"/>
              <a:gd name="T18" fmla="*/ 0 w 567"/>
              <a:gd name="T19" fmla="*/ 26 h 421"/>
              <a:gd name="T20" fmla="*/ 17 w 567"/>
              <a:gd name="T21" fmla="*/ 0 h 421"/>
              <a:gd name="T22" fmla="*/ 506 w 567"/>
              <a:gd name="T23" fmla="*/ 0 h 421"/>
              <a:gd name="T24" fmla="*/ 566 w 567"/>
              <a:gd name="T25" fmla="*/ 69 h 421"/>
              <a:gd name="T26" fmla="*/ 566 w 567"/>
              <a:gd name="T27" fmla="*/ 351 h 421"/>
              <a:gd name="T28" fmla="*/ 506 w 567"/>
              <a:gd name="T29" fmla="*/ 420 h 421"/>
              <a:gd name="T30" fmla="*/ 43 w 567"/>
              <a:gd name="T31" fmla="*/ 377 h 421"/>
              <a:gd name="T32" fmla="*/ 43 w 567"/>
              <a:gd name="T33" fmla="*/ 377 h 421"/>
              <a:gd name="T34" fmla="*/ 506 w 567"/>
              <a:gd name="T35" fmla="*/ 377 h 421"/>
              <a:gd name="T36" fmla="*/ 523 w 567"/>
              <a:gd name="T37" fmla="*/ 351 h 421"/>
              <a:gd name="T38" fmla="*/ 523 w 567"/>
              <a:gd name="T39" fmla="*/ 69 h 421"/>
              <a:gd name="T40" fmla="*/ 506 w 567"/>
              <a:gd name="T41" fmla="*/ 43 h 421"/>
              <a:gd name="T42" fmla="*/ 43 w 567"/>
              <a:gd name="T43" fmla="*/ 43 h 421"/>
              <a:gd name="T44" fmla="*/ 43 w 567"/>
              <a:gd name="T45" fmla="*/ 103 h 421"/>
              <a:gd name="T46" fmla="*/ 129 w 567"/>
              <a:gd name="T47" fmla="*/ 214 h 421"/>
              <a:gd name="T48" fmla="*/ 43 w 567"/>
              <a:gd name="T49" fmla="*/ 326 h 421"/>
              <a:gd name="T50" fmla="*/ 43 w 567"/>
              <a:gd name="T51" fmla="*/ 377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7" h="421">
                <a:moveTo>
                  <a:pt x="506" y="420"/>
                </a:moveTo>
                <a:lnTo>
                  <a:pt x="506" y="420"/>
                </a:lnTo>
                <a:cubicBezTo>
                  <a:pt x="17" y="420"/>
                  <a:pt x="17" y="420"/>
                  <a:pt x="17" y="420"/>
                </a:cubicBezTo>
                <a:cubicBezTo>
                  <a:pt x="9" y="420"/>
                  <a:pt x="0" y="411"/>
                  <a:pt x="0" y="394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291"/>
                  <a:pt x="9" y="283"/>
                  <a:pt x="17" y="283"/>
                </a:cubicBezTo>
                <a:cubicBezTo>
                  <a:pt x="52" y="274"/>
                  <a:pt x="78" y="249"/>
                  <a:pt x="78" y="214"/>
                </a:cubicBezTo>
                <a:cubicBezTo>
                  <a:pt x="78" y="171"/>
                  <a:pt x="52" y="146"/>
                  <a:pt x="17" y="137"/>
                </a:cubicBezTo>
                <a:cubicBezTo>
                  <a:pt x="9" y="137"/>
                  <a:pt x="0" y="129"/>
                  <a:pt x="0" y="12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17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40" y="0"/>
                  <a:pt x="566" y="26"/>
                  <a:pt x="566" y="69"/>
                </a:cubicBezTo>
                <a:cubicBezTo>
                  <a:pt x="566" y="351"/>
                  <a:pt x="566" y="351"/>
                  <a:pt x="566" y="351"/>
                </a:cubicBezTo>
                <a:cubicBezTo>
                  <a:pt x="566" y="394"/>
                  <a:pt x="540" y="420"/>
                  <a:pt x="506" y="420"/>
                </a:cubicBezTo>
                <a:close/>
                <a:moveTo>
                  <a:pt x="43" y="377"/>
                </a:moveTo>
                <a:lnTo>
                  <a:pt x="43" y="377"/>
                </a:lnTo>
                <a:cubicBezTo>
                  <a:pt x="506" y="377"/>
                  <a:pt x="506" y="377"/>
                  <a:pt x="506" y="377"/>
                </a:cubicBezTo>
                <a:cubicBezTo>
                  <a:pt x="515" y="377"/>
                  <a:pt x="523" y="369"/>
                  <a:pt x="523" y="351"/>
                </a:cubicBezTo>
                <a:cubicBezTo>
                  <a:pt x="523" y="69"/>
                  <a:pt x="523" y="69"/>
                  <a:pt x="523" y="69"/>
                </a:cubicBezTo>
                <a:cubicBezTo>
                  <a:pt x="523" y="51"/>
                  <a:pt x="515" y="43"/>
                  <a:pt x="506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95" y="111"/>
                  <a:pt x="129" y="154"/>
                  <a:pt x="129" y="214"/>
                </a:cubicBezTo>
                <a:cubicBezTo>
                  <a:pt x="129" y="266"/>
                  <a:pt x="95" y="309"/>
                  <a:pt x="43" y="326"/>
                </a:cubicBezTo>
                <a:lnTo>
                  <a:pt x="43" y="3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81">
            <a:extLst>
              <a:ext uri="{FF2B5EF4-FFF2-40B4-BE49-F238E27FC236}">
                <a16:creationId xmlns:a16="http://schemas.microsoft.com/office/drawing/2014/main" id="{FCCFBEDD-3B0B-C54C-8E93-EC6326BCE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486" y="10742052"/>
            <a:ext cx="413402" cy="57684"/>
          </a:xfrm>
          <a:custGeom>
            <a:avLst/>
            <a:gdLst>
              <a:gd name="T0" fmla="*/ 377 w 378"/>
              <a:gd name="T1" fmla="*/ 52 h 53"/>
              <a:gd name="T2" fmla="*/ 0 w 378"/>
              <a:gd name="T3" fmla="*/ 52 h 53"/>
              <a:gd name="T4" fmla="*/ 0 w 378"/>
              <a:gd name="T5" fmla="*/ 0 h 53"/>
              <a:gd name="T6" fmla="*/ 377 w 378"/>
              <a:gd name="T7" fmla="*/ 0 h 53"/>
              <a:gd name="T8" fmla="*/ 377 w 378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53">
                <a:moveTo>
                  <a:pt x="377" y="52"/>
                </a:moveTo>
                <a:lnTo>
                  <a:pt x="0" y="52"/>
                </a:lnTo>
                <a:lnTo>
                  <a:pt x="0" y="0"/>
                </a:lnTo>
                <a:lnTo>
                  <a:pt x="377" y="0"/>
                </a:lnTo>
                <a:lnTo>
                  <a:pt x="377" y="5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82">
            <a:extLst>
              <a:ext uri="{FF2B5EF4-FFF2-40B4-BE49-F238E27FC236}">
                <a16:creationId xmlns:a16="http://schemas.microsoft.com/office/drawing/2014/main" id="{73B2E148-0A9F-3A4B-B550-7D2BB5D98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960" y="10222897"/>
            <a:ext cx="581645" cy="581645"/>
          </a:xfrm>
          <a:custGeom>
            <a:avLst/>
            <a:gdLst>
              <a:gd name="T0" fmla="*/ 455 w 533"/>
              <a:gd name="T1" fmla="*/ 531 h 532"/>
              <a:gd name="T2" fmla="*/ 455 w 533"/>
              <a:gd name="T3" fmla="*/ 531 h 532"/>
              <a:gd name="T4" fmla="*/ 455 w 533"/>
              <a:gd name="T5" fmla="*/ 479 h 532"/>
              <a:gd name="T6" fmla="*/ 480 w 533"/>
              <a:gd name="T7" fmla="*/ 454 h 532"/>
              <a:gd name="T8" fmla="*/ 480 w 533"/>
              <a:gd name="T9" fmla="*/ 411 h 532"/>
              <a:gd name="T10" fmla="*/ 172 w 533"/>
              <a:gd name="T11" fmla="*/ 411 h 532"/>
              <a:gd name="T12" fmla="*/ 172 w 533"/>
              <a:gd name="T13" fmla="*/ 445 h 532"/>
              <a:gd name="T14" fmla="*/ 86 w 533"/>
              <a:gd name="T15" fmla="*/ 531 h 532"/>
              <a:gd name="T16" fmla="*/ 0 w 533"/>
              <a:gd name="T17" fmla="*/ 445 h 532"/>
              <a:gd name="T18" fmla="*/ 0 w 533"/>
              <a:gd name="T19" fmla="*/ 34 h 532"/>
              <a:gd name="T20" fmla="*/ 43 w 533"/>
              <a:gd name="T21" fmla="*/ 0 h 532"/>
              <a:gd name="T22" fmla="*/ 412 w 533"/>
              <a:gd name="T23" fmla="*/ 0 h 532"/>
              <a:gd name="T24" fmla="*/ 446 w 533"/>
              <a:gd name="T25" fmla="*/ 34 h 532"/>
              <a:gd name="T26" fmla="*/ 446 w 533"/>
              <a:gd name="T27" fmla="*/ 368 h 532"/>
              <a:gd name="T28" fmla="*/ 506 w 533"/>
              <a:gd name="T29" fmla="*/ 368 h 532"/>
              <a:gd name="T30" fmla="*/ 532 w 533"/>
              <a:gd name="T31" fmla="*/ 394 h 532"/>
              <a:gd name="T32" fmla="*/ 532 w 533"/>
              <a:gd name="T33" fmla="*/ 454 h 532"/>
              <a:gd name="T34" fmla="*/ 455 w 533"/>
              <a:gd name="T35" fmla="*/ 531 h 532"/>
              <a:gd name="T36" fmla="*/ 52 w 533"/>
              <a:gd name="T37" fmla="*/ 43 h 532"/>
              <a:gd name="T38" fmla="*/ 52 w 533"/>
              <a:gd name="T39" fmla="*/ 43 h 532"/>
              <a:gd name="T40" fmla="*/ 52 w 533"/>
              <a:gd name="T41" fmla="*/ 445 h 532"/>
              <a:gd name="T42" fmla="*/ 86 w 533"/>
              <a:gd name="T43" fmla="*/ 479 h 532"/>
              <a:gd name="T44" fmla="*/ 129 w 533"/>
              <a:gd name="T45" fmla="*/ 445 h 532"/>
              <a:gd name="T46" fmla="*/ 129 w 533"/>
              <a:gd name="T47" fmla="*/ 394 h 532"/>
              <a:gd name="T48" fmla="*/ 146 w 533"/>
              <a:gd name="T49" fmla="*/ 368 h 532"/>
              <a:gd name="T50" fmla="*/ 403 w 533"/>
              <a:gd name="T51" fmla="*/ 368 h 532"/>
              <a:gd name="T52" fmla="*/ 403 w 533"/>
              <a:gd name="T53" fmla="*/ 43 h 532"/>
              <a:gd name="T54" fmla="*/ 52 w 533"/>
              <a:gd name="T55" fmla="*/ 43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33" h="532">
                <a:moveTo>
                  <a:pt x="455" y="531"/>
                </a:moveTo>
                <a:lnTo>
                  <a:pt x="455" y="531"/>
                </a:lnTo>
                <a:cubicBezTo>
                  <a:pt x="455" y="479"/>
                  <a:pt x="455" y="479"/>
                  <a:pt x="455" y="479"/>
                </a:cubicBezTo>
                <a:cubicBezTo>
                  <a:pt x="472" y="479"/>
                  <a:pt x="480" y="471"/>
                  <a:pt x="480" y="454"/>
                </a:cubicBezTo>
                <a:cubicBezTo>
                  <a:pt x="480" y="411"/>
                  <a:pt x="480" y="411"/>
                  <a:pt x="480" y="411"/>
                </a:cubicBezTo>
                <a:cubicBezTo>
                  <a:pt x="172" y="411"/>
                  <a:pt x="172" y="411"/>
                  <a:pt x="172" y="411"/>
                </a:cubicBezTo>
                <a:cubicBezTo>
                  <a:pt x="172" y="445"/>
                  <a:pt x="172" y="445"/>
                  <a:pt x="172" y="445"/>
                </a:cubicBezTo>
                <a:cubicBezTo>
                  <a:pt x="172" y="488"/>
                  <a:pt x="129" y="531"/>
                  <a:pt x="86" y="531"/>
                </a:cubicBezTo>
                <a:cubicBezTo>
                  <a:pt x="43" y="531"/>
                  <a:pt x="0" y="488"/>
                  <a:pt x="0" y="44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0"/>
                  <a:pt x="43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29" y="0"/>
                  <a:pt x="446" y="17"/>
                  <a:pt x="446" y="34"/>
                </a:cubicBezTo>
                <a:cubicBezTo>
                  <a:pt x="446" y="368"/>
                  <a:pt x="446" y="368"/>
                  <a:pt x="446" y="368"/>
                </a:cubicBezTo>
                <a:cubicBezTo>
                  <a:pt x="506" y="368"/>
                  <a:pt x="506" y="368"/>
                  <a:pt x="506" y="368"/>
                </a:cubicBezTo>
                <a:cubicBezTo>
                  <a:pt x="515" y="368"/>
                  <a:pt x="532" y="377"/>
                  <a:pt x="532" y="394"/>
                </a:cubicBezTo>
                <a:cubicBezTo>
                  <a:pt x="532" y="454"/>
                  <a:pt x="532" y="454"/>
                  <a:pt x="532" y="454"/>
                </a:cubicBezTo>
                <a:cubicBezTo>
                  <a:pt x="532" y="497"/>
                  <a:pt x="498" y="531"/>
                  <a:pt x="455" y="531"/>
                </a:cubicBezTo>
                <a:close/>
                <a:moveTo>
                  <a:pt x="52" y="43"/>
                </a:moveTo>
                <a:lnTo>
                  <a:pt x="52" y="43"/>
                </a:lnTo>
                <a:cubicBezTo>
                  <a:pt x="52" y="445"/>
                  <a:pt x="52" y="445"/>
                  <a:pt x="52" y="445"/>
                </a:cubicBezTo>
                <a:cubicBezTo>
                  <a:pt x="52" y="462"/>
                  <a:pt x="69" y="479"/>
                  <a:pt x="86" y="479"/>
                </a:cubicBezTo>
                <a:cubicBezTo>
                  <a:pt x="112" y="479"/>
                  <a:pt x="129" y="462"/>
                  <a:pt x="129" y="445"/>
                </a:cubicBezTo>
                <a:cubicBezTo>
                  <a:pt x="129" y="394"/>
                  <a:pt x="129" y="394"/>
                  <a:pt x="129" y="394"/>
                </a:cubicBezTo>
                <a:cubicBezTo>
                  <a:pt x="129" y="377"/>
                  <a:pt x="138" y="368"/>
                  <a:pt x="146" y="368"/>
                </a:cubicBezTo>
                <a:cubicBezTo>
                  <a:pt x="403" y="368"/>
                  <a:pt x="403" y="368"/>
                  <a:pt x="403" y="368"/>
                </a:cubicBezTo>
                <a:cubicBezTo>
                  <a:pt x="403" y="43"/>
                  <a:pt x="403" y="43"/>
                  <a:pt x="403" y="43"/>
                </a:cubicBezTo>
                <a:lnTo>
                  <a:pt x="52" y="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83">
            <a:extLst>
              <a:ext uri="{FF2B5EF4-FFF2-40B4-BE49-F238E27FC236}">
                <a16:creationId xmlns:a16="http://schemas.microsoft.com/office/drawing/2014/main" id="{5725743A-6969-5240-97A0-E5790024B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34" y="10362298"/>
            <a:ext cx="245158" cy="38456"/>
          </a:xfrm>
          <a:custGeom>
            <a:avLst/>
            <a:gdLst>
              <a:gd name="T0" fmla="*/ 206 w 224"/>
              <a:gd name="T1" fmla="*/ 34 h 35"/>
              <a:gd name="T2" fmla="*/ 206 w 224"/>
              <a:gd name="T3" fmla="*/ 34 h 35"/>
              <a:gd name="T4" fmla="*/ 17 w 224"/>
              <a:gd name="T5" fmla="*/ 34 h 35"/>
              <a:gd name="T6" fmla="*/ 0 w 224"/>
              <a:gd name="T7" fmla="*/ 17 h 35"/>
              <a:gd name="T8" fmla="*/ 0 w 224"/>
              <a:gd name="T9" fmla="*/ 17 h 35"/>
              <a:gd name="T10" fmla="*/ 17 w 224"/>
              <a:gd name="T11" fmla="*/ 0 h 35"/>
              <a:gd name="T12" fmla="*/ 206 w 224"/>
              <a:gd name="T13" fmla="*/ 0 h 35"/>
              <a:gd name="T14" fmla="*/ 223 w 224"/>
              <a:gd name="T15" fmla="*/ 17 h 35"/>
              <a:gd name="T16" fmla="*/ 223 w 224"/>
              <a:gd name="T17" fmla="*/ 17 h 35"/>
              <a:gd name="T18" fmla="*/ 206 w 224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4" h="35">
                <a:moveTo>
                  <a:pt x="206" y="34"/>
                </a:moveTo>
                <a:lnTo>
                  <a:pt x="206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7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14" y="0"/>
                  <a:pt x="223" y="9"/>
                  <a:pt x="223" y="17"/>
                </a:cubicBezTo>
                <a:lnTo>
                  <a:pt x="223" y="17"/>
                </a:lnTo>
                <a:cubicBezTo>
                  <a:pt x="223" y="26"/>
                  <a:pt x="214" y="34"/>
                  <a:pt x="206" y="3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84">
            <a:extLst>
              <a:ext uri="{FF2B5EF4-FFF2-40B4-BE49-F238E27FC236}">
                <a16:creationId xmlns:a16="http://schemas.microsoft.com/office/drawing/2014/main" id="{7F826520-67AA-3643-84AD-6678BB708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34" y="10444019"/>
            <a:ext cx="245158" cy="38456"/>
          </a:xfrm>
          <a:custGeom>
            <a:avLst/>
            <a:gdLst>
              <a:gd name="T0" fmla="*/ 206 w 224"/>
              <a:gd name="T1" fmla="*/ 35 h 36"/>
              <a:gd name="T2" fmla="*/ 206 w 224"/>
              <a:gd name="T3" fmla="*/ 35 h 36"/>
              <a:gd name="T4" fmla="*/ 17 w 224"/>
              <a:gd name="T5" fmla="*/ 35 h 36"/>
              <a:gd name="T6" fmla="*/ 0 w 224"/>
              <a:gd name="T7" fmla="*/ 18 h 36"/>
              <a:gd name="T8" fmla="*/ 0 w 224"/>
              <a:gd name="T9" fmla="*/ 18 h 36"/>
              <a:gd name="T10" fmla="*/ 17 w 224"/>
              <a:gd name="T11" fmla="*/ 0 h 36"/>
              <a:gd name="T12" fmla="*/ 206 w 224"/>
              <a:gd name="T13" fmla="*/ 0 h 36"/>
              <a:gd name="T14" fmla="*/ 223 w 224"/>
              <a:gd name="T15" fmla="*/ 18 h 36"/>
              <a:gd name="T16" fmla="*/ 223 w 224"/>
              <a:gd name="T17" fmla="*/ 18 h 36"/>
              <a:gd name="T18" fmla="*/ 206 w 224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4" h="36">
                <a:moveTo>
                  <a:pt x="206" y="35"/>
                </a:moveTo>
                <a:lnTo>
                  <a:pt x="206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8"/>
                </a:cubicBezTo>
                <a:lnTo>
                  <a:pt x="0" y="18"/>
                </a:lnTo>
                <a:cubicBezTo>
                  <a:pt x="0" y="0"/>
                  <a:pt x="9" y="0"/>
                  <a:pt x="17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14" y="0"/>
                  <a:pt x="223" y="0"/>
                  <a:pt x="223" y="18"/>
                </a:cubicBezTo>
                <a:lnTo>
                  <a:pt x="223" y="18"/>
                </a:lnTo>
                <a:cubicBezTo>
                  <a:pt x="223" y="26"/>
                  <a:pt x="214" y="35"/>
                  <a:pt x="206" y="3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85">
            <a:extLst>
              <a:ext uri="{FF2B5EF4-FFF2-40B4-BE49-F238E27FC236}">
                <a16:creationId xmlns:a16="http://schemas.microsoft.com/office/drawing/2014/main" id="{601EF0E0-90A8-2141-8F2E-206BA7441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34" y="10520930"/>
            <a:ext cx="158632" cy="38456"/>
          </a:xfrm>
          <a:custGeom>
            <a:avLst/>
            <a:gdLst>
              <a:gd name="T0" fmla="*/ 128 w 147"/>
              <a:gd name="T1" fmla="*/ 34 h 35"/>
              <a:gd name="T2" fmla="*/ 128 w 147"/>
              <a:gd name="T3" fmla="*/ 34 h 35"/>
              <a:gd name="T4" fmla="*/ 17 w 147"/>
              <a:gd name="T5" fmla="*/ 34 h 35"/>
              <a:gd name="T6" fmla="*/ 0 w 147"/>
              <a:gd name="T7" fmla="*/ 17 h 35"/>
              <a:gd name="T8" fmla="*/ 0 w 147"/>
              <a:gd name="T9" fmla="*/ 17 h 35"/>
              <a:gd name="T10" fmla="*/ 17 w 147"/>
              <a:gd name="T11" fmla="*/ 0 h 35"/>
              <a:gd name="T12" fmla="*/ 128 w 147"/>
              <a:gd name="T13" fmla="*/ 0 h 35"/>
              <a:gd name="T14" fmla="*/ 146 w 147"/>
              <a:gd name="T15" fmla="*/ 17 h 35"/>
              <a:gd name="T16" fmla="*/ 146 w 147"/>
              <a:gd name="T17" fmla="*/ 17 h 35"/>
              <a:gd name="T18" fmla="*/ 128 w 147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7" h="35">
                <a:moveTo>
                  <a:pt x="128" y="34"/>
                </a:moveTo>
                <a:lnTo>
                  <a:pt x="128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7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7" y="0"/>
                  <a:pt x="146" y="9"/>
                  <a:pt x="146" y="17"/>
                </a:cubicBezTo>
                <a:lnTo>
                  <a:pt x="146" y="17"/>
                </a:lnTo>
                <a:cubicBezTo>
                  <a:pt x="146" y="26"/>
                  <a:pt x="137" y="34"/>
                  <a:pt x="128" y="3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86">
            <a:extLst>
              <a:ext uri="{FF2B5EF4-FFF2-40B4-BE49-F238E27FC236}">
                <a16:creationId xmlns:a16="http://schemas.microsoft.com/office/drawing/2014/main" id="{E4315FD3-50A8-584A-9056-E0881D0B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2450" y="4795798"/>
            <a:ext cx="158629" cy="168246"/>
          </a:xfrm>
          <a:custGeom>
            <a:avLst/>
            <a:gdLst>
              <a:gd name="T0" fmla="*/ 146 w 147"/>
              <a:gd name="T1" fmla="*/ 154 h 155"/>
              <a:gd name="T2" fmla="*/ 146 w 147"/>
              <a:gd name="T3" fmla="*/ 154 h 155"/>
              <a:gd name="T4" fmla="*/ 68 w 147"/>
              <a:gd name="T5" fmla="*/ 154 h 155"/>
              <a:gd name="T6" fmla="*/ 0 w 147"/>
              <a:gd name="T7" fmla="*/ 77 h 155"/>
              <a:gd name="T8" fmla="*/ 0 w 147"/>
              <a:gd name="T9" fmla="*/ 68 h 155"/>
              <a:gd name="T10" fmla="*/ 77 w 147"/>
              <a:gd name="T11" fmla="*/ 0 h 155"/>
              <a:gd name="T12" fmla="*/ 146 w 147"/>
              <a:gd name="T13" fmla="*/ 68 h 155"/>
              <a:gd name="T14" fmla="*/ 146 w 147"/>
              <a:gd name="T15" fmla="*/ 154 h 155"/>
              <a:gd name="T16" fmla="*/ 77 w 147"/>
              <a:gd name="T17" fmla="*/ 43 h 155"/>
              <a:gd name="T18" fmla="*/ 77 w 147"/>
              <a:gd name="T19" fmla="*/ 43 h 155"/>
              <a:gd name="T20" fmla="*/ 43 w 147"/>
              <a:gd name="T21" fmla="*/ 68 h 155"/>
              <a:gd name="T22" fmla="*/ 43 w 147"/>
              <a:gd name="T23" fmla="*/ 77 h 155"/>
              <a:gd name="T24" fmla="*/ 68 w 147"/>
              <a:gd name="T25" fmla="*/ 103 h 155"/>
              <a:gd name="T26" fmla="*/ 94 w 147"/>
              <a:gd name="T27" fmla="*/ 103 h 155"/>
              <a:gd name="T28" fmla="*/ 94 w 147"/>
              <a:gd name="T29" fmla="*/ 68 h 155"/>
              <a:gd name="T30" fmla="*/ 77 w 147"/>
              <a:gd name="T31" fmla="*/ 43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7" h="155">
                <a:moveTo>
                  <a:pt x="146" y="154"/>
                </a:moveTo>
                <a:lnTo>
                  <a:pt x="146" y="154"/>
                </a:lnTo>
                <a:cubicBezTo>
                  <a:pt x="68" y="154"/>
                  <a:pt x="68" y="154"/>
                  <a:pt x="68" y="154"/>
                </a:cubicBezTo>
                <a:cubicBezTo>
                  <a:pt x="34" y="154"/>
                  <a:pt x="0" y="120"/>
                  <a:pt x="0" y="77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34"/>
                  <a:pt x="34" y="0"/>
                  <a:pt x="77" y="0"/>
                </a:cubicBezTo>
                <a:cubicBezTo>
                  <a:pt x="111" y="0"/>
                  <a:pt x="146" y="26"/>
                  <a:pt x="146" y="68"/>
                </a:cubicBezTo>
                <a:lnTo>
                  <a:pt x="146" y="154"/>
                </a:lnTo>
                <a:close/>
                <a:moveTo>
                  <a:pt x="77" y="43"/>
                </a:moveTo>
                <a:lnTo>
                  <a:pt x="77" y="43"/>
                </a:lnTo>
                <a:cubicBezTo>
                  <a:pt x="60" y="43"/>
                  <a:pt x="43" y="60"/>
                  <a:pt x="43" y="68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94"/>
                  <a:pt x="60" y="103"/>
                  <a:pt x="68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68"/>
                  <a:pt x="94" y="68"/>
                  <a:pt x="94" y="68"/>
                </a:cubicBezTo>
                <a:cubicBezTo>
                  <a:pt x="94" y="51"/>
                  <a:pt x="85" y="43"/>
                  <a:pt x="77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87">
            <a:extLst>
              <a:ext uri="{FF2B5EF4-FFF2-40B4-BE49-F238E27FC236}">
                <a16:creationId xmlns:a16="http://schemas.microsoft.com/office/drawing/2014/main" id="{1D1FEAE1-9445-424B-B746-C047653C1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1465" y="4795798"/>
            <a:ext cx="158632" cy="168246"/>
          </a:xfrm>
          <a:custGeom>
            <a:avLst/>
            <a:gdLst>
              <a:gd name="T0" fmla="*/ 77 w 147"/>
              <a:gd name="T1" fmla="*/ 154 h 155"/>
              <a:gd name="T2" fmla="*/ 77 w 147"/>
              <a:gd name="T3" fmla="*/ 154 h 155"/>
              <a:gd name="T4" fmla="*/ 0 w 147"/>
              <a:gd name="T5" fmla="*/ 154 h 155"/>
              <a:gd name="T6" fmla="*/ 0 w 147"/>
              <a:gd name="T7" fmla="*/ 68 h 155"/>
              <a:gd name="T8" fmla="*/ 68 w 147"/>
              <a:gd name="T9" fmla="*/ 0 h 155"/>
              <a:gd name="T10" fmla="*/ 146 w 147"/>
              <a:gd name="T11" fmla="*/ 68 h 155"/>
              <a:gd name="T12" fmla="*/ 146 w 147"/>
              <a:gd name="T13" fmla="*/ 77 h 155"/>
              <a:gd name="T14" fmla="*/ 77 w 147"/>
              <a:gd name="T15" fmla="*/ 154 h 155"/>
              <a:gd name="T16" fmla="*/ 43 w 147"/>
              <a:gd name="T17" fmla="*/ 103 h 155"/>
              <a:gd name="T18" fmla="*/ 43 w 147"/>
              <a:gd name="T19" fmla="*/ 103 h 155"/>
              <a:gd name="T20" fmla="*/ 77 w 147"/>
              <a:gd name="T21" fmla="*/ 103 h 155"/>
              <a:gd name="T22" fmla="*/ 94 w 147"/>
              <a:gd name="T23" fmla="*/ 77 h 155"/>
              <a:gd name="T24" fmla="*/ 94 w 147"/>
              <a:gd name="T25" fmla="*/ 68 h 155"/>
              <a:gd name="T26" fmla="*/ 68 w 147"/>
              <a:gd name="T27" fmla="*/ 43 h 155"/>
              <a:gd name="T28" fmla="*/ 43 w 147"/>
              <a:gd name="T29" fmla="*/ 68 h 155"/>
              <a:gd name="T30" fmla="*/ 43 w 147"/>
              <a:gd name="T31" fmla="*/ 103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7" h="155">
                <a:moveTo>
                  <a:pt x="77" y="154"/>
                </a:moveTo>
                <a:lnTo>
                  <a:pt x="77" y="154"/>
                </a:lnTo>
                <a:cubicBezTo>
                  <a:pt x="0" y="154"/>
                  <a:pt x="0" y="154"/>
                  <a:pt x="0" y="15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6"/>
                  <a:pt x="34" y="0"/>
                  <a:pt x="68" y="0"/>
                </a:cubicBezTo>
                <a:cubicBezTo>
                  <a:pt x="111" y="0"/>
                  <a:pt x="146" y="34"/>
                  <a:pt x="146" y="68"/>
                </a:cubicBezTo>
                <a:cubicBezTo>
                  <a:pt x="146" y="77"/>
                  <a:pt x="146" y="77"/>
                  <a:pt x="146" y="77"/>
                </a:cubicBezTo>
                <a:cubicBezTo>
                  <a:pt x="146" y="120"/>
                  <a:pt x="111" y="154"/>
                  <a:pt x="77" y="154"/>
                </a:cubicBezTo>
                <a:close/>
                <a:moveTo>
                  <a:pt x="43" y="103"/>
                </a:moveTo>
                <a:lnTo>
                  <a:pt x="43" y="103"/>
                </a:lnTo>
                <a:cubicBezTo>
                  <a:pt x="77" y="103"/>
                  <a:pt x="77" y="103"/>
                  <a:pt x="77" y="103"/>
                </a:cubicBezTo>
                <a:cubicBezTo>
                  <a:pt x="86" y="103"/>
                  <a:pt x="94" y="94"/>
                  <a:pt x="94" y="77"/>
                </a:cubicBezTo>
                <a:cubicBezTo>
                  <a:pt x="94" y="68"/>
                  <a:pt x="94" y="68"/>
                  <a:pt x="94" y="68"/>
                </a:cubicBezTo>
                <a:cubicBezTo>
                  <a:pt x="94" y="60"/>
                  <a:pt x="86" y="43"/>
                  <a:pt x="68" y="43"/>
                </a:cubicBezTo>
                <a:cubicBezTo>
                  <a:pt x="60" y="43"/>
                  <a:pt x="43" y="51"/>
                  <a:pt x="43" y="68"/>
                </a:cubicBezTo>
                <a:lnTo>
                  <a:pt x="43" y="1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88">
            <a:extLst>
              <a:ext uri="{FF2B5EF4-FFF2-40B4-BE49-F238E27FC236}">
                <a16:creationId xmlns:a16="http://schemas.microsoft.com/office/drawing/2014/main" id="{29B54110-9B0A-C24B-8ED2-E65E02DF2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432" y="5113060"/>
            <a:ext cx="48070" cy="235544"/>
          </a:xfrm>
          <a:custGeom>
            <a:avLst/>
            <a:gdLst>
              <a:gd name="T0" fmla="*/ 43 w 44"/>
              <a:gd name="T1" fmla="*/ 215 h 216"/>
              <a:gd name="T2" fmla="*/ 43 w 44"/>
              <a:gd name="T3" fmla="*/ 215 h 216"/>
              <a:gd name="T4" fmla="*/ 0 w 44"/>
              <a:gd name="T5" fmla="*/ 215 h 216"/>
              <a:gd name="T6" fmla="*/ 0 w 44"/>
              <a:gd name="T7" fmla="*/ 26 h 216"/>
              <a:gd name="T8" fmla="*/ 17 w 44"/>
              <a:gd name="T9" fmla="*/ 0 h 216"/>
              <a:gd name="T10" fmla="*/ 17 w 44"/>
              <a:gd name="T11" fmla="*/ 0 h 216"/>
              <a:gd name="T12" fmla="*/ 43 w 44"/>
              <a:gd name="T13" fmla="*/ 26 h 216"/>
              <a:gd name="T14" fmla="*/ 43 w 44"/>
              <a:gd name="T1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216">
                <a:moveTo>
                  <a:pt x="43" y="215"/>
                </a:moveTo>
                <a:lnTo>
                  <a:pt x="43" y="215"/>
                </a:lnTo>
                <a:cubicBezTo>
                  <a:pt x="0" y="215"/>
                  <a:pt x="0" y="215"/>
                  <a:pt x="0" y="21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17" y="0"/>
                </a:cubicBezTo>
                <a:lnTo>
                  <a:pt x="17" y="0"/>
                </a:lnTo>
                <a:cubicBezTo>
                  <a:pt x="35" y="0"/>
                  <a:pt x="43" y="9"/>
                  <a:pt x="43" y="26"/>
                </a:cubicBezTo>
                <a:lnTo>
                  <a:pt x="43" y="21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89">
            <a:extLst>
              <a:ext uri="{FF2B5EF4-FFF2-40B4-BE49-F238E27FC236}">
                <a16:creationId xmlns:a16="http://schemas.microsoft.com/office/drawing/2014/main" id="{4BB23C0E-E2E0-9D4D-9FE5-D7827DAA6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432" y="4935203"/>
            <a:ext cx="57684" cy="129787"/>
          </a:xfrm>
          <a:custGeom>
            <a:avLst/>
            <a:gdLst>
              <a:gd name="T0" fmla="*/ 52 w 53"/>
              <a:gd name="T1" fmla="*/ 120 h 121"/>
              <a:gd name="T2" fmla="*/ 0 w 53"/>
              <a:gd name="T3" fmla="*/ 120 h 121"/>
              <a:gd name="T4" fmla="*/ 0 w 53"/>
              <a:gd name="T5" fmla="*/ 0 h 121"/>
              <a:gd name="T6" fmla="*/ 52 w 53"/>
              <a:gd name="T7" fmla="*/ 0 h 121"/>
              <a:gd name="T8" fmla="*/ 52 w 53"/>
              <a:gd name="T9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121">
                <a:moveTo>
                  <a:pt x="52" y="120"/>
                </a:moveTo>
                <a:lnTo>
                  <a:pt x="0" y="120"/>
                </a:lnTo>
                <a:lnTo>
                  <a:pt x="0" y="0"/>
                </a:lnTo>
                <a:lnTo>
                  <a:pt x="52" y="0"/>
                </a:lnTo>
                <a:lnTo>
                  <a:pt x="52" y="12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90">
            <a:extLst>
              <a:ext uri="{FF2B5EF4-FFF2-40B4-BE49-F238E27FC236}">
                <a16:creationId xmlns:a16="http://schemas.microsoft.com/office/drawing/2014/main" id="{801649FF-B16E-0B41-B051-29EA3EFEF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1502" y="5036148"/>
            <a:ext cx="514350" cy="336490"/>
          </a:xfrm>
          <a:custGeom>
            <a:avLst/>
            <a:gdLst>
              <a:gd name="T0" fmla="*/ 42 w 472"/>
              <a:gd name="T1" fmla="*/ 0 h 309"/>
              <a:gd name="T2" fmla="*/ 42 w 472"/>
              <a:gd name="T3" fmla="*/ 0 h 309"/>
              <a:gd name="T4" fmla="*/ 42 w 472"/>
              <a:gd name="T5" fmla="*/ 51 h 309"/>
              <a:gd name="T6" fmla="*/ 428 w 472"/>
              <a:gd name="T7" fmla="*/ 51 h 309"/>
              <a:gd name="T8" fmla="*/ 428 w 472"/>
              <a:gd name="T9" fmla="*/ 257 h 309"/>
              <a:gd name="T10" fmla="*/ 428 w 472"/>
              <a:gd name="T11" fmla="*/ 257 h 309"/>
              <a:gd name="T12" fmla="*/ 42 w 472"/>
              <a:gd name="T13" fmla="*/ 257 h 309"/>
              <a:gd name="T14" fmla="*/ 42 w 472"/>
              <a:gd name="T15" fmla="*/ 85 h 309"/>
              <a:gd name="T16" fmla="*/ 17 w 472"/>
              <a:gd name="T17" fmla="*/ 60 h 309"/>
              <a:gd name="T18" fmla="*/ 17 w 472"/>
              <a:gd name="T19" fmla="*/ 60 h 309"/>
              <a:gd name="T20" fmla="*/ 0 w 472"/>
              <a:gd name="T21" fmla="*/ 85 h 309"/>
              <a:gd name="T22" fmla="*/ 0 w 472"/>
              <a:gd name="T23" fmla="*/ 257 h 309"/>
              <a:gd name="T24" fmla="*/ 42 w 472"/>
              <a:gd name="T25" fmla="*/ 308 h 309"/>
              <a:gd name="T26" fmla="*/ 428 w 472"/>
              <a:gd name="T27" fmla="*/ 308 h 309"/>
              <a:gd name="T28" fmla="*/ 471 w 472"/>
              <a:gd name="T29" fmla="*/ 257 h 309"/>
              <a:gd name="T30" fmla="*/ 471 w 472"/>
              <a:gd name="T31" fmla="*/ 0 h 309"/>
              <a:gd name="T32" fmla="*/ 42 w 472"/>
              <a:gd name="T33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2" h="309">
                <a:moveTo>
                  <a:pt x="42" y="0"/>
                </a:moveTo>
                <a:lnTo>
                  <a:pt x="42" y="0"/>
                </a:lnTo>
                <a:cubicBezTo>
                  <a:pt x="42" y="51"/>
                  <a:pt x="42" y="51"/>
                  <a:pt x="42" y="51"/>
                </a:cubicBezTo>
                <a:cubicBezTo>
                  <a:pt x="428" y="51"/>
                  <a:pt x="428" y="51"/>
                  <a:pt x="428" y="51"/>
                </a:cubicBezTo>
                <a:cubicBezTo>
                  <a:pt x="428" y="257"/>
                  <a:pt x="428" y="257"/>
                  <a:pt x="428" y="257"/>
                </a:cubicBezTo>
                <a:lnTo>
                  <a:pt x="428" y="257"/>
                </a:lnTo>
                <a:cubicBezTo>
                  <a:pt x="42" y="257"/>
                  <a:pt x="42" y="257"/>
                  <a:pt x="42" y="257"/>
                </a:cubicBezTo>
                <a:cubicBezTo>
                  <a:pt x="42" y="85"/>
                  <a:pt x="42" y="85"/>
                  <a:pt x="42" y="85"/>
                </a:cubicBezTo>
                <a:cubicBezTo>
                  <a:pt x="42" y="77"/>
                  <a:pt x="34" y="60"/>
                  <a:pt x="17" y="60"/>
                </a:cubicBezTo>
                <a:lnTo>
                  <a:pt x="17" y="60"/>
                </a:lnTo>
                <a:cubicBezTo>
                  <a:pt x="8" y="60"/>
                  <a:pt x="0" y="77"/>
                  <a:pt x="0" y="85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83"/>
                  <a:pt x="17" y="308"/>
                  <a:pt x="42" y="308"/>
                </a:cubicBezTo>
                <a:cubicBezTo>
                  <a:pt x="428" y="308"/>
                  <a:pt x="428" y="308"/>
                  <a:pt x="428" y="308"/>
                </a:cubicBezTo>
                <a:cubicBezTo>
                  <a:pt x="454" y="308"/>
                  <a:pt x="471" y="283"/>
                  <a:pt x="471" y="257"/>
                </a:cubicBezTo>
                <a:cubicBezTo>
                  <a:pt x="471" y="0"/>
                  <a:pt x="471" y="0"/>
                  <a:pt x="471" y="0"/>
                </a:cubicBezTo>
                <a:lnTo>
                  <a:pt x="42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91">
            <a:extLst>
              <a:ext uri="{FF2B5EF4-FFF2-40B4-BE49-F238E27FC236}">
                <a16:creationId xmlns:a16="http://schemas.microsoft.com/office/drawing/2014/main" id="{38FB55AC-715D-3341-AEF1-D14F640EC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4204" y="4906361"/>
            <a:ext cx="634523" cy="187471"/>
          </a:xfrm>
          <a:custGeom>
            <a:avLst/>
            <a:gdLst>
              <a:gd name="T0" fmla="*/ 522 w 583"/>
              <a:gd name="T1" fmla="*/ 171 h 172"/>
              <a:gd name="T2" fmla="*/ 522 w 583"/>
              <a:gd name="T3" fmla="*/ 171 h 172"/>
              <a:gd name="T4" fmla="*/ 68 w 583"/>
              <a:gd name="T5" fmla="*/ 171 h 172"/>
              <a:gd name="T6" fmla="*/ 0 w 583"/>
              <a:gd name="T7" fmla="*/ 103 h 172"/>
              <a:gd name="T8" fmla="*/ 0 w 583"/>
              <a:gd name="T9" fmla="*/ 68 h 172"/>
              <a:gd name="T10" fmla="*/ 68 w 583"/>
              <a:gd name="T11" fmla="*/ 0 h 172"/>
              <a:gd name="T12" fmla="*/ 522 w 583"/>
              <a:gd name="T13" fmla="*/ 0 h 172"/>
              <a:gd name="T14" fmla="*/ 582 w 583"/>
              <a:gd name="T15" fmla="*/ 68 h 172"/>
              <a:gd name="T16" fmla="*/ 582 w 583"/>
              <a:gd name="T17" fmla="*/ 103 h 172"/>
              <a:gd name="T18" fmla="*/ 522 w 583"/>
              <a:gd name="T19" fmla="*/ 171 h 172"/>
              <a:gd name="T20" fmla="*/ 68 w 583"/>
              <a:gd name="T21" fmla="*/ 51 h 172"/>
              <a:gd name="T22" fmla="*/ 68 w 583"/>
              <a:gd name="T23" fmla="*/ 51 h 172"/>
              <a:gd name="T24" fmla="*/ 51 w 583"/>
              <a:gd name="T25" fmla="*/ 68 h 172"/>
              <a:gd name="T26" fmla="*/ 51 w 583"/>
              <a:gd name="T27" fmla="*/ 103 h 172"/>
              <a:gd name="T28" fmla="*/ 68 w 583"/>
              <a:gd name="T29" fmla="*/ 120 h 172"/>
              <a:gd name="T30" fmla="*/ 522 w 583"/>
              <a:gd name="T31" fmla="*/ 120 h 172"/>
              <a:gd name="T32" fmla="*/ 539 w 583"/>
              <a:gd name="T33" fmla="*/ 103 h 172"/>
              <a:gd name="T34" fmla="*/ 539 w 583"/>
              <a:gd name="T35" fmla="*/ 68 h 172"/>
              <a:gd name="T36" fmla="*/ 522 w 583"/>
              <a:gd name="T37" fmla="*/ 51 h 172"/>
              <a:gd name="T38" fmla="*/ 68 w 583"/>
              <a:gd name="T39" fmla="*/ 5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83" h="172">
                <a:moveTo>
                  <a:pt x="522" y="171"/>
                </a:moveTo>
                <a:lnTo>
                  <a:pt x="522" y="171"/>
                </a:lnTo>
                <a:cubicBezTo>
                  <a:pt x="68" y="171"/>
                  <a:pt x="68" y="171"/>
                  <a:pt x="68" y="171"/>
                </a:cubicBezTo>
                <a:cubicBezTo>
                  <a:pt x="34" y="171"/>
                  <a:pt x="0" y="137"/>
                  <a:pt x="0" y="10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34"/>
                  <a:pt x="34" y="0"/>
                  <a:pt x="68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556" y="0"/>
                  <a:pt x="582" y="34"/>
                  <a:pt x="582" y="68"/>
                </a:cubicBezTo>
                <a:cubicBezTo>
                  <a:pt x="582" y="103"/>
                  <a:pt x="582" y="103"/>
                  <a:pt x="582" y="103"/>
                </a:cubicBezTo>
                <a:cubicBezTo>
                  <a:pt x="582" y="137"/>
                  <a:pt x="556" y="171"/>
                  <a:pt x="522" y="171"/>
                </a:cubicBezTo>
                <a:close/>
                <a:moveTo>
                  <a:pt x="68" y="51"/>
                </a:moveTo>
                <a:lnTo>
                  <a:pt x="68" y="51"/>
                </a:lnTo>
                <a:cubicBezTo>
                  <a:pt x="60" y="51"/>
                  <a:pt x="51" y="60"/>
                  <a:pt x="51" y="68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1" y="111"/>
                  <a:pt x="60" y="120"/>
                  <a:pt x="68" y="120"/>
                </a:cubicBezTo>
                <a:cubicBezTo>
                  <a:pt x="522" y="120"/>
                  <a:pt x="522" y="120"/>
                  <a:pt x="522" y="120"/>
                </a:cubicBezTo>
                <a:cubicBezTo>
                  <a:pt x="531" y="120"/>
                  <a:pt x="539" y="111"/>
                  <a:pt x="539" y="103"/>
                </a:cubicBezTo>
                <a:cubicBezTo>
                  <a:pt x="539" y="68"/>
                  <a:pt x="539" y="68"/>
                  <a:pt x="539" y="68"/>
                </a:cubicBezTo>
                <a:cubicBezTo>
                  <a:pt x="539" y="60"/>
                  <a:pt x="531" y="51"/>
                  <a:pt x="522" y="51"/>
                </a:cubicBezTo>
                <a:lnTo>
                  <a:pt x="68" y="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08" name="Group 54">
            <a:extLst>
              <a:ext uri="{FF2B5EF4-FFF2-40B4-BE49-F238E27FC236}">
                <a16:creationId xmlns:a16="http://schemas.microsoft.com/office/drawing/2014/main" id="{B1B62478-7043-3F41-9C7F-6498224EAF89}"/>
              </a:ext>
            </a:extLst>
          </p:cNvPr>
          <p:cNvGrpSpPr/>
          <p:nvPr/>
        </p:nvGrpSpPr>
        <p:grpSpPr>
          <a:xfrm>
            <a:off x="19645660" y="4503175"/>
            <a:ext cx="2785688" cy="1114009"/>
            <a:chOff x="5517310" y="11247706"/>
            <a:chExt cx="3676939" cy="1114009"/>
          </a:xfrm>
        </p:grpSpPr>
        <p:sp>
          <p:nvSpPr>
            <p:cNvPr id="709" name="CuadroTexto 395">
              <a:extLst>
                <a:ext uri="{FF2B5EF4-FFF2-40B4-BE49-F238E27FC236}">
                  <a16:creationId xmlns:a16="http://schemas.microsoft.com/office/drawing/2014/main" id="{9C2A9425-7575-2D43-B9EF-4A79D05C4A70}"/>
                </a:ext>
              </a:extLst>
            </p:cNvPr>
            <p:cNvSpPr txBox="1"/>
            <p:nvPr/>
          </p:nvSpPr>
          <p:spPr>
            <a:xfrm>
              <a:off x="5545879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10" name="Rectangle 56">
              <a:extLst>
                <a:ext uri="{FF2B5EF4-FFF2-40B4-BE49-F238E27FC236}">
                  <a16:creationId xmlns:a16="http://schemas.microsoft.com/office/drawing/2014/main" id="{C530CA0B-46C7-BA4D-B7D2-BA364A9B852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1" name="Group 54">
            <a:extLst>
              <a:ext uri="{FF2B5EF4-FFF2-40B4-BE49-F238E27FC236}">
                <a16:creationId xmlns:a16="http://schemas.microsoft.com/office/drawing/2014/main" id="{F722FB2A-0019-8249-AA1B-AAA821DDDE59}"/>
              </a:ext>
            </a:extLst>
          </p:cNvPr>
          <p:cNvGrpSpPr/>
          <p:nvPr/>
        </p:nvGrpSpPr>
        <p:grpSpPr>
          <a:xfrm>
            <a:off x="19645660" y="7733806"/>
            <a:ext cx="2785688" cy="1114009"/>
            <a:chOff x="5517310" y="11247706"/>
            <a:chExt cx="3676939" cy="1114009"/>
          </a:xfrm>
        </p:grpSpPr>
        <p:sp>
          <p:nvSpPr>
            <p:cNvPr id="712" name="CuadroTexto 395">
              <a:extLst>
                <a:ext uri="{FF2B5EF4-FFF2-40B4-BE49-F238E27FC236}">
                  <a16:creationId xmlns:a16="http://schemas.microsoft.com/office/drawing/2014/main" id="{C5CC7430-6B85-D345-8FAC-91DBBBD58595}"/>
                </a:ext>
              </a:extLst>
            </p:cNvPr>
            <p:cNvSpPr txBox="1"/>
            <p:nvPr/>
          </p:nvSpPr>
          <p:spPr>
            <a:xfrm>
              <a:off x="5545879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13" name="Rectangle 56">
              <a:extLst>
                <a:ext uri="{FF2B5EF4-FFF2-40B4-BE49-F238E27FC236}">
                  <a16:creationId xmlns:a16="http://schemas.microsoft.com/office/drawing/2014/main" id="{F48F6A44-0821-F748-806B-AC3B475A619B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4" name="Group 54">
            <a:extLst>
              <a:ext uri="{FF2B5EF4-FFF2-40B4-BE49-F238E27FC236}">
                <a16:creationId xmlns:a16="http://schemas.microsoft.com/office/drawing/2014/main" id="{9C73A7B6-7C80-6243-BAD7-78D857B702BC}"/>
              </a:ext>
            </a:extLst>
          </p:cNvPr>
          <p:cNvGrpSpPr/>
          <p:nvPr/>
        </p:nvGrpSpPr>
        <p:grpSpPr>
          <a:xfrm>
            <a:off x="19649168" y="9901445"/>
            <a:ext cx="2785688" cy="1114009"/>
            <a:chOff x="5517310" y="11247706"/>
            <a:chExt cx="3676939" cy="1114009"/>
          </a:xfrm>
        </p:grpSpPr>
        <p:sp>
          <p:nvSpPr>
            <p:cNvPr id="715" name="CuadroTexto 395">
              <a:extLst>
                <a:ext uri="{FF2B5EF4-FFF2-40B4-BE49-F238E27FC236}">
                  <a16:creationId xmlns:a16="http://schemas.microsoft.com/office/drawing/2014/main" id="{81E1F83C-A71B-1144-A211-B23C804D01AB}"/>
                </a:ext>
              </a:extLst>
            </p:cNvPr>
            <p:cNvSpPr txBox="1"/>
            <p:nvPr/>
          </p:nvSpPr>
          <p:spPr>
            <a:xfrm>
              <a:off x="5545879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16" name="Rectangle 56">
              <a:extLst>
                <a:ext uri="{FF2B5EF4-FFF2-40B4-BE49-F238E27FC236}">
                  <a16:creationId xmlns:a16="http://schemas.microsoft.com/office/drawing/2014/main" id="{E7E1A159-5A7B-2C4C-AFF2-76F6DDC6D686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7" name="Group 54">
            <a:extLst>
              <a:ext uri="{FF2B5EF4-FFF2-40B4-BE49-F238E27FC236}">
                <a16:creationId xmlns:a16="http://schemas.microsoft.com/office/drawing/2014/main" id="{33303F4A-ED5A-714D-B891-85C92F45879C}"/>
              </a:ext>
            </a:extLst>
          </p:cNvPr>
          <p:cNvGrpSpPr/>
          <p:nvPr/>
        </p:nvGrpSpPr>
        <p:grpSpPr>
          <a:xfrm>
            <a:off x="1994821" y="4536827"/>
            <a:ext cx="2790175" cy="1114009"/>
            <a:chOff x="5517310" y="11247706"/>
            <a:chExt cx="3682861" cy="1114009"/>
          </a:xfrm>
        </p:grpSpPr>
        <p:sp>
          <p:nvSpPr>
            <p:cNvPr id="718" name="CuadroTexto 395">
              <a:extLst>
                <a:ext uri="{FF2B5EF4-FFF2-40B4-BE49-F238E27FC236}">
                  <a16:creationId xmlns:a16="http://schemas.microsoft.com/office/drawing/2014/main" id="{4A8567B5-1560-EF41-8EE0-2A258B3F3ADE}"/>
                </a:ext>
              </a:extLst>
            </p:cNvPr>
            <p:cNvSpPr txBox="1"/>
            <p:nvPr/>
          </p:nvSpPr>
          <p:spPr>
            <a:xfrm>
              <a:off x="6817496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19" name="Rectangle 56">
              <a:extLst>
                <a:ext uri="{FF2B5EF4-FFF2-40B4-BE49-F238E27FC236}">
                  <a16:creationId xmlns:a16="http://schemas.microsoft.com/office/drawing/2014/main" id="{B96ADCE5-B081-5F4A-8745-99B8FA3FECD5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0" name="Group 54">
            <a:extLst>
              <a:ext uri="{FF2B5EF4-FFF2-40B4-BE49-F238E27FC236}">
                <a16:creationId xmlns:a16="http://schemas.microsoft.com/office/drawing/2014/main" id="{BC421520-5A2F-9242-8C04-B1C777A9BB39}"/>
              </a:ext>
            </a:extLst>
          </p:cNvPr>
          <p:cNvGrpSpPr/>
          <p:nvPr/>
        </p:nvGrpSpPr>
        <p:grpSpPr>
          <a:xfrm>
            <a:off x="2011067" y="7788759"/>
            <a:ext cx="2790175" cy="1114009"/>
            <a:chOff x="5517310" y="11247706"/>
            <a:chExt cx="3682861" cy="1114009"/>
          </a:xfrm>
        </p:grpSpPr>
        <p:sp>
          <p:nvSpPr>
            <p:cNvPr id="721" name="CuadroTexto 395">
              <a:extLst>
                <a:ext uri="{FF2B5EF4-FFF2-40B4-BE49-F238E27FC236}">
                  <a16:creationId xmlns:a16="http://schemas.microsoft.com/office/drawing/2014/main" id="{7D8D4CD4-A685-804C-97D3-D77C175C00DB}"/>
                </a:ext>
              </a:extLst>
            </p:cNvPr>
            <p:cNvSpPr txBox="1"/>
            <p:nvPr/>
          </p:nvSpPr>
          <p:spPr>
            <a:xfrm>
              <a:off x="6817496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22" name="Rectangle 56">
              <a:extLst>
                <a:ext uri="{FF2B5EF4-FFF2-40B4-BE49-F238E27FC236}">
                  <a16:creationId xmlns:a16="http://schemas.microsoft.com/office/drawing/2014/main" id="{98D67E8F-E82B-3F41-946B-E1EB92916A18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3" name="Group 54">
            <a:extLst>
              <a:ext uri="{FF2B5EF4-FFF2-40B4-BE49-F238E27FC236}">
                <a16:creationId xmlns:a16="http://schemas.microsoft.com/office/drawing/2014/main" id="{702A8ED7-E96A-CF44-83F5-8EE366EDAB0F}"/>
              </a:ext>
            </a:extLst>
          </p:cNvPr>
          <p:cNvGrpSpPr/>
          <p:nvPr/>
        </p:nvGrpSpPr>
        <p:grpSpPr>
          <a:xfrm>
            <a:off x="2004435" y="9901445"/>
            <a:ext cx="2790175" cy="1114009"/>
            <a:chOff x="5517310" y="11247706"/>
            <a:chExt cx="3682861" cy="1114009"/>
          </a:xfrm>
        </p:grpSpPr>
        <p:sp>
          <p:nvSpPr>
            <p:cNvPr id="724" name="CuadroTexto 395">
              <a:extLst>
                <a:ext uri="{FF2B5EF4-FFF2-40B4-BE49-F238E27FC236}">
                  <a16:creationId xmlns:a16="http://schemas.microsoft.com/office/drawing/2014/main" id="{EC134FDD-6305-EC4D-A459-672FFDE95898}"/>
                </a:ext>
              </a:extLst>
            </p:cNvPr>
            <p:cNvSpPr txBox="1"/>
            <p:nvPr/>
          </p:nvSpPr>
          <p:spPr>
            <a:xfrm>
              <a:off x="6817496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25" name="Rectangle 56">
              <a:extLst>
                <a:ext uri="{FF2B5EF4-FFF2-40B4-BE49-F238E27FC236}">
                  <a16:creationId xmlns:a16="http://schemas.microsoft.com/office/drawing/2014/main" id="{B004BE69-12CE-2B41-A82B-3543F296B38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96B91469-584C-3647-9566-2860C14E2273}"/>
              </a:ext>
            </a:extLst>
          </p:cNvPr>
          <p:cNvGrpSpPr/>
          <p:nvPr/>
        </p:nvGrpSpPr>
        <p:grpSpPr>
          <a:xfrm>
            <a:off x="2671809" y="402939"/>
            <a:ext cx="19041035" cy="2561450"/>
            <a:chOff x="2668308" y="861425"/>
            <a:chExt cx="19041035" cy="2561450"/>
          </a:xfrm>
        </p:grpSpPr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9385314E-6458-E940-AC60-D8899AA5E7DF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26A1576F-E459-3746-A42E-FB7129D3892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450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1">
            <a:extLst>
              <a:ext uri="{FF2B5EF4-FFF2-40B4-BE49-F238E27FC236}">
                <a16:creationId xmlns:a16="http://schemas.microsoft.com/office/drawing/2014/main" id="{645309EF-DEAF-5945-BF92-3DB041F8D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548" y="3491731"/>
            <a:ext cx="8910010" cy="3363886"/>
          </a:xfrm>
          <a:custGeom>
            <a:avLst/>
            <a:gdLst>
              <a:gd name="T0" fmla="*/ 0 w 8248"/>
              <a:gd name="T1" fmla="*/ 3111 h 3112"/>
              <a:gd name="T2" fmla="*/ 638 w 8248"/>
              <a:gd name="T3" fmla="*/ 2033 h 3112"/>
              <a:gd name="T4" fmla="*/ 1718 w 8248"/>
              <a:gd name="T5" fmla="*/ 1484 h 3112"/>
              <a:gd name="T6" fmla="*/ 2383 w 8248"/>
              <a:gd name="T7" fmla="*/ 504 h 3112"/>
              <a:gd name="T8" fmla="*/ 2545 w 8248"/>
              <a:gd name="T9" fmla="*/ 63 h 3112"/>
              <a:gd name="T10" fmla="*/ 4146 w 8248"/>
              <a:gd name="T11" fmla="*/ 0 h 3112"/>
              <a:gd name="T12" fmla="*/ 4461 w 8248"/>
              <a:gd name="T13" fmla="*/ 459 h 3112"/>
              <a:gd name="T14" fmla="*/ 5081 w 8248"/>
              <a:gd name="T15" fmla="*/ 801 h 3112"/>
              <a:gd name="T16" fmla="*/ 5378 w 8248"/>
              <a:gd name="T17" fmla="*/ 1187 h 3112"/>
              <a:gd name="T18" fmla="*/ 6044 w 8248"/>
              <a:gd name="T19" fmla="*/ 1565 h 3112"/>
              <a:gd name="T20" fmla="*/ 6332 w 8248"/>
              <a:gd name="T21" fmla="*/ 2105 h 3112"/>
              <a:gd name="T22" fmla="*/ 6808 w 8248"/>
              <a:gd name="T23" fmla="*/ 1898 h 3112"/>
              <a:gd name="T24" fmla="*/ 7267 w 8248"/>
              <a:gd name="T25" fmla="*/ 2123 h 3112"/>
              <a:gd name="T26" fmla="*/ 7411 w 8248"/>
              <a:gd name="T27" fmla="*/ 2420 h 3112"/>
              <a:gd name="T28" fmla="*/ 7744 w 8248"/>
              <a:gd name="T29" fmla="*/ 2357 h 3112"/>
              <a:gd name="T30" fmla="*/ 8166 w 8248"/>
              <a:gd name="T31" fmla="*/ 2770 h 3112"/>
              <a:gd name="T32" fmla="*/ 8247 w 8248"/>
              <a:gd name="T33" fmla="*/ 3111 h 3112"/>
              <a:gd name="T34" fmla="*/ 0 w 8248"/>
              <a:gd name="T35" fmla="*/ 3111 h 3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48" h="3112">
                <a:moveTo>
                  <a:pt x="0" y="3111"/>
                </a:moveTo>
                <a:lnTo>
                  <a:pt x="638" y="2033"/>
                </a:lnTo>
                <a:lnTo>
                  <a:pt x="1718" y="1484"/>
                </a:lnTo>
                <a:lnTo>
                  <a:pt x="2383" y="504"/>
                </a:lnTo>
                <a:lnTo>
                  <a:pt x="2545" y="63"/>
                </a:lnTo>
                <a:lnTo>
                  <a:pt x="4146" y="0"/>
                </a:lnTo>
                <a:lnTo>
                  <a:pt x="4461" y="459"/>
                </a:lnTo>
                <a:lnTo>
                  <a:pt x="5081" y="801"/>
                </a:lnTo>
                <a:lnTo>
                  <a:pt x="5378" y="1187"/>
                </a:lnTo>
                <a:lnTo>
                  <a:pt x="6044" y="1565"/>
                </a:lnTo>
                <a:lnTo>
                  <a:pt x="6332" y="2105"/>
                </a:lnTo>
                <a:lnTo>
                  <a:pt x="6808" y="1898"/>
                </a:lnTo>
                <a:lnTo>
                  <a:pt x="7267" y="2123"/>
                </a:lnTo>
                <a:lnTo>
                  <a:pt x="7411" y="2420"/>
                </a:lnTo>
                <a:lnTo>
                  <a:pt x="7744" y="2357"/>
                </a:lnTo>
                <a:lnTo>
                  <a:pt x="8166" y="2770"/>
                </a:lnTo>
                <a:lnTo>
                  <a:pt x="8247" y="3111"/>
                </a:lnTo>
                <a:lnTo>
                  <a:pt x="0" y="31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">
            <a:extLst>
              <a:ext uri="{FF2B5EF4-FFF2-40B4-BE49-F238E27FC236}">
                <a16:creationId xmlns:a16="http://schemas.microsoft.com/office/drawing/2014/main" id="{C5B5AEA4-0AB8-5148-9B16-D2FD9896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666" y="6850854"/>
            <a:ext cx="8886188" cy="6184595"/>
          </a:xfrm>
          <a:custGeom>
            <a:avLst/>
            <a:gdLst>
              <a:gd name="T0" fmla="*/ 0 w 8222"/>
              <a:gd name="T1" fmla="*/ 0 h 5722"/>
              <a:gd name="T2" fmla="*/ 8221 w 8222"/>
              <a:gd name="T3" fmla="*/ 0 h 5722"/>
              <a:gd name="T4" fmla="*/ 7780 w 8222"/>
              <a:gd name="T5" fmla="*/ 1296 h 5722"/>
              <a:gd name="T6" fmla="*/ 6700 w 8222"/>
              <a:gd name="T7" fmla="*/ 2267 h 5722"/>
              <a:gd name="T8" fmla="*/ 6539 w 8222"/>
              <a:gd name="T9" fmla="*/ 3472 h 5722"/>
              <a:gd name="T10" fmla="*/ 5603 w 8222"/>
              <a:gd name="T11" fmla="*/ 4767 h 5722"/>
              <a:gd name="T12" fmla="*/ 5252 w 8222"/>
              <a:gd name="T13" fmla="*/ 4147 h 5722"/>
              <a:gd name="T14" fmla="*/ 4893 w 8222"/>
              <a:gd name="T15" fmla="*/ 4623 h 5722"/>
              <a:gd name="T16" fmla="*/ 4254 w 8222"/>
              <a:gd name="T17" fmla="*/ 4821 h 5722"/>
              <a:gd name="T18" fmla="*/ 3544 w 8222"/>
              <a:gd name="T19" fmla="*/ 5721 h 5722"/>
              <a:gd name="T20" fmla="*/ 2428 w 8222"/>
              <a:gd name="T21" fmla="*/ 4515 h 5722"/>
              <a:gd name="T22" fmla="*/ 1799 w 8222"/>
              <a:gd name="T23" fmla="*/ 2429 h 5722"/>
              <a:gd name="T24" fmla="*/ 809 w 8222"/>
              <a:gd name="T25" fmla="*/ 1547 h 5722"/>
              <a:gd name="T26" fmla="*/ 0 w 8222"/>
              <a:gd name="T27" fmla="*/ 0 h 5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222" h="5722">
                <a:moveTo>
                  <a:pt x="0" y="0"/>
                </a:moveTo>
                <a:lnTo>
                  <a:pt x="8221" y="0"/>
                </a:lnTo>
                <a:lnTo>
                  <a:pt x="7780" y="1296"/>
                </a:lnTo>
                <a:lnTo>
                  <a:pt x="6700" y="2267"/>
                </a:lnTo>
                <a:lnTo>
                  <a:pt x="6539" y="3472"/>
                </a:lnTo>
                <a:lnTo>
                  <a:pt x="5603" y="4767"/>
                </a:lnTo>
                <a:lnTo>
                  <a:pt x="5252" y="4147"/>
                </a:lnTo>
                <a:lnTo>
                  <a:pt x="4893" y="4623"/>
                </a:lnTo>
                <a:lnTo>
                  <a:pt x="4254" y="4821"/>
                </a:lnTo>
                <a:lnTo>
                  <a:pt x="3544" y="5721"/>
                </a:lnTo>
                <a:lnTo>
                  <a:pt x="2428" y="4515"/>
                </a:lnTo>
                <a:lnTo>
                  <a:pt x="1799" y="2429"/>
                </a:lnTo>
                <a:lnTo>
                  <a:pt x="809" y="1547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3">
            <a:extLst>
              <a:ext uri="{FF2B5EF4-FFF2-40B4-BE49-F238E27FC236}">
                <a16:creationId xmlns:a16="http://schemas.microsoft.com/office/drawing/2014/main" id="{D820CC2E-E8C6-744D-BD14-7887A4489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961" y="4520908"/>
            <a:ext cx="8533597" cy="2339475"/>
          </a:xfrm>
          <a:custGeom>
            <a:avLst/>
            <a:gdLst>
              <a:gd name="T0" fmla="*/ 7897 w 7898"/>
              <a:gd name="T1" fmla="*/ 2166 h 2167"/>
              <a:gd name="T2" fmla="*/ 7384 w 7898"/>
              <a:gd name="T3" fmla="*/ 1799 h 2167"/>
              <a:gd name="T4" fmla="*/ 6808 w 7898"/>
              <a:gd name="T5" fmla="*/ 1978 h 2167"/>
              <a:gd name="T6" fmla="*/ 6341 w 7898"/>
              <a:gd name="T7" fmla="*/ 1556 h 2167"/>
              <a:gd name="T8" fmla="*/ 5855 w 7898"/>
              <a:gd name="T9" fmla="*/ 1403 h 2167"/>
              <a:gd name="T10" fmla="*/ 5252 w 7898"/>
              <a:gd name="T11" fmla="*/ 854 h 2167"/>
              <a:gd name="T12" fmla="*/ 4883 w 7898"/>
              <a:gd name="T13" fmla="*/ 1403 h 2167"/>
              <a:gd name="T14" fmla="*/ 4524 w 7898"/>
              <a:gd name="T15" fmla="*/ 854 h 2167"/>
              <a:gd name="T16" fmla="*/ 4146 w 7898"/>
              <a:gd name="T17" fmla="*/ 2005 h 2167"/>
              <a:gd name="T18" fmla="*/ 3930 w 7898"/>
              <a:gd name="T19" fmla="*/ 1843 h 2167"/>
              <a:gd name="T20" fmla="*/ 3633 w 7898"/>
              <a:gd name="T21" fmla="*/ 1493 h 2167"/>
              <a:gd name="T22" fmla="*/ 3642 w 7898"/>
              <a:gd name="T23" fmla="*/ 0 h 2167"/>
              <a:gd name="T24" fmla="*/ 3462 w 7898"/>
              <a:gd name="T25" fmla="*/ 485 h 2167"/>
              <a:gd name="T26" fmla="*/ 3390 w 7898"/>
              <a:gd name="T27" fmla="*/ 1394 h 2167"/>
              <a:gd name="T28" fmla="*/ 3058 w 7898"/>
              <a:gd name="T29" fmla="*/ 1951 h 2167"/>
              <a:gd name="T30" fmla="*/ 2941 w 7898"/>
              <a:gd name="T31" fmla="*/ 1978 h 2167"/>
              <a:gd name="T32" fmla="*/ 2797 w 7898"/>
              <a:gd name="T33" fmla="*/ 1457 h 2167"/>
              <a:gd name="T34" fmla="*/ 2626 w 7898"/>
              <a:gd name="T35" fmla="*/ 1403 h 2167"/>
              <a:gd name="T36" fmla="*/ 2518 w 7898"/>
              <a:gd name="T37" fmla="*/ 449 h 2167"/>
              <a:gd name="T38" fmla="*/ 1888 w 7898"/>
              <a:gd name="T39" fmla="*/ 1609 h 2167"/>
              <a:gd name="T40" fmla="*/ 1637 w 7898"/>
              <a:gd name="T41" fmla="*/ 1250 h 2167"/>
              <a:gd name="T42" fmla="*/ 1547 w 7898"/>
              <a:gd name="T43" fmla="*/ 1475 h 2167"/>
              <a:gd name="T44" fmla="*/ 1286 w 7898"/>
              <a:gd name="T45" fmla="*/ 1655 h 2167"/>
              <a:gd name="T46" fmla="*/ 1178 w 7898"/>
              <a:gd name="T47" fmla="*/ 1951 h 2167"/>
              <a:gd name="T48" fmla="*/ 1079 w 7898"/>
              <a:gd name="T49" fmla="*/ 1619 h 2167"/>
              <a:gd name="T50" fmla="*/ 728 w 7898"/>
              <a:gd name="T51" fmla="*/ 1717 h 2167"/>
              <a:gd name="T52" fmla="*/ 81 w 7898"/>
              <a:gd name="T53" fmla="*/ 2041 h 2167"/>
              <a:gd name="T54" fmla="*/ 0 w 7898"/>
              <a:gd name="T55" fmla="*/ 2166 h 2167"/>
              <a:gd name="T56" fmla="*/ 7897 w 7898"/>
              <a:gd name="T57" fmla="*/ 2166 h 2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898" h="2167">
                <a:moveTo>
                  <a:pt x="7897" y="2166"/>
                </a:moveTo>
                <a:lnTo>
                  <a:pt x="7384" y="1799"/>
                </a:lnTo>
                <a:lnTo>
                  <a:pt x="6808" y="1978"/>
                </a:lnTo>
                <a:lnTo>
                  <a:pt x="6341" y="1556"/>
                </a:lnTo>
                <a:lnTo>
                  <a:pt x="5855" y="1403"/>
                </a:lnTo>
                <a:lnTo>
                  <a:pt x="5252" y="854"/>
                </a:lnTo>
                <a:lnTo>
                  <a:pt x="4883" y="1403"/>
                </a:lnTo>
                <a:lnTo>
                  <a:pt x="4524" y="854"/>
                </a:lnTo>
                <a:lnTo>
                  <a:pt x="4146" y="2005"/>
                </a:lnTo>
                <a:lnTo>
                  <a:pt x="3930" y="1843"/>
                </a:lnTo>
                <a:lnTo>
                  <a:pt x="3633" y="1493"/>
                </a:lnTo>
                <a:lnTo>
                  <a:pt x="3642" y="0"/>
                </a:lnTo>
                <a:lnTo>
                  <a:pt x="3462" y="485"/>
                </a:lnTo>
                <a:lnTo>
                  <a:pt x="3390" y="1394"/>
                </a:lnTo>
                <a:lnTo>
                  <a:pt x="3058" y="1951"/>
                </a:lnTo>
                <a:lnTo>
                  <a:pt x="2941" y="1978"/>
                </a:lnTo>
                <a:lnTo>
                  <a:pt x="2797" y="1457"/>
                </a:lnTo>
                <a:lnTo>
                  <a:pt x="2626" y="1403"/>
                </a:lnTo>
                <a:lnTo>
                  <a:pt x="2518" y="449"/>
                </a:lnTo>
                <a:lnTo>
                  <a:pt x="1888" y="1609"/>
                </a:lnTo>
                <a:lnTo>
                  <a:pt x="1637" y="1250"/>
                </a:lnTo>
                <a:lnTo>
                  <a:pt x="1547" y="1475"/>
                </a:lnTo>
                <a:lnTo>
                  <a:pt x="1286" y="1655"/>
                </a:lnTo>
                <a:lnTo>
                  <a:pt x="1178" y="1951"/>
                </a:lnTo>
                <a:lnTo>
                  <a:pt x="1079" y="1619"/>
                </a:lnTo>
                <a:lnTo>
                  <a:pt x="728" y="1717"/>
                </a:lnTo>
                <a:lnTo>
                  <a:pt x="81" y="2041"/>
                </a:lnTo>
                <a:lnTo>
                  <a:pt x="0" y="2166"/>
                </a:lnTo>
                <a:lnTo>
                  <a:pt x="7897" y="216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4">
            <a:extLst>
              <a:ext uri="{FF2B5EF4-FFF2-40B4-BE49-F238E27FC236}">
                <a16:creationId xmlns:a16="http://schemas.microsoft.com/office/drawing/2014/main" id="{109806B5-3DCF-7743-A813-814569A9E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254" y="6860383"/>
            <a:ext cx="8757540" cy="4831417"/>
          </a:xfrm>
          <a:custGeom>
            <a:avLst/>
            <a:gdLst>
              <a:gd name="T0" fmla="*/ 0 w 8104"/>
              <a:gd name="T1" fmla="*/ 0 h 4471"/>
              <a:gd name="T2" fmla="*/ 566 w 8104"/>
              <a:gd name="T3" fmla="*/ 531 h 4471"/>
              <a:gd name="T4" fmla="*/ 863 w 8104"/>
              <a:gd name="T5" fmla="*/ 531 h 4471"/>
              <a:gd name="T6" fmla="*/ 1070 w 8104"/>
              <a:gd name="T7" fmla="*/ 675 h 4471"/>
              <a:gd name="T8" fmla="*/ 1951 w 8104"/>
              <a:gd name="T9" fmla="*/ 675 h 4471"/>
              <a:gd name="T10" fmla="*/ 1951 w 8104"/>
              <a:gd name="T11" fmla="*/ 1430 h 4471"/>
              <a:gd name="T12" fmla="*/ 2239 w 8104"/>
              <a:gd name="T13" fmla="*/ 2069 h 4471"/>
              <a:gd name="T14" fmla="*/ 2446 w 8104"/>
              <a:gd name="T15" fmla="*/ 2860 h 4471"/>
              <a:gd name="T16" fmla="*/ 2392 w 8104"/>
              <a:gd name="T17" fmla="*/ 2051 h 4471"/>
              <a:gd name="T18" fmla="*/ 2266 w 8104"/>
              <a:gd name="T19" fmla="*/ 1502 h 4471"/>
              <a:gd name="T20" fmla="*/ 2446 w 8104"/>
              <a:gd name="T21" fmla="*/ 693 h 4471"/>
              <a:gd name="T22" fmla="*/ 2653 w 8104"/>
              <a:gd name="T23" fmla="*/ 1502 h 4471"/>
              <a:gd name="T24" fmla="*/ 3723 w 8104"/>
              <a:gd name="T25" fmla="*/ 2591 h 4471"/>
              <a:gd name="T26" fmla="*/ 3777 w 8104"/>
              <a:gd name="T27" fmla="*/ 3427 h 4471"/>
              <a:gd name="T28" fmla="*/ 4128 w 8104"/>
              <a:gd name="T29" fmla="*/ 4147 h 4471"/>
              <a:gd name="T30" fmla="*/ 4218 w 8104"/>
              <a:gd name="T31" fmla="*/ 3463 h 4471"/>
              <a:gd name="T32" fmla="*/ 4758 w 8104"/>
              <a:gd name="T33" fmla="*/ 2519 h 4471"/>
              <a:gd name="T34" fmla="*/ 4758 w 8104"/>
              <a:gd name="T35" fmla="*/ 1871 h 4471"/>
              <a:gd name="T36" fmla="*/ 4973 w 8104"/>
              <a:gd name="T37" fmla="*/ 1484 h 4471"/>
              <a:gd name="T38" fmla="*/ 4973 w 8104"/>
              <a:gd name="T39" fmla="*/ 1124 h 4471"/>
              <a:gd name="T40" fmla="*/ 5423 w 8104"/>
              <a:gd name="T41" fmla="*/ 990 h 4471"/>
              <a:gd name="T42" fmla="*/ 5747 w 8104"/>
              <a:gd name="T43" fmla="*/ 1484 h 4471"/>
              <a:gd name="T44" fmla="*/ 5585 w 8104"/>
              <a:gd name="T45" fmla="*/ 2519 h 4471"/>
              <a:gd name="T46" fmla="*/ 5819 w 8104"/>
              <a:gd name="T47" fmla="*/ 3076 h 4471"/>
              <a:gd name="T48" fmla="*/ 5684 w 8104"/>
              <a:gd name="T49" fmla="*/ 4470 h 4471"/>
              <a:gd name="T50" fmla="*/ 6440 w 8104"/>
              <a:gd name="T51" fmla="*/ 3427 h 4471"/>
              <a:gd name="T52" fmla="*/ 6611 w 8104"/>
              <a:gd name="T53" fmla="*/ 2267 h 4471"/>
              <a:gd name="T54" fmla="*/ 7663 w 8104"/>
              <a:gd name="T55" fmla="*/ 1277 h 4471"/>
              <a:gd name="T56" fmla="*/ 8103 w 8104"/>
              <a:gd name="T57" fmla="*/ 0 h 4471"/>
              <a:gd name="T58" fmla="*/ 0 w 8104"/>
              <a:gd name="T59" fmla="*/ 0 h 4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104" h="4471">
                <a:moveTo>
                  <a:pt x="0" y="0"/>
                </a:moveTo>
                <a:lnTo>
                  <a:pt x="566" y="531"/>
                </a:lnTo>
                <a:lnTo>
                  <a:pt x="863" y="531"/>
                </a:lnTo>
                <a:lnTo>
                  <a:pt x="1070" y="675"/>
                </a:lnTo>
                <a:lnTo>
                  <a:pt x="1951" y="675"/>
                </a:lnTo>
                <a:lnTo>
                  <a:pt x="1951" y="1430"/>
                </a:lnTo>
                <a:lnTo>
                  <a:pt x="2239" y="2069"/>
                </a:lnTo>
                <a:lnTo>
                  <a:pt x="2446" y="2860"/>
                </a:lnTo>
                <a:lnTo>
                  <a:pt x="2392" y="2051"/>
                </a:lnTo>
                <a:lnTo>
                  <a:pt x="2266" y="1502"/>
                </a:lnTo>
                <a:lnTo>
                  <a:pt x="2446" y="693"/>
                </a:lnTo>
                <a:lnTo>
                  <a:pt x="2653" y="1502"/>
                </a:lnTo>
                <a:lnTo>
                  <a:pt x="3723" y="2591"/>
                </a:lnTo>
                <a:lnTo>
                  <a:pt x="3777" y="3427"/>
                </a:lnTo>
                <a:lnTo>
                  <a:pt x="4128" y="4147"/>
                </a:lnTo>
                <a:lnTo>
                  <a:pt x="4218" y="3463"/>
                </a:lnTo>
                <a:lnTo>
                  <a:pt x="4758" y="2519"/>
                </a:lnTo>
                <a:lnTo>
                  <a:pt x="4758" y="1871"/>
                </a:lnTo>
                <a:lnTo>
                  <a:pt x="4973" y="1484"/>
                </a:lnTo>
                <a:lnTo>
                  <a:pt x="4973" y="1124"/>
                </a:lnTo>
                <a:lnTo>
                  <a:pt x="5423" y="990"/>
                </a:lnTo>
                <a:lnTo>
                  <a:pt x="5747" y="1484"/>
                </a:lnTo>
                <a:lnTo>
                  <a:pt x="5585" y="2519"/>
                </a:lnTo>
                <a:lnTo>
                  <a:pt x="5819" y="3076"/>
                </a:lnTo>
                <a:lnTo>
                  <a:pt x="5684" y="4470"/>
                </a:lnTo>
                <a:lnTo>
                  <a:pt x="6440" y="3427"/>
                </a:lnTo>
                <a:lnTo>
                  <a:pt x="6611" y="2267"/>
                </a:lnTo>
                <a:lnTo>
                  <a:pt x="7663" y="1277"/>
                </a:lnTo>
                <a:lnTo>
                  <a:pt x="8103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Line 410">
            <a:extLst>
              <a:ext uri="{FF2B5EF4-FFF2-40B4-BE49-F238E27FC236}">
                <a16:creationId xmlns:a16="http://schemas.microsoft.com/office/drawing/2014/main" id="{86086A85-3F9B-8643-AA4B-661331392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4671" y="4539967"/>
            <a:ext cx="10201249" cy="4766"/>
          </a:xfrm>
          <a:prstGeom prst="line">
            <a:avLst/>
          </a:prstGeom>
          <a:noFill/>
          <a:ln w="34925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3" name="Freeform 411">
            <a:extLst>
              <a:ext uri="{FF2B5EF4-FFF2-40B4-BE49-F238E27FC236}">
                <a16:creationId xmlns:a16="http://schemas.microsoft.com/office/drawing/2014/main" id="{6913D6C7-1E08-A240-9DE8-8A54BEC41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377" y="4444673"/>
            <a:ext cx="195355" cy="195355"/>
          </a:xfrm>
          <a:custGeom>
            <a:avLst/>
            <a:gdLst>
              <a:gd name="T0" fmla="*/ 90 w 181"/>
              <a:gd name="T1" fmla="*/ 180 h 181"/>
              <a:gd name="T2" fmla="*/ 90 w 181"/>
              <a:gd name="T3" fmla="*/ 180 h 181"/>
              <a:gd name="T4" fmla="*/ 0 w 181"/>
              <a:gd name="T5" fmla="*/ 90 h 181"/>
              <a:gd name="T6" fmla="*/ 90 w 181"/>
              <a:gd name="T7" fmla="*/ 0 h 181"/>
              <a:gd name="T8" fmla="*/ 180 w 181"/>
              <a:gd name="T9" fmla="*/ 90 h 181"/>
              <a:gd name="T10" fmla="*/ 90 w 181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1">
                <a:moveTo>
                  <a:pt x="90" y="180"/>
                </a:moveTo>
                <a:lnTo>
                  <a:pt x="90" y="180"/>
                </a:lnTo>
                <a:cubicBezTo>
                  <a:pt x="36" y="180"/>
                  <a:pt x="0" y="144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144" y="0"/>
                  <a:pt x="180" y="36"/>
                  <a:pt x="180" y="90"/>
                </a:cubicBezTo>
                <a:cubicBezTo>
                  <a:pt x="180" y="144"/>
                  <a:pt x="144" y="180"/>
                  <a:pt x="90" y="18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12">
            <a:extLst>
              <a:ext uri="{FF2B5EF4-FFF2-40B4-BE49-F238E27FC236}">
                <a16:creationId xmlns:a16="http://schemas.microsoft.com/office/drawing/2014/main" id="{AD113074-FACA-0543-89D0-DE432EB6D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4447" y="4435144"/>
            <a:ext cx="262061" cy="214414"/>
          </a:xfrm>
          <a:custGeom>
            <a:avLst/>
            <a:gdLst>
              <a:gd name="T0" fmla="*/ 243 w 244"/>
              <a:gd name="T1" fmla="*/ 99 h 199"/>
              <a:gd name="T2" fmla="*/ 0 w 244"/>
              <a:gd name="T3" fmla="*/ 198 h 199"/>
              <a:gd name="T4" fmla="*/ 63 w 244"/>
              <a:gd name="T5" fmla="*/ 99 h 199"/>
              <a:gd name="T6" fmla="*/ 0 w 244"/>
              <a:gd name="T7" fmla="*/ 0 h 199"/>
              <a:gd name="T8" fmla="*/ 243 w 244"/>
              <a:gd name="T9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" h="199">
                <a:moveTo>
                  <a:pt x="243" y="99"/>
                </a:moveTo>
                <a:lnTo>
                  <a:pt x="0" y="198"/>
                </a:lnTo>
                <a:lnTo>
                  <a:pt x="63" y="99"/>
                </a:lnTo>
                <a:lnTo>
                  <a:pt x="0" y="0"/>
                </a:lnTo>
                <a:lnTo>
                  <a:pt x="243" y="99"/>
                </a:lnTo>
              </a:path>
            </a:pathLst>
          </a:custGeom>
          <a:solidFill>
            <a:srgbClr val="AAA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AAAA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Line 413">
            <a:extLst>
              <a:ext uri="{FF2B5EF4-FFF2-40B4-BE49-F238E27FC236}">
                <a16:creationId xmlns:a16="http://schemas.microsoft.com/office/drawing/2014/main" id="{E468E6EC-8675-044C-A33F-7A730B878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4671" y="6412500"/>
            <a:ext cx="10201249" cy="4763"/>
          </a:xfrm>
          <a:prstGeom prst="line">
            <a:avLst/>
          </a:prstGeom>
          <a:noFill/>
          <a:ln w="34925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6" name="Freeform 414">
            <a:extLst>
              <a:ext uri="{FF2B5EF4-FFF2-40B4-BE49-F238E27FC236}">
                <a16:creationId xmlns:a16="http://schemas.microsoft.com/office/drawing/2014/main" id="{FE3A7C8E-CA49-2B45-B7CD-6127085C2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377" y="6317206"/>
            <a:ext cx="195355" cy="195352"/>
          </a:xfrm>
          <a:custGeom>
            <a:avLst/>
            <a:gdLst>
              <a:gd name="T0" fmla="*/ 90 w 181"/>
              <a:gd name="T1" fmla="*/ 179 h 180"/>
              <a:gd name="T2" fmla="*/ 90 w 181"/>
              <a:gd name="T3" fmla="*/ 179 h 180"/>
              <a:gd name="T4" fmla="*/ 0 w 181"/>
              <a:gd name="T5" fmla="*/ 89 h 180"/>
              <a:gd name="T6" fmla="*/ 90 w 181"/>
              <a:gd name="T7" fmla="*/ 0 h 180"/>
              <a:gd name="T8" fmla="*/ 180 w 181"/>
              <a:gd name="T9" fmla="*/ 89 h 180"/>
              <a:gd name="T10" fmla="*/ 90 w 181"/>
              <a:gd name="T11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0">
                <a:moveTo>
                  <a:pt x="90" y="179"/>
                </a:moveTo>
                <a:lnTo>
                  <a:pt x="90" y="179"/>
                </a:lnTo>
                <a:cubicBezTo>
                  <a:pt x="36" y="179"/>
                  <a:pt x="0" y="144"/>
                  <a:pt x="0" y="89"/>
                </a:cubicBezTo>
                <a:cubicBezTo>
                  <a:pt x="0" y="45"/>
                  <a:pt x="36" y="0"/>
                  <a:pt x="90" y="0"/>
                </a:cubicBezTo>
                <a:cubicBezTo>
                  <a:pt x="144" y="0"/>
                  <a:pt x="180" y="45"/>
                  <a:pt x="180" y="89"/>
                </a:cubicBezTo>
                <a:cubicBezTo>
                  <a:pt x="180" y="144"/>
                  <a:pt x="144" y="179"/>
                  <a:pt x="90" y="17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15">
            <a:extLst>
              <a:ext uri="{FF2B5EF4-FFF2-40B4-BE49-F238E27FC236}">
                <a16:creationId xmlns:a16="http://schemas.microsoft.com/office/drawing/2014/main" id="{D8A1FFB4-C5F0-D14D-AC2F-A7A432A21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4447" y="6307677"/>
            <a:ext cx="262061" cy="214411"/>
          </a:xfrm>
          <a:custGeom>
            <a:avLst/>
            <a:gdLst>
              <a:gd name="T0" fmla="*/ 243 w 244"/>
              <a:gd name="T1" fmla="*/ 98 h 198"/>
              <a:gd name="T2" fmla="*/ 0 w 244"/>
              <a:gd name="T3" fmla="*/ 197 h 198"/>
              <a:gd name="T4" fmla="*/ 63 w 244"/>
              <a:gd name="T5" fmla="*/ 98 h 198"/>
              <a:gd name="T6" fmla="*/ 0 w 244"/>
              <a:gd name="T7" fmla="*/ 0 h 198"/>
              <a:gd name="T8" fmla="*/ 243 w 244"/>
              <a:gd name="T9" fmla="*/ 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" h="198">
                <a:moveTo>
                  <a:pt x="243" y="98"/>
                </a:moveTo>
                <a:lnTo>
                  <a:pt x="0" y="197"/>
                </a:lnTo>
                <a:lnTo>
                  <a:pt x="63" y="98"/>
                </a:lnTo>
                <a:lnTo>
                  <a:pt x="0" y="0"/>
                </a:lnTo>
                <a:lnTo>
                  <a:pt x="243" y="98"/>
                </a:lnTo>
              </a:path>
            </a:pathLst>
          </a:custGeom>
          <a:solidFill>
            <a:srgbClr val="AAA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AAAA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Line 416">
            <a:extLst>
              <a:ext uri="{FF2B5EF4-FFF2-40B4-BE49-F238E27FC236}">
                <a16:creationId xmlns:a16="http://schemas.microsoft.com/office/drawing/2014/main" id="{22DA9F57-B1CE-0C42-99E7-ADF44BA22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4671" y="8880621"/>
            <a:ext cx="10201249" cy="4763"/>
          </a:xfrm>
          <a:prstGeom prst="line">
            <a:avLst/>
          </a:prstGeom>
          <a:noFill/>
          <a:ln w="34925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9" name="Freeform 417">
            <a:extLst>
              <a:ext uri="{FF2B5EF4-FFF2-40B4-BE49-F238E27FC236}">
                <a16:creationId xmlns:a16="http://schemas.microsoft.com/office/drawing/2014/main" id="{1AB8E3F2-D07D-C841-AA9B-06E308CEE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377" y="8785326"/>
            <a:ext cx="195355" cy="195352"/>
          </a:xfrm>
          <a:custGeom>
            <a:avLst/>
            <a:gdLst>
              <a:gd name="T0" fmla="*/ 90 w 181"/>
              <a:gd name="T1" fmla="*/ 180 h 181"/>
              <a:gd name="T2" fmla="*/ 90 w 181"/>
              <a:gd name="T3" fmla="*/ 180 h 181"/>
              <a:gd name="T4" fmla="*/ 0 w 181"/>
              <a:gd name="T5" fmla="*/ 90 h 181"/>
              <a:gd name="T6" fmla="*/ 90 w 181"/>
              <a:gd name="T7" fmla="*/ 0 h 181"/>
              <a:gd name="T8" fmla="*/ 180 w 181"/>
              <a:gd name="T9" fmla="*/ 90 h 181"/>
              <a:gd name="T10" fmla="*/ 90 w 181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1">
                <a:moveTo>
                  <a:pt x="90" y="180"/>
                </a:moveTo>
                <a:lnTo>
                  <a:pt x="90" y="180"/>
                </a:lnTo>
                <a:cubicBezTo>
                  <a:pt x="36" y="180"/>
                  <a:pt x="0" y="144"/>
                  <a:pt x="0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144" y="0"/>
                  <a:pt x="180" y="45"/>
                  <a:pt x="180" y="90"/>
                </a:cubicBezTo>
                <a:cubicBezTo>
                  <a:pt x="180" y="144"/>
                  <a:pt x="144" y="180"/>
                  <a:pt x="90" y="18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18">
            <a:extLst>
              <a:ext uri="{FF2B5EF4-FFF2-40B4-BE49-F238E27FC236}">
                <a16:creationId xmlns:a16="http://schemas.microsoft.com/office/drawing/2014/main" id="{56EC7167-3708-F744-8C30-324C4EFDA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4447" y="8775797"/>
            <a:ext cx="262061" cy="214411"/>
          </a:xfrm>
          <a:custGeom>
            <a:avLst/>
            <a:gdLst>
              <a:gd name="T0" fmla="*/ 243 w 244"/>
              <a:gd name="T1" fmla="*/ 99 h 199"/>
              <a:gd name="T2" fmla="*/ 0 w 244"/>
              <a:gd name="T3" fmla="*/ 198 h 199"/>
              <a:gd name="T4" fmla="*/ 63 w 244"/>
              <a:gd name="T5" fmla="*/ 99 h 199"/>
              <a:gd name="T6" fmla="*/ 0 w 244"/>
              <a:gd name="T7" fmla="*/ 0 h 199"/>
              <a:gd name="T8" fmla="*/ 243 w 244"/>
              <a:gd name="T9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" h="199">
                <a:moveTo>
                  <a:pt x="243" y="99"/>
                </a:moveTo>
                <a:lnTo>
                  <a:pt x="0" y="198"/>
                </a:lnTo>
                <a:lnTo>
                  <a:pt x="63" y="99"/>
                </a:lnTo>
                <a:lnTo>
                  <a:pt x="0" y="0"/>
                </a:lnTo>
                <a:lnTo>
                  <a:pt x="243" y="99"/>
                </a:lnTo>
              </a:path>
            </a:pathLst>
          </a:custGeom>
          <a:solidFill>
            <a:srgbClr val="AAA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AAAA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Line 419">
            <a:extLst>
              <a:ext uri="{FF2B5EF4-FFF2-40B4-BE49-F238E27FC236}">
                <a16:creationId xmlns:a16="http://schemas.microsoft.com/office/drawing/2014/main" id="{9E60B6BB-6B38-9B47-9FE4-58D7FA280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4671" y="10767446"/>
            <a:ext cx="10201249" cy="4763"/>
          </a:xfrm>
          <a:prstGeom prst="line">
            <a:avLst/>
          </a:prstGeom>
          <a:noFill/>
          <a:ln w="34925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2" name="Freeform 420">
            <a:extLst>
              <a:ext uri="{FF2B5EF4-FFF2-40B4-BE49-F238E27FC236}">
                <a16:creationId xmlns:a16="http://schemas.microsoft.com/office/drawing/2014/main" id="{5300889D-39EB-434C-AA5E-21BDB41C0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377" y="10672152"/>
            <a:ext cx="195355" cy="195352"/>
          </a:xfrm>
          <a:custGeom>
            <a:avLst/>
            <a:gdLst>
              <a:gd name="T0" fmla="*/ 90 w 181"/>
              <a:gd name="T1" fmla="*/ 180 h 181"/>
              <a:gd name="T2" fmla="*/ 90 w 181"/>
              <a:gd name="T3" fmla="*/ 180 h 181"/>
              <a:gd name="T4" fmla="*/ 0 w 181"/>
              <a:gd name="T5" fmla="*/ 90 h 181"/>
              <a:gd name="T6" fmla="*/ 90 w 181"/>
              <a:gd name="T7" fmla="*/ 0 h 181"/>
              <a:gd name="T8" fmla="*/ 180 w 181"/>
              <a:gd name="T9" fmla="*/ 90 h 181"/>
              <a:gd name="T10" fmla="*/ 90 w 181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1">
                <a:moveTo>
                  <a:pt x="90" y="180"/>
                </a:moveTo>
                <a:lnTo>
                  <a:pt x="90" y="180"/>
                </a:lnTo>
                <a:cubicBezTo>
                  <a:pt x="36" y="180"/>
                  <a:pt x="0" y="135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144" y="0"/>
                  <a:pt x="180" y="36"/>
                  <a:pt x="180" y="90"/>
                </a:cubicBezTo>
                <a:cubicBezTo>
                  <a:pt x="180" y="135"/>
                  <a:pt x="144" y="180"/>
                  <a:pt x="90" y="18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21">
            <a:extLst>
              <a:ext uri="{FF2B5EF4-FFF2-40B4-BE49-F238E27FC236}">
                <a16:creationId xmlns:a16="http://schemas.microsoft.com/office/drawing/2014/main" id="{60A95CEA-5AED-7A4E-97D3-32C027D6B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4447" y="10662623"/>
            <a:ext cx="262061" cy="204881"/>
          </a:xfrm>
          <a:custGeom>
            <a:avLst/>
            <a:gdLst>
              <a:gd name="T0" fmla="*/ 243 w 244"/>
              <a:gd name="T1" fmla="*/ 99 h 190"/>
              <a:gd name="T2" fmla="*/ 0 w 244"/>
              <a:gd name="T3" fmla="*/ 189 h 190"/>
              <a:gd name="T4" fmla="*/ 63 w 244"/>
              <a:gd name="T5" fmla="*/ 99 h 190"/>
              <a:gd name="T6" fmla="*/ 0 w 244"/>
              <a:gd name="T7" fmla="*/ 0 h 190"/>
              <a:gd name="T8" fmla="*/ 243 w 244"/>
              <a:gd name="T9" fmla="*/ 9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" h="190">
                <a:moveTo>
                  <a:pt x="243" y="99"/>
                </a:moveTo>
                <a:lnTo>
                  <a:pt x="0" y="189"/>
                </a:lnTo>
                <a:lnTo>
                  <a:pt x="63" y="99"/>
                </a:lnTo>
                <a:lnTo>
                  <a:pt x="0" y="0"/>
                </a:lnTo>
                <a:lnTo>
                  <a:pt x="243" y="99"/>
                </a:lnTo>
              </a:path>
            </a:pathLst>
          </a:custGeom>
          <a:solidFill>
            <a:srgbClr val="AAA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AAAA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22">
            <a:extLst>
              <a:ext uri="{FF2B5EF4-FFF2-40B4-BE49-F238E27FC236}">
                <a16:creationId xmlns:a16="http://schemas.microsoft.com/office/drawing/2014/main" id="{F616AFDC-3A3D-7149-B115-411DCA911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973" y="4044437"/>
            <a:ext cx="981531" cy="991060"/>
          </a:xfrm>
          <a:custGeom>
            <a:avLst/>
            <a:gdLst>
              <a:gd name="T0" fmla="*/ 774 w 910"/>
              <a:gd name="T1" fmla="*/ 917 h 918"/>
              <a:gd name="T2" fmla="*/ 774 w 910"/>
              <a:gd name="T3" fmla="*/ 917 h 918"/>
              <a:gd name="T4" fmla="*/ 135 w 910"/>
              <a:gd name="T5" fmla="*/ 917 h 918"/>
              <a:gd name="T6" fmla="*/ 0 w 910"/>
              <a:gd name="T7" fmla="*/ 782 h 918"/>
              <a:gd name="T8" fmla="*/ 0 w 910"/>
              <a:gd name="T9" fmla="*/ 135 h 918"/>
              <a:gd name="T10" fmla="*/ 135 w 910"/>
              <a:gd name="T11" fmla="*/ 0 h 918"/>
              <a:gd name="T12" fmla="*/ 774 w 910"/>
              <a:gd name="T13" fmla="*/ 0 h 918"/>
              <a:gd name="T14" fmla="*/ 909 w 910"/>
              <a:gd name="T15" fmla="*/ 135 h 918"/>
              <a:gd name="T16" fmla="*/ 909 w 910"/>
              <a:gd name="T17" fmla="*/ 782 h 918"/>
              <a:gd name="T18" fmla="*/ 774 w 910"/>
              <a:gd name="T19" fmla="*/ 917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0" h="918">
                <a:moveTo>
                  <a:pt x="774" y="917"/>
                </a:moveTo>
                <a:lnTo>
                  <a:pt x="774" y="917"/>
                </a:lnTo>
                <a:cubicBezTo>
                  <a:pt x="135" y="917"/>
                  <a:pt x="135" y="917"/>
                  <a:pt x="135" y="917"/>
                </a:cubicBezTo>
                <a:cubicBezTo>
                  <a:pt x="63" y="917"/>
                  <a:pt x="0" y="854"/>
                  <a:pt x="0" y="782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35" y="0"/>
                </a:cubicBezTo>
                <a:cubicBezTo>
                  <a:pt x="774" y="0"/>
                  <a:pt x="774" y="0"/>
                  <a:pt x="774" y="0"/>
                </a:cubicBezTo>
                <a:cubicBezTo>
                  <a:pt x="855" y="0"/>
                  <a:pt x="909" y="63"/>
                  <a:pt x="909" y="135"/>
                </a:cubicBezTo>
                <a:cubicBezTo>
                  <a:pt x="909" y="782"/>
                  <a:pt x="909" y="782"/>
                  <a:pt x="909" y="782"/>
                </a:cubicBezTo>
                <a:cubicBezTo>
                  <a:pt x="909" y="854"/>
                  <a:pt x="855" y="917"/>
                  <a:pt x="774" y="917"/>
                </a:cubicBezTo>
              </a:path>
            </a:pathLst>
          </a:custGeom>
          <a:solidFill>
            <a:srgbClr val="FFFFFF"/>
          </a:solidFill>
          <a:ln w="3492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23">
            <a:extLst>
              <a:ext uri="{FF2B5EF4-FFF2-40B4-BE49-F238E27FC236}">
                <a16:creationId xmlns:a16="http://schemas.microsoft.com/office/drawing/2014/main" id="{E8BE86E7-7AE6-7C46-9D33-E10CFC2C0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973" y="5931263"/>
            <a:ext cx="981531" cy="981531"/>
          </a:xfrm>
          <a:custGeom>
            <a:avLst/>
            <a:gdLst>
              <a:gd name="T0" fmla="*/ 774 w 910"/>
              <a:gd name="T1" fmla="*/ 907 h 908"/>
              <a:gd name="T2" fmla="*/ 774 w 910"/>
              <a:gd name="T3" fmla="*/ 907 h 908"/>
              <a:gd name="T4" fmla="*/ 135 w 910"/>
              <a:gd name="T5" fmla="*/ 907 h 908"/>
              <a:gd name="T6" fmla="*/ 0 w 910"/>
              <a:gd name="T7" fmla="*/ 773 h 908"/>
              <a:gd name="T8" fmla="*/ 0 w 910"/>
              <a:gd name="T9" fmla="*/ 135 h 908"/>
              <a:gd name="T10" fmla="*/ 135 w 910"/>
              <a:gd name="T11" fmla="*/ 0 h 908"/>
              <a:gd name="T12" fmla="*/ 774 w 910"/>
              <a:gd name="T13" fmla="*/ 0 h 908"/>
              <a:gd name="T14" fmla="*/ 909 w 910"/>
              <a:gd name="T15" fmla="*/ 135 h 908"/>
              <a:gd name="T16" fmla="*/ 909 w 910"/>
              <a:gd name="T17" fmla="*/ 773 h 908"/>
              <a:gd name="T18" fmla="*/ 774 w 910"/>
              <a:gd name="T19" fmla="*/ 90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0" h="908">
                <a:moveTo>
                  <a:pt x="774" y="907"/>
                </a:moveTo>
                <a:lnTo>
                  <a:pt x="774" y="907"/>
                </a:lnTo>
                <a:cubicBezTo>
                  <a:pt x="135" y="907"/>
                  <a:pt x="135" y="907"/>
                  <a:pt x="135" y="907"/>
                </a:cubicBezTo>
                <a:cubicBezTo>
                  <a:pt x="63" y="907"/>
                  <a:pt x="0" y="844"/>
                  <a:pt x="0" y="773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54"/>
                  <a:pt x="63" y="0"/>
                  <a:pt x="135" y="0"/>
                </a:cubicBezTo>
                <a:cubicBezTo>
                  <a:pt x="774" y="0"/>
                  <a:pt x="774" y="0"/>
                  <a:pt x="774" y="0"/>
                </a:cubicBezTo>
                <a:cubicBezTo>
                  <a:pt x="855" y="0"/>
                  <a:pt x="909" y="54"/>
                  <a:pt x="909" y="135"/>
                </a:cubicBezTo>
                <a:cubicBezTo>
                  <a:pt x="909" y="773"/>
                  <a:pt x="909" y="773"/>
                  <a:pt x="909" y="773"/>
                </a:cubicBezTo>
                <a:cubicBezTo>
                  <a:pt x="909" y="844"/>
                  <a:pt x="855" y="907"/>
                  <a:pt x="774" y="907"/>
                </a:cubicBezTo>
              </a:path>
            </a:pathLst>
          </a:custGeom>
          <a:solidFill>
            <a:srgbClr val="FFFFFF"/>
          </a:solidFill>
          <a:ln w="3492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24">
            <a:extLst>
              <a:ext uri="{FF2B5EF4-FFF2-40B4-BE49-F238E27FC236}">
                <a16:creationId xmlns:a16="http://schemas.microsoft.com/office/drawing/2014/main" id="{C203774D-39B6-1B41-B866-86871C699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973" y="8385091"/>
            <a:ext cx="981531" cy="981531"/>
          </a:xfrm>
          <a:custGeom>
            <a:avLst/>
            <a:gdLst>
              <a:gd name="T0" fmla="*/ 774 w 910"/>
              <a:gd name="T1" fmla="*/ 909 h 910"/>
              <a:gd name="T2" fmla="*/ 774 w 910"/>
              <a:gd name="T3" fmla="*/ 909 h 910"/>
              <a:gd name="T4" fmla="*/ 135 w 910"/>
              <a:gd name="T5" fmla="*/ 909 h 910"/>
              <a:gd name="T6" fmla="*/ 0 w 910"/>
              <a:gd name="T7" fmla="*/ 774 h 910"/>
              <a:gd name="T8" fmla="*/ 0 w 910"/>
              <a:gd name="T9" fmla="*/ 135 h 910"/>
              <a:gd name="T10" fmla="*/ 135 w 910"/>
              <a:gd name="T11" fmla="*/ 0 h 910"/>
              <a:gd name="T12" fmla="*/ 774 w 910"/>
              <a:gd name="T13" fmla="*/ 0 h 910"/>
              <a:gd name="T14" fmla="*/ 909 w 910"/>
              <a:gd name="T15" fmla="*/ 135 h 910"/>
              <a:gd name="T16" fmla="*/ 909 w 910"/>
              <a:gd name="T17" fmla="*/ 774 h 910"/>
              <a:gd name="T18" fmla="*/ 774 w 910"/>
              <a:gd name="T19" fmla="*/ 909 h 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0" h="910">
                <a:moveTo>
                  <a:pt x="774" y="909"/>
                </a:moveTo>
                <a:lnTo>
                  <a:pt x="774" y="909"/>
                </a:lnTo>
                <a:cubicBezTo>
                  <a:pt x="135" y="909"/>
                  <a:pt x="135" y="909"/>
                  <a:pt x="135" y="909"/>
                </a:cubicBezTo>
                <a:cubicBezTo>
                  <a:pt x="63" y="909"/>
                  <a:pt x="0" y="855"/>
                  <a:pt x="0" y="77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35" y="0"/>
                </a:cubicBezTo>
                <a:cubicBezTo>
                  <a:pt x="774" y="0"/>
                  <a:pt x="774" y="0"/>
                  <a:pt x="774" y="0"/>
                </a:cubicBezTo>
                <a:cubicBezTo>
                  <a:pt x="855" y="0"/>
                  <a:pt x="909" y="63"/>
                  <a:pt x="909" y="135"/>
                </a:cubicBezTo>
                <a:cubicBezTo>
                  <a:pt x="909" y="774"/>
                  <a:pt x="909" y="774"/>
                  <a:pt x="909" y="774"/>
                </a:cubicBezTo>
                <a:cubicBezTo>
                  <a:pt x="909" y="855"/>
                  <a:pt x="855" y="909"/>
                  <a:pt x="774" y="909"/>
                </a:cubicBezTo>
              </a:path>
            </a:pathLst>
          </a:custGeom>
          <a:solidFill>
            <a:srgbClr val="FFFFFF"/>
          </a:solidFill>
          <a:ln w="3492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25">
            <a:extLst>
              <a:ext uri="{FF2B5EF4-FFF2-40B4-BE49-F238E27FC236}">
                <a16:creationId xmlns:a16="http://schemas.microsoft.com/office/drawing/2014/main" id="{2A3F562E-8D74-FF41-92C3-362E2819B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973" y="10262387"/>
            <a:ext cx="981531" cy="991060"/>
          </a:xfrm>
          <a:custGeom>
            <a:avLst/>
            <a:gdLst>
              <a:gd name="T0" fmla="*/ 774 w 910"/>
              <a:gd name="T1" fmla="*/ 918 h 919"/>
              <a:gd name="T2" fmla="*/ 774 w 910"/>
              <a:gd name="T3" fmla="*/ 918 h 919"/>
              <a:gd name="T4" fmla="*/ 135 w 910"/>
              <a:gd name="T5" fmla="*/ 918 h 919"/>
              <a:gd name="T6" fmla="*/ 0 w 910"/>
              <a:gd name="T7" fmla="*/ 783 h 919"/>
              <a:gd name="T8" fmla="*/ 0 w 910"/>
              <a:gd name="T9" fmla="*/ 135 h 919"/>
              <a:gd name="T10" fmla="*/ 135 w 910"/>
              <a:gd name="T11" fmla="*/ 0 h 919"/>
              <a:gd name="T12" fmla="*/ 774 w 910"/>
              <a:gd name="T13" fmla="*/ 0 h 919"/>
              <a:gd name="T14" fmla="*/ 909 w 910"/>
              <a:gd name="T15" fmla="*/ 135 h 919"/>
              <a:gd name="T16" fmla="*/ 909 w 910"/>
              <a:gd name="T17" fmla="*/ 783 h 919"/>
              <a:gd name="T18" fmla="*/ 774 w 910"/>
              <a:gd name="T19" fmla="*/ 918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0" h="919">
                <a:moveTo>
                  <a:pt x="774" y="918"/>
                </a:moveTo>
                <a:lnTo>
                  <a:pt x="774" y="918"/>
                </a:lnTo>
                <a:cubicBezTo>
                  <a:pt x="135" y="918"/>
                  <a:pt x="135" y="918"/>
                  <a:pt x="135" y="918"/>
                </a:cubicBezTo>
                <a:cubicBezTo>
                  <a:pt x="63" y="918"/>
                  <a:pt x="0" y="855"/>
                  <a:pt x="0" y="783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35" y="0"/>
                </a:cubicBezTo>
                <a:cubicBezTo>
                  <a:pt x="774" y="0"/>
                  <a:pt x="774" y="0"/>
                  <a:pt x="774" y="0"/>
                </a:cubicBezTo>
                <a:cubicBezTo>
                  <a:pt x="855" y="0"/>
                  <a:pt x="909" y="63"/>
                  <a:pt x="909" y="135"/>
                </a:cubicBezTo>
                <a:cubicBezTo>
                  <a:pt x="909" y="783"/>
                  <a:pt x="909" y="783"/>
                  <a:pt x="909" y="783"/>
                </a:cubicBezTo>
                <a:cubicBezTo>
                  <a:pt x="909" y="855"/>
                  <a:pt x="855" y="918"/>
                  <a:pt x="774" y="918"/>
                </a:cubicBezTo>
              </a:path>
            </a:pathLst>
          </a:custGeom>
          <a:solidFill>
            <a:srgbClr val="FFFFFF"/>
          </a:solidFill>
          <a:ln w="3492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26">
            <a:extLst>
              <a:ext uri="{FF2B5EF4-FFF2-40B4-BE49-F238E27FC236}">
                <a16:creationId xmlns:a16="http://schemas.microsoft.com/office/drawing/2014/main" id="{29E28290-5A27-5B4B-8119-AA6CA7A16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3977" y="3801438"/>
            <a:ext cx="1477061" cy="1477061"/>
          </a:xfrm>
          <a:custGeom>
            <a:avLst/>
            <a:gdLst>
              <a:gd name="T0" fmla="*/ 1223 w 1368"/>
              <a:gd name="T1" fmla="*/ 1367 h 1368"/>
              <a:gd name="T2" fmla="*/ 1223 w 1368"/>
              <a:gd name="T3" fmla="*/ 1367 h 1368"/>
              <a:gd name="T4" fmla="*/ 135 w 1368"/>
              <a:gd name="T5" fmla="*/ 1367 h 1368"/>
              <a:gd name="T6" fmla="*/ 0 w 1368"/>
              <a:gd name="T7" fmla="*/ 1232 h 1368"/>
              <a:gd name="T8" fmla="*/ 0 w 1368"/>
              <a:gd name="T9" fmla="*/ 135 h 1368"/>
              <a:gd name="T10" fmla="*/ 135 w 1368"/>
              <a:gd name="T11" fmla="*/ 0 h 1368"/>
              <a:gd name="T12" fmla="*/ 1223 w 1368"/>
              <a:gd name="T13" fmla="*/ 0 h 1368"/>
              <a:gd name="T14" fmla="*/ 1367 w 1368"/>
              <a:gd name="T15" fmla="*/ 135 h 1368"/>
              <a:gd name="T16" fmla="*/ 1367 w 1368"/>
              <a:gd name="T17" fmla="*/ 1232 h 1368"/>
              <a:gd name="T18" fmla="*/ 1223 w 1368"/>
              <a:gd name="T19" fmla="*/ 1367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8" h="1368">
                <a:moveTo>
                  <a:pt x="1223" y="1367"/>
                </a:moveTo>
                <a:lnTo>
                  <a:pt x="1223" y="1367"/>
                </a:lnTo>
                <a:cubicBezTo>
                  <a:pt x="135" y="1367"/>
                  <a:pt x="135" y="1367"/>
                  <a:pt x="135" y="1367"/>
                </a:cubicBezTo>
                <a:cubicBezTo>
                  <a:pt x="63" y="1367"/>
                  <a:pt x="0" y="1304"/>
                  <a:pt x="0" y="1232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35" y="0"/>
                </a:cubicBezTo>
                <a:cubicBezTo>
                  <a:pt x="1223" y="0"/>
                  <a:pt x="1223" y="0"/>
                  <a:pt x="1223" y="0"/>
                </a:cubicBezTo>
                <a:cubicBezTo>
                  <a:pt x="1304" y="0"/>
                  <a:pt x="1367" y="63"/>
                  <a:pt x="1367" y="135"/>
                </a:cubicBezTo>
                <a:cubicBezTo>
                  <a:pt x="1367" y="1232"/>
                  <a:pt x="1367" y="1232"/>
                  <a:pt x="1367" y="1232"/>
                </a:cubicBezTo>
                <a:cubicBezTo>
                  <a:pt x="1367" y="1304"/>
                  <a:pt x="1304" y="1367"/>
                  <a:pt x="1223" y="1367"/>
                </a:cubicBezTo>
              </a:path>
            </a:pathLst>
          </a:custGeom>
          <a:solidFill>
            <a:srgbClr val="FFFFFF"/>
          </a:solidFill>
          <a:ln w="3492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27">
            <a:extLst>
              <a:ext uri="{FF2B5EF4-FFF2-40B4-BE49-F238E27FC236}">
                <a16:creationId xmlns:a16="http://schemas.microsoft.com/office/drawing/2014/main" id="{70648081-2820-0D4F-9D04-91E4EA12E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3977" y="5688264"/>
            <a:ext cx="1477061" cy="1467531"/>
          </a:xfrm>
          <a:custGeom>
            <a:avLst/>
            <a:gdLst>
              <a:gd name="T0" fmla="*/ 1223 w 1368"/>
              <a:gd name="T1" fmla="*/ 1357 h 1358"/>
              <a:gd name="T2" fmla="*/ 1223 w 1368"/>
              <a:gd name="T3" fmla="*/ 1357 h 1358"/>
              <a:gd name="T4" fmla="*/ 135 w 1368"/>
              <a:gd name="T5" fmla="*/ 1357 h 1358"/>
              <a:gd name="T6" fmla="*/ 0 w 1368"/>
              <a:gd name="T7" fmla="*/ 1222 h 1358"/>
              <a:gd name="T8" fmla="*/ 0 w 1368"/>
              <a:gd name="T9" fmla="*/ 135 h 1358"/>
              <a:gd name="T10" fmla="*/ 135 w 1368"/>
              <a:gd name="T11" fmla="*/ 0 h 1358"/>
              <a:gd name="T12" fmla="*/ 1223 w 1368"/>
              <a:gd name="T13" fmla="*/ 0 h 1358"/>
              <a:gd name="T14" fmla="*/ 1367 w 1368"/>
              <a:gd name="T15" fmla="*/ 135 h 1358"/>
              <a:gd name="T16" fmla="*/ 1367 w 1368"/>
              <a:gd name="T17" fmla="*/ 1222 h 1358"/>
              <a:gd name="T18" fmla="*/ 1223 w 1368"/>
              <a:gd name="T19" fmla="*/ 1357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8" h="1358">
                <a:moveTo>
                  <a:pt x="1223" y="1357"/>
                </a:moveTo>
                <a:lnTo>
                  <a:pt x="1223" y="1357"/>
                </a:lnTo>
                <a:cubicBezTo>
                  <a:pt x="135" y="1357"/>
                  <a:pt x="135" y="1357"/>
                  <a:pt x="135" y="1357"/>
                </a:cubicBezTo>
                <a:cubicBezTo>
                  <a:pt x="63" y="1357"/>
                  <a:pt x="0" y="1294"/>
                  <a:pt x="0" y="1222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54"/>
                  <a:pt x="63" y="0"/>
                  <a:pt x="135" y="0"/>
                </a:cubicBezTo>
                <a:cubicBezTo>
                  <a:pt x="1223" y="0"/>
                  <a:pt x="1223" y="0"/>
                  <a:pt x="1223" y="0"/>
                </a:cubicBezTo>
                <a:cubicBezTo>
                  <a:pt x="1304" y="0"/>
                  <a:pt x="1367" y="54"/>
                  <a:pt x="1367" y="135"/>
                </a:cubicBezTo>
                <a:cubicBezTo>
                  <a:pt x="1367" y="1222"/>
                  <a:pt x="1367" y="1222"/>
                  <a:pt x="1367" y="1222"/>
                </a:cubicBezTo>
                <a:cubicBezTo>
                  <a:pt x="1367" y="1294"/>
                  <a:pt x="1304" y="1357"/>
                  <a:pt x="1223" y="1357"/>
                </a:cubicBezTo>
              </a:path>
            </a:pathLst>
          </a:custGeom>
          <a:solidFill>
            <a:srgbClr val="FFFFFF"/>
          </a:solidFill>
          <a:ln w="3492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28">
            <a:extLst>
              <a:ext uri="{FF2B5EF4-FFF2-40B4-BE49-F238E27FC236}">
                <a16:creationId xmlns:a16="http://schemas.microsoft.com/office/drawing/2014/main" id="{C2C9298C-003F-294C-A40A-5A03F6948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3977" y="8113501"/>
            <a:ext cx="1477061" cy="1467531"/>
          </a:xfrm>
          <a:custGeom>
            <a:avLst/>
            <a:gdLst>
              <a:gd name="T0" fmla="*/ 1223 w 1368"/>
              <a:gd name="T1" fmla="*/ 1359 h 1360"/>
              <a:gd name="T2" fmla="*/ 1223 w 1368"/>
              <a:gd name="T3" fmla="*/ 1359 h 1360"/>
              <a:gd name="T4" fmla="*/ 135 w 1368"/>
              <a:gd name="T5" fmla="*/ 1359 h 1360"/>
              <a:gd name="T6" fmla="*/ 0 w 1368"/>
              <a:gd name="T7" fmla="*/ 1224 h 1360"/>
              <a:gd name="T8" fmla="*/ 0 w 1368"/>
              <a:gd name="T9" fmla="*/ 135 h 1360"/>
              <a:gd name="T10" fmla="*/ 135 w 1368"/>
              <a:gd name="T11" fmla="*/ 0 h 1360"/>
              <a:gd name="T12" fmla="*/ 1223 w 1368"/>
              <a:gd name="T13" fmla="*/ 0 h 1360"/>
              <a:gd name="T14" fmla="*/ 1367 w 1368"/>
              <a:gd name="T15" fmla="*/ 135 h 1360"/>
              <a:gd name="T16" fmla="*/ 1367 w 1368"/>
              <a:gd name="T17" fmla="*/ 1224 h 1360"/>
              <a:gd name="T18" fmla="*/ 1223 w 1368"/>
              <a:gd name="T19" fmla="*/ 1359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8" h="1360">
                <a:moveTo>
                  <a:pt x="1223" y="1359"/>
                </a:moveTo>
                <a:lnTo>
                  <a:pt x="1223" y="1359"/>
                </a:lnTo>
                <a:cubicBezTo>
                  <a:pt x="135" y="1359"/>
                  <a:pt x="135" y="1359"/>
                  <a:pt x="135" y="1359"/>
                </a:cubicBezTo>
                <a:cubicBezTo>
                  <a:pt x="63" y="1359"/>
                  <a:pt x="0" y="1296"/>
                  <a:pt x="0" y="122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55"/>
                  <a:pt x="63" y="0"/>
                  <a:pt x="135" y="0"/>
                </a:cubicBezTo>
                <a:cubicBezTo>
                  <a:pt x="1223" y="0"/>
                  <a:pt x="1223" y="0"/>
                  <a:pt x="1223" y="0"/>
                </a:cubicBezTo>
                <a:cubicBezTo>
                  <a:pt x="1304" y="0"/>
                  <a:pt x="1367" y="55"/>
                  <a:pt x="1367" y="135"/>
                </a:cubicBezTo>
                <a:cubicBezTo>
                  <a:pt x="1367" y="1224"/>
                  <a:pt x="1367" y="1224"/>
                  <a:pt x="1367" y="1224"/>
                </a:cubicBezTo>
                <a:cubicBezTo>
                  <a:pt x="1367" y="1296"/>
                  <a:pt x="1304" y="1359"/>
                  <a:pt x="1223" y="1359"/>
                </a:cubicBezTo>
              </a:path>
            </a:pathLst>
          </a:custGeom>
          <a:solidFill>
            <a:srgbClr val="FFFFFF"/>
          </a:solidFill>
          <a:ln w="3492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9">
            <a:extLst>
              <a:ext uri="{FF2B5EF4-FFF2-40B4-BE49-F238E27FC236}">
                <a16:creationId xmlns:a16="http://schemas.microsoft.com/office/drawing/2014/main" id="{031A38BC-8DE8-734E-9321-8E789694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3977" y="9990797"/>
            <a:ext cx="1477061" cy="1467531"/>
          </a:xfrm>
          <a:custGeom>
            <a:avLst/>
            <a:gdLst>
              <a:gd name="T0" fmla="*/ 1223 w 1368"/>
              <a:gd name="T1" fmla="*/ 1358 h 1359"/>
              <a:gd name="T2" fmla="*/ 1223 w 1368"/>
              <a:gd name="T3" fmla="*/ 1358 h 1359"/>
              <a:gd name="T4" fmla="*/ 135 w 1368"/>
              <a:gd name="T5" fmla="*/ 1358 h 1359"/>
              <a:gd name="T6" fmla="*/ 0 w 1368"/>
              <a:gd name="T7" fmla="*/ 1224 h 1359"/>
              <a:gd name="T8" fmla="*/ 0 w 1368"/>
              <a:gd name="T9" fmla="*/ 135 h 1359"/>
              <a:gd name="T10" fmla="*/ 135 w 1368"/>
              <a:gd name="T11" fmla="*/ 0 h 1359"/>
              <a:gd name="T12" fmla="*/ 1223 w 1368"/>
              <a:gd name="T13" fmla="*/ 0 h 1359"/>
              <a:gd name="T14" fmla="*/ 1367 w 1368"/>
              <a:gd name="T15" fmla="*/ 135 h 1359"/>
              <a:gd name="T16" fmla="*/ 1367 w 1368"/>
              <a:gd name="T17" fmla="*/ 1224 h 1359"/>
              <a:gd name="T18" fmla="*/ 1223 w 1368"/>
              <a:gd name="T19" fmla="*/ 1358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8" h="1359">
                <a:moveTo>
                  <a:pt x="1223" y="1358"/>
                </a:moveTo>
                <a:lnTo>
                  <a:pt x="1223" y="1358"/>
                </a:lnTo>
                <a:cubicBezTo>
                  <a:pt x="135" y="1358"/>
                  <a:pt x="135" y="1358"/>
                  <a:pt x="135" y="1358"/>
                </a:cubicBezTo>
                <a:cubicBezTo>
                  <a:pt x="63" y="1358"/>
                  <a:pt x="0" y="1305"/>
                  <a:pt x="0" y="122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35" y="0"/>
                </a:cubicBezTo>
                <a:cubicBezTo>
                  <a:pt x="1223" y="0"/>
                  <a:pt x="1223" y="0"/>
                  <a:pt x="1223" y="0"/>
                </a:cubicBezTo>
                <a:cubicBezTo>
                  <a:pt x="1304" y="0"/>
                  <a:pt x="1367" y="63"/>
                  <a:pt x="1367" y="135"/>
                </a:cubicBezTo>
                <a:cubicBezTo>
                  <a:pt x="1367" y="1224"/>
                  <a:pt x="1367" y="1224"/>
                  <a:pt x="1367" y="1224"/>
                </a:cubicBezTo>
                <a:cubicBezTo>
                  <a:pt x="1367" y="1305"/>
                  <a:pt x="1304" y="1358"/>
                  <a:pt x="1223" y="1358"/>
                </a:cubicBezTo>
              </a:path>
            </a:pathLst>
          </a:custGeom>
          <a:solidFill>
            <a:srgbClr val="FFFFFF"/>
          </a:solidFill>
          <a:ln w="34925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30">
            <a:extLst>
              <a:ext uri="{FF2B5EF4-FFF2-40B4-BE49-F238E27FC236}">
                <a16:creationId xmlns:a16="http://schemas.microsoft.com/office/drawing/2014/main" id="{2DD8B99C-A3CA-904F-9236-D67A613F7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9449" y="10419621"/>
            <a:ext cx="681352" cy="419295"/>
          </a:xfrm>
          <a:custGeom>
            <a:avLst/>
            <a:gdLst>
              <a:gd name="T0" fmla="*/ 512 w 630"/>
              <a:gd name="T1" fmla="*/ 387 h 388"/>
              <a:gd name="T2" fmla="*/ 512 w 630"/>
              <a:gd name="T3" fmla="*/ 387 h 388"/>
              <a:gd name="T4" fmla="*/ 234 w 630"/>
              <a:gd name="T5" fmla="*/ 387 h 388"/>
              <a:gd name="T6" fmla="*/ 180 w 630"/>
              <a:gd name="T7" fmla="*/ 333 h 388"/>
              <a:gd name="T8" fmla="*/ 99 w 630"/>
              <a:gd name="T9" fmla="*/ 63 h 388"/>
              <a:gd name="T10" fmla="*/ 27 w 630"/>
              <a:gd name="T11" fmla="*/ 63 h 388"/>
              <a:gd name="T12" fmla="*/ 0 w 630"/>
              <a:gd name="T13" fmla="*/ 27 h 388"/>
              <a:gd name="T14" fmla="*/ 27 w 630"/>
              <a:gd name="T15" fmla="*/ 0 h 388"/>
              <a:gd name="T16" fmla="*/ 117 w 630"/>
              <a:gd name="T17" fmla="*/ 0 h 388"/>
              <a:gd name="T18" fmla="*/ 144 w 630"/>
              <a:gd name="T19" fmla="*/ 18 h 388"/>
              <a:gd name="T20" fmla="*/ 234 w 630"/>
              <a:gd name="T21" fmla="*/ 324 h 388"/>
              <a:gd name="T22" fmla="*/ 234 w 630"/>
              <a:gd name="T23" fmla="*/ 333 h 388"/>
              <a:gd name="T24" fmla="*/ 512 w 630"/>
              <a:gd name="T25" fmla="*/ 333 h 388"/>
              <a:gd name="T26" fmla="*/ 512 w 630"/>
              <a:gd name="T27" fmla="*/ 324 h 388"/>
              <a:gd name="T28" fmla="*/ 557 w 630"/>
              <a:gd name="T29" fmla="*/ 153 h 388"/>
              <a:gd name="T30" fmla="*/ 324 w 630"/>
              <a:gd name="T31" fmla="*/ 153 h 388"/>
              <a:gd name="T32" fmla="*/ 297 w 630"/>
              <a:gd name="T33" fmla="*/ 117 h 388"/>
              <a:gd name="T34" fmla="*/ 324 w 630"/>
              <a:gd name="T35" fmla="*/ 90 h 388"/>
              <a:gd name="T36" fmla="*/ 593 w 630"/>
              <a:gd name="T37" fmla="*/ 90 h 388"/>
              <a:gd name="T38" fmla="*/ 620 w 630"/>
              <a:gd name="T39" fmla="*/ 99 h 388"/>
              <a:gd name="T40" fmla="*/ 629 w 630"/>
              <a:gd name="T41" fmla="*/ 126 h 388"/>
              <a:gd name="T42" fmla="*/ 567 w 630"/>
              <a:gd name="T43" fmla="*/ 333 h 388"/>
              <a:gd name="T44" fmla="*/ 512 w 630"/>
              <a:gd name="T45" fmla="*/ 387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30" h="388">
                <a:moveTo>
                  <a:pt x="512" y="387"/>
                </a:moveTo>
                <a:lnTo>
                  <a:pt x="512" y="387"/>
                </a:lnTo>
                <a:cubicBezTo>
                  <a:pt x="234" y="387"/>
                  <a:pt x="234" y="387"/>
                  <a:pt x="234" y="387"/>
                </a:cubicBezTo>
                <a:cubicBezTo>
                  <a:pt x="207" y="387"/>
                  <a:pt x="180" y="369"/>
                  <a:pt x="180" y="333"/>
                </a:cubicBezTo>
                <a:cubicBezTo>
                  <a:pt x="99" y="63"/>
                  <a:pt x="99" y="63"/>
                  <a:pt x="99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5" y="0"/>
                  <a:pt x="144" y="9"/>
                  <a:pt x="144" y="18"/>
                </a:cubicBezTo>
                <a:cubicBezTo>
                  <a:pt x="234" y="324"/>
                  <a:pt x="234" y="324"/>
                  <a:pt x="234" y="324"/>
                </a:cubicBezTo>
                <a:cubicBezTo>
                  <a:pt x="234" y="324"/>
                  <a:pt x="234" y="324"/>
                  <a:pt x="234" y="333"/>
                </a:cubicBezTo>
                <a:cubicBezTo>
                  <a:pt x="512" y="333"/>
                  <a:pt x="512" y="333"/>
                  <a:pt x="512" y="333"/>
                </a:cubicBezTo>
                <a:cubicBezTo>
                  <a:pt x="512" y="324"/>
                  <a:pt x="504" y="324"/>
                  <a:pt x="512" y="324"/>
                </a:cubicBezTo>
                <a:cubicBezTo>
                  <a:pt x="557" y="153"/>
                  <a:pt x="557" y="153"/>
                  <a:pt x="557" y="153"/>
                </a:cubicBezTo>
                <a:cubicBezTo>
                  <a:pt x="324" y="153"/>
                  <a:pt x="324" y="153"/>
                  <a:pt x="324" y="153"/>
                </a:cubicBezTo>
                <a:cubicBezTo>
                  <a:pt x="315" y="153"/>
                  <a:pt x="297" y="135"/>
                  <a:pt x="297" y="117"/>
                </a:cubicBezTo>
                <a:cubicBezTo>
                  <a:pt x="297" y="108"/>
                  <a:pt x="315" y="90"/>
                  <a:pt x="324" y="90"/>
                </a:cubicBezTo>
                <a:cubicBezTo>
                  <a:pt x="593" y="90"/>
                  <a:pt x="593" y="90"/>
                  <a:pt x="593" y="90"/>
                </a:cubicBezTo>
                <a:cubicBezTo>
                  <a:pt x="603" y="90"/>
                  <a:pt x="611" y="99"/>
                  <a:pt x="620" y="99"/>
                </a:cubicBezTo>
                <a:cubicBezTo>
                  <a:pt x="629" y="108"/>
                  <a:pt x="629" y="117"/>
                  <a:pt x="629" y="126"/>
                </a:cubicBezTo>
                <a:cubicBezTo>
                  <a:pt x="567" y="333"/>
                  <a:pt x="567" y="333"/>
                  <a:pt x="567" y="333"/>
                </a:cubicBezTo>
                <a:cubicBezTo>
                  <a:pt x="567" y="369"/>
                  <a:pt x="540" y="387"/>
                  <a:pt x="512" y="38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31">
            <a:extLst>
              <a:ext uri="{FF2B5EF4-FFF2-40B4-BE49-F238E27FC236}">
                <a16:creationId xmlns:a16="http://schemas.microsoft.com/office/drawing/2014/main" id="{377B0DAA-5F9E-C14B-B0FD-F44C54A17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6213" y="10905622"/>
            <a:ext cx="128649" cy="128649"/>
          </a:xfrm>
          <a:custGeom>
            <a:avLst/>
            <a:gdLst>
              <a:gd name="T0" fmla="*/ 0 w 118"/>
              <a:gd name="T1" fmla="*/ 63 h 118"/>
              <a:gd name="T2" fmla="*/ 0 w 118"/>
              <a:gd name="T3" fmla="*/ 63 h 118"/>
              <a:gd name="T4" fmla="*/ 54 w 118"/>
              <a:gd name="T5" fmla="*/ 0 h 118"/>
              <a:gd name="T6" fmla="*/ 117 w 118"/>
              <a:gd name="T7" fmla="*/ 63 h 118"/>
              <a:gd name="T8" fmla="*/ 54 w 118"/>
              <a:gd name="T9" fmla="*/ 117 h 118"/>
              <a:gd name="T10" fmla="*/ 0 w 118"/>
              <a:gd name="T11" fmla="*/ 63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8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0"/>
                  <a:pt x="90" y="117"/>
                  <a:pt x="54" y="117"/>
                </a:cubicBezTo>
                <a:cubicBezTo>
                  <a:pt x="27" y="117"/>
                  <a:pt x="0" y="90"/>
                  <a:pt x="0" y="6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32">
            <a:extLst>
              <a:ext uri="{FF2B5EF4-FFF2-40B4-BE49-F238E27FC236}">
                <a16:creationId xmlns:a16="http://schemas.microsoft.com/office/drawing/2014/main" id="{D005BD23-5D8D-C846-9ED1-31DD7C237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4038" y="10905622"/>
            <a:ext cx="128646" cy="128649"/>
          </a:xfrm>
          <a:custGeom>
            <a:avLst/>
            <a:gdLst>
              <a:gd name="T0" fmla="*/ 0 w 117"/>
              <a:gd name="T1" fmla="*/ 63 h 118"/>
              <a:gd name="T2" fmla="*/ 0 w 117"/>
              <a:gd name="T3" fmla="*/ 63 h 118"/>
              <a:gd name="T4" fmla="*/ 63 w 117"/>
              <a:gd name="T5" fmla="*/ 0 h 118"/>
              <a:gd name="T6" fmla="*/ 116 w 117"/>
              <a:gd name="T7" fmla="*/ 63 h 118"/>
              <a:gd name="T8" fmla="*/ 63 w 117"/>
              <a:gd name="T9" fmla="*/ 117 h 118"/>
              <a:gd name="T10" fmla="*/ 0 w 117"/>
              <a:gd name="T11" fmla="*/ 63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118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6" y="27"/>
                  <a:pt x="116" y="63"/>
                </a:cubicBezTo>
                <a:cubicBezTo>
                  <a:pt x="116" y="90"/>
                  <a:pt x="90" y="117"/>
                  <a:pt x="63" y="117"/>
                </a:cubicBezTo>
                <a:cubicBezTo>
                  <a:pt x="27" y="117"/>
                  <a:pt x="0" y="90"/>
                  <a:pt x="0" y="6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33">
            <a:extLst>
              <a:ext uri="{FF2B5EF4-FFF2-40B4-BE49-F238E27FC236}">
                <a16:creationId xmlns:a16="http://schemas.microsoft.com/office/drawing/2014/main" id="{9F47B5EB-FF2E-B34F-9348-A2B97F0E4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2743" y="8551854"/>
            <a:ext cx="814764" cy="595590"/>
          </a:xfrm>
          <a:custGeom>
            <a:avLst/>
            <a:gdLst>
              <a:gd name="T0" fmla="*/ 639 w 756"/>
              <a:gd name="T1" fmla="*/ 549 h 550"/>
              <a:gd name="T2" fmla="*/ 639 w 756"/>
              <a:gd name="T3" fmla="*/ 549 h 550"/>
              <a:gd name="T4" fmla="*/ 108 w 756"/>
              <a:gd name="T5" fmla="*/ 549 h 550"/>
              <a:gd name="T6" fmla="*/ 0 w 756"/>
              <a:gd name="T7" fmla="*/ 432 h 550"/>
              <a:gd name="T8" fmla="*/ 0 w 756"/>
              <a:gd name="T9" fmla="*/ 108 h 550"/>
              <a:gd name="T10" fmla="*/ 108 w 756"/>
              <a:gd name="T11" fmla="*/ 0 h 550"/>
              <a:gd name="T12" fmla="*/ 639 w 756"/>
              <a:gd name="T13" fmla="*/ 0 h 550"/>
              <a:gd name="T14" fmla="*/ 755 w 756"/>
              <a:gd name="T15" fmla="*/ 108 h 550"/>
              <a:gd name="T16" fmla="*/ 755 w 756"/>
              <a:gd name="T17" fmla="*/ 432 h 550"/>
              <a:gd name="T18" fmla="*/ 639 w 756"/>
              <a:gd name="T19" fmla="*/ 549 h 550"/>
              <a:gd name="T20" fmla="*/ 108 w 756"/>
              <a:gd name="T21" fmla="*/ 54 h 550"/>
              <a:gd name="T22" fmla="*/ 108 w 756"/>
              <a:gd name="T23" fmla="*/ 54 h 550"/>
              <a:gd name="T24" fmla="*/ 54 w 756"/>
              <a:gd name="T25" fmla="*/ 108 h 550"/>
              <a:gd name="T26" fmla="*/ 54 w 756"/>
              <a:gd name="T27" fmla="*/ 432 h 550"/>
              <a:gd name="T28" fmla="*/ 108 w 756"/>
              <a:gd name="T29" fmla="*/ 486 h 550"/>
              <a:gd name="T30" fmla="*/ 639 w 756"/>
              <a:gd name="T31" fmla="*/ 486 h 550"/>
              <a:gd name="T32" fmla="*/ 692 w 756"/>
              <a:gd name="T33" fmla="*/ 432 h 550"/>
              <a:gd name="T34" fmla="*/ 692 w 756"/>
              <a:gd name="T35" fmla="*/ 108 h 550"/>
              <a:gd name="T36" fmla="*/ 639 w 756"/>
              <a:gd name="T37" fmla="*/ 54 h 550"/>
              <a:gd name="T38" fmla="*/ 108 w 756"/>
              <a:gd name="T39" fmla="*/ 54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6" h="550">
                <a:moveTo>
                  <a:pt x="639" y="549"/>
                </a:moveTo>
                <a:lnTo>
                  <a:pt x="639" y="549"/>
                </a:lnTo>
                <a:cubicBezTo>
                  <a:pt x="108" y="549"/>
                  <a:pt x="108" y="549"/>
                  <a:pt x="108" y="549"/>
                </a:cubicBezTo>
                <a:cubicBezTo>
                  <a:pt x="45" y="549"/>
                  <a:pt x="0" y="495"/>
                  <a:pt x="0" y="432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108" y="0"/>
                </a:cubicBezTo>
                <a:cubicBezTo>
                  <a:pt x="639" y="0"/>
                  <a:pt x="639" y="0"/>
                  <a:pt x="639" y="0"/>
                </a:cubicBezTo>
                <a:cubicBezTo>
                  <a:pt x="702" y="0"/>
                  <a:pt x="755" y="45"/>
                  <a:pt x="755" y="108"/>
                </a:cubicBezTo>
                <a:cubicBezTo>
                  <a:pt x="755" y="432"/>
                  <a:pt x="755" y="432"/>
                  <a:pt x="755" y="432"/>
                </a:cubicBezTo>
                <a:cubicBezTo>
                  <a:pt x="755" y="495"/>
                  <a:pt x="702" y="549"/>
                  <a:pt x="639" y="549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54" y="81"/>
                  <a:pt x="54" y="108"/>
                </a:cubicBezTo>
                <a:cubicBezTo>
                  <a:pt x="54" y="432"/>
                  <a:pt x="54" y="432"/>
                  <a:pt x="54" y="432"/>
                </a:cubicBezTo>
                <a:cubicBezTo>
                  <a:pt x="54" y="468"/>
                  <a:pt x="81" y="486"/>
                  <a:pt x="108" y="486"/>
                </a:cubicBezTo>
                <a:cubicBezTo>
                  <a:pt x="639" y="486"/>
                  <a:pt x="639" y="486"/>
                  <a:pt x="639" y="486"/>
                </a:cubicBezTo>
                <a:cubicBezTo>
                  <a:pt x="666" y="486"/>
                  <a:pt x="692" y="468"/>
                  <a:pt x="692" y="432"/>
                </a:cubicBezTo>
                <a:cubicBezTo>
                  <a:pt x="692" y="108"/>
                  <a:pt x="692" y="108"/>
                  <a:pt x="692" y="108"/>
                </a:cubicBezTo>
                <a:cubicBezTo>
                  <a:pt x="692" y="81"/>
                  <a:pt x="666" y="54"/>
                  <a:pt x="639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34">
            <a:extLst>
              <a:ext uri="{FF2B5EF4-FFF2-40B4-BE49-F238E27FC236}">
                <a16:creationId xmlns:a16="http://schemas.microsoft.com/office/drawing/2014/main" id="{9FEAD193-468C-0048-BA52-68ECED631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977" y="8728150"/>
            <a:ext cx="176296" cy="242999"/>
          </a:xfrm>
          <a:custGeom>
            <a:avLst/>
            <a:gdLst>
              <a:gd name="T0" fmla="*/ 90 w 163"/>
              <a:gd name="T1" fmla="*/ 225 h 226"/>
              <a:gd name="T2" fmla="*/ 90 w 163"/>
              <a:gd name="T3" fmla="*/ 225 h 226"/>
              <a:gd name="T4" fmla="*/ 27 w 163"/>
              <a:gd name="T5" fmla="*/ 225 h 226"/>
              <a:gd name="T6" fmla="*/ 9 w 163"/>
              <a:gd name="T7" fmla="*/ 198 h 226"/>
              <a:gd name="T8" fmla="*/ 9 w 163"/>
              <a:gd name="T9" fmla="*/ 198 h 226"/>
              <a:gd name="T10" fmla="*/ 27 w 163"/>
              <a:gd name="T11" fmla="*/ 180 h 226"/>
              <a:gd name="T12" fmla="*/ 90 w 163"/>
              <a:gd name="T13" fmla="*/ 180 h 226"/>
              <a:gd name="T14" fmla="*/ 108 w 163"/>
              <a:gd name="T15" fmla="*/ 153 h 226"/>
              <a:gd name="T16" fmla="*/ 90 w 163"/>
              <a:gd name="T17" fmla="*/ 135 h 226"/>
              <a:gd name="T18" fmla="*/ 72 w 163"/>
              <a:gd name="T19" fmla="*/ 135 h 226"/>
              <a:gd name="T20" fmla="*/ 0 w 163"/>
              <a:gd name="T21" fmla="*/ 72 h 226"/>
              <a:gd name="T22" fmla="*/ 72 w 163"/>
              <a:gd name="T23" fmla="*/ 0 h 226"/>
              <a:gd name="T24" fmla="*/ 126 w 163"/>
              <a:gd name="T25" fmla="*/ 0 h 226"/>
              <a:gd name="T26" fmla="*/ 153 w 163"/>
              <a:gd name="T27" fmla="*/ 18 h 226"/>
              <a:gd name="T28" fmla="*/ 153 w 163"/>
              <a:gd name="T29" fmla="*/ 18 h 226"/>
              <a:gd name="T30" fmla="*/ 126 w 163"/>
              <a:gd name="T31" fmla="*/ 45 h 226"/>
              <a:gd name="T32" fmla="*/ 72 w 163"/>
              <a:gd name="T33" fmla="*/ 45 h 226"/>
              <a:gd name="T34" fmla="*/ 45 w 163"/>
              <a:gd name="T35" fmla="*/ 63 h 226"/>
              <a:gd name="T36" fmla="*/ 72 w 163"/>
              <a:gd name="T37" fmla="*/ 90 h 226"/>
              <a:gd name="T38" fmla="*/ 90 w 163"/>
              <a:gd name="T39" fmla="*/ 90 h 226"/>
              <a:gd name="T40" fmla="*/ 153 w 163"/>
              <a:gd name="T41" fmla="*/ 162 h 226"/>
              <a:gd name="T42" fmla="*/ 90 w 163"/>
              <a:gd name="T43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3" h="226">
                <a:moveTo>
                  <a:pt x="90" y="225"/>
                </a:moveTo>
                <a:lnTo>
                  <a:pt x="90" y="225"/>
                </a:lnTo>
                <a:cubicBezTo>
                  <a:pt x="27" y="225"/>
                  <a:pt x="27" y="225"/>
                  <a:pt x="27" y="225"/>
                </a:cubicBezTo>
                <a:cubicBezTo>
                  <a:pt x="18" y="225"/>
                  <a:pt x="9" y="216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27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99" y="180"/>
                  <a:pt x="108" y="171"/>
                  <a:pt x="108" y="153"/>
                </a:cubicBezTo>
                <a:cubicBezTo>
                  <a:pt x="108" y="144"/>
                  <a:pt x="99" y="135"/>
                  <a:pt x="90" y="135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36" y="135"/>
                  <a:pt x="9" y="108"/>
                  <a:pt x="0" y="72"/>
                </a:cubicBezTo>
                <a:cubicBezTo>
                  <a:pt x="0" y="27"/>
                  <a:pt x="27" y="0"/>
                  <a:pt x="7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3" y="0"/>
                  <a:pt x="153" y="9"/>
                  <a:pt x="153" y="18"/>
                </a:cubicBezTo>
                <a:lnTo>
                  <a:pt x="153" y="18"/>
                </a:lnTo>
                <a:cubicBezTo>
                  <a:pt x="153" y="36"/>
                  <a:pt x="143" y="45"/>
                  <a:pt x="126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54" y="45"/>
                  <a:pt x="45" y="54"/>
                  <a:pt x="45" y="63"/>
                </a:cubicBezTo>
                <a:cubicBezTo>
                  <a:pt x="45" y="81"/>
                  <a:pt x="54" y="90"/>
                  <a:pt x="72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26" y="90"/>
                  <a:pt x="162" y="126"/>
                  <a:pt x="153" y="162"/>
                </a:cubicBezTo>
                <a:cubicBezTo>
                  <a:pt x="153" y="198"/>
                  <a:pt x="126" y="225"/>
                  <a:pt x="90" y="22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35">
            <a:extLst>
              <a:ext uri="{FF2B5EF4-FFF2-40B4-BE49-F238E27FC236}">
                <a16:creationId xmlns:a16="http://schemas.microsoft.com/office/drawing/2014/main" id="{4CDCAC50-D652-5544-944B-060678DAC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3920" y="8690032"/>
            <a:ext cx="47647" cy="57177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6">
            <a:extLst>
              <a:ext uri="{FF2B5EF4-FFF2-40B4-BE49-F238E27FC236}">
                <a16:creationId xmlns:a16="http://schemas.microsoft.com/office/drawing/2014/main" id="{9E911D19-260D-0249-A16A-01334FFC3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3920" y="8952090"/>
            <a:ext cx="47647" cy="57177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7">
            <a:extLst>
              <a:ext uri="{FF2B5EF4-FFF2-40B4-BE49-F238E27FC236}">
                <a16:creationId xmlns:a16="http://schemas.microsoft.com/office/drawing/2014/main" id="{E3A97BAC-043C-2943-8729-B50BF28AA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5978" y="8637619"/>
            <a:ext cx="85765" cy="81002"/>
          </a:xfrm>
          <a:custGeom>
            <a:avLst/>
            <a:gdLst>
              <a:gd name="T0" fmla="*/ 36 w 81"/>
              <a:gd name="T1" fmla="*/ 9 h 73"/>
              <a:gd name="T2" fmla="*/ 36 w 81"/>
              <a:gd name="T3" fmla="*/ 9 h 73"/>
              <a:gd name="T4" fmla="*/ 9 w 81"/>
              <a:gd name="T5" fmla="*/ 27 h 73"/>
              <a:gd name="T6" fmla="*/ 0 w 81"/>
              <a:gd name="T7" fmla="*/ 54 h 73"/>
              <a:gd name="T8" fmla="*/ 0 w 81"/>
              <a:gd name="T9" fmla="*/ 54 h 73"/>
              <a:gd name="T10" fmla="*/ 36 w 81"/>
              <a:gd name="T11" fmla="*/ 63 h 73"/>
              <a:gd name="T12" fmla="*/ 62 w 81"/>
              <a:gd name="T13" fmla="*/ 45 h 73"/>
              <a:gd name="T14" fmla="*/ 72 w 81"/>
              <a:gd name="T15" fmla="*/ 9 h 73"/>
              <a:gd name="T16" fmla="*/ 72 w 81"/>
              <a:gd name="T17" fmla="*/ 9 h 73"/>
              <a:gd name="T18" fmla="*/ 36 w 81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" h="73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45"/>
                  <a:pt x="0" y="54"/>
                </a:cubicBezTo>
                <a:lnTo>
                  <a:pt x="0" y="54"/>
                </a:lnTo>
                <a:cubicBezTo>
                  <a:pt x="9" y="72"/>
                  <a:pt x="26" y="72"/>
                  <a:pt x="36" y="63"/>
                </a:cubicBezTo>
                <a:cubicBezTo>
                  <a:pt x="62" y="45"/>
                  <a:pt x="62" y="45"/>
                  <a:pt x="62" y="45"/>
                </a:cubicBezTo>
                <a:cubicBezTo>
                  <a:pt x="72" y="36"/>
                  <a:pt x="80" y="27"/>
                  <a:pt x="72" y="9"/>
                </a:cubicBezTo>
                <a:lnTo>
                  <a:pt x="72" y="9"/>
                </a:lnTo>
                <a:cubicBezTo>
                  <a:pt x="62" y="0"/>
                  <a:pt x="53" y="0"/>
                  <a:pt x="36" y="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8">
            <a:extLst>
              <a:ext uri="{FF2B5EF4-FFF2-40B4-BE49-F238E27FC236}">
                <a16:creationId xmlns:a16="http://schemas.microsoft.com/office/drawing/2014/main" id="{0659B252-51F5-DD43-A79B-EE4BEEA31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8508" y="8971149"/>
            <a:ext cx="100057" cy="81002"/>
          </a:xfrm>
          <a:custGeom>
            <a:avLst/>
            <a:gdLst>
              <a:gd name="T0" fmla="*/ 45 w 91"/>
              <a:gd name="T1" fmla="*/ 9 h 73"/>
              <a:gd name="T2" fmla="*/ 45 w 91"/>
              <a:gd name="T3" fmla="*/ 9 h 73"/>
              <a:gd name="T4" fmla="*/ 18 w 91"/>
              <a:gd name="T5" fmla="*/ 27 h 73"/>
              <a:gd name="T6" fmla="*/ 9 w 91"/>
              <a:gd name="T7" fmla="*/ 63 h 73"/>
              <a:gd name="T8" fmla="*/ 9 w 91"/>
              <a:gd name="T9" fmla="*/ 63 h 73"/>
              <a:gd name="T10" fmla="*/ 45 w 91"/>
              <a:gd name="T11" fmla="*/ 63 h 73"/>
              <a:gd name="T12" fmla="*/ 72 w 91"/>
              <a:gd name="T13" fmla="*/ 45 h 73"/>
              <a:gd name="T14" fmla="*/ 81 w 91"/>
              <a:gd name="T15" fmla="*/ 9 h 73"/>
              <a:gd name="T16" fmla="*/ 81 w 91"/>
              <a:gd name="T17" fmla="*/ 9 h 73"/>
              <a:gd name="T18" fmla="*/ 45 w 91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73">
                <a:moveTo>
                  <a:pt x="45" y="9"/>
                </a:moveTo>
                <a:lnTo>
                  <a:pt x="45" y="9"/>
                </a:lnTo>
                <a:cubicBezTo>
                  <a:pt x="18" y="27"/>
                  <a:pt x="18" y="27"/>
                  <a:pt x="18" y="27"/>
                </a:cubicBezTo>
                <a:cubicBezTo>
                  <a:pt x="9" y="36"/>
                  <a:pt x="0" y="54"/>
                  <a:pt x="9" y="63"/>
                </a:cubicBezTo>
                <a:lnTo>
                  <a:pt x="9" y="63"/>
                </a:lnTo>
                <a:cubicBezTo>
                  <a:pt x="18" y="72"/>
                  <a:pt x="36" y="72"/>
                  <a:pt x="45" y="63"/>
                </a:cubicBezTo>
                <a:cubicBezTo>
                  <a:pt x="72" y="45"/>
                  <a:pt x="72" y="45"/>
                  <a:pt x="72" y="45"/>
                </a:cubicBezTo>
                <a:cubicBezTo>
                  <a:pt x="81" y="36"/>
                  <a:pt x="90" y="27"/>
                  <a:pt x="81" y="9"/>
                </a:cubicBezTo>
                <a:lnTo>
                  <a:pt x="81" y="9"/>
                </a:lnTo>
                <a:cubicBezTo>
                  <a:pt x="72" y="0"/>
                  <a:pt x="54" y="0"/>
                  <a:pt x="45" y="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9">
            <a:extLst>
              <a:ext uri="{FF2B5EF4-FFF2-40B4-BE49-F238E27FC236}">
                <a16:creationId xmlns:a16="http://schemas.microsoft.com/office/drawing/2014/main" id="{F180FC81-6102-4942-AAF6-D61C8ECB7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3860" y="4559026"/>
            <a:ext cx="243002" cy="352589"/>
          </a:xfrm>
          <a:custGeom>
            <a:avLst/>
            <a:gdLst>
              <a:gd name="T0" fmla="*/ 225 w 226"/>
              <a:gd name="T1" fmla="*/ 324 h 325"/>
              <a:gd name="T2" fmla="*/ 225 w 226"/>
              <a:gd name="T3" fmla="*/ 324 h 325"/>
              <a:gd name="T4" fmla="*/ 0 w 226"/>
              <a:gd name="T5" fmla="*/ 324 h 325"/>
              <a:gd name="T6" fmla="*/ 0 w 226"/>
              <a:gd name="T7" fmla="*/ 45 h 325"/>
              <a:gd name="T8" fmla="*/ 45 w 226"/>
              <a:gd name="T9" fmla="*/ 0 h 325"/>
              <a:gd name="T10" fmla="*/ 171 w 226"/>
              <a:gd name="T11" fmla="*/ 0 h 325"/>
              <a:gd name="T12" fmla="*/ 225 w 226"/>
              <a:gd name="T13" fmla="*/ 45 h 325"/>
              <a:gd name="T14" fmla="*/ 225 w 226"/>
              <a:gd name="T15" fmla="*/ 324 h 325"/>
              <a:gd name="T16" fmla="*/ 45 w 226"/>
              <a:gd name="T17" fmla="*/ 278 h 325"/>
              <a:gd name="T18" fmla="*/ 45 w 226"/>
              <a:gd name="T19" fmla="*/ 278 h 325"/>
              <a:gd name="T20" fmla="*/ 179 w 226"/>
              <a:gd name="T21" fmla="*/ 278 h 325"/>
              <a:gd name="T22" fmla="*/ 179 w 226"/>
              <a:gd name="T23" fmla="*/ 45 h 325"/>
              <a:gd name="T24" fmla="*/ 171 w 226"/>
              <a:gd name="T25" fmla="*/ 45 h 325"/>
              <a:gd name="T26" fmla="*/ 45 w 226"/>
              <a:gd name="T27" fmla="*/ 45 h 325"/>
              <a:gd name="T28" fmla="*/ 45 w 226"/>
              <a:gd name="T29" fmla="*/ 45 h 325"/>
              <a:gd name="T30" fmla="*/ 45 w 226"/>
              <a:gd name="T31" fmla="*/ 278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6" h="325">
                <a:moveTo>
                  <a:pt x="225" y="324"/>
                </a:moveTo>
                <a:lnTo>
                  <a:pt x="225" y="324"/>
                </a:lnTo>
                <a:cubicBezTo>
                  <a:pt x="0" y="324"/>
                  <a:pt x="0" y="324"/>
                  <a:pt x="0" y="324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98" y="0"/>
                  <a:pt x="225" y="18"/>
                  <a:pt x="225" y="45"/>
                </a:cubicBezTo>
                <a:lnTo>
                  <a:pt x="225" y="324"/>
                </a:lnTo>
                <a:close/>
                <a:moveTo>
                  <a:pt x="45" y="278"/>
                </a:moveTo>
                <a:lnTo>
                  <a:pt x="45" y="278"/>
                </a:lnTo>
                <a:cubicBezTo>
                  <a:pt x="179" y="278"/>
                  <a:pt x="179" y="278"/>
                  <a:pt x="179" y="278"/>
                </a:cubicBezTo>
                <a:cubicBezTo>
                  <a:pt x="179" y="45"/>
                  <a:pt x="179" y="45"/>
                  <a:pt x="179" y="45"/>
                </a:cubicBezTo>
                <a:cubicBezTo>
                  <a:pt x="179" y="45"/>
                  <a:pt x="179" y="45"/>
                  <a:pt x="171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45"/>
                </a:lnTo>
                <a:lnTo>
                  <a:pt x="45" y="27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40">
            <a:extLst>
              <a:ext uri="{FF2B5EF4-FFF2-40B4-BE49-F238E27FC236}">
                <a16:creationId xmlns:a16="http://schemas.microsoft.com/office/drawing/2014/main" id="{FAD56362-0218-204B-A377-CFA8DD64F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9920" y="4463732"/>
            <a:ext cx="709940" cy="457412"/>
          </a:xfrm>
          <a:custGeom>
            <a:avLst/>
            <a:gdLst>
              <a:gd name="T0" fmla="*/ 593 w 657"/>
              <a:gd name="T1" fmla="*/ 422 h 423"/>
              <a:gd name="T2" fmla="*/ 593 w 657"/>
              <a:gd name="T3" fmla="*/ 422 h 423"/>
              <a:gd name="T4" fmla="*/ 63 w 657"/>
              <a:gd name="T5" fmla="*/ 422 h 423"/>
              <a:gd name="T6" fmla="*/ 0 w 657"/>
              <a:gd name="T7" fmla="*/ 350 h 423"/>
              <a:gd name="T8" fmla="*/ 0 w 657"/>
              <a:gd name="T9" fmla="*/ 81 h 423"/>
              <a:gd name="T10" fmla="*/ 27 w 657"/>
              <a:gd name="T11" fmla="*/ 45 h 423"/>
              <a:gd name="T12" fmla="*/ 27 w 657"/>
              <a:gd name="T13" fmla="*/ 45 h 423"/>
              <a:gd name="T14" fmla="*/ 54 w 657"/>
              <a:gd name="T15" fmla="*/ 81 h 423"/>
              <a:gd name="T16" fmla="*/ 54 w 657"/>
              <a:gd name="T17" fmla="*/ 350 h 423"/>
              <a:gd name="T18" fmla="*/ 63 w 657"/>
              <a:gd name="T19" fmla="*/ 359 h 423"/>
              <a:gd name="T20" fmla="*/ 593 w 657"/>
              <a:gd name="T21" fmla="*/ 359 h 423"/>
              <a:gd name="T22" fmla="*/ 602 w 657"/>
              <a:gd name="T23" fmla="*/ 350 h 423"/>
              <a:gd name="T24" fmla="*/ 602 w 657"/>
              <a:gd name="T25" fmla="*/ 0 h 423"/>
              <a:gd name="T26" fmla="*/ 656 w 657"/>
              <a:gd name="T27" fmla="*/ 0 h 423"/>
              <a:gd name="T28" fmla="*/ 656 w 657"/>
              <a:gd name="T29" fmla="*/ 350 h 423"/>
              <a:gd name="T30" fmla="*/ 593 w 657"/>
              <a:gd name="T31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7" h="423">
                <a:moveTo>
                  <a:pt x="593" y="422"/>
                </a:moveTo>
                <a:lnTo>
                  <a:pt x="593" y="422"/>
                </a:lnTo>
                <a:cubicBezTo>
                  <a:pt x="63" y="422"/>
                  <a:pt x="63" y="422"/>
                  <a:pt x="63" y="422"/>
                </a:cubicBezTo>
                <a:cubicBezTo>
                  <a:pt x="27" y="422"/>
                  <a:pt x="0" y="386"/>
                  <a:pt x="0" y="35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63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3"/>
                  <a:pt x="54" y="81"/>
                </a:cubicBezTo>
                <a:cubicBezTo>
                  <a:pt x="54" y="350"/>
                  <a:pt x="54" y="350"/>
                  <a:pt x="54" y="350"/>
                </a:cubicBezTo>
                <a:cubicBezTo>
                  <a:pt x="54" y="359"/>
                  <a:pt x="63" y="359"/>
                  <a:pt x="63" y="359"/>
                </a:cubicBezTo>
                <a:cubicBezTo>
                  <a:pt x="593" y="359"/>
                  <a:pt x="593" y="359"/>
                  <a:pt x="593" y="359"/>
                </a:cubicBezTo>
                <a:cubicBezTo>
                  <a:pt x="593" y="359"/>
                  <a:pt x="602" y="359"/>
                  <a:pt x="602" y="350"/>
                </a:cubicBezTo>
                <a:cubicBezTo>
                  <a:pt x="602" y="0"/>
                  <a:pt x="602" y="0"/>
                  <a:pt x="602" y="0"/>
                </a:cubicBezTo>
                <a:cubicBezTo>
                  <a:pt x="656" y="0"/>
                  <a:pt x="656" y="0"/>
                  <a:pt x="656" y="0"/>
                </a:cubicBezTo>
                <a:cubicBezTo>
                  <a:pt x="656" y="350"/>
                  <a:pt x="656" y="350"/>
                  <a:pt x="656" y="350"/>
                </a:cubicBezTo>
                <a:cubicBezTo>
                  <a:pt x="656" y="386"/>
                  <a:pt x="629" y="422"/>
                  <a:pt x="593" y="42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41">
            <a:extLst>
              <a:ext uri="{FF2B5EF4-FFF2-40B4-BE49-F238E27FC236}">
                <a16:creationId xmlns:a16="http://schemas.microsoft.com/office/drawing/2014/main" id="{C95EC65D-EA07-514D-8C64-DC9A939D8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2743" y="4158790"/>
            <a:ext cx="814764" cy="343059"/>
          </a:xfrm>
          <a:custGeom>
            <a:avLst/>
            <a:gdLst>
              <a:gd name="T0" fmla="*/ 639 w 756"/>
              <a:gd name="T1" fmla="*/ 315 h 316"/>
              <a:gd name="T2" fmla="*/ 639 w 756"/>
              <a:gd name="T3" fmla="*/ 315 h 316"/>
              <a:gd name="T4" fmla="*/ 548 w 756"/>
              <a:gd name="T5" fmla="*/ 279 h 316"/>
              <a:gd name="T6" fmla="*/ 459 w 756"/>
              <a:gd name="T7" fmla="*/ 315 h 316"/>
              <a:gd name="T8" fmla="*/ 378 w 756"/>
              <a:gd name="T9" fmla="*/ 279 h 316"/>
              <a:gd name="T10" fmla="*/ 288 w 756"/>
              <a:gd name="T11" fmla="*/ 315 h 316"/>
              <a:gd name="T12" fmla="*/ 198 w 756"/>
              <a:gd name="T13" fmla="*/ 279 h 316"/>
              <a:gd name="T14" fmla="*/ 108 w 756"/>
              <a:gd name="T15" fmla="*/ 315 h 316"/>
              <a:gd name="T16" fmla="*/ 0 w 756"/>
              <a:gd name="T17" fmla="*/ 189 h 316"/>
              <a:gd name="T18" fmla="*/ 0 w 756"/>
              <a:gd name="T19" fmla="*/ 180 h 316"/>
              <a:gd name="T20" fmla="*/ 99 w 756"/>
              <a:gd name="T21" fmla="*/ 27 h 316"/>
              <a:gd name="T22" fmla="*/ 153 w 756"/>
              <a:gd name="T23" fmla="*/ 0 h 316"/>
              <a:gd name="T24" fmla="*/ 603 w 756"/>
              <a:gd name="T25" fmla="*/ 0 h 316"/>
              <a:gd name="T26" fmla="*/ 603 w 756"/>
              <a:gd name="T27" fmla="*/ 0 h 316"/>
              <a:gd name="T28" fmla="*/ 656 w 756"/>
              <a:gd name="T29" fmla="*/ 27 h 316"/>
              <a:gd name="T30" fmla="*/ 755 w 756"/>
              <a:gd name="T31" fmla="*/ 180 h 316"/>
              <a:gd name="T32" fmla="*/ 755 w 756"/>
              <a:gd name="T33" fmla="*/ 198 h 316"/>
              <a:gd name="T34" fmla="*/ 647 w 756"/>
              <a:gd name="T35" fmla="*/ 315 h 316"/>
              <a:gd name="T36" fmla="*/ 639 w 756"/>
              <a:gd name="T37" fmla="*/ 315 h 316"/>
              <a:gd name="T38" fmla="*/ 548 w 756"/>
              <a:gd name="T39" fmla="*/ 198 h 316"/>
              <a:gd name="T40" fmla="*/ 548 w 756"/>
              <a:gd name="T41" fmla="*/ 198 h 316"/>
              <a:gd name="T42" fmla="*/ 548 w 756"/>
              <a:gd name="T43" fmla="*/ 198 h 316"/>
              <a:gd name="T44" fmla="*/ 584 w 756"/>
              <a:gd name="T45" fmla="*/ 225 h 316"/>
              <a:gd name="T46" fmla="*/ 639 w 756"/>
              <a:gd name="T47" fmla="*/ 252 h 316"/>
              <a:gd name="T48" fmla="*/ 692 w 756"/>
              <a:gd name="T49" fmla="*/ 198 h 316"/>
              <a:gd name="T50" fmla="*/ 603 w 756"/>
              <a:gd name="T51" fmla="*/ 63 h 316"/>
              <a:gd name="T52" fmla="*/ 153 w 756"/>
              <a:gd name="T53" fmla="*/ 63 h 316"/>
              <a:gd name="T54" fmla="*/ 153 w 756"/>
              <a:gd name="T55" fmla="*/ 63 h 316"/>
              <a:gd name="T56" fmla="*/ 54 w 756"/>
              <a:gd name="T57" fmla="*/ 198 h 316"/>
              <a:gd name="T58" fmla="*/ 108 w 756"/>
              <a:gd name="T59" fmla="*/ 252 h 316"/>
              <a:gd name="T60" fmla="*/ 171 w 756"/>
              <a:gd name="T61" fmla="*/ 216 h 316"/>
              <a:gd name="T62" fmla="*/ 198 w 756"/>
              <a:gd name="T63" fmla="*/ 198 h 316"/>
              <a:gd name="T64" fmla="*/ 198 w 756"/>
              <a:gd name="T65" fmla="*/ 198 h 316"/>
              <a:gd name="T66" fmla="*/ 234 w 756"/>
              <a:gd name="T67" fmla="*/ 216 h 316"/>
              <a:gd name="T68" fmla="*/ 288 w 756"/>
              <a:gd name="T69" fmla="*/ 252 h 316"/>
              <a:gd name="T70" fmla="*/ 342 w 756"/>
              <a:gd name="T71" fmla="*/ 216 h 316"/>
              <a:gd name="T72" fmla="*/ 378 w 756"/>
              <a:gd name="T73" fmla="*/ 198 h 316"/>
              <a:gd name="T74" fmla="*/ 378 w 756"/>
              <a:gd name="T75" fmla="*/ 198 h 316"/>
              <a:gd name="T76" fmla="*/ 414 w 756"/>
              <a:gd name="T77" fmla="*/ 216 h 316"/>
              <a:gd name="T78" fmla="*/ 459 w 756"/>
              <a:gd name="T79" fmla="*/ 252 h 316"/>
              <a:gd name="T80" fmla="*/ 512 w 756"/>
              <a:gd name="T81" fmla="*/ 216 h 316"/>
              <a:gd name="T82" fmla="*/ 548 w 756"/>
              <a:gd name="T83" fmla="*/ 19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56" h="316">
                <a:moveTo>
                  <a:pt x="639" y="315"/>
                </a:moveTo>
                <a:lnTo>
                  <a:pt x="639" y="315"/>
                </a:lnTo>
                <a:cubicBezTo>
                  <a:pt x="603" y="315"/>
                  <a:pt x="567" y="297"/>
                  <a:pt x="548" y="279"/>
                </a:cubicBezTo>
                <a:cubicBezTo>
                  <a:pt x="531" y="297"/>
                  <a:pt x="495" y="315"/>
                  <a:pt x="459" y="315"/>
                </a:cubicBezTo>
                <a:cubicBezTo>
                  <a:pt x="432" y="315"/>
                  <a:pt x="396" y="297"/>
                  <a:pt x="378" y="279"/>
                </a:cubicBezTo>
                <a:cubicBezTo>
                  <a:pt x="351" y="297"/>
                  <a:pt x="324" y="315"/>
                  <a:pt x="288" y="315"/>
                </a:cubicBezTo>
                <a:cubicBezTo>
                  <a:pt x="252" y="315"/>
                  <a:pt x="225" y="297"/>
                  <a:pt x="198" y="279"/>
                </a:cubicBezTo>
                <a:cubicBezTo>
                  <a:pt x="180" y="306"/>
                  <a:pt x="144" y="315"/>
                  <a:pt x="108" y="315"/>
                </a:cubicBezTo>
                <a:cubicBezTo>
                  <a:pt x="45" y="306"/>
                  <a:pt x="0" y="252"/>
                  <a:pt x="0" y="189"/>
                </a:cubicBezTo>
                <a:cubicBezTo>
                  <a:pt x="0" y="180"/>
                  <a:pt x="0" y="180"/>
                  <a:pt x="0" y="180"/>
                </a:cubicBezTo>
                <a:cubicBezTo>
                  <a:pt x="99" y="27"/>
                  <a:pt x="99" y="27"/>
                  <a:pt x="99" y="27"/>
                </a:cubicBezTo>
                <a:cubicBezTo>
                  <a:pt x="108" y="18"/>
                  <a:pt x="126" y="0"/>
                  <a:pt x="153" y="0"/>
                </a:cubicBezTo>
                <a:cubicBezTo>
                  <a:pt x="603" y="0"/>
                  <a:pt x="603" y="0"/>
                  <a:pt x="603" y="0"/>
                </a:cubicBezTo>
                <a:lnTo>
                  <a:pt x="603" y="0"/>
                </a:lnTo>
                <a:cubicBezTo>
                  <a:pt x="620" y="0"/>
                  <a:pt x="639" y="9"/>
                  <a:pt x="656" y="27"/>
                </a:cubicBezTo>
                <a:cubicBezTo>
                  <a:pt x="755" y="180"/>
                  <a:pt x="755" y="180"/>
                  <a:pt x="755" y="180"/>
                </a:cubicBezTo>
                <a:cubicBezTo>
                  <a:pt x="755" y="198"/>
                  <a:pt x="755" y="198"/>
                  <a:pt x="755" y="198"/>
                </a:cubicBezTo>
                <a:cubicBezTo>
                  <a:pt x="755" y="261"/>
                  <a:pt x="710" y="315"/>
                  <a:pt x="647" y="315"/>
                </a:cubicBezTo>
                <a:cubicBezTo>
                  <a:pt x="639" y="315"/>
                  <a:pt x="639" y="315"/>
                  <a:pt x="639" y="315"/>
                </a:cubicBezTo>
                <a:close/>
                <a:moveTo>
                  <a:pt x="548" y="198"/>
                </a:moveTo>
                <a:lnTo>
                  <a:pt x="548" y="198"/>
                </a:lnTo>
                <a:lnTo>
                  <a:pt x="548" y="198"/>
                </a:lnTo>
                <a:cubicBezTo>
                  <a:pt x="567" y="198"/>
                  <a:pt x="575" y="207"/>
                  <a:pt x="584" y="225"/>
                </a:cubicBezTo>
                <a:cubicBezTo>
                  <a:pt x="594" y="243"/>
                  <a:pt x="620" y="261"/>
                  <a:pt x="639" y="252"/>
                </a:cubicBezTo>
                <a:cubicBezTo>
                  <a:pt x="666" y="252"/>
                  <a:pt x="692" y="234"/>
                  <a:pt x="692" y="198"/>
                </a:cubicBezTo>
                <a:cubicBezTo>
                  <a:pt x="603" y="63"/>
                  <a:pt x="603" y="63"/>
                  <a:pt x="603" y="63"/>
                </a:cubicBezTo>
                <a:cubicBezTo>
                  <a:pt x="153" y="63"/>
                  <a:pt x="153" y="63"/>
                  <a:pt x="153" y="63"/>
                </a:cubicBezTo>
                <a:lnTo>
                  <a:pt x="153" y="63"/>
                </a:lnTo>
                <a:cubicBezTo>
                  <a:pt x="54" y="198"/>
                  <a:pt x="54" y="198"/>
                  <a:pt x="54" y="198"/>
                </a:cubicBezTo>
                <a:cubicBezTo>
                  <a:pt x="63" y="225"/>
                  <a:pt x="81" y="252"/>
                  <a:pt x="108" y="252"/>
                </a:cubicBezTo>
                <a:cubicBezTo>
                  <a:pt x="135" y="252"/>
                  <a:pt x="153" y="243"/>
                  <a:pt x="171" y="216"/>
                </a:cubicBezTo>
                <a:cubicBezTo>
                  <a:pt x="171" y="207"/>
                  <a:pt x="189" y="198"/>
                  <a:pt x="198" y="198"/>
                </a:cubicBezTo>
                <a:lnTo>
                  <a:pt x="198" y="198"/>
                </a:lnTo>
                <a:cubicBezTo>
                  <a:pt x="216" y="198"/>
                  <a:pt x="234" y="207"/>
                  <a:pt x="234" y="216"/>
                </a:cubicBezTo>
                <a:cubicBezTo>
                  <a:pt x="243" y="243"/>
                  <a:pt x="270" y="252"/>
                  <a:pt x="288" y="252"/>
                </a:cubicBezTo>
                <a:cubicBezTo>
                  <a:pt x="315" y="252"/>
                  <a:pt x="333" y="243"/>
                  <a:pt x="342" y="216"/>
                </a:cubicBezTo>
                <a:cubicBezTo>
                  <a:pt x="351" y="207"/>
                  <a:pt x="360" y="198"/>
                  <a:pt x="378" y="198"/>
                </a:cubicBezTo>
                <a:lnTo>
                  <a:pt x="378" y="198"/>
                </a:lnTo>
                <a:cubicBezTo>
                  <a:pt x="387" y="198"/>
                  <a:pt x="405" y="207"/>
                  <a:pt x="414" y="216"/>
                </a:cubicBezTo>
                <a:cubicBezTo>
                  <a:pt x="423" y="243"/>
                  <a:pt x="440" y="252"/>
                  <a:pt x="459" y="252"/>
                </a:cubicBezTo>
                <a:cubicBezTo>
                  <a:pt x="486" y="252"/>
                  <a:pt x="504" y="243"/>
                  <a:pt x="512" y="216"/>
                </a:cubicBezTo>
                <a:cubicBezTo>
                  <a:pt x="522" y="207"/>
                  <a:pt x="531" y="198"/>
                  <a:pt x="548" y="19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42">
            <a:extLst>
              <a:ext uri="{FF2B5EF4-FFF2-40B4-BE49-F238E27FC236}">
                <a16:creationId xmlns:a16="http://schemas.microsoft.com/office/drawing/2014/main" id="{05C41B66-3A60-EC48-948A-8F6BAC183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4038" y="6388675"/>
            <a:ext cx="214411" cy="47647"/>
          </a:xfrm>
          <a:custGeom>
            <a:avLst/>
            <a:gdLst>
              <a:gd name="T0" fmla="*/ 198 w 199"/>
              <a:gd name="T1" fmla="*/ 45 h 46"/>
              <a:gd name="T2" fmla="*/ 0 w 199"/>
              <a:gd name="T3" fmla="*/ 45 h 46"/>
              <a:gd name="T4" fmla="*/ 0 w 199"/>
              <a:gd name="T5" fmla="*/ 0 h 46"/>
              <a:gd name="T6" fmla="*/ 198 w 199"/>
              <a:gd name="T7" fmla="*/ 0 h 46"/>
              <a:gd name="T8" fmla="*/ 198 w 19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46">
                <a:moveTo>
                  <a:pt x="198" y="45"/>
                </a:moveTo>
                <a:lnTo>
                  <a:pt x="0" y="45"/>
                </a:lnTo>
                <a:lnTo>
                  <a:pt x="0" y="0"/>
                </a:lnTo>
                <a:lnTo>
                  <a:pt x="198" y="0"/>
                </a:lnTo>
                <a:lnTo>
                  <a:pt x="198" y="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43">
            <a:extLst>
              <a:ext uri="{FF2B5EF4-FFF2-40B4-BE49-F238E27FC236}">
                <a16:creationId xmlns:a16="http://schemas.microsoft.com/office/drawing/2014/main" id="{A5F6E372-2038-9445-A203-7B0EB22F3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7390" y="6250500"/>
            <a:ext cx="204884" cy="400236"/>
          </a:xfrm>
          <a:custGeom>
            <a:avLst/>
            <a:gdLst>
              <a:gd name="T0" fmla="*/ 80 w 189"/>
              <a:gd name="T1" fmla="*/ 0 h 369"/>
              <a:gd name="T2" fmla="*/ 80 w 189"/>
              <a:gd name="T3" fmla="*/ 0 h 369"/>
              <a:gd name="T4" fmla="*/ 0 w 189"/>
              <a:gd name="T5" fmla="*/ 0 h 369"/>
              <a:gd name="T6" fmla="*/ 0 w 189"/>
              <a:gd name="T7" fmla="*/ 44 h 369"/>
              <a:gd name="T8" fmla="*/ 53 w 189"/>
              <a:gd name="T9" fmla="*/ 44 h 369"/>
              <a:gd name="T10" fmla="*/ 72 w 189"/>
              <a:gd name="T11" fmla="*/ 54 h 369"/>
              <a:gd name="T12" fmla="*/ 143 w 189"/>
              <a:gd name="T13" fmla="*/ 143 h 369"/>
              <a:gd name="T14" fmla="*/ 143 w 189"/>
              <a:gd name="T15" fmla="*/ 323 h 369"/>
              <a:gd name="T16" fmla="*/ 27 w 189"/>
              <a:gd name="T17" fmla="*/ 323 h 369"/>
              <a:gd name="T18" fmla="*/ 36 w 189"/>
              <a:gd name="T19" fmla="*/ 341 h 369"/>
              <a:gd name="T20" fmla="*/ 27 w 189"/>
              <a:gd name="T21" fmla="*/ 368 h 369"/>
              <a:gd name="T22" fmla="*/ 143 w 189"/>
              <a:gd name="T23" fmla="*/ 368 h 369"/>
              <a:gd name="T24" fmla="*/ 188 w 189"/>
              <a:gd name="T25" fmla="*/ 323 h 369"/>
              <a:gd name="T26" fmla="*/ 188 w 189"/>
              <a:gd name="T27" fmla="*/ 126 h 369"/>
              <a:gd name="T28" fmla="*/ 188 w 189"/>
              <a:gd name="T29" fmla="*/ 116 h 369"/>
              <a:gd name="T30" fmla="*/ 99 w 189"/>
              <a:gd name="T31" fmla="*/ 8 h 369"/>
              <a:gd name="T32" fmla="*/ 80 w 189"/>
              <a:gd name="T33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69">
                <a:moveTo>
                  <a:pt x="80" y="0"/>
                </a:moveTo>
                <a:lnTo>
                  <a:pt x="80" y="0"/>
                </a:ln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63" y="44"/>
                  <a:pt x="72" y="54"/>
                  <a:pt x="72" y="54"/>
                </a:cubicBezTo>
                <a:cubicBezTo>
                  <a:pt x="143" y="143"/>
                  <a:pt x="143" y="143"/>
                  <a:pt x="143" y="143"/>
                </a:cubicBezTo>
                <a:cubicBezTo>
                  <a:pt x="143" y="323"/>
                  <a:pt x="143" y="323"/>
                  <a:pt x="143" y="323"/>
                </a:cubicBezTo>
                <a:cubicBezTo>
                  <a:pt x="27" y="323"/>
                  <a:pt x="27" y="323"/>
                  <a:pt x="27" y="323"/>
                </a:cubicBezTo>
                <a:cubicBezTo>
                  <a:pt x="36" y="332"/>
                  <a:pt x="36" y="332"/>
                  <a:pt x="36" y="341"/>
                </a:cubicBezTo>
                <a:cubicBezTo>
                  <a:pt x="36" y="350"/>
                  <a:pt x="27" y="359"/>
                  <a:pt x="27" y="368"/>
                </a:cubicBezTo>
                <a:cubicBezTo>
                  <a:pt x="143" y="368"/>
                  <a:pt x="143" y="368"/>
                  <a:pt x="143" y="368"/>
                </a:cubicBezTo>
                <a:cubicBezTo>
                  <a:pt x="171" y="368"/>
                  <a:pt x="188" y="350"/>
                  <a:pt x="188" y="323"/>
                </a:cubicBezTo>
                <a:cubicBezTo>
                  <a:pt x="188" y="126"/>
                  <a:pt x="188" y="126"/>
                  <a:pt x="188" y="126"/>
                </a:cubicBezTo>
                <a:cubicBezTo>
                  <a:pt x="188" y="126"/>
                  <a:pt x="188" y="126"/>
                  <a:pt x="188" y="116"/>
                </a:cubicBezTo>
                <a:cubicBezTo>
                  <a:pt x="99" y="8"/>
                  <a:pt x="99" y="8"/>
                  <a:pt x="99" y="8"/>
                </a:cubicBezTo>
                <a:cubicBezTo>
                  <a:pt x="89" y="8"/>
                  <a:pt x="80" y="0"/>
                  <a:pt x="8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44">
            <a:extLst>
              <a:ext uri="{FF2B5EF4-FFF2-40B4-BE49-F238E27FC236}">
                <a16:creationId xmlns:a16="http://schemas.microsoft.com/office/drawing/2014/main" id="{2170B882-22ED-0C4D-BA2B-9134D1C9F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3389" y="6588793"/>
            <a:ext cx="243002" cy="71472"/>
          </a:xfrm>
          <a:custGeom>
            <a:avLst/>
            <a:gdLst>
              <a:gd name="T0" fmla="*/ 216 w 226"/>
              <a:gd name="T1" fmla="*/ 0 h 64"/>
              <a:gd name="T2" fmla="*/ 216 w 226"/>
              <a:gd name="T3" fmla="*/ 0 h 64"/>
              <a:gd name="T4" fmla="*/ 0 w 226"/>
              <a:gd name="T5" fmla="*/ 0 h 64"/>
              <a:gd name="T6" fmla="*/ 9 w 226"/>
              <a:gd name="T7" fmla="*/ 27 h 64"/>
              <a:gd name="T8" fmla="*/ 0 w 226"/>
              <a:gd name="T9" fmla="*/ 63 h 64"/>
              <a:gd name="T10" fmla="*/ 225 w 226"/>
              <a:gd name="T11" fmla="*/ 63 h 64"/>
              <a:gd name="T12" fmla="*/ 216 w 226"/>
              <a:gd name="T13" fmla="*/ 27 h 64"/>
              <a:gd name="T14" fmla="*/ 216 w 226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64">
                <a:moveTo>
                  <a:pt x="216" y="0"/>
                </a:moveTo>
                <a:lnTo>
                  <a:pt x="216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0" y="54"/>
                  <a:pt x="0" y="63"/>
                </a:cubicBezTo>
                <a:cubicBezTo>
                  <a:pt x="225" y="63"/>
                  <a:pt x="225" y="63"/>
                  <a:pt x="225" y="63"/>
                </a:cubicBezTo>
                <a:cubicBezTo>
                  <a:pt x="216" y="54"/>
                  <a:pt x="216" y="36"/>
                  <a:pt x="216" y="27"/>
                </a:cubicBezTo>
                <a:cubicBezTo>
                  <a:pt x="216" y="18"/>
                  <a:pt x="216" y="9"/>
                  <a:pt x="21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45">
            <a:extLst>
              <a:ext uri="{FF2B5EF4-FFF2-40B4-BE49-F238E27FC236}">
                <a16:creationId xmlns:a16="http://schemas.microsoft.com/office/drawing/2014/main" id="{D38D90A3-F9D2-BE4A-B63F-8426F4E16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3214" y="6131381"/>
            <a:ext cx="624176" cy="438353"/>
          </a:xfrm>
          <a:custGeom>
            <a:avLst/>
            <a:gdLst>
              <a:gd name="T0" fmla="*/ 549 w 577"/>
              <a:gd name="T1" fmla="*/ 395 h 405"/>
              <a:gd name="T2" fmla="*/ 549 w 577"/>
              <a:gd name="T3" fmla="*/ 395 h 405"/>
              <a:gd name="T4" fmla="*/ 576 w 577"/>
              <a:gd name="T5" fmla="*/ 395 h 405"/>
              <a:gd name="T6" fmla="*/ 576 w 577"/>
              <a:gd name="T7" fmla="*/ 152 h 405"/>
              <a:gd name="T8" fmla="*/ 576 w 577"/>
              <a:gd name="T9" fmla="*/ 108 h 405"/>
              <a:gd name="T10" fmla="*/ 576 w 577"/>
              <a:gd name="T11" fmla="*/ 54 h 405"/>
              <a:gd name="T12" fmla="*/ 521 w 577"/>
              <a:gd name="T13" fmla="*/ 0 h 405"/>
              <a:gd name="T14" fmla="*/ 27 w 577"/>
              <a:gd name="T15" fmla="*/ 0 h 405"/>
              <a:gd name="T16" fmla="*/ 0 w 577"/>
              <a:gd name="T17" fmla="*/ 27 h 405"/>
              <a:gd name="T18" fmla="*/ 27 w 577"/>
              <a:gd name="T19" fmla="*/ 54 h 405"/>
              <a:gd name="T20" fmla="*/ 513 w 577"/>
              <a:gd name="T21" fmla="*/ 54 h 405"/>
              <a:gd name="T22" fmla="*/ 513 w 577"/>
              <a:gd name="T23" fmla="*/ 404 h 405"/>
              <a:gd name="T24" fmla="*/ 549 w 577"/>
              <a:gd name="T25" fmla="*/ 395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7" h="405">
                <a:moveTo>
                  <a:pt x="549" y="395"/>
                </a:moveTo>
                <a:lnTo>
                  <a:pt x="549" y="395"/>
                </a:lnTo>
                <a:cubicBezTo>
                  <a:pt x="557" y="395"/>
                  <a:pt x="567" y="395"/>
                  <a:pt x="576" y="395"/>
                </a:cubicBezTo>
                <a:cubicBezTo>
                  <a:pt x="576" y="152"/>
                  <a:pt x="576" y="152"/>
                  <a:pt x="576" y="152"/>
                </a:cubicBezTo>
                <a:cubicBezTo>
                  <a:pt x="576" y="108"/>
                  <a:pt x="576" y="108"/>
                  <a:pt x="576" y="108"/>
                </a:cubicBezTo>
                <a:cubicBezTo>
                  <a:pt x="576" y="54"/>
                  <a:pt x="576" y="54"/>
                  <a:pt x="576" y="54"/>
                </a:cubicBezTo>
                <a:cubicBezTo>
                  <a:pt x="576" y="18"/>
                  <a:pt x="549" y="0"/>
                  <a:pt x="5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54"/>
                  <a:pt x="27" y="54"/>
                </a:cubicBezTo>
                <a:cubicBezTo>
                  <a:pt x="513" y="54"/>
                  <a:pt x="513" y="54"/>
                  <a:pt x="513" y="54"/>
                </a:cubicBezTo>
                <a:cubicBezTo>
                  <a:pt x="513" y="404"/>
                  <a:pt x="513" y="404"/>
                  <a:pt x="513" y="404"/>
                </a:cubicBezTo>
                <a:cubicBezTo>
                  <a:pt x="521" y="395"/>
                  <a:pt x="540" y="395"/>
                  <a:pt x="549" y="39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46">
            <a:extLst>
              <a:ext uri="{FF2B5EF4-FFF2-40B4-BE49-F238E27FC236}">
                <a16:creationId xmlns:a16="http://schemas.microsoft.com/office/drawing/2014/main" id="{6F9FBB27-9EC0-6E45-8FAB-D8A6DA756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9920" y="6364853"/>
            <a:ext cx="128646" cy="290646"/>
          </a:xfrm>
          <a:custGeom>
            <a:avLst/>
            <a:gdLst>
              <a:gd name="T0" fmla="*/ 117 w 118"/>
              <a:gd name="T1" fmla="*/ 206 h 270"/>
              <a:gd name="T2" fmla="*/ 117 w 118"/>
              <a:gd name="T3" fmla="*/ 206 h 270"/>
              <a:gd name="T4" fmla="*/ 63 w 118"/>
              <a:gd name="T5" fmla="*/ 206 h 270"/>
              <a:gd name="T6" fmla="*/ 63 w 118"/>
              <a:gd name="T7" fmla="*/ 0 h 270"/>
              <a:gd name="T8" fmla="*/ 0 w 118"/>
              <a:gd name="T9" fmla="*/ 0 h 270"/>
              <a:gd name="T10" fmla="*/ 0 w 118"/>
              <a:gd name="T11" fmla="*/ 215 h 270"/>
              <a:gd name="T12" fmla="*/ 9 w 118"/>
              <a:gd name="T13" fmla="*/ 242 h 270"/>
              <a:gd name="T14" fmla="*/ 54 w 118"/>
              <a:gd name="T15" fmla="*/ 269 h 270"/>
              <a:gd name="T16" fmla="*/ 54 w 118"/>
              <a:gd name="T17" fmla="*/ 269 h 270"/>
              <a:gd name="T18" fmla="*/ 117 w 118"/>
              <a:gd name="T19" fmla="*/ 269 h 270"/>
              <a:gd name="T20" fmla="*/ 108 w 118"/>
              <a:gd name="T21" fmla="*/ 233 h 270"/>
              <a:gd name="T22" fmla="*/ 117 w 118"/>
              <a:gd name="T23" fmla="*/ 206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70">
                <a:moveTo>
                  <a:pt x="117" y="206"/>
                </a:moveTo>
                <a:lnTo>
                  <a:pt x="117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24"/>
                  <a:pt x="9" y="233"/>
                  <a:pt x="9" y="242"/>
                </a:cubicBezTo>
                <a:cubicBezTo>
                  <a:pt x="27" y="260"/>
                  <a:pt x="36" y="269"/>
                  <a:pt x="54" y="269"/>
                </a:cubicBezTo>
                <a:lnTo>
                  <a:pt x="54" y="269"/>
                </a:lnTo>
                <a:cubicBezTo>
                  <a:pt x="117" y="269"/>
                  <a:pt x="117" y="269"/>
                  <a:pt x="117" y="269"/>
                </a:cubicBezTo>
                <a:cubicBezTo>
                  <a:pt x="108" y="260"/>
                  <a:pt x="108" y="242"/>
                  <a:pt x="108" y="233"/>
                </a:cubicBezTo>
                <a:cubicBezTo>
                  <a:pt x="108" y="224"/>
                  <a:pt x="108" y="215"/>
                  <a:pt x="117" y="20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47">
            <a:extLst>
              <a:ext uri="{FF2B5EF4-FFF2-40B4-BE49-F238E27FC236}">
                <a16:creationId xmlns:a16="http://schemas.microsoft.com/office/drawing/2014/main" id="{E57A5B41-02B4-C34E-8800-75304C0A1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8273" y="6531617"/>
            <a:ext cx="176293" cy="176296"/>
          </a:xfrm>
          <a:custGeom>
            <a:avLst/>
            <a:gdLst>
              <a:gd name="T0" fmla="*/ 81 w 162"/>
              <a:gd name="T1" fmla="*/ 162 h 163"/>
              <a:gd name="T2" fmla="*/ 81 w 162"/>
              <a:gd name="T3" fmla="*/ 162 h 163"/>
              <a:gd name="T4" fmla="*/ 0 w 162"/>
              <a:gd name="T5" fmla="*/ 81 h 163"/>
              <a:gd name="T6" fmla="*/ 81 w 162"/>
              <a:gd name="T7" fmla="*/ 0 h 163"/>
              <a:gd name="T8" fmla="*/ 161 w 162"/>
              <a:gd name="T9" fmla="*/ 81 h 163"/>
              <a:gd name="T10" fmla="*/ 81 w 162"/>
              <a:gd name="T11" fmla="*/ 162 h 163"/>
              <a:gd name="T12" fmla="*/ 81 w 162"/>
              <a:gd name="T13" fmla="*/ 46 h 163"/>
              <a:gd name="T14" fmla="*/ 81 w 162"/>
              <a:gd name="T15" fmla="*/ 46 h 163"/>
              <a:gd name="T16" fmla="*/ 45 w 162"/>
              <a:gd name="T17" fmla="*/ 81 h 163"/>
              <a:gd name="T18" fmla="*/ 81 w 162"/>
              <a:gd name="T19" fmla="*/ 117 h 163"/>
              <a:gd name="T20" fmla="*/ 116 w 162"/>
              <a:gd name="T21" fmla="*/ 81 h 163"/>
              <a:gd name="T22" fmla="*/ 81 w 162"/>
              <a:gd name="T23" fmla="*/ 4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63">
                <a:moveTo>
                  <a:pt x="81" y="162"/>
                </a:moveTo>
                <a:lnTo>
                  <a:pt x="81" y="162"/>
                </a:ln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5" y="0"/>
                  <a:pt x="161" y="36"/>
                  <a:pt x="161" y="81"/>
                </a:cubicBezTo>
                <a:cubicBezTo>
                  <a:pt x="161" y="126"/>
                  <a:pt x="125" y="162"/>
                  <a:pt x="81" y="162"/>
                </a:cubicBezTo>
                <a:close/>
                <a:moveTo>
                  <a:pt x="81" y="46"/>
                </a:moveTo>
                <a:lnTo>
                  <a:pt x="81" y="46"/>
                </a:lnTo>
                <a:cubicBezTo>
                  <a:pt x="63" y="46"/>
                  <a:pt x="45" y="63"/>
                  <a:pt x="45" y="81"/>
                </a:cubicBezTo>
                <a:cubicBezTo>
                  <a:pt x="45" y="99"/>
                  <a:pt x="63" y="117"/>
                  <a:pt x="81" y="117"/>
                </a:cubicBezTo>
                <a:cubicBezTo>
                  <a:pt x="99" y="117"/>
                  <a:pt x="116" y="99"/>
                  <a:pt x="116" y="81"/>
                </a:cubicBezTo>
                <a:cubicBezTo>
                  <a:pt x="116" y="63"/>
                  <a:pt x="99" y="46"/>
                  <a:pt x="81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48">
            <a:extLst>
              <a:ext uri="{FF2B5EF4-FFF2-40B4-BE49-F238E27FC236}">
                <a16:creationId xmlns:a16="http://schemas.microsoft.com/office/drawing/2014/main" id="{D4E80E94-6DE4-6F48-AE60-E14937D2E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0448" y="6531617"/>
            <a:ext cx="176296" cy="176296"/>
          </a:xfrm>
          <a:custGeom>
            <a:avLst/>
            <a:gdLst>
              <a:gd name="T0" fmla="*/ 81 w 163"/>
              <a:gd name="T1" fmla="*/ 162 h 163"/>
              <a:gd name="T2" fmla="*/ 81 w 163"/>
              <a:gd name="T3" fmla="*/ 162 h 163"/>
              <a:gd name="T4" fmla="*/ 0 w 163"/>
              <a:gd name="T5" fmla="*/ 81 h 163"/>
              <a:gd name="T6" fmla="*/ 81 w 163"/>
              <a:gd name="T7" fmla="*/ 0 h 163"/>
              <a:gd name="T8" fmla="*/ 162 w 163"/>
              <a:gd name="T9" fmla="*/ 81 h 163"/>
              <a:gd name="T10" fmla="*/ 81 w 163"/>
              <a:gd name="T11" fmla="*/ 162 h 163"/>
              <a:gd name="T12" fmla="*/ 81 w 163"/>
              <a:gd name="T13" fmla="*/ 46 h 163"/>
              <a:gd name="T14" fmla="*/ 81 w 163"/>
              <a:gd name="T15" fmla="*/ 46 h 163"/>
              <a:gd name="T16" fmla="*/ 45 w 163"/>
              <a:gd name="T17" fmla="*/ 81 h 163"/>
              <a:gd name="T18" fmla="*/ 81 w 163"/>
              <a:gd name="T19" fmla="*/ 117 h 163"/>
              <a:gd name="T20" fmla="*/ 117 w 163"/>
              <a:gd name="T21" fmla="*/ 81 h 163"/>
              <a:gd name="T22" fmla="*/ 81 w 163"/>
              <a:gd name="T23" fmla="*/ 4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63">
                <a:moveTo>
                  <a:pt x="81" y="162"/>
                </a:moveTo>
                <a:lnTo>
                  <a:pt x="81" y="162"/>
                </a:ln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2"/>
                  <a:pt x="81" y="162"/>
                </a:cubicBezTo>
                <a:close/>
                <a:moveTo>
                  <a:pt x="81" y="46"/>
                </a:moveTo>
                <a:lnTo>
                  <a:pt x="81" y="46"/>
                </a:lnTo>
                <a:cubicBezTo>
                  <a:pt x="63" y="46"/>
                  <a:pt x="45" y="63"/>
                  <a:pt x="45" y="81"/>
                </a:cubicBezTo>
                <a:cubicBezTo>
                  <a:pt x="45" y="99"/>
                  <a:pt x="63" y="117"/>
                  <a:pt x="81" y="117"/>
                </a:cubicBezTo>
                <a:cubicBezTo>
                  <a:pt x="99" y="117"/>
                  <a:pt x="117" y="99"/>
                  <a:pt x="117" y="81"/>
                </a:cubicBezTo>
                <a:cubicBezTo>
                  <a:pt x="117" y="63"/>
                  <a:pt x="99" y="46"/>
                  <a:pt x="81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9">
            <a:extLst>
              <a:ext uri="{FF2B5EF4-FFF2-40B4-BE49-F238E27FC236}">
                <a16:creationId xmlns:a16="http://schemas.microsoft.com/office/drawing/2014/main" id="{08C27FDF-81F6-C44A-B36E-4CE6A7639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2273" y="6240971"/>
            <a:ext cx="252528" cy="57177"/>
          </a:xfrm>
          <a:custGeom>
            <a:avLst/>
            <a:gdLst>
              <a:gd name="T0" fmla="*/ 207 w 235"/>
              <a:gd name="T1" fmla="*/ 53 h 54"/>
              <a:gd name="T2" fmla="*/ 207 w 235"/>
              <a:gd name="T3" fmla="*/ 53 h 54"/>
              <a:gd name="T4" fmla="*/ 27 w 235"/>
              <a:gd name="T5" fmla="*/ 53 h 54"/>
              <a:gd name="T6" fmla="*/ 0 w 235"/>
              <a:gd name="T7" fmla="*/ 27 h 54"/>
              <a:gd name="T8" fmla="*/ 0 w 235"/>
              <a:gd name="T9" fmla="*/ 27 h 54"/>
              <a:gd name="T10" fmla="*/ 27 w 235"/>
              <a:gd name="T11" fmla="*/ 0 h 54"/>
              <a:gd name="T12" fmla="*/ 207 w 235"/>
              <a:gd name="T13" fmla="*/ 0 h 54"/>
              <a:gd name="T14" fmla="*/ 234 w 235"/>
              <a:gd name="T15" fmla="*/ 27 h 54"/>
              <a:gd name="T16" fmla="*/ 234 w 235"/>
              <a:gd name="T17" fmla="*/ 27 h 54"/>
              <a:gd name="T18" fmla="*/ 207 w 235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54">
                <a:moveTo>
                  <a:pt x="207" y="53"/>
                </a:moveTo>
                <a:lnTo>
                  <a:pt x="207" y="53"/>
                </a:lnTo>
                <a:cubicBezTo>
                  <a:pt x="27" y="53"/>
                  <a:pt x="27" y="53"/>
                  <a:pt x="27" y="53"/>
                </a:cubicBezTo>
                <a:cubicBezTo>
                  <a:pt x="9" y="53"/>
                  <a:pt x="0" y="45"/>
                  <a:pt x="0" y="27"/>
                </a:cubicBezTo>
                <a:lnTo>
                  <a:pt x="0" y="27"/>
                </a:lnTo>
                <a:cubicBezTo>
                  <a:pt x="0" y="17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25" y="0"/>
                  <a:pt x="234" y="17"/>
                  <a:pt x="234" y="27"/>
                </a:cubicBezTo>
                <a:lnTo>
                  <a:pt x="234" y="27"/>
                </a:lnTo>
                <a:cubicBezTo>
                  <a:pt x="234" y="45"/>
                  <a:pt x="225" y="53"/>
                  <a:pt x="207" y="5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50">
            <a:extLst>
              <a:ext uri="{FF2B5EF4-FFF2-40B4-BE49-F238E27FC236}">
                <a16:creationId xmlns:a16="http://schemas.microsoft.com/office/drawing/2014/main" id="{5C953F0D-10F7-3841-A3A2-036E12AA4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0390" y="6336265"/>
            <a:ext cx="138175" cy="52410"/>
          </a:xfrm>
          <a:custGeom>
            <a:avLst/>
            <a:gdLst>
              <a:gd name="T0" fmla="*/ 99 w 127"/>
              <a:gd name="T1" fmla="*/ 46 h 47"/>
              <a:gd name="T2" fmla="*/ 99 w 127"/>
              <a:gd name="T3" fmla="*/ 46 h 47"/>
              <a:gd name="T4" fmla="*/ 27 w 127"/>
              <a:gd name="T5" fmla="*/ 46 h 47"/>
              <a:gd name="T6" fmla="*/ 0 w 127"/>
              <a:gd name="T7" fmla="*/ 28 h 47"/>
              <a:gd name="T8" fmla="*/ 0 w 127"/>
              <a:gd name="T9" fmla="*/ 28 h 47"/>
              <a:gd name="T10" fmla="*/ 27 w 127"/>
              <a:gd name="T11" fmla="*/ 0 h 47"/>
              <a:gd name="T12" fmla="*/ 99 w 127"/>
              <a:gd name="T13" fmla="*/ 0 h 47"/>
              <a:gd name="T14" fmla="*/ 117 w 127"/>
              <a:gd name="T15" fmla="*/ 28 h 47"/>
              <a:gd name="T16" fmla="*/ 117 w 127"/>
              <a:gd name="T17" fmla="*/ 28 h 47"/>
              <a:gd name="T18" fmla="*/ 99 w 127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47">
                <a:moveTo>
                  <a:pt x="99" y="46"/>
                </a:moveTo>
                <a:lnTo>
                  <a:pt x="99" y="46"/>
                </a:lnTo>
                <a:cubicBezTo>
                  <a:pt x="27" y="46"/>
                  <a:pt x="27" y="46"/>
                  <a:pt x="27" y="46"/>
                </a:cubicBezTo>
                <a:cubicBezTo>
                  <a:pt x="9" y="46"/>
                  <a:pt x="0" y="36"/>
                  <a:pt x="0" y="28"/>
                </a:cubicBezTo>
                <a:lnTo>
                  <a:pt x="0" y="28"/>
                </a:lnTo>
                <a:cubicBezTo>
                  <a:pt x="0" y="10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26" y="19"/>
                  <a:pt x="117" y="28"/>
                </a:cubicBezTo>
                <a:lnTo>
                  <a:pt x="117" y="28"/>
                </a:lnTo>
                <a:cubicBezTo>
                  <a:pt x="117" y="36"/>
                  <a:pt x="108" y="46"/>
                  <a:pt x="99" y="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CuadroTexto 540">
            <a:extLst>
              <a:ext uri="{FF2B5EF4-FFF2-40B4-BE49-F238E27FC236}">
                <a16:creationId xmlns:a16="http://schemas.microsoft.com/office/drawing/2014/main" id="{919A6C21-59BD-274D-A650-B341D4D46C44}"/>
              </a:ext>
            </a:extLst>
          </p:cNvPr>
          <p:cNvSpPr txBox="1"/>
          <p:nvPr/>
        </p:nvSpPr>
        <p:spPr>
          <a:xfrm>
            <a:off x="12973850" y="4060986"/>
            <a:ext cx="587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42" name="CuadroTexto 541">
            <a:extLst>
              <a:ext uri="{FF2B5EF4-FFF2-40B4-BE49-F238E27FC236}">
                <a16:creationId xmlns:a16="http://schemas.microsoft.com/office/drawing/2014/main" id="{B12D8718-27B3-9542-AA40-4E31E5EC0AF8}"/>
              </a:ext>
            </a:extLst>
          </p:cNvPr>
          <p:cNvSpPr txBox="1"/>
          <p:nvPr/>
        </p:nvSpPr>
        <p:spPr>
          <a:xfrm>
            <a:off x="12979203" y="5927371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43" name="CuadroTexto 542">
            <a:extLst>
              <a:ext uri="{FF2B5EF4-FFF2-40B4-BE49-F238E27FC236}">
                <a16:creationId xmlns:a16="http://schemas.microsoft.com/office/drawing/2014/main" id="{444E1AC0-1D23-F449-8B8E-27D847F33ADA}"/>
              </a:ext>
            </a:extLst>
          </p:cNvPr>
          <p:cNvSpPr txBox="1"/>
          <p:nvPr/>
        </p:nvSpPr>
        <p:spPr>
          <a:xfrm>
            <a:off x="12987912" y="8398021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44" name="CuadroTexto 543">
            <a:extLst>
              <a:ext uri="{FF2B5EF4-FFF2-40B4-BE49-F238E27FC236}">
                <a16:creationId xmlns:a16="http://schemas.microsoft.com/office/drawing/2014/main" id="{5FCB62AE-002C-2D42-B748-318D37DCE2D3}"/>
              </a:ext>
            </a:extLst>
          </p:cNvPr>
          <p:cNvSpPr txBox="1"/>
          <p:nvPr/>
        </p:nvSpPr>
        <p:spPr>
          <a:xfrm>
            <a:off x="12970495" y="10287781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545" name="Group 54">
            <a:extLst>
              <a:ext uri="{FF2B5EF4-FFF2-40B4-BE49-F238E27FC236}">
                <a16:creationId xmlns:a16="http://schemas.microsoft.com/office/drawing/2014/main" id="{546FF0EF-7E72-594C-AD85-7F60B52334CB}"/>
              </a:ext>
            </a:extLst>
          </p:cNvPr>
          <p:cNvGrpSpPr/>
          <p:nvPr/>
        </p:nvGrpSpPr>
        <p:grpSpPr>
          <a:xfrm>
            <a:off x="18928127" y="3963903"/>
            <a:ext cx="2785688" cy="1114009"/>
            <a:chOff x="5517310" y="11247706"/>
            <a:chExt cx="3676939" cy="1114009"/>
          </a:xfrm>
        </p:grpSpPr>
        <p:sp>
          <p:nvSpPr>
            <p:cNvPr id="546" name="CuadroTexto 395">
              <a:extLst>
                <a:ext uri="{FF2B5EF4-FFF2-40B4-BE49-F238E27FC236}">
                  <a16:creationId xmlns:a16="http://schemas.microsoft.com/office/drawing/2014/main" id="{D3FB907F-50D6-E74B-B5AC-98028F7C5E5A}"/>
                </a:ext>
              </a:extLst>
            </p:cNvPr>
            <p:cNvSpPr txBox="1"/>
            <p:nvPr/>
          </p:nvSpPr>
          <p:spPr>
            <a:xfrm>
              <a:off x="5545879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47" name="Rectangle 56">
              <a:extLst>
                <a:ext uri="{FF2B5EF4-FFF2-40B4-BE49-F238E27FC236}">
                  <a16:creationId xmlns:a16="http://schemas.microsoft.com/office/drawing/2014/main" id="{E33DBBC3-6E70-D545-ADB4-A1A8922AE24D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8" name="Group 54">
            <a:extLst>
              <a:ext uri="{FF2B5EF4-FFF2-40B4-BE49-F238E27FC236}">
                <a16:creationId xmlns:a16="http://schemas.microsoft.com/office/drawing/2014/main" id="{0B489CEA-0FFE-2B41-AD54-45B6B1C11DF8}"/>
              </a:ext>
            </a:extLst>
          </p:cNvPr>
          <p:cNvGrpSpPr/>
          <p:nvPr/>
        </p:nvGrpSpPr>
        <p:grpSpPr>
          <a:xfrm>
            <a:off x="18926974" y="5831670"/>
            <a:ext cx="2785688" cy="1114009"/>
            <a:chOff x="5517310" y="11247706"/>
            <a:chExt cx="3676939" cy="1114009"/>
          </a:xfrm>
        </p:grpSpPr>
        <p:sp>
          <p:nvSpPr>
            <p:cNvPr id="549" name="CuadroTexto 395">
              <a:extLst>
                <a:ext uri="{FF2B5EF4-FFF2-40B4-BE49-F238E27FC236}">
                  <a16:creationId xmlns:a16="http://schemas.microsoft.com/office/drawing/2014/main" id="{311C1172-518F-D440-BC9E-A6D2B7136562}"/>
                </a:ext>
              </a:extLst>
            </p:cNvPr>
            <p:cNvSpPr txBox="1"/>
            <p:nvPr/>
          </p:nvSpPr>
          <p:spPr>
            <a:xfrm>
              <a:off x="5545879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50" name="Rectangle 56">
              <a:extLst>
                <a:ext uri="{FF2B5EF4-FFF2-40B4-BE49-F238E27FC236}">
                  <a16:creationId xmlns:a16="http://schemas.microsoft.com/office/drawing/2014/main" id="{46F1DF6F-2E1F-7E40-9179-3E46F7F56241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1" name="Group 54">
            <a:extLst>
              <a:ext uri="{FF2B5EF4-FFF2-40B4-BE49-F238E27FC236}">
                <a16:creationId xmlns:a16="http://schemas.microsoft.com/office/drawing/2014/main" id="{B1EC6927-BA5C-484F-A62D-3F6CAFD30E74}"/>
              </a:ext>
            </a:extLst>
          </p:cNvPr>
          <p:cNvGrpSpPr/>
          <p:nvPr/>
        </p:nvGrpSpPr>
        <p:grpSpPr>
          <a:xfrm>
            <a:off x="18932271" y="8302681"/>
            <a:ext cx="2785688" cy="1114009"/>
            <a:chOff x="5517310" y="11247706"/>
            <a:chExt cx="3676939" cy="1114009"/>
          </a:xfrm>
        </p:grpSpPr>
        <p:sp>
          <p:nvSpPr>
            <p:cNvPr id="552" name="CuadroTexto 395">
              <a:extLst>
                <a:ext uri="{FF2B5EF4-FFF2-40B4-BE49-F238E27FC236}">
                  <a16:creationId xmlns:a16="http://schemas.microsoft.com/office/drawing/2014/main" id="{7F9E66F3-8F8E-9A48-BF91-DF3045BBBD53}"/>
                </a:ext>
              </a:extLst>
            </p:cNvPr>
            <p:cNvSpPr txBox="1"/>
            <p:nvPr/>
          </p:nvSpPr>
          <p:spPr>
            <a:xfrm>
              <a:off x="5545879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53" name="Rectangle 56">
              <a:extLst>
                <a:ext uri="{FF2B5EF4-FFF2-40B4-BE49-F238E27FC236}">
                  <a16:creationId xmlns:a16="http://schemas.microsoft.com/office/drawing/2014/main" id="{970EB7EE-60B1-6548-A37C-BD47FA64333B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4" name="Group 54">
            <a:extLst>
              <a:ext uri="{FF2B5EF4-FFF2-40B4-BE49-F238E27FC236}">
                <a16:creationId xmlns:a16="http://schemas.microsoft.com/office/drawing/2014/main" id="{BB2FED02-DD3B-DF4F-A990-7D6919F27291}"/>
              </a:ext>
            </a:extLst>
          </p:cNvPr>
          <p:cNvGrpSpPr/>
          <p:nvPr/>
        </p:nvGrpSpPr>
        <p:grpSpPr>
          <a:xfrm>
            <a:off x="18931818" y="10167557"/>
            <a:ext cx="2785688" cy="1114009"/>
            <a:chOff x="5517310" y="11247706"/>
            <a:chExt cx="3676939" cy="1114009"/>
          </a:xfrm>
        </p:grpSpPr>
        <p:sp>
          <p:nvSpPr>
            <p:cNvPr id="555" name="CuadroTexto 395">
              <a:extLst>
                <a:ext uri="{FF2B5EF4-FFF2-40B4-BE49-F238E27FC236}">
                  <a16:creationId xmlns:a16="http://schemas.microsoft.com/office/drawing/2014/main" id="{8AFC2A35-72DF-0149-8AB7-79E67AB8D10C}"/>
                </a:ext>
              </a:extLst>
            </p:cNvPr>
            <p:cNvSpPr txBox="1"/>
            <p:nvPr/>
          </p:nvSpPr>
          <p:spPr>
            <a:xfrm>
              <a:off x="5545879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56" name="Rectangle 56">
              <a:extLst>
                <a:ext uri="{FF2B5EF4-FFF2-40B4-BE49-F238E27FC236}">
                  <a16:creationId xmlns:a16="http://schemas.microsoft.com/office/drawing/2014/main" id="{988D8AF1-1074-E24E-80F7-D7FE1CBEBC42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B2EE0677-8967-1647-B551-5D527EC588D4}"/>
              </a:ext>
            </a:extLst>
          </p:cNvPr>
          <p:cNvGrpSpPr/>
          <p:nvPr/>
        </p:nvGrpSpPr>
        <p:grpSpPr>
          <a:xfrm>
            <a:off x="2671809" y="429833"/>
            <a:ext cx="19041035" cy="2561450"/>
            <a:chOff x="2668308" y="861425"/>
            <a:chExt cx="19041035" cy="2561450"/>
          </a:xfrm>
        </p:grpSpPr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A0298777-3F7F-0344-BDCA-59F6976B95B2}"/>
                </a:ext>
              </a:extLst>
            </p:cNvPr>
            <p:cNvSpPr txBox="1"/>
            <p:nvPr/>
          </p:nvSpPr>
          <p:spPr>
            <a:xfrm>
              <a:off x="10384492" y="861425"/>
              <a:ext cx="36086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DFF4D4A0-67A5-E247-A7AA-5BF6D080215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7432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1">
            <a:extLst>
              <a:ext uri="{FF2B5EF4-FFF2-40B4-BE49-F238E27FC236}">
                <a16:creationId xmlns:a16="http://schemas.microsoft.com/office/drawing/2014/main" id="{A6336D60-A0F6-B049-BA1B-AEEA87DF0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197" y="1716775"/>
            <a:ext cx="6828804" cy="9875274"/>
          </a:xfrm>
          <a:custGeom>
            <a:avLst/>
            <a:gdLst>
              <a:gd name="T0" fmla="*/ 6103 w 6139"/>
              <a:gd name="T1" fmla="*/ 0 h 8876"/>
              <a:gd name="T2" fmla="*/ 6103 w 6139"/>
              <a:gd name="T3" fmla="*/ 0 h 8876"/>
              <a:gd name="T4" fmla="*/ 4443 w 6139"/>
              <a:gd name="T5" fmla="*/ 0 h 8876"/>
              <a:gd name="T6" fmla="*/ 0 w 6139"/>
              <a:gd name="T7" fmla="*/ 4442 h 8876"/>
              <a:gd name="T8" fmla="*/ 4443 w 6139"/>
              <a:gd name="T9" fmla="*/ 8875 h 8876"/>
              <a:gd name="T10" fmla="*/ 6138 w 6139"/>
              <a:gd name="T11" fmla="*/ 8875 h 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39" h="8876">
                <a:moveTo>
                  <a:pt x="6103" y="0"/>
                </a:moveTo>
                <a:lnTo>
                  <a:pt x="6103" y="0"/>
                </a:lnTo>
                <a:cubicBezTo>
                  <a:pt x="4443" y="0"/>
                  <a:pt x="4443" y="0"/>
                  <a:pt x="4443" y="0"/>
                </a:cubicBezTo>
                <a:cubicBezTo>
                  <a:pt x="1987" y="0"/>
                  <a:pt x="0" y="1987"/>
                  <a:pt x="0" y="4442"/>
                </a:cubicBezTo>
                <a:cubicBezTo>
                  <a:pt x="0" y="6888"/>
                  <a:pt x="1987" y="8875"/>
                  <a:pt x="4443" y="8875"/>
                </a:cubicBezTo>
                <a:cubicBezTo>
                  <a:pt x="6138" y="8875"/>
                  <a:pt x="6138" y="8875"/>
                  <a:pt x="6138" y="8875"/>
                </a:cubicBezTo>
              </a:path>
            </a:pathLst>
          </a:custGeom>
          <a:noFill/>
          <a:ln w="34925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2">
            <a:extLst>
              <a:ext uri="{FF2B5EF4-FFF2-40B4-BE49-F238E27FC236}">
                <a16:creationId xmlns:a16="http://schemas.microsoft.com/office/drawing/2014/main" id="{0BC319A6-10B9-FE4D-8AC0-265995DE6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484" y="1240916"/>
            <a:ext cx="10130376" cy="3821581"/>
          </a:xfrm>
          <a:custGeom>
            <a:avLst/>
            <a:gdLst>
              <a:gd name="T0" fmla="*/ 0 w 9106"/>
              <a:gd name="T1" fmla="*/ 3435 h 3436"/>
              <a:gd name="T2" fmla="*/ 698 w 9106"/>
              <a:gd name="T3" fmla="*/ 2243 h 3436"/>
              <a:gd name="T4" fmla="*/ 1890 w 9106"/>
              <a:gd name="T5" fmla="*/ 1634 h 3436"/>
              <a:gd name="T6" fmla="*/ 2623 w 9106"/>
              <a:gd name="T7" fmla="*/ 547 h 3436"/>
              <a:gd name="T8" fmla="*/ 2809 w 9106"/>
              <a:gd name="T9" fmla="*/ 71 h 3436"/>
              <a:gd name="T10" fmla="*/ 4575 w 9106"/>
              <a:gd name="T11" fmla="*/ 0 h 3436"/>
              <a:gd name="T12" fmla="*/ 4919 w 9106"/>
              <a:gd name="T13" fmla="*/ 503 h 3436"/>
              <a:gd name="T14" fmla="*/ 5608 w 9106"/>
              <a:gd name="T15" fmla="*/ 883 h 3436"/>
              <a:gd name="T16" fmla="*/ 5935 w 9106"/>
              <a:gd name="T17" fmla="*/ 1307 h 3436"/>
              <a:gd name="T18" fmla="*/ 6668 w 9106"/>
              <a:gd name="T19" fmla="*/ 1722 h 3436"/>
              <a:gd name="T20" fmla="*/ 6986 w 9106"/>
              <a:gd name="T21" fmla="*/ 2323 h 3436"/>
              <a:gd name="T22" fmla="*/ 7516 w 9106"/>
              <a:gd name="T23" fmla="*/ 2093 h 3436"/>
              <a:gd name="T24" fmla="*/ 8019 w 9106"/>
              <a:gd name="T25" fmla="*/ 2340 h 3436"/>
              <a:gd name="T26" fmla="*/ 8187 w 9106"/>
              <a:gd name="T27" fmla="*/ 2676 h 3436"/>
              <a:gd name="T28" fmla="*/ 8549 w 9106"/>
              <a:gd name="T29" fmla="*/ 2596 h 3436"/>
              <a:gd name="T30" fmla="*/ 9008 w 9106"/>
              <a:gd name="T31" fmla="*/ 3056 h 3436"/>
              <a:gd name="T32" fmla="*/ 9105 w 9106"/>
              <a:gd name="T33" fmla="*/ 3435 h 3436"/>
              <a:gd name="T34" fmla="*/ 0 w 9106"/>
              <a:gd name="T35" fmla="*/ 3435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106" h="3436">
                <a:moveTo>
                  <a:pt x="0" y="3435"/>
                </a:moveTo>
                <a:lnTo>
                  <a:pt x="698" y="2243"/>
                </a:lnTo>
                <a:lnTo>
                  <a:pt x="1890" y="1634"/>
                </a:lnTo>
                <a:lnTo>
                  <a:pt x="2623" y="547"/>
                </a:lnTo>
                <a:lnTo>
                  <a:pt x="2809" y="71"/>
                </a:lnTo>
                <a:lnTo>
                  <a:pt x="4575" y="0"/>
                </a:lnTo>
                <a:lnTo>
                  <a:pt x="4919" y="503"/>
                </a:lnTo>
                <a:lnTo>
                  <a:pt x="5608" y="883"/>
                </a:lnTo>
                <a:lnTo>
                  <a:pt x="5935" y="1307"/>
                </a:lnTo>
                <a:lnTo>
                  <a:pt x="6668" y="1722"/>
                </a:lnTo>
                <a:lnTo>
                  <a:pt x="6986" y="2323"/>
                </a:lnTo>
                <a:lnTo>
                  <a:pt x="7516" y="2093"/>
                </a:lnTo>
                <a:lnTo>
                  <a:pt x="8019" y="2340"/>
                </a:lnTo>
                <a:lnTo>
                  <a:pt x="8187" y="2676"/>
                </a:lnTo>
                <a:lnTo>
                  <a:pt x="8549" y="2596"/>
                </a:lnTo>
                <a:lnTo>
                  <a:pt x="9008" y="3056"/>
                </a:lnTo>
                <a:lnTo>
                  <a:pt x="9105" y="3435"/>
                </a:lnTo>
                <a:lnTo>
                  <a:pt x="0" y="34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3">
            <a:extLst>
              <a:ext uri="{FF2B5EF4-FFF2-40B4-BE49-F238E27FC236}">
                <a16:creationId xmlns:a16="http://schemas.microsoft.com/office/drawing/2014/main" id="{E2FBE872-D93D-E740-A2C9-0B438F7C4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919" y="5062497"/>
            <a:ext cx="10110753" cy="7025034"/>
          </a:xfrm>
          <a:custGeom>
            <a:avLst/>
            <a:gdLst>
              <a:gd name="T0" fmla="*/ 0 w 9088"/>
              <a:gd name="T1" fmla="*/ 0 h 6315"/>
              <a:gd name="T2" fmla="*/ 9087 w 9088"/>
              <a:gd name="T3" fmla="*/ 0 h 6315"/>
              <a:gd name="T4" fmla="*/ 8601 w 9088"/>
              <a:gd name="T5" fmla="*/ 1422 h 6315"/>
              <a:gd name="T6" fmla="*/ 7400 w 9088"/>
              <a:gd name="T7" fmla="*/ 2499 h 6315"/>
              <a:gd name="T8" fmla="*/ 7224 w 9088"/>
              <a:gd name="T9" fmla="*/ 3833 h 6315"/>
              <a:gd name="T10" fmla="*/ 6190 w 9088"/>
              <a:gd name="T11" fmla="*/ 5263 h 6315"/>
              <a:gd name="T12" fmla="*/ 5810 w 9088"/>
              <a:gd name="T13" fmla="*/ 4574 h 6315"/>
              <a:gd name="T14" fmla="*/ 5413 w 9088"/>
              <a:gd name="T15" fmla="*/ 5095 h 6315"/>
              <a:gd name="T16" fmla="*/ 4699 w 9088"/>
              <a:gd name="T17" fmla="*/ 5325 h 6315"/>
              <a:gd name="T18" fmla="*/ 3921 w 9088"/>
              <a:gd name="T19" fmla="*/ 6314 h 6315"/>
              <a:gd name="T20" fmla="*/ 2694 w 9088"/>
              <a:gd name="T21" fmla="*/ 4981 h 6315"/>
              <a:gd name="T22" fmla="*/ 1996 w 9088"/>
              <a:gd name="T23" fmla="*/ 2676 h 6315"/>
              <a:gd name="T24" fmla="*/ 909 w 9088"/>
              <a:gd name="T25" fmla="*/ 1705 h 6315"/>
              <a:gd name="T26" fmla="*/ 0 w 9088"/>
              <a:gd name="T27" fmla="*/ 0 h 6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088" h="6315">
                <a:moveTo>
                  <a:pt x="0" y="0"/>
                </a:moveTo>
                <a:lnTo>
                  <a:pt x="9087" y="0"/>
                </a:lnTo>
                <a:lnTo>
                  <a:pt x="8601" y="1422"/>
                </a:lnTo>
                <a:lnTo>
                  <a:pt x="7400" y="2499"/>
                </a:lnTo>
                <a:lnTo>
                  <a:pt x="7224" y="3833"/>
                </a:lnTo>
                <a:lnTo>
                  <a:pt x="6190" y="5263"/>
                </a:lnTo>
                <a:lnTo>
                  <a:pt x="5810" y="4574"/>
                </a:lnTo>
                <a:lnTo>
                  <a:pt x="5413" y="5095"/>
                </a:lnTo>
                <a:lnTo>
                  <a:pt x="4699" y="5325"/>
                </a:lnTo>
                <a:lnTo>
                  <a:pt x="3921" y="6314"/>
                </a:lnTo>
                <a:lnTo>
                  <a:pt x="2694" y="4981"/>
                </a:lnTo>
                <a:lnTo>
                  <a:pt x="1996" y="2676"/>
                </a:lnTo>
                <a:lnTo>
                  <a:pt x="909" y="1705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4">
            <a:extLst>
              <a:ext uri="{FF2B5EF4-FFF2-40B4-BE49-F238E27FC236}">
                <a16:creationId xmlns:a16="http://schemas.microsoft.com/office/drawing/2014/main" id="{AB2F77E5-9D69-544E-ADD3-9B214205E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960" y="2403580"/>
            <a:ext cx="9698670" cy="2673632"/>
          </a:xfrm>
          <a:custGeom>
            <a:avLst/>
            <a:gdLst>
              <a:gd name="T0" fmla="*/ 8717 w 8718"/>
              <a:gd name="T1" fmla="*/ 2402 h 2403"/>
              <a:gd name="T2" fmla="*/ 8151 w 8718"/>
              <a:gd name="T3" fmla="*/ 1996 h 2403"/>
              <a:gd name="T4" fmla="*/ 7516 w 8718"/>
              <a:gd name="T5" fmla="*/ 2190 h 2403"/>
              <a:gd name="T6" fmla="*/ 7003 w 8718"/>
              <a:gd name="T7" fmla="*/ 1731 h 2403"/>
              <a:gd name="T8" fmla="*/ 6464 w 8718"/>
              <a:gd name="T9" fmla="*/ 1563 h 2403"/>
              <a:gd name="T10" fmla="*/ 5802 w 8718"/>
              <a:gd name="T11" fmla="*/ 954 h 2403"/>
              <a:gd name="T12" fmla="*/ 5396 w 8718"/>
              <a:gd name="T13" fmla="*/ 1554 h 2403"/>
              <a:gd name="T14" fmla="*/ 4998 w 8718"/>
              <a:gd name="T15" fmla="*/ 945 h 2403"/>
              <a:gd name="T16" fmla="*/ 4574 w 8718"/>
              <a:gd name="T17" fmla="*/ 2226 h 2403"/>
              <a:gd name="T18" fmla="*/ 4346 w 8718"/>
              <a:gd name="T19" fmla="*/ 2049 h 2403"/>
              <a:gd name="T20" fmla="*/ 4019 w 8718"/>
              <a:gd name="T21" fmla="*/ 1660 h 2403"/>
              <a:gd name="T22" fmla="*/ 4028 w 8718"/>
              <a:gd name="T23" fmla="*/ 0 h 2403"/>
              <a:gd name="T24" fmla="*/ 3825 w 8718"/>
              <a:gd name="T25" fmla="*/ 539 h 2403"/>
              <a:gd name="T26" fmla="*/ 3745 w 8718"/>
              <a:gd name="T27" fmla="*/ 1546 h 2403"/>
              <a:gd name="T28" fmla="*/ 3374 w 8718"/>
              <a:gd name="T29" fmla="*/ 2164 h 2403"/>
              <a:gd name="T30" fmla="*/ 3251 w 8718"/>
              <a:gd name="T31" fmla="*/ 2190 h 2403"/>
              <a:gd name="T32" fmla="*/ 3091 w 8718"/>
              <a:gd name="T33" fmla="*/ 1608 h 2403"/>
              <a:gd name="T34" fmla="*/ 2906 w 8718"/>
              <a:gd name="T35" fmla="*/ 1554 h 2403"/>
              <a:gd name="T36" fmla="*/ 2783 w 8718"/>
              <a:gd name="T37" fmla="*/ 504 h 2403"/>
              <a:gd name="T38" fmla="*/ 2085 w 8718"/>
              <a:gd name="T39" fmla="*/ 1784 h 2403"/>
              <a:gd name="T40" fmla="*/ 1811 w 8718"/>
              <a:gd name="T41" fmla="*/ 1387 h 2403"/>
              <a:gd name="T42" fmla="*/ 1714 w 8718"/>
              <a:gd name="T43" fmla="*/ 1634 h 2403"/>
              <a:gd name="T44" fmla="*/ 1422 w 8718"/>
              <a:gd name="T45" fmla="*/ 1837 h 2403"/>
              <a:gd name="T46" fmla="*/ 1308 w 8718"/>
              <a:gd name="T47" fmla="*/ 2164 h 2403"/>
              <a:gd name="T48" fmla="*/ 1193 w 8718"/>
              <a:gd name="T49" fmla="*/ 1793 h 2403"/>
              <a:gd name="T50" fmla="*/ 804 w 8718"/>
              <a:gd name="T51" fmla="*/ 1899 h 2403"/>
              <a:gd name="T52" fmla="*/ 89 w 8718"/>
              <a:gd name="T53" fmla="*/ 2261 h 2403"/>
              <a:gd name="T54" fmla="*/ 0 w 8718"/>
              <a:gd name="T55" fmla="*/ 2402 h 2403"/>
              <a:gd name="T56" fmla="*/ 8717 w 8718"/>
              <a:gd name="T57" fmla="*/ 2402 h 2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718" h="2403">
                <a:moveTo>
                  <a:pt x="8717" y="2402"/>
                </a:moveTo>
                <a:lnTo>
                  <a:pt x="8151" y="1996"/>
                </a:lnTo>
                <a:lnTo>
                  <a:pt x="7516" y="2190"/>
                </a:lnTo>
                <a:lnTo>
                  <a:pt x="7003" y="1731"/>
                </a:lnTo>
                <a:lnTo>
                  <a:pt x="6464" y="1563"/>
                </a:lnTo>
                <a:lnTo>
                  <a:pt x="5802" y="954"/>
                </a:lnTo>
                <a:lnTo>
                  <a:pt x="5396" y="1554"/>
                </a:lnTo>
                <a:lnTo>
                  <a:pt x="4998" y="945"/>
                </a:lnTo>
                <a:lnTo>
                  <a:pt x="4574" y="2226"/>
                </a:lnTo>
                <a:lnTo>
                  <a:pt x="4346" y="2049"/>
                </a:lnTo>
                <a:lnTo>
                  <a:pt x="4019" y="1660"/>
                </a:lnTo>
                <a:lnTo>
                  <a:pt x="4028" y="0"/>
                </a:lnTo>
                <a:lnTo>
                  <a:pt x="3825" y="539"/>
                </a:lnTo>
                <a:lnTo>
                  <a:pt x="3745" y="1546"/>
                </a:lnTo>
                <a:lnTo>
                  <a:pt x="3374" y="2164"/>
                </a:lnTo>
                <a:lnTo>
                  <a:pt x="3251" y="2190"/>
                </a:lnTo>
                <a:lnTo>
                  <a:pt x="3091" y="1608"/>
                </a:lnTo>
                <a:lnTo>
                  <a:pt x="2906" y="1554"/>
                </a:lnTo>
                <a:lnTo>
                  <a:pt x="2783" y="504"/>
                </a:lnTo>
                <a:lnTo>
                  <a:pt x="2085" y="1784"/>
                </a:lnTo>
                <a:lnTo>
                  <a:pt x="1811" y="1387"/>
                </a:lnTo>
                <a:lnTo>
                  <a:pt x="1714" y="1634"/>
                </a:lnTo>
                <a:lnTo>
                  <a:pt x="1422" y="1837"/>
                </a:lnTo>
                <a:lnTo>
                  <a:pt x="1308" y="2164"/>
                </a:lnTo>
                <a:lnTo>
                  <a:pt x="1193" y="1793"/>
                </a:lnTo>
                <a:lnTo>
                  <a:pt x="804" y="1899"/>
                </a:lnTo>
                <a:lnTo>
                  <a:pt x="89" y="2261"/>
                </a:lnTo>
                <a:lnTo>
                  <a:pt x="0" y="2402"/>
                </a:lnTo>
                <a:lnTo>
                  <a:pt x="8717" y="240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B3B0A745-9B32-BA4C-A382-EFE42C8C4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165" y="5072308"/>
            <a:ext cx="9953769" cy="5494440"/>
          </a:xfrm>
          <a:custGeom>
            <a:avLst/>
            <a:gdLst>
              <a:gd name="T0" fmla="*/ 0 w 8947"/>
              <a:gd name="T1" fmla="*/ 0 h 4937"/>
              <a:gd name="T2" fmla="*/ 627 w 8947"/>
              <a:gd name="T3" fmla="*/ 583 h 4937"/>
              <a:gd name="T4" fmla="*/ 963 w 8947"/>
              <a:gd name="T5" fmla="*/ 583 h 4937"/>
              <a:gd name="T6" fmla="*/ 1184 w 8947"/>
              <a:gd name="T7" fmla="*/ 751 h 4937"/>
              <a:gd name="T8" fmla="*/ 2164 w 8947"/>
              <a:gd name="T9" fmla="*/ 751 h 4937"/>
              <a:gd name="T10" fmla="*/ 2164 w 8947"/>
              <a:gd name="T11" fmla="*/ 1572 h 4937"/>
              <a:gd name="T12" fmla="*/ 2482 w 8947"/>
              <a:gd name="T13" fmla="*/ 2287 h 4937"/>
              <a:gd name="T14" fmla="*/ 2703 w 8947"/>
              <a:gd name="T15" fmla="*/ 3161 h 4937"/>
              <a:gd name="T16" fmla="*/ 2641 w 8947"/>
              <a:gd name="T17" fmla="*/ 2269 h 4937"/>
              <a:gd name="T18" fmla="*/ 2509 w 8947"/>
              <a:gd name="T19" fmla="*/ 1652 h 4937"/>
              <a:gd name="T20" fmla="*/ 2703 w 8947"/>
              <a:gd name="T21" fmla="*/ 760 h 4937"/>
              <a:gd name="T22" fmla="*/ 2933 w 8947"/>
              <a:gd name="T23" fmla="*/ 1652 h 4937"/>
              <a:gd name="T24" fmla="*/ 4116 w 8947"/>
              <a:gd name="T25" fmla="*/ 2861 h 4937"/>
              <a:gd name="T26" fmla="*/ 4178 w 8947"/>
              <a:gd name="T27" fmla="*/ 3788 h 4937"/>
              <a:gd name="T28" fmla="*/ 4566 w 8947"/>
              <a:gd name="T29" fmla="*/ 4583 h 4937"/>
              <a:gd name="T30" fmla="*/ 4655 w 8947"/>
              <a:gd name="T31" fmla="*/ 3815 h 4937"/>
              <a:gd name="T32" fmla="*/ 5254 w 8947"/>
              <a:gd name="T33" fmla="*/ 2781 h 4937"/>
              <a:gd name="T34" fmla="*/ 5254 w 8947"/>
              <a:gd name="T35" fmla="*/ 2066 h 4937"/>
              <a:gd name="T36" fmla="*/ 5493 w 8947"/>
              <a:gd name="T37" fmla="*/ 1643 h 4937"/>
              <a:gd name="T38" fmla="*/ 5493 w 8947"/>
              <a:gd name="T39" fmla="*/ 1246 h 4937"/>
              <a:gd name="T40" fmla="*/ 5996 w 8947"/>
              <a:gd name="T41" fmla="*/ 1095 h 4937"/>
              <a:gd name="T42" fmla="*/ 6349 w 8947"/>
              <a:gd name="T43" fmla="*/ 1643 h 4937"/>
              <a:gd name="T44" fmla="*/ 6173 w 8947"/>
              <a:gd name="T45" fmla="*/ 2781 h 4937"/>
              <a:gd name="T46" fmla="*/ 6429 w 8947"/>
              <a:gd name="T47" fmla="*/ 3391 h 4937"/>
              <a:gd name="T48" fmla="*/ 6279 w 8947"/>
              <a:gd name="T49" fmla="*/ 4936 h 4937"/>
              <a:gd name="T50" fmla="*/ 7118 w 8947"/>
              <a:gd name="T51" fmla="*/ 3779 h 4937"/>
              <a:gd name="T52" fmla="*/ 7303 w 8947"/>
              <a:gd name="T53" fmla="*/ 2499 h 4937"/>
              <a:gd name="T54" fmla="*/ 8469 w 8947"/>
              <a:gd name="T55" fmla="*/ 1413 h 4937"/>
              <a:gd name="T56" fmla="*/ 8946 w 8947"/>
              <a:gd name="T57" fmla="*/ 0 h 4937"/>
              <a:gd name="T58" fmla="*/ 0 w 8947"/>
              <a:gd name="T59" fmla="*/ 0 h 4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947" h="4937">
                <a:moveTo>
                  <a:pt x="0" y="0"/>
                </a:moveTo>
                <a:lnTo>
                  <a:pt x="627" y="583"/>
                </a:lnTo>
                <a:lnTo>
                  <a:pt x="963" y="583"/>
                </a:lnTo>
                <a:lnTo>
                  <a:pt x="1184" y="751"/>
                </a:lnTo>
                <a:lnTo>
                  <a:pt x="2164" y="751"/>
                </a:lnTo>
                <a:lnTo>
                  <a:pt x="2164" y="1572"/>
                </a:lnTo>
                <a:lnTo>
                  <a:pt x="2482" y="2287"/>
                </a:lnTo>
                <a:lnTo>
                  <a:pt x="2703" y="3161"/>
                </a:lnTo>
                <a:lnTo>
                  <a:pt x="2641" y="2269"/>
                </a:lnTo>
                <a:lnTo>
                  <a:pt x="2509" y="1652"/>
                </a:lnTo>
                <a:lnTo>
                  <a:pt x="2703" y="760"/>
                </a:lnTo>
                <a:lnTo>
                  <a:pt x="2933" y="1652"/>
                </a:lnTo>
                <a:lnTo>
                  <a:pt x="4116" y="2861"/>
                </a:lnTo>
                <a:lnTo>
                  <a:pt x="4178" y="3788"/>
                </a:lnTo>
                <a:lnTo>
                  <a:pt x="4566" y="4583"/>
                </a:lnTo>
                <a:lnTo>
                  <a:pt x="4655" y="3815"/>
                </a:lnTo>
                <a:lnTo>
                  <a:pt x="5254" y="2781"/>
                </a:lnTo>
                <a:lnTo>
                  <a:pt x="5254" y="2066"/>
                </a:lnTo>
                <a:lnTo>
                  <a:pt x="5493" y="1643"/>
                </a:lnTo>
                <a:lnTo>
                  <a:pt x="5493" y="1246"/>
                </a:lnTo>
                <a:lnTo>
                  <a:pt x="5996" y="1095"/>
                </a:lnTo>
                <a:lnTo>
                  <a:pt x="6349" y="1643"/>
                </a:lnTo>
                <a:lnTo>
                  <a:pt x="6173" y="2781"/>
                </a:lnTo>
                <a:lnTo>
                  <a:pt x="6429" y="3391"/>
                </a:lnTo>
                <a:lnTo>
                  <a:pt x="6279" y="4936"/>
                </a:lnTo>
                <a:lnTo>
                  <a:pt x="7118" y="3779"/>
                </a:lnTo>
                <a:lnTo>
                  <a:pt x="7303" y="2499"/>
                </a:lnTo>
                <a:lnTo>
                  <a:pt x="8469" y="1413"/>
                </a:lnTo>
                <a:lnTo>
                  <a:pt x="8946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75">
            <a:extLst>
              <a:ext uri="{FF2B5EF4-FFF2-40B4-BE49-F238E27FC236}">
                <a16:creationId xmlns:a16="http://schemas.microsoft.com/office/drawing/2014/main" id="{D0D8C8A2-692A-C14E-B6DE-886C5FCFA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021" y="12470180"/>
            <a:ext cx="4907" cy="490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 w="9720" cap="flat">
            <a:solidFill>
              <a:srgbClr val="CECEC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76">
            <a:extLst>
              <a:ext uri="{FF2B5EF4-FFF2-40B4-BE49-F238E27FC236}">
                <a16:creationId xmlns:a16="http://schemas.microsoft.com/office/drawing/2014/main" id="{132E18BD-5F3A-9E44-86DA-3F0DC57A5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1360" y="1785456"/>
            <a:ext cx="1241156" cy="1236249"/>
          </a:xfrm>
          <a:custGeom>
            <a:avLst/>
            <a:gdLst>
              <a:gd name="T0" fmla="*/ 1113 w 1114"/>
              <a:gd name="T1" fmla="*/ 556 h 1113"/>
              <a:gd name="T2" fmla="*/ 1113 w 1114"/>
              <a:gd name="T3" fmla="*/ 556 h 1113"/>
              <a:gd name="T4" fmla="*/ 556 w 1114"/>
              <a:gd name="T5" fmla="*/ 1112 h 1113"/>
              <a:gd name="T6" fmla="*/ 0 w 1114"/>
              <a:gd name="T7" fmla="*/ 556 h 1113"/>
              <a:gd name="T8" fmla="*/ 556 w 1114"/>
              <a:gd name="T9" fmla="*/ 0 h 1113"/>
              <a:gd name="T10" fmla="*/ 1113 w 1114"/>
              <a:gd name="T11" fmla="*/ 556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4" h="1113">
                <a:moveTo>
                  <a:pt x="1113" y="556"/>
                </a:moveTo>
                <a:lnTo>
                  <a:pt x="1113" y="556"/>
                </a:lnTo>
                <a:cubicBezTo>
                  <a:pt x="1113" y="865"/>
                  <a:pt x="866" y="1112"/>
                  <a:pt x="556" y="1112"/>
                </a:cubicBezTo>
                <a:cubicBezTo>
                  <a:pt x="247" y="1112"/>
                  <a:pt x="0" y="865"/>
                  <a:pt x="0" y="556"/>
                </a:cubicBezTo>
                <a:cubicBezTo>
                  <a:pt x="0" y="256"/>
                  <a:pt x="247" y="0"/>
                  <a:pt x="556" y="0"/>
                </a:cubicBezTo>
                <a:cubicBezTo>
                  <a:pt x="866" y="0"/>
                  <a:pt x="1113" y="256"/>
                  <a:pt x="1113" y="5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77">
            <a:extLst>
              <a:ext uri="{FF2B5EF4-FFF2-40B4-BE49-F238E27FC236}">
                <a16:creationId xmlns:a16="http://schemas.microsoft.com/office/drawing/2014/main" id="{48D136A1-E29A-A44F-BFE4-8530195B2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935" y="3463222"/>
            <a:ext cx="1241153" cy="1241153"/>
          </a:xfrm>
          <a:custGeom>
            <a:avLst/>
            <a:gdLst>
              <a:gd name="T0" fmla="*/ 1113 w 1114"/>
              <a:gd name="T1" fmla="*/ 556 h 1114"/>
              <a:gd name="T2" fmla="*/ 1113 w 1114"/>
              <a:gd name="T3" fmla="*/ 556 h 1114"/>
              <a:gd name="T4" fmla="*/ 556 w 1114"/>
              <a:gd name="T5" fmla="*/ 1113 h 1114"/>
              <a:gd name="T6" fmla="*/ 0 w 1114"/>
              <a:gd name="T7" fmla="*/ 556 h 1114"/>
              <a:gd name="T8" fmla="*/ 556 w 1114"/>
              <a:gd name="T9" fmla="*/ 0 h 1114"/>
              <a:gd name="T10" fmla="*/ 1113 w 1114"/>
              <a:gd name="T11" fmla="*/ 556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4" h="1114">
                <a:moveTo>
                  <a:pt x="1113" y="556"/>
                </a:moveTo>
                <a:lnTo>
                  <a:pt x="1113" y="556"/>
                </a:lnTo>
                <a:cubicBezTo>
                  <a:pt x="1113" y="865"/>
                  <a:pt x="866" y="1113"/>
                  <a:pt x="556" y="1113"/>
                </a:cubicBezTo>
                <a:cubicBezTo>
                  <a:pt x="247" y="1113"/>
                  <a:pt x="0" y="865"/>
                  <a:pt x="0" y="556"/>
                </a:cubicBezTo>
                <a:cubicBezTo>
                  <a:pt x="0" y="247"/>
                  <a:pt x="247" y="0"/>
                  <a:pt x="556" y="0"/>
                </a:cubicBezTo>
                <a:cubicBezTo>
                  <a:pt x="866" y="0"/>
                  <a:pt x="1113" y="247"/>
                  <a:pt x="1113" y="5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78">
            <a:extLst>
              <a:ext uri="{FF2B5EF4-FFF2-40B4-BE49-F238E27FC236}">
                <a16:creationId xmlns:a16="http://schemas.microsoft.com/office/drawing/2014/main" id="{F2608934-2F64-C040-8422-C36978EEB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433" y="6391954"/>
            <a:ext cx="1241153" cy="1236249"/>
          </a:xfrm>
          <a:custGeom>
            <a:avLst/>
            <a:gdLst>
              <a:gd name="T0" fmla="*/ 1113 w 1114"/>
              <a:gd name="T1" fmla="*/ 555 h 1113"/>
              <a:gd name="T2" fmla="*/ 1113 w 1114"/>
              <a:gd name="T3" fmla="*/ 555 h 1113"/>
              <a:gd name="T4" fmla="*/ 557 w 1114"/>
              <a:gd name="T5" fmla="*/ 1112 h 1113"/>
              <a:gd name="T6" fmla="*/ 0 w 1114"/>
              <a:gd name="T7" fmla="*/ 555 h 1113"/>
              <a:gd name="T8" fmla="*/ 557 w 1114"/>
              <a:gd name="T9" fmla="*/ 0 h 1113"/>
              <a:gd name="T10" fmla="*/ 1113 w 1114"/>
              <a:gd name="T11" fmla="*/ 555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4" h="1113">
                <a:moveTo>
                  <a:pt x="1113" y="555"/>
                </a:moveTo>
                <a:lnTo>
                  <a:pt x="1113" y="555"/>
                </a:lnTo>
                <a:cubicBezTo>
                  <a:pt x="1113" y="864"/>
                  <a:pt x="857" y="1112"/>
                  <a:pt x="557" y="1112"/>
                </a:cubicBezTo>
                <a:cubicBezTo>
                  <a:pt x="248" y="1112"/>
                  <a:pt x="0" y="864"/>
                  <a:pt x="0" y="555"/>
                </a:cubicBezTo>
                <a:cubicBezTo>
                  <a:pt x="0" y="256"/>
                  <a:pt x="248" y="0"/>
                  <a:pt x="557" y="0"/>
                </a:cubicBezTo>
                <a:cubicBezTo>
                  <a:pt x="857" y="0"/>
                  <a:pt x="1113" y="256"/>
                  <a:pt x="1113" y="55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79">
            <a:extLst>
              <a:ext uri="{FF2B5EF4-FFF2-40B4-BE49-F238E27FC236}">
                <a16:creationId xmlns:a16="http://schemas.microsoft.com/office/drawing/2014/main" id="{6DE90936-4E83-7641-B840-DE28BD8E2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673" y="8609353"/>
            <a:ext cx="1241153" cy="1241156"/>
          </a:xfrm>
          <a:custGeom>
            <a:avLst/>
            <a:gdLst>
              <a:gd name="T0" fmla="*/ 1113 w 1114"/>
              <a:gd name="T1" fmla="*/ 556 h 1114"/>
              <a:gd name="T2" fmla="*/ 1113 w 1114"/>
              <a:gd name="T3" fmla="*/ 556 h 1114"/>
              <a:gd name="T4" fmla="*/ 556 w 1114"/>
              <a:gd name="T5" fmla="*/ 1113 h 1114"/>
              <a:gd name="T6" fmla="*/ 0 w 1114"/>
              <a:gd name="T7" fmla="*/ 556 h 1114"/>
              <a:gd name="T8" fmla="*/ 556 w 1114"/>
              <a:gd name="T9" fmla="*/ 0 h 1114"/>
              <a:gd name="T10" fmla="*/ 1113 w 1114"/>
              <a:gd name="T11" fmla="*/ 556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4" h="1114">
                <a:moveTo>
                  <a:pt x="1113" y="556"/>
                </a:moveTo>
                <a:lnTo>
                  <a:pt x="1113" y="556"/>
                </a:lnTo>
                <a:cubicBezTo>
                  <a:pt x="1113" y="865"/>
                  <a:pt x="866" y="1113"/>
                  <a:pt x="556" y="1113"/>
                </a:cubicBezTo>
                <a:cubicBezTo>
                  <a:pt x="247" y="1113"/>
                  <a:pt x="0" y="865"/>
                  <a:pt x="0" y="556"/>
                </a:cubicBezTo>
                <a:cubicBezTo>
                  <a:pt x="0" y="247"/>
                  <a:pt x="247" y="0"/>
                  <a:pt x="556" y="0"/>
                </a:cubicBezTo>
                <a:cubicBezTo>
                  <a:pt x="866" y="0"/>
                  <a:pt x="1113" y="247"/>
                  <a:pt x="1113" y="5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80">
            <a:extLst>
              <a:ext uri="{FF2B5EF4-FFF2-40B4-BE49-F238E27FC236}">
                <a16:creationId xmlns:a16="http://schemas.microsoft.com/office/drawing/2014/main" id="{38E56C98-FCBC-CC47-A0D8-48986BF87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81" y="10566749"/>
            <a:ext cx="1241156" cy="1241153"/>
          </a:xfrm>
          <a:custGeom>
            <a:avLst/>
            <a:gdLst>
              <a:gd name="T0" fmla="*/ 1113 w 1114"/>
              <a:gd name="T1" fmla="*/ 557 h 1114"/>
              <a:gd name="T2" fmla="*/ 1113 w 1114"/>
              <a:gd name="T3" fmla="*/ 557 h 1114"/>
              <a:gd name="T4" fmla="*/ 556 w 1114"/>
              <a:gd name="T5" fmla="*/ 1113 h 1114"/>
              <a:gd name="T6" fmla="*/ 0 w 1114"/>
              <a:gd name="T7" fmla="*/ 557 h 1114"/>
              <a:gd name="T8" fmla="*/ 556 w 1114"/>
              <a:gd name="T9" fmla="*/ 0 h 1114"/>
              <a:gd name="T10" fmla="*/ 1113 w 1114"/>
              <a:gd name="T11" fmla="*/ 55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4" h="1114">
                <a:moveTo>
                  <a:pt x="1113" y="557"/>
                </a:moveTo>
                <a:lnTo>
                  <a:pt x="1113" y="557"/>
                </a:lnTo>
                <a:cubicBezTo>
                  <a:pt x="1113" y="866"/>
                  <a:pt x="865" y="1113"/>
                  <a:pt x="556" y="1113"/>
                </a:cubicBezTo>
                <a:cubicBezTo>
                  <a:pt x="247" y="1113"/>
                  <a:pt x="0" y="866"/>
                  <a:pt x="0" y="557"/>
                </a:cubicBezTo>
                <a:cubicBezTo>
                  <a:pt x="0" y="248"/>
                  <a:pt x="247" y="0"/>
                  <a:pt x="556" y="0"/>
                </a:cubicBezTo>
                <a:cubicBezTo>
                  <a:pt x="865" y="0"/>
                  <a:pt x="1113" y="248"/>
                  <a:pt x="1113" y="5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81">
            <a:extLst>
              <a:ext uri="{FF2B5EF4-FFF2-40B4-BE49-F238E27FC236}">
                <a16:creationId xmlns:a16="http://schemas.microsoft.com/office/drawing/2014/main" id="{B58F609A-912F-7042-85F0-EC7610509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647" y="6754979"/>
            <a:ext cx="520010" cy="510198"/>
          </a:xfrm>
          <a:custGeom>
            <a:avLst/>
            <a:gdLst>
              <a:gd name="T0" fmla="*/ 230 w 469"/>
              <a:gd name="T1" fmla="*/ 458 h 459"/>
              <a:gd name="T2" fmla="*/ 230 w 469"/>
              <a:gd name="T3" fmla="*/ 458 h 459"/>
              <a:gd name="T4" fmla="*/ 168 w 469"/>
              <a:gd name="T5" fmla="*/ 431 h 459"/>
              <a:gd name="T6" fmla="*/ 36 w 469"/>
              <a:gd name="T7" fmla="*/ 308 h 459"/>
              <a:gd name="T8" fmla="*/ 36 w 469"/>
              <a:gd name="T9" fmla="*/ 176 h 459"/>
              <a:gd name="T10" fmla="*/ 195 w 469"/>
              <a:gd name="T11" fmla="*/ 8 h 459"/>
              <a:gd name="T12" fmla="*/ 212 w 469"/>
              <a:gd name="T13" fmla="*/ 0 h 459"/>
              <a:gd name="T14" fmla="*/ 415 w 469"/>
              <a:gd name="T15" fmla="*/ 0 h 459"/>
              <a:gd name="T16" fmla="*/ 459 w 469"/>
              <a:gd name="T17" fmla="*/ 44 h 459"/>
              <a:gd name="T18" fmla="*/ 468 w 469"/>
              <a:gd name="T19" fmla="*/ 255 h 459"/>
              <a:gd name="T20" fmla="*/ 459 w 469"/>
              <a:gd name="T21" fmla="*/ 272 h 459"/>
              <a:gd name="T22" fmla="*/ 292 w 469"/>
              <a:gd name="T23" fmla="*/ 431 h 459"/>
              <a:gd name="T24" fmla="*/ 230 w 469"/>
              <a:gd name="T25" fmla="*/ 458 h 459"/>
              <a:gd name="T26" fmla="*/ 221 w 469"/>
              <a:gd name="T27" fmla="*/ 53 h 459"/>
              <a:gd name="T28" fmla="*/ 221 w 469"/>
              <a:gd name="T29" fmla="*/ 53 h 459"/>
              <a:gd name="T30" fmla="*/ 62 w 469"/>
              <a:gd name="T31" fmla="*/ 211 h 459"/>
              <a:gd name="T32" fmla="*/ 62 w 469"/>
              <a:gd name="T33" fmla="*/ 272 h 459"/>
              <a:gd name="T34" fmla="*/ 195 w 469"/>
              <a:gd name="T35" fmla="*/ 405 h 459"/>
              <a:gd name="T36" fmla="*/ 265 w 469"/>
              <a:gd name="T37" fmla="*/ 405 h 459"/>
              <a:gd name="T38" fmla="*/ 415 w 469"/>
              <a:gd name="T39" fmla="*/ 246 h 459"/>
              <a:gd name="T40" fmla="*/ 415 w 469"/>
              <a:gd name="T41" fmla="*/ 44 h 459"/>
              <a:gd name="T42" fmla="*/ 221 w 469"/>
              <a:gd name="T43" fmla="*/ 53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9" h="459">
                <a:moveTo>
                  <a:pt x="230" y="458"/>
                </a:moveTo>
                <a:lnTo>
                  <a:pt x="230" y="458"/>
                </a:lnTo>
                <a:cubicBezTo>
                  <a:pt x="203" y="458"/>
                  <a:pt x="186" y="449"/>
                  <a:pt x="168" y="431"/>
                </a:cubicBezTo>
                <a:cubicBezTo>
                  <a:pt x="36" y="308"/>
                  <a:pt x="36" y="308"/>
                  <a:pt x="36" y="308"/>
                </a:cubicBezTo>
                <a:cubicBezTo>
                  <a:pt x="0" y="272"/>
                  <a:pt x="0" y="211"/>
                  <a:pt x="36" y="176"/>
                </a:cubicBezTo>
                <a:cubicBezTo>
                  <a:pt x="195" y="8"/>
                  <a:pt x="195" y="8"/>
                  <a:pt x="195" y="8"/>
                </a:cubicBezTo>
                <a:cubicBezTo>
                  <a:pt x="203" y="8"/>
                  <a:pt x="203" y="0"/>
                  <a:pt x="212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42" y="0"/>
                  <a:pt x="459" y="26"/>
                  <a:pt x="459" y="44"/>
                </a:cubicBezTo>
                <a:cubicBezTo>
                  <a:pt x="468" y="255"/>
                  <a:pt x="468" y="255"/>
                  <a:pt x="468" y="255"/>
                </a:cubicBezTo>
                <a:cubicBezTo>
                  <a:pt x="468" y="255"/>
                  <a:pt x="459" y="264"/>
                  <a:pt x="459" y="272"/>
                </a:cubicBezTo>
                <a:cubicBezTo>
                  <a:pt x="292" y="431"/>
                  <a:pt x="292" y="431"/>
                  <a:pt x="292" y="431"/>
                </a:cubicBezTo>
                <a:cubicBezTo>
                  <a:pt x="274" y="449"/>
                  <a:pt x="256" y="458"/>
                  <a:pt x="230" y="458"/>
                </a:cubicBezTo>
                <a:close/>
                <a:moveTo>
                  <a:pt x="221" y="53"/>
                </a:moveTo>
                <a:lnTo>
                  <a:pt x="221" y="53"/>
                </a:lnTo>
                <a:cubicBezTo>
                  <a:pt x="62" y="211"/>
                  <a:pt x="62" y="211"/>
                  <a:pt x="62" y="211"/>
                </a:cubicBezTo>
                <a:cubicBezTo>
                  <a:pt x="44" y="228"/>
                  <a:pt x="44" y="255"/>
                  <a:pt x="62" y="272"/>
                </a:cubicBezTo>
                <a:cubicBezTo>
                  <a:pt x="195" y="405"/>
                  <a:pt x="195" y="405"/>
                  <a:pt x="195" y="405"/>
                </a:cubicBezTo>
                <a:cubicBezTo>
                  <a:pt x="212" y="422"/>
                  <a:pt x="247" y="422"/>
                  <a:pt x="265" y="405"/>
                </a:cubicBezTo>
                <a:cubicBezTo>
                  <a:pt x="415" y="246"/>
                  <a:pt x="415" y="246"/>
                  <a:pt x="415" y="246"/>
                </a:cubicBezTo>
                <a:cubicBezTo>
                  <a:pt x="415" y="44"/>
                  <a:pt x="415" y="44"/>
                  <a:pt x="415" y="44"/>
                </a:cubicBezTo>
                <a:lnTo>
                  <a:pt x="22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CE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82">
            <a:extLst>
              <a:ext uri="{FF2B5EF4-FFF2-40B4-BE49-F238E27FC236}">
                <a16:creationId xmlns:a16="http://schemas.microsoft.com/office/drawing/2014/main" id="{AB6F52B7-89C3-3847-897F-BCA3E25A6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427" y="6872717"/>
            <a:ext cx="88304" cy="78492"/>
          </a:xfrm>
          <a:custGeom>
            <a:avLst/>
            <a:gdLst>
              <a:gd name="T0" fmla="*/ 61 w 80"/>
              <a:gd name="T1" fmla="*/ 61 h 71"/>
              <a:gd name="T2" fmla="*/ 61 w 80"/>
              <a:gd name="T3" fmla="*/ 61 h 71"/>
              <a:gd name="T4" fmla="*/ 17 w 80"/>
              <a:gd name="T5" fmla="*/ 61 h 71"/>
              <a:gd name="T6" fmla="*/ 17 w 80"/>
              <a:gd name="T7" fmla="*/ 8 h 71"/>
              <a:gd name="T8" fmla="*/ 61 w 80"/>
              <a:gd name="T9" fmla="*/ 8 h 71"/>
              <a:gd name="T10" fmla="*/ 61 w 80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" h="71">
                <a:moveTo>
                  <a:pt x="61" y="61"/>
                </a:moveTo>
                <a:lnTo>
                  <a:pt x="61" y="61"/>
                </a:lnTo>
                <a:cubicBezTo>
                  <a:pt x="53" y="70"/>
                  <a:pt x="26" y="70"/>
                  <a:pt x="17" y="61"/>
                </a:cubicBezTo>
                <a:cubicBezTo>
                  <a:pt x="0" y="44"/>
                  <a:pt x="0" y="26"/>
                  <a:pt x="17" y="8"/>
                </a:cubicBezTo>
                <a:cubicBezTo>
                  <a:pt x="26" y="0"/>
                  <a:pt x="53" y="0"/>
                  <a:pt x="61" y="8"/>
                </a:cubicBezTo>
                <a:cubicBezTo>
                  <a:pt x="79" y="26"/>
                  <a:pt x="79" y="44"/>
                  <a:pt x="61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CE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83">
            <a:extLst>
              <a:ext uri="{FF2B5EF4-FFF2-40B4-BE49-F238E27FC236}">
                <a16:creationId xmlns:a16="http://schemas.microsoft.com/office/drawing/2014/main" id="{1CAA609F-38BA-504A-B741-0B3A23444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478" y="11194685"/>
            <a:ext cx="147173" cy="137361"/>
          </a:xfrm>
          <a:custGeom>
            <a:avLst/>
            <a:gdLst>
              <a:gd name="T0" fmla="*/ 97 w 133"/>
              <a:gd name="T1" fmla="*/ 123 h 124"/>
              <a:gd name="T2" fmla="*/ 97 w 133"/>
              <a:gd name="T3" fmla="*/ 123 h 124"/>
              <a:gd name="T4" fmla="*/ 35 w 133"/>
              <a:gd name="T5" fmla="*/ 123 h 124"/>
              <a:gd name="T6" fmla="*/ 0 w 133"/>
              <a:gd name="T7" fmla="*/ 88 h 124"/>
              <a:gd name="T8" fmla="*/ 0 w 133"/>
              <a:gd name="T9" fmla="*/ 35 h 124"/>
              <a:gd name="T10" fmla="*/ 35 w 133"/>
              <a:gd name="T11" fmla="*/ 0 h 124"/>
              <a:gd name="T12" fmla="*/ 97 w 133"/>
              <a:gd name="T13" fmla="*/ 0 h 124"/>
              <a:gd name="T14" fmla="*/ 132 w 133"/>
              <a:gd name="T15" fmla="*/ 35 h 124"/>
              <a:gd name="T16" fmla="*/ 132 w 133"/>
              <a:gd name="T17" fmla="*/ 88 h 124"/>
              <a:gd name="T18" fmla="*/ 97 w 133"/>
              <a:gd name="T19" fmla="*/ 123 h 124"/>
              <a:gd name="T20" fmla="*/ 97 w 133"/>
              <a:gd name="T21" fmla="*/ 35 h 124"/>
              <a:gd name="T22" fmla="*/ 97 w 133"/>
              <a:gd name="T23" fmla="*/ 35 h 124"/>
              <a:gd name="T24" fmla="*/ 35 w 133"/>
              <a:gd name="T25" fmla="*/ 35 h 124"/>
              <a:gd name="T26" fmla="*/ 35 w 133"/>
              <a:gd name="T27" fmla="*/ 88 h 124"/>
              <a:gd name="T28" fmla="*/ 97 w 133"/>
              <a:gd name="T29" fmla="*/ 88 h 124"/>
              <a:gd name="T30" fmla="*/ 97 w 133"/>
              <a:gd name="T31" fmla="*/ 3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" h="124">
                <a:moveTo>
                  <a:pt x="97" y="123"/>
                </a:moveTo>
                <a:lnTo>
                  <a:pt x="97" y="123"/>
                </a:lnTo>
                <a:cubicBezTo>
                  <a:pt x="35" y="123"/>
                  <a:pt x="35" y="123"/>
                  <a:pt x="35" y="123"/>
                </a:cubicBezTo>
                <a:cubicBezTo>
                  <a:pt x="17" y="123"/>
                  <a:pt x="0" y="114"/>
                  <a:pt x="0" y="8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15" y="0"/>
                  <a:pt x="132" y="17"/>
                  <a:pt x="132" y="35"/>
                </a:cubicBezTo>
                <a:cubicBezTo>
                  <a:pt x="132" y="88"/>
                  <a:pt x="132" y="88"/>
                  <a:pt x="132" y="88"/>
                </a:cubicBezTo>
                <a:cubicBezTo>
                  <a:pt x="132" y="114"/>
                  <a:pt x="115" y="123"/>
                  <a:pt x="97" y="123"/>
                </a:cubicBezTo>
                <a:close/>
                <a:moveTo>
                  <a:pt x="97" y="35"/>
                </a:moveTo>
                <a:lnTo>
                  <a:pt x="97" y="35"/>
                </a:lnTo>
                <a:cubicBezTo>
                  <a:pt x="35" y="35"/>
                  <a:pt x="35" y="35"/>
                  <a:pt x="35" y="35"/>
                </a:cubicBezTo>
                <a:cubicBezTo>
                  <a:pt x="35" y="88"/>
                  <a:pt x="35" y="88"/>
                  <a:pt x="35" y="88"/>
                </a:cubicBezTo>
                <a:cubicBezTo>
                  <a:pt x="97" y="88"/>
                  <a:pt x="97" y="88"/>
                  <a:pt x="97" y="88"/>
                </a:cubicBezTo>
                <a:lnTo>
                  <a:pt x="9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CE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84">
            <a:extLst>
              <a:ext uri="{FF2B5EF4-FFF2-40B4-BE49-F238E27FC236}">
                <a16:creationId xmlns:a16="http://schemas.microsoft.com/office/drawing/2014/main" id="{841ADA88-1A2D-A549-9233-BD274B864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960" y="11008266"/>
            <a:ext cx="588690" cy="470952"/>
          </a:xfrm>
          <a:custGeom>
            <a:avLst/>
            <a:gdLst>
              <a:gd name="T0" fmla="*/ 451 w 531"/>
              <a:gd name="T1" fmla="*/ 424 h 425"/>
              <a:gd name="T2" fmla="*/ 451 w 531"/>
              <a:gd name="T3" fmla="*/ 424 h 425"/>
              <a:gd name="T4" fmla="*/ 89 w 531"/>
              <a:gd name="T5" fmla="*/ 424 h 425"/>
              <a:gd name="T6" fmla="*/ 0 w 531"/>
              <a:gd name="T7" fmla="*/ 335 h 425"/>
              <a:gd name="T8" fmla="*/ 0 w 531"/>
              <a:gd name="T9" fmla="*/ 0 h 425"/>
              <a:gd name="T10" fmla="*/ 44 w 531"/>
              <a:gd name="T11" fmla="*/ 0 h 425"/>
              <a:gd name="T12" fmla="*/ 44 w 531"/>
              <a:gd name="T13" fmla="*/ 335 h 425"/>
              <a:gd name="T14" fmla="*/ 89 w 531"/>
              <a:gd name="T15" fmla="*/ 371 h 425"/>
              <a:gd name="T16" fmla="*/ 451 w 531"/>
              <a:gd name="T17" fmla="*/ 371 h 425"/>
              <a:gd name="T18" fmla="*/ 486 w 531"/>
              <a:gd name="T19" fmla="*/ 335 h 425"/>
              <a:gd name="T20" fmla="*/ 486 w 531"/>
              <a:gd name="T21" fmla="*/ 123 h 425"/>
              <a:gd name="T22" fmla="*/ 451 w 531"/>
              <a:gd name="T23" fmla="*/ 79 h 425"/>
              <a:gd name="T24" fmla="*/ 89 w 531"/>
              <a:gd name="T25" fmla="*/ 79 h 425"/>
              <a:gd name="T26" fmla="*/ 89 w 531"/>
              <a:gd name="T27" fmla="*/ 35 h 425"/>
              <a:gd name="T28" fmla="*/ 451 w 531"/>
              <a:gd name="T29" fmla="*/ 35 h 425"/>
              <a:gd name="T30" fmla="*/ 530 w 531"/>
              <a:gd name="T31" fmla="*/ 123 h 425"/>
              <a:gd name="T32" fmla="*/ 530 w 531"/>
              <a:gd name="T33" fmla="*/ 335 h 425"/>
              <a:gd name="T34" fmla="*/ 451 w 531"/>
              <a:gd name="T35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1" h="425">
                <a:moveTo>
                  <a:pt x="451" y="424"/>
                </a:moveTo>
                <a:lnTo>
                  <a:pt x="451" y="424"/>
                </a:lnTo>
                <a:cubicBezTo>
                  <a:pt x="89" y="424"/>
                  <a:pt x="89" y="424"/>
                  <a:pt x="89" y="424"/>
                </a:cubicBezTo>
                <a:cubicBezTo>
                  <a:pt x="36" y="424"/>
                  <a:pt x="0" y="379"/>
                  <a:pt x="0" y="335"/>
                </a:cubicBezTo>
                <a:cubicBezTo>
                  <a:pt x="0" y="0"/>
                  <a:pt x="0" y="0"/>
                  <a:pt x="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335"/>
                  <a:pt x="44" y="335"/>
                  <a:pt x="44" y="335"/>
                </a:cubicBezTo>
                <a:cubicBezTo>
                  <a:pt x="44" y="353"/>
                  <a:pt x="62" y="371"/>
                  <a:pt x="89" y="371"/>
                </a:cubicBezTo>
                <a:cubicBezTo>
                  <a:pt x="451" y="371"/>
                  <a:pt x="451" y="371"/>
                  <a:pt x="451" y="371"/>
                </a:cubicBezTo>
                <a:cubicBezTo>
                  <a:pt x="468" y="371"/>
                  <a:pt x="486" y="353"/>
                  <a:pt x="486" y="335"/>
                </a:cubicBezTo>
                <a:cubicBezTo>
                  <a:pt x="486" y="123"/>
                  <a:pt x="486" y="123"/>
                  <a:pt x="486" y="123"/>
                </a:cubicBezTo>
                <a:cubicBezTo>
                  <a:pt x="486" y="97"/>
                  <a:pt x="468" y="79"/>
                  <a:pt x="451" y="79"/>
                </a:cubicBezTo>
                <a:cubicBezTo>
                  <a:pt x="89" y="79"/>
                  <a:pt x="89" y="79"/>
                  <a:pt x="89" y="79"/>
                </a:cubicBezTo>
                <a:cubicBezTo>
                  <a:pt x="89" y="35"/>
                  <a:pt x="89" y="35"/>
                  <a:pt x="89" y="35"/>
                </a:cubicBezTo>
                <a:cubicBezTo>
                  <a:pt x="451" y="35"/>
                  <a:pt x="451" y="35"/>
                  <a:pt x="451" y="35"/>
                </a:cubicBezTo>
                <a:cubicBezTo>
                  <a:pt x="495" y="35"/>
                  <a:pt x="530" y="70"/>
                  <a:pt x="530" y="123"/>
                </a:cubicBezTo>
                <a:cubicBezTo>
                  <a:pt x="530" y="335"/>
                  <a:pt x="530" y="335"/>
                  <a:pt x="530" y="335"/>
                </a:cubicBezTo>
                <a:cubicBezTo>
                  <a:pt x="530" y="379"/>
                  <a:pt x="495" y="424"/>
                  <a:pt x="451" y="4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CE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85">
            <a:extLst>
              <a:ext uri="{FF2B5EF4-FFF2-40B4-BE49-F238E27FC236}">
                <a16:creationId xmlns:a16="http://schemas.microsoft.com/office/drawing/2014/main" id="{B4BF5D7B-1054-174B-8BDF-6CAE65A8F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149" y="10900340"/>
            <a:ext cx="549444" cy="196230"/>
          </a:xfrm>
          <a:custGeom>
            <a:avLst/>
            <a:gdLst>
              <a:gd name="T0" fmla="*/ 97 w 495"/>
              <a:gd name="T1" fmla="*/ 176 h 177"/>
              <a:gd name="T2" fmla="*/ 97 w 495"/>
              <a:gd name="T3" fmla="*/ 176 h 177"/>
              <a:gd name="T4" fmla="*/ 8 w 495"/>
              <a:gd name="T5" fmla="*/ 79 h 177"/>
              <a:gd name="T6" fmla="*/ 97 w 495"/>
              <a:gd name="T7" fmla="*/ 0 h 177"/>
              <a:gd name="T8" fmla="*/ 415 w 495"/>
              <a:gd name="T9" fmla="*/ 0 h 177"/>
              <a:gd name="T10" fmla="*/ 494 w 495"/>
              <a:gd name="T11" fmla="*/ 70 h 177"/>
              <a:gd name="T12" fmla="*/ 494 w 495"/>
              <a:gd name="T13" fmla="*/ 88 h 177"/>
              <a:gd name="T14" fmla="*/ 468 w 495"/>
              <a:gd name="T15" fmla="*/ 114 h 177"/>
              <a:gd name="T16" fmla="*/ 468 w 495"/>
              <a:gd name="T17" fmla="*/ 114 h 177"/>
              <a:gd name="T18" fmla="*/ 441 w 495"/>
              <a:gd name="T19" fmla="*/ 88 h 177"/>
              <a:gd name="T20" fmla="*/ 441 w 495"/>
              <a:gd name="T21" fmla="*/ 70 h 177"/>
              <a:gd name="T22" fmla="*/ 415 w 495"/>
              <a:gd name="T23" fmla="*/ 44 h 177"/>
              <a:gd name="T24" fmla="*/ 97 w 495"/>
              <a:gd name="T25" fmla="*/ 44 h 177"/>
              <a:gd name="T26" fmla="*/ 52 w 495"/>
              <a:gd name="T27" fmla="*/ 79 h 177"/>
              <a:gd name="T28" fmla="*/ 97 w 495"/>
              <a:gd name="T29" fmla="*/ 132 h 177"/>
              <a:gd name="T30" fmla="*/ 97 w 495"/>
              <a:gd name="T3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5" h="177">
                <a:moveTo>
                  <a:pt x="97" y="176"/>
                </a:moveTo>
                <a:lnTo>
                  <a:pt x="97" y="176"/>
                </a:lnTo>
                <a:cubicBezTo>
                  <a:pt x="44" y="176"/>
                  <a:pt x="0" y="132"/>
                  <a:pt x="8" y="79"/>
                </a:cubicBezTo>
                <a:cubicBezTo>
                  <a:pt x="17" y="35"/>
                  <a:pt x="52" y="0"/>
                  <a:pt x="97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59" y="0"/>
                  <a:pt x="494" y="35"/>
                  <a:pt x="494" y="70"/>
                </a:cubicBezTo>
                <a:cubicBezTo>
                  <a:pt x="494" y="88"/>
                  <a:pt x="494" y="88"/>
                  <a:pt x="494" y="88"/>
                </a:cubicBezTo>
                <a:cubicBezTo>
                  <a:pt x="494" y="106"/>
                  <a:pt x="476" y="114"/>
                  <a:pt x="468" y="114"/>
                </a:cubicBezTo>
                <a:lnTo>
                  <a:pt x="468" y="114"/>
                </a:lnTo>
                <a:cubicBezTo>
                  <a:pt x="459" y="114"/>
                  <a:pt x="441" y="106"/>
                  <a:pt x="441" y="88"/>
                </a:cubicBezTo>
                <a:cubicBezTo>
                  <a:pt x="441" y="70"/>
                  <a:pt x="441" y="70"/>
                  <a:pt x="441" y="70"/>
                </a:cubicBezTo>
                <a:cubicBezTo>
                  <a:pt x="441" y="61"/>
                  <a:pt x="432" y="44"/>
                  <a:pt x="415" y="44"/>
                </a:cubicBezTo>
                <a:cubicBezTo>
                  <a:pt x="97" y="44"/>
                  <a:pt x="97" y="44"/>
                  <a:pt x="97" y="44"/>
                </a:cubicBezTo>
                <a:cubicBezTo>
                  <a:pt x="79" y="44"/>
                  <a:pt x="61" y="61"/>
                  <a:pt x="52" y="79"/>
                </a:cubicBezTo>
                <a:cubicBezTo>
                  <a:pt x="52" y="106"/>
                  <a:pt x="70" y="132"/>
                  <a:pt x="97" y="132"/>
                </a:cubicBezTo>
                <a:lnTo>
                  <a:pt x="97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CE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486">
            <a:extLst>
              <a:ext uri="{FF2B5EF4-FFF2-40B4-BE49-F238E27FC236}">
                <a16:creationId xmlns:a16="http://schemas.microsoft.com/office/drawing/2014/main" id="{60AC750C-4A8C-834A-A17C-701DA5881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619" y="4012666"/>
            <a:ext cx="598502" cy="58869"/>
          </a:xfrm>
          <a:custGeom>
            <a:avLst/>
            <a:gdLst>
              <a:gd name="T0" fmla="*/ 538 w 539"/>
              <a:gd name="T1" fmla="*/ 54 h 55"/>
              <a:gd name="T2" fmla="*/ 0 w 539"/>
              <a:gd name="T3" fmla="*/ 54 h 55"/>
              <a:gd name="T4" fmla="*/ 0 w 539"/>
              <a:gd name="T5" fmla="*/ 0 h 55"/>
              <a:gd name="T6" fmla="*/ 538 w 539"/>
              <a:gd name="T7" fmla="*/ 0 h 55"/>
              <a:gd name="T8" fmla="*/ 538 w 539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9" h="55">
                <a:moveTo>
                  <a:pt x="538" y="54"/>
                </a:moveTo>
                <a:lnTo>
                  <a:pt x="0" y="54"/>
                </a:lnTo>
                <a:lnTo>
                  <a:pt x="0" y="0"/>
                </a:lnTo>
                <a:lnTo>
                  <a:pt x="538" y="0"/>
                </a:lnTo>
                <a:lnTo>
                  <a:pt x="538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CE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87">
            <a:extLst>
              <a:ext uri="{FF2B5EF4-FFF2-40B4-BE49-F238E27FC236}">
                <a16:creationId xmlns:a16="http://schemas.microsoft.com/office/drawing/2014/main" id="{EE1D53DE-6807-EA40-B2A4-11E13B351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395" y="4179462"/>
            <a:ext cx="117738" cy="49058"/>
          </a:xfrm>
          <a:custGeom>
            <a:avLst/>
            <a:gdLst>
              <a:gd name="T0" fmla="*/ 89 w 107"/>
              <a:gd name="T1" fmla="*/ 44 h 45"/>
              <a:gd name="T2" fmla="*/ 89 w 107"/>
              <a:gd name="T3" fmla="*/ 44 h 45"/>
              <a:gd name="T4" fmla="*/ 18 w 107"/>
              <a:gd name="T5" fmla="*/ 44 h 45"/>
              <a:gd name="T6" fmla="*/ 0 w 107"/>
              <a:gd name="T7" fmla="*/ 26 h 45"/>
              <a:gd name="T8" fmla="*/ 0 w 107"/>
              <a:gd name="T9" fmla="*/ 26 h 45"/>
              <a:gd name="T10" fmla="*/ 18 w 107"/>
              <a:gd name="T11" fmla="*/ 0 h 45"/>
              <a:gd name="T12" fmla="*/ 89 w 107"/>
              <a:gd name="T13" fmla="*/ 0 h 45"/>
              <a:gd name="T14" fmla="*/ 106 w 107"/>
              <a:gd name="T15" fmla="*/ 26 h 45"/>
              <a:gd name="T16" fmla="*/ 106 w 107"/>
              <a:gd name="T17" fmla="*/ 26 h 45"/>
              <a:gd name="T18" fmla="*/ 89 w 107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45">
                <a:moveTo>
                  <a:pt x="89" y="44"/>
                </a:moveTo>
                <a:lnTo>
                  <a:pt x="8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1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7" y="0"/>
                  <a:pt x="106" y="9"/>
                  <a:pt x="106" y="26"/>
                </a:cubicBezTo>
                <a:lnTo>
                  <a:pt x="106" y="26"/>
                </a:lnTo>
                <a:cubicBezTo>
                  <a:pt x="106" y="35"/>
                  <a:pt x="97" y="44"/>
                  <a:pt x="89" y="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CE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488">
            <a:extLst>
              <a:ext uri="{FF2B5EF4-FFF2-40B4-BE49-F238E27FC236}">
                <a16:creationId xmlns:a16="http://schemas.microsoft.com/office/drawing/2014/main" id="{192EAAF3-33E5-2C49-BB47-79507762C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468" y="3836059"/>
            <a:ext cx="657371" cy="500387"/>
          </a:xfrm>
          <a:custGeom>
            <a:avLst/>
            <a:gdLst>
              <a:gd name="T0" fmla="*/ 504 w 593"/>
              <a:gd name="T1" fmla="*/ 450 h 451"/>
              <a:gd name="T2" fmla="*/ 504 w 593"/>
              <a:gd name="T3" fmla="*/ 450 h 451"/>
              <a:gd name="T4" fmla="*/ 88 w 593"/>
              <a:gd name="T5" fmla="*/ 450 h 451"/>
              <a:gd name="T6" fmla="*/ 0 w 593"/>
              <a:gd name="T7" fmla="*/ 362 h 451"/>
              <a:gd name="T8" fmla="*/ 0 w 593"/>
              <a:gd name="T9" fmla="*/ 88 h 451"/>
              <a:gd name="T10" fmla="*/ 88 w 593"/>
              <a:gd name="T11" fmla="*/ 0 h 451"/>
              <a:gd name="T12" fmla="*/ 504 w 593"/>
              <a:gd name="T13" fmla="*/ 0 h 451"/>
              <a:gd name="T14" fmla="*/ 592 w 593"/>
              <a:gd name="T15" fmla="*/ 88 h 451"/>
              <a:gd name="T16" fmla="*/ 592 w 593"/>
              <a:gd name="T17" fmla="*/ 362 h 451"/>
              <a:gd name="T18" fmla="*/ 504 w 593"/>
              <a:gd name="T19" fmla="*/ 450 h 451"/>
              <a:gd name="T20" fmla="*/ 88 w 593"/>
              <a:gd name="T21" fmla="*/ 44 h 451"/>
              <a:gd name="T22" fmla="*/ 88 w 593"/>
              <a:gd name="T23" fmla="*/ 44 h 451"/>
              <a:gd name="T24" fmla="*/ 53 w 593"/>
              <a:gd name="T25" fmla="*/ 88 h 451"/>
              <a:gd name="T26" fmla="*/ 53 w 593"/>
              <a:gd name="T27" fmla="*/ 362 h 451"/>
              <a:gd name="T28" fmla="*/ 88 w 593"/>
              <a:gd name="T29" fmla="*/ 397 h 451"/>
              <a:gd name="T30" fmla="*/ 504 w 593"/>
              <a:gd name="T31" fmla="*/ 397 h 451"/>
              <a:gd name="T32" fmla="*/ 548 w 593"/>
              <a:gd name="T33" fmla="*/ 362 h 451"/>
              <a:gd name="T34" fmla="*/ 548 w 593"/>
              <a:gd name="T35" fmla="*/ 88 h 451"/>
              <a:gd name="T36" fmla="*/ 504 w 593"/>
              <a:gd name="T37" fmla="*/ 44 h 451"/>
              <a:gd name="T38" fmla="*/ 88 w 593"/>
              <a:gd name="T39" fmla="*/ 44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3" h="451">
                <a:moveTo>
                  <a:pt x="504" y="450"/>
                </a:moveTo>
                <a:lnTo>
                  <a:pt x="504" y="450"/>
                </a:lnTo>
                <a:cubicBezTo>
                  <a:pt x="88" y="450"/>
                  <a:pt x="88" y="450"/>
                  <a:pt x="88" y="450"/>
                </a:cubicBezTo>
                <a:cubicBezTo>
                  <a:pt x="44" y="450"/>
                  <a:pt x="0" y="406"/>
                  <a:pt x="0" y="36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35"/>
                  <a:pt x="44" y="0"/>
                  <a:pt x="88" y="0"/>
                </a:cubicBezTo>
                <a:cubicBezTo>
                  <a:pt x="504" y="0"/>
                  <a:pt x="504" y="0"/>
                  <a:pt x="504" y="0"/>
                </a:cubicBezTo>
                <a:cubicBezTo>
                  <a:pt x="556" y="0"/>
                  <a:pt x="592" y="35"/>
                  <a:pt x="592" y="88"/>
                </a:cubicBezTo>
                <a:cubicBezTo>
                  <a:pt x="592" y="362"/>
                  <a:pt x="592" y="362"/>
                  <a:pt x="592" y="362"/>
                </a:cubicBezTo>
                <a:cubicBezTo>
                  <a:pt x="592" y="406"/>
                  <a:pt x="556" y="450"/>
                  <a:pt x="504" y="450"/>
                </a:cubicBezTo>
                <a:close/>
                <a:moveTo>
                  <a:pt x="88" y="44"/>
                </a:moveTo>
                <a:lnTo>
                  <a:pt x="88" y="44"/>
                </a:lnTo>
                <a:cubicBezTo>
                  <a:pt x="71" y="44"/>
                  <a:pt x="53" y="61"/>
                  <a:pt x="53" y="88"/>
                </a:cubicBezTo>
                <a:cubicBezTo>
                  <a:pt x="53" y="362"/>
                  <a:pt x="53" y="362"/>
                  <a:pt x="53" y="362"/>
                </a:cubicBezTo>
                <a:cubicBezTo>
                  <a:pt x="53" y="379"/>
                  <a:pt x="71" y="397"/>
                  <a:pt x="88" y="397"/>
                </a:cubicBezTo>
                <a:cubicBezTo>
                  <a:pt x="504" y="397"/>
                  <a:pt x="504" y="397"/>
                  <a:pt x="504" y="397"/>
                </a:cubicBezTo>
                <a:cubicBezTo>
                  <a:pt x="530" y="397"/>
                  <a:pt x="548" y="379"/>
                  <a:pt x="548" y="362"/>
                </a:cubicBezTo>
                <a:cubicBezTo>
                  <a:pt x="548" y="88"/>
                  <a:pt x="548" y="88"/>
                  <a:pt x="548" y="88"/>
                </a:cubicBezTo>
                <a:cubicBezTo>
                  <a:pt x="548" y="61"/>
                  <a:pt x="530" y="44"/>
                  <a:pt x="504" y="44"/>
                </a:cubicBezTo>
                <a:lnTo>
                  <a:pt x="88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CE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489">
            <a:extLst>
              <a:ext uri="{FF2B5EF4-FFF2-40B4-BE49-F238E27FC236}">
                <a16:creationId xmlns:a16="http://schemas.microsoft.com/office/drawing/2014/main" id="{873283C3-41CA-0A4E-B02B-A951E92F8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689" y="2589999"/>
            <a:ext cx="372837" cy="39246"/>
          </a:xfrm>
          <a:custGeom>
            <a:avLst/>
            <a:gdLst>
              <a:gd name="T0" fmla="*/ 336 w 337"/>
              <a:gd name="T1" fmla="*/ 35 h 36"/>
              <a:gd name="T2" fmla="*/ 336 w 337"/>
              <a:gd name="T3" fmla="*/ 35 h 36"/>
              <a:gd name="T4" fmla="*/ 18 w 337"/>
              <a:gd name="T5" fmla="*/ 35 h 36"/>
              <a:gd name="T6" fmla="*/ 0 w 337"/>
              <a:gd name="T7" fmla="*/ 18 h 36"/>
              <a:gd name="T8" fmla="*/ 0 w 337"/>
              <a:gd name="T9" fmla="*/ 18 h 36"/>
              <a:gd name="T10" fmla="*/ 18 w 337"/>
              <a:gd name="T11" fmla="*/ 0 h 36"/>
              <a:gd name="T12" fmla="*/ 336 w 337"/>
              <a:gd name="T13" fmla="*/ 0 h 36"/>
              <a:gd name="T14" fmla="*/ 336 w 337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7" h="36">
                <a:moveTo>
                  <a:pt x="336" y="35"/>
                </a:moveTo>
                <a:lnTo>
                  <a:pt x="336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36" y="0"/>
                  <a:pt x="336" y="0"/>
                  <a:pt x="336" y="0"/>
                </a:cubicBezTo>
                <a:lnTo>
                  <a:pt x="336" y="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CE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490">
            <a:extLst>
              <a:ext uri="{FF2B5EF4-FFF2-40B4-BE49-F238E27FC236}">
                <a16:creationId xmlns:a16="http://schemas.microsoft.com/office/drawing/2014/main" id="{CE749CD5-CADD-EE46-95DB-02D2E91FE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008" y="2197539"/>
            <a:ext cx="470952" cy="539633"/>
          </a:xfrm>
          <a:custGeom>
            <a:avLst/>
            <a:gdLst>
              <a:gd name="T0" fmla="*/ 327 w 425"/>
              <a:gd name="T1" fmla="*/ 485 h 486"/>
              <a:gd name="T2" fmla="*/ 327 w 425"/>
              <a:gd name="T3" fmla="*/ 485 h 486"/>
              <a:gd name="T4" fmla="*/ 98 w 425"/>
              <a:gd name="T5" fmla="*/ 485 h 486"/>
              <a:gd name="T6" fmla="*/ 27 w 425"/>
              <a:gd name="T7" fmla="*/ 459 h 486"/>
              <a:gd name="T8" fmla="*/ 0 w 425"/>
              <a:gd name="T9" fmla="*/ 379 h 486"/>
              <a:gd name="T10" fmla="*/ 18 w 425"/>
              <a:gd name="T11" fmla="*/ 70 h 486"/>
              <a:gd name="T12" fmla="*/ 89 w 425"/>
              <a:gd name="T13" fmla="*/ 0 h 486"/>
              <a:gd name="T14" fmla="*/ 336 w 425"/>
              <a:gd name="T15" fmla="*/ 0 h 486"/>
              <a:gd name="T16" fmla="*/ 407 w 425"/>
              <a:gd name="T17" fmla="*/ 70 h 486"/>
              <a:gd name="T18" fmla="*/ 424 w 425"/>
              <a:gd name="T19" fmla="*/ 379 h 486"/>
              <a:gd name="T20" fmla="*/ 398 w 425"/>
              <a:gd name="T21" fmla="*/ 459 h 486"/>
              <a:gd name="T22" fmla="*/ 327 w 425"/>
              <a:gd name="T23" fmla="*/ 485 h 486"/>
              <a:gd name="T24" fmla="*/ 89 w 425"/>
              <a:gd name="T25" fmla="*/ 44 h 486"/>
              <a:gd name="T26" fmla="*/ 89 w 425"/>
              <a:gd name="T27" fmla="*/ 44 h 486"/>
              <a:gd name="T28" fmla="*/ 62 w 425"/>
              <a:gd name="T29" fmla="*/ 70 h 486"/>
              <a:gd name="T30" fmla="*/ 45 w 425"/>
              <a:gd name="T31" fmla="*/ 388 h 486"/>
              <a:gd name="T32" fmla="*/ 62 w 425"/>
              <a:gd name="T33" fmla="*/ 424 h 486"/>
              <a:gd name="T34" fmla="*/ 98 w 425"/>
              <a:gd name="T35" fmla="*/ 441 h 486"/>
              <a:gd name="T36" fmla="*/ 327 w 425"/>
              <a:gd name="T37" fmla="*/ 441 h 486"/>
              <a:gd name="T38" fmla="*/ 363 w 425"/>
              <a:gd name="T39" fmla="*/ 424 h 486"/>
              <a:gd name="T40" fmla="*/ 380 w 425"/>
              <a:gd name="T41" fmla="*/ 388 h 486"/>
              <a:gd name="T42" fmla="*/ 363 w 425"/>
              <a:gd name="T43" fmla="*/ 70 h 486"/>
              <a:gd name="T44" fmla="*/ 336 w 425"/>
              <a:gd name="T45" fmla="*/ 44 h 486"/>
              <a:gd name="T46" fmla="*/ 89 w 425"/>
              <a:gd name="T47" fmla="*/ 44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5" h="486">
                <a:moveTo>
                  <a:pt x="327" y="485"/>
                </a:moveTo>
                <a:lnTo>
                  <a:pt x="327" y="485"/>
                </a:lnTo>
                <a:cubicBezTo>
                  <a:pt x="98" y="485"/>
                  <a:pt x="98" y="485"/>
                  <a:pt x="98" y="485"/>
                </a:cubicBezTo>
                <a:cubicBezTo>
                  <a:pt x="71" y="485"/>
                  <a:pt x="45" y="477"/>
                  <a:pt x="27" y="459"/>
                </a:cubicBezTo>
                <a:cubicBezTo>
                  <a:pt x="9" y="432"/>
                  <a:pt x="0" y="406"/>
                  <a:pt x="0" y="379"/>
                </a:cubicBezTo>
                <a:cubicBezTo>
                  <a:pt x="18" y="70"/>
                  <a:pt x="18" y="70"/>
                  <a:pt x="18" y="70"/>
                </a:cubicBezTo>
                <a:cubicBezTo>
                  <a:pt x="18" y="26"/>
                  <a:pt x="53" y="0"/>
                  <a:pt x="89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371" y="0"/>
                  <a:pt x="407" y="26"/>
                  <a:pt x="407" y="70"/>
                </a:cubicBezTo>
                <a:cubicBezTo>
                  <a:pt x="424" y="379"/>
                  <a:pt x="424" y="379"/>
                  <a:pt x="424" y="379"/>
                </a:cubicBezTo>
                <a:cubicBezTo>
                  <a:pt x="424" y="406"/>
                  <a:pt x="416" y="432"/>
                  <a:pt x="398" y="459"/>
                </a:cubicBezTo>
                <a:cubicBezTo>
                  <a:pt x="380" y="477"/>
                  <a:pt x="354" y="485"/>
                  <a:pt x="327" y="485"/>
                </a:cubicBezTo>
                <a:close/>
                <a:moveTo>
                  <a:pt x="89" y="44"/>
                </a:moveTo>
                <a:lnTo>
                  <a:pt x="89" y="44"/>
                </a:lnTo>
                <a:cubicBezTo>
                  <a:pt x="80" y="44"/>
                  <a:pt x="62" y="53"/>
                  <a:pt x="62" y="70"/>
                </a:cubicBezTo>
                <a:cubicBezTo>
                  <a:pt x="45" y="388"/>
                  <a:pt x="45" y="388"/>
                  <a:pt x="45" y="388"/>
                </a:cubicBezTo>
                <a:cubicBezTo>
                  <a:pt x="45" y="397"/>
                  <a:pt x="53" y="415"/>
                  <a:pt x="62" y="424"/>
                </a:cubicBezTo>
                <a:cubicBezTo>
                  <a:pt x="71" y="432"/>
                  <a:pt x="80" y="441"/>
                  <a:pt x="98" y="441"/>
                </a:cubicBezTo>
                <a:cubicBezTo>
                  <a:pt x="327" y="441"/>
                  <a:pt x="327" y="441"/>
                  <a:pt x="327" y="441"/>
                </a:cubicBezTo>
                <a:cubicBezTo>
                  <a:pt x="345" y="441"/>
                  <a:pt x="354" y="432"/>
                  <a:pt x="363" y="424"/>
                </a:cubicBezTo>
                <a:cubicBezTo>
                  <a:pt x="371" y="415"/>
                  <a:pt x="380" y="397"/>
                  <a:pt x="380" y="388"/>
                </a:cubicBezTo>
                <a:cubicBezTo>
                  <a:pt x="363" y="70"/>
                  <a:pt x="363" y="70"/>
                  <a:pt x="363" y="70"/>
                </a:cubicBezTo>
                <a:cubicBezTo>
                  <a:pt x="363" y="53"/>
                  <a:pt x="345" y="44"/>
                  <a:pt x="336" y="44"/>
                </a:cubicBezTo>
                <a:lnTo>
                  <a:pt x="8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CE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491">
            <a:extLst>
              <a:ext uri="{FF2B5EF4-FFF2-40B4-BE49-F238E27FC236}">
                <a16:creationId xmlns:a16="http://schemas.microsoft.com/office/drawing/2014/main" id="{0DF246EB-9BCB-0746-B453-C40C554A6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746" y="2069989"/>
            <a:ext cx="235476" cy="255099"/>
          </a:xfrm>
          <a:custGeom>
            <a:avLst/>
            <a:gdLst>
              <a:gd name="T0" fmla="*/ 186 w 213"/>
              <a:gd name="T1" fmla="*/ 229 h 230"/>
              <a:gd name="T2" fmla="*/ 186 w 213"/>
              <a:gd name="T3" fmla="*/ 229 h 230"/>
              <a:gd name="T4" fmla="*/ 186 w 213"/>
              <a:gd name="T5" fmla="*/ 229 h 230"/>
              <a:gd name="T6" fmla="*/ 168 w 213"/>
              <a:gd name="T7" fmla="*/ 203 h 230"/>
              <a:gd name="T8" fmla="*/ 168 w 213"/>
              <a:gd name="T9" fmla="*/ 115 h 230"/>
              <a:gd name="T10" fmla="*/ 115 w 213"/>
              <a:gd name="T11" fmla="*/ 53 h 230"/>
              <a:gd name="T12" fmla="*/ 45 w 213"/>
              <a:gd name="T13" fmla="*/ 115 h 230"/>
              <a:gd name="T14" fmla="*/ 45 w 213"/>
              <a:gd name="T15" fmla="*/ 203 h 230"/>
              <a:gd name="T16" fmla="*/ 27 w 213"/>
              <a:gd name="T17" fmla="*/ 229 h 230"/>
              <a:gd name="T18" fmla="*/ 27 w 213"/>
              <a:gd name="T19" fmla="*/ 229 h 230"/>
              <a:gd name="T20" fmla="*/ 0 w 213"/>
              <a:gd name="T21" fmla="*/ 203 h 230"/>
              <a:gd name="T22" fmla="*/ 0 w 213"/>
              <a:gd name="T23" fmla="*/ 115 h 230"/>
              <a:gd name="T24" fmla="*/ 98 w 213"/>
              <a:gd name="T25" fmla="*/ 9 h 230"/>
              <a:gd name="T26" fmla="*/ 212 w 213"/>
              <a:gd name="T27" fmla="*/ 115 h 230"/>
              <a:gd name="T28" fmla="*/ 212 w 213"/>
              <a:gd name="T29" fmla="*/ 203 h 230"/>
              <a:gd name="T30" fmla="*/ 186 w 213"/>
              <a:gd name="T3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3" h="230">
                <a:moveTo>
                  <a:pt x="186" y="229"/>
                </a:moveTo>
                <a:lnTo>
                  <a:pt x="186" y="229"/>
                </a:lnTo>
                <a:lnTo>
                  <a:pt x="186" y="229"/>
                </a:lnTo>
                <a:cubicBezTo>
                  <a:pt x="177" y="229"/>
                  <a:pt x="168" y="221"/>
                  <a:pt x="168" y="203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79"/>
                  <a:pt x="142" y="53"/>
                  <a:pt x="115" y="53"/>
                </a:cubicBezTo>
                <a:cubicBezTo>
                  <a:pt x="80" y="53"/>
                  <a:pt x="45" y="79"/>
                  <a:pt x="45" y="115"/>
                </a:cubicBezTo>
                <a:cubicBezTo>
                  <a:pt x="45" y="203"/>
                  <a:pt x="45" y="203"/>
                  <a:pt x="45" y="203"/>
                </a:cubicBezTo>
                <a:cubicBezTo>
                  <a:pt x="45" y="221"/>
                  <a:pt x="36" y="229"/>
                  <a:pt x="27" y="229"/>
                </a:cubicBezTo>
                <a:lnTo>
                  <a:pt x="27" y="229"/>
                </a:lnTo>
                <a:cubicBezTo>
                  <a:pt x="9" y="229"/>
                  <a:pt x="0" y="221"/>
                  <a:pt x="0" y="20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62"/>
                  <a:pt x="45" y="9"/>
                  <a:pt x="98" y="9"/>
                </a:cubicBezTo>
                <a:cubicBezTo>
                  <a:pt x="159" y="0"/>
                  <a:pt x="212" y="53"/>
                  <a:pt x="212" y="115"/>
                </a:cubicBezTo>
                <a:cubicBezTo>
                  <a:pt x="212" y="203"/>
                  <a:pt x="212" y="203"/>
                  <a:pt x="212" y="203"/>
                </a:cubicBezTo>
                <a:cubicBezTo>
                  <a:pt x="212" y="221"/>
                  <a:pt x="204" y="229"/>
                  <a:pt x="186" y="2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CE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92">
            <a:extLst>
              <a:ext uri="{FF2B5EF4-FFF2-40B4-BE49-F238E27FC236}">
                <a16:creationId xmlns:a16="http://schemas.microsoft.com/office/drawing/2014/main" id="{ADE9174F-0BF3-FA4F-8933-8FFE95E0E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849" y="9477672"/>
            <a:ext cx="431706" cy="58869"/>
          </a:xfrm>
          <a:custGeom>
            <a:avLst/>
            <a:gdLst>
              <a:gd name="T0" fmla="*/ 389 w 390"/>
              <a:gd name="T1" fmla="*/ 53 h 54"/>
              <a:gd name="T2" fmla="*/ 0 w 390"/>
              <a:gd name="T3" fmla="*/ 53 h 54"/>
              <a:gd name="T4" fmla="*/ 0 w 390"/>
              <a:gd name="T5" fmla="*/ 0 h 54"/>
              <a:gd name="T6" fmla="*/ 389 w 390"/>
              <a:gd name="T7" fmla="*/ 0 h 54"/>
              <a:gd name="T8" fmla="*/ 389 w 390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" h="54">
                <a:moveTo>
                  <a:pt x="389" y="53"/>
                </a:moveTo>
                <a:lnTo>
                  <a:pt x="0" y="53"/>
                </a:lnTo>
                <a:lnTo>
                  <a:pt x="0" y="0"/>
                </a:lnTo>
                <a:lnTo>
                  <a:pt x="389" y="0"/>
                </a:lnTo>
                <a:lnTo>
                  <a:pt x="389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CE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93">
            <a:extLst>
              <a:ext uri="{FF2B5EF4-FFF2-40B4-BE49-F238E27FC236}">
                <a16:creationId xmlns:a16="http://schemas.microsoft.com/office/drawing/2014/main" id="{90C9D306-5826-0B4F-8E5B-31E6CA5F5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545" y="8923321"/>
            <a:ext cx="598502" cy="608313"/>
          </a:xfrm>
          <a:custGeom>
            <a:avLst/>
            <a:gdLst>
              <a:gd name="T0" fmla="*/ 468 w 539"/>
              <a:gd name="T1" fmla="*/ 548 h 549"/>
              <a:gd name="T2" fmla="*/ 468 w 539"/>
              <a:gd name="T3" fmla="*/ 548 h 549"/>
              <a:gd name="T4" fmla="*/ 468 w 539"/>
              <a:gd name="T5" fmla="*/ 495 h 549"/>
              <a:gd name="T6" fmla="*/ 494 w 539"/>
              <a:gd name="T7" fmla="*/ 469 h 549"/>
              <a:gd name="T8" fmla="*/ 494 w 539"/>
              <a:gd name="T9" fmla="*/ 424 h 549"/>
              <a:gd name="T10" fmla="*/ 176 w 539"/>
              <a:gd name="T11" fmla="*/ 424 h 549"/>
              <a:gd name="T12" fmla="*/ 176 w 539"/>
              <a:gd name="T13" fmla="*/ 460 h 549"/>
              <a:gd name="T14" fmla="*/ 88 w 539"/>
              <a:gd name="T15" fmla="*/ 548 h 549"/>
              <a:gd name="T16" fmla="*/ 0 w 539"/>
              <a:gd name="T17" fmla="*/ 460 h 549"/>
              <a:gd name="T18" fmla="*/ 0 w 539"/>
              <a:gd name="T19" fmla="*/ 36 h 549"/>
              <a:gd name="T20" fmla="*/ 35 w 539"/>
              <a:gd name="T21" fmla="*/ 0 h 549"/>
              <a:gd name="T22" fmla="*/ 423 w 539"/>
              <a:gd name="T23" fmla="*/ 0 h 549"/>
              <a:gd name="T24" fmla="*/ 459 w 539"/>
              <a:gd name="T25" fmla="*/ 36 h 549"/>
              <a:gd name="T26" fmla="*/ 459 w 539"/>
              <a:gd name="T27" fmla="*/ 380 h 549"/>
              <a:gd name="T28" fmla="*/ 512 w 539"/>
              <a:gd name="T29" fmla="*/ 380 h 549"/>
              <a:gd name="T30" fmla="*/ 538 w 539"/>
              <a:gd name="T31" fmla="*/ 407 h 549"/>
              <a:gd name="T32" fmla="*/ 538 w 539"/>
              <a:gd name="T33" fmla="*/ 469 h 549"/>
              <a:gd name="T34" fmla="*/ 468 w 539"/>
              <a:gd name="T35" fmla="*/ 548 h 549"/>
              <a:gd name="T36" fmla="*/ 44 w 539"/>
              <a:gd name="T37" fmla="*/ 53 h 549"/>
              <a:gd name="T38" fmla="*/ 44 w 539"/>
              <a:gd name="T39" fmla="*/ 53 h 549"/>
              <a:gd name="T40" fmla="*/ 44 w 539"/>
              <a:gd name="T41" fmla="*/ 460 h 549"/>
              <a:gd name="T42" fmla="*/ 88 w 539"/>
              <a:gd name="T43" fmla="*/ 495 h 549"/>
              <a:gd name="T44" fmla="*/ 123 w 539"/>
              <a:gd name="T45" fmla="*/ 460 h 549"/>
              <a:gd name="T46" fmla="*/ 123 w 539"/>
              <a:gd name="T47" fmla="*/ 407 h 549"/>
              <a:gd name="T48" fmla="*/ 150 w 539"/>
              <a:gd name="T49" fmla="*/ 380 h 549"/>
              <a:gd name="T50" fmla="*/ 406 w 539"/>
              <a:gd name="T51" fmla="*/ 380 h 549"/>
              <a:gd name="T52" fmla="*/ 406 w 539"/>
              <a:gd name="T53" fmla="*/ 53 h 549"/>
              <a:gd name="T54" fmla="*/ 44 w 539"/>
              <a:gd name="T55" fmla="*/ 53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39" h="549">
                <a:moveTo>
                  <a:pt x="468" y="548"/>
                </a:moveTo>
                <a:lnTo>
                  <a:pt x="468" y="548"/>
                </a:lnTo>
                <a:cubicBezTo>
                  <a:pt x="468" y="495"/>
                  <a:pt x="468" y="495"/>
                  <a:pt x="468" y="495"/>
                </a:cubicBezTo>
                <a:cubicBezTo>
                  <a:pt x="485" y="495"/>
                  <a:pt x="494" y="486"/>
                  <a:pt x="494" y="469"/>
                </a:cubicBezTo>
                <a:cubicBezTo>
                  <a:pt x="494" y="424"/>
                  <a:pt x="494" y="424"/>
                  <a:pt x="494" y="424"/>
                </a:cubicBezTo>
                <a:cubicBezTo>
                  <a:pt x="176" y="424"/>
                  <a:pt x="176" y="424"/>
                  <a:pt x="176" y="424"/>
                </a:cubicBezTo>
                <a:cubicBezTo>
                  <a:pt x="176" y="460"/>
                  <a:pt x="176" y="460"/>
                  <a:pt x="176" y="460"/>
                </a:cubicBezTo>
                <a:cubicBezTo>
                  <a:pt x="176" y="504"/>
                  <a:pt x="132" y="548"/>
                  <a:pt x="88" y="548"/>
                </a:cubicBezTo>
                <a:cubicBezTo>
                  <a:pt x="44" y="548"/>
                  <a:pt x="0" y="504"/>
                  <a:pt x="0" y="46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7" y="0"/>
                  <a:pt x="35" y="0"/>
                </a:cubicBezTo>
                <a:cubicBezTo>
                  <a:pt x="423" y="0"/>
                  <a:pt x="423" y="0"/>
                  <a:pt x="423" y="0"/>
                </a:cubicBezTo>
                <a:cubicBezTo>
                  <a:pt x="441" y="0"/>
                  <a:pt x="459" y="18"/>
                  <a:pt x="459" y="36"/>
                </a:cubicBezTo>
                <a:cubicBezTo>
                  <a:pt x="459" y="380"/>
                  <a:pt x="459" y="380"/>
                  <a:pt x="459" y="380"/>
                </a:cubicBezTo>
                <a:cubicBezTo>
                  <a:pt x="512" y="380"/>
                  <a:pt x="512" y="380"/>
                  <a:pt x="512" y="380"/>
                </a:cubicBezTo>
                <a:cubicBezTo>
                  <a:pt x="529" y="380"/>
                  <a:pt x="538" y="389"/>
                  <a:pt x="538" y="407"/>
                </a:cubicBezTo>
                <a:cubicBezTo>
                  <a:pt x="538" y="469"/>
                  <a:pt x="538" y="469"/>
                  <a:pt x="538" y="469"/>
                </a:cubicBezTo>
                <a:cubicBezTo>
                  <a:pt x="538" y="513"/>
                  <a:pt x="512" y="548"/>
                  <a:pt x="468" y="548"/>
                </a:cubicBezTo>
                <a:close/>
                <a:moveTo>
                  <a:pt x="44" y="53"/>
                </a:moveTo>
                <a:lnTo>
                  <a:pt x="44" y="53"/>
                </a:lnTo>
                <a:cubicBezTo>
                  <a:pt x="44" y="460"/>
                  <a:pt x="44" y="460"/>
                  <a:pt x="44" y="460"/>
                </a:cubicBezTo>
                <a:cubicBezTo>
                  <a:pt x="44" y="477"/>
                  <a:pt x="61" y="495"/>
                  <a:pt x="88" y="495"/>
                </a:cubicBezTo>
                <a:cubicBezTo>
                  <a:pt x="106" y="495"/>
                  <a:pt x="123" y="477"/>
                  <a:pt x="123" y="460"/>
                </a:cubicBezTo>
                <a:cubicBezTo>
                  <a:pt x="123" y="407"/>
                  <a:pt x="123" y="407"/>
                  <a:pt x="123" y="407"/>
                </a:cubicBezTo>
                <a:cubicBezTo>
                  <a:pt x="123" y="389"/>
                  <a:pt x="141" y="380"/>
                  <a:pt x="150" y="380"/>
                </a:cubicBezTo>
                <a:cubicBezTo>
                  <a:pt x="406" y="380"/>
                  <a:pt x="406" y="380"/>
                  <a:pt x="406" y="380"/>
                </a:cubicBezTo>
                <a:cubicBezTo>
                  <a:pt x="406" y="53"/>
                  <a:pt x="406" y="53"/>
                  <a:pt x="406" y="53"/>
                </a:cubicBezTo>
                <a:lnTo>
                  <a:pt x="44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CE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94">
            <a:extLst>
              <a:ext uri="{FF2B5EF4-FFF2-40B4-BE49-F238E27FC236}">
                <a16:creationId xmlns:a16="http://schemas.microsoft.com/office/drawing/2014/main" id="{8A7A1762-04BD-B44E-AFC6-DA306E7A8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283" y="9070493"/>
            <a:ext cx="264911" cy="39246"/>
          </a:xfrm>
          <a:custGeom>
            <a:avLst/>
            <a:gdLst>
              <a:gd name="T0" fmla="*/ 221 w 239"/>
              <a:gd name="T1" fmla="*/ 35 h 36"/>
              <a:gd name="T2" fmla="*/ 221 w 239"/>
              <a:gd name="T3" fmla="*/ 35 h 36"/>
              <a:gd name="T4" fmla="*/ 17 w 239"/>
              <a:gd name="T5" fmla="*/ 35 h 36"/>
              <a:gd name="T6" fmla="*/ 0 w 239"/>
              <a:gd name="T7" fmla="*/ 18 h 36"/>
              <a:gd name="T8" fmla="*/ 0 w 239"/>
              <a:gd name="T9" fmla="*/ 18 h 36"/>
              <a:gd name="T10" fmla="*/ 17 w 239"/>
              <a:gd name="T11" fmla="*/ 0 h 36"/>
              <a:gd name="T12" fmla="*/ 221 w 239"/>
              <a:gd name="T13" fmla="*/ 0 h 36"/>
              <a:gd name="T14" fmla="*/ 238 w 239"/>
              <a:gd name="T15" fmla="*/ 18 h 36"/>
              <a:gd name="T16" fmla="*/ 238 w 239"/>
              <a:gd name="T17" fmla="*/ 18 h 36"/>
              <a:gd name="T18" fmla="*/ 221 w 239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6">
                <a:moveTo>
                  <a:pt x="221" y="35"/>
                </a:moveTo>
                <a:lnTo>
                  <a:pt x="221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7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9" y="0"/>
                  <a:pt x="238" y="9"/>
                  <a:pt x="238" y="18"/>
                </a:cubicBezTo>
                <a:lnTo>
                  <a:pt x="238" y="18"/>
                </a:lnTo>
                <a:cubicBezTo>
                  <a:pt x="238" y="26"/>
                  <a:pt x="229" y="35"/>
                  <a:pt x="221" y="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CE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95">
            <a:extLst>
              <a:ext uri="{FF2B5EF4-FFF2-40B4-BE49-F238E27FC236}">
                <a16:creationId xmlns:a16="http://schemas.microsoft.com/office/drawing/2014/main" id="{1084DEC6-4136-674F-9C57-A29EDBC2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283" y="9158797"/>
            <a:ext cx="264911" cy="39246"/>
          </a:xfrm>
          <a:custGeom>
            <a:avLst/>
            <a:gdLst>
              <a:gd name="T0" fmla="*/ 221 w 239"/>
              <a:gd name="T1" fmla="*/ 36 h 37"/>
              <a:gd name="T2" fmla="*/ 221 w 239"/>
              <a:gd name="T3" fmla="*/ 36 h 37"/>
              <a:gd name="T4" fmla="*/ 17 w 239"/>
              <a:gd name="T5" fmla="*/ 36 h 37"/>
              <a:gd name="T6" fmla="*/ 0 w 239"/>
              <a:gd name="T7" fmla="*/ 18 h 37"/>
              <a:gd name="T8" fmla="*/ 0 w 239"/>
              <a:gd name="T9" fmla="*/ 18 h 37"/>
              <a:gd name="T10" fmla="*/ 17 w 239"/>
              <a:gd name="T11" fmla="*/ 0 h 37"/>
              <a:gd name="T12" fmla="*/ 221 w 239"/>
              <a:gd name="T13" fmla="*/ 0 h 37"/>
              <a:gd name="T14" fmla="*/ 238 w 239"/>
              <a:gd name="T15" fmla="*/ 18 h 37"/>
              <a:gd name="T16" fmla="*/ 238 w 239"/>
              <a:gd name="T17" fmla="*/ 18 h 37"/>
              <a:gd name="T18" fmla="*/ 221 w 239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7">
                <a:moveTo>
                  <a:pt x="221" y="36"/>
                </a:moveTo>
                <a:lnTo>
                  <a:pt x="221" y="36"/>
                </a:lnTo>
                <a:cubicBezTo>
                  <a:pt x="17" y="36"/>
                  <a:pt x="17" y="36"/>
                  <a:pt x="17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7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9" y="0"/>
                  <a:pt x="238" y="9"/>
                  <a:pt x="238" y="18"/>
                </a:cubicBezTo>
                <a:lnTo>
                  <a:pt x="238" y="18"/>
                </a:lnTo>
                <a:cubicBezTo>
                  <a:pt x="238" y="27"/>
                  <a:pt x="229" y="36"/>
                  <a:pt x="221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CE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496">
            <a:extLst>
              <a:ext uri="{FF2B5EF4-FFF2-40B4-BE49-F238E27FC236}">
                <a16:creationId xmlns:a16="http://schemas.microsoft.com/office/drawing/2014/main" id="{5C96128A-618E-F847-9B4C-31C65EEF4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283" y="9237289"/>
            <a:ext cx="166796" cy="39246"/>
          </a:xfrm>
          <a:custGeom>
            <a:avLst/>
            <a:gdLst>
              <a:gd name="T0" fmla="*/ 132 w 151"/>
              <a:gd name="T1" fmla="*/ 35 h 36"/>
              <a:gd name="T2" fmla="*/ 132 w 151"/>
              <a:gd name="T3" fmla="*/ 35 h 36"/>
              <a:gd name="T4" fmla="*/ 17 w 151"/>
              <a:gd name="T5" fmla="*/ 35 h 36"/>
              <a:gd name="T6" fmla="*/ 0 w 151"/>
              <a:gd name="T7" fmla="*/ 18 h 36"/>
              <a:gd name="T8" fmla="*/ 0 w 151"/>
              <a:gd name="T9" fmla="*/ 18 h 36"/>
              <a:gd name="T10" fmla="*/ 17 w 151"/>
              <a:gd name="T11" fmla="*/ 0 h 36"/>
              <a:gd name="T12" fmla="*/ 132 w 151"/>
              <a:gd name="T13" fmla="*/ 0 h 36"/>
              <a:gd name="T14" fmla="*/ 150 w 151"/>
              <a:gd name="T15" fmla="*/ 18 h 36"/>
              <a:gd name="T16" fmla="*/ 150 w 151"/>
              <a:gd name="T17" fmla="*/ 18 h 36"/>
              <a:gd name="T18" fmla="*/ 132 w 151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1" h="36">
                <a:moveTo>
                  <a:pt x="132" y="35"/>
                </a:moveTo>
                <a:lnTo>
                  <a:pt x="132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41" y="0"/>
                  <a:pt x="150" y="9"/>
                  <a:pt x="150" y="18"/>
                </a:cubicBezTo>
                <a:lnTo>
                  <a:pt x="150" y="18"/>
                </a:lnTo>
                <a:cubicBezTo>
                  <a:pt x="150" y="26"/>
                  <a:pt x="141" y="35"/>
                  <a:pt x="132" y="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CEC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29" name="Group 54">
            <a:extLst>
              <a:ext uri="{FF2B5EF4-FFF2-40B4-BE49-F238E27FC236}">
                <a16:creationId xmlns:a16="http://schemas.microsoft.com/office/drawing/2014/main" id="{35B8ED28-6EFE-0443-A081-746E2E06DE34}"/>
              </a:ext>
            </a:extLst>
          </p:cNvPr>
          <p:cNvGrpSpPr/>
          <p:nvPr/>
        </p:nvGrpSpPr>
        <p:grpSpPr>
          <a:xfrm>
            <a:off x="3300803" y="1785456"/>
            <a:ext cx="2790175" cy="1114009"/>
            <a:chOff x="5517310" y="11247706"/>
            <a:chExt cx="3682861" cy="1114009"/>
          </a:xfrm>
        </p:grpSpPr>
        <p:sp>
          <p:nvSpPr>
            <p:cNvPr id="630" name="CuadroTexto 395">
              <a:extLst>
                <a:ext uri="{FF2B5EF4-FFF2-40B4-BE49-F238E27FC236}">
                  <a16:creationId xmlns:a16="http://schemas.microsoft.com/office/drawing/2014/main" id="{049254C7-930D-E340-940D-566B3BAAF140}"/>
                </a:ext>
              </a:extLst>
            </p:cNvPr>
            <p:cNvSpPr txBox="1"/>
            <p:nvPr/>
          </p:nvSpPr>
          <p:spPr>
            <a:xfrm>
              <a:off x="6817496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31" name="Rectangle 56">
              <a:extLst>
                <a:ext uri="{FF2B5EF4-FFF2-40B4-BE49-F238E27FC236}">
                  <a16:creationId xmlns:a16="http://schemas.microsoft.com/office/drawing/2014/main" id="{4104E9FA-9A85-A14E-8EBD-37215E035DC2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5" name="Group 54">
            <a:extLst>
              <a:ext uri="{FF2B5EF4-FFF2-40B4-BE49-F238E27FC236}">
                <a16:creationId xmlns:a16="http://schemas.microsoft.com/office/drawing/2014/main" id="{B0CC18B2-5495-4240-ADE6-870D217867D5}"/>
              </a:ext>
            </a:extLst>
          </p:cNvPr>
          <p:cNvGrpSpPr/>
          <p:nvPr/>
        </p:nvGrpSpPr>
        <p:grpSpPr>
          <a:xfrm>
            <a:off x="1645712" y="3497916"/>
            <a:ext cx="2790175" cy="1114009"/>
            <a:chOff x="5517310" y="11247706"/>
            <a:chExt cx="3682861" cy="1114009"/>
          </a:xfrm>
        </p:grpSpPr>
        <p:sp>
          <p:nvSpPr>
            <p:cNvPr id="636" name="CuadroTexto 395">
              <a:extLst>
                <a:ext uri="{FF2B5EF4-FFF2-40B4-BE49-F238E27FC236}">
                  <a16:creationId xmlns:a16="http://schemas.microsoft.com/office/drawing/2014/main" id="{EE121874-FE9F-264D-84BB-606C96BBF55B}"/>
                </a:ext>
              </a:extLst>
            </p:cNvPr>
            <p:cNvSpPr txBox="1"/>
            <p:nvPr/>
          </p:nvSpPr>
          <p:spPr>
            <a:xfrm>
              <a:off x="6817496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37" name="Rectangle 56">
              <a:extLst>
                <a:ext uri="{FF2B5EF4-FFF2-40B4-BE49-F238E27FC236}">
                  <a16:creationId xmlns:a16="http://schemas.microsoft.com/office/drawing/2014/main" id="{DAB47A03-BF92-AA4E-B936-9532353EC77B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8" name="Group 54">
            <a:extLst>
              <a:ext uri="{FF2B5EF4-FFF2-40B4-BE49-F238E27FC236}">
                <a16:creationId xmlns:a16="http://schemas.microsoft.com/office/drawing/2014/main" id="{1E85FD58-AD5C-2B40-BEB7-2C34536CE5A5}"/>
              </a:ext>
            </a:extLst>
          </p:cNvPr>
          <p:cNvGrpSpPr/>
          <p:nvPr/>
        </p:nvGrpSpPr>
        <p:grpSpPr>
          <a:xfrm>
            <a:off x="1080647" y="6394204"/>
            <a:ext cx="2790175" cy="1114009"/>
            <a:chOff x="5517310" y="11247706"/>
            <a:chExt cx="3682861" cy="1114009"/>
          </a:xfrm>
        </p:grpSpPr>
        <p:sp>
          <p:nvSpPr>
            <p:cNvPr id="639" name="CuadroTexto 395">
              <a:extLst>
                <a:ext uri="{FF2B5EF4-FFF2-40B4-BE49-F238E27FC236}">
                  <a16:creationId xmlns:a16="http://schemas.microsoft.com/office/drawing/2014/main" id="{04C402BC-2B9D-FF46-8B9C-C56A63081536}"/>
                </a:ext>
              </a:extLst>
            </p:cNvPr>
            <p:cNvSpPr txBox="1"/>
            <p:nvPr/>
          </p:nvSpPr>
          <p:spPr>
            <a:xfrm>
              <a:off x="6817496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40" name="Rectangle 56">
              <a:extLst>
                <a:ext uri="{FF2B5EF4-FFF2-40B4-BE49-F238E27FC236}">
                  <a16:creationId xmlns:a16="http://schemas.microsoft.com/office/drawing/2014/main" id="{EEBA2F5B-8798-4146-8147-1834298F3011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1" name="Group 54">
            <a:extLst>
              <a:ext uri="{FF2B5EF4-FFF2-40B4-BE49-F238E27FC236}">
                <a16:creationId xmlns:a16="http://schemas.microsoft.com/office/drawing/2014/main" id="{FC1F3574-C1AB-364F-86FA-292B7D70E2C5}"/>
              </a:ext>
            </a:extLst>
          </p:cNvPr>
          <p:cNvGrpSpPr/>
          <p:nvPr/>
        </p:nvGrpSpPr>
        <p:grpSpPr>
          <a:xfrm>
            <a:off x="1799645" y="8575014"/>
            <a:ext cx="2790175" cy="1114009"/>
            <a:chOff x="5517310" y="11247706"/>
            <a:chExt cx="3682861" cy="1114009"/>
          </a:xfrm>
        </p:grpSpPr>
        <p:sp>
          <p:nvSpPr>
            <p:cNvPr id="642" name="CuadroTexto 395">
              <a:extLst>
                <a:ext uri="{FF2B5EF4-FFF2-40B4-BE49-F238E27FC236}">
                  <a16:creationId xmlns:a16="http://schemas.microsoft.com/office/drawing/2014/main" id="{D5DCD9ED-CFCC-ED44-8D42-FF1C290813DD}"/>
                </a:ext>
              </a:extLst>
            </p:cNvPr>
            <p:cNvSpPr txBox="1"/>
            <p:nvPr/>
          </p:nvSpPr>
          <p:spPr>
            <a:xfrm>
              <a:off x="6817496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43" name="Rectangle 56">
              <a:extLst>
                <a:ext uri="{FF2B5EF4-FFF2-40B4-BE49-F238E27FC236}">
                  <a16:creationId xmlns:a16="http://schemas.microsoft.com/office/drawing/2014/main" id="{EFEF645A-75B3-4540-9509-76F8BA8A77CC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4" name="Group 54">
            <a:extLst>
              <a:ext uri="{FF2B5EF4-FFF2-40B4-BE49-F238E27FC236}">
                <a16:creationId xmlns:a16="http://schemas.microsoft.com/office/drawing/2014/main" id="{1575CC8C-4BAB-6842-A4BA-62DB3A1E1D2A}"/>
              </a:ext>
            </a:extLst>
          </p:cNvPr>
          <p:cNvGrpSpPr/>
          <p:nvPr/>
        </p:nvGrpSpPr>
        <p:grpSpPr>
          <a:xfrm>
            <a:off x="3829122" y="10509108"/>
            <a:ext cx="2790175" cy="1114009"/>
            <a:chOff x="5517310" y="11247706"/>
            <a:chExt cx="3682861" cy="1114009"/>
          </a:xfrm>
        </p:grpSpPr>
        <p:sp>
          <p:nvSpPr>
            <p:cNvPr id="645" name="CuadroTexto 395">
              <a:extLst>
                <a:ext uri="{FF2B5EF4-FFF2-40B4-BE49-F238E27FC236}">
                  <a16:creationId xmlns:a16="http://schemas.microsoft.com/office/drawing/2014/main" id="{D8E8036D-12D6-534A-A908-180728152E01}"/>
                </a:ext>
              </a:extLst>
            </p:cNvPr>
            <p:cNvSpPr txBox="1"/>
            <p:nvPr/>
          </p:nvSpPr>
          <p:spPr>
            <a:xfrm>
              <a:off x="6817496" y="1124770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46" name="Rectangle 56">
              <a:extLst>
                <a:ext uri="{FF2B5EF4-FFF2-40B4-BE49-F238E27FC236}">
                  <a16:creationId xmlns:a16="http://schemas.microsoft.com/office/drawing/2014/main" id="{074159FF-D1D6-194D-811D-F4443C05335B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" name="Group 71">
            <a:extLst>
              <a:ext uri="{FF2B5EF4-FFF2-40B4-BE49-F238E27FC236}">
                <a16:creationId xmlns:a16="http://schemas.microsoft.com/office/drawing/2014/main" id="{D6FD7254-C4DA-C143-9B05-F6BFD7117999}"/>
              </a:ext>
            </a:extLst>
          </p:cNvPr>
          <p:cNvGrpSpPr/>
          <p:nvPr/>
        </p:nvGrpSpPr>
        <p:grpSpPr>
          <a:xfrm>
            <a:off x="17531190" y="7753588"/>
            <a:ext cx="5982437" cy="4716592"/>
            <a:chOff x="2232442" y="3643574"/>
            <a:chExt cx="5982437" cy="4716592"/>
          </a:xfrm>
        </p:grpSpPr>
        <p:sp>
          <p:nvSpPr>
            <p:cNvPr id="48" name="CuadroTexto 598">
              <a:extLst>
                <a:ext uri="{FF2B5EF4-FFF2-40B4-BE49-F238E27FC236}">
                  <a16:creationId xmlns:a16="http://schemas.microsoft.com/office/drawing/2014/main" id="{644515CC-8660-DF40-9614-FE0161A3E207}"/>
                </a:ext>
              </a:extLst>
            </p:cNvPr>
            <p:cNvSpPr txBox="1"/>
            <p:nvPr/>
          </p:nvSpPr>
          <p:spPr>
            <a:xfrm>
              <a:off x="2232442" y="3643574"/>
              <a:ext cx="360868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Iceberg</a:t>
              </a:r>
            </a:p>
          </p:txBody>
        </p:sp>
        <p:sp>
          <p:nvSpPr>
            <p:cNvPr id="49" name="CuadroTexto 599">
              <a:extLst>
                <a:ext uri="{FF2B5EF4-FFF2-40B4-BE49-F238E27FC236}">
                  <a16:creationId xmlns:a16="http://schemas.microsoft.com/office/drawing/2014/main" id="{DAAFA12D-DADD-8041-838F-5613F86E4C5C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906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18">
      <a:dk1>
        <a:srgbClr val="9A9798"/>
      </a:dk1>
      <a:lt1>
        <a:srgbClr val="FFFFFF"/>
      </a:lt1>
      <a:dk2>
        <a:srgbClr val="363E49"/>
      </a:dk2>
      <a:lt2>
        <a:srgbClr val="FEFFFF"/>
      </a:lt2>
      <a:accent1>
        <a:srgbClr val="D3E1FF"/>
      </a:accent1>
      <a:accent2>
        <a:srgbClr val="B8CDFA"/>
      </a:accent2>
      <a:accent3>
        <a:srgbClr val="A4C0FD"/>
      </a:accent3>
      <a:accent4>
        <a:srgbClr val="94B5FD"/>
      </a:accent4>
      <a:accent5>
        <a:srgbClr val="689CFC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91820</TotalTime>
  <Words>588</Words>
  <Application>Microsoft Macintosh PowerPoint</Application>
  <PresentationFormat>Personalizado</PresentationFormat>
  <Paragraphs>146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16587</cp:revision>
  <dcterms:created xsi:type="dcterms:W3CDTF">2014-11-12T21:47:38Z</dcterms:created>
  <dcterms:modified xsi:type="dcterms:W3CDTF">2019-09-30T13:38:51Z</dcterms:modified>
  <cp:category/>
</cp:coreProperties>
</file>