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4" r:id="rId4"/>
    <p:sldId id="315" r:id="rId5"/>
    <p:sldId id="316" r:id="rId6"/>
    <p:sldId id="317" r:id="rId7"/>
    <p:sldId id="318" r:id="rId8"/>
    <p:sldId id="31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 autoAdjust="0"/>
    <p:restoredTop sz="86429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2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9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2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4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2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15F03D23-A929-CB49-A619-E749868C2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542" y="4702783"/>
            <a:ext cx="1558425" cy="1544041"/>
          </a:xfrm>
          <a:custGeom>
            <a:avLst/>
            <a:gdLst>
              <a:gd name="T0" fmla="*/ 1430 w 1431"/>
              <a:gd name="T1" fmla="*/ 711 h 1422"/>
              <a:gd name="T2" fmla="*/ 1430 w 1431"/>
              <a:gd name="T3" fmla="*/ 711 h 1422"/>
              <a:gd name="T4" fmla="*/ 711 w 1431"/>
              <a:gd name="T5" fmla="*/ 1421 h 1422"/>
              <a:gd name="T6" fmla="*/ 0 w 1431"/>
              <a:gd name="T7" fmla="*/ 711 h 1422"/>
              <a:gd name="T8" fmla="*/ 711 w 1431"/>
              <a:gd name="T9" fmla="*/ 0 h 1422"/>
              <a:gd name="T10" fmla="*/ 1430 w 1431"/>
              <a:gd name="T11" fmla="*/ 711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1" h="1422">
                <a:moveTo>
                  <a:pt x="1430" y="711"/>
                </a:moveTo>
                <a:lnTo>
                  <a:pt x="1430" y="711"/>
                </a:lnTo>
                <a:cubicBezTo>
                  <a:pt x="1430" y="1106"/>
                  <a:pt x="1106" y="1421"/>
                  <a:pt x="711" y="1421"/>
                </a:cubicBezTo>
                <a:cubicBezTo>
                  <a:pt x="324" y="1421"/>
                  <a:pt x="0" y="1106"/>
                  <a:pt x="0" y="711"/>
                </a:cubicBezTo>
                <a:cubicBezTo>
                  <a:pt x="0" y="315"/>
                  <a:pt x="324" y="0"/>
                  <a:pt x="711" y="0"/>
                </a:cubicBezTo>
                <a:cubicBezTo>
                  <a:pt x="1106" y="0"/>
                  <a:pt x="1430" y="315"/>
                  <a:pt x="1430" y="711"/>
                </a:cubicBezTo>
              </a:path>
            </a:pathLst>
          </a:custGeom>
          <a:noFill/>
          <a:ln w="381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0CB22663-5124-1D43-A626-8F37804E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1960" y="4702783"/>
            <a:ext cx="1558425" cy="1544041"/>
          </a:xfrm>
          <a:custGeom>
            <a:avLst/>
            <a:gdLst>
              <a:gd name="T0" fmla="*/ 1431 w 1432"/>
              <a:gd name="T1" fmla="*/ 711 h 1422"/>
              <a:gd name="T2" fmla="*/ 1431 w 1432"/>
              <a:gd name="T3" fmla="*/ 711 h 1422"/>
              <a:gd name="T4" fmla="*/ 711 w 1432"/>
              <a:gd name="T5" fmla="*/ 1421 h 1422"/>
              <a:gd name="T6" fmla="*/ 0 w 1432"/>
              <a:gd name="T7" fmla="*/ 711 h 1422"/>
              <a:gd name="T8" fmla="*/ 711 w 1432"/>
              <a:gd name="T9" fmla="*/ 0 h 1422"/>
              <a:gd name="T10" fmla="*/ 1431 w 1432"/>
              <a:gd name="T11" fmla="*/ 711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22">
                <a:moveTo>
                  <a:pt x="1431" y="711"/>
                </a:moveTo>
                <a:lnTo>
                  <a:pt x="1431" y="711"/>
                </a:lnTo>
                <a:cubicBezTo>
                  <a:pt x="1431" y="1106"/>
                  <a:pt x="1107" y="1421"/>
                  <a:pt x="711" y="1421"/>
                </a:cubicBezTo>
                <a:cubicBezTo>
                  <a:pt x="324" y="1421"/>
                  <a:pt x="0" y="1106"/>
                  <a:pt x="0" y="711"/>
                </a:cubicBezTo>
                <a:cubicBezTo>
                  <a:pt x="0" y="315"/>
                  <a:pt x="324" y="0"/>
                  <a:pt x="711" y="0"/>
                </a:cubicBezTo>
                <a:cubicBezTo>
                  <a:pt x="1107" y="0"/>
                  <a:pt x="1431" y="315"/>
                  <a:pt x="1431" y="711"/>
                </a:cubicBezTo>
              </a:path>
            </a:pathLst>
          </a:custGeom>
          <a:noFill/>
          <a:ln w="381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2EF8FD2A-48B3-5647-817C-4535FA1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39" y="4007483"/>
            <a:ext cx="8899817" cy="8899816"/>
          </a:xfrm>
          <a:custGeom>
            <a:avLst/>
            <a:gdLst>
              <a:gd name="T0" fmla="*/ 8184 w 8185"/>
              <a:gd name="T1" fmla="*/ 4091 h 8184"/>
              <a:gd name="T2" fmla="*/ 8184 w 8185"/>
              <a:gd name="T3" fmla="*/ 4091 h 8184"/>
              <a:gd name="T4" fmla="*/ 4093 w 8185"/>
              <a:gd name="T5" fmla="*/ 8183 h 8184"/>
              <a:gd name="T6" fmla="*/ 0 w 8185"/>
              <a:gd name="T7" fmla="*/ 4091 h 8184"/>
              <a:gd name="T8" fmla="*/ 4093 w 8185"/>
              <a:gd name="T9" fmla="*/ 0 h 8184"/>
              <a:gd name="T10" fmla="*/ 8184 w 8185"/>
              <a:gd name="T11" fmla="*/ 4091 h 8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85" h="8184">
                <a:moveTo>
                  <a:pt x="8184" y="4091"/>
                </a:moveTo>
                <a:lnTo>
                  <a:pt x="8184" y="4091"/>
                </a:lnTo>
                <a:cubicBezTo>
                  <a:pt x="8184" y="6348"/>
                  <a:pt x="6349" y="8183"/>
                  <a:pt x="4093" y="8183"/>
                </a:cubicBezTo>
                <a:cubicBezTo>
                  <a:pt x="1835" y="8183"/>
                  <a:pt x="0" y="6348"/>
                  <a:pt x="0" y="4091"/>
                </a:cubicBezTo>
                <a:cubicBezTo>
                  <a:pt x="0" y="1835"/>
                  <a:pt x="1835" y="0"/>
                  <a:pt x="4093" y="0"/>
                </a:cubicBezTo>
                <a:cubicBezTo>
                  <a:pt x="6349" y="0"/>
                  <a:pt x="8184" y="1835"/>
                  <a:pt x="8184" y="4091"/>
                </a:cubicBezTo>
              </a:path>
            </a:pathLst>
          </a:custGeom>
          <a:noFill/>
          <a:ln w="381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34" name="Freeform 533">
            <a:extLst>
              <a:ext uri="{FF2B5EF4-FFF2-40B4-BE49-F238E27FC236}">
                <a16:creationId xmlns:a16="http://schemas.microsoft.com/office/drawing/2014/main" id="{90C81327-C3E8-224A-AEA1-40DE1A41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994" y="3657438"/>
            <a:ext cx="5595953" cy="3903260"/>
          </a:xfrm>
          <a:custGeom>
            <a:avLst/>
            <a:gdLst>
              <a:gd name="T0" fmla="*/ 5144 w 5145"/>
              <a:gd name="T1" fmla="*/ 3552 h 3589"/>
              <a:gd name="T2" fmla="*/ 4784 w 5145"/>
              <a:gd name="T3" fmla="*/ 2842 h 3589"/>
              <a:gd name="T4" fmla="*/ 4748 w 5145"/>
              <a:gd name="T5" fmla="*/ 2383 h 3589"/>
              <a:gd name="T6" fmla="*/ 4344 w 5145"/>
              <a:gd name="T7" fmla="*/ 1970 h 3589"/>
              <a:gd name="T8" fmla="*/ 4146 w 5145"/>
              <a:gd name="T9" fmla="*/ 1970 h 3589"/>
              <a:gd name="T10" fmla="*/ 4065 w 5145"/>
              <a:gd name="T11" fmla="*/ 1763 h 3589"/>
              <a:gd name="T12" fmla="*/ 3939 w 5145"/>
              <a:gd name="T13" fmla="*/ 1727 h 3589"/>
              <a:gd name="T14" fmla="*/ 3516 w 5145"/>
              <a:gd name="T15" fmla="*/ 1097 h 3589"/>
              <a:gd name="T16" fmla="*/ 3399 w 5145"/>
              <a:gd name="T17" fmla="*/ 648 h 3589"/>
              <a:gd name="T18" fmla="*/ 3300 w 5145"/>
              <a:gd name="T19" fmla="*/ 558 h 3589"/>
              <a:gd name="T20" fmla="*/ 3228 w 5145"/>
              <a:gd name="T21" fmla="*/ 342 h 3589"/>
              <a:gd name="T22" fmla="*/ 3085 w 5145"/>
              <a:gd name="T23" fmla="*/ 342 h 3589"/>
              <a:gd name="T24" fmla="*/ 2860 w 5145"/>
              <a:gd name="T25" fmla="*/ 63 h 3589"/>
              <a:gd name="T26" fmla="*/ 2752 w 5145"/>
              <a:gd name="T27" fmla="*/ 63 h 3589"/>
              <a:gd name="T28" fmla="*/ 2321 w 5145"/>
              <a:gd name="T29" fmla="*/ 0 h 3589"/>
              <a:gd name="T30" fmla="*/ 2159 w 5145"/>
              <a:gd name="T31" fmla="*/ 414 h 3589"/>
              <a:gd name="T32" fmla="*/ 2159 w 5145"/>
              <a:gd name="T33" fmla="*/ 701 h 3589"/>
              <a:gd name="T34" fmla="*/ 1745 w 5145"/>
              <a:gd name="T35" fmla="*/ 1250 h 3589"/>
              <a:gd name="T36" fmla="*/ 1610 w 5145"/>
              <a:gd name="T37" fmla="*/ 1637 h 3589"/>
              <a:gd name="T38" fmla="*/ 1467 w 5145"/>
              <a:gd name="T39" fmla="*/ 1781 h 3589"/>
              <a:gd name="T40" fmla="*/ 1350 w 5145"/>
              <a:gd name="T41" fmla="*/ 2338 h 3589"/>
              <a:gd name="T42" fmla="*/ 900 w 5145"/>
              <a:gd name="T43" fmla="*/ 2078 h 3589"/>
              <a:gd name="T44" fmla="*/ 738 w 5145"/>
              <a:gd name="T45" fmla="*/ 2266 h 3589"/>
              <a:gd name="T46" fmla="*/ 630 w 5145"/>
              <a:gd name="T47" fmla="*/ 2320 h 3589"/>
              <a:gd name="T48" fmla="*/ 288 w 5145"/>
              <a:gd name="T49" fmla="*/ 2995 h 3589"/>
              <a:gd name="T50" fmla="*/ 0 w 5145"/>
              <a:gd name="T51" fmla="*/ 3588 h 3589"/>
              <a:gd name="T52" fmla="*/ 5144 w 5145"/>
              <a:gd name="T53" fmla="*/ 3552 h 3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45" h="3589">
                <a:moveTo>
                  <a:pt x="5144" y="3552"/>
                </a:moveTo>
                <a:lnTo>
                  <a:pt x="4784" y="2842"/>
                </a:lnTo>
                <a:lnTo>
                  <a:pt x="4748" y="2383"/>
                </a:lnTo>
                <a:lnTo>
                  <a:pt x="4344" y="1970"/>
                </a:lnTo>
                <a:lnTo>
                  <a:pt x="4146" y="1970"/>
                </a:lnTo>
                <a:lnTo>
                  <a:pt x="4065" y="1763"/>
                </a:lnTo>
                <a:lnTo>
                  <a:pt x="3939" y="1727"/>
                </a:lnTo>
                <a:lnTo>
                  <a:pt x="3516" y="1097"/>
                </a:lnTo>
                <a:lnTo>
                  <a:pt x="3399" y="648"/>
                </a:lnTo>
                <a:lnTo>
                  <a:pt x="3300" y="558"/>
                </a:lnTo>
                <a:lnTo>
                  <a:pt x="3228" y="342"/>
                </a:lnTo>
                <a:lnTo>
                  <a:pt x="3085" y="342"/>
                </a:lnTo>
                <a:lnTo>
                  <a:pt x="2860" y="63"/>
                </a:lnTo>
                <a:lnTo>
                  <a:pt x="2752" y="63"/>
                </a:lnTo>
                <a:lnTo>
                  <a:pt x="2321" y="0"/>
                </a:lnTo>
                <a:lnTo>
                  <a:pt x="2159" y="414"/>
                </a:lnTo>
                <a:lnTo>
                  <a:pt x="2159" y="701"/>
                </a:lnTo>
                <a:lnTo>
                  <a:pt x="1745" y="1250"/>
                </a:lnTo>
                <a:lnTo>
                  <a:pt x="1610" y="1637"/>
                </a:lnTo>
                <a:lnTo>
                  <a:pt x="1467" y="1781"/>
                </a:lnTo>
                <a:lnTo>
                  <a:pt x="1350" y="2338"/>
                </a:lnTo>
                <a:lnTo>
                  <a:pt x="900" y="2078"/>
                </a:lnTo>
                <a:lnTo>
                  <a:pt x="738" y="2266"/>
                </a:lnTo>
                <a:lnTo>
                  <a:pt x="630" y="2320"/>
                </a:lnTo>
                <a:lnTo>
                  <a:pt x="288" y="2995"/>
                </a:lnTo>
                <a:lnTo>
                  <a:pt x="0" y="3588"/>
                </a:lnTo>
                <a:lnTo>
                  <a:pt x="5144" y="35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34">
            <a:extLst>
              <a:ext uri="{FF2B5EF4-FFF2-40B4-BE49-F238E27FC236}">
                <a16:creationId xmlns:a16="http://schemas.microsoft.com/office/drawing/2014/main" id="{22363C31-DCB2-7C4A-8083-7A7076EA1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994" y="7517540"/>
            <a:ext cx="5595953" cy="5739808"/>
          </a:xfrm>
          <a:custGeom>
            <a:avLst/>
            <a:gdLst>
              <a:gd name="T0" fmla="*/ 5144 w 5145"/>
              <a:gd name="T1" fmla="*/ 0 h 5280"/>
              <a:gd name="T2" fmla="*/ 4784 w 5145"/>
              <a:gd name="T3" fmla="*/ 1106 h 5280"/>
              <a:gd name="T4" fmla="*/ 4722 w 5145"/>
              <a:gd name="T5" fmla="*/ 1771 h 5280"/>
              <a:gd name="T6" fmla="*/ 4506 w 5145"/>
              <a:gd name="T7" fmla="*/ 1969 h 5280"/>
              <a:gd name="T8" fmla="*/ 4317 w 5145"/>
              <a:gd name="T9" fmla="*/ 2365 h 5280"/>
              <a:gd name="T10" fmla="*/ 4209 w 5145"/>
              <a:gd name="T11" fmla="*/ 2329 h 5280"/>
              <a:gd name="T12" fmla="*/ 3507 w 5145"/>
              <a:gd name="T13" fmla="*/ 3732 h 5280"/>
              <a:gd name="T14" fmla="*/ 3426 w 5145"/>
              <a:gd name="T15" fmla="*/ 4262 h 5280"/>
              <a:gd name="T16" fmla="*/ 3300 w 5145"/>
              <a:gd name="T17" fmla="*/ 4415 h 5280"/>
              <a:gd name="T18" fmla="*/ 3220 w 5145"/>
              <a:gd name="T19" fmla="*/ 4775 h 5280"/>
              <a:gd name="T20" fmla="*/ 2833 w 5145"/>
              <a:gd name="T21" fmla="*/ 5198 h 5280"/>
              <a:gd name="T22" fmla="*/ 2339 w 5145"/>
              <a:gd name="T23" fmla="*/ 5279 h 5280"/>
              <a:gd name="T24" fmla="*/ 2159 w 5145"/>
              <a:gd name="T25" fmla="*/ 4496 h 5280"/>
              <a:gd name="T26" fmla="*/ 2159 w 5145"/>
              <a:gd name="T27" fmla="*/ 4262 h 5280"/>
              <a:gd name="T28" fmla="*/ 1773 w 5145"/>
              <a:gd name="T29" fmla="*/ 3489 h 5280"/>
              <a:gd name="T30" fmla="*/ 1646 w 5145"/>
              <a:gd name="T31" fmla="*/ 2851 h 5280"/>
              <a:gd name="T32" fmla="*/ 1485 w 5145"/>
              <a:gd name="T33" fmla="*/ 2644 h 5280"/>
              <a:gd name="T34" fmla="*/ 1350 w 5145"/>
              <a:gd name="T35" fmla="*/ 1825 h 5280"/>
              <a:gd name="T36" fmla="*/ 882 w 5145"/>
              <a:gd name="T37" fmla="*/ 2239 h 5280"/>
              <a:gd name="T38" fmla="*/ 639 w 5145"/>
              <a:gd name="T39" fmla="*/ 1816 h 5280"/>
              <a:gd name="T40" fmla="*/ 315 w 5145"/>
              <a:gd name="T41" fmla="*/ 845 h 5280"/>
              <a:gd name="T42" fmla="*/ 0 w 5145"/>
              <a:gd name="T43" fmla="*/ 0 h 5280"/>
              <a:gd name="T44" fmla="*/ 5144 w 5145"/>
              <a:gd name="T45" fmla="*/ 0 h 5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5" h="5280">
                <a:moveTo>
                  <a:pt x="5144" y="0"/>
                </a:moveTo>
                <a:lnTo>
                  <a:pt x="4784" y="1106"/>
                </a:lnTo>
                <a:lnTo>
                  <a:pt x="4722" y="1771"/>
                </a:lnTo>
                <a:lnTo>
                  <a:pt x="4506" y="1969"/>
                </a:lnTo>
                <a:lnTo>
                  <a:pt x="4317" y="2365"/>
                </a:lnTo>
                <a:lnTo>
                  <a:pt x="4209" y="2329"/>
                </a:lnTo>
                <a:lnTo>
                  <a:pt x="3507" y="3732"/>
                </a:lnTo>
                <a:lnTo>
                  <a:pt x="3426" y="4262"/>
                </a:lnTo>
                <a:lnTo>
                  <a:pt x="3300" y="4415"/>
                </a:lnTo>
                <a:lnTo>
                  <a:pt x="3220" y="4775"/>
                </a:lnTo>
                <a:lnTo>
                  <a:pt x="2833" y="5198"/>
                </a:lnTo>
                <a:lnTo>
                  <a:pt x="2339" y="5279"/>
                </a:lnTo>
                <a:lnTo>
                  <a:pt x="2159" y="4496"/>
                </a:lnTo>
                <a:lnTo>
                  <a:pt x="2159" y="4262"/>
                </a:lnTo>
                <a:lnTo>
                  <a:pt x="1773" y="3489"/>
                </a:lnTo>
                <a:lnTo>
                  <a:pt x="1646" y="2851"/>
                </a:lnTo>
                <a:lnTo>
                  <a:pt x="1485" y="2644"/>
                </a:lnTo>
                <a:lnTo>
                  <a:pt x="1350" y="1825"/>
                </a:lnTo>
                <a:lnTo>
                  <a:pt x="882" y="2239"/>
                </a:lnTo>
                <a:lnTo>
                  <a:pt x="639" y="1816"/>
                </a:lnTo>
                <a:lnTo>
                  <a:pt x="315" y="845"/>
                </a:lnTo>
                <a:lnTo>
                  <a:pt x="0" y="0"/>
                </a:lnTo>
                <a:lnTo>
                  <a:pt x="51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35">
            <a:extLst>
              <a:ext uri="{FF2B5EF4-FFF2-40B4-BE49-F238E27FC236}">
                <a16:creationId xmlns:a16="http://schemas.microsoft.com/office/drawing/2014/main" id="{B3895FA9-5437-0B44-81D2-2748F69F4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296" y="5134347"/>
            <a:ext cx="1534451" cy="2387990"/>
          </a:xfrm>
          <a:custGeom>
            <a:avLst/>
            <a:gdLst>
              <a:gd name="T0" fmla="*/ 1411 w 1412"/>
              <a:gd name="T1" fmla="*/ 1717 h 2195"/>
              <a:gd name="T2" fmla="*/ 1240 w 1412"/>
              <a:gd name="T3" fmla="*/ 1367 h 2195"/>
              <a:gd name="T4" fmla="*/ 1006 w 1412"/>
              <a:gd name="T5" fmla="*/ 971 h 2195"/>
              <a:gd name="T6" fmla="*/ 889 w 1412"/>
              <a:gd name="T7" fmla="*/ 594 h 2195"/>
              <a:gd name="T8" fmla="*/ 638 w 1412"/>
              <a:gd name="T9" fmla="*/ 396 h 2195"/>
              <a:gd name="T10" fmla="*/ 520 w 1412"/>
              <a:gd name="T11" fmla="*/ 171 h 2195"/>
              <a:gd name="T12" fmla="*/ 350 w 1412"/>
              <a:gd name="T13" fmla="*/ 171 h 2195"/>
              <a:gd name="T14" fmla="*/ 206 w 1412"/>
              <a:gd name="T15" fmla="*/ 0 h 2195"/>
              <a:gd name="T16" fmla="*/ 161 w 1412"/>
              <a:gd name="T17" fmla="*/ 522 h 2195"/>
              <a:gd name="T18" fmla="*/ 161 w 1412"/>
              <a:gd name="T19" fmla="*/ 908 h 2195"/>
              <a:gd name="T20" fmla="*/ 0 w 1412"/>
              <a:gd name="T21" fmla="*/ 1385 h 2195"/>
              <a:gd name="T22" fmla="*/ 81 w 1412"/>
              <a:gd name="T23" fmla="*/ 1879 h 2195"/>
              <a:gd name="T24" fmla="*/ 27 w 1412"/>
              <a:gd name="T25" fmla="*/ 2194 h 2195"/>
              <a:gd name="T26" fmla="*/ 907 w 1412"/>
              <a:gd name="T27" fmla="*/ 2194 h 2195"/>
              <a:gd name="T28" fmla="*/ 844 w 1412"/>
              <a:gd name="T29" fmla="*/ 1744 h 2195"/>
              <a:gd name="T30" fmla="*/ 710 w 1412"/>
              <a:gd name="T31" fmla="*/ 1520 h 2195"/>
              <a:gd name="T32" fmla="*/ 710 w 1412"/>
              <a:gd name="T33" fmla="*/ 1367 h 2195"/>
              <a:gd name="T34" fmla="*/ 547 w 1412"/>
              <a:gd name="T35" fmla="*/ 801 h 2195"/>
              <a:gd name="T36" fmla="*/ 979 w 1412"/>
              <a:gd name="T37" fmla="*/ 1250 h 2195"/>
              <a:gd name="T38" fmla="*/ 961 w 1412"/>
              <a:gd name="T39" fmla="*/ 1421 h 2195"/>
              <a:gd name="T40" fmla="*/ 1186 w 1412"/>
              <a:gd name="T41" fmla="*/ 1556 h 2195"/>
              <a:gd name="T42" fmla="*/ 1411 w 1412"/>
              <a:gd name="T43" fmla="*/ 1717 h 2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12" h="2195">
                <a:moveTo>
                  <a:pt x="1411" y="1717"/>
                </a:moveTo>
                <a:lnTo>
                  <a:pt x="1240" y="1367"/>
                </a:lnTo>
                <a:lnTo>
                  <a:pt x="1006" y="971"/>
                </a:lnTo>
                <a:lnTo>
                  <a:pt x="889" y="594"/>
                </a:lnTo>
                <a:lnTo>
                  <a:pt x="638" y="396"/>
                </a:lnTo>
                <a:lnTo>
                  <a:pt x="520" y="171"/>
                </a:lnTo>
                <a:lnTo>
                  <a:pt x="350" y="171"/>
                </a:lnTo>
                <a:lnTo>
                  <a:pt x="206" y="0"/>
                </a:lnTo>
                <a:lnTo>
                  <a:pt x="161" y="522"/>
                </a:lnTo>
                <a:lnTo>
                  <a:pt x="161" y="908"/>
                </a:lnTo>
                <a:lnTo>
                  <a:pt x="0" y="1385"/>
                </a:lnTo>
                <a:lnTo>
                  <a:pt x="81" y="1879"/>
                </a:lnTo>
                <a:lnTo>
                  <a:pt x="27" y="2194"/>
                </a:lnTo>
                <a:lnTo>
                  <a:pt x="907" y="2194"/>
                </a:lnTo>
                <a:lnTo>
                  <a:pt x="844" y="1744"/>
                </a:lnTo>
                <a:lnTo>
                  <a:pt x="710" y="1520"/>
                </a:lnTo>
                <a:lnTo>
                  <a:pt x="710" y="1367"/>
                </a:lnTo>
                <a:lnTo>
                  <a:pt x="547" y="801"/>
                </a:lnTo>
                <a:lnTo>
                  <a:pt x="979" y="1250"/>
                </a:lnTo>
                <a:lnTo>
                  <a:pt x="961" y="1421"/>
                </a:lnTo>
                <a:lnTo>
                  <a:pt x="1186" y="1556"/>
                </a:lnTo>
                <a:lnTo>
                  <a:pt x="1411" y="17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36">
            <a:extLst>
              <a:ext uri="{FF2B5EF4-FFF2-40B4-BE49-F238E27FC236}">
                <a16:creationId xmlns:a16="http://schemas.microsoft.com/office/drawing/2014/main" id="{C969A408-5264-DD40-AE1E-88E69386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994" y="5915956"/>
            <a:ext cx="2718857" cy="1644741"/>
          </a:xfrm>
          <a:custGeom>
            <a:avLst/>
            <a:gdLst>
              <a:gd name="T0" fmla="*/ 2501 w 2502"/>
              <a:gd name="T1" fmla="*/ 1474 h 1511"/>
              <a:gd name="T2" fmla="*/ 1988 w 2502"/>
              <a:gd name="T3" fmla="*/ 952 h 1511"/>
              <a:gd name="T4" fmla="*/ 1934 w 2502"/>
              <a:gd name="T5" fmla="*/ 836 h 1511"/>
              <a:gd name="T6" fmla="*/ 1754 w 2502"/>
              <a:gd name="T7" fmla="*/ 836 h 1511"/>
              <a:gd name="T8" fmla="*/ 1503 w 2502"/>
              <a:gd name="T9" fmla="*/ 710 h 1511"/>
              <a:gd name="T10" fmla="*/ 1224 w 2502"/>
              <a:gd name="T11" fmla="*/ 809 h 1511"/>
              <a:gd name="T12" fmla="*/ 918 w 2502"/>
              <a:gd name="T13" fmla="*/ 755 h 1511"/>
              <a:gd name="T14" fmla="*/ 819 w 2502"/>
              <a:gd name="T15" fmla="*/ 638 h 1511"/>
              <a:gd name="T16" fmla="*/ 1134 w 2502"/>
              <a:gd name="T17" fmla="*/ 467 h 1511"/>
              <a:gd name="T18" fmla="*/ 1044 w 2502"/>
              <a:gd name="T19" fmla="*/ 296 h 1511"/>
              <a:gd name="T20" fmla="*/ 900 w 2502"/>
              <a:gd name="T21" fmla="*/ 0 h 1511"/>
              <a:gd name="T22" fmla="*/ 738 w 2502"/>
              <a:gd name="T23" fmla="*/ 188 h 1511"/>
              <a:gd name="T24" fmla="*/ 630 w 2502"/>
              <a:gd name="T25" fmla="*/ 242 h 1511"/>
              <a:gd name="T26" fmla="*/ 0 w 2502"/>
              <a:gd name="T27" fmla="*/ 1510 h 1511"/>
              <a:gd name="T28" fmla="*/ 2501 w 2502"/>
              <a:gd name="T29" fmla="*/ 1474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2" h="1511">
                <a:moveTo>
                  <a:pt x="2501" y="1474"/>
                </a:moveTo>
                <a:lnTo>
                  <a:pt x="1988" y="952"/>
                </a:lnTo>
                <a:lnTo>
                  <a:pt x="1934" y="836"/>
                </a:lnTo>
                <a:lnTo>
                  <a:pt x="1754" y="836"/>
                </a:lnTo>
                <a:lnTo>
                  <a:pt x="1503" y="710"/>
                </a:lnTo>
                <a:lnTo>
                  <a:pt x="1224" y="809"/>
                </a:lnTo>
                <a:lnTo>
                  <a:pt x="918" y="755"/>
                </a:lnTo>
                <a:lnTo>
                  <a:pt x="819" y="638"/>
                </a:lnTo>
                <a:lnTo>
                  <a:pt x="1134" y="467"/>
                </a:lnTo>
                <a:lnTo>
                  <a:pt x="1044" y="296"/>
                </a:lnTo>
                <a:lnTo>
                  <a:pt x="900" y="0"/>
                </a:lnTo>
                <a:lnTo>
                  <a:pt x="738" y="188"/>
                </a:lnTo>
                <a:lnTo>
                  <a:pt x="630" y="242"/>
                </a:lnTo>
                <a:lnTo>
                  <a:pt x="0" y="1510"/>
                </a:lnTo>
                <a:lnTo>
                  <a:pt x="2501" y="14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37">
            <a:extLst>
              <a:ext uri="{FF2B5EF4-FFF2-40B4-BE49-F238E27FC236}">
                <a16:creationId xmlns:a16="http://schemas.microsoft.com/office/drawing/2014/main" id="{98CF71B9-7C63-AB4B-85AD-094F7415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313" y="3657438"/>
            <a:ext cx="1299490" cy="2963409"/>
          </a:xfrm>
          <a:custGeom>
            <a:avLst/>
            <a:gdLst>
              <a:gd name="T0" fmla="*/ 0 w 1197"/>
              <a:gd name="T1" fmla="*/ 2338 h 2726"/>
              <a:gd name="T2" fmla="*/ 467 w 1197"/>
              <a:gd name="T3" fmla="*/ 2653 h 2726"/>
              <a:gd name="T4" fmla="*/ 791 w 1197"/>
              <a:gd name="T5" fmla="*/ 2725 h 2726"/>
              <a:gd name="T6" fmla="*/ 647 w 1197"/>
              <a:gd name="T7" fmla="*/ 2338 h 2726"/>
              <a:gd name="T8" fmla="*/ 719 w 1197"/>
              <a:gd name="T9" fmla="*/ 2212 h 2726"/>
              <a:gd name="T10" fmla="*/ 674 w 1197"/>
              <a:gd name="T11" fmla="*/ 2123 h 2726"/>
              <a:gd name="T12" fmla="*/ 791 w 1197"/>
              <a:gd name="T13" fmla="*/ 1790 h 2726"/>
              <a:gd name="T14" fmla="*/ 701 w 1197"/>
              <a:gd name="T15" fmla="*/ 1637 h 2726"/>
              <a:gd name="T16" fmla="*/ 836 w 1197"/>
              <a:gd name="T17" fmla="*/ 1493 h 2726"/>
              <a:gd name="T18" fmla="*/ 962 w 1197"/>
              <a:gd name="T19" fmla="*/ 1493 h 2726"/>
              <a:gd name="T20" fmla="*/ 1196 w 1197"/>
              <a:gd name="T21" fmla="*/ 1106 h 2726"/>
              <a:gd name="T22" fmla="*/ 1196 w 1197"/>
              <a:gd name="T23" fmla="*/ 881 h 2726"/>
              <a:gd name="T24" fmla="*/ 971 w 1197"/>
              <a:gd name="T25" fmla="*/ 0 h 2726"/>
              <a:gd name="T26" fmla="*/ 809 w 1197"/>
              <a:gd name="T27" fmla="*/ 414 h 2726"/>
              <a:gd name="T28" fmla="*/ 809 w 1197"/>
              <a:gd name="T29" fmla="*/ 701 h 2726"/>
              <a:gd name="T30" fmla="*/ 395 w 1197"/>
              <a:gd name="T31" fmla="*/ 1250 h 2726"/>
              <a:gd name="T32" fmla="*/ 260 w 1197"/>
              <a:gd name="T33" fmla="*/ 1637 h 2726"/>
              <a:gd name="T34" fmla="*/ 117 w 1197"/>
              <a:gd name="T35" fmla="*/ 1781 h 2726"/>
              <a:gd name="T36" fmla="*/ 0 w 1197"/>
              <a:gd name="T37" fmla="*/ 2338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7" h="2726">
                <a:moveTo>
                  <a:pt x="0" y="2338"/>
                </a:moveTo>
                <a:lnTo>
                  <a:pt x="467" y="2653"/>
                </a:lnTo>
                <a:lnTo>
                  <a:pt x="791" y="2725"/>
                </a:lnTo>
                <a:lnTo>
                  <a:pt x="647" y="2338"/>
                </a:lnTo>
                <a:lnTo>
                  <a:pt x="719" y="2212"/>
                </a:lnTo>
                <a:lnTo>
                  <a:pt x="674" y="2123"/>
                </a:lnTo>
                <a:lnTo>
                  <a:pt x="791" y="1790"/>
                </a:lnTo>
                <a:lnTo>
                  <a:pt x="701" y="1637"/>
                </a:lnTo>
                <a:lnTo>
                  <a:pt x="836" y="1493"/>
                </a:lnTo>
                <a:lnTo>
                  <a:pt x="962" y="1493"/>
                </a:lnTo>
                <a:lnTo>
                  <a:pt x="1196" y="1106"/>
                </a:lnTo>
                <a:lnTo>
                  <a:pt x="1196" y="881"/>
                </a:lnTo>
                <a:lnTo>
                  <a:pt x="971" y="0"/>
                </a:lnTo>
                <a:lnTo>
                  <a:pt x="809" y="414"/>
                </a:lnTo>
                <a:lnTo>
                  <a:pt x="809" y="701"/>
                </a:lnTo>
                <a:lnTo>
                  <a:pt x="395" y="1250"/>
                </a:lnTo>
                <a:lnTo>
                  <a:pt x="260" y="1637"/>
                </a:lnTo>
                <a:lnTo>
                  <a:pt x="117" y="1781"/>
                </a:lnTo>
                <a:lnTo>
                  <a:pt x="0" y="23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38">
            <a:extLst>
              <a:ext uri="{FF2B5EF4-FFF2-40B4-BE49-F238E27FC236}">
                <a16:creationId xmlns:a16="http://schemas.microsoft.com/office/drawing/2014/main" id="{15D36793-6654-834C-BA9B-F396DD536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994" y="7517540"/>
            <a:ext cx="2718857" cy="2435941"/>
          </a:xfrm>
          <a:custGeom>
            <a:avLst/>
            <a:gdLst>
              <a:gd name="T0" fmla="*/ 2501 w 2502"/>
              <a:gd name="T1" fmla="*/ 0 h 2240"/>
              <a:gd name="T2" fmla="*/ 2123 w 2502"/>
              <a:gd name="T3" fmla="*/ 683 h 2240"/>
              <a:gd name="T4" fmla="*/ 1988 w 2502"/>
              <a:gd name="T5" fmla="*/ 746 h 2240"/>
              <a:gd name="T6" fmla="*/ 1907 w 2502"/>
              <a:gd name="T7" fmla="*/ 1061 h 2240"/>
              <a:gd name="T8" fmla="*/ 1817 w 2502"/>
              <a:gd name="T9" fmla="*/ 980 h 2240"/>
              <a:gd name="T10" fmla="*/ 1557 w 2502"/>
              <a:gd name="T11" fmla="*/ 1106 h 2240"/>
              <a:gd name="T12" fmla="*/ 936 w 2502"/>
              <a:gd name="T13" fmla="*/ 989 h 2240"/>
              <a:gd name="T14" fmla="*/ 819 w 2502"/>
              <a:gd name="T15" fmla="*/ 1106 h 2240"/>
              <a:gd name="T16" fmla="*/ 1161 w 2502"/>
              <a:gd name="T17" fmla="*/ 1547 h 2240"/>
              <a:gd name="T18" fmla="*/ 882 w 2502"/>
              <a:gd name="T19" fmla="*/ 2239 h 2240"/>
              <a:gd name="T20" fmla="*/ 639 w 2502"/>
              <a:gd name="T21" fmla="*/ 1816 h 2240"/>
              <a:gd name="T22" fmla="*/ 0 w 2502"/>
              <a:gd name="T23" fmla="*/ 0 h 2240"/>
              <a:gd name="T24" fmla="*/ 2501 w 2502"/>
              <a:gd name="T25" fmla="*/ 0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2" h="2240">
                <a:moveTo>
                  <a:pt x="2501" y="0"/>
                </a:moveTo>
                <a:lnTo>
                  <a:pt x="2123" y="683"/>
                </a:lnTo>
                <a:lnTo>
                  <a:pt x="1988" y="746"/>
                </a:lnTo>
                <a:lnTo>
                  <a:pt x="1907" y="1061"/>
                </a:lnTo>
                <a:lnTo>
                  <a:pt x="1817" y="980"/>
                </a:lnTo>
                <a:lnTo>
                  <a:pt x="1557" y="1106"/>
                </a:lnTo>
                <a:lnTo>
                  <a:pt x="936" y="989"/>
                </a:lnTo>
                <a:lnTo>
                  <a:pt x="819" y="1106"/>
                </a:lnTo>
                <a:lnTo>
                  <a:pt x="1161" y="1547"/>
                </a:lnTo>
                <a:lnTo>
                  <a:pt x="882" y="2239"/>
                </a:lnTo>
                <a:lnTo>
                  <a:pt x="639" y="1816"/>
                </a:lnTo>
                <a:lnTo>
                  <a:pt x="0" y="0"/>
                </a:lnTo>
                <a:lnTo>
                  <a:pt x="250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39">
            <a:extLst>
              <a:ext uri="{FF2B5EF4-FFF2-40B4-BE49-F238E27FC236}">
                <a16:creationId xmlns:a16="http://schemas.microsoft.com/office/drawing/2014/main" id="{710589F7-D8CA-694A-BE61-5912B1A8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313" y="8898546"/>
            <a:ext cx="1409777" cy="4363595"/>
          </a:xfrm>
          <a:custGeom>
            <a:avLst/>
            <a:gdLst>
              <a:gd name="T0" fmla="*/ 0 w 1296"/>
              <a:gd name="T1" fmla="*/ 557 h 4012"/>
              <a:gd name="T2" fmla="*/ 377 w 1296"/>
              <a:gd name="T3" fmla="*/ 207 h 4012"/>
              <a:gd name="T4" fmla="*/ 494 w 1296"/>
              <a:gd name="T5" fmla="*/ 53 h 4012"/>
              <a:gd name="T6" fmla="*/ 782 w 1296"/>
              <a:gd name="T7" fmla="*/ 0 h 4012"/>
              <a:gd name="T8" fmla="*/ 638 w 1296"/>
              <a:gd name="T9" fmla="*/ 611 h 4012"/>
              <a:gd name="T10" fmla="*/ 782 w 1296"/>
              <a:gd name="T11" fmla="*/ 1376 h 4012"/>
              <a:gd name="T12" fmla="*/ 701 w 1296"/>
              <a:gd name="T13" fmla="*/ 1600 h 4012"/>
              <a:gd name="T14" fmla="*/ 836 w 1296"/>
              <a:gd name="T15" fmla="*/ 1870 h 4012"/>
              <a:gd name="T16" fmla="*/ 935 w 1296"/>
              <a:gd name="T17" fmla="*/ 1735 h 4012"/>
              <a:gd name="T18" fmla="*/ 1223 w 1296"/>
              <a:gd name="T19" fmla="*/ 2347 h 4012"/>
              <a:gd name="T20" fmla="*/ 1151 w 1296"/>
              <a:gd name="T21" fmla="*/ 2626 h 4012"/>
              <a:gd name="T22" fmla="*/ 1295 w 1296"/>
              <a:gd name="T23" fmla="*/ 2824 h 4012"/>
              <a:gd name="T24" fmla="*/ 989 w 1296"/>
              <a:gd name="T25" fmla="*/ 4011 h 4012"/>
              <a:gd name="T26" fmla="*/ 809 w 1296"/>
              <a:gd name="T27" fmla="*/ 3228 h 4012"/>
              <a:gd name="T28" fmla="*/ 809 w 1296"/>
              <a:gd name="T29" fmla="*/ 2994 h 4012"/>
              <a:gd name="T30" fmla="*/ 423 w 1296"/>
              <a:gd name="T31" fmla="*/ 2221 h 4012"/>
              <a:gd name="T32" fmla="*/ 296 w 1296"/>
              <a:gd name="T33" fmla="*/ 1583 h 4012"/>
              <a:gd name="T34" fmla="*/ 135 w 1296"/>
              <a:gd name="T35" fmla="*/ 1376 h 4012"/>
              <a:gd name="T36" fmla="*/ 0 w 1296"/>
              <a:gd name="T37" fmla="*/ 557 h 4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96" h="4012">
                <a:moveTo>
                  <a:pt x="0" y="557"/>
                </a:moveTo>
                <a:lnTo>
                  <a:pt x="377" y="207"/>
                </a:lnTo>
                <a:lnTo>
                  <a:pt x="494" y="53"/>
                </a:lnTo>
                <a:lnTo>
                  <a:pt x="782" y="0"/>
                </a:lnTo>
                <a:lnTo>
                  <a:pt x="638" y="611"/>
                </a:lnTo>
                <a:lnTo>
                  <a:pt x="782" y="1376"/>
                </a:lnTo>
                <a:lnTo>
                  <a:pt x="701" y="1600"/>
                </a:lnTo>
                <a:lnTo>
                  <a:pt x="836" y="1870"/>
                </a:lnTo>
                <a:lnTo>
                  <a:pt x="935" y="1735"/>
                </a:lnTo>
                <a:lnTo>
                  <a:pt x="1223" y="2347"/>
                </a:lnTo>
                <a:lnTo>
                  <a:pt x="1151" y="2626"/>
                </a:lnTo>
                <a:lnTo>
                  <a:pt x="1295" y="2824"/>
                </a:lnTo>
                <a:lnTo>
                  <a:pt x="989" y="4011"/>
                </a:lnTo>
                <a:lnTo>
                  <a:pt x="809" y="3228"/>
                </a:lnTo>
                <a:lnTo>
                  <a:pt x="809" y="2994"/>
                </a:lnTo>
                <a:lnTo>
                  <a:pt x="423" y="2221"/>
                </a:lnTo>
                <a:lnTo>
                  <a:pt x="296" y="1583"/>
                </a:lnTo>
                <a:lnTo>
                  <a:pt x="135" y="1376"/>
                </a:lnTo>
                <a:lnTo>
                  <a:pt x="0" y="5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0">
            <a:extLst>
              <a:ext uri="{FF2B5EF4-FFF2-40B4-BE49-F238E27FC236}">
                <a16:creationId xmlns:a16="http://schemas.microsoft.com/office/drawing/2014/main" id="{A9BBF681-2697-7E42-AA77-8BBC52A73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296" y="7517540"/>
            <a:ext cx="1534451" cy="3581986"/>
          </a:xfrm>
          <a:custGeom>
            <a:avLst/>
            <a:gdLst>
              <a:gd name="T0" fmla="*/ 1411 w 1412"/>
              <a:gd name="T1" fmla="*/ 719 h 3292"/>
              <a:gd name="T2" fmla="*/ 1240 w 1412"/>
              <a:gd name="T3" fmla="*/ 1250 h 3292"/>
              <a:gd name="T4" fmla="*/ 1006 w 1412"/>
              <a:gd name="T5" fmla="*/ 1843 h 3292"/>
              <a:gd name="T6" fmla="*/ 889 w 1412"/>
              <a:gd name="T7" fmla="*/ 2410 h 3292"/>
              <a:gd name="T8" fmla="*/ 638 w 1412"/>
              <a:gd name="T9" fmla="*/ 2698 h 3292"/>
              <a:gd name="T10" fmla="*/ 520 w 1412"/>
              <a:gd name="T11" fmla="*/ 3039 h 3292"/>
              <a:gd name="T12" fmla="*/ 350 w 1412"/>
              <a:gd name="T13" fmla="*/ 3039 h 3292"/>
              <a:gd name="T14" fmla="*/ 206 w 1412"/>
              <a:gd name="T15" fmla="*/ 3291 h 3292"/>
              <a:gd name="T16" fmla="*/ 161 w 1412"/>
              <a:gd name="T17" fmla="*/ 2509 h 3292"/>
              <a:gd name="T18" fmla="*/ 161 w 1412"/>
              <a:gd name="T19" fmla="*/ 1933 h 3292"/>
              <a:gd name="T20" fmla="*/ 0 w 1412"/>
              <a:gd name="T21" fmla="*/ 1214 h 3292"/>
              <a:gd name="T22" fmla="*/ 81 w 1412"/>
              <a:gd name="T23" fmla="*/ 467 h 3292"/>
              <a:gd name="T24" fmla="*/ 27 w 1412"/>
              <a:gd name="T25" fmla="*/ 0 h 3292"/>
              <a:gd name="T26" fmla="*/ 907 w 1412"/>
              <a:gd name="T27" fmla="*/ 0 h 3292"/>
              <a:gd name="T28" fmla="*/ 844 w 1412"/>
              <a:gd name="T29" fmla="*/ 674 h 3292"/>
              <a:gd name="T30" fmla="*/ 710 w 1412"/>
              <a:gd name="T31" fmla="*/ 1016 h 3292"/>
              <a:gd name="T32" fmla="*/ 710 w 1412"/>
              <a:gd name="T33" fmla="*/ 1250 h 3292"/>
              <a:gd name="T34" fmla="*/ 547 w 1412"/>
              <a:gd name="T35" fmla="*/ 2104 h 3292"/>
              <a:gd name="T36" fmla="*/ 979 w 1412"/>
              <a:gd name="T37" fmla="*/ 1420 h 3292"/>
              <a:gd name="T38" fmla="*/ 961 w 1412"/>
              <a:gd name="T39" fmla="*/ 1169 h 3292"/>
              <a:gd name="T40" fmla="*/ 1186 w 1412"/>
              <a:gd name="T41" fmla="*/ 971 h 3292"/>
              <a:gd name="T42" fmla="*/ 1411 w 1412"/>
              <a:gd name="T43" fmla="*/ 719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12" h="3292">
                <a:moveTo>
                  <a:pt x="1411" y="719"/>
                </a:moveTo>
                <a:lnTo>
                  <a:pt x="1240" y="1250"/>
                </a:lnTo>
                <a:lnTo>
                  <a:pt x="1006" y="1843"/>
                </a:lnTo>
                <a:lnTo>
                  <a:pt x="889" y="2410"/>
                </a:lnTo>
                <a:lnTo>
                  <a:pt x="638" y="2698"/>
                </a:lnTo>
                <a:lnTo>
                  <a:pt x="520" y="3039"/>
                </a:lnTo>
                <a:lnTo>
                  <a:pt x="350" y="3039"/>
                </a:lnTo>
                <a:lnTo>
                  <a:pt x="206" y="3291"/>
                </a:lnTo>
                <a:lnTo>
                  <a:pt x="161" y="2509"/>
                </a:lnTo>
                <a:lnTo>
                  <a:pt x="161" y="1933"/>
                </a:lnTo>
                <a:lnTo>
                  <a:pt x="0" y="1214"/>
                </a:lnTo>
                <a:lnTo>
                  <a:pt x="81" y="467"/>
                </a:lnTo>
                <a:lnTo>
                  <a:pt x="27" y="0"/>
                </a:lnTo>
                <a:lnTo>
                  <a:pt x="907" y="0"/>
                </a:lnTo>
                <a:lnTo>
                  <a:pt x="844" y="674"/>
                </a:lnTo>
                <a:lnTo>
                  <a:pt x="710" y="1016"/>
                </a:lnTo>
                <a:lnTo>
                  <a:pt x="710" y="1250"/>
                </a:lnTo>
                <a:lnTo>
                  <a:pt x="547" y="2104"/>
                </a:lnTo>
                <a:lnTo>
                  <a:pt x="979" y="1420"/>
                </a:lnTo>
                <a:lnTo>
                  <a:pt x="961" y="1169"/>
                </a:lnTo>
                <a:lnTo>
                  <a:pt x="1186" y="971"/>
                </a:lnTo>
                <a:lnTo>
                  <a:pt x="1411" y="7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1">
            <a:extLst>
              <a:ext uri="{FF2B5EF4-FFF2-40B4-BE49-F238E27FC236}">
                <a16:creationId xmlns:a16="http://schemas.microsoft.com/office/drawing/2014/main" id="{1C144B1C-3879-C64F-AA88-E9EB47CE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980" y="4252038"/>
            <a:ext cx="1558428" cy="2239338"/>
          </a:xfrm>
          <a:custGeom>
            <a:avLst/>
            <a:gdLst>
              <a:gd name="T0" fmla="*/ 305 w 1431"/>
              <a:gd name="T1" fmla="*/ 431 h 2060"/>
              <a:gd name="T2" fmla="*/ 45 w 1431"/>
              <a:gd name="T3" fmla="*/ 0 h 2060"/>
              <a:gd name="T4" fmla="*/ 0 w 1431"/>
              <a:gd name="T5" fmla="*/ 368 h 2060"/>
              <a:gd name="T6" fmla="*/ 45 w 1431"/>
              <a:gd name="T7" fmla="*/ 836 h 2060"/>
              <a:gd name="T8" fmla="*/ 260 w 1431"/>
              <a:gd name="T9" fmla="*/ 863 h 2060"/>
              <a:gd name="T10" fmla="*/ 467 w 1431"/>
              <a:gd name="T11" fmla="*/ 917 h 2060"/>
              <a:gd name="T12" fmla="*/ 665 w 1431"/>
              <a:gd name="T13" fmla="*/ 1241 h 2060"/>
              <a:gd name="T14" fmla="*/ 665 w 1431"/>
              <a:gd name="T15" fmla="*/ 1313 h 2060"/>
              <a:gd name="T16" fmla="*/ 1160 w 1431"/>
              <a:gd name="T17" fmla="*/ 1574 h 2060"/>
              <a:gd name="T18" fmla="*/ 1241 w 1431"/>
              <a:gd name="T19" fmla="*/ 1834 h 2060"/>
              <a:gd name="T20" fmla="*/ 1430 w 1431"/>
              <a:gd name="T21" fmla="*/ 2059 h 2060"/>
              <a:gd name="T22" fmla="*/ 1277 w 1431"/>
              <a:gd name="T23" fmla="*/ 1646 h 2060"/>
              <a:gd name="T24" fmla="*/ 1079 w 1431"/>
              <a:gd name="T25" fmla="*/ 1412 h 2060"/>
              <a:gd name="T26" fmla="*/ 899 w 1431"/>
              <a:gd name="T27" fmla="*/ 1331 h 2060"/>
              <a:gd name="T28" fmla="*/ 548 w 1431"/>
              <a:gd name="T29" fmla="*/ 827 h 2060"/>
              <a:gd name="T30" fmla="*/ 449 w 1431"/>
              <a:gd name="T31" fmla="*/ 809 h 2060"/>
              <a:gd name="T32" fmla="*/ 387 w 1431"/>
              <a:gd name="T33" fmla="*/ 719 h 2060"/>
              <a:gd name="T34" fmla="*/ 207 w 1431"/>
              <a:gd name="T35" fmla="*/ 593 h 2060"/>
              <a:gd name="T36" fmla="*/ 126 w 1431"/>
              <a:gd name="T37" fmla="*/ 278 h 2060"/>
              <a:gd name="T38" fmla="*/ 305 w 1431"/>
              <a:gd name="T39" fmla="*/ 431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31" h="2060">
                <a:moveTo>
                  <a:pt x="305" y="431"/>
                </a:moveTo>
                <a:lnTo>
                  <a:pt x="45" y="0"/>
                </a:lnTo>
                <a:lnTo>
                  <a:pt x="0" y="368"/>
                </a:lnTo>
                <a:lnTo>
                  <a:pt x="45" y="836"/>
                </a:lnTo>
                <a:lnTo>
                  <a:pt x="260" y="863"/>
                </a:lnTo>
                <a:lnTo>
                  <a:pt x="467" y="917"/>
                </a:lnTo>
                <a:lnTo>
                  <a:pt x="665" y="1241"/>
                </a:lnTo>
                <a:lnTo>
                  <a:pt x="665" y="1313"/>
                </a:lnTo>
                <a:lnTo>
                  <a:pt x="1160" y="1574"/>
                </a:lnTo>
                <a:lnTo>
                  <a:pt x="1241" y="1834"/>
                </a:lnTo>
                <a:lnTo>
                  <a:pt x="1430" y="2059"/>
                </a:lnTo>
                <a:lnTo>
                  <a:pt x="1277" y="1646"/>
                </a:lnTo>
                <a:lnTo>
                  <a:pt x="1079" y="1412"/>
                </a:lnTo>
                <a:lnTo>
                  <a:pt x="899" y="1331"/>
                </a:lnTo>
                <a:lnTo>
                  <a:pt x="548" y="827"/>
                </a:lnTo>
                <a:lnTo>
                  <a:pt x="449" y="809"/>
                </a:lnTo>
                <a:lnTo>
                  <a:pt x="387" y="719"/>
                </a:lnTo>
                <a:lnTo>
                  <a:pt x="207" y="593"/>
                </a:lnTo>
                <a:lnTo>
                  <a:pt x="126" y="278"/>
                </a:lnTo>
                <a:lnTo>
                  <a:pt x="305" y="4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2">
            <a:extLst>
              <a:ext uri="{FF2B5EF4-FFF2-40B4-BE49-F238E27FC236}">
                <a16:creationId xmlns:a16="http://schemas.microsoft.com/office/drawing/2014/main" id="{466018CF-6941-D14B-9B71-CD5F254F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980" y="9061581"/>
            <a:ext cx="1558428" cy="3347021"/>
          </a:xfrm>
          <a:custGeom>
            <a:avLst/>
            <a:gdLst>
              <a:gd name="T0" fmla="*/ 305 w 1431"/>
              <a:gd name="T1" fmla="*/ 2447 h 3077"/>
              <a:gd name="T2" fmla="*/ 45 w 1431"/>
              <a:gd name="T3" fmla="*/ 3076 h 3077"/>
              <a:gd name="T4" fmla="*/ 0 w 1431"/>
              <a:gd name="T5" fmla="*/ 2537 h 3077"/>
              <a:gd name="T6" fmla="*/ 45 w 1431"/>
              <a:gd name="T7" fmla="*/ 1835 h 3077"/>
              <a:gd name="T8" fmla="*/ 260 w 1431"/>
              <a:gd name="T9" fmla="*/ 1790 h 3077"/>
              <a:gd name="T10" fmla="*/ 467 w 1431"/>
              <a:gd name="T11" fmla="*/ 1718 h 3077"/>
              <a:gd name="T12" fmla="*/ 665 w 1431"/>
              <a:gd name="T13" fmla="*/ 1224 h 3077"/>
              <a:gd name="T14" fmla="*/ 665 w 1431"/>
              <a:gd name="T15" fmla="*/ 1125 h 3077"/>
              <a:gd name="T16" fmla="*/ 1160 w 1431"/>
              <a:gd name="T17" fmla="*/ 729 h 3077"/>
              <a:gd name="T18" fmla="*/ 1241 w 1431"/>
              <a:gd name="T19" fmla="*/ 333 h 3077"/>
              <a:gd name="T20" fmla="*/ 1430 w 1431"/>
              <a:gd name="T21" fmla="*/ 0 h 3077"/>
              <a:gd name="T22" fmla="*/ 1277 w 1431"/>
              <a:gd name="T23" fmla="*/ 621 h 3077"/>
              <a:gd name="T24" fmla="*/ 1079 w 1431"/>
              <a:gd name="T25" fmla="*/ 963 h 3077"/>
              <a:gd name="T26" fmla="*/ 899 w 1431"/>
              <a:gd name="T27" fmla="*/ 1098 h 3077"/>
              <a:gd name="T28" fmla="*/ 548 w 1431"/>
              <a:gd name="T29" fmla="*/ 1844 h 3077"/>
              <a:gd name="T30" fmla="*/ 449 w 1431"/>
              <a:gd name="T31" fmla="*/ 1871 h 3077"/>
              <a:gd name="T32" fmla="*/ 387 w 1431"/>
              <a:gd name="T33" fmla="*/ 2006 h 3077"/>
              <a:gd name="T34" fmla="*/ 207 w 1431"/>
              <a:gd name="T35" fmla="*/ 2195 h 3077"/>
              <a:gd name="T36" fmla="*/ 126 w 1431"/>
              <a:gd name="T37" fmla="*/ 2672 h 3077"/>
              <a:gd name="T38" fmla="*/ 305 w 1431"/>
              <a:gd name="T39" fmla="*/ 2447 h 3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31" h="3077">
                <a:moveTo>
                  <a:pt x="305" y="2447"/>
                </a:moveTo>
                <a:lnTo>
                  <a:pt x="45" y="3076"/>
                </a:lnTo>
                <a:lnTo>
                  <a:pt x="0" y="2537"/>
                </a:lnTo>
                <a:lnTo>
                  <a:pt x="45" y="1835"/>
                </a:lnTo>
                <a:lnTo>
                  <a:pt x="260" y="1790"/>
                </a:lnTo>
                <a:lnTo>
                  <a:pt x="467" y="1718"/>
                </a:lnTo>
                <a:lnTo>
                  <a:pt x="665" y="1224"/>
                </a:lnTo>
                <a:lnTo>
                  <a:pt x="665" y="1125"/>
                </a:lnTo>
                <a:lnTo>
                  <a:pt x="1160" y="729"/>
                </a:lnTo>
                <a:lnTo>
                  <a:pt x="1241" y="333"/>
                </a:lnTo>
                <a:lnTo>
                  <a:pt x="1430" y="0"/>
                </a:lnTo>
                <a:lnTo>
                  <a:pt x="1277" y="621"/>
                </a:lnTo>
                <a:lnTo>
                  <a:pt x="1079" y="963"/>
                </a:lnTo>
                <a:lnTo>
                  <a:pt x="899" y="1098"/>
                </a:lnTo>
                <a:lnTo>
                  <a:pt x="548" y="1844"/>
                </a:lnTo>
                <a:lnTo>
                  <a:pt x="449" y="1871"/>
                </a:lnTo>
                <a:lnTo>
                  <a:pt x="387" y="2006"/>
                </a:lnTo>
                <a:lnTo>
                  <a:pt x="207" y="2195"/>
                </a:lnTo>
                <a:lnTo>
                  <a:pt x="126" y="2672"/>
                </a:lnTo>
                <a:lnTo>
                  <a:pt x="305" y="24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3">
            <a:extLst>
              <a:ext uri="{FF2B5EF4-FFF2-40B4-BE49-F238E27FC236}">
                <a16:creationId xmlns:a16="http://schemas.microsoft.com/office/drawing/2014/main" id="{A9F0E367-0456-5541-901B-FB253DD3C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1018" y="4827457"/>
            <a:ext cx="1280309" cy="1289896"/>
          </a:xfrm>
          <a:custGeom>
            <a:avLst/>
            <a:gdLst>
              <a:gd name="T0" fmla="*/ 1178 w 1179"/>
              <a:gd name="T1" fmla="*/ 594 h 1188"/>
              <a:gd name="T2" fmla="*/ 1178 w 1179"/>
              <a:gd name="T3" fmla="*/ 594 h 1188"/>
              <a:gd name="T4" fmla="*/ 585 w 1179"/>
              <a:gd name="T5" fmla="*/ 1187 h 1188"/>
              <a:gd name="T6" fmla="*/ 0 w 1179"/>
              <a:gd name="T7" fmla="*/ 594 h 1188"/>
              <a:gd name="T8" fmla="*/ 585 w 1179"/>
              <a:gd name="T9" fmla="*/ 0 h 1188"/>
              <a:gd name="T10" fmla="*/ 1178 w 1179"/>
              <a:gd name="T11" fmla="*/ 594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9" h="1188">
                <a:moveTo>
                  <a:pt x="1178" y="594"/>
                </a:moveTo>
                <a:lnTo>
                  <a:pt x="1178" y="594"/>
                </a:lnTo>
                <a:cubicBezTo>
                  <a:pt x="1178" y="917"/>
                  <a:pt x="918" y="1187"/>
                  <a:pt x="585" y="1187"/>
                </a:cubicBezTo>
                <a:cubicBezTo>
                  <a:pt x="261" y="1187"/>
                  <a:pt x="0" y="917"/>
                  <a:pt x="0" y="594"/>
                </a:cubicBezTo>
                <a:cubicBezTo>
                  <a:pt x="0" y="261"/>
                  <a:pt x="261" y="0"/>
                  <a:pt x="585" y="0"/>
                </a:cubicBezTo>
                <a:cubicBezTo>
                  <a:pt x="918" y="0"/>
                  <a:pt x="1178" y="261"/>
                  <a:pt x="1178" y="59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4">
            <a:extLst>
              <a:ext uri="{FF2B5EF4-FFF2-40B4-BE49-F238E27FC236}">
                <a16:creationId xmlns:a16="http://schemas.microsoft.com/office/drawing/2014/main" id="{E1C8DF7A-0840-1B4A-828F-2CA2ED236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953" y="8419030"/>
            <a:ext cx="1544041" cy="1544041"/>
          </a:xfrm>
          <a:custGeom>
            <a:avLst/>
            <a:gdLst>
              <a:gd name="T0" fmla="*/ 1421 w 1422"/>
              <a:gd name="T1" fmla="*/ 710 h 1422"/>
              <a:gd name="T2" fmla="*/ 1421 w 1422"/>
              <a:gd name="T3" fmla="*/ 710 h 1422"/>
              <a:gd name="T4" fmla="*/ 710 w 1422"/>
              <a:gd name="T5" fmla="*/ 1421 h 1422"/>
              <a:gd name="T6" fmla="*/ 0 w 1422"/>
              <a:gd name="T7" fmla="*/ 710 h 1422"/>
              <a:gd name="T8" fmla="*/ 710 w 1422"/>
              <a:gd name="T9" fmla="*/ 0 h 1422"/>
              <a:gd name="T10" fmla="*/ 1421 w 1422"/>
              <a:gd name="T11" fmla="*/ 71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2" h="1422">
                <a:moveTo>
                  <a:pt x="1421" y="710"/>
                </a:moveTo>
                <a:lnTo>
                  <a:pt x="1421" y="710"/>
                </a:lnTo>
                <a:cubicBezTo>
                  <a:pt x="1421" y="1106"/>
                  <a:pt x="1106" y="1421"/>
                  <a:pt x="710" y="1421"/>
                </a:cubicBezTo>
                <a:cubicBezTo>
                  <a:pt x="324" y="1421"/>
                  <a:pt x="0" y="1106"/>
                  <a:pt x="0" y="710"/>
                </a:cubicBezTo>
                <a:cubicBezTo>
                  <a:pt x="0" y="315"/>
                  <a:pt x="324" y="0"/>
                  <a:pt x="710" y="0"/>
                </a:cubicBezTo>
                <a:cubicBezTo>
                  <a:pt x="1106" y="0"/>
                  <a:pt x="1421" y="315"/>
                  <a:pt x="1421" y="710"/>
                </a:cubicBezTo>
              </a:path>
            </a:pathLst>
          </a:custGeom>
          <a:noFill/>
          <a:ln w="381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45">
            <a:extLst>
              <a:ext uri="{FF2B5EF4-FFF2-40B4-BE49-F238E27FC236}">
                <a16:creationId xmlns:a16="http://schemas.microsoft.com/office/drawing/2014/main" id="{3F1E325F-C793-DF48-869D-D12D14D9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5424" y="8543704"/>
            <a:ext cx="1289896" cy="1289899"/>
          </a:xfrm>
          <a:custGeom>
            <a:avLst/>
            <a:gdLst>
              <a:gd name="T0" fmla="*/ 1187 w 1188"/>
              <a:gd name="T1" fmla="*/ 593 h 1188"/>
              <a:gd name="T2" fmla="*/ 1187 w 1188"/>
              <a:gd name="T3" fmla="*/ 593 h 1188"/>
              <a:gd name="T4" fmla="*/ 593 w 1188"/>
              <a:gd name="T5" fmla="*/ 1187 h 1188"/>
              <a:gd name="T6" fmla="*/ 0 w 1188"/>
              <a:gd name="T7" fmla="*/ 593 h 1188"/>
              <a:gd name="T8" fmla="*/ 593 w 1188"/>
              <a:gd name="T9" fmla="*/ 0 h 1188"/>
              <a:gd name="T10" fmla="*/ 1187 w 1188"/>
              <a:gd name="T11" fmla="*/ 59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8" h="1188">
                <a:moveTo>
                  <a:pt x="1187" y="593"/>
                </a:moveTo>
                <a:lnTo>
                  <a:pt x="1187" y="593"/>
                </a:lnTo>
                <a:cubicBezTo>
                  <a:pt x="1187" y="917"/>
                  <a:pt x="926" y="1187"/>
                  <a:pt x="593" y="1187"/>
                </a:cubicBezTo>
                <a:cubicBezTo>
                  <a:pt x="269" y="1187"/>
                  <a:pt x="0" y="917"/>
                  <a:pt x="0" y="593"/>
                </a:cubicBezTo>
                <a:cubicBezTo>
                  <a:pt x="0" y="270"/>
                  <a:pt x="269" y="0"/>
                  <a:pt x="593" y="0"/>
                </a:cubicBezTo>
                <a:cubicBezTo>
                  <a:pt x="926" y="0"/>
                  <a:pt x="1187" y="270"/>
                  <a:pt x="1187" y="5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46">
            <a:extLst>
              <a:ext uri="{FF2B5EF4-FFF2-40B4-BE49-F238E27FC236}">
                <a16:creationId xmlns:a16="http://schemas.microsoft.com/office/drawing/2014/main" id="{163BE7C8-02E0-4B47-B9EF-B77EE8CBD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6586" y="10830997"/>
            <a:ext cx="1558428" cy="1558425"/>
          </a:xfrm>
          <a:custGeom>
            <a:avLst/>
            <a:gdLst>
              <a:gd name="T0" fmla="*/ 1431 w 1432"/>
              <a:gd name="T1" fmla="*/ 720 h 1431"/>
              <a:gd name="T2" fmla="*/ 1431 w 1432"/>
              <a:gd name="T3" fmla="*/ 720 h 1431"/>
              <a:gd name="T4" fmla="*/ 720 w 1432"/>
              <a:gd name="T5" fmla="*/ 1430 h 1431"/>
              <a:gd name="T6" fmla="*/ 0 w 1432"/>
              <a:gd name="T7" fmla="*/ 720 h 1431"/>
              <a:gd name="T8" fmla="*/ 720 w 1432"/>
              <a:gd name="T9" fmla="*/ 0 h 1431"/>
              <a:gd name="T10" fmla="*/ 1431 w 1432"/>
              <a:gd name="T11" fmla="*/ 72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31">
                <a:moveTo>
                  <a:pt x="1431" y="720"/>
                </a:moveTo>
                <a:lnTo>
                  <a:pt x="1431" y="720"/>
                </a:lnTo>
                <a:cubicBezTo>
                  <a:pt x="1431" y="1107"/>
                  <a:pt x="1107" y="1430"/>
                  <a:pt x="720" y="1430"/>
                </a:cubicBezTo>
                <a:cubicBezTo>
                  <a:pt x="324" y="1430"/>
                  <a:pt x="0" y="1107"/>
                  <a:pt x="0" y="720"/>
                </a:cubicBezTo>
                <a:cubicBezTo>
                  <a:pt x="0" y="324"/>
                  <a:pt x="324" y="0"/>
                  <a:pt x="720" y="0"/>
                </a:cubicBezTo>
                <a:cubicBezTo>
                  <a:pt x="1107" y="0"/>
                  <a:pt x="1431" y="324"/>
                  <a:pt x="1431" y="720"/>
                </a:cubicBezTo>
              </a:path>
            </a:pathLst>
          </a:custGeom>
          <a:noFill/>
          <a:ln w="381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47">
            <a:extLst>
              <a:ext uri="{FF2B5EF4-FFF2-40B4-BE49-F238E27FC236}">
                <a16:creationId xmlns:a16="http://schemas.microsoft.com/office/drawing/2014/main" id="{BC92ECB1-0132-BE46-8FCD-23FDFF23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647" y="10970055"/>
            <a:ext cx="1294693" cy="1289899"/>
          </a:xfrm>
          <a:custGeom>
            <a:avLst/>
            <a:gdLst>
              <a:gd name="T0" fmla="*/ 1188 w 1189"/>
              <a:gd name="T1" fmla="*/ 594 h 1188"/>
              <a:gd name="T2" fmla="*/ 1188 w 1189"/>
              <a:gd name="T3" fmla="*/ 594 h 1188"/>
              <a:gd name="T4" fmla="*/ 594 w 1189"/>
              <a:gd name="T5" fmla="*/ 1187 h 1188"/>
              <a:gd name="T6" fmla="*/ 0 w 1189"/>
              <a:gd name="T7" fmla="*/ 594 h 1188"/>
              <a:gd name="T8" fmla="*/ 594 w 1189"/>
              <a:gd name="T9" fmla="*/ 0 h 1188"/>
              <a:gd name="T10" fmla="*/ 1188 w 1189"/>
              <a:gd name="T11" fmla="*/ 594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9" h="1188">
                <a:moveTo>
                  <a:pt x="1188" y="594"/>
                </a:moveTo>
                <a:lnTo>
                  <a:pt x="1188" y="594"/>
                </a:lnTo>
                <a:cubicBezTo>
                  <a:pt x="1188" y="918"/>
                  <a:pt x="918" y="1187"/>
                  <a:pt x="594" y="1187"/>
                </a:cubicBezTo>
                <a:cubicBezTo>
                  <a:pt x="261" y="1187"/>
                  <a:pt x="0" y="918"/>
                  <a:pt x="0" y="594"/>
                </a:cubicBezTo>
                <a:cubicBezTo>
                  <a:pt x="0" y="261"/>
                  <a:pt x="261" y="0"/>
                  <a:pt x="594" y="0"/>
                </a:cubicBezTo>
                <a:cubicBezTo>
                  <a:pt x="918" y="0"/>
                  <a:pt x="1188" y="261"/>
                  <a:pt x="1188" y="5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48">
            <a:extLst>
              <a:ext uri="{FF2B5EF4-FFF2-40B4-BE49-F238E27FC236}">
                <a16:creationId xmlns:a16="http://schemas.microsoft.com/office/drawing/2014/main" id="{2D3B1D01-B01B-9147-9BD3-DAB15F97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46" y="8419030"/>
            <a:ext cx="1544041" cy="1544041"/>
          </a:xfrm>
          <a:custGeom>
            <a:avLst/>
            <a:gdLst>
              <a:gd name="T0" fmla="*/ 0 w 1422"/>
              <a:gd name="T1" fmla="*/ 710 h 1422"/>
              <a:gd name="T2" fmla="*/ 0 w 1422"/>
              <a:gd name="T3" fmla="*/ 710 h 1422"/>
              <a:gd name="T4" fmla="*/ 710 w 1422"/>
              <a:gd name="T5" fmla="*/ 1421 h 1422"/>
              <a:gd name="T6" fmla="*/ 1421 w 1422"/>
              <a:gd name="T7" fmla="*/ 710 h 1422"/>
              <a:gd name="T8" fmla="*/ 710 w 1422"/>
              <a:gd name="T9" fmla="*/ 0 h 1422"/>
              <a:gd name="T10" fmla="*/ 0 w 1422"/>
              <a:gd name="T11" fmla="*/ 71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2" h="1422">
                <a:moveTo>
                  <a:pt x="0" y="710"/>
                </a:moveTo>
                <a:lnTo>
                  <a:pt x="0" y="710"/>
                </a:lnTo>
                <a:cubicBezTo>
                  <a:pt x="0" y="1106"/>
                  <a:pt x="315" y="1421"/>
                  <a:pt x="710" y="1421"/>
                </a:cubicBezTo>
                <a:cubicBezTo>
                  <a:pt x="1097" y="1421"/>
                  <a:pt x="1421" y="1106"/>
                  <a:pt x="1421" y="710"/>
                </a:cubicBezTo>
                <a:cubicBezTo>
                  <a:pt x="1421" y="315"/>
                  <a:pt x="1097" y="0"/>
                  <a:pt x="710" y="0"/>
                </a:cubicBezTo>
                <a:cubicBezTo>
                  <a:pt x="315" y="0"/>
                  <a:pt x="0" y="315"/>
                  <a:pt x="0" y="710"/>
                </a:cubicBezTo>
              </a:path>
            </a:pathLst>
          </a:custGeom>
          <a:noFill/>
          <a:ln w="381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49">
            <a:extLst>
              <a:ext uri="{FF2B5EF4-FFF2-40B4-BE49-F238E27FC236}">
                <a16:creationId xmlns:a16="http://schemas.microsoft.com/office/drawing/2014/main" id="{85CC37D0-0B47-D948-B845-542A6505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920" y="8543704"/>
            <a:ext cx="1289896" cy="1289899"/>
          </a:xfrm>
          <a:custGeom>
            <a:avLst/>
            <a:gdLst>
              <a:gd name="T0" fmla="*/ 0 w 1188"/>
              <a:gd name="T1" fmla="*/ 593 h 1188"/>
              <a:gd name="T2" fmla="*/ 0 w 1188"/>
              <a:gd name="T3" fmla="*/ 593 h 1188"/>
              <a:gd name="T4" fmla="*/ 593 w 1188"/>
              <a:gd name="T5" fmla="*/ 1187 h 1188"/>
              <a:gd name="T6" fmla="*/ 1187 w 1188"/>
              <a:gd name="T7" fmla="*/ 593 h 1188"/>
              <a:gd name="T8" fmla="*/ 593 w 1188"/>
              <a:gd name="T9" fmla="*/ 0 h 1188"/>
              <a:gd name="T10" fmla="*/ 0 w 1188"/>
              <a:gd name="T11" fmla="*/ 59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8" h="1188">
                <a:moveTo>
                  <a:pt x="0" y="593"/>
                </a:moveTo>
                <a:lnTo>
                  <a:pt x="0" y="593"/>
                </a:lnTo>
                <a:cubicBezTo>
                  <a:pt x="0" y="917"/>
                  <a:pt x="261" y="1187"/>
                  <a:pt x="593" y="1187"/>
                </a:cubicBezTo>
                <a:cubicBezTo>
                  <a:pt x="917" y="1187"/>
                  <a:pt x="1187" y="917"/>
                  <a:pt x="1187" y="593"/>
                </a:cubicBezTo>
                <a:cubicBezTo>
                  <a:pt x="1187" y="270"/>
                  <a:pt x="917" y="0"/>
                  <a:pt x="593" y="0"/>
                </a:cubicBezTo>
                <a:cubicBezTo>
                  <a:pt x="261" y="0"/>
                  <a:pt x="0" y="270"/>
                  <a:pt x="0" y="5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0">
            <a:extLst>
              <a:ext uri="{FF2B5EF4-FFF2-40B4-BE49-F238E27FC236}">
                <a16:creationId xmlns:a16="http://schemas.microsoft.com/office/drawing/2014/main" id="{DC41EC9A-0E39-A54C-9D66-D7921F5D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046" y="10830997"/>
            <a:ext cx="1558428" cy="1558425"/>
          </a:xfrm>
          <a:custGeom>
            <a:avLst/>
            <a:gdLst>
              <a:gd name="T0" fmla="*/ 0 w 1431"/>
              <a:gd name="T1" fmla="*/ 720 h 1431"/>
              <a:gd name="T2" fmla="*/ 0 w 1431"/>
              <a:gd name="T3" fmla="*/ 720 h 1431"/>
              <a:gd name="T4" fmla="*/ 720 w 1431"/>
              <a:gd name="T5" fmla="*/ 1430 h 1431"/>
              <a:gd name="T6" fmla="*/ 1430 w 1431"/>
              <a:gd name="T7" fmla="*/ 720 h 1431"/>
              <a:gd name="T8" fmla="*/ 720 w 1431"/>
              <a:gd name="T9" fmla="*/ 0 h 1431"/>
              <a:gd name="T10" fmla="*/ 0 w 1431"/>
              <a:gd name="T11" fmla="*/ 72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1" h="1431">
                <a:moveTo>
                  <a:pt x="0" y="720"/>
                </a:moveTo>
                <a:lnTo>
                  <a:pt x="0" y="720"/>
                </a:lnTo>
                <a:cubicBezTo>
                  <a:pt x="0" y="1107"/>
                  <a:pt x="324" y="1430"/>
                  <a:pt x="720" y="1430"/>
                </a:cubicBezTo>
                <a:cubicBezTo>
                  <a:pt x="1106" y="1430"/>
                  <a:pt x="1430" y="1107"/>
                  <a:pt x="1430" y="720"/>
                </a:cubicBezTo>
                <a:cubicBezTo>
                  <a:pt x="1430" y="324"/>
                  <a:pt x="1106" y="0"/>
                  <a:pt x="720" y="0"/>
                </a:cubicBezTo>
                <a:cubicBezTo>
                  <a:pt x="324" y="0"/>
                  <a:pt x="0" y="324"/>
                  <a:pt x="0" y="720"/>
                </a:cubicBezTo>
              </a:path>
            </a:pathLst>
          </a:custGeom>
          <a:noFill/>
          <a:ln w="381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1">
            <a:extLst>
              <a:ext uri="{FF2B5EF4-FFF2-40B4-BE49-F238E27FC236}">
                <a16:creationId xmlns:a16="http://schemas.microsoft.com/office/drawing/2014/main" id="{E57D1955-8686-7047-8B57-50830DD4A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107" y="10970055"/>
            <a:ext cx="1289896" cy="1289899"/>
          </a:xfrm>
          <a:custGeom>
            <a:avLst/>
            <a:gdLst>
              <a:gd name="T0" fmla="*/ 0 w 1188"/>
              <a:gd name="T1" fmla="*/ 594 h 1188"/>
              <a:gd name="T2" fmla="*/ 0 w 1188"/>
              <a:gd name="T3" fmla="*/ 594 h 1188"/>
              <a:gd name="T4" fmla="*/ 594 w 1188"/>
              <a:gd name="T5" fmla="*/ 1187 h 1188"/>
              <a:gd name="T6" fmla="*/ 1187 w 1188"/>
              <a:gd name="T7" fmla="*/ 594 h 1188"/>
              <a:gd name="T8" fmla="*/ 594 w 1188"/>
              <a:gd name="T9" fmla="*/ 0 h 1188"/>
              <a:gd name="T10" fmla="*/ 0 w 1188"/>
              <a:gd name="T11" fmla="*/ 594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8" h="1188">
                <a:moveTo>
                  <a:pt x="0" y="594"/>
                </a:moveTo>
                <a:lnTo>
                  <a:pt x="0" y="594"/>
                </a:lnTo>
                <a:cubicBezTo>
                  <a:pt x="0" y="918"/>
                  <a:pt x="261" y="1187"/>
                  <a:pt x="594" y="1187"/>
                </a:cubicBezTo>
                <a:cubicBezTo>
                  <a:pt x="917" y="1187"/>
                  <a:pt x="1187" y="918"/>
                  <a:pt x="1187" y="594"/>
                </a:cubicBezTo>
                <a:cubicBezTo>
                  <a:pt x="1187" y="261"/>
                  <a:pt x="917" y="0"/>
                  <a:pt x="594" y="0"/>
                </a:cubicBezTo>
                <a:cubicBezTo>
                  <a:pt x="261" y="0"/>
                  <a:pt x="0" y="261"/>
                  <a:pt x="0" y="5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2">
            <a:extLst>
              <a:ext uri="{FF2B5EF4-FFF2-40B4-BE49-F238E27FC236}">
                <a16:creationId xmlns:a16="http://schemas.microsoft.com/office/drawing/2014/main" id="{34C504ED-B12D-5841-959A-5681FC3A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010" y="4827457"/>
            <a:ext cx="1289899" cy="1289896"/>
          </a:xfrm>
          <a:custGeom>
            <a:avLst/>
            <a:gdLst>
              <a:gd name="T0" fmla="*/ 1187 w 1188"/>
              <a:gd name="T1" fmla="*/ 594 h 1188"/>
              <a:gd name="T2" fmla="*/ 1187 w 1188"/>
              <a:gd name="T3" fmla="*/ 594 h 1188"/>
              <a:gd name="T4" fmla="*/ 594 w 1188"/>
              <a:gd name="T5" fmla="*/ 1187 h 1188"/>
              <a:gd name="T6" fmla="*/ 0 w 1188"/>
              <a:gd name="T7" fmla="*/ 594 h 1188"/>
              <a:gd name="T8" fmla="*/ 594 w 1188"/>
              <a:gd name="T9" fmla="*/ 0 h 1188"/>
              <a:gd name="T10" fmla="*/ 1187 w 1188"/>
              <a:gd name="T11" fmla="*/ 594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8" h="1188">
                <a:moveTo>
                  <a:pt x="1187" y="594"/>
                </a:moveTo>
                <a:lnTo>
                  <a:pt x="1187" y="594"/>
                </a:lnTo>
                <a:cubicBezTo>
                  <a:pt x="1187" y="917"/>
                  <a:pt x="926" y="1187"/>
                  <a:pt x="594" y="1187"/>
                </a:cubicBezTo>
                <a:cubicBezTo>
                  <a:pt x="270" y="1187"/>
                  <a:pt x="0" y="917"/>
                  <a:pt x="0" y="594"/>
                </a:cubicBezTo>
                <a:cubicBezTo>
                  <a:pt x="0" y="261"/>
                  <a:pt x="270" y="0"/>
                  <a:pt x="594" y="0"/>
                </a:cubicBezTo>
                <a:cubicBezTo>
                  <a:pt x="926" y="0"/>
                  <a:pt x="1187" y="261"/>
                  <a:pt x="1187" y="59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3">
            <a:extLst>
              <a:ext uri="{FF2B5EF4-FFF2-40B4-BE49-F238E27FC236}">
                <a16:creationId xmlns:a16="http://schemas.microsoft.com/office/drawing/2014/main" id="{5AD57AEF-2E3B-6B42-B791-4F1300CD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333" y="11372848"/>
            <a:ext cx="537058" cy="335661"/>
          </a:xfrm>
          <a:custGeom>
            <a:avLst/>
            <a:gdLst>
              <a:gd name="T0" fmla="*/ 404 w 496"/>
              <a:gd name="T1" fmla="*/ 306 h 307"/>
              <a:gd name="T2" fmla="*/ 404 w 496"/>
              <a:gd name="T3" fmla="*/ 306 h 307"/>
              <a:gd name="T4" fmla="*/ 189 w 496"/>
              <a:gd name="T5" fmla="*/ 306 h 307"/>
              <a:gd name="T6" fmla="*/ 144 w 496"/>
              <a:gd name="T7" fmla="*/ 261 h 307"/>
              <a:gd name="T8" fmla="*/ 81 w 496"/>
              <a:gd name="T9" fmla="*/ 45 h 307"/>
              <a:gd name="T10" fmla="*/ 27 w 496"/>
              <a:gd name="T11" fmla="*/ 45 h 307"/>
              <a:gd name="T12" fmla="*/ 0 w 496"/>
              <a:gd name="T13" fmla="*/ 18 h 307"/>
              <a:gd name="T14" fmla="*/ 27 w 496"/>
              <a:gd name="T15" fmla="*/ 0 h 307"/>
              <a:gd name="T16" fmla="*/ 99 w 496"/>
              <a:gd name="T17" fmla="*/ 0 h 307"/>
              <a:gd name="T18" fmla="*/ 117 w 496"/>
              <a:gd name="T19" fmla="*/ 9 h 307"/>
              <a:gd name="T20" fmla="*/ 189 w 496"/>
              <a:gd name="T21" fmla="*/ 252 h 307"/>
              <a:gd name="T22" fmla="*/ 189 w 496"/>
              <a:gd name="T23" fmla="*/ 261 h 307"/>
              <a:gd name="T24" fmla="*/ 404 w 496"/>
              <a:gd name="T25" fmla="*/ 261 h 307"/>
              <a:gd name="T26" fmla="*/ 404 w 496"/>
              <a:gd name="T27" fmla="*/ 252 h 307"/>
              <a:gd name="T28" fmla="*/ 440 w 496"/>
              <a:gd name="T29" fmla="*/ 117 h 307"/>
              <a:gd name="T30" fmla="*/ 261 w 496"/>
              <a:gd name="T31" fmla="*/ 117 h 307"/>
              <a:gd name="T32" fmla="*/ 233 w 496"/>
              <a:gd name="T33" fmla="*/ 90 h 307"/>
              <a:gd name="T34" fmla="*/ 261 w 496"/>
              <a:gd name="T35" fmla="*/ 63 h 307"/>
              <a:gd name="T36" fmla="*/ 476 w 496"/>
              <a:gd name="T37" fmla="*/ 63 h 307"/>
              <a:gd name="T38" fmla="*/ 495 w 496"/>
              <a:gd name="T39" fmla="*/ 72 h 307"/>
              <a:gd name="T40" fmla="*/ 495 w 496"/>
              <a:gd name="T41" fmla="*/ 99 h 307"/>
              <a:gd name="T42" fmla="*/ 449 w 496"/>
              <a:gd name="T43" fmla="*/ 261 h 307"/>
              <a:gd name="T44" fmla="*/ 404 w 496"/>
              <a:gd name="T4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6" h="307">
                <a:moveTo>
                  <a:pt x="404" y="306"/>
                </a:moveTo>
                <a:lnTo>
                  <a:pt x="404" y="306"/>
                </a:lnTo>
                <a:cubicBezTo>
                  <a:pt x="189" y="306"/>
                  <a:pt x="189" y="306"/>
                  <a:pt x="189" y="306"/>
                </a:cubicBezTo>
                <a:cubicBezTo>
                  <a:pt x="162" y="306"/>
                  <a:pt x="144" y="288"/>
                  <a:pt x="144" y="261"/>
                </a:cubicBezTo>
                <a:cubicBezTo>
                  <a:pt x="81" y="45"/>
                  <a:pt x="81" y="45"/>
                  <a:pt x="81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89" y="252"/>
                  <a:pt x="189" y="252"/>
                  <a:pt x="189" y="252"/>
                </a:cubicBezTo>
                <a:cubicBezTo>
                  <a:pt x="189" y="252"/>
                  <a:pt x="189" y="252"/>
                  <a:pt x="189" y="261"/>
                </a:cubicBezTo>
                <a:cubicBezTo>
                  <a:pt x="404" y="261"/>
                  <a:pt x="404" y="261"/>
                  <a:pt x="404" y="261"/>
                </a:cubicBezTo>
                <a:cubicBezTo>
                  <a:pt x="404" y="252"/>
                  <a:pt x="404" y="252"/>
                  <a:pt x="404" y="252"/>
                </a:cubicBezTo>
                <a:cubicBezTo>
                  <a:pt x="440" y="117"/>
                  <a:pt x="440" y="117"/>
                  <a:pt x="440" y="117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43" y="117"/>
                  <a:pt x="233" y="108"/>
                  <a:pt x="233" y="90"/>
                </a:cubicBezTo>
                <a:cubicBezTo>
                  <a:pt x="233" y="81"/>
                  <a:pt x="243" y="63"/>
                  <a:pt x="261" y="63"/>
                </a:cubicBezTo>
                <a:cubicBezTo>
                  <a:pt x="476" y="63"/>
                  <a:pt x="476" y="63"/>
                  <a:pt x="476" y="63"/>
                </a:cubicBezTo>
                <a:cubicBezTo>
                  <a:pt x="476" y="63"/>
                  <a:pt x="485" y="72"/>
                  <a:pt x="495" y="72"/>
                </a:cubicBezTo>
                <a:cubicBezTo>
                  <a:pt x="495" y="81"/>
                  <a:pt x="495" y="90"/>
                  <a:pt x="495" y="99"/>
                </a:cubicBezTo>
                <a:cubicBezTo>
                  <a:pt x="449" y="261"/>
                  <a:pt x="449" y="261"/>
                  <a:pt x="449" y="261"/>
                </a:cubicBezTo>
                <a:cubicBezTo>
                  <a:pt x="449" y="288"/>
                  <a:pt x="432" y="306"/>
                  <a:pt x="404" y="3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4">
            <a:extLst>
              <a:ext uri="{FF2B5EF4-FFF2-40B4-BE49-F238E27FC236}">
                <a16:creationId xmlns:a16="http://schemas.microsoft.com/office/drawing/2014/main" id="{E922F932-8CAB-1A42-8094-B0BF76714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803" y="11751667"/>
            <a:ext cx="110287" cy="110287"/>
          </a:xfrm>
          <a:custGeom>
            <a:avLst/>
            <a:gdLst>
              <a:gd name="T0" fmla="*/ 0 w 100"/>
              <a:gd name="T1" fmla="*/ 45 h 100"/>
              <a:gd name="T2" fmla="*/ 0 w 100"/>
              <a:gd name="T3" fmla="*/ 45 h 100"/>
              <a:gd name="T4" fmla="*/ 45 w 100"/>
              <a:gd name="T5" fmla="*/ 0 h 100"/>
              <a:gd name="T6" fmla="*/ 99 w 100"/>
              <a:gd name="T7" fmla="*/ 45 h 100"/>
              <a:gd name="T8" fmla="*/ 45 w 100"/>
              <a:gd name="T9" fmla="*/ 99 h 100"/>
              <a:gd name="T10" fmla="*/ 0 w 100"/>
              <a:gd name="T11" fmla="*/ 4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9" y="18"/>
                  <a:pt x="99" y="45"/>
                </a:cubicBezTo>
                <a:cubicBezTo>
                  <a:pt x="99" y="72"/>
                  <a:pt x="72" y="99"/>
                  <a:pt x="45" y="99"/>
                </a:cubicBezTo>
                <a:cubicBezTo>
                  <a:pt x="18" y="99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55">
            <a:extLst>
              <a:ext uri="{FF2B5EF4-FFF2-40B4-BE49-F238E27FC236}">
                <a16:creationId xmlns:a16="http://schemas.microsoft.com/office/drawing/2014/main" id="{32056FD9-2E8D-A444-B24A-28DC0301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716" y="11751667"/>
            <a:ext cx="110290" cy="110287"/>
          </a:xfrm>
          <a:custGeom>
            <a:avLst/>
            <a:gdLst>
              <a:gd name="T0" fmla="*/ 0 w 100"/>
              <a:gd name="T1" fmla="*/ 45 h 100"/>
              <a:gd name="T2" fmla="*/ 0 w 100"/>
              <a:gd name="T3" fmla="*/ 45 h 100"/>
              <a:gd name="T4" fmla="*/ 46 w 100"/>
              <a:gd name="T5" fmla="*/ 0 h 100"/>
              <a:gd name="T6" fmla="*/ 99 w 100"/>
              <a:gd name="T7" fmla="*/ 45 h 100"/>
              <a:gd name="T8" fmla="*/ 46 w 100"/>
              <a:gd name="T9" fmla="*/ 99 h 100"/>
              <a:gd name="T10" fmla="*/ 0 w 100"/>
              <a:gd name="T11" fmla="*/ 4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9" y="0"/>
                  <a:pt x="46" y="0"/>
                </a:cubicBezTo>
                <a:cubicBezTo>
                  <a:pt x="72" y="0"/>
                  <a:pt x="99" y="18"/>
                  <a:pt x="99" y="45"/>
                </a:cubicBezTo>
                <a:cubicBezTo>
                  <a:pt x="99" y="72"/>
                  <a:pt x="72" y="99"/>
                  <a:pt x="46" y="99"/>
                </a:cubicBezTo>
                <a:cubicBezTo>
                  <a:pt x="19" y="99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6">
            <a:extLst>
              <a:ext uri="{FF2B5EF4-FFF2-40B4-BE49-F238E27FC236}">
                <a16:creationId xmlns:a16="http://schemas.microsoft.com/office/drawing/2014/main" id="{E168C37E-A517-F84B-AD8D-B827001D4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287" y="5239840"/>
            <a:ext cx="656935" cy="469926"/>
          </a:xfrm>
          <a:custGeom>
            <a:avLst/>
            <a:gdLst>
              <a:gd name="T0" fmla="*/ 513 w 604"/>
              <a:gd name="T1" fmla="*/ 432 h 433"/>
              <a:gd name="T2" fmla="*/ 513 w 604"/>
              <a:gd name="T3" fmla="*/ 432 h 433"/>
              <a:gd name="T4" fmla="*/ 90 w 604"/>
              <a:gd name="T5" fmla="*/ 432 h 433"/>
              <a:gd name="T6" fmla="*/ 0 w 604"/>
              <a:gd name="T7" fmla="*/ 342 h 433"/>
              <a:gd name="T8" fmla="*/ 0 w 604"/>
              <a:gd name="T9" fmla="*/ 90 h 433"/>
              <a:gd name="T10" fmla="*/ 90 w 604"/>
              <a:gd name="T11" fmla="*/ 0 h 433"/>
              <a:gd name="T12" fmla="*/ 513 w 604"/>
              <a:gd name="T13" fmla="*/ 0 h 433"/>
              <a:gd name="T14" fmla="*/ 603 w 604"/>
              <a:gd name="T15" fmla="*/ 90 h 433"/>
              <a:gd name="T16" fmla="*/ 603 w 604"/>
              <a:gd name="T17" fmla="*/ 342 h 433"/>
              <a:gd name="T18" fmla="*/ 513 w 604"/>
              <a:gd name="T19" fmla="*/ 432 h 433"/>
              <a:gd name="T20" fmla="*/ 90 w 604"/>
              <a:gd name="T21" fmla="*/ 45 h 433"/>
              <a:gd name="T22" fmla="*/ 90 w 604"/>
              <a:gd name="T23" fmla="*/ 45 h 433"/>
              <a:gd name="T24" fmla="*/ 45 w 604"/>
              <a:gd name="T25" fmla="*/ 90 h 433"/>
              <a:gd name="T26" fmla="*/ 45 w 604"/>
              <a:gd name="T27" fmla="*/ 342 h 433"/>
              <a:gd name="T28" fmla="*/ 90 w 604"/>
              <a:gd name="T29" fmla="*/ 387 h 433"/>
              <a:gd name="T30" fmla="*/ 513 w 604"/>
              <a:gd name="T31" fmla="*/ 387 h 433"/>
              <a:gd name="T32" fmla="*/ 549 w 604"/>
              <a:gd name="T33" fmla="*/ 342 h 433"/>
              <a:gd name="T34" fmla="*/ 549 w 604"/>
              <a:gd name="T35" fmla="*/ 90 h 433"/>
              <a:gd name="T36" fmla="*/ 513 w 604"/>
              <a:gd name="T37" fmla="*/ 45 h 433"/>
              <a:gd name="T38" fmla="*/ 90 w 604"/>
              <a:gd name="T39" fmla="*/ 45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4" h="433">
                <a:moveTo>
                  <a:pt x="513" y="432"/>
                </a:moveTo>
                <a:lnTo>
                  <a:pt x="513" y="432"/>
                </a:lnTo>
                <a:cubicBezTo>
                  <a:pt x="90" y="432"/>
                  <a:pt x="90" y="432"/>
                  <a:pt x="90" y="432"/>
                </a:cubicBezTo>
                <a:cubicBezTo>
                  <a:pt x="45" y="432"/>
                  <a:pt x="0" y="396"/>
                  <a:pt x="0" y="34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57" y="0"/>
                  <a:pt x="603" y="36"/>
                  <a:pt x="603" y="90"/>
                </a:cubicBezTo>
                <a:cubicBezTo>
                  <a:pt x="603" y="342"/>
                  <a:pt x="603" y="342"/>
                  <a:pt x="603" y="342"/>
                </a:cubicBezTo>
                <a:cubicBezTo>
                  <a:pt x="603" y="396"/>
                  <a:pt x="557" y="432"/>
                  <a:pt x="513" y="432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342"/>
                  <a:pt x="45" y="342"/>
                  <a:pt x="45" y="342"/>
                </a:cubicBezTo>
                <a:cubicBezTo>
                  <a:pt x="45" y="369"/>
                  <a:pt x="63" y="387"/>
                  <a:pt x="90" y="387"/>
                </a:cubicBezTo>
                <a:cubicBezTo>
                  <a:pt x="513" y="387"/>
                  <a:pt x="513" y="387"/>
                  <a:pt x="513" y="387"/>
                </a:cubicBezTo>
                <a:cubicBezTo>
                  <a:pt x="531" y="387"/>
                  <a:pt x="549" y="369"/>
                  <a:pt x="549" y="342"/>
                </a:cubicBezTo>
                <a:cubicBezTo>
                  <a:pt x="549" y="90"/>
                  <a:pt x="549" y="90"/>
                  <a:pt x="549" y="90"/>
                </a:cubicBezTo>
                <a:cubicBezTo>
                  <a:pt x="549" y="63"/>
                  <a:pt x="531" y="45"/>
                  <a:pt x="513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57">
            <a:extLst>
              <a:ext uri="{FF2B5EF4-FFF2-40B4-BE49-F238E27FC236}">
                <a16:creationId xmlns:a16="http://schemas.microsoft.com/office/drawing/2014/main" id="{94F45D80-C632-5B46-8266-4BF7036AD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429" y="5378899"/>
            <a:ext cx="148651" cy="196603"/>
          </a:xfrm>
          <a:custGeom>
            <a:avLst/>
            <a:gdLst>
              <a:gd name="T0" fmla="*/ 72 w 136"/>
              <a:gd name="T1" fmla="*/ 180 h 181"/>
              <a:gd name="T2" fmla="*/ 72 w 136"/>
              <a:gd name="T3" fmla="*/ 180 h 181"/>
              <a:gd name="T4" fmla="*/ 27 w 136"/>
              <a:gd name="T5" fmla="*/ 180 h 181"/>
              <a:gd name="T6" fmla="*/ 9 w 136"/>
              <a:gd name="T7" fmla="*/ 162 h 181"/>
              <a:gd name="T8" fmla="*/ 9 w 136"/>
              <a:gd name="T9" fmla="*/ 162 h 181"/>
              <a:gd name="T10" fmla="*/ 27 w 136"/>
              <a:gd name="T11" fmla="*/ 144 h 181"/>
              <a:gd name="T12" fmla="*/ 72 w 136"/>
              <a:gd name="T13" fmla="*/ 144 h 181"/>
              <a:gd name="T14" fmla="*/ 90 w 136"/>
              <a:gd name="T15" fmla="*/ 126 h 181"/>
              <a:gd name="T16" fmla="*/ 72 w 136"/>
              <a:gd name="T17" fmla="*/ 108 h 181"/>
              <a:gd name="T18" fmla="*/ 63 w 136"/>
              <a:gd name="T19" fmla="*/ 108 h 181"/>
              <a:gd name="T20" fmla="*/ 9 w 136"/>
              <a:gd name="T21" fmla="*/ 54 h 181"/>
              <a:gd name="T22" fmla="*/ 54 w 136"/>
              <a:gd name="T23" fmla="*/ 0 h 181"/>
              <a:gd name="T24" fmla="*/ 108 w 136"/>
              <a:gd name="T25" fmla="*/ 0 h 181"/>
              <a:gd name="T26" fmla="*/ 126 w 136"/>
              <a:gd name="T27" fmla="*/ 18 h 181"/>
              <a:gd name="T28" fmla="*/ 126 w 136"/>
              <a:gd name="T29" fmla="*/ 18 h 181"/>
              <a:gd name="T30" fmla="*/ 108 w 136"/>
              <a:gd name="T31" fmla="*/ 36 h 181"/>
              <a:gd name="T32" fmla="*/ 54 w 136"/>
              <a:gd name="T33" fmla="*/ 36 h 181"/>
              <a:gd name="T34" fmla="*/ 45 w 136"/>
              <a:gd name="T35" fmla="*/ 54 h 181"/>
              <a:gd name="T36" fmla="*/ 54 w 136"/>
              <a:gd name="T37" fmla="*/ 72 h 181"/>
              <a:gd name="T38" fmla="*/ 72 w 136"/>
              <a:gd name="T39" fmla="*/ 72 h 181"/>
              <a:gd name="T40" fmla="*/ 126 w 136"/>
              <a:gd name="T41" fmla="*/ 126 h 181"/>
              <a:gd name="T42" fmla="*/ 72 w 136"/>
              <a:gd name="T4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" h="181">
                <a:moveTo>
                  <a:pt x="72" y="180"/>
                </a:moveTo>
                <a:lnTo>
                  <a:pt x="72" y="180"/>
                </a:lnTo>
                <a:cubicBezTo>
                  <a:pt x="27" y="180"/>
                  <a:pt x="27" y="180"/>
                  <a:pt x="27" y="180"/>
                </a:cubicBezTo>
                <a:cubicBezTo>
                  <a:pt x="18" y="180"/>
                  <a:pt x="9" y="171"/>
                  <a:pt x="9" y="162"/>
                </a:cubicBezTo>
                <a:lnTo>
                  <a:pt x="9" y="162"/>
                </a:lnTo>
                <a:cubicBezTo>
                  <a:pt x="9" y="153"/>
                  <a:pt x="18" y="144"/>
                  <a:pt x="27" y="144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81" y="144"/>
                  <a:pt x="90" y="135"/>
                  <a:pt x="90" y="126"/>
                </a:cubicBezTo>
                <a:cubicBezTo>
                  <a:pt x="90" y="117"/>
                  <a:pt x="81" y="108"/>
                  <a:pt x="72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36" y="108"/>
                  <a:pt x="9" y="90"/>
                  <a:pt x="9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lnTo>
                  <a:pt x="126" y="18"/>
                </a:lnTo>
                <a:cubicBezTo>
                  <a:pt x="126" y="27"/>
                  <a:pt x="117" y="36"/>
                  <a:pt x="108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45" y="45"/>
                  <a:pt x="45" y="54"/>
                </a:cubicBezTo>
                <a:cubicBezTo>
                  <a:pt x="45" y="63"/>
                  <a:pt x="45" y="72"/>
                  <a:pt x="5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108" y="72"/>
                  <a:pt x="135" y="99"/>
                  <a:pt x="126" y="126"/>
                </a:cubicBezTo>
                <a:cubicBezTo>
                  <a:pt x="126" y="162"/>
                  <a:pt x="99" y="180"/>
                  <a:pt x="72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58">
            <a:extLst>
              <a:ext uri="{FF2B5EF4-FFF2-40B4-BE49-F238E27FC236}">
                <a16:creationId xmlns:a16="http://schemas.microsoft.com/office/drawing/2014/main" id="{5BD53C08-A771-EA49-B8D4-479CB804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971" y="5350128"/>
            <a:ext cx="38361" cy="47952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59">
            <a:extLst>
              <a:ext uri="{FF2B5EF4-FFF2-40B4-BE49-F238E27FC236}">
                <a16:creationId xmlns:a16="http://schemas.microsoft.com/office/drawing/2014/main" id="{D6400875-4BE7-E54F-B921-B6E3580E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381" y="5551524"/>
            <a:ext cx="38361" cy="47952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0">
            <a:extLst>
              <a:ext uri="{FF2B5EF4-FFF2-40B4-BE49-F238E27FC236}">
                <a16:creationId xmlns:a16="http://schemas.microsoft.com/office/drawing/2014/main" id="{2B548706-C81C-5249-BDE4-FF0F51C8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574" y="5306973"/>
            <a:ext cx="71926" cy="57542"/>
          </a:xfrm>
          <a:custGeom>
            <a:avLst/>
            <a:gdLst>
              <a:gd name="T0" fmla="*/ 36 w 64"/>
              <a:gd name="T1" fmla="*/ 0 h 55"/>
              <a:gd name="T2" fmla="*/ 36 w 64"/>
              <a:gd name="T3" fmla="*/ 0 h 55"/>
              <a:gd name="T4" fmla="*/ 9 w 64"/>
              <a:gd name="T5" fmla="*/ 18 h 55"/>
              <a:gd name="T6" fmla="*/ 9 w 64"/>
              <a:gd name="T7" fmla="*/ 45 h 55"/>
              <a:gd name="T8" fmla="*/ 9 w 64"/>
              <a:gd name="T9" fmla="*/ 45 h 55"/>
              <a:gd name="T10" fmla="*/ 36 w 64"/>
              <a:gd name="T11" fmla="*/ 54 h 55"/>
              <a:gd name="T12" fmla="*/ 54 w 64"/>
              <a:gd name="T13" fmla="*/ 36 h 55"/>
              <a:gd name="T14" fmla="*/ 63 w 64"/>
              <a:gd name="T15" fmla="*/ 9 h 55"/>
              <a:gd name="T16" fmla="*/ 63 w 64"/>
              <a:gd name="T17" fmla="*/ 9 h 55"/>
              <a:gd name="T18" fmla="*/ 36 w 64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45"/>
                </a:cubicBezTo>
                <a:lnTo>
                  <a:pt x="9" y="45"/>
                </a:lnTo>
                <a:cubicBezTo>
                  <a:pt x="9" y="54"/>
                  <a:pt x="27" y="54"/>
                  <a:pt x="36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63" y="9"/>
                </a:cubicBezTo>
                <a:lnTo>
                  <a:pt x="63" y="9"/>
                </a:lnTo>
                <a:cubicBezTo>
                  <a:pt x="54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61">
            <a:extLst>
              <a:ext uri="{FF2B5EF4-FFF2-40B4-BE49-F238E27FC236}">
                <a16:creationId xmlns:a16="http://schemas.microsoft.com/office/drawing/2014/main" id="{7D23FFEB-D4F0-AB4D-A234-2AEBE624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010" y="5575502"/>
            <a:ext cx="71926" cy="57542"/>
          </a:xfrm>
          <a:custGeom>
            <a:avLst/>
            <a:gdLst>
              <a:gd name="T0" fmla="*/ 36 w 64"/>
              <a:gd name="T1" fmla="*/ 9 h 55"/>
              <a:gd name="T2" fmla="*/ 36 w 64"/>
              <a:gd name="T3" fmla="*/ 9 h 55"/>
              <a:gd name="T4" fmla="*/ 9 w 64"/>
              <a:gd name="T5" fmla="*/ 18 h 55"/>
              <a:gd name="T6" fmla="*/ 0 w 64"/>
              <a:gd name="T7" fmla="*/ 45 h 55"/>
              <a:gd name="T8" fmla="*/ 0 w 64"/>
              <a:gd name="T9" fmla="*/ 45 h 55"/>
              <a:gd name="T10" fmla="*/ 27 w 64"/>
              <a:gd name="T11" fmla="*/ 54 h 55"/>
              <a:gd name="T12" fmla="*/ 54 w 64"/>
              <a:gd name="T13" fmla="*/ 36 h 55"/>
              <a:gd name="T14" fmla="*/ 54 w 64"/>
              <a:gd name="T15" fmla="*/ 9 h 55"/>
              <a:gd name="T16" fmla="*/ 54 w 64"/>
              <a:gd name="T17" fmla="*/ 9 h 55"/>
              <a:gd name="T18" fmla="*/ 36 w 64"/>
              <a:gd name="T19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36" y="9"/>
                </a:moveTo>
                <a:lnTo>
                  <a:pt x="36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lnTo>
                  <a:pt x="0" y="45"/>
                </a:lnTo>
                <a:cubicBezTo>
                  <a:pt x="9" y="54"/>
                  <a:pt x="18" y="54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54" y="9"/>
                </a:cubicBezTo>
                <a:lnTo>
                  <a:pt x="54" y="9"/>
                </a:lnTo>
                <a:cubicBezTo>
                  <a:pt x="54" y="0"/>
                  <a:pt x="36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2">
            <a:extLst>
              <a:ext uri="{FF2B5EF4-FFF2-40B4-BE49-F238E27FC236}">
                <a16:creationId xmlns:a16="http://schemas.microsoft.com/office/drawing/2014/main" id="{1AB7763A-5CAE-904D-8455-B7D8635DE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978" y="9210233"/>
            <a:ext cx="196600" cy="273323"/>
          </a:xfrm>
          <a:custGeom>
            <a:avLst/>
            <a:gdLst>
              <a:gd name="T0" fmla="*/ 180 w 181"/>
              <a:gd name="T1" fmla="*/ 252 h 253"/>
              <a:gd name="T2" fmla="*/ 180 w 181"/>
              <a:gd name="T3" fmla="*/ 252 h 253"/>
              <a:gd name="T4" fmla="*/ 0 w 181"/>
              <a:gd name="T5" fmla="*/ 252 h 253"/>
              <a:gd name="T6" fmla="*/ 0 w 181"/>
              <a:gd name="T7" fmla="*/ 36 h 253"/>
              <a:gd name="T8" fmla="*/ 36 w 181"/>
              <a:gd name="T9" fmla="*/ 0 h 253"/>
              <a:gd name="T10" fmla="*/ 144 w 181"/>
              <a:gd name="T11" fmla="*/ 0 h 253"/>
              <a:gd name="T12" fmla="*/ 180 w 181"/>
              <a:gd name="T13" fmla="*/ 36 h 253"/>
              <a:gd name="T14" fmla="*/ 180 w 181"/>
              <a:gd name="T15" fmla="*/ 252 h 253"/>
              <a:gd name="T16" fmla="*/ 36 w 181"/>
              <a:gd name="T17" fmla="*/ 216 h 253"/>
              <a:gd name="T18" fmla="*/ 36 w 181"/>
              <a:gd name="T19" fmla="*/ 216 h 253"/>
              <a:gd name="T20" fmla="*/ 144 w 181"/>
              <a:gd name="T21" fmla="*/ 216 h 253"/>
              <a:gd name="T22" fmla="*/ 144 w 181"/>
              <a:gd name="T23" fmla="*/ 36 h 253"/>
              <a:gd name="T24" fmla="*/ 144 w 181"/>
              <a:gd name="T25" fmla="*/ 36 h 253"/>
              <a:gd name="T26" fmla="*/ 36 w 181"/>
              <a:gd name="T27" fmla="*/ 36 h 253"/>
              <a:gd name="T28" fmla="*/ 36 w 181"/>
              <a:gd name="T29" fmla="*/ 36 h 253"/>
              <a:gd name="T30" fmla="*/ 36 w 181"/>
              <a:gd name="T31" fmla="*/ 21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53">
                <a:moveTo>
                  <a:pt x="180" y="252"/>
                </a:moveTo>
                <a:lnTo>
                  <a:pt x="180" y="252"/>
                </a:lnTo>
                <a:cubicBezTo>
                  <a:pt x="0" y="252"/>
                  <a:pt x="0" y="252"/>
                  <a:pt x="0" y="25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9"/>
                  <a:pt x="180" y="36"/>
                </a:cubicBezTo>
                <a:lnTo>
                  <a:pt x="180" y="252"/>
                </a:lnTo>
                <a:close/>
                <a:moveTo>
                  <a:pt x="36" y="216"/>
                </a:moveTo>
                <a:lnTo>
                  <a:pt x="36" y="216"/>
                </a:lnTo>
                <a:cubicBezTo>
                  <a:pt x="144" y="216"/>
                  <a:pt x="144" y="216"/>
                  <a:pt x="144" y="216"/>
                </a:cubicBezTo>
                <a:cubicBezTo>
                  <a:pt x="144" y="36"/>
                  <a:pt x="144" y="36"/>
                  <a:pt x="144" y="36"/>
                </a:cubicBezTo>
                <a:lnTo>
                  <a:pt x="144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3">
            <a:extLst>
              <a:ext uri="{FF2B5EF4-FFF2-40B4-BE49-F238E27FC236}">
                <a16:creationId xmlns:a16="http://schemas.microsoft.com/office/drawing/2014/main" id="{BB724E56-87CA-FB43-9DF7-3BB716F7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352" y="9133510"/>
            <a:ext cx="575419" cy="364432"/>
          </a:xfrm>
          <a:custGeom>
            <a:avLst/>
            <a:gdLst>
              <a:gd name="T0" fmla="*/ 467 w 531"/>
              <a:gd name="T1" fmla="*/ 332 h 333"/>
              <a:gd name="T2" fmla="*/ 467 w 531"/>
              <a:gd name="T3" fmla="*/ 332 h 333"/>
              <a:gd name="T4" fmla="*/ 53 w 531"/>
              <a:gd name="T5" fmla="*/ 332 h 333"/>
              <a:gd name="T6" fmla="*/ 0 w 531"/>
              <a:gd name="T7" fmla="*/ 278 h 333"/>
              <a:gd name="T8" fmla="*/ 0 w 531"/>
              <a:gd name="T9" fmla="*/ 63 h 333"/>
              <a:gd name="T10" fmla="*/ 27 w 531"/>
              <a:gd name="T11" fmla="*/ 35 h 333"/>
              <a:gd name="T12" fmla="*/ 27 w 531"/>
              <a:gd name="T13" fmla="*/ 35 h 333"/>
              <a:gd name="T14" fmla="*/ 45 w 531"/>
              <a:gd name="T15" fmla="*/ 63 h 333"/>
              <a:gd name="T16" fmla="*/ 45 w 531"/>
              <a:gd name="T17" fmla="*/ 278 h 333"/>
              <a:gd name="T18" fmla="*/ 53 w 531"/>
              <a:gd name="T19" fmla="*/ 278 h 333"/>
              <a:gd name="T20" fmla="*/ 467 w 531"/>
              <a:gd name="T21" fmla="*/ 278 h 333"/>
              <a:gd name="T22" fmla="*/ 476 w 531"/>
              <a:gd name="T23" fmla="*/ 278 h 333"/>
              <a:gd name="T24" fmla="*/ 476 w 531"/>
              <a:gd name="T25" fmla="*/ 0 h 333"/>
              <a:gd name="T26" fmla="*/ 530 w 531"/>
              <a:gd name="T27" fmla="*/ 0 h 333"/>
              <a:gd name="T28" fmla="*/ 530 w 531"/>
              <a:gd name="T29" fmla="*/ 278 h 333"/>
              <a:gd name="T30" fmla="*/ 467 w 531"/>
              <a:gd name="T31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1" h="333">
                <a:moveTo>
                  <a:pt x="467" y="332"/>
                </a:moveTo>
                <a:lnTo>
                  <a:pt x="467" y="332"/>
                </a:lnTo>
                <a:cubicBezTo>
                  <a:pt x="53" y="332"/>
                  <a:pt x="53" y="332"/>
                  <a:pt x="53" y="332"/>
                </a:cubicBezTo>
                <a:cubicBezTo>
                  <a:pt x="27" y="332"/>
                  <a:pt x="0" y="305"/>
                  <a:pt x="0" y="27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4"/>
                  <a:pt x="9" y="35"/>
                  <a:pt x="27" y="35"/>
                </a:cubicBezTo>
                <a:lnTo>
                  <a:pt x="27" y="35"/>
                </a:lnTo>
                <a:cubicBezTo>
                  <a:pt x="36" y="35"/>
                  <a:pt x="45" y="44"/>
                  <a:pt x="45" y="63"/>
                </a:cubicBezTo>
                <a:cubicBezTo>
                  <a:pt x="45" y="278"/>
                  <a:pt x="45" y="278"/>
                  <a:pt x="45" y="278"/>
                </a:cubicBezTo>
                <a:lnTo>
                  <a:pt x="53" y="278"/>
                </a:lnTo>
                <a:cubicBezTo>
                  <a:pt x="467" y="278"/>
                  <a:pt x="467" y="278"/>
                  <a:pt x="467" y="278"/>
                </a:cubicBezTo>
                <a:cubicBezTo>
                  <a:pt x="476" y="278"/>
                  <a:pt x="476" y="278"/>
                  <a:pt x="476" y="278"/>
                </a:cubicBezTo>
                <a:cubicBezTo>
                  <a:pt x="476" y="0"/>
                  <a:pt x="476" y="0"/>
                  <a:pt x="476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30" y="278"/>
                  <a:pt x="530" y="278"/>
                  <a:pt x="530" y="278"/>
                </a:cubicBezTo>
                <a:cubicBezTo>
                  <a:pt x="530" y="305"/>
                  <a:pt x="503" y="332"/>
                  <a:pt x="467" y="3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64">
            <a:extLst>
              <a:ext uri="{FF2B5EF4-FFF2-40B4-BE49-F238E27FC236}">
                <a16:creationId xmlns:a16="http://schemas.microsoft.com/office/drawing/2014/main" id="{42C8E85A-1CDB-DE4F-A07C-D56394F8A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401" y="8888955"/>
            <a:ext cx="656935" cy="273326"/>
          </a:xfrm>
          <a:custGeom>
            <a:avLst/>
            <a:gdLst>
              <a:gd name="T0" fmla="*/ 512 w 603"/>
              <a:gd name="T1" fmla="*/ 251 h 252"/>
              <a:gd name="T2" fmla="*/ 512 w 603"/>
              <a:gd name="T3" fmla="*/ 251 h 252"/>
              <a:gd name="T4" fmla="*/ 440 w 603"/>
              <a:gd name="T5" fmla="*/ 216 h 252"/>
              <a:gd name="T6" fmla="*/ 368 w 603"/>
              <a:gd name="T7" fmla="*/ 251 h 252"/>
              <a:gd name="T8" fmla="*/ 305 w 603"/>
              <a:gd name="T9" fmla="*/ 216 h 252"/>
              <a:gd name="T10" fmla="*/ 233 w 603"/>
              <a:gd name="T11" fmla="*/ 251 h 252"/>
              <a:gd name="T12" fmla="*/ 161 w 603"/>
              <a:gd name="T13" fmla="*/ 216 h 252"/>
              <a:gd name="T14" fmla="*/ 90 w 603"/>
              <a:gd name="T15" fmla="*/ 251 h 252"/>
              <a:gd name="T16" fmla="*/ 0 w 603"/>
              <a:gd name="T17" fmla="*/ 153 h 252"/>
              <a:gd name="T18" fmla="*/ 0 w 603"/>
              <a:gd name="T19" fmla="*/ 144 h 252"/>
              <a:gd name="T20" fmla="*/ 81 w 603"/>
              <a:gd name="T21" fmla="*/ 27 h 252"/>
              <a:gd name="T22" fmla="*/ 125 w 603"/>
              <a:gd name="T23" fmla="*/ 0 h 252"/>
              <a:gd name="T24" fmla="*/ 485 w 603"/>
              <a:gd name="T25" fmla="*/ 0 h 252"/>
              <a:gd name="T26" fmla="*/ 485 w 603"/>
              <a:gd name="T27" fmla="*/ 0 h 252"/>
              <a:gd name="T28" fmla="*/ 521 w 603"/>
              <a:gd name="T29" fmla="*/ 27 h 252"/>
              <a:gd name="T30" fmla="*/ 602 w 603"/>
              <a:gd name="T31" fmla="*/ 144 h 252"/>
              <a:gd name="T32" fmla="*/ 602 w 603"/>
              <a:gd name="T33" fmla="*/ 153 h 252"/>
              <a:gd name="T34" fmla="*/ 521 w 603"/>
              <a:gd name="T35" fmla="*/ 251 h 252"/>
              <a:gd name="T36" fmla="*/ 512 w 603"/>
              <a:gd name="T37" fmla="*/ 251 h 252"/>
              <a:gd name="T38" fmla="*/ 440 w 603"/>
              <a:gd name="T39" fmla="*/ 161 h 252"/>
              <a:gd name="T40" fmla="*/ 440 w 603"/>
              <a:gd name="T41" fmla="*/ 161 h 252"/>
              <a:gd name="T42" fmla="*/ 440 w 603"/>
              <a:gd name="T43" fmla="*/ 161 h 252"/>
              <a:gd name="T44" fmla="*/ 467 w 603"/>
              <a:gd name="T45" fmla="*/ 180 h 252"/>
              <a:gd name="T46" fmla="*/ 512 w 603"/>
              <a:gd name="T47" fmla="*/ 206 h 252"/>
              <a:gd name="T48" fmla="*/ 557 w 603"/>
              <a:gd name="T49" fmla="*/ 161 h 252"/>
              <a:gd name="T50" fmla="*/ 485 w 603"/>
              <a:gd name="T51" fmla="*/ 54 h 252"/>
              <a:gd name="T52" fmla="*/ 125 w 603"/>
              <a:gd name="T53" fmla="*/ 54 h 252"/>
              <a:gd name="T54" fmla="*/ 125 w 603"/>
              <a:gd name="T55" fmla="*/ 54 h 252"/>
              <a:gd name="T56" fmla="*/ 54 w 603"/>
              <a:gd name="T57" fmla="*/ 161 h 252"/>
              <a:gd name="T58" fmla="*/ 90 w 603"/>
              <a:gd name="T59" fmla="*/ 197 h 252"/>
              <a:gd name="T60" fmla="*/ 134 w 603"/>
              <a:gd name="T61" fmla="*/ 170 h 252"/>
              <a:gd name="T62" fmla="*/ 161 w 603"/>
              <a:gd name="T63" fmla="*/ 153 h 252"/>
              <a:gd name="T64" fmla="*/ 161 w 603"/>
              <a:gd name="T65" fmla="*/ 153 h 252"/>
              <a:gd name="T66" fmla="*/ 197 w 603"/>
              <a:gd name="T67" fmla="*/ 170 h 252"/>
              <a:gd name="T68" fmla="*/ 233 w 603"/>
              <a:gd name="T69" fmla="*/ 197 h 252"/>
              <a:gd name="T70" fmla="*/ 278 w 603"/>
              <a:gd name="T71" fmla="*/ 170 h 252"/>
              <a:gd name="T72" fmla="*/ 305 w 603"/>
              <a:gd name="T73" fmla="*/ 153 h 252"/>
              <a:gd name="T74" fmla="*/ 305 w 603"/>
              <a:gd name="T75" fmla="*/ 153 h 252"/>
              <a:gd name="T76" fmla="*/ 332 w 603"/>
              <a:gd name="T77" fmla="*/ 170 h 252"/>
              <a:gd name="T78" fmla="*/ 368 w 603"/>
              <a:gd name="T79" fmla="*/ 197 h 252"/>
              <a:gd name="T80" fmla="*/ 413 w 603"/>
              <a:gd name="T81" fmla="*/ 180 h 252"/>
              <a:gd name="T82" fmla="*/ 440 w 603"/>
              <a:gd name="T83" fmla="*/ 16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3" h="252">
                <a:moveTo>
                  <a:pt x="512" y="251"/>
                </a:moveTo>
                <a:lnTo>
                  <a:pt x="512" y="251"/>
                </a:lnTo>
                <a:cubicBezTo>
                  <a:pt x="485" y="251"/>
                  <a:pt x="458" y="242"/>
                  <a:pt x="440" y="216"/>
                </a:cubicBezTo>
                <a:cubicBezTo>
                  <a:pt x="422" y="242"/>
                  <a:pt x="395" y="251"/>
                  <a:pt x="368" y="251"/>
                </a:cubicBezTo>
                <a:cubicBezTo>
                  <a:pt x="341" y="251"/>
                  <a:pt x="324" y="242"/>
                  <a:pt x="305" y="216"/>
                </a:cubicBezTo>
                <a:cubicBezTo>
                  <a:pt x="288" y="242"/>
                  <a:pt x="260" y="251"/>
                  <a:pt x="233" y="251"/>
                </a:cubicBezTo>
                <a:cubicBezTo>
                  <a:pt x="206" y="251"/>
                  <a:pt x="180" y="242"/>
                  <a:pt x="161" y="216"/>
                </a:cubicBezTo>
                <a:cubicBezTo>
                  <a:pt x="144" y="242"/>
                  <a:pt x="117" y="251"/>
                  <a:pt x="90" y="251"/>
                </a:cubicBezTo>
                <a:cubicBezTo>
                  <a:pt x="45" y="242"/>
                  <a:pt x="0" y="206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81" y="27"/>
                  <a:pt x="81" y="27"/>
                  <a:pt x="81" y="27"/>
                </a:cubicBezTo>
                <a:cubicBezTo>
                  <a:pt x="90" y="9"/>
                  <a:pt x="108" y="0"/>
                  <a:pt x="125" y="0"/>
                </a:cubicBezTo>
                <a:cubicBezTo>
                  <a:pt x="485" y="0"/>
                  <a:pt x="485" y="0"/>
                  <a:pt x="485" y="0"/>
                </a:cubicBezTo>
                <a:lnTo>
                  <a:pt x="485" y="0"/>
                </a:lnTo>
                <a:cubicBezTo>
                  <a:pt x="503" y="0"/>
                  <a:pt x="512" y="9"/>
                  <a:pt x="521" y="27"/>
                </a:cubicBezTo>
                <a:cubicBezTo>
                  <a:pt x="602" y="144"/>
                  <a:pt x="602" y="144"/>
                  <a:pt x="602" y="144"/>
                </a:cubicBezTo>
                <a:cubicBezTo>
                  <a:pt x="602" y="153"/>
                  <a:pt x="602" y="153"/>
                  <a:pt x="602" y="153"/>
                </a:cubicBezTo>
                <a:cubicBezTo>
                  <a:pt x="602" y="206"/>
                  <a:pt x="566" y="251"/>
                  <a:pt x="521" y="251"/>
                </a:cubicBezTo>
                <a:cubicBezTo>
                  <a:pt x="512" y="251"/>
                  <a:pt x="512" y="251"/>
                  <a:pt x="512" y="251"/>
                </a:cubicBezTo>
                <a:close/>
                <a:moveTo>
                  <a:pt x="440" y="161"/>
                </a:moveTo>
                <a:lnTo>
                  <a:pt x="440" y="161"/>
                </a:lnTo>
                <a:lnTo>
                  <a:pt x="440" y="161"/>
                </a:lnTo>
                <a:cubicBezTo>
                  <a:pt x="449" y="161"/>
                  <a:pt x="467" y="161"/>
                  <a:pt x="467" y="180"/>
                </a:cubicBezTo>
                <a:cubicBezTo>
                  <a:pt x="476" y="197"/>
                  <a:pt x="494" y="206"/>
                  <a:pt x="512" y="206"/>
                </a:cubicBezTo>
                <a:cubicBezTo>
                  <a:pt x="539" y="197"/>
                  <a:pt x="548" y="180"/>
                  <a:pt x="557" y="161"/>
                </a:cubicBezTo>
                <a:cubicBezTo>
                  <a:pt x="485" y="54"/>
                  <a:pt x="485" y="54"/>
                  <a:pt x="485" y="54"/>
                </a:cubicBezTo>
                <a:cubicBezTo>
                  <a:pt x="125" y="54"/>
                  <a:pt x="125" y="54"/>
                  <a:pt x="125" y="54"/>
                </a:cubicBezTo>
                <a:lnTo>
                  <a:pt x="125" y="54"/>
                </a:lnTo>
                <a:cubicBezTo>
                  <a:pt x="54" y="161"/>
                  <a:pt x="54" y="161"/>
                  <a:pt x="54" y="161"/>
                </a:cubicBezTo>
                <a:cubicBezTo>
                  <a:pt x="54" y="180"/>
                  <a:pt x="72" y="197"/>
                  <a:pt x="90" y="197"/>
                </a:cubicBezTo>
                <a:cubicBezTo>
                  <a:pt x="117" y="206"/>
                  <a:pt x="134" y="189"/>
                  <a:pt x="134" y="170"/>
                </a:cubicBezTo>
                <a:cubicBezTo>
                  <a:pt x="144" y="161"/>
                  <a:pt x="153" y="153"/>
                  <a:pt x="161" y="153"/>
                </a:cubicBezTo>
                <a:lnTo>
                  <a:pt x="161" y="153"/>
                </a:lnTo>
                <a:cubicBezTo>
                  <a:pt x="180" y="153"/>
                  <a:pt x="189" y="161"/>
                  <a:pt x="197" y="170"/>
                </a:cubicBezTo>
                <a:cubicBezTo>
                  <a:pt x="197" y="189"/>
                  <a:pt x="216" y="197"/>
                  <a:pt x="233" y="197"/>
                </a:cubicBezTo>
                <a:cubicBezTo>
                  <a:pt x="252" y="197"/>
                  <a:pt x="269" y="189"/>
                  <a:pt x="278" y="170"/>
                </a:cubicBezTo>
                <a:cubicBezTo>
                  <a:pt x="278" y="161"/>
                  <a:pt x="288" y="153"/>
                  <a:pt x="305" y="153"/>
                </a:cubicBezTo>
                <a:lnTo>
                  <a:pt x="305" y="153"/>
                </a:lnTo>
                <a:cubicBezTo>
                  <a:pt x="314" y="153"/>
                  <a:pt x="324" y="161"/>
                  <a:pt x="332" y="170"/>
                </a:cubicBezTo>
                <a:cubicBezTo>
                  <a:pt x="341" y="189"/>
                  <a:pt x="350" y="197"/>
                  <a:pt x="368" y="197"/>
                </a:cubicBezTo>
                <a:cubicBezTo>
                  <a:pt x="386" y="197"/>
                  <a:pt x="404" y="189"/>
                  <a:pt x="413" y="180"/>
                </a:cubicBezTo>
                <a:cubicBezTo>
                  <a:pt x="422" y="161"/>
                  <a:pt x="431" y="161"/>
                  <a:pt x="440" y="1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65">
            <a:extLst>
              <a:ext uri="{FF2B5EF4-FFF2-40B4-BE49-F238E27FC236}">
                <a16:creationId xmlns:a16="http://schemas.microsoft.com/office/drawing/2014/main" id="{CE16CE19-35D7-2A40-9EF2-76528B57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2630" y="5455621"/>
            <a:ext cx="167829" cy="38361"/>
          </a:xfrm>
          <a:custGeom>
            <a:avLst/>
            <a:gdLst>
              <a:gd name="T0" fmla="*/ 153 w 154"/>
              <a:gd name="T1" fmla="*/ 36 h 37"/>
              <a:gd name="T2" fmla="*/ 0 w 154"/>
              <a:gd name="T3" fmla="*/ 36 h 37"/>
              <a:gd name="T4" fmla="*/ 0 w 154"/>
              <a:gd name="T5" fmla="*/ 0 h 37"/>
              <a:gd name="T6" fmla="*/ 153 w 154"/>
              <a:gd name="T7" fmla="*/ 0 h 37"/>
              <a:gd name="T8" fmla="*/ 153 w 154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7">
                <a:moveTo>
                  <a:pt x="153" y="36"/>
                </a:moveTo>
                <a:lnTo>
                  <a:pt x="0" y="36"/>
                </a:lnTo>
                <a:lnTo>
                  <a:pt x="0" y="0"/>
                </a:lnTo>
                <a:lnTo>
                  <a:pt x="153" y="0"/>
                </a:lnTo>
                <a:lnTo>
                  <a:pt x="15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66">
            <a:extLst>
              <a:ext uri="{FF2B5EF4-FFF2-40B4-BE49-F238E27FC236}">
                <a16:creationId xmlns:a16="http://schemas.microsoft.com/office/drawing/2014/main" id="{F2F13F3C-9C02-2049-9F23-F5D9C7592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811" y="5340537"/>
            <a:ext cx="167829" cy="326071"/>
          </a:xfrm>
          <a:custGeom>
            <a:avLst/>
            <a:gdLst>
              <a:gd name="T0" fmla="*/ 63 w 154"/>
              <a:gd name="T1" fmla="*/ 0 h 298"/>
              <a:gd name="T2" fmla="*/ 63 w 154"/>
              <a:gd name="T3" fmla="*/ 0 h 298"/>
              <a:gd name="T4" fmla="*/ 0 w 154"/>
              <a:gd name="T5" fmla="*/ 0 h 298"/>
              <a:gd name="T6" fmla="*/ 0 w 154"/>
              <a:gd name="T7" fmla="*/ 36 h 298"/>
              <a:gd name="T8" fmla="*/ 45 w 154"/>
              <a:gd name="T9" fmla="*/ 36 h 298"/>
              <a:gd name="T10" fmla="*/ 63 w 154"/>
              <a:gd name="T11" fmla="*/ 45 h 298"/>
              <a:gd name="T12" fmla="*/ 117 w 154"/>
              <a:gd name="T13" fmla="*/ 117 h 298"/>
              <a:gd name="T14" fmla="*/ 117 w 154"/>
              <a:gd name="T15" fmla="*/ 261 h 298"/>
              <a:gd name="T16" fmla="*/ 27 w 154"/>
              <a:gd name="T17" fmla="*/ 261 h 298"/>
              <a:gd name="T18" fmla="*/ 27 w 154"/>
              <a:gd name="T19" fmla="*/ 270 h 298"/>
              <a:gd name="T20" fmla="*/ 27 w 154"/>
              <a:gd name="T21" fmla="*/ 297 h 298"/>
              <a:gd name="T22" fmla="*/ 117 w 154"/>
              <a:gd name="T23" fmla="*/ 297 h 298"/>
              <a:gd name="T24" fmla="*/ 153 w 154"/>
              <a:gd name="T25" fmla="*/ 261 h 298"/>
              <a:gd name="T26" fmla="*/ 153 w 154"/>
              <a:gd name="T27" fmla="*/ 108 h 298"/>
              <a:gd name="T28" fmla="*/ 153 w 154"/>
              <a:gd name="T29" fmla="*/ 99 h 298"/>
              <a:gd name="T30" fmla="*/ 81 w 154"/>
              <a:gd name="T31" fmla="*/ 9 h 298"/>
              <a:gd name="T32" fmla="*/ 63 w 154"/>
              <a:gd name="T33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8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63" y="45"/>
                  <a:pt x="63" y="45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261"/>
                  <a:pt x="117" y="261"/>
                  <a:pt x="117" y="261"/>
                </a:cubicBezTo>
                <a:cubicBezTo>
                  <a:pt x="27" y="261"/>
                  <a:pt x="27" y="261"/>
                  <a:pt x="27" y="261"/>
                </a:cubicBezTo>
                <a:lnTo>
                  <a:pt x="27" y="270"/>
                </a:lnTo>
                <a:cubicBezTo>
                  <a:pt x="27" y="279"/>
                  <a:pt x="27" y="288"/>
                  <a:pt x="27" y="297"/>
                </a:cubicBezTo>
                <a:cubicBezTo>
                  <a:pt x="117" y="297"/>
                  <a:pt x="117" y="297"/>
                  <a:pt x="117" y="297"/>
                </a:cubicBezTo>
                <a:cubicBezTo>
                  <a:pt x="144" y="297"/>
                  <a:pt x="153" y="279"/>
                  <a:pt x="153" y="261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9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67">
            <a:extLst>
              <a:ext uri="{FF2B5EF4-FFF2-40B4-BE49-F238E27FC236}">
                <a16:creationId xmlns:a16="http://schemas.microsoft.com/office/drawing/2014/main" id="{C62A55FD-C8D8-504F-8F53-6CE966F9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7666" y="5613863"/>
            <a:ext cx="196603" cy="47952"/>
          </a:xfrm>
          <a:custGeom>
            <a:avLst/>
            <a:gdLst>
              <a:gd name="T0" fmla="*/ 180 w 181"/>
              <a:gd name="T1" fmla="*/ 0 h 46"/>
              <a:gd name="T2" fmla="*/ 180 w 181"/>
              <a:gd name="T3" fmla="*/ 0 h 46"/>
              <a:gd name="T4" fmla="*/ 0 w 181"/>
              <a:gd name="T5" fmla="*/ 0 h 46"/>
              <a:gd name="T6" fmla="*/ 9 w 181"/>
              <a:gd name="T7" fmla="*/ 18 h 46"/>
              <a:gd name="T8" fmla="*/ 0 w 181"/>
              <a:gd name="T9" fmla="*/ 45 h 46"/>
              <a:gd name="T10" fmla="*/ 180 w 181"/>
              <a:gd name="T11" fmla="*/ 45 h 46"/>
              <a:gd name="T12" fmla="*/ 171 w 181"/>
              <a:gd name="T13" fmla="*/ 18 h 46"/>
              <a:gd name="T14" fmla="*/ 180 w 18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80" y="0"/>
                </a:moveTo>
                <a:lnTo>
                  <a:pt x="180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0" y="45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71" y="36"/>
                  <a:pt x="171" y="27"/>
                  <a:pt x="171" y="18"/>
                </a:cubicBezTo>
                <a:cubicBezTo>
                  <a:pt x="171" y="18"/>
                  <a:pt x="171" y="9"/>
                  <a:pt x="1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68">
            <a:extLst>
              <a:ext uri="{FF2B5EF4-FFF2-40B4-BE49-F238E27FC236}">
                <a16:creationId xmlns:a16="http://schemas.microsoft.com/office/drawing/2014/main" id="{EA787556-4FC0-0D44-B242-00F3204A8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705" y="5239840"/>
            <a:ext cx="489106" cy="354842"/>
          </a:xfrm>
          <a:custGeom>
            <a:avLst/>
            <a:gdLst>
              <a:gd name="T0" fmla="*/ 432 w 451"/>
              <a:gd name="T1" fmla="*/ 315 h 325"/>
              <a:gd name="T2" fmla="*/ 432 w 451"/>
              <a:gd name="T3" fmla="*/ 315 h 325"/>
              <a:gd name="T4" fmla="*/ 450 w 451"/>
              <a:gd name="T5" fmla="*/ 324 h 325"/>
              <a:gd name="T6" fmla="*/ 450 w 451"/>
              <a:gd name="T7" fmla="*/ 126 h 325"/>
              <a:gd name="T8" fmla="*/ 450 w 451"/>
              <a:gd name="T9" fmla="*/ 90 h 325"/>
              <a:gd name="T10" fmla="*/ 450 w 451"/>
              <a:gd name="T11" fmla="*/ 45 h 325"/>
              <a:gd name="T12" fmla="*/ 405 w 451"/>
              <a:gd name="T13" fmla="*/ 0 h 325"/>
              <a:gd name="T14" fmla="*/ 18 w 451"/>
              <a:gd name="T15" fmla="*/ 0 h 325"/>
              <a:gd name="T16" fmla="*/ 0 w 451"/>
              <a:gd name="T17" fmla="*/ 27 h 325"/>
              <a:gd name="T18" fmla="*/ 18 w 451"/>
              <a:gd name="T19" fmla="*/ 54 h 325"/>
              <a:gd name="T20" fmla="*/ 405 w 451"/>
              <a:gd name="T21" fmla="*/ 54 h 325"/>
              <a:gd name="T22" fmla="*/ 405 w 451"/>
              <a:gd name="T23" fmla="*/ 324 h 325"/>
              <a:gd name="T24" fmla="*/ 432 w 451"/>
              <a:gd name="T25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1" h="325">
                <a:moveTo>
                  <a:pt x="432" y="315"/>
                </a:moveTo>
                <a:lnTo>
                  <a:pt x="432" y="315"/>
                </a:lnTo>
                <a:cubicBezTo>
                  <a:pt x="441" y="315"/>
                  <a:pt x="450" y="315"/>
                  <a:pt x="450" y="324"/>
                </a:cubicBezTo>
                <a:cubicBezTo>
                  <a:pt x="450" y="126"/>
                  <a:pt x="450" y="126"/>
                  <a:pt x="450" y="126"/>
                </a:cubicBezTo>
                <a:cubicBezTo>
                  <a:pt x="450" y="90"/>
                  <a:pt x="450" y="90"/>
                  <a:pt x="450" y="90"/>
                </a:cubicBezTo>
                <a:cubicBezTo>
                  <a:pt x="450" y="45"/>
                  <a:pt x="450" y="45"/>
                  <a:pt x="450" y="45"/>
                </a:cubicBezTo>
                <a:cubicBezTo>
                  <a:pt x="450" y="27"/>
                  <a:pt x="432" y="0"/>
                  <a:pt x="40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6"/>
                  <a:pt x="9" y="54"/>
                  <a:pt x="18" y="54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405" y="324"/>
                  <a:pt x="405" y="324"/>
                  <a:pt x="405" y="324"/>
                </a:cubicBezTo>
                <a:cubicBezTo>
                  <a:pt x="414" y="324"/>
                  <a:pt x="423" y="315"/>
                  <a:pt x="432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69">
            <a:extLst>
              <a:ext uri="{FF2B5EF4-FFF2-40B4-BE49-F238E27FC236}">
                <a16:creationId xmlns:a16="http://schemas.microsoft.com/office/drawing/2014/main" id="{4245B0C3-1B21-9646-9C94-650A8BD9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0656" y="5436440"/>
            <a:ext cx="110287" cy="225374"/>
          </a:xfrm>
          <a:custGeom>
            <a:avLst/>
            <a:gdLst>
              <a:gd name="T0" fmla="*/ 90 w 100"/>
              <a:gd name="T1" fmla="*/ 162 h 208"/>
              <a:gd name="T2" fmla="*/ 90 w 100"/>
              <a:gd name="T3" fmla="*/ 162 h 208"/>
              <a:gd name="T4" fmla="*/ 54 w 100"/>
              <a:gd name="T5" fmla="*/ 162 h 208"/>
              <a:gd name="T6" fmla="*/ 54 w 100"/>
              <a:gd name="T7" fmla="*/ 0 h 208"/>
              <a:gd name="T8" fmla="*/ 0 w 100"/>
              <a:gd name="T9" fmla="*/ 0 h 208"/>
              <a:gd name="T10" fmla="*/ 0 w 100"/>
              <a:gd name="T11" fmla="*/ 162 h 208"/>
              <a:gd name="T12" fmla="*/ 9 w 100"/>
              <a:gd name="T13" fmla="*/ 189 h 208"/>
              <a:gd name="T14" fmla="*/ 45 w 100"/>
              <a:gd name="T15" fmla="*/ 207 h 208"/>
              <a:gd name="T16" fmla="*/ 45 w 100"/>
              <a:gd name="T17" fmla="*/ 207 h 208"/>
              <a:gd name="T18" fmla="*/ 99 w 100"/>
              <a:gd name="T19" fmla="*/ 207 h 208"/>
              <a:gd name="T20" fmla="*/ 81 w 100"/>
              <a:gd name="T21" fmla="*/ 180 h 208"/>
              <a:gd name="T22" fmla="*/ 90 w 100"/>
              <a:gd name="T23" fmla="*/ 16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208">
                <a:moveTo>
                  <a:pt x="90" y="162"/>
                </a:moveTo>
                <a:lnTo>
                  <a:pt x="90" y="162"/>
                </a:lnTo>
                <a:cubicBezTo>
                  <a:pt x="54" y="162"/>
                  <a:pt x="54" y="162"/>
                  <a:pt x="54" y="162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9" y="189"/>
                  <a:pt x="9" y="189"/>
                </a:cubicBezTo>
                <a:cubicBezTo>
                  <a:pt x="18" y="207"/>
                  <a:pt x="36" y="207"/>
                  <a:pt x="45" y="207"/>
                </a:cubicBezTo>
                <a:lnTo>
                  <a:pt x="45" y="207"/>
                </a:lnTo>
                <a:cubicBezTo>
                  <a:pt x="99" y="207"/>
                  <a:pt x="99" y="207"/>
                  <a:pt x="99" y="207"/>
                </a:cubicBezTo>
                <a:cubicBezTo>
                  <a:pt x="90" y="207"/>
                  <a:pt x="81" y="189"/>
                  <a:pt x="81" y="180"/>
                </a:cubicBezTo>
                <a:cubicBezTo>
                  <a:pt x="81" y="180"/>
                  <a:pt x="90" y="171"/>
                  <a:pt x="90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70">
            <a:extLst>
              <a:ext uri="{FF2B5EF4-FFF2-40B4-BE49-F238E27FC236}">
                <a16:creationId xmlns:a16="http://schemas.microsoft.com/office/drawing/2014/main" id="{6A0F98B2-72A8-B34C-888D-F48B0370D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8" y="5561115"/>
            <a:ext cx="139058" cy="139061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36 h 127"/>
              <a:gd name="T14" fmla="*/ 63 w 127"/>
              <a:gd name="T15" fmla="*/ 36 h 127"/>
              <a:gd name="T16" fmla="*/ 36 w 127"/>
              <a:gd name="T17" fmla="*/ 63 h 127"/>
              <a:gd name="T18" fmla="*/ 63 w 127"/>
              <a:gd name="T19" fmla="*/ 99 h 127"/>
              <a:gd name="T20" fmla="*/ 90 w 127"/>
              <a:gd name="T21" fmla="*/ 63 h 127"/>
              <a:gd name="T22" fmla="*/ 63 w 12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9"/>
                  <a:pt x="63" y="99"/>
                </a:cubicBezTo>
                <a:cubicBezTo>
                  <a:pt x="81" y="99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71">
            <a:extLst>
              <a:ext uri="{FF2B5EF4-FFF2-40B4-BE49-F238E27FC236}">
                <a16:creationId xmlns:a16="http://schemas.microsoft.com/office/drawing/2014/main" id="{F6679865-6A19-8D4C-898A-DEDC25A16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2172" y="5561115"/>
            <a:ext cx="139061" cy="139061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36 h 127"/>
              <a:gd name="T14" fmla="*/ 63 w 127"/>
              <a:gd name="T15" fmla="*/ 36 h 127"/>
              <a:gd name="T16" fmla="*/ 27 w 127"/>
              <a:gd name="T17" fmla="*/ 63 h 127"/>
              <a:gd name="T18" fmla="*/ 63 w 127"/>
              <a:gd name="T19" fmla="*/ 99 h 127"/>
              <a:gd name="T20" fmla="*/ 90 w 127"/>
              <a:gd name="T21" fmla="*/ 63 h 127"/>
              <a:gd name="T22" fmla="*/ 63 w 12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27" y="54"/>
                  <a:pt x="27" y="63"/>
                </a:cubicBezTo>
                <a:cubicBezTo>
                  <a:pt x="27" y="81"/>
                  <a:pt x="45" y="99"/>
                  <a:pt x="63" y="99"/>
                </a:cubicBezTo>
                <a:cubicBezTo>
                  <a:pt x="72" y="99"/>
                  <a:pt x="90" y="81"/>
                  <a:pt x="90" y="63"/>
                </a:cubicBezTo>
                <a:cubicBezTo>
                  <a:pt x="90" y="54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72">
            <a:extLst>
              <a:ext uri="{FF2B5EF4-FFF2-40B4-BE49-F238E27FC236}">
                <a16:creationId xmlns:a16="http://schemas.microsoft.com/office/drawing/2014/main" id="{546138BC-54F4-8149-87EB-969694D82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295" y="5340537"/>
            <a:ext cx="206190" cy="38361"/>
          </a:xfrm>
          <a:custGeom>
            <a:avLst/>
            <a:gdLst>
              <a:gd name="T0" fmla="*/ 171 w 190"/>
              <a:gd name="T1" fmla="*/ 36 h 37"/>
              <a:gd name="T2" fmla="*/ 171 w 190"/>
              <a:gd name="T3" fmla="*/ 36 h 37"/>
              <a:gd name="T4" fmla="*/ 18 w 190"/>
              <a:gd name="T5" fmla="*/ 36 h 37"/>
              <a:gd name="T6" fmla="*/ 0 w 190"/>
              <a:gd name="T7" fmla="*/ 18 h 37"/>
              <a:gd name="T8" fmla="*/ 0 w 190"/>
              <a:gd name="T9" fmla="*/ 18 h 37"/>
              <a:gd name="T10" fmla="*/ 18 w 190"/>
              <a:gd name="T11" fmla="*/ 0 h 37"/>
              <a:gd name="T12" fmla="*/ 171 w 190"/>
              <a:gd name="T13" fmla="*/ 0 h 37"/>
              <a:gd name="T14" fmla="*/ 189 w 190"/>
              <a:gd name="T15" fmla="*/ 18 h 37"/>
              <a:gd name="T16" fmla="*/ 189 w 190"/>
              <a:gd name="T17" fmla="*/ 18 h 37"/>
              <a:gd name="T18" fmla="*/ 171 w 19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37">
                <a:moveTo>
                  <a:pt x="171" y="36"/>
                </a:moveTo>
                <a:lnTo>
                  <a:pt x="17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9" y="9"/>
                  <a:pt x="189" y="18"/>
                </a:cubicBezTo>
                <a:lnTo>
                  <a:pt x="189" y="18"/>
                </a:lnTo>
                <a:cubicBezTo>
                  <a:pt x="189" y="27"/>
                  <a:pt x="180" y="36"/>
                  <a:pt x="17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73">
            <a:extLst>
              <a:ext uri="{FF2B5EF4-FFF2-40B4-BE49-F238E27FC236}">
                <a16:creationId xmlns:a16="http://schemas.microsoft.com/office/drawing/2014/main" id="{4C9BA271-D4D1-E041-B41E-3F25CC713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066" y="5407669"/>
            <a:ext cx="110287" cy="47952"/>
          </a:xfrm>
          <a:custGeom>
            <a:avLst/>
            <a:gdLst>
              <a:gd name="T0" fmla="*/ 81 w 100"/>
              <a:gd name="T1" fmla="*/ 45 h 46"/>
              <a:gd name="T2" fmla="*/ 81 w 100"/>
              <a:gd name="T3" fmla="*/ 45 h 46"/>
              <a:gd name="T4" fmla="*/ 18 w 100"/>
              <a:gd name="T5" fmla="*/ 36 h 46"/>
              <a:gd name="T6" fmla="*/ 0 w 100"/>
              <a:gd name="T7" fmla="*/ 18 h 46"/>
              <a:gd name="T8" fmla="*/ 0 w 100"/>
              <a:gd name="T9" fmla="*/ 18 h 46"/>
              <a:gd name="T10" fmla="*/ 18 w 100"/>
              <a:gd name="T11" fmla="*/ 0 h 46"/>
              <a:gd name="T12" fmla="*/ 81 w 100"/>
              <a:gd name="T13" fmla="*/ 9 h 46"/>
              <a:gd name="T14" fmla="*/ 99 w 100"/>
              <a:gd name="T15" fmla="*/ 27 h 46"/>
              <a:gd name="T16" fmla="*/ 99 w 100"/>
              <a:gd name="T17" fmla="*/ 27 h 46"/>
              <a:gd name="T18" fmla="*/ 81 w 100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46">
                <a:moveTo>
                  <a:pt x="81" y="45"/>
                </a:moveTo>
                <a:lnTo>
                  <a:pt x="81" y="45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9"/>
                  <a:pt x="99" y="18"/>
                  <a:pt x="99" y="27"/>
                </a:cubicBezTo>
                <a:lnTo>
                  <a:pt x="99" y="27"/>
                </a:lnTo>
                <a:cubicBezTo>
                  <a:pt x="99" y="36"/>
                  <a:pt x="90" y="45"/>
                  <a:pt x="8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74">
            <a:extLst>
              <a:ext uri="{FF2B5EF4-FFF2-40B4-BE49-F238E27FC236}">
                <a16:creationId xmlns:a16="http://schemas.microsoft.com/office/drawing/2014/main" id="{F4D49E3A-8617-844B-A0B8-9C5A6463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59" y="9123920"/>
            <a:ext cx="589806" cy="57542"/>
          </a:xfrm>
          <a:custGeom>
            <a:avLst/>
            <a:gdLst>
              <a:gd name="T0" fmla="*/ 540 w 541"/>
              <a:gd name="T1" fmla="*/ 53 h 54"/>
              <a:gd name="T2" fmla="*/ 0 w 541"/>
              <a:gd name="T3" fmla="*/ 53 h 54"/>
              <a:gd name="T4" fmla="*/ 0 w 541"/>
              <a:gd name="T5" fmla="*/ 0 h 54"/>
              <a:gd name="T6" fmla="*/ 540 w 541"/>
              <a:gd name="T7" fmla="*/ 0 h 54"/>
              <a:gd name="T8" fmla="*/ 540 w 541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">
                <a:moveTo>
                  <a:pt x="540" y="53"/>
                </a:moveTo>
                <a:lnTo>
                  <a:pt x="0" y="53"/>
                </a:lnTo>
                <a:lnTo>
                  <a:pt x="0" y="0"/>
                </a:lnTo>
                <a:lnTo>
                  <a:pt x="540" y="0"/>
                </a:lnTo>
                <a:lnTo>
                  <a:pt x="540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75">
            <a:extLst>
              <a:ext uri="{FF2B5EF4-FFF2-40B4-BE49-F238E27FC236}">
                <a16:creationId xmlns:a16="http://schemas.microsoft.com/office/drawing/2014/main" id="{1EEF03A0-9BDA-214D-9F01-C0392983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2601" y="9286955"/>
            <a:ext cx="129471" cy="47952"/>
          </a:xfrm>
          <a:custGeom>
            <a:avLst/>
            <a:gdLst>
              <a:gd name="T0" fmla="*/ 89 w 117"/>
              <a:gd name="T1" fmla="*/ 45 h 46"/>
              <a:gd name="T2" fmla="*/ 89 w 117"/>
              <a:gd name="T3" fmla="*/ 45 h 46"/>
              <a:gd name="T4" fmla="*/ 26 w 117"/>
              <a:gd name="T5" fmla="*/ 45 h 46"/>
              <a:gd name="T6" fmla="*/ 0 w 117"/>
              <a:gd name="T7" fmla="*/ 27 h 46"/>
              <a:gd name="T8" fmla="*/ 0 w 117"/>
              <a:gd name="T9" fmla="*/ 27 h 46"/>
              <a:gd name="T10" fmla="*/ 26 w 117"/>
              <a:gd name="T11" fmla="*/ 0 h 46"/>
              <a:gd name="T12" fmla="*/ 89 w 117"/>
              <a:gd name="T13" fmla="*/ 0 h 46"/>
              <a:gd name="T14" fmla="*/ 116 w 117"/>
              <a:gd name="T15" fmla="*/ 27 h 46"/>
              <a:gd name="T16" fmla="*/ 116 w 117"/>
              <a:gd name="T17" fmla="*/ 27 h 46"/>
              <a:gd name="T18" fmla="*/ 89 w 117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46">
                <a:moveTo>
                  <a:pt x="89" y="45"/>
                </a:moveTo>
                <a:lnTo>
                  <a:pt x="89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7" y="0"/>
                  <a:pt x="116" y="9"/>
                  <a:pt x="116" y="27"/>
                </a:cubicBezTo>
                <a:lnTo>
                  <a:pt x="116" y="27"/>
                </a:lnTo>
                <a:cubicBezTo>
                  <a:pt x="116" y="36"/>
                  <a:pt x="107" y="45"/>
                  <a:pt x="8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76">
            <a:extLst>
              <a:ext uri="{FF2B5EF4-FFF2-40B4-BE49-F238E27FC236}">
                <a16:creationId xmlns:a16="http://schemas.microsoft.com/office/drawing/2014/main" id="{9514A5CF-3169-6F42-9C17-AAE8AA8A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698" y="8936907"/>
            <a:ext cx="656938" cy="508287"/>
          </a:xfrm>
          <a:custGeom>
            <a:avLst/>
            <a:gdLst>
              <a:gd name="T0" fmla="*/ 513 w 604"/>
              <a:gd name="T1" fmla="*/ 467 h 468"/>
              <a:gd name="T2" fmla="*/ 513 w 604"/>
              <a:gd name="T3" fmla="*/ 467 h 468"/>
              <a:gd name="T4" fmla="*/ 91 w 604"/>
              <a:gd name="T5" fmla="*/ 467 h 468"/>
              <a:gd name="T6" fmla="*/ 0 w 604"/>
              <a:gd name="T7" fmla="*/ 377 h 468"/>
              <a:gd name="T8" fmla="*/ 0 w 604"/>
              <a:gd name="T9" fmla="*/ 89 h 468"/>
              <a:gd name="T10" fmla="*/ 91 w 604"/>
              <a:gd name="T11" fmla="*/ 0 h 468"/>
              <a:gd name="T12" fmla="*/ 513 w 604"/>
              <a:gd name="T13" fmla="*/ 0 h 468"/>
              <a:gd name="T14" fmla="*/ 603 w 604"/>
              <a:gd name="T15" fmla="*/ 89 h 468"/>
              <a:gd name="T16" fmla="*/ 603 w 604"/>
              <a:gd name="T17" fmla="*/ 377 h 468"/>
              <a:gd name="T18" fmla="*/ 513 w 604"/>
              <a:gd name="T19" fmla="*/ 467 h 468"/>
              <a:gd name="T20" fmla="*/ 91 w 604"/>
              <a:gd name="T21" fmla="*/ 53 h 468"/>
              <a:gd name="T22" fmla="*/ 91 w 604"/>
              <a:gd name="T23" fmla="*/ 53 h 468"/>
              <a:gd name="T24" fmla="*/ 45 w 604"/>
              <a:gd name="T25" fmla="*/ 89 h 468"/>
              <a:gd name="T26" fmla="*/ 45 w 604"/>
              <a:gd name="T27" fmla="*/ 377 h 468"/>
              <a:gd name="T28" fmla="*/ 91 w 604"/>
              <a:gd name="T29" fmla="*/ 413 h 468"/>
              <a:gd name="T30" fmla="*/ 513 w 604"/>
              <a:gd name="T31" fmla="*/ 413 h 468"/>
              <a:gd name="T32" fmla="*/ 549 w 604"/>
              <a:gd name="T33" fmla="*/ 377 h 468"/>
              <a:gd name="T34" fmla="*/ 549 w 604"/>
              <a:gd name="T35" fmla="*/ 89 h 468"/>
              <a:gd name="T36" fmla="*/ 513 w 604"/>
              <a:gd name="T37" fmla="*/ 53 h 468"/>
              <a:gd name="T38" fmla="*/ 91 w 604"/>
              <a:gd name="T39" fmla="*/ 53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4" h="468">
                <a:moveTo>
                  <a:pt x="513" y="467"/>
                </a:moveTo>
                <a:lnTo>
                  <a:pt x="513" y="467"/>
                </a:lnTo>
                <a:cubicBezTo>
                  <a:pt x="91" y="467"/>
                  <a:pt x="91" y="467"/>
                  <a:pt x="91" y="467"/>
                </a:cubicBezTo>
                <a:cubicBezTo>
                  <a:pt x="36" y="467"/>
                  <a:pt x="0" y="422"/>
                  <a:pt x="0" y="37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5"/>
                  <a:pt x="36" y="0"/>
                  <a:pt x="91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58" y="0"/>
                  <a:pt x="603" y="45"/>
                  <a:pt x="603" y="89"/>
                </a:cubicBezTo>
                <a:cubicBezTo>
                  <a:pt x="603" y="377"/>
                  <a:pt x="603" y="377"/>
                  <a:pt x="603" y="377"/>
                </a:cubicBezTo>
                <a:cubicBezTo>
                  <a:pt x="603" y="422"/>
                  <a:pt x="558" y="467"/>
                  <a:pt x="513" y="467"/>
                </a:cubicBezTo>
                <a:close/>
                <a:moveTo>
                  <a:pt x="91" y="53"/>
                </a:moveTo>
                <a:lnTo>
                  <a:pt x="91" y="53"/>
                </a:lnTo>
                <a:cubicBezTo>
                  <a:pt x="63" y="53"/>
                  <a:pt x="45" y="72"/>
                  <a:pt x="45" y="89"/>
                </a:cubicBezTo>
                <a:cubicBezTo>
                  <a:pt x="45" y="377"/>
                  <a:pt x="45" y="377"/>
                  <a:pt x="45" y="377"/>
                </a:cubicBezTo>
                <a:cubicBezTo>
                  <a:pt x="45" y="395"/>
                  <a:pt x="63" y="413"/>
                  <a:pt x="91" y="413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31" y="413"/>
                  <a:pt x="549" y="395"/>
                  <a:pt x="549" y="377"/>
                </a:cubicBezTo>
                <a:cubicBezTo>
                  <a:pt x="549" y="89"/>
                  <a:pt x="549" y="89"/>
                  <a:pt x="549" y="89"/>
                </a:cubicBezTo>
                <a:cubicBezTo>
                  <a:pt x="549" y="72"/>
                  <a:pt x="531" y="53"/>
                  <a:pt x="513" y="53"/>
                </a:cubicBezTo>
                <a:lnTo>
                  <a:pt x="91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77">
            <a:extLst>
              <a:ext uri="{FF2B5EF4-FFF2-40B4-BE49-F238E27FC236}">
                <a16:creationId xmlns:a16="http://schemas.microsoft.com/office/drawing/2014/main" id="{62D97DA1-7DA7-6248-B7A4-F34BE16E2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5163" y="11790028"/>
            <a:ext cx="374022" cy="38361"/>
          </a:xfrm>
          <a:custGeom>
            <a:avLst/>
            <a:gdLst>
              <a:gd name="T0" fmla="*/ 342 w 343"/>
              <a:gd name="T1" fmla="*/ 36 h 37"/>
              <a:gd name="T2" fmla="*/ 342 w 343"/>
              <a:gd name="T3" fmla="*/ 36 h 37"/>
              <a:gd name="T4" fmla="*/ 18 w 343"/>
              <a:gd name="T5" fmla="*/ 36 h 37"/>
              <a:gd name="T6" fmla="*/ 0 w 343"/>
              <a:gd name="T7" fmla="*/ 18 h 37"/>
              <a:gd name="T8" fmla="*/ 0 w 343"/>
              <a:gd name="T9" fmla="*/ 18 h 37"/>
              <a:gd name="T10" fmla="*/ 18 w 343"/>
              <a:gd name="T11" fmla="*/ 0 h 37"/>
              <a:gd name="T12" fmla="*/ 342 w 343"/>
              <a:gd name="T13" fmla="*/ 0 h 37"/>
              <a:gd name="T14" fmla="*/ 342 w 34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37">
                <a:moveTo>
                  <a:pt x="342" y="36"/>
                </a:moveTo>
                <a:lnTo>
                  <a:pt x="34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42" y="0"/>
                  <a:pt x="342" y="0"/>
                  <a:pt x="342" y="0"/>
                </a:cubicBezTo>
                <a:lnTo>
                  <a:pt x="342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78">
            <a:extLst>
              <a:ext uri="{FF2B5EF4-FFF2-40B4-BE49-F238E27FC236}">
                <a16:creationId xmlns:a16="http://schemas.microsoft.com/office/drawing/2014/main" id="{6B23D3FC-D1DF-AC4C-8DC0-16B4D6E0A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8440" y="11401619"/>
            <a:ext cx="479516" cy="537058"/>
          </a:xfrm>
          <a:custGeom>
            <a:avLst/>
            <a:gdLst>
              <a:gd name="T0" fmla="*/ 342 w 442"/>
              <a:gd name="T1" fmla="*/ 495 h 496"/>
              <a:gd name="T2" fmla="*/ 342 w 442"/>
              <a:gd name="T3" fmla="*/ 495 h 496"/>
              <a:gd name="T4" fmla="*/ 108 w 442"/>
              <a:gd name="T5" fmla="*/ 495 h 496"/>
              <a:gd name="T6" fmla="*/ 36 w 442"/>
              <a:gd name="T7" fmla="*/ 468 h 496"/>
              <a:gd name="T8" fmla="*/ 9 w 442"/>
              <a:gd name="T9" fmla="*/ 396 h 496"/>
              <a:gd name="T10" fmla="*/ 27 w 442"/>
              <a:gd name="T11" fmla="*/ 72 h 496"/>
              <a:gd name="T12" fmla="*/ 99 w 442"/>
              <a:gd name="T13" fmla="*/ 0 h 496"/>
              <a:gd name="T14" fmla="*/ 342 w 442"/>
              <a:gd name="T15" fmla="*/ 0 h 496"/>
              <a:gd name="T16" fmla="*/ 423 w 442"/>
              <a:gd name="T17" fmla="*/ 72 h 496"/>
              <a:gd name="T18" fmla="*/ 441 w 442"/>
              <a:gd name="T19" fmla="*/ 396 h 496"/>
              <a:gd name="T20" fmla="*/ 414 w 442"/>
              <a:gd name="T21" fmla="*/ 468 h 496"/>
              <a:gd name="T22" fmla="*/ 342 w 442"/>
              <a:gd name="T23" fmla="*/ 495 h 496"/>
              <a:gd name="T24" fmla="*/ 99 w 442"/>
              <a:gd name="T25" fmla="*/ 54 h 496"/>
              <a:gd name="T26" fmla="*/ 99 w 442"/>
              <a:gd name="T27" fmla="*/ 54 h 496"/>
              <a:gd name="T28" fmla="*/ 72 w 442"/>
              <a:gd name="T29" fmla="*/ 72 h 496"/>
              <a:gd name="T30" fmla="*/ 54 w 442"/>
              <a:gd name="T31" fmla="*/ 396 h 496"/>
              <a:gd name="T32" fmla="*/ 63 w 442"/>
              <a:gd name="T33" fmla="*/ 432 h 496"/>
              <a:gd name="T34" fmla="*/ 108 w 442"/>
              <a:gd name="T35" fmla="*/ 450 h 496"/>
              <a:gd name="T36" fmla="*/ 342 w 442"/>
              <a:gd name="T37" fmla="*/ 450 h 496"/>
              <a:gd name="T38" fmla="*/ 378 w 442"/>
              <a:gd name="T39" fmla="*/ 432 h 496"/>
              <a:gd name="T40" fmla="*/ 387 w 442"/>
              <a:gd name="T41" fmla="*/ 396 h 496"/>
              <a:gd name="T42" fmla="*/ 369 w 442"/>
              <a:gd name="T43" fmla="*/ 72 h 496"/>
              <a:gd name="T44" fmla="*/ 342 w 442"/>
              <a:gd name="T45" fmla="*/ 54 h 496"/>
              <a:gd name="T46" fmla="*/ 99 w 442"/>
              <a:gd name="T47" fmla="*/ 54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2" h="496">
                <a:moveTo>
                  <a:pt x="342" y="495"/>
                </a:moveTo>
                <a:lnTo>
                  <a:pt x="342" y="495"/>
                </a:lnTo>
                <a:cubicBezTo>
                  <a:pt x="108" y="495"/>
                  <a:pt x="108" y="495"/>
                  <a:pt x="108" y="495"/>
                </a:cubicBezTo>
                <a:cubicBezTo>
                  <a:pt x="81" y="495"/>
                  <a:pt x="54" y="486"/>
                  <a:pt x="36" y="468"/>
                </a:cubicBezTo>
                <a:cubicBezTo>
                  <a:pt x="9" y="450"/>
                  <a:pt x="0" y="423"/>
                  <a:pt x="9" y="396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36"/>
                  <a:pt x="54" y="0"/>
                  <a:pt x="99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87" y="0"/>
                  <a:pt x="414" y="36"/>
                  <a:pt x="423" y="72"/>
                </a:cubicBezTo>
                <a:cubicBezTo>
                  <a:pt x="441" y="396"/>
                  <a:pt x="441" y="396"/>
                  <a:pt x="441" y="396"/>
                </a:cubicBezTo>
                <a:cubicBezTo>
                  <a:pt x="441" y="423"/>
                  <a:pt x="432" y="450"/>
                  <a:pt x="414" y="468"/>
                </a:cubicBezTo>
                <a:cubicBezTo>
                  <a:pt x="396" y="486"/>
                  <a:pt x="369" y="495"/>
                  <a:pt x="342" y="495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81" y="54"/>
                  <a:pt x="72" y="63"/>
                  <a:pt x="72" y="72"/>
                </a:cubicBezTo>
                <a:cubicBezTo>
                  <a:pt x="54" y="396"/>
                  <a:pt x="54" y="396"/>
                  <a:pt x="54" y="396"/>
                </a:cubicBezTo>
                <a:cubicBezTo>
                  <a:pt x="54" y="405"/>
                  <a:pt x="54" y="423"/>
                  <a:pt x="63" y="432"/>
                </a:cubicBezTo>
                <a:cubicBezTo>
                  <a:pt x="72" y="441"/>
                  <a:pt x="90" y="450"/>
                  <a:pt x="108" y="450"/>
                </a:cubicBezTo>
                <a:cubicBezTo>
                  <a:pt x="342" y="450"/>
                  <a:pt x="342" y="450"/>
                  <a:pt x="342" y="450"/>
                </a:cubicBezTo>
                <a:cubicBezTo>
                  <a:pt x="351" y="450"/>
                  <a:pt x="369" y="441"/>
                  <a:pt x="378" y="432"/>
                </a:cubicBezTo>
                <a:cubicBezTo>
                  <a:pt x="387" y="423"/>
                  <a:pt x="396" y="405"/>
                  <a:pt x="387" y="396"/>
                </a:cubicBezTo>
                <a:cubicBezTo>
                  <a:pt x="369" y="72"/>
                  <a:pt x="369" y="72"/>
                  <a:pt x="369" y="72"/>
                </a:cubicBezTo>
                <a:cubicBezTo>
                  <a:pt x="369" y="63"/>
                  <a:pt x="360" y="54"/>
                  <a:pt x="342" y="54"/>
                </a:cubicBezTo>
                <a:lnTo>
                  <a:pt x="99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79">
            <a:extLst>
              <a:ext uri="{FF2B5EF4-FFF2-40B4-BE49-F238E27FC236}">
                <a16:creationId xmlns:a16="http://schemas.microsoft.com/office/drawing/2014/main" id="{CE999729-D31F-554F-9AC3-73E1D4A9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3114" y="11272151"/>
            <a:ext cx="234961" cy="254142"/>
          </a:xfrm>
          <a:custGeom>
            <a:avLst/>
            <a:gdLst>
              <a:gd name="T0" fmla="*/ 189 w 217"/>
              <a:gd name="T1" fmla="*/ 234 h 235"/>
              <a:gd name="T2" fmla="*/ 189 w 217"/>
              <a:gd name="T3" fmla="*/ 234 h 235"/>
              <a:gd name="T4" fmla="*/ 189 w 217"/>
              <a:gd name="T5" fmla="*/ 234 h 235"/>
              <a:gd name="T6" fmla="*/ 171 w 217"/>
              <a:gd name="T7" fmla="*/ 207 h 235"/>
              <a:gd name="T8" fmla="*/ 171 w 217"/>
              <a:gd name="T9" fmla="*/ 117 h 235"/>
              <a:gd name="T10" fmla="*/ 117 w 217"/>
              <a:gd name="T11" fmla="*/ 54 h 235"/>
              <a:gd name="T12" fmla="*/ 45 w 217"/>
              <a:gd name="T13" fmla="*/ 117 h 235"/>
              <a:gd name="T14" fmla="*/ 45 w 217"/>
              <a:gd name="T15" fmla="*/ 207 h 235"/>
              <a:gd name="T16" fmla="*/ 27 w 217"/>
              <a:gd name="T17" fmla="*/ 234 h 235"/>
              <a:gd name="T18" fmla="*/ 27 w 217"/>
              <a:gd name="T19" fmla="*/ 234 h 235"/>
              <a:gd name="T20" fmla="*/ 0 w 217"/>
              <a:gd name="T21" fmla="*/ 207 h 235"/>
              <a:gd name="T22" fmla="*/ 0 w 217"/>
              <a:gd name="T23" fmla="*/ 117 h 235"/>
              <a:gd name="T24" fmla="*/ 99 w 217"/>
              <a:gd name="T25" fmla="*/ 9 h 235"/>
              <a:gd name="T26" fmla="*/ 216 w 217"/>
              <a:gd name="T27" fmla="*/ 117 h 235"/>
              <a:gd name="T28" fmla="*/ 216 w 217"/>
              <a:gd name="T29" fmla="*/ 207 h 235"/>
              <a:gd name="T30" fmla="*/ 189 w 217"/>
              <a:gd name="T31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35">
                <a:moveTo>
                  <a:pt x="189" y="234"/>
                </a:moveTo>
                <a:lnTo>
                  <a:pt x="189" y="234"/>
                </a:lnTo>
                <a:lnTo>
                  <a:pt x="189" y="234"/>
                </a:lnTo>
                <a:cubicBezTo>
                  <a:pt x="180" y="234"/>
                  <a:pt x="171" y="225"/>
                  <a:pt x="171" y="207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171" y="90"/>
                  <a:pt x="144" y="63"/>
                  <a:pt x="117" y="54"/>
                </a:cubicBezTo>
                <a:cubicBezTo>
                  <a:pt x="81" y="54"/>
                  <a:pt x="45" y="81"/>
                  <a:pt x="45" y="117"/>
                </a:cubicBezTo>
                <a:cubicBezTo>
                  <a:pt x="45" y="207"/>
                  <a:pt x="45" y="207"/>
                  <a:pt x="45" y="207"/>
                </a:cubicBezTo>
                <a:cubicBezTo>
                  <a:pt x="45" y="225"/>
                  <a:pt x="36" y="234"/>
                  <a:pt x="27" y="234"/>
                </a:cubicBezTo>
                <a:lnTo>
                  <a:pt x="27" y="234"/>
                </a:lnTo>
                <a:cubicBezTo>
                  <a:pt x="9" y="234"/>
                  <a:pt x="0" y="225"/>
                  <a:pt x="0" y="20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63"/>
                  <a:pt x="45" y="9"/>
                  <a:pt x="99" y="9"/>
                </a:cubicBezTo>
                <a:cubicBezTo>
                  <a:pt x="162" y="0"/>
                  <a:pt x="216" y="54"/>
                  <a:pt x="216" y="117"/>
                </a:cubicBezTo>
                <a:cubicBezTo>
                  <a:pt x="216" y="207"/>
                  <a:pt x="216" y="207"/>
                  <a:pt x="216" y="207"/>
                </a:cubicBezTo>
                <a:cubicBezTo>
                  <a:pt x="216" y="225"/>
                  <a:pt x="207" y="234"/>
                  <a:pt x="189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4" name="Group 54">
            <a:extLst>
              <a:ext uri="{FF2B5EF4-FFF2-40B4-BE49-F238E27FC236}">
                <a16:creationId xmlns:a16="http://schemas.microsoft.com/office/drawing/2014/main" id="{71743EF1-A75D-B44E-8CB2-6CCCF019BB8A}"/>
              </a:ext>
            </a:extLst>
          </p:cNvPr>
          <p:cNvGrpSpPr/>
          <p:nvPr/>
        </p:nvGrpSpPr>
        <p:grpSpPr>
          <a:xfrm>
            <a:off x="16665108" y="4789095"/>
            <a:ext cx="2785688" cy="1211980"/>
            <a:chOff x="5517310" y="11149735"/>
            <a:chExt cx="3676939" cy="1211980"/>
          </a:xfrm>
        </p:grpSpPr>
        <p:sp>
          <p:nvSpPr>
            <p:cNvPr id="685" name="CuadroTexto 395">
              <a:extLst>
                <a:ext uri="{FF2B5EF4-FFF2-40B4-BE49-F238E27FC236}">
                  <a16:creationId xmlns:a16="http://schemas.microsoft.com/office/drawing/2014/main" id="{A87B71C8-D1B3-CC48-B43B-496A6A3E7262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86" name="Rectangle 56">
              <a:extLst>
                <a:ext uri="{FF2B5EF4-FFF2-40B4-BE49-F238E27FC236}">
                  <a16:creationId xmlns:a16="http://schemas.microsoft.com/office/drawing/2014/main" id="{634D8235-14BC-EA48-8E17-196E1B478B6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7" name="Group 54">
            <a:extLst>
              <a:ext uri="{FF2B5EF4-FFF2-40B4-BE49-F238E27FC236}">
                <a16:creationId xmlns:a16="http://schemas.microsoft.com/office/drawing/2014/main" id="{7B319635-833D-0448-9A53-D3A1BD707545}"/>
              </a:ext>
            </a:extLst>
          </p:cNvPr>
          <p:cNvGrpSpPr/>
          <p:nvPr/>
        </p:nvGrpSpPr>
        <p:grpSpPr>
          <a:xfrm>
            <a:off x="5270648" y="11058322"/>
            <a:ext cx="2798937" cy="1211980"/>
            <a:chOff x="5517310" y="11149735"/>
            <a:chExt cx="3694427" cy="1211980"/>
          </a:xfrm>
        </p:grpSpPr>
        <p:sp>
          <p:nvSpPr>
            <p:cNvPr id="688" name="CuadroTexto 395">
              <a:extLst>
                <a:ext uri="{FF2B5EF4-FFF2-40B4-BE49-F238E27FC236}">
                  <a16:creationId xmlns:a16="http://schemas.microsoft.com/office/drawing/2014/main" id="{9883A3A5-5249-D84F-8BEA-70A29C1465D5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9" name="Rectangle 56">
              <a:extLst>
                <a:ext uri="{FF2B5EF4-FFF2-40B4-BE49-F238E27FC236}">
                  <a16:creationId xmlns:a16="http://schemas.microsoft.com/office/drawing/2014/main" id="{DB7C6174-7D49-E84D-9B48-C8213C42776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0" name="Group 54">
            <a:extLst>
              <a:ext uri="{FF2B5EF4-FFF2-40B4-BE49-F238E27FC236}">
                <a16:creationId xmlns:a16="http://schemas.microsoft.com/office/drawing/2014/main" id="{954D961E-87A7-C643-BE0F-F23848C09195}"/>
              </a:ext>
            </a:extLst>
          </p:cNvPr>
          <p:cNvGrpSpPr/>
          <p:nvPr/>
        </p:nvGrpSpPr>
        <p:grpSpPr>
          <a:xfrm>
            <a:off x="16439363" y="10885095"/>
            <a:ext cx="2785688" cy="1211980"/>
            <a:chOff x="5517310" y="11149735"/>
            <a:chExt cx="3676939" cy="1211980"/>
          </a:xfrm>
        </p:grpSpPr>
        <p:sp>
          <p:nvSpPr>
            <p:cNvPr id="691" name="CuadroTexto 395">
              <a:extLst>
                <a:ext uri="{FF2B5EF4-FFF2-40B4-BE49-F238E27FC236}">
                  <a16:creationId xmlns:a16="http://schemas.microsoft.com/office/drawing/2014/main" id="{14520D10-480E-8745-961B-5FA2EE745380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92" name="Rectangle 56">
              <a:extLst>
                <a:ext uri="{FF2B5EF4-FFF2-40B4-BE49-F238E27FC236}">
                  <a16:creationId xmlns:a16="http://schemas.microsoft.com/office/drawing/2014/main" id="{E10DFD4C-08EF-4F43-B2F6-0BDD6E9AEDD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3" name="Group 54">
            <a:extLst>
              <a:ext uri="{FF2B5EF4-FFF2-40B4-BE49-F238E27FC236}">
                <a16:creationId xmlns:a16="http://schemas.microsoft.com/office/drawing/2014/main" id="{29ED4931-B11D-9847-929C-D657EC02EADB}"/>
              </a:ext>
            </a:extLst>
          </p:cNvPr>
          <p:cNvGrpSpPr/>
          <p:nvPr/>
        </p:nvGrpSpPr>
        <p:grpSpPr>
          <a:xfrm>
            <a:off x="17883077" y="8457391"/>
            <a:ext cx="2785688" cy="1211980"/>
            <a:chOff x="5517310" y="11149735"/>
            <a:chExt cx="3676939" cy="1211980"/>
          </a:xfrm>
        </p:grpSpPr>
        <p:sp>
          <p:nvSpPr>
            <p:cNvPr id="694" name="CuadroTexto 395">
              <a:extLst>
                <a:ext uri="{FF2B5EF4-FFF2-40B4-BE49-F238E27FC236}">
                  <a16:creationId xmlns:a16="http://schemas.microsoft.com/office/drawing/2014/main" id="{DCDC1757-35EE-7441-A828-B4ADFD916355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95" name="Rectangle 56">
              <a:extLst>
                <a:ext uri="{FF2B5EF4-FFF2-40B4-BE49-F238E27FC236}">
                  <a16:creationId xmlns:a16="http://schemas.microsoft.com/office/drawing/2014/main" id="{9CE5B60C-0AD8-534E-8D59-15DC135FC44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6" name="Group 54">
            <a:extLst>
              <a:ext uri="{FF2B5EF4-FFF2-40B4-BE49-F238E27FC236}">
                <a16:creationId xmlns:a16="http://schemas.microsoft.com/office/drawing/2014/main" id="{1EDBB077-3860-C543-A59A-76F6AE0C15BF}"/>
              </a:ext>
            </a:extLst>
          </p:cNvPr>
          <p:cNvGrpSpPr/>
          <p:nvPr/>
        </p:nvGrpSpPr>
        <p:grpSpPr>
          <a:xfrm>
            <a:off x="3808256" y="8621623"/>
            <a:ext cx="2798937" cy="1211980"/>
            <a:chOff x="5517310" y="11149735"/>
            <a:chExt cx="3694427" cy="1211980"/>
          </a:xfrm>
        </p:grpSpPr>
        <p:sp>
          <p:nvSpPr>
            <p:cNvPr id="697" name="CuadroTexto 395">
              <a:extLst>
                <a:ext uri="{FF2B5EF4-FFF2-40B4-BE49-F238E27FC236}">
                  <a16:creationId xmlns:a16="http://schemas.microsoft.com/office/drawing/2014/main" id="{9D5CE2B5-20D2-604D-BFEA-4AA45FB02D59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98" name="Rectangle 56">
              <a:extLst>
                <a:ext uri="{FF2B5EF4-FFF2-40B4-BE49-F238E27FC236}">
                  <a16:creationId xmlns:a16="http://schemas.microsoft.com/office/drawing/2014/main" id="{B7108D35-54E6-A54F-A18C-6C9A39C4060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9" name="Group 54">
            <a:extLst>
              <a:ext uri="{FF2B5EF4-FFF2-40B4-BE49-F238E27FC236}">
                <a16:creationId xmlns:a16="http://schemas.microsoft.com/office/drawing/2014/main" id="{FCF3FC94-4DD0-8E48-8E85-1952833B92F0}"/>
              </a:ext>
            </a:extLst>
          </p:cNvPr>
          <p:cNvGrpSpPr/>
          <p:nvPr/>
        </p:nvGrpSpPr>
        <p:grpSpPr>
          <a:xfrm>
            <a:off x="4874776" y="4798761"/>
            <a:ext cx="2798937" cy="1211980"/>
            <a:chOff x="5517310" y="11149735"/>
            <a:chExt cx="3694427" cy="1211980"/>
          </a:xfrm>
        </p:grpSpPr>
        <p:sp>
          <p:nvSpPr>
            <p:cNvPr id="700" name="CuadroTexto 395">
              <a:extLst>
                <a:ext uri="{FF2B5EF4-FFF2-40B4-BE49-F238E27FC236}">
                  <a16:creationId xmlns:a16="http://schemas.microsoft.com/office/drawing/2014/main" id="{E39AA0BE-0A5C-4D4F-9521-4CE15E593784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1" name="Rectangle 56">
              <a:extLst>
                <a:ext uri="{FF2B5EF4-FFF2-40B4-BE49-F238E27FC236}">
                  <a16:creationId xmlns:a16="http://schemas.microsoft.com/office/drawing/2014/main" id="{459347D4-380E-6148-9911-A09C273F85E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C707A3AA-A86A-9041-A199-7119C5B0CE52}"/>
              </a:ext>
            </a:extLst>
          </p:cNvPr>
          <p:cNvGrpSpPr/>
          <p:nvPr/>
        </p:nvGrpSpPr>
        <p:grpSpPr>
          <a:xfrm>
            <a:off x="2671809" y="429833"/>
            <a:ext cx="19041035" cy="2561450"/>
            <a:chOff x="2668308" y="861425"/>
            <a:chExt cx="19041035" cy="2561450"/>
          </a:xfrm>
        </p:grpSpPr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5EE255F5-F32E-3D4D-AA51-46D2483538C0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876B1738-4714-BF4B-ACD8-A460DC0438E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163">
            <a:extLst>
              <a:ext uri="{FF2B5EF4-FFF2-40B4-BE49-F238E27FC236}">
                <a16:creationId xmlns:a16="http://schemas.microsoft.com/office/drawing/2014/main" id="{CBA44A7F-E9C0-8343-BC40-708CF6DFA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99" y="978207"/>
            <a:ext cx="6843009" cy="4779324"/>
          </a:xfrm>
          <a:custGeom>
            <a:avLst/>
            <a:gdLst>
              <a:gd name="T0" fmla="*/ 6157 w 6158"/>
              <a:gd name="T1" fmla="*/ 4256 h 4298"/>
              <a:gd name="T2" fmla="*/ 5730 w 6158"/>
              <a:gd name="T3" fmla="*/ 3403 h 4298"/>
              <a:gd name="T4" fmla="*/ 5689 w 6158"/>
              <a:gd name="T5" fmla="*/ 2854 h 4298"/>
              <a:gd name="T6" fmla="*/ 5197 w 6158"/>
              <a:gd name="T7" fmla="*/ 2362 h 4298"/>
              <a:gd name="T8" fmla="*/ 4968 w 6158"/>
              <a:gd name="T9" fmla="*/ 2362 h 4298"/>
              <a:gd name="T10" fmla="*/ 4869 w 6158"/>
              <a:gd name="T11" fmla="*/ 2107 h 4298"/>
              <a:gd name="T12" fmla="*/ 4713 w 6158"/>
              <a:gd name="T13" fmla="*/ 2066 h 4298"/>
              <a:gd name="T14" fmla="*/ 4213 w 6158"/>
              <a:gd name="T15" fmla="*/ 1312 h 4298"/>
              <a:gd name="T16" fmla="*/ 4075 w 6158"/>
              <a:gd name="T17" fmla="*/ 779 h 4298"/>
              <a:gd name="T18" fmla="*/ 3952 w 6158"/>
              <a:gd name="T19" fmla="*/ 664 h 4298"/>
              <a:gd name="T20" fmla="*/ 3862 w 6158"/>
              <a:gd name="T21" fmla="*/ 410 h 4298"/>
              <a:gd name="T22" fmla="*/ 3690 w 6158"/>
              <a:gd name="T23" fmla="*/ 410 h 4298"/>
              <a:gd name="T24" fmla="*/ 3427 w 6158"/>
              <a:gd name="T25" fmla="*/ 74 h 4298"/>
              <a:gd name="T26" fmla="*/ 3296 w 6158"/>
              <a:gd name="T27" fmla="*/ 74 h 4298"/>
              <a:gd name="T28" fmla="*/ 2779 w 6158"/>
              <a:gd name="T29" fmla="*/ 0 h 4298"/>
              <a:gd name="T30" fmla="*/ 2582 w 6158"/>
              <a:gd name="T31" fmla="*/ 500 h 4298"/>
              <a:gd name="T32" fmla="*/ 2582 w 6158"/>
              <a:gd name="T33" fmla="*/ 836 h 4298"/>
              <a:gd name="T34" fmla="*/ 2090 w 6158"/>
              <a:gd name="T35" fmla="*/ 1492 h 4298"/>
              <a:gd name="T36" fmla="*/ 1935 w 6158"/>
              <a:gd name="T37" fmla="*/ 1960 h 4298"/>
              <a:gd name="T38" fmla="*/ 1754 w 6158"/>
              <a:gd name="T39" fmla="*/ 2132 h 4298"/>
              <a:gd name="T40" fmla="*/ 1615 w 6158"/>
              <a:gd name="T41" fmla="*/ 2804 h 4298"/>
              <a:gd name="T42" fmla="*/ 1082 w 6158"/>
              <a:gd name="T43" fmla="*/ 2485 h 4298"/>
              <a:gd name="T44" fmla="*/ 893 w 6158"/>
              <a:gd name="T45" fmla="*/ 2706 h 4298"/>
              <a:gd name="T46" fmla="*/ 754 w 6158"/>
              <a:gd name="T47" fmla="*/ 2771 h 4298"/>
              <a:gd name="T48" fmla="*/ 344 w 6158"/>
              <a:gd name="T49" fmla="*/ 3583 h 4298"/>
              <a:gd name="T50" fmla="*/ 0 w 6158"/>
              <a:gd name="T51" fmla="*/ 4297 h 4298"/>
              <a:gd name="T52" fmla="*/ 6157 w 6158"/>
              <a:gd name="T53" fmla="*/ 4256 h 4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58" h="4298">
                <a:moveTo>
                  <a:pt x="6157" y="4256"/>
                </a:moveTo>
                <a:lnTo>
                  <a:pt x="5730" y="3403"/>
                </a:lnTo>
                <a:lnTo>
                  <a:pt x="5689" y="2854"/>
                </a:lnTo>
                <a:lnTo>
                  <a:pt x="5197" y="2362"/>
                </a:lnTo>
                <a:lnTo>
                  <a:pt x="4968" y="2362"/>
                </a:lnTo>
                <a:lnTo>
                  <a:pt x="4869" y="2107"/>
                </a:lnTo>
                <a:lnTo>
                  <a:pt x="4713" y="2066"/>
                </a:lnTo>
                <a:lnTo>
                  <a:pt x="4213" y="1312"/>
                </a:lnTo>
                <a:lnTo>
                  <a:pt x="4075" y="779"/>
                </a:lnTo>
                <a:lnTo>
                  <a:pt x="3952" y="664"/>
                </a:lnTo>
                <a:lnTo>
                  <a:pt x="3862" y="410"/>
                </a:lnTo>
                <a:lnTo>
                  <a:pt x="3690" y="410"/>
                </a:lnTo>
                <a:lnTo>
                  <a:pt x="3427" y="74"/>
                </a:lnTo>
                <a:lnTo>
                  <a:pt x="3296" y="74"/>
                </a:lnTo>
                <a:lnTo>
                  <a:pt x="2779" y="0"/>
                </a:lnTo>
                <a:lnTo>
                  <a:pt x="2582" y="500"/>
                </a:lnTo>
                <a:lnTo>
                  <a:pt x="2582" y="836"/>
                </a:lnTo>
                <a:lnTo>
                  <a:pt x="2090" y="1492"/>
                </a:lnTo>
                <a:lnTo>
                  <a:pt x="1935" y="1960"/>
                </a:lnTo>
                <a:lnTo>
                  <a:pt x="1754" y="2132"/>
                </a:lnTo>
                <a:lnTo>
                  <a:pt x="1615" y="2804"/>
                </a:lnTo>
                <a:lnTo>
                  <a:pt x="1082" y="2485"/>
                </a:lnTo>
                <a:lnTo>
                  <a:pt x="893" y="2706"/>
                </a:lnTo>
                <a:lnTo>
                  <a:pt x="754" y="2771"/>
                </a:lnTo>
                <a:lnTo>
                  <a:pt x="344" y="3583"/>
                </a:lnTo>
                <a:lnTo>
                  <a:pt x="0" y="4297"/>
                </a:lnTo>
                <a:lnTo>
                  <a:pt x="6157" y="42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4">
            <a:extLst>
              <a:ext uri="{FF2B5EF4-FFF2-40B4-BE49-F238E27FC236}">
                <a16:creationId xmlns:a16="http://schemas.microsoft.com/office/drawing/2014/main" id="{D9A5D56E-8FB4-164C-B675-68E7936C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99" y="5708512"/>
            <a:ext cx="6843009" cy="7029281"/>
          </a:xfrm>
          <a:custGeom>
            <a:avLst/>
            <a:gdLst>
              <a:gd name="T0" fmla="*/ 6157 w 6158"/>
              <a:gd name="T1" fmla="*/ 0 h 6322"/>
              <a:gd name="T2" fmla="*/ 5730 w 6158"/>
              <a:gd name="T3" fmla="*/ 1319 h 6322"/>
              <a:gd name="T4" fmla="*/ 5648 w 6158"/>
              <a:gd name="T5" fmla="*/ 2122 h 6322"/>
              <a:gd name="T6" fmla="*/ 5394 w 6158"/>
              <a:gd name="T7" fmla="*/ 2360 h 6322"/>
              <a:gd name="T8" fmla="*/ 5173 w 6158"/>
              <a:gd name="T9" fmla="*/ 2828 h 6322"/>
              <a:gd name="T10" fmla="*/ 5041 w 6158"/>
              <a:gd name="T11" fmla="*/ 2778 h 6322"/>
              <a:gd name="T12" fmla="*/ 4205 w 6158"/>
              <a:gd name="T13" fmla="*/ 4468 h 6322"/>
              <a:gd name="T14" fmla="*/ 4108 w 6158"/>
              <a:gd name="T15" fmla="*/ 5107 h 6322"/>
              <a:gd name="T16" fmla="*/ 3960 w 6158"/>
              <a:gd name="T17" fmla="*/ 5288 h 6322"/>
              <a:gd name="T18" fmla="*/ 3854 w 6158"/>
              <a:gd name="T19" fmla="*/ 5714 h 6322"/>
              <a:gd name="T20" fmla="*/ 3394 w 6158"/>
              <a:gd name="T21" fmla="*/ 6214 h 6322"/>
              <a:gd name="T22" fmla="*/ 2804 w 6158"/>
              <a:gd name="T23" fmla="*/ 6321 h 6322"/>
              <a:gd name="T24" fmla="*/ 2582 w 6158"/>
              <a:gd name="T25" fmla="*/ 5378 h 6322"/>
              <a:gd name="T26" fmla="*/ 2582 w 6158"/>
              <a:gd name="T27" fmla="*/ 5107 h 6322"/>
              <a:gd name="T28" fmla="*/ 2123 w 6158"/>
              <a:gd name="T29" fmla="*/ 4172 h 6322"/>
              <a:gd name="T30" fmla="*/ 1968 w 6158"/>
              <a:gd name="T31" fmla="*/ 3410 h 6322"/>
              <a:gd name="T32" fmla="*/ 1787 w 6158"/>
              <a:gd name="T33" fmla="*/ 3156 h 6322"/>
              <a:gd name="T34" fmla="*/ 1615 w 6158"/>
              <a:gd name="T35" fmla="*/ 2180 h 6322"/>
              <a:gd name="T36" fmla="*/ 1057 w 6158"/>
              <a:gd name="T37" fmla="*/ 2680 h 6322"/>
              <a:gd name="T38" fmla="*/ 770 w 6158"/>
              <a:gd name="T39" fmla="*/ 2172 h 6322"/>
              <a:gd name="T40" fmla="*/ 385 w 6158"/>
              <a:gd name="T41" fmla="*/ 1008 h 6322"/>
              <a:gd name="T42" fmla="*/ 0 w 6158"/>
              <a:gd name="T43" fmla="*/ 0 h 6322"/>
              <a:gd name="T44" fmla="*/ 6157 w 6158"/>
              <a:gd name="T45" fmla="*/ 0 h 6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58" h="6322">
                <a:moveTo>
                  <a:pt x="6157" y="0"/>
                </a:moveTo>
                <a:lnTo>
                  <a:pt x="5730" y="1319"/>
                </a:lnTo>
                <a:lnTo>
                  <a:pt x="5648" y="2122"/>
                </a:lnTo>
                <a:lnTo>
                  <a:pt x="5394" y="2360"/>
                </a:lnTo>
                <a:lnTo>
                  <a:pt x="5173" y="2828"/>
                </a:lnTo>
                <a:lnTo>
                  <a:pt x="5041" y="2778"/>
                </a:lnTo>
                <a:lnTo>
                  <a:pt x="4205" y="4468"/>
                </a:lnTo>
                <a:lnTo>
                  <a:pt x="4108" y="5107"/>
                </a:lnTo>
                <a:lnTo>
                  <a:pt x="3960" y="5288"/>
                </a:lnTo>
                <a:lnTo>
                  <a:pt x="3854" y="5714"/>
                </a:lnTo>
                <a:lnTo>
                  <a:pt x="3394" y="6214"/>
                </a:lnTo>
                <a:lnTo>
                  <a:pt x="2804" y="6321"/>
                </a:lnTo>
                <a:lnTo>
                  <a:pt x="2582" y="5378"/>
                </a:lnTo>
                <a:lnTo>
                  <a:pt x="2582" y="5107"/>
                </a:lnTo>
                <a:lnTo>
                  <a:pt x="2123" y="4172"/>
                </a:lnTo>
                <a:lnTo>
                  <a:pt x="1968" y="3410"/>
                </a:lnTo>
                <a:lnTo>
                  <a:pt x="1787" y="3156"/>
                </a:lnTo>
                <a:lnTo>
                  <a:pt x="1615" y="2180"/>
                </a:lnTo>
                <a:lnTo>
                  <a:pt x="1057" y="2680"/>
                </a:lnTo>
                <a:lnTo>
                  <a:pt x="770" y="2172"/>
                </a:lnTo>
                <a:lnTo>
                  <a:pt x="385" y="1008"/>
                </a:lnTo>
                <a:lnTo>
                  <a:pt x="0" y="0"/>
                </a:lnTo>
                <a:lnTo>
                  <a:pt x="615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5">
            <a:extLst>
              <a:ext uri="{FF2B5EF4-FFF2-40B4-BE49-F238E27FC236}">
                <a16:creationId xmlns:a16="http://schemas.microsoft.com/office/drawing/2014/main" id="{D82D7E5E-F898-1141-9795-92ACD7E2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4042" y="2791899"/>
            <a:ext cx="1877417" cy="2916614"/>
          </a:xfrm>
          <a:custGeom>
            <a:avLst/>
            <a:gdLst>
              <a:gd name="T0" fmla="*/ 1688 w 1689"/>
              <a:gd name="T1" fmla="*/ 2050 h 2625"/>
              <a:gd name="T2" fmla="*/ 1483 w 1689"/>
              <a:gd name="T3" fmla="*/ 1631 h 2625"/>
              <a:gd name="T4" fmla="*/ 1196 w 1689"/>
              <a:gd name="T5" fmla="*/ 1156 h 2625"/>
              <a:gd name="T6" fmla="*/ 1057 w 1689"/>
              <a:gd name="T7" fmla="*/ 697 h 2625"/>
              <a:gd name="T8" fmla="*/ 754 w 1689"/>
              <a:gd name="T9" fmla="*/ 475 h 2625"/>
              <a:gd name="T10" fmla="*/ 623 w 1689"/>
              <a:gd name="T11" fmla="*/ 197 h 2625"/>
              <a:gd name="T12" fmla="*/ 418 w 1689"/>
              <a:gd name="T13" fmla="*/ 197 h 2625"/>
              <a:gd name="T14" fmla="*/ 238 w 1689"/>
              <a:gd name="T15" fmla="*/ 0 h 2625"/>
              <a:gd name="T16" fmla="*/ 189 w 1689"/>
              <a:gd name="T17" fmla="*/ 623 h 2625"/>
              <a:gd name="T18" fmla="*/ 189 w 1689"/>
              <a:gd name="T19" fmla="*/ 1082 h 2625"/>
              <a:gd name="T20" fmla="*/ 0 w 1689"/>
              <a:gd name="T21" fmla="*/ 1656 h 2625"/>
              <a:gd name="T22" fmla="*/ 98 w 1689"/>
              <a:gd name="T23" fmla="*/ 2246 h 2625"/>
              <a:gd name="T24" fmla="*/ 33 w 1689"/>
              <a:gd name="T25" fmla="*/ 2624 h 2625"/>
              <a:gd name="T26" fmla="*/ 1081 w 1689"/>
              <a:gd name="T27" fmla="*/ 2624 h 2625"/>
              <a:gd name="T28" fmla="*/ 1000 w 1689"/>
              <a:gd name="T29" fmla="*/ 2091 h 2625"/>
              <a:gd name="T30" fmla="*/ 845 w 1689"/>
              <a:gd name="T31" fmla="*/ 1812 h 2625"/>
              <a:gd name="T32" fmla="*/ 845 w 1689"/>
              <a:gd name="T33" fmla="*/ 1631 h 2625"/>
              <a:gd name="T34" fmla="*/ 648 w 1689"/>
              <a:gd name="T35" fmla="*/ 951 h 2625"/>
              <a:gd name="T36" fmla="*/ 1163 w 1689"/>
              <a:gd name="T37" fmla="*/ 1492 h 2625"/>
              <a:gd name="T38" fmla="*/ 1139 w 1689"/>
              <a:gd name="T39" fmla="*/ 1689 h 2625"/>
              <a:gd name="T40" fmla="*/ 1418 w 1689"/>
              <a:gd name="T41" fmla="*/ 1853 h 2625"/>
              <a:gd name="T42" fmla="*/ 1688 w 1689"/>
              <a:gd name="T43" fmla="*/ 2050 h 2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89" h="2625">
                <a:moveTo>
                  <a:pt x="1688" y="2050"/>
                </a:moveTo>
                <a:lnTo>
                  <a:pt x="1483" y="1631"/>
                </a:lnTo>
                <a:lnTo>
                  <a:pt x="1196" y="1156"/>
                </a:lnTo>
                <a:lnTo>
                  <a:pt x="1057" y="697"/>
                </a:lnTo>
                <a:lnTo>
                  <a:pt x="754" y="475"/>
                </a:lnTo>
                <a:lnTo>
                  <a:pt x="623" y="197"/>
                </a:lnTo>
                <a:lnTo>
                  <a:pt x="418" y="197"/>
                </a:lnTo>
                <a:lnTo>
                  <a:pt x="238" y="0"/>
                </a:lnTo>
                <a:lnTo>
                  <a:pt x="189" y="623"/>
                </a:lnTo>
                <a:lnTo>
                  <a:pt x="189" y="1082"/>
                </a:lnTo>
                <a:lnTo>
                  <a:pt x="0" y="1656"/>
                </a:lnTo>
                <a:lnTo>
                  <a:pt x="98" y="2246"/>
                </a:lnTo>
                <a:lnTo>
                  <a:pt x="33" y="2624"/>
                </a:lnTo>
                <a:lnTo>
                  <a:pt x="1081" y="2624"/>
                </a:lnTo>
                <a:lnTo>
                  <a:pt x="1000" y="2091"/>
                </a:lnTo>
                <a:lnTo>
                  <a:pt x="845" y="1812"/>
                </a:lnTo>
                <a:lnTo>
                  <a:pt x="845" y="1631"/>
                </a:lnTo>
                <a:lnTo>
                  <a:pt x="648" y="951"/>
                </a:lnTo>
                <a:lnTo>
                  <a:pt x="1163" y="1492"/>
                </a:lnTo>
                <a:lnTo>
                  <a:pt x="1139" y="1689"/>
                </a:lnTo>
                <a:lnTo>
                  <a:pt x="1418" y="1853"/>
                </a:lnTo>
                <a:lnTo>
                  <a:pt x="1688" y="20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6">
            <a:extLst>
              <a:ext uri="{FF2B5EF4-FFF2-40B4-BE49-F238E27FC236}">
                <a16:creationId xmlns:a16="http://schemas.microsoft.com/office/drawing/2014/main" id="{0706BC8A-AABF-7842-884B-4750C923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99" y="3737961"/>
            <a:ext cx="3328368" cy="2014667"/>
          </a:xfrm>
          <a:custGeom>
            <a:avLst/>
            <a:gdLst>
              <a:gd name="T0" fmla="*/ 2993 w 2994"/>
              <a:gd name="T1" fmla="*/ 1771 h 1813"/>
              <a:gd name="T2" fmla="*/ 2386 w 2994"/>
              <a:gd name="T3" fmla="*/ 1148 h 1813"/>
              <a:gd name="T4" fmla="*/ 2320 w 2994"/>
              <a:gd name="T5" fmla="*/ 1008 h 1813"/>
              <a:gd name="T6" fmla="*/ 2099 w 2994"/>
              <a:gd name="T7" fmla="*/ 1008 h 1813"/>
              <a:gd name="T8" fmla="*/ 1795 w 2994"/>
              <a:gd name="T9" fmla="*/ 852 h 1813"/>
              <a:gd name="T10" fmla="*/ 1467 w 2994"/>
              <a:gd name="T11" fmla="*/ 975 h 1813"/>
              <a:gd name="T12" fmla="*/ 1106 w 2994"/>
              <a:gd name="T13" fmla="*/ 910 h 1813"/>
              <a:gd name="T14" fmla="*/ 984 w 2994"/>
              <a:gd name="T15" fmla="*/ 770 h 1813"/>
              <a:gd name="T16" fmla="*/ 1361 w 2994"/>
              <a:gd name="T17" fmla="*/ 565 h 1813"/>
              <a:gd name="T18" fmla="*/ 1254 w 2994"/>
              <a:gd name="T19" fmla="*/ 360 h 1813"/>
              <a:gd name="T20" fmla="*/ 1082 w 2994"/>
              <a:gd name="T21" fmla="*/ 0 h 1813"/>
              <a:gd name="T22" fmla="*/ 893 w 2994"/>
              <a:gd name="T23" fmla="*/ 221 h 1813"/>
              <a:gd name="T24" fmla="*/ 754 w 2994"/>
              <a:gd name="T25" fmla="*/ 286 h 1813"/>
              <a:gd name="T26" fmla="*/ 0 w 2994"/>
              <a:gd name="T27" fmla="*/ 1812 h 1813"/>
              <a:gd name="T28" fmla="*/ 2993 w 2994"/>
              <a:gd name="T29" fmla="*/ 1771 h 1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94" h="1813">
                <a:moveTo>
                  <a:pt x="2993" y="1771"/>
                </a:moveTo>
                <a:lnTo>
                  <a:pt x="2386" y="1148"/>
                </a:lnTo>
                <a:lnTo>
                  <a:pt x="2320" y="1008"/>
                </a:lnTo>
                <a:lnTo>
                  <a:pt x="2099" y="1008"/>
                </a:lnTo>
                <a:lnTo>
                  <a:pt x="1795" y="852"/>
                </a:lnTo>
                <a:lnTo>
                  <a:pt x="1467" y="975"/>
                </a:lnTo>
                <a:lnTo>
                  <a:pt x="1106" y="910"/>
                </a:lnTo>
                <a:lnTo>
                  <a:pt x="984" y="770"/>
                </a:lnTo>
                <a:lnTo>
                  <a:pt x="1361" y="565"/>
                </a:lnTo>
                <a:lnTo>
                  <a:pt x="1254" y="360"/>
                </a:lnTo>
                <a:lnTo>
                  <a:pt x="1082" y="0"/>
                </a:lnTo>
                <a:lnTo>
                  <a:pt x="893" y="221"/>
                </a:lnTo>
                <a:lnTo>
                  <a:pt x="754" y="286"/>
                </a:lnTo>
                <a:lnTo>
                  <a:pt x="0" y="1812"/>
                </a:lnTo>
                <a:lnTo>
                  <a:pt x="2993" y="17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7">
            <a:extLst>
              <a:ext uri="{FF2B5EF4-FFF2-40B4-BE49-F238E27FC236}">
                <a16:creationId xmlns:a16="http://schemas.microsoft.com/office/drawing/2014/main" id="{5DC6E6ED-4AA8-AC46-AFC3-1F23E213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683" y="978207"/>
            <a:ext cx="1598009" cy="3627383"/>
          </a:xfrm>
          <a:custGeom>
            <a:avLst/>
            <a:gdLst>
              <a:gd name="T0" fmla="*/ 0 w 1436"/>
              <a:gd name="T1" fmla="*/ 2804 h 3264"/>
              <a:gd name="T2" fmla="*/ 558 w 1436"/>
              <a:gd name="T3" fmla="*/ 3182 h 3264"/>
              <a:gd name="T4" fmla="*/ 943 w 1436"/>
              <a:gd name="T5" fmla="*/ 3263 h 3264"/>
              <a:gd name="T6" fmla="*/ 779 w 1436"/>
              <a:gd name="T7" fmla="*/ 2804 h 3264"/>
              <a:gd name="T8" fmla="*/ 861 w 1436"/>
              <a:gd name="T9" fmla="*/ 2649 h 3264"/>
              <a:gd name="T10" fmla="*/ 812 w 1436"/>
              <a:gd name="T11" fmla="*/ 2534 h 3264"/>
              <a:gd name="T12" fmla="*/ 943 w 1436"/>
              <a:gd name="T13" fmla="*/ 2148 h 3264"/>
              <a:gd name="T14" fmla="*/ 845 w 1436"/>
              <a:gd name="T15" fmla="*/ 1960 h 3264"/>
              <a:gd name="T16" fmla="*/ 1000 w 1436"/>
              <a:gd name="T17" fmla="*/ 1787 h 3264"/>
              <a:gd name="T18" fmla="*/ 1148 w 1436"/>
              <a:gd name="T19" fmla="*/ 1787 h 3264"/>
              <a:gd name="T20" fmla="*/ 1435 w 1436"/>
              <a:gd name="T21" fmla="*/ 1328 h 3264"/>
              <a:gd name="T22" fmla="*/ 1435 w 1436"/>
              <a:gd name="T23" fmla="*/ 1058 h 3264"/>
              <a:gd name="T24" fmla="*/ 1164 w 1436"/>
              <a:gd name="T25" fmla="*/ 0 h 3264"/>
              <a:gd name="T26" fmla="*/ 967 w 1436"/>
              <a:gd name="T27" fmla="*/ 500 h 3264"/>
              <a:gd name="T28" fmla="*/ 967 w 1436"/>
              <a:gd name="T29" fmla="*/ 836 h 3264"/>
              <a:gd name="T30" fmla="*/ 475 w 1436"/>
              <a:gd name="T31" fmla="*/ 1492 h 3264"/>
              <a:gd name="T32" fmla="*/ 320 w 1436"/>
              <a:gd name="T33" fmla="*/ 1960 h 3264"/>
              <a:gd name="T34" fmla="*/ 139 w 1436"/>
              <a:gd name="T35" fmla="*/ 2132 h 3264"/>
              <a:gd name="T36" fmla="*/ 0 w 1436"/>
              <a:gd name="T37" fmla="*/ 280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36" h="3264">
                <a:moveTo>
                  <a:pt x="0" y="2804"/>
                </a:moveTo>
                <a:lnTo>
                  <a:pt x="558" y="3182"/>
                </a:lnTo>
                <a:lnTo>
                  <a:pt x="943" y="3263"/>
                </a:lnTo>
                <a:lnTo>
                  <a:pt x="779" y="2804"/>
                </a:lnTo>
                <a:lnTo>
                  <a:pt x="861" y="2649"/>
                </a:lnTo>
                <a:lnTo>
                  <a:pt x="812" y="2534"/>
                </a:lnTo>
                <a:lnTo>
                  <a:pt x="943" y="2148"/>
                </a:lnTo>
                <a:lnTo>
                  <a:pt x="845" y="1960"/>
                </a:lnTo>
                <a:lnTo>
                  <a:pt x="1000" y="1787"/>
                </a:lnTo>
                <a:lnTo>
                  <a:pt x="1148" y="1787"/>
                </a:lnTo>
                <a:lnTo>
                  <a:pt x="1435" y="1328"/>
                </a:lnTo>
                <a:lnTo>
                  <a:pt x="1435" y="1058"/>
                </a:lnTo>
                <a:lnTo>
                  <a:pt x="1164" y="0"/>
                </a:lnTo>
                <a:lnTo>
                  <a:pt x="967" y="500"/>
                </a:lnTo>
                <a:lnTo>
                  <a:pt x="967" y="836"/>
                </a:lnTo>
                <a:lnTo>
                  <a:pt x="475" y="1492"/>
                </a:lnTo>
                <a:lnTo>
                  <a:pt x="320" y="1960"/>
                </a:lnTo>
                <a:lnTo>
                  <a:pt x="139" y="2132"/>
                </a:lnTo>
                <a:lnTo>
                  <a:pt x="0" y="28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8">
            <a:extLst>
              <a:ext uri="{FF2B5EF4-FFF2-40B4-BE49-F238E27FC236}">
                <a16:creationId xmlns:a16="http://schemas.microsoft.com/office/drawing/2014/main" id="{D25C4F95-B047-1B4D-A3B1-01964261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99" y="5708512"/>
            <a:ext cx="3328368" cy="2980337"/>
          </a:xfrm>
          <a:custGeom>
            <a:avLst/>
            <a:gdLst>
              <a:gd name="T0" fmla="*/ 2993 w 2994"/>
              <a:gd name="T1" fmla="*/ 0 h 2681"/>
              <a:gd name="T2" fmla="*/ 2542 w 2994"/>
              <a:gd name="T3" fmla="*/ 811 h 2681"/>
              <a:gd name="T4" fmla="*/ 2378 w 2994"/>
              <a:gd name="T5" fmla="*/ 894 h 2681"/>
              <a:gd name="T6" fmla="*/ 2279 w 2994"/>
              <a:gd name="T7" fmla="*/ 1270 h 2681"/>
              <a:gd name="T8" fmla="*/ 2181 w 2994"/>
              <a:gd name="T9" fmla="*/ 1163 h 2681"/>
              <a:gd name="T10" fmla="*/ 1861 w 2994"/>
              <a:gd name="T11" fmla="*/ 1319 h 2681"/>
              <a:gd name="T12" fmla="*/ 1123 w 2994"/>
              <a:gd name="T13" fmla="*/ 1179 h 2681"/>
              <a:gd name="T14" fmla="*/ 984 w 2994"/>
              <a:gd name="T15" fmla="*/ 1319 h 2681"/>
              <a:gd name="T16" fmla="*/ 1394 w 2994"/>
              <a:gd name="T17" fmla="*/ 1852 h 2681"/>
              <a:gd name="T18" fmla="*/ 1057 w 2994"/>
              <a:gd name="T19" fmla="*/ 2680 h 2681"/>
              <a:gd name="T20" fmla="*/ 770 w 2994"/>
              <a:gd name="T21" fmla="*/ 2172 h 2681"/>
              <a:gd name="T22" fmla="*/ 0 w 2994"/>
              <a:gd name="T23" fmla="*/ 0 h 2681"/>
              <a:gd name="T24" fmla="*/ 2993 w 2994"/>
              <a:gd name="T25" fmla="*/ 0 h 2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94" h="2681">
                <a:moveTo>
                  <a:pt x="2993" y="0"/>
                </a:moveTo>
                <a:lnTo>
                  <a:pt x="2542" y="811"/>
                </a:lnTo>
                <a:lnTo>
                  <a:pt x="2378" y="894"/>
                </a:lnTo>
                <a:lnTo>
                  <a:pt x="2279" y="1270"/>
                </a:lnTo>
                <a:lnTo>
                  <a:pt x="2181" y="1163"/>
                </a:lnTo>
                <a:lnTo>
                  <a:pt x="1861" y="1319"/>
                </a:lnTo>
                <a:lnTo>
                  <a:pt x="1123" y="1179"/>
                </a:lnTo>
                <a:lnTo>
                  <a:pt x="984" y="1319"/>
                </a:lnTo>
                <a:lnTo>
                  <a:pt x="1394" y="1852"/>
                </a:lnTo>
                <a:lnTo>
                  <a:pt x="1057" y="2680"/>
                </a:lnTo>
                <a:lnTo>
                  <a:pt x="770" y="2172"/>
                </a:lnTo>
                <a:lnTo>
                  <a:pt x="0" y="0"/>
                </a:lnTo>
                <a:lnTo>
                  <a:pt x="299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9">
            <a:extLst>
              <a:ext uri="{FF2B5EF4-FFF2-40B4-BE49-F238E27FC236}">
                <a16:creationId xmlns:a16="http://schemas.microsoft.com/office/drawing/2014/main" id="{27081886-7593-D446-BDDA-A856E677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683" y="7399656"/>
            <a:ext cx="1735262" cy="5333234"/>
          </a:xfrm>
          <a:custGeom>
            <a:avLst/>
            <a:gdLst>
              <a:gd name="T0" fmla="*/ 0 w 1559"/>
              <a:gd name="T1" fmla="*/ 656 h 4798"/>
              <a:gd name="T2" fmla="*/ 451 w 1559"/>
              <a:gd name="T3" fmla="*/ 238 h 4798"/>
              <a:gd name="T4" fmla="*/ 599 w 1559"/>
              <a:gd name="T5" fmla="*/ 49 h 4798"/>
              <a:gd name="T6" fmla="*/ 943 w 1559"/>
              <a:gd name="T7" fmla="*/ 0 h 4798"/>
              <a:gd name="T8" fmla="*/ 763 w 1559"/>
              <a:gd name="T9" fmla="*/ 730 h 4798"/>
              <a:gd name="T10" fmla="*/ 943 w 1559"/>
              <a:gd name="T11" fmla="*/ 1632 h 4798"/>
              <a:gd name="T12" fmla="*/ 845 w 1559"/>
              <a:gd name="T13" fmla="*/ 1910 h 4798"/>
              <a:gd name="T14" fmla="*/ 1009 w 1559"/>
              <a:gd name="T15" fmla="*/ 2230 h 4798"/>
              <a:gd name="T16" fmla="*/ 1115 w 1559"/>
              <a:gd name="T17" fmla="*/ 2074 h 4798"/>
              <a:gd name="T18" fmla="*/ 1459 w 1559"/>
              <a:gd name="T19" fmla="*/ 2804 h 4798"/>
              <a:gd name="T20" fmla="*/ 1378 w 1559"/>
              <a:gd name="T21" fmla="*/ 3132 h 4798"/>
              <a:gd name="T22" fmla="*/ 1558 w 1559"/>
              <a:gd name="T23" fmla="*/ 3370 h 4798"/>
              <a:gd name="T24" fmla="*/ 1189 w 1559"/>
              <a:gd name="T25" fmla="*/ 4797 h 4798"/>
              <a:gd name="T26" fmla="*/ 967 w 1559"/>
              <a:gd name="T27" fmla="*/ 3854 h 4798"/>
              <a:gd name="T28" fmla="*/ 967 w 1559"/>
              <a:gd name="T29" fmla="*/ 3583 h 4798"/>
              <a:gd name="T30" fmla="*/ 508 w 1559"/>
              <a:gd name="T31" fmla="*/ 2648 h 4798"/>
              <a:gd name="T32" fmla="*/ 353 w 1559"/>
              <a:gd name="T33" fmla="*/ 1886 h 4798"/>
              <a:gd name="T34" fmla="*/ 172 w 1559"/>
              <a:gd name="T35" fmla="*/ 1632 h 4798"/>
              <a:gd name="T36" fmla="*/ 0 w 1559"/>
              <a:gd name="T37" fmla="*/ 656 h 4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59" h="4798">
                <a:moveTo>
                  <a:pt x="0" y="656"/>
                </a:moveTo>
                <a:lnTo>
                  <a:pt x="451" y="238"/>
                </a:lnTo>
                <a:lnTo>
                  <a:pt x="599" y="49"/>
                </a:lnTo>
                <a:lnTo>
                  <a:pt x="943" y="0"/>
                </a:lnTo>
                <a:lnTo>
                  <a:pt x="763" y="730"/>
                </a:lnTo>
                <a:lnTo>
                  <a:pt x="943" y="1632"/>
                </a:lnTo>
                <a:lnTo>
                  <a:pt x="845" y="1910"/>
                </a:lnTo>
                <a:lnTo>
                  <a:pt x="1009" y="2230"/>
                </a:lnTo>
                <a:lnTo>
                  <a:pt x="1115" y="2074"/>
                </a:lnTo>
                <a:lnTo>
                  <a:pt x="1459" y="2804"/>
                </a:lnTo>
                <a:lnTo>
                  <a:pt x="1378" y="3132"/>
                </a:lnTo>
                <a:lnTo>
                  <a:pt x="1558" y="3370"/>
                </a:lnTo>
                <a:lnTo>
                  <a:pt x="1189" y="4797"/>
                </a:lnTo>
                <a:lnTo>
                  <a:pt x="967" y="3854"/>
                </a:lnTo>
                <a:lnTo>
                  <a:pt x="967" y="3583"/>
                </a:lnTo>
                <a:lnTo>
                  <a:pt x="508" y="2648"/>
                </a:lnTo>
                <a:lnTo>
                  <a:pt x="353" y="1886"/>
                </a:lnTo>
                <a:lnTo>
                  <a:pt x="172" y="1632"/>
                </a:lnTo>
                <a:lnTo>
                  <a:pt x="0" y="6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0">
            <a:extLst>
              <a:ext uri="{FF2B5EF4-FFF2-40B4-BE49-F238E27FC236}">
                <a16:creationId xmlns:a16="http://schemas.microsoft.com/office/drawing/2014/main" id="{6252225B-3789-6248-90F5-4508F8FF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4042" y="5708512"/>
            <a:ext cx="1877417" cy="4377368"/>
          </a:xfrm>
          <a:custGeom>
            <a:avLst/>
            <a:gdLst>
              <a:gd name="T0" fmla="*/ 1688 w 1689"/>
              <a:gd name="T1" fmla="*/ 861 h 3936"/>
              <a:gd name="T2" fmla="*/ 1483 w 1689"/>
              <a:gd name="T3" fmla="*/ 1491 h 3936"/>
              <a:gd name="T4" fmla="*/ 1196 w 1689"/>
              <a:gd name="T5" fmla="*/ 2205 h 3936"/>
              <a:gd name="T6" fmla="*/ 1057 w 1689"/>
              <a:gd name="T7" fmla="*/ 2885 h 3936"/>
              <a:gd name="T8" fmla="*/ 754 w 1689"/>
              <a:gd name="T9" fmla="*/ 3221 h 3936"/>
              <a:gd name="T10" fmla="*/ 623 w 1689"/>
              <a:gd name="T11" fmla="*/ 3640 h 3936"/>
              <a:gd name="T12" fmla="*/ 418 w 1689"/>
              <a:gd name="T13" fmla="*/ 3640 h 3936"/>
              <a:gd name="T14" fmla="*/ 238 w 1689"/>
              <a:gd name="T15" fmla="*/ 3935 h 3936"/>
              <a:gd name="T16" fmla="*/ 189 w 1689"/>
              <a:gd name="T17" fmla="*/ 3000 h 3936"/>
              <a:gd name="T18" fmla="*/ 189 w 1689"/>
              <a:gd name="T19" fmla="*/ 2311 h 3936"/>
              <a:gd name="T20" fmla="*/ 0 w 1689"/>
              <a:gd name="T21" fmla="*/ 1450 h 3936"/>
              <a:gd name="T22" fmla="*/ 98 w 1689"/>
              <a:gd name="T23" fmla="*/ 566 h 3936"/>
              <a:gd name="T24" fmla="*/ 33 w 1689"/>
              <a:gd name="T25" fmla="*/ 0 h 3936"/>
              <a:gd name="T26" fmla="*/ 1081 w 1689"/>
              <a:gd name="T27" fmla="*/ 0 h 3936"/>
              <a:gd name="T28" fmla="*/ 1000 w 1689"/>
              <a:gd name="T29" fmla="*/ 803 h 3936"/>
              <a:gd name="T30" fmla="*/ 845 w 1689"/>
              <a:gd name="T31" fmla="*/ 1221 h 3936"/>
              <a:gd name="T32" fmla="*/ 845 w 1689"/>
              <a:gd name="T33" fmla="*/ 1491 h 3936"/>
              <a:gd name="T34" fmla="*/ 648 w 1689"/>
              <a:gd name="T35" fmla="*/ 2516 h 3936"/>
              <a:gd name="T36" fmla="*/ 1163 w 1689"/>
              <a:gd name="T37" fmla="*/ 1696 h 3936"/>
              <a:gd name="T38" fmla="*/ 1139 w 1689"/>
              <a:gd name="T39" fmla="*/ 1401 h 3936"/>
              <a:gd name="T40" fmla="*/ 1418 w 1689"/>
              <a:gd name="T41" fmla="*/ 1155 h 3936"/>
              <a:gd name="T42" fmla="*/ 1688 w 1689"/>
              <a:gd name="T43" fmla="*/ 861 h 3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89" h="3936">
                <a:moveTo>
                  <a:pt x="1688" y="861"/>
                </a:moveTo>
                <a:lnTo>
                  <a:pt x="1483" y="1491"/>
                </a:lnTo>
                <a:lnTo>
                  <a:pt x="1196" y="2205"/>
                </a:lnTo>
                <a:lnTo>
                  <a:pt x="1057" y="2885"/>
                </a:lnTo>
                <a:lnTo>
                  <a:pt x="754" y="3221"/>
                </a:lnTo>
                <a:lnTo>
                  <a:pt x="623" y="3640"/>
                </a:lnTo>
                <a:lnTo>
                  <a:pt x="418" y="3640"/>
                </a:lnTo>
                <a:lnTo>
                  <a:pt x="238" y="3935"/>
                </a:lnTo>
                <a:lnTo>
                  <a:pt x="189" y="3000"/>
                </a:lnTo>
                <a:lnTo>
                  <a:pt x="189" y="2311"/>
                </a:lnTo>
                <a:lnTo>
                  <a:pt x="0" y="1450"/>
                </a:lnTo>
                <a:lnTo>
                  <a:pt x="98" y="566"/>
                </a:lnTo>
                <a:lnTo>
                  <a:pt x="33" y="0"/>
                </a:lnTo>
                <a:lnTo>
                  <a:pt x="1081" y="0"/>
                </a:lnTo>
                <a:lnTo>
                  <a:pt x="1000" y="803"/>
                </a:lnTo>
                <a:lnTo>
                  <a:pt x="845" y="1221"/>
                </a:lnTo>
                <a:lnTo>
                  <a:pt x="845" y="1491"/>
                </a:lnTo>
                <a:lnTo>
                  <a:pt x="648" y="2516"/>
                </a:lnTo>
                <a:lnTo>
                  <a:pt x="1163" y="1696"/>
                </a:lnTo>
                <a:lnTo>
                  <a:pt x="1139" y="1401"/>
                </a:lnTo>
                <a:lnTo>
                  <a:pt x="1418" y="1155"/>
                </a:lnTo>
                <a:lnTo>
                  <a:pt x="1688" y="8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1">
            <a:extLst>
              <a:ext uri="{FF2B5EF4-FFF2-40B4-BE49-F238E27FC236}">
                <a16:creationId xmlns:a16="http://schemas.microsoft.com/office/drawing/2014/main" id="{00963A69-F759-8742-83A6-5E179D446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387" y="1713487"/>
            <a:ext cx="1897025" cy="2735243"/>
          </a:xfrm>
          <a:custGeom>
            <a:avLst/>
            <a:gdLst>
              <a:gd name="T0" fmla="*/ 361 w 1706"/>
              <a:gd name="T1" fmla="*/ 509 h 2461"/>
              <a:gd name="T2" fmla="*/ 49 w 1706"/>
              <a:gd name="T3" fmla="*/ 0 h 2461"/>
              <a:gd name="T4" fmla="*/ 0 w 1706"/>
              <a:gd name="T5" fmla="*/ 427 h 2461"/>
              <a:gd name="T6" fmla="*/ 49 w 1706"/>
              <a:gd name="T7" fmla="*/ 992 h 2461"/>
              <a:gd name="T8" fmla="*/ 312 w 1706"/>
              <a:gd name="T9" fmla="*/ 1033 h 2461"/>
              <a:gd name="T10" fmla="*/ 550 w 1706"/>
              <a:gd name="T11" fmla="*/ 1091 h 2461"/>
              <a:gd name="T12" fmla="*/ 795 w 1706"/>
              <a:gd name="T13" fmla="*/ 1484 h 2461"/>
              <a:gd name="T14" fmla="*/ 795 w 1706"/>
              <a:gd name="T15" fmla="*/ 1566 h 2461"/>
              <a:gd name="T16" fmla="*/ 1385 w 1706"/>
              <a:gd name="T17" fmla="*/ 1878 h 2461"/>
              <a:gd name="T18" fmla="*/ 1475 w 1706"/>
              <a:gd name="T19" fmla="*/ 2190 h 2461"/>
              <a:gd name="T20" fmla="*/ 1705 w 1706"/>
              <a:gd name="T21" fmla="*/ 2460 h 2461"/>
              <a:gd name="T22" fmla="*/ 1524 w 1706"/>
              <a:gd name="T23" fmla="*/ 1968 h 2461"/>
              <a:gd name="T24" fmla="*/ 1287 w 1706"/>
              <a:gd name="T25" fmla="*/ 1689 h 2461"/>
              <a:gd name="T26" fmla="*/ 1065 w 1706"/>
              <a:gd name="T27" fmla="*/ 1583 h 2461"/>
              <a:gd name="T28" fmla="*/ 648 w 1706"/>
              <a:gd name="T29" fmla="*/ 992 h 2461"/>
              <a:gd name="T30" fmla="*/ 533 w 1706"/>
              <a:gd name="T31" fmla="*/ 959 h 2461"/>
              <a:gd name="T32" fmla="*/ 460 w 1706"/>
              <a:gd name="T33" fmla="*/ 853 h 2461"/>
              <a:gd name="T34" fmla="*/ 246 w 1706"/>
              <a:gd name="T35" fmla="*/ 705 h 2461"/>
              <a:gd name="T36" fmla="*/ 140 w 1706"/>
              <a:gd name="T37" fmla="*/ 328 h 2461"/>
              <a:gd name="T38" fmla="*/ 361 w 1706"/>
              <a:gd name="T39" fmla="*/ 509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06" h="2461">
                <a:moveTo>
                  <a:pt x="361" y="509"/>
                </a:moveTo>
                <a:lnTo>
                  <a:pt x="49" y="0"/>
                </a:lnTo>
                <a:lnTo>
                  <a:pt x="0" y="427"/>
                </a:lnTo>
                <a:lnTo>
                  <a:pt x="49" y="992"/>
                </a:lnTo>
                <a:lnTo>
                  <a:pt x="312" y="1033"/>
                </a:lnTo>
                <a:lnTo>
                  <a:pt x="550" y="1091"/>
                </a:lnTo>
                <a:lnTo>
                  <a:pt x="795" y="1484"/>
                </a:lnTo>
                <a:lnTo>
                  <a:pt x="795" y="1566"/>
                </a:lnTo>
                <a:lnTo>
                  <a:pt x="1385" y="1878"/>
                </a:lnTo>
                <a:lnTo>
                  <a:pt x="1475" y="2190"/>
                </a:lnTo>
                <a:lnTo>
                  <a:pt x="1705" y="2460"/>
                </a:lnTo>
                <a:lnTo>
                  <a:pt x="1524" y="1968"/>
                </a:lnTo>
                <a:lnTo>
                  <a:pt x="1287" y="1689"/>
                </a:lnTo>
                <a:lnTo>
                  <a:pt x="1065" y="1583"/>
                </a:lnTo>
                <a:lnTo>
                  <a:pt x="648" y="992"/>
                </a:lnTo>
                <a:lnTo>
                  <a:pt x="533" y="959"/>
                </a:lnTo>
                <a:lnTo>
                  <a:pt x="460" y="853"/>
                </a:lnTo>
                <a:lnTo>
                  <a:pt x="246" y="705"/>
                </a:lnTo>
                <a:lnTo>
                  <a:pt x="140" y="328"/>
                </a:lnTo>
                <a:lnTo>
                  <a:pt x="361" y="5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2">
            <a:extLst>
              <a:ext uri="{FF2B5EF4-FFF2-40B4-BE49-F238E27FC236}">
                <a16:creationId xmlns:a16="http://schemas.microsoft.com/office/drawing/2014/main" id="{FD0511E1-B9FD-4745-AF7E-94212117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387" y="7590830"/>
            <a:ext cx="1897025" cy="4102863"/>
          </a:xfrm>
          <a:custGeom>
            <a:avLst/>
            <a:gdLst>
              <a:gd name="T0" fmla="*/ 361 w 1706"/>
              <a:gd name="T1" fmla="*/ 2928 h 3691"/>
              <a:gd name="T2" fmla="*/ 49 w 1706"/>
              <a:gd name="T3" fmla="*/ 3690 h 3691"/>
              <a:gd name="T4" fmla="*/ 0 w 1706"/>
              <a:gd name="T5" fmla="*/ 3042 h 3691"/>
              <a:gd name="T6" fmla="*/ 49 w 1706"/>
              <a:gd name="T7" fmla="*/ 2198 h 3691"/>
              <a:gd name="T8" fmla="*/ 312 w 1706"/>
              <a:gd name="T9" fmla="*/ 2140 h 3691"/>
              <a:gd name="T10" fmla="*/ 550 w 1706"/>
              <a:gd name="T11" fmla="*/ 2058 h 3691"/>
              <a:gd name="T12" fmla="*/ 795 w 1706"/>
              <a:gd name="T13" fmla="*/ 1468 h 3691"/>
              <a:gd name="T14" fmla="*/ 795 w 1706"/>
              <a:gd name="T15" fmla="*/ 1345 h 3691"/>
              <a:gd name="T16" fmla="*/ 1385 w 1706"/>
              <a:gd name="T17" fmla="*/ 869 h 3691"/>
              <a:gd name="T18" fmla="*/ 1475 w 1706"/>
              <a:gd name="T19" fmla="*/ 402 h 3691"/>
              <a:gd name="T20" fmla="*/ 1705 w 1706"/>
              <a:gd name="T21" fmla="*/ 0 h 3691"/>
              <a:gd name="T22" fmla="*/ 1524 w 1706"/>
              <a:gd name="T23" fmla="*/ 746 h 3691"/>
              <a:gd name="T24" fmla="*/ 1287 w 1706"/>
              <a:gd name="T25" fmla="*/ 1156 h 3691"/>
              <a:gd name="T26" fmla="*/ 1065 w 1706"/>
              <a:gd name="T27" fmla="*/ 1312 h 3691"/>
              <a:gd name="T28" fmla="*/ 648 w 1706"/>
              <a:gd name="T29" fmla="*/ 2206 h 3691"/>
              <a:gd name="T30" fmla="*/ 533 w 1706"/>
              <a:gd name="T31" fmla="*/ 2247 h 3691"/>
              <a:gd name="T32" fmla="*/ 460 w 1706"/>
              <a:gd name="T33" fmla="*/ 2403 h 3691"/>
              <a:gd name="T34" fmla="*/ 246 w 1706"/>
              <a:gd name="T35" fmla="*/ 2632 h 3691"/>
              <a:gd name="T36" fmla="*/ 140 w 1706"/>
              <a:gd name="T37" fmla="*/ 3198 h 3691"/>
              <a:gd name="T38" fmla="*/ 361 w 1706"/>
              <a:gd name="T39" fmla="*/ 2928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06" h="3691">
                <a:moveTo>
                  <a:pt x="361" y="2928"/>
                </a:moveTo>
                <a:lnTo>
                  <a:pt x="49" y="3690"/>
                </a:lnTo>
                <a:lnTo>
                  <a:pt x="0" y="3042"/>
                </a:lnTo>
                <a:lnTo>
                  <a:pt x="49" y="2198"/>
                </a:lnTo>
                <a:lnTo>
                  <a:pt x="312" y="2140"/>
                </a:lnTo>
                <a:lnTo>
                  <a:pt x="550" y="2058"/>
                </a:lnTo>
                <a:lnTo>
                  <a:pt x="795" y="1468"/>
                </a:lnTo>
                <a:lnTo>
                  <a:pt x="795" y="1345"/>
                </a:lnTo>
                <a:lnTo>
                  <a:pt x="1385" y="869"/>
                </a:lnTo>
                <a:lnTo>
                  <a:pt x="1475" y="402"/>
                </a:lnTo>
                <a:lnTo>
                  <a:pt x="1705" y="0"/>
                </a:lnTo>
                <a:lnTo>
                  <a:pt x="1524" y="746"/>
                </a:lnTo>
                <a:lnTo>
                  <a:pt x="1287" y="1156"/>
                </a:lnTo>
                <a:lnTo>
                  <a:pt x="1065" y="1312"/>
                </a:lnTo>
                <a:lnTo>
                  <a:pt x="648" y="2206"/>
                </a:lnTo>
                <a:lnTo>
                  <a:pt x="533" y="2247"/>
                </a:lnTo>
                <a:lnTo>
                  <a:pt x="460" y="2403"/>
                </a:lnTo>
                <a:lnTo>
                  <a:pt x="246" y="2632"/>
                </a:lnTo>
                <a:lnTo>
                  <a:pt x="140" y="3198"/>
                </a:lnTo>
                <a:lnTo>
                  <a:pt x="361" y="29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Line 173">
            <a:extLst>
              <a:ext uri="{FF2B5EF4-FFF2-40B4-BE49-F238E27FC236}">
                <a16:creationId xmlns:a16="http://schemas.microsoft.com/office/drawing/2014/main" id="{99D4AC76-793B-894B-9DB0-B2A01EABB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58936" y="7590830"/>
            <a:ext cx="6044003" cy="4900"/>
          </a:xfrm>
          <a:prstGeom prst="line">
            <a:avLst/>
          </a:pr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32" name="Freeform 174">
            <a:extLst>
              <a:ext uri="{FF2B5EF4-FFF2-40B4-BE49-F238E27FC236}">
                <a16:creationId xmlns:a16="http://schemas.microsoft.com/office/drawing/2014/main" id="{370206B5-385F-EE4F-97E0-97911FE2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387" y="7458478"/>
            <a:ext cx="274505" cy="274505"/>
          </a:xfrm>
          <a:custGeom>
            <a:avLst/>
            <a:gdLst>
              <a:gd name="T0" fmla="*/ 123 w 247"/>
              <a:gd name="T1" fmla="*/ 0 h 247"/>
              <a:gd name="T2" fmla="*/ 123 w 247"/>
              <a:gd name="T3" fmla="*/ 0 h 247"/>
              <a:gd name="T4" fmla="*/ 0 w 247"/>
              <a:gd name="T5" fmla="*/ 123 h 247"/>
              <a:gd name="T6" fmla="*/ 123 w 247"/>
              <a:gd name="T7" fmla="*/ 246 h 247"/>
              <a:gd name="T8" fmla="*/ 246 w 247"/>
              <a:gd name="T9" fmla="*/ 123 h 247"/>
              <a:gd name="T10" fmla="*/ 123 w 247"/>
              <a:gd name="T11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23" y="0"/>
                </a:lnTo>
                <a:cubicBezTo>
                  <a:pt x="58" y="0"/>
                  <a:pt x="0" y="57"/>
                  <a:pt x="0" y="123"/>
                </a:cubicBezTo>
                <a:cubicBezTo>
                  <a:pt x="0" y="189"/>
                  <a:pt x="58" y="246"/>
                  <a:pt x="123" y="246"/>
                </a:cubicBezTo>
                <a:cubicBezTo>
                  <a:pt x="189" y="246"/>
                  <a:pt x="246" y="189"/>
                  <a:pt x="246" y="123"/>
                </a:cubicBezTo>
                <a:cubicBezTo>
                  <a:pt x="246" y="57"/>
                  <a:pt x="189" y="0"/>
                  <a:pt x="12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Line 175">
            <a:extLst>
              <a:ext uri="{FF2B5EF4-FFF2-40B4-BE49-F238E27FC236}">
                <a16:creationId xmlns:a16="http://schemas.microsoft.com/office/drawing/2014/main" id="{CE65B504-45D6-BD40-BA6C-101893790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58936" y="2929151"/>
            <a:ext cx="6044003" cy="4903"/>
          </a:xfrm>
          <a:prstGeom prst="line">
            <a:avLst/>
          </a:pr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34" name="Freeform 176">
            <a:extLst>
              <a:ext uri="{FF2B5EF4-FFF2-40B4-BE49-F238E27FC236}">
                <a16:creationId xmlns:a16="http://schemas.microsoft.com/office/drawing/2014/main" id="{D9989A05-8B7F-CD4A-99B0-B083B5A99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387" y="2791899"/>
            <a:ext cx="274505" cy="274505"/>
          </a:xfrm>
          <a:custGeom>
            <a:avLst/>
            <a:gdLst>
              <a:gd name="T0" fmla="*/ 123 w 247"/>
              <a:gd name="T1" fmla="*/ 0 h 247"/>
              <a:gd name="T2" fmla="*/ 123 w 247"/>
              <a:gd name="T3" fmla="*/ 0 h 247"/>
              <a:gd name="T4" fmla="*/ 0 w 247"/>
              <a:gd name="T5" fmla="*/ 123 h 247"/>
              <a:gd name="T6" fmla="*/ 123 w 247"/>
              <a:gd name="T7" fmla="*/ 246 h 247"/>
              <a:gd name="T8" fmla="*/ 246 w 247"/>
              <a:gd name="T9" fmla="*/ 123 h 247"/>
              <a:gd name="T10" fmla="*/ 123 w 247"/>
              <a:gd name="T11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23" y="0"/>
                </a:lnTo>
                <a:cubicBezTo>
                  <a:pt x="58" y="0"/>
                  <a:pt x="0" y="57"/>
                  <a:pt x="0" y="123"/>
                </a:cubicBezTo>
                <a:cubicBezTo>
                  <a:pt x="0" y="188"/>
                  <a:pt x="58" y="246"/>
                  <a:pt x="123" y="246"/>
                </a:cubicBezTo>
                <a:cubicBezTo>
                  <a:pt x="189" y="246"/>
                  <a:pt x="246" y="188"/>
                  <a:pt x="246" y="123"/>
                </a:cubicBezTo>
                <a:cubicBezTo>
                  <a:pt x="246" y="57"/>
                  <a:pt x="189" y="0"/>
                  <a:pt x="12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Line 177">
            <a:extLst>
              <a:ext uri="{FF2B5EF4-FFF2-40B4-BE49-F238E27FC236}">
                <a16:creationId xmlns:a16="http://schemas.microsoft.com/office/drawing/2014/main" id="{D246551E-0CF2-AE44-BD86-2EDD9708C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58936" y="10973120"/>
            <a:ext cx="6044003" cy="4900"/>
          </a:xfrm>
          <a:prstGeom prst="line">
            <a:avLst/>
          </a:pr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Freeform 178">
            <a:extLst>
              <a:ext uri="{FF2B5EF4-FFF2-40B4-BE49-F238E27FC236}">
                <a16:creationId xmlns:a16="http://schemas.microsoft.com/office/drawing/2014/main" id="{4084C4A1-6B1E-6143-8DE4-F23911793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387" y="10830964"/>
            <a:ext cx="274505" cy="284308"/>
          </a:xfrm>
          <a:custGeom>
            <a:avLst/>
            <a:gdLst>
              <a:gd name="T0" fmla="*/ 123 w 247"/>
              <a:gd name="T1" fmla="*/ 0 h 255"/>
              <a:gd name="T2" fmla="*/ 123 w 247"/>
              <a:gd name="T3" fmla="*/ 0 h 255"/>
              <a:gd name="T4" fmla="*/ 0 w 247"/>
              <a:gd name="T5" fmla="*/ 131 h 255"/>
              <a:gd name="T6" fmla="*/ 123 w 247"/>
              <a:gd name="T7" fmla="*/ 254 h 255"/>
              <a:gd name="T8" fmla="*/ 246 w 247"/>
              <a:gd name="T9" fmla="*/ 131 h 255"/>
              <a:gd name="T10" fmla="*/ 123 w 247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55">
                <a:moveTo>
                  <a:pt x="123" y="0"/>
                </a:moveTo>
                <a:lnTo>
                  <a:pt x="123" y="0"/>
                </a:lnTo>
                <a:cubicBezTo>
                  <a:pt x="58" y="0"/>
                  <a:pt x="0" y="57"/>
                  <a:pt x="0" y="131"/>
                </a:cubicBezTo>
                <a:cubicBezTo>
                  <a:pt x="0" y="197"/>
                  <a:pt x="58" y="254"/>
                  <a:pt x="123" y="254"/>
                </a:cubicBezTo>
                <a:cubicBezTo>
                  <a:pt x="189" y="254"/>
                  <a:pt x="246" y="197"/>
                  <a:pt x="246" y="131"/>
                </a:cubicBezTo>
                <a:cubicBezTo>
                  <a:pt x="246" y="57"/>
                  <a:pt x="189" y="0"/>
                  <a:pt x="12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9">
            <a:extLst>
              <a:ext uri="{FF2B5EF4-FFF2-40B4-BE49-F238E27FC236}">
                <a16:creationId xmlns:a16="http://schemas.microsoft.com/office/drawing/2014/main" id="{C7AD0143-4A83-4945-82F2-20DE0997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150" y="7590830"/>
            <a:ext cx="759788" cy="1294093"/>
          </a:xfrm>
          <a:custGeom>
            <a:avLst/>
            <a:gdLst>
              <a:gd name="T0" fmla="*/ 0 w 682"/>
              <a:gd name="T1" fmla="*/ 943 h 1166"/>
              <a:gd name="T2" fmla="*/ 0 w 682"/>
              <a:gd name="T3" fmla="*/ 943 h 1166"/>
              <a:gd name="T4" fmla="*/ 681 w 682"/>
              <a:gd name="T5" fmla="*/ 1165 h 1166"/>
              <a:gd name="T6" fmla="*/ 681 w 682"/>
              <a:gd name="T7" fmla="*/ 0 h 1166"/>
              <a:gd name="T8" fmla="*/ 0 w 682"/>
              <a:gd name="T9" fmla="*/ 943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2" h="1166">
                <a:moveTo>
                  <a:pt x="0" y="943"/>
                </a:moveTo>
                <a:lnTo>
                  <a:pt x="0" y="943"/>
                </a:lnTo>
                <a:cubicBezTo>
                  <a:pt x="189" y="1082"/>
                  <a:pt x="426" y="1165"/>
                  <a:pt x="681" y="1165"/>
                </a:cubicBezTo>
                <a:cubicBezTo>
                  <a:pt x="681" y="0"/>
                  <a:pt x="681" y="0"/>
                  <a:pt x="681" y="0"/>
                </a:cubicBezTo>
                <a:lnTo>
                  <a:pt x="0" y="943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0">
            <a:extLst>
              <a:ext uri="{FF2B5EF4-FFF2-40B4-BE49-F238E27FC236}">
                <a16:creationId xmlns:a16="http://schemas.microsoft.com/office/drawing/2014/main" id="{FE9E0524-C64B-B348-8654-A3DA81909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7590830"/>
            <a:ext cx="764692" cy="1294093"/>
          </a:xfrm>
          <a:custGeom>
            <a:avLst/>
            <a:gdLst>
              <a:gd name="T0" fmla="*/ 0 w 689"/>
              <a:gd name="T1" fmla="*/ 1165 h 1166"/>
              <a:gd name="T2" fmla="*/ 0 w 689"/>
              <a:gd name="T3" fmla="*/ 1165 h 1166"/>
              <a:gd name="T4" fmla="*/ 688 w 689"/>
              <a:gd name="T5" fmla="*/ 943 h 1166"/>
              <a:gd name="T6" fmla="*/ 0 w 689"/>
              <a:gd name="T7" fmla="*/ 0 h 1166"/>
              <a:gd name="T8" fmla="*/ 0 w 689"/>
              <a:gd name="T9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1166">
                <a:moveTo>
                  <a:pt x="0" y="1165"/>
                </a:moveTo>
                <a:lnTo>
                  <a:pt x="0" y="1165"/>
                </a:lnTo>
                <a:cubicBezTo>
                  <a:pt x="254" y="1165"/>
                  <a:pt x="492" y="1082"/>
                  <a:pt x="688" y="943"/>
                </a:cubicBezTo>
                <a:cubicBezTo>
                  <a:pt x="0" y="0"/>
                  <a:pt x="0" y="0"/>
                  <a:pt x="0" y="0"/>
                </a:cubicBezTo>
                <a:lnTo>
                  <a:pt x="0" y="116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1">
            <a:extLst>
              <a:ext uri="{FF2B5EF4-FFF2-40B4-BE49-F238E27FC236}">
                <a16:creationId xmlns:a16="http://schemas.microsoft.com/office/drawing/2014/main" id="{B41D9774-5D91-FE4F-8949-8BA2A2605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668" y="7590830"/>
            <a:ext cx="1230371" cy="1049000"/>
          </a:xfrm>
          <a:custGeom>
            <a:avLst/>
            <a:gdLst>
              <a:gd name="T0" fmla="*/ 0 w 1108"/>
              <a:gd name="T1" fmla="*/ 361 h 944"/>
              <a:gd name="T2" fmla="*/ 0 w 1108"/>
              <a:gd name="T3" fmla="*/ 361 h 944"/>
              <a:gd name="T4" fmla="*/ 426 w 1108"/>
              <a:gd name="T5" fmla="*/ 943 h 944"/>
              <a:gd name="T6" fmla="*/ 1107 w 1108"/>
              <a:gd name="T7" fmla="*/ 0 h 944"/>
              <a:gd name="T8" fmla="*/ 0 w 1108"/>
              <a:gd name="T9" fmla="*/ 361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4">
                <a:moveTo>
                  <a:pt x="0" y="361"/>
                </a:moveTo>
                <a:lnTo>
                  <a:pt x="0" y="361"/>
                </a:lnTo>
                <a:cubicBezTo>
                  <a:pt x="82" y="599"/>
                  <a:pt x="229" y="795"/>
                  <a:pt x="426" y="943"/>
                </a:cubicBezTo>
                <a:cubicBezTo>
                  <a:pt x="1107" y="0"/>
                  <a:pt x="1107" y="0"/>
                  <a:pt x="1107" y="0"/>
                </a:cubicBezTo>
                <a:lnTo>
                  <a:pt x="0" y="36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2">
            <a:extLst>
              <a:ext uri="{FF2B5EF4-FFF2-40B4-BE49-F238E27FC236}">
                <a16:creationId xmlns:a16="http://schemas.microsoft.com/office/drawing/2014/main" id="{44878FD8-318F-F648-AB89-527F926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45" y="7193777"/>
            <a:ext cx="1294093" cy="803907"/>
          </a:xfrm>
          <a:custGeom>
            <a:avLst/>
            <a:gdLst>
              <a:gd name="T0" fmla="*/ 58 w 1166"/>
              <a:gd name="T1" fmla="*/ 0 h 723"/>
              <a:gd name="T2" fmla="*/ 58 w 1166"/>
              <a:gd name="T3" fmla="*/ 0 h 723"/>
              <a:gd name="T4" fmla="*/ 0 w 1166"/>
              <a:gd name="T5" fmla="*/ 361 h 723"/>
              <a:gd name="T6" fmla="*/ 58 w 1166"/>
              <a:gd name="T7" fmla="*/ 722 h 723"/>
              <a:gd name="T8" fmla="*/ 1165 w 1166"/>
              <a:gd name="T9" fmla="*/ 361 h 723"/>
              <a:gd name="T10" fmla="*/ 58 w 1166"/>
              <a:gd name="T11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6" h="723">
                <a:moveTo>
                  <a:pt x="58" y="0"/>
                </a:moveTo>
                <a:lnTo>
                  <a:pt x="58" y="0"/>
                </a:lnTo>
                <a:cubicBezTo>
                  <a:pt x="25" y="115"/>
                  <a:pt x="0" y="238"/>
                  <a:pt x="0" y="361"/>
                </a:cubicBezTo>
                <a:cubicBezTo>
                  <a:pt x="0" y="484"/>
                  <a:pt x="25" y="607"/>
                  <a:pt x="58" y="722"/>
                </a:cubicBezTo>
                <a:cubicBezTo>
                  <a:pt x="1165" y="361"/>
                  <a:pt x="1165" y="361"/>
                  <a:pt x="1165" y="361"/>
                </a:cubicBezTo>
                <a:lnTo>
                  <a:pt x="5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3">
            <a:extLst>
              <a:ext uri="{FF2B5EF4-FFF2-40B4-BE49-F238E27FC236}">
                <a16:creationId xmlns:a16="http://schemas.microsoft.com/office/drawing/2014/main" id="{209FA8A6-EADA-6941-9E81-A8EF76A8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668" y="6546731"/>
            <a:ext cx="1230371" cy="1049000"/>
          </a:xfrm>
          <a:custGeom>
            <a:avLst/>
            <a:gdLst>
              <a:gd name="T0" fmla="*/ 426 w 1108"/>
              <a:gd name="T1" fmla="*/ 0 h 943"/>
              <a:gd name="T2" fmla="*/ 426 w 1108"/>
              <a:gd name="T3" fmla="*/ 0 h 943"/>
              <a:gd name="T4" fmla="*/ 0 w 1108"/>
              <a:gd name="T5" fmla="*/ 581 h 943"/>
              <a:gd name="T6" fmla="*/ 1107 w 1108"/>
              <a:gd name="T7" fmla="*/ 942 h 943"/>
              <a:gd name="T8" fmla="*/ 426 w 1108"/>
              <a:gd name="T9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3">
                <a:moveTo>
                  <a:pt x="426" y="0"/>
                </a:moveTo>
                <a:lnTo>
                  <a:pt x="426" y="0"/>
                </a:lnTo>
                <a:cubicBezTo>
                  <a:pt x="229" y="148"/>
                  <a:pt x="82" y="343"/>
                  <a:pt x="0" y="581"/>
                </a:cubicBezTo>
                <a:cubicBezTo>
                  <a:pt x="1107" y="942"/>
                  <a:pt x="1107" y="942"/>
                  <a:pt x="1107" y="942"/>
                </a:cubicBezTo>
                <a:lnTo>
                  <a:pt x="426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4">
            <a:extLst>
              <a:ext uri="{FF2B5EF4-FFF2-40B4-BE49-F238E27FC236}">
                <a16:creationId xmlns:a16="http://schemas.microsoft.com/office/drawing/2014/main" id="{8D1D4B98-00F0-134F-9CBF-AEDAB0AA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150" y="6301637"/>
            <a:ext cx="759788" cy="1294093"/>
          </a:xfrm>
          <a:custGeom>
            <a:avLst/>
            <a:gdLst>
              <a:gd name="T0" fmla="*/ 681 w 682"/>
              <a:gd name="T1" fmla="*/ 1163 h 1164"/>
              <a:gd name="T2" fmla="*/ 681 w 682"/>
              <a:gd name="T3" fmla="*/ 1163 h 1164"/>
              <a:gd name="T4" fmla="*/ 681 w 682"/>
              <a:gd name="T5" fmla="*/ 0 h 1164"/>
              <a:gd name="T6" fmla="*/ 0 w 682"/>
              <a:gd name="T7" fmla="*/ 221 h 1164"/>
              <a:gd name="T8" fmla="*/ 681 w 682"/>
              <a:gd name="T9" fmla="*/ 1163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2" h="1164">
                <a:moveTo>
                  <a:pt x="681" y="1163"/>
                </a:moveTo>
                <a:lnTo>
                  <a:pt x="681" y="1163"/>
                </a:lnTo>
                <a:cubicBezTo>
                  <a:pt x="681" y="0"/>
                  <a:pt x="681" y="0"/>
                  <a:pt x="681" y="0"/>
                </a:cubicBezTo>
                <a:cubicBezTo>
                  <a:pt x="426" y="0"/>
                  <a:pt x="189" y="82"/>
                  <a:pt x="0" y="221"/>
                </a:cubicBezTo>
                <a:lnTo>
                  <a:pt x="681" y="116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5">
            <a:extLst>
              <a:ext uri="{FF2B5EF4-FFF2-40B4-BE49-F238E27FC236}">
                <a16:creationId xmlns:a16="http://schemas.microsoft.com/office/drawing/2014/main" id="{D8D266CE-580D-4D48-BA6B-4FB082DA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6301637"/>
            <a:ext cx="764692" cy="1294093"/>
          </a:xfrm>
          <a:custGeom>
            <a:avLst/>
            <a:gdLst>
              <a:gd name="T0" fmla="*/ 688 w 689"/>
              <a:gd name="T1" fmla="*/ 221 h 1164"/>
              <a:gd name="T2" fmla="*/ 688 w 689"/>
              <a:gd name="T3" fmla="*/ 221 h 1164"/>
              <a:gd name="T4" fmla="*/ 0 w 689"/>
              <a:gd name="T5" fmla="*/ 0 h 1164"/>
              <a:gd name="T6" fmla="*/ 0 w 689"/>
              <a:gd name="T7" fmla="*/ 1163 h 1164"/>
              <a:gd name="T8" fmla="*/ 688 w 689"/>
              <a:gd name="T9" fmla="*/ 221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1164">
                <a:moveTo>
                  <a:pt x="688" y="221"/>
                </a:moveTo>
                <a:lnTo>
                  <a:pt x="688" y="221"/>
                </a:lnTo>
                <a:cubicBezTo>
                  <a:pt x="492" y="82"/>
                  <a:pt x="254" y="0"/>
                  <a:pt x="0" y="0"/>
                </a:cubicBezTo>
                <a:cubicBezTo>
                  <a:pt x="0" y="1163"/>
                  <a:pt x="0" y="1163"/>
                  <a:pt x="0" y="1163"/>
                </a:cubicBezTo>
                <a:lnTo>
                  <a:pt x="688" y="22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6">
            <a:extLst>
              <a:ext uri="{FF2B5EF4-FFF2-40B4-BE49-F238E27FC236}">
                <a16:creationId xmlns:a16="http://schemas.microsoft.com/office/drawing/2014/main" id="{4D2F4F20-986B-B948-BA2B-AB76BD2A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7590830"/>
            <a:ext cx="1230368" cy="1049000"/>
          </a:xfrm>
          <a:custGeom>
            <a:avLst/>
            <a:gdLst>
              <a:gd name="T0" fmla="*/ 688 w 1108"/>
              <a:gd name="T1" fmla="*/ 943 h 944"/>
              <a:gd name="T2" fmla="*/ 688 w 1108"/>
              <a:gd name="T3" fmla="*/ 943 h 944"/>
              <a:gd name="T4" fmla="*/ 1107 w 1108"/>
              <a:gd name="T5" fmla="*/ 361 h 944"/>
              <a:gd name="T6" fmla="*/ 0 w 1108"/>
              <a:gd name="T7" fmla="*/ 0 h 944"/>
              <a:gd name="T8" fmla="*/ 688 w 1108"/>
              <a:gd name="T9" fmla="*/ 943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4">
                <a:moveTo>
                  <a:pt x="688" y="943"/>
                </a:moveTo>
                <a:lnTo>
                  <a:pt x="688" y="943"/>
                </a:lnTo>
                <a:cubicBezTo>
                  <a:pt x="885" y="795"/>
                  <a:pt x="1033" y="599"/>
                  <a:pt x="1107" y="361"/>
                </a:cubicBezTo>
                <a:cubicBezTo>
                  <a:pt x="0" y="0"/>
                  <a:pt x="0" y="0"/>
                  <a:pt x="0" y="0"/>
                </a:cubicBezTo>
                <a:lnTo>
                  <a:pt x="688" y="943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7">
            <a:extLst>
              <a:ext uri="{FF2B5EF4-FFF2-40B4-BE49-F238E27FC236}">
                <a16:creationId xmlns:a16="http://schemas.microsoft.com/office/drawing/2014/main" id="{EC337B59-BC71-5343-881D-0A9683AFD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6546731"/>
            <a:ext cx="1230368" cy="1049000"/>
          </a:xfrm>
          <a:custGeom>
            <a:avLst/>
            <a:gdLst>
              <a:gd name="T0" fmla="*/ 1107 w 1108"/>
              <a:gd name="T1" fmla="*/ 581 h 943"/>
              <a:gd name="T2" fmla="*/ 1107 w 1108"/>
              <a:gd name="T3" fmla="*/ 581 h 943"/>
              <a:gd name="T4" fmla="*/ 688 w 1108"/>
              <a:gd name="T5" fmla="*/ 0 h 943"/>
              <a:gd name="T6" fmla="*/ 0 w 1108"/>
              <a:gd name="T7" fmla="*/ 942 h 943"/>
              <a:gd name="T8" fmla="*/ 1107 w 1108"/>
              <a:gd name="T9" fmla="*/ 58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3">
                <a:moveTo>
                  <a:pt x="1107" y="581"/>
                </a:moveTo>
                <a:lnTo>
                  <a:pt x="1107" y="581"/>
                </a:lnTo>
                <a:cubicBezTo>
                  <a:pt x="1033" y="343"/>
                  <a:pt x="885" y="148"/>
                  <a:pt x="688" y="0"/>
                </a:cubicBezTo>
                <a:cubicBezTo>
                  <a:pt x="0" y="942"/>
                  <a:pt x="0" y="942"/>
                  <a:pt x="0" y="942"/>
                </a:cubicBezTo>
                <a:lnTo>
                  <a:pt x="1107" y="58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8">
            <a:extLst>
              <a:ext uri="{FF2B5EF4-FFF2-40B4-BE49-F238E27FC236}">
                <a16:creationId xmlns:a16="http://schemas.microsoft.com/office/drawing/2014/main" id="{9B1F13D4-417A-E34B-9DF5-10521C968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7193777"/>
            <a:ext cx="1294093" cy="803907"/>
          </a:xfrm>
          <a:custGeom>
            <a:avLst/>
            <a:gdLst>
              <a:gd name="T0" fmla="*/ 1107 w 1165"/>
              <a:gd name="T1" fmla="*/ 722 h 723"/>
              <a:gd name="T2" fmla="*/ 1107 w 1165"/>
              <a:gd name="T3" fmla="*/ 722 h 723"/>
              <a:gd name="T4" fmla="*/ 1164 w 1165"/>
              <a:gd name="T5" fmla="*/ 361 h 723"/>
              <a:gd name="T6" fmla="*/ 1107 w 1165"/>
              <a:gd name="T7" fmla="*/ 0 h 723"/>
              <a:gd name="T8" fmla="*/ 0 w 1165"/>
              <a:gd name="T9" fmla="*/ 361 h 723"/>
              <a:gd name="T10" fmla="*/ 1107 w 1165"/>
              <a:gd name="T11" fmla="*/ 72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723">
                <a:moveTo>
                  <a:pt x="1107" y="722"/>
                </a:moveTo>
                <a:lnTo>
                  <a:pt x="1107" y="722"/>
                </a:lnTo>
                <a:cubicBezTo>
                  <a:pt x="1148" y="607"/>
                  <a:pt x="1164" y="484"/>
                  <a:pt x="1164" y="361"/>
                </a:cubicBezTo>
                <a:cubicBezTo>
                  <a:pt x="1164" y="238"/>
                  <a:pt x="1148" y="115"/>
                  <a:pt x="1107" y="0"/>
                </a:cubicBezTo>
                <a:cubicBezTo>
                  <a:pt x="0" y="361"/>
                  <a:pt x="0" y="361"/>
                  <a:pt x="0" y="361"/>
                </a:cubicBezTo>
                <a:lnTo>
                  <a:pt x="1107" y="72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1">
            <a:extLst>
              <a:ext uri="{FF2B5EF4-FFF2-40B4-BE49-F238E27FC236}">
                <a16:creationId xmlns:a16="http://schemas.microsoft.com/office/drawing/2014/main" id="{DE93DB9D-54CB-2942-AF52-95E6BA7C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1001" y="6443793"/>
            <a:ext cx="2308779" cy="2298975"/>
          </a:xfrm>
          <a:custGeom>
            <a:avLst/>
            <a:gdLst>
              <a:gd name="T0" fmla="*/ 2075 w 2076"/>
              <a:gd name="T1" fmla="*/ 1032 h 2066"/>
              <a:gd name="T2" fmla="*/ 2075 w 2076"/>
              <a:gd name="T3" fmla="*/ 1032 h 2066"/>
              <a:gd name="T4" fmla="*/ 1034 w 2076"/>
              <a:gd name="T5" fmla="*/ 2065 h 2066"/>
              <a:gd name="T6" fmla="*/ 0 w 2076"/>
              <a:gd name="T7" fmla="*/ 1032 h 2066"/>
              <a:gd name="T8" fmla="*/ 1034 w 2076"/>
              <a:gd name="T9" fmla="*/ 0 h 2066"/>
              <a:gd name="T10" fmla="*/ 2075 w 2076"/>
              <a:gd name="T11" fmla="*/ 1032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6" h="2066">
                <a:moveTo>
                  <a:pt x="2075" y="1032"/>
                </a:moveTo>
                <a:lnTo>
                  <a:pt x="2075" y="1032"/>
                </a:lnTo>
                <a:cubicBezTo>
                  <a:pt x="2075" y="1606"/>
                  <a:pt x="1607" y="2065"/>
                  <a:pt x="1034" y="2065"/>
                </a:cubicBezTo>
                <a:cubicBezTo>
                  <a:pt x="468" y="2065"/>
                  <a:pt x="0" y="1606"/>
                  <a:pt x="0" y="1032"/>
                </a:cubicBezTo>
                <a:cubicBezTo>
                  <a:pt x="0" y="458"/>
                  <a:pt x="468" y="0"/>
                  <a:pt x="1034" y="0"/>
                </a:cubicBezTo>
                <a:cubicBezTo>
                  <a:pt x="1607" y="0"/>
                  <a:pt x="2075" y="458"/>
                  <a:pt x="2075" y="10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2">
            <a:extLst>
              <a:ext uri="{FF2B5EF4-FFF2-40B4-BE49-F238E27FC236}">
                <a16:creationId xmlns:a16="http://schemas.microsoft.com/office/drawing/2014/main" id="{C8D26D32-B8A2-A64B-AA77-5DA43494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150" y="2929151"/>
            <a:ext cx="759788" cy="1294093"/>
          </a:xfrm>
          <a:custGeom>
            <a:avLst/>
            <a:gdLst>
              <a:gd name="T0" fmla="*/ 0 w 682"/>
              <a:gd name="T1" fmla="*/ 943 h 1165"/>
              <a:gd name="T2" fmla="*/ 0 w 682"/>
              <a:gd name="T3" fmla="*/ 943 h 1165"/>
              <a:gd name="T4" fmla="*/ 681 w 682"/>
              <a:gd name="T5" fmla="*/ 1164 h 1165"/>
              <a:gd name="T6" fmla="*/ 681 w 682"/>
              <a:gd name="T7" fmla="*/ 0 h 1165"/>
              <a:gd name="T8" fmla="*/ 0 w 682"/>
              <a:gd name="T9" fmla="*/ 943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2" h="1165">
                <a:moveTo>
                  <a:pt x="0" y="943"/>
                </a:moveTo>
                <a:lnTo>
                  <a:pt x="0" y="943"/>
                </a:lnTo>
                <a:cubicBezTo>
                  <a:pt x="189" y="1082"/>
                  <a:pt x="426" y="1164"/>
                  <a:pt x="681" y="1164"/>
                </a:cubicBezTo>
                <a:cubicBezTo>
                  <a:pt x="681" y="0"/>
                  <a:pt x="681" y="0"/>
                  <a:pt x="681" y="0"/>
                </a:cubicBezTo>
                <a:lnTo>
                  <a:pt x="0" y="9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3">
            <a:extLst>
              <a:ext uri="{FF2B5EF4-FFF2-40B4-BE49-F238E27FC236}">
                <a16:creationId xmlns:a16="http://schemas.microsoft.com/office/drawing/2014/main" id="{32A738C0-7E49-DA49-B172-7B9CB951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2929151"/>
            <a:ext cx="764692" cy="1294093"/>
          </a:xfrm>
          <a:custGeom>
            <a:avLst/>
            <a:gdLst>
              <a:gd name="T0" fmla="*/ 0 w 689"/>
              <a:gd name="T1" fmla="*/ 1164 h 1165"/>
              <a:gd name="T2" fmla="*/ 0 w 689"/>
              <a:gd name="T3" fmla="*/ 1164 h 1165"/>
              <a:gd name="T4" fmla="*/ 688 w 689"/>
              <a:gd name="T5" fmla="*/ 943 h 1165"/>
              <a:gd name="T6" fmla="*/ 0 w 689"/>
              <a:gd name="T7" fmla="*/ 0 h 1165"/>
              <a:gd name="T8" fmla="*/ 0 w 689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1165">
                <a:moveTo>
                  <a:pt x="0" y="1164"/>
                </a:moveTo>
                <a:lnTo>
                  <a:pt x="0" y="1164"/>
                </a:lnTo>
                <a:cubicBezTo>
                  <a:pt x="254" y="1164"/>
                  <a:pt x="492" y="1082"/>
                  <a:pt x="688" y="943"/>
                </a:cubicBezTo>
                <a:cubicBezTo>
                  <a:pt x="0" y="0"/>
                  <a:pt x="0" y="0"/>
                  <a:pt x="0" y="0"/>
                </a:cubicBezTo>
                <a:lnTo>
                  <a:pt x="0" y="11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54">
            <a:extLst>
              <a:ext uri="{FF2B5EF4-FFF2-40B4-BE49-F238E27FC236}">
                <a16:creationId xmlns:a16="http://schemas.microsoft.com/office/drawing/2014/main" id="{5022D6F0-2158-F647-B0A7-EB5EE91E2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668" y="2929151"/>
            <a:ext cx="1230371" cy="1049000"/>
          </a:xfrm>
          <a:custGeom>
            <a:avLst/>
            <a:gdLst>
              <a:gd name="T0" fmla="*/ 0 w 1108"/>
              <a:gd name="T1" fmla="*/ 360 h 944"/>
              <a:gd name="T2" fmla="*/ 0 w 1108"/>
              <a:gd name="T3" fmla="*/ 360 h 944"/>
              <a:gd name="T4" fmla="*/ 426 w 1108"/>
              <a:gd name="T5" fmla="*/ 943 h 944"/>
              <a:gd name="T6" fmla="*/ 1107 w 1108"/>
              <a:gd name="T7" fmla="*/ 0 h 944"/>
              <a:gd name="T8" fmla="*/ 0 w 1108"/>
              <a:gd name="T9" fmla="*/ 360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4">
                <a:moveTo>
                  <a:pt x="0" y="360"/>
                </a:moveTo>
                <a:lnTo>
                  <a:pt x="0" y="360"/>
                </a:lnTo>
                <a:cubicBezTo>
                  <a:pt x="82" y="598"/>
                  <a:pt x="229" y="795"/>
                  <a:pt x="426" y="943"/>
                </a:cubicBezTo>
                <a:cubicBezTo>
                  <a:pt x="1107" y="0"/>
                  <a:pt x="1107" y="0"/>
                  <a:pt x="1107" y="0"/>
                </a:cubicBezTo>
                <a:lnTo>
                  <a:pt x="0" y="36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55">
            <a:extLst>
              <a:ext uri="{FF2B5EF4-FFF2-40B4-BE49-F238E27FC236}">
                <a16:creationId xmlns:a16="http://schemas.microsoft.com/office/drawing/2014/main" id="{3F2FEC89-2125-314A-8955-2D395F26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45" y="2527198"/>
            <a:ext cx="1294093" cy="803907"/>
          </a:xfrm>
          <a:custGeom>
            <a:avLst/>
            <a:gdLst>
              <a:gd name="T0" fmla="*/ 58 w 1166"/>
              <a:gd name="T1" fmla="*/ 0 h 722"/>
              <a:gd name="T2" fmla="*/ 58 w 1166"/>
              <a:gd name="T3" fmla="*/ 0 h 722"/>
              <a:gd name="T4" fmla="*/ 0 w 1166"/>
              <a:gd name="T5" fmla="*/ 361 h 722"/>
              <a:gd name="T6" fmla="*/ 58 w 1166"/>
              <a:gd name="T7" fmla="*/ 721 h 722"/>
              <a:gd name="T8" fmla="*/ 1165 w 1166"/>
              <a:gd name="T9" fmla="*/ 361 h 722"/>
              <a:gd name="T10" fmla="*/ 58 w 1166"/>
              <a:gd name="T11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6" h="722">
                <a:moveTo>
                  <a:pt x="58" y="0"/>
                </a:moveTo>
                <a:lnTo>
                  <a:pt x="58" y="0"/>
                </a:lnTo>
                <a:cubicBezTo>
                  <a:pt x="25" y="115"/>
                  <a:pt x="0" y="238"/>
                  <a:pt x="0" y="361"/>
                </a:cubicBezTo>
                <a:cubicBezTo>
                  <a:pt x="0" y="484"/>
                  <a:pt x="25" y="607"/>
                  <a:pt x="58" y="721"/>
                </a:cubicBezTo>
                <a:cubicBezTo>
                  <a:pt x="1165" y="361"/>
                  <a:pt x="1165" y="361"/>
                  <a:pt x="1165" y="361"/>
                </a:cubicBezTo>
                <a:lnTo>
                  <a:pt x="58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56">
            <a:extLst>
              <a:ext uri="{FF2B5EF4-FFF2-40B4-BE49-F238E27FC236}">
                <a16:creationId xmlns:a16="http://schemas.microsoft.com/office/drawing/2014/main" id="{04F44BB6-6B5A-814C-971E-6489EAA9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668" y="1880151"/>
            <a:ext cx="1230371" cy="1049000"/>
          </a:xfrm>
          <a:custGeom>
            <a:avLst/>
            <a:gdLst>
              <a:gd name="T0" fmla="*/ 426 w 1108"/>
              <a:gd name="T1" fmla="*/ 0 h 944"/>
              <a:gd name="T2" fmla="*/ 426 w 1108"/>
              <a:gd name="T3" fmla="*/ 0 h 944"/>
              <a:gd name="T4" fmla="*/ 0 w 1108"/>
              <a:gd name="T5" fmla="*/ 582 h 944"/>
              <a:gd name="T6" fmla="*/ 1107 w 1108"/>
              <a:gd name="T7" fmla="*/ 943 h 944"/>
              <a:gd name="T8" fmla="*/ 426 w 1108"/>
              <a:gd name="T9" fmla="*/ 0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4">
                <a:moveTo>
                  <a:pt x="426" y="0"/>
                </a:moveTo>
                <a:lnTo>
                  <a:pt x="426" y="0"/>
                </a:lnTo>
                <a:cubicBezTo>
                  <a:pt x="229" y="139"/>
                  <a:pt x="82" y="344"/>
                  <a:pt x="0" y="582"/>
                </a:cubicBezTo>
                <a:cubicBezTo>
                  <a:pt x="1107" y="943"/>
                  <a:pt x="1107" y="943"/>
                  <a:pt x="1107" y="943"/>
                </a:cubicBezTo>
                <a:lnTo>
                  <a:pt x="426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57">
            <a:extLst>
              <a:ext uri="{FF2B5EF4-FFF2-40B4-BE49-F238E27FC236}">
                <a16:creationId xmlns:a16="http://schemas.microsoft.com/office/drawing/2014/main" id="{FCB22A4E-1040-1546-9DA3-9F239185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150" y="1635057"/>
            <a:ext cx="759788" cy="1294093"/>
          </a:xfrm>
          <a:custGeom>
            <a:avLst/>
            <a:gdLst>
              <a:gd name="T0" fmla="*/ 681 w 682"/>
              <a:gd name="T1" fmla="*/ 1165 h 1166"/>
              <a:gd name="T2" fmla="*/ 681 w 682"/>
              <a:gd name="T3" fmla="*/ 1165 h 1166"/>
              <a:gd name="T4" fmla="*/ 681 w 682"/>
              <a:gd name="T5" fmla="*/ 0 h 1166"/>
              <a:gd name="T6" fmla="*/ 0 w 682"/>
              <a:gd name="T7" fmla="*/ 222 h 1166"/>
              <a:gd name="T8" fmla="*/ 681 w 682"/>
              <a:gd name="T9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2" h="1166">
                <a:moveTo>
                  <a:pt x="681" y="1165"/>
                </a:moveTo>
                <a:lnTo>
                  <a:pt x="681" y="1165"/>
                </a:lnTo>
                <a:cubicBezTo>
                  <a:pt x="681" y="0"/>
                  <a:pt x="681" y="0"/>
                  <a:pt x="681" y="0"/>
                </a:cubicBezTo>
                <a:cubicBezTo>
                  <a:pt x="426" y="0"/>
                  <a:pt x="189" y="82"/>
                  <a:pt x="0" y="222"/>
                </a:cubicBezTo>
                <a:lnTo>
                  <a:pt x="681" y="116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58">
            <a:extLst>
              <a:ext uri="{FF2B5EF4-FFF2-40B4-BE49-F238E27FC236}">
                <a16:creationId xmlns:a16="http://schemas.microsoft.com/office/drawing/2014/main" id="{274DC9B0-02EC-164E-ADF8-378361C3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1635057"/>
            <a:ext cx="764692" cy="1294093"/>
          </a:xfrm>
          <a:custGeom>
            <a:avLst/>
            <a:gdLst>
              <a:gd name="T0" fmla="*/ 688 w 689"/>
              <a:gd name="T1" fmla="*/ 222 h 1166"/>
              <a:gd name="T2" fmla="*/ 688 w 689"/>
              <a:gd name="T3" fmla="*/ 222 h 1166"/>
              <a:gd name="T4" fmla="*/ 0 w 689"/>
              <a:gd name="T5" fmla="*/ 0 h 1166"/>
              <a:gd name="T6" fmla="*/ 0 w 689"/>
              <a:gd name="T7" fmla="*/ 1165 h 1166"/>
              <a:gd name="T8" fmla="*/ 688 w 689"/>
              <a:gd name="T9" fmla="*/ 222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1166">
                <a:moveTo>
                  <a:pt x="688" y="222"/>
                </a:moveTo>
                <a:lnTo>
                  <a:pt x="688" y="222"/>
                </a:lnTo>
                <a:cubicBezTo>
                  <a:pt x="492" y="82"/>
                  <a:pt x="254" y="0"/>
                  <a:pt x="0" y="0"/>
                </a:cubicBezTo>
                <a:cubicBezTo>
                  <a:pt x="0" y="1165"/>
                  <a:pt x="0" y="1165"/>
                  <a:pt x="0" y="1165"/>
                </a:cubicBezTo>
                <a:lnTo>
                  <a:pt x="688" y="2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59">
            <a:extLst>
              <a:ext uri="{FF2B5EF4-FFF2-40B4-BE49-F238E27FC236}">
                <a16:creationId xmlns:a16="http://schemas.microsoft.com/office/drawing/2014/main" id="{83D0E201-9D58-404D-993A-0F8242A44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2929151"/>
            <a:ext cx="1230368" cy="1049000"/>
          </a:xfrm>
          <a:custGeom>
            <a:avLst/>
            <a:gdLst>
              <a:gd name="T0" fmla="*/ 688 w 1108"/>
              <a:gd name="T1" fmla="*/ 943 h 944"/>
              <a:gd name="T2" fmla="*/ 688 w 1108"/>
              <a:gd name="T3" fmla="*/ 943 h 944"/>
              <a:gd name="T4" fmla="*/ 1107 w 1108"/>
              <a:gd name="T5" fmla="*/ 360 h 944"/>
              <a:gd name="T6" fmla="*/ 0 w 1108"/>
              <a:gd name="T7" fmla="*/ 0 h 944"/>
              <a:gd name="T8" fmla="*/ 688 w 1108"/>
              <a:gd name="T9" fmla="*/ 943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4">
                <a:moveTo>
                  <a:pt x="688" y="943"/>
                </a:moveTo>
                <a:lnTo>
                  <a:pt x="688" y="943"/>
                </a:lnTo>
                <a:cubicBezTo>
                  <a:pt x="885" y="795"/>
                  <a:pt x="1033" y="598"/>
                  <a:pt x="1107" y="360"/>
                </a:cubicBezTo>
                <a:cubicBezTo>
                  <a:pt x="0" y="0"/>
                  <a:pt x="0" y="0"/>
                  <a:pt x="0" y="0"/>
                </a:cubicBezTo>
                <a:lnTo>
                  <a:pt x="688" y="9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0">
            <a:extLst>
              <a:ext uri="{FF2B5EF4-FFF2-40B4-BE49-F238E27FC236}">
                <a16:creationId xmlns:a16="http://schemas.microsoft.com/office/drawing/2014/main" id="{F7E77B80-F2FA-C84C-9F4C-12B76EEA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1880151"/>
            <a:ext cx="1230368" cy="1049000"/>
          </a:xfrm>
          <a:custGeom>
            <a:avLst/>
            <a:gdLst>
              <a:gd name="T0" fmla="*/ 1107 w 1108"/>
              <a:gd name="T1" fmla="*/ 582 h 944"/>
              <a:gd name="T2" fmla="*/ 1107 w 1108"/>
              <a:gd name="T3" fmla="*/ 582 h 944"/>
              <a:gd name="T4" fmla="*/ 688 w 1108"/>
              <a:gd name="T5" fmla="*/ 0 h 944"/>
              <a:gd name="T6" fmla="*/ 0 w 1108"/>
              <a:gd name="T7" fmla="*/ 943 h 944"/>
              <a:gd name="T8" fmla="*/ 1107 w 1108"/>
              <a:gd name="T9" fmla="*/ 58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4">
                <a:moveTo>
                  <a:pt x="1107" y="582"/>
                </a:moveTo>
                <a:lnTo>
                  <a:pt x="1107" y="582"/>
                </a:lnTo>
                <a:cubicBezTo>
                  <a:pt x="1033" y="344"/>
                  <a:pt x="885" y="139"/>
                  <a:pt x="688" y="0"/>
                </a:cubicBezTo>
                <a:cubicBezTo>
                  <a:pt x="0" y="943"/>
                  <a:pt x="0" y="943"/>
                  <a:pt x="0" y="943"/>
                </a:cubicBezTo>
                <a:lnTo>
                  <a:pt x="1107" y="5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1">
            <a:extLst>
              <a:ext uri="{FF2B5EF4-FFF2-40B4-BE49-F238E27FC236}">
                <a16:creationId xmlns:a16="http://schemas.microsoft.com/office/drawing/2014/main" id="{2CABD434-AF99-0141-B030-FA8C1506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2527198"/>
            <a:ext cx="1294093" cy="803907"/>
          </a:xfrm>
          <a:custGeom>
            <a:avLst/>
            <a:gdLst>
              <a:gd name="T0" fmla="*/ 1107 w 1165"/>
              <a:gd name="T1" fmla="*/ 721 h 722"/>
              <a:gd name="T2" fmla="*/ 1107 w 1165"/>
              <a:gd name="T3" fmla="*/ 721 h 722"/>
              <a:gd name="T4" fmla="*/ 1164 w 1165"/>
              <a:gd name="T5" fmla="*/ 361 h 722"/>
              <a:gd name="T6" fmla="*/ 1107 w 1165"/>
              <a:gd name="T7" fmla="*/ 0 h 722"/>
              <a:gd name="T8" fmla="*/ 0 w 1165"/>
              <a:gd name="T9" fmla="*/ 361 h 722"/>
              <a:gd name="T10" fmla="*/ 1107 w 1165"/>
              <a:gd name="T11" fmla="*/ 721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722">
                <a:moveTo>
                  <a:pt x="1107" y="721"/>
                </a:moveTo>
                <a:lnTo>
                  <a:pt x="1107" y="721"/>
                </a:lnTo>
                <a:cubicBezTo>
                  <a:pt x="1148" y="607"/>
                  <a:pt x="1164" y="484"/>
                  <a:pt x="1164" y="361"/>
                </a:cubicBezTo>
                <a:cubicBezTo>
                  <a:pt x="1164" y="238"/>
                  <a:pt x="1148" y="115"/>
                  <a:pt x="1107" y="0"/>
                </a:cubicBezTo>
                <a:cubicBezTo>
                  <a:pt x="0" y="361"/>
                  <a:pt x="0" y="361"/>
                  <a:pt x="0" y="361"/>
                </a:cubicBezTo>
                <a:lnTo>
                  <a:pt x="1107" y="7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4">
            <a:extLst>
              <a:ext uri="{FF2B5EF4-FFF2-40B4-BE49-F238E27FC236}">
                <a16:creationId xmlns:a16="http://schemas.microsoft.com/office/drawing/2014/main" id="{B2198B2E-86A4-164D-99A8-A5A169900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1001" y="1777213"/>
            <a:ext cx="2308779" cy="2298975"/>
          </a:xfrm>
          <a:custGeom>
            <a:avLst/>
            <a:gdLst>
              <a:gd name="T0" fmla="*/ 2075 w 2076"/>
              <a:gd name="T1" fmla="*/ 1033 h 2067"/>
              <a:gd name="T2" fmla="*/ 2075 w 2076"/>
              <a:gd name="T3" fmla="*/ 1033 h 2067"/>
              <a:gd name="T4" fmla="*/ 1034 w 2076"/>
              <a:gd name="T5" fmla="*/ 2066 h 2067"/>
              <a:gd name="T6" fmla="*/ 0 w 2076"/>
              <a:gd name="T7" fmla="*/ 1033 h 2067"/>
              <a:gd name="T8" fmla="*/ 1034 w 2076"/>
              <a:gd name="T9" fmla="*/ 0 h 2067"/>
              <a:gd name="T10" fmla="*/ 2075 w 2076"/>
              <a:gd name="T11" fmla="*/ 1033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6" h="2067">
                <a:moveTo>
                  <a:pt x="2075" y="1033"/>
                </a:moveTo>
                <a:lnTo>
                  <a:pt x="2075" y="1033"/>
                </a:lnTo>
                <a:cubicBezTo>
                  <a:pt x="2075" y="1607"/>
                  <a:pt x="1607" y="2066"/>
                  <a:pt x="1034" y="2066"/>
                </a:cubicBezTo>
                <a:cubicBezTo>
                  <a:pt x="468" y="2066"/>
                  <a:pt x="0" y="1607"/>
                  <a:pt x="0" y="1033"/>
                </a:cubicBezTo>
                <a:cubicBezTo>
                  <a:pt x="0" y="459"/>
                  <a:pt x="468" y="0"/>
                  <a:pt x="1034" y="0"/>
                </a:cubicBezTo>
                <a:cubicBezTo>
                  <a:pt x="1607" y="0"/>
                  <a:pt x="2075" y="459"/>
                  <a:pt x="2075" y="10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5">
            <a:extLst>
              <a:ext uri="{FF2B5EF4-FFF2-40B4-BE49-F238E27FC236}">
                <a16:creationId xmlns:a16="http://schemas.microsoft.com/office/drawing/2014/main" id="{1CD5486B-369D-7248-BAEB-DE72E9AB0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150" y="10973120"/>
            <a:ext cx="759788" cy="1294093"/>
          </a:xfrm>
          <a:custGeom>
            <a:avLst/>
            <a:gdLst>
              <a:gd name="T0" fmla="*/ 0 w 682"/>
              <a:gd name="T1" fmla="*/ 935 h 1166"/>
              <a:gd name="T2" fmla="*/ 0 w 682"/>
              <a:gd name="T3" fmla="*/ 935 h 1166"/>
              <a:gd name="T4" fmla="*/ 681 w 682"/>
              <a:gd name="T5" fmla="*/ 1165 h 1166"/>
              <a:gd name="T6" fmla="*/ 681 w 682"/>
              <a:gd name="T7" fmla="*/ 0 h 1166"/>
              <a:gd name="T8" fmla="*/ 0 w 682"/>
              <a:gd name="T9" fmla="*/ 93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2" h="1166">
                <a:moveTo>
                  <a:pt x="0" y="935"/>
                </a:moveTo>
                <a:lnTo>
                  <a:pt x="0" y="935"/>
                </a:lnTo>
                <a:cubicBezTo>
                  <a:pt x="189" y="1074"/>
                  <a:pt x="426" y="1165"/>
                  <a:pt x="681" y="1165"/>
                </a:cubicBezTo>
                <a:cubicBezTo>
                  <a:pt x="681" y="0"/>
                  <a:pt x="681" y="0"/>
                  <a:pt x="681" y="0"/>
                </a:cubicBezTo>
                <a:lnTo>
                  <a:pt x="0" y="93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6">
            <a:extLst>
              <a:ext uri="{FF2B5EF4-FFF2-40B4-BE49-F238E27FC236}">
                <a16:creationId xmlns:a16="http://schemas.microsoft.com/office/drawing/2014/main" id="{0C54FB41-C5FF-F34A-BEEF-E565FF563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10973120"/>
            <a:ext cx="764692" cy="1294093"/>
          </a:xfrm>
          <a:custGeom>
            <a:avLst/>
            <a:gdLst>
              <a:gd name="T0" fmla="*/ 0 w 689"/>
              <a:gd name="T1" fmla="*/ 1165 h 1166"/>
              <a:gd name="T2" fmla="*/ 0 w 689"/>
              <a:gd name="T3" fmla="*/ 1165 h 1166"/>
              <a:gd name="T4" fmla="*/ 688 w 689"/>
              <a:gd name="T5" fmla="*/ 935 h 1166"/>
              <a:gd name="T6" fmla="*/ 0 w 689"/>
              <a:gd name="T7" fmla="*/ 0 h 1166"/>
              <a:gd name="T8" fmla="*/ 0 w 689"/>
              <a:gd name="T9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1166">
                <a:moveTo>
                  <a:pt x="0" y="1165"/>
                </a:moveTo>
                <a:lnTo>
                  <a:pt x="0" y="1165"/>
                </a:lnTo>
                <a:cubicBezTo>
                  <a:pt x="254" y="1165"/>
                  <a:pt x="492" y="1074"/>
                  <a:pt x="688" y="935"/>
                </a:cubicBezTo>
                <a:cubicBezTo>
                  <a:pt x="0" y="0"/>
                  <a:pt x="0" y="0"/>
                  <a:pt x="0" y="0"/>
                </a:cubicBezTo>
                <a:lnTo>
                  <a:pt x="0" y="116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7">
            <a:extLst>
              <a:ext uri="{FF2B5EF4-FFF2-40B4-BE49-F238E27FC236}">
                <a16:creationId xmlns:a16="http://schemas.microsoft.com/office/drawing/2014/main" id="{D3A730D1-4A23-114C-A1A0-7171BAB30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668" y="10973120"/>
            <a:ext cx="1230371" cy="1039196"/>
          </a:xfrm>
          <a:custGeom>
            <a:avLst/>
            <a:gdLst>
              <a:gd name="T0" fmla="*/ 0 w 1108"/>
              <a:gd name="T1" fmla="*/ 353 h 936"/>
              <a:gd name="T2" fmla="*/ 0 w 1108"/>
              <a:gd name="T3" fmla="*/ 353 h 936"/>
              <a:gd name="T4" fmla="*/ 426 w 1108"/>
              <a:gd name="T5" fmla="*/ 935 h 936"/>
              <a:gd name="T6" fmla="*/ 1107 w 1108"/>
              <a:gd name="T7" fmla="*/ 0 h 936"/>
              <a:gd name="T8" fmla="*/ 0 w 1108"/>
              <a:gd name="T9" fmla="*/ 353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36">
                <a:moveTo>
                  <a:pt x="0" y="353"/>
                </a:moveTo>
                <a:lnTo>
                  <a:pt x="0" y="353"/>
                </a:lnTo>
                <a:cubicBezTo>
                  <a:pt x="82" y="591"/>
                  <a:pt x="229" y="796"/>
                  <a:pt x="426" y="935"/>
                </a:cubicBezTo>
                <a:cubicBezTo>
                  <a:pt x="1107" y="0"/>
                  <a:pt x="1107" y="0"/>
                  <a:pt x="1107" y="0"/>
                </a:cubicBezTo>
                <a:lnTo>
                  <a:pt x="0" y="35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8">
            <a:extLst>
              <a:ext uri="{FF2B5EF4-FFF2-40B4-BE49-F238E27FC236}">
                <a16:creationId xmlns:a16="http://schemas.microsoft.com/office/drawing/2014/main" id="{D801FB37-763D-5445-90A3-EC2CE27F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45" y="10571167"/>
            <a:ext cx="1294093" cy="794103"/>
          </a:xfrm>
          <a:custGeom>
            <a:avLst/>
            <a:gdLst>
              <a:gd name="T0" fmla="*/ 58 w 1166"/>
              <a:gd name="T1" fmla="*/ 0 h 715"/>
              <a:gd name="T2" fmla="*/ 58 w 1166"/>
              <a:gd name="T3" fmla="*/ 0 h 715"/>
              <a:gd name="T4" fmla="*/ 0 w 1166"/>
              <a:gd name="T5" fmla="*/ 361 h 715"/>
              <a:gd name="T6" fmla="*/ 58 w 1166"/>
              <a:gd name="T7" fmla="*/ 714 h 715"/>
              <a:gd name="T8" fmla="*/ 1165 w 1166"/>
              <a:gd name="T9" fmla="*/ 361 h 715"/>
              <a:gd name="T10" fmla="*/ 58 w 1166"/>
              <a:gd name="T11" fmla="*/ 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6" h="715">
                <a:moveTo>
                  <a:pt x="58" y="0"/>
                </a:moveTo>
                <a:lnTo>
                  <a:pt x="58" y="0"/>
                </a:lnTo>
                <a:cubicBezTo>
                  <a:pt x="25" y="107"/>
                  <a:pt x="0" y="230"/>
                  <a:pt x="0" y="361"/>
                </a:cubicBezTo>
                <a:cubicBezTo>
                  <a:pt x="0" y="484"/>
                  <a:pt x="25" y="607"/>
                  <a:pt x="58" y="714"/>
                </a:cubicBezTo>
                <a:cubicBezTo>
                  <a:pt x="1165" y="361"/>
                  <a:pt x="1165" y="361"/>
                  <a:pt x="1165" y="361"/>
                </a:cubicBezTo>
                <a:lnTo>
                  <a:pt x="58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9">
            <a:extLst>
              <a:ext uri="{FF2B5EF4-FFF2-40B4-BE49-F238E27FC236}">
                <a16:creationId xmlns:a16="http://schemas.microsoft.com/office/drawing/2014/main" id="{FD1D1A9A-E7FC-064F-9674-63482E41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668" y="9924120"/>
            <a:ext cx="1230371" cy="1049000"/>
          </a:xfrm>
          <a:custGeom>
            <a:avLst/>
            <a:gdLst>
              <a:gd name="T0" fmla="*/ 426 w 1108"/>
              <a:gd name="T1" fmla="*/ 0 h 944"/>
              <a:gd name="T2" fmla="*/ 426 w 1108"/>
              <a:gd name="T3" fmla="*/ 0 h 944"/>
              <a:gd name="T4" fmla="*/ 0 w 1108"/>
              <a:gd name="T5" fmla="*/ 582 h 944"/>
              <a:gd name="T6" fmla="*/ 1107 w 1108"/>
              <a:gd name="T7" fmla="*/ 943 h 944"/>
              <a:gd name="T8" fmla="*/ 426 w 1108"/>
              <a:gd name="T9" fmla="*/ 0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4">
                <a:moveTo>
                  <a:pt x="426" y="0"/>
                </a:moveTo>
                <a:lnTo>
                  <a:pt x="426" y="0"/>
                </a:lnTo>
                <a:cubicBezTo>
                  <a:pt x="229" y="140"/>
                  <a:pt x="82" y="345"/>
                  <a:pt x="0" y="582"/>
                </a:cubicBezTo>
                <a:cubicBezTo>
                  <a:pt x="1107" y="943"/>
                  <a:pt x="1107" y="943"/>
                  <a:pt x="1107" y="943"/>
                </a:cubicBezTo>
                <a:lnTo>
                  <a:pt x="426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0">
            <a:extLst>
              <a:ext uri="{FF2B5EF4-FFF2-40B4-BE49-F238E27FC236}">
                <a16:creationId xmlns:a16="http://schemas.microsoft.com/office/drawing/2014/main" id="{961F0D42-3BCD-9441-902C-E628FAAA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150" y="9674123"/>
            <a:ext cx="759788" cy="1303897"/>
          </a:xfrm>
          <a:custGeom>
            <a:avLst/>
            <a:gdLst>
              <a:gd name="T0" fmla="*/ 681 w 682"/>
              <a:gd name="T1" fmla="*/ 1172 h 1173"/>
              <a:gd name="T2" fmla="*/ 681 w 682"/>
              <a:gd name="T3" fmla="*/ 1172 h 1173"/>
              <a:gd name="T4" fmla="*/ 681 w 682"/>
              <a:gd name="T5" fmla="*/ 0 h 1173"/>
              <a:gd name="T6" fmla="*/ 0 w 682"/>
              <a:gd name="T7" fmla="*/ 229 h 1173"/>
              <a:gd name="T8" fmla="*/ 681 w 682"/>
              <a:gd name="T9" fmla="*/ 117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2" h="1173">
                <a:moveTo>
                  <a:pt x="681" y="1172"/>
                </a:moveTo>
                <a:lnTo>
                  <a:pt x="681" y="1172"/>
                </a:lnTo>
                <a:cubicBezTo>
                  <a:pt x="681" y="0"/>
                  <a:pt x="681" y="0"/>
                  <a:pt x="681" y="0"/>
                </a:cubicBezTo>
                <a:cubicBezTo>
                  <a:pt x="426" y="0"/>
                  <a:pt x="189" y="90"/>
                  <a:pt x="0" y="229"/>
                </a:cubicBezTo>
                <a:lnTo>
                  <a:pt x="681" y="117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1">
            <a:extLst>
              <a:ext uri="{FF2B5EF4-FFF2-40B4-BE49-F238E27FC236}">
                <a16:creationId xmlns:a16="http://schemas.microsoft.com/office/drawing/2014/main" id="{7E84E250-0378-784C-A572-E8C7B8F4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9674123"/>
            <a:ext cx="764692" cy="1303897"/>
          </a:xfrm>
          <a:custGeom>
            <a:avLst/>
            <a:gdLst>
              <a:gd name="T0" fmla="*/ 688 w 689"/>
              <a:gd name="T1" fmla="*/ 229 h 1173"/>
              <a:gd name="T2" fmla="*/ 688 w 689"/>
              <a:gd name="T3" fmla="*/ 229 h 1173"/>
              <a:gd name="T4" fmla="*/ 0 w 689"/>
              <a:gd name="T5" fmla="*/ 0 h 1173"/>
              <a:gd name="T6" fmla="*/ 0 w 689"/>
              <a:gd name="T7" fmla="*/ 1172 h 1173"/>
              <a:gd name="T8" fmla="*/ 688 w 689"/>
              <a:gd name="T9" fmla="*/ 229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1173">
                <a:moveTo>
                  <a:pt x="688" y="229"/>
                </a:moveTo>
                <a:lnTo>
                  <a:pt x="688" y="229"/>
                </a:lnTo>
                <a:cubicBezTo>
                  <a:pt x="492" y="90"/>
                  <a:pt x="254" y="0"/>
                  <a:pt x="0" y="0"/>
                </a:cubicBezTo>
                <a:cubicBezTo>
                  <a:pt x="0" y="1172"/>
                  <a:pt x="0" y="1172"/>
                  <a:pt x="0" y="1172"/>
                </a:cubicBezTo>
                <a:lnTo>
                  <a:pt x="688" y="22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2">
            <a:extLst>
              <a:ext uri="{FF2B5EF4-FFF2-40B4-BE49-F238E27FC236}">
                <a16:creationId xmlns:a16="http://schemas.microsoft.com/office/drawing/2014/main" id="{3A4FC170-6E1C-4842-9D05-5F4474DD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10973120"/>
            <a:ext cx="1230368" cy="1039196"/>
          </a:xfrm>
          <a:custGeom>
            <a:avLst/>
            <a:gdLst>
              <a:gd name="T0" fmla="*/ 688 w 1108"/>
              <a:gd name="T1" fmla="*/ 935 h 936"/>
              <a:gd name="T2" fmla="*/ 688 w 1108"/>
              <a:gd name="T3" fmla="*/ 935 h 936"/>
              <a:gd name="T4" fmla="*/ 1107 w 1108"/>
              <a:gd name="T5" fmla="*/ 353 h 936"/>
              <a:gd name="T6" fmla="*/ 0 w 1108"/>
              <a:gd name="T7" fmla="*/ 0 h 936"/>
              <a:gd name="T8" fmla="*/ 688 w 1108"/>
              <a:gd name="T9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36">
                <a:moveTo>
                  <a:pt x="688" y="935"/>
                </a:moveTo>
                <a:lnTo>
                  <a:pt x="688" y="935"/>
                </a:lnTo>
                <a:cubicBezTo>
                  <a:pt x="885" y="796"/>
                  <a:pt x="1033" y="591"/>
                  <a:pt x="1107" y="353"/>
                </a:cubicBezTo>
                <a:cubicBezTo>
                  <a:pt x="0" y="0"/>
                  <a:pt x="0" y="0"/>
                  <a:pt x="0" y="0"/>
                </a:cubicBezTo>
                <a:lnTo>
                  <a:pt x="688" y="93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3">
            <a:extLst>
              <a:ext uri="{FF2B5EF4-FFF2-40B4-BE49-F238E27FC236}">
                <a16:creationId xmlns:a16="http://schemas.microsoft.com/office/drawing/2014/main" id="{12D3BB81-EA23-2945-B523-BF0CAA04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9924120"/>
            <a:ext cx="1230368" cy="1049000"/>
          </a:xfrm>
          <a:custGeom>
            <a:avLst/>
            <a:gdLst>
              <a:gd name="T0" fmla="*/ 1107 w 1108"/>
              <a:gd name="T1" fmla="*/ 582 h 944"/>
              <a:gd name="T2" fmla="*/ 1107 w 1108"/>
              <a:gd name="T3" fmla="*/ 582 h 944"/>
              <a:gd name="T4" fmla="*/ 688 w 1108"/>
              <a:gd name="T5" fmla="*/ 0 h 944"/>
              <a:gd name="T6" fmla="*/ 0 w 1108"/>
              <a:gd name="T7" fmla="*/ 943 h 944"/>
              <a:gd name="T8" fmla="*/ 1107 w 1108"/>
              <a:gd name="T9" fmla="*/ 58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944">
                <a:moveTo>
                  <a:pt x="1107" y="582"/>
                </a:moveTo>
                <a:lnTo>
                  <a:pt x="1107" y="582"/>
                </a:lnTo>
                <a:cubicBezTo>
                  <a:pt x="1033" y="345"/>
                  <a:pt x="885" y="140"/>
                  <a:pt x="688" y="0"/>
                </a:cubicBezTo>
                <a:cubicBezTo>
                  <a:pt x="0" y="943"/>
                  <a:pt x="0" y="943"/>
                  <a:pt x="0" y="943"/>
                </a:cubicBezTo>
                <a:lnTo>
                  <a:pt x="1107" y="58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4">
            <a:extLst>
              <a:ext uri="{FF2B5EF4-FFF2-40B4-BE49-F238E27FC236}">
                <a16:creationId xmlns:a16="http://schemas.microsoft.com/office/drawing/2014/main" id="{3FC35700-F133-104F-8ECF-225495601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038" y="10571167"/>
            <a:ext cx="1294093" cy="794103"/>
          </a:xfrm>
          <a:custGeom>
            <a:avLst/>
            <a:gdLst>
              <a:gd name="T0" fmla="*/ 1107 w 1165"/>
              <a:gd name="T1" fmla="*/ 714 h 715"/>
              <a:gd name="T2" fmla="*/ 1107 w 1165"/>
              <a:gd name="T3" fmla="*/ 714 h 715"/>
              <a:gd name="T4" fmla="*/ 1164 w 1165"/>
              <a:gd name="T5" fmla="*/ 361 h 715"/>
              <a:gd name="T6" fmla="*/ 1107 w 1165"/>
              <a:gd name="T7" fmla="*/ 0 h 715"/>
              <a:gd name="T8" fmla="*/ 0 w 1165"/>
              <a:gd name="T9" fmla="*/ 361 h 715"/>
              <a:gd name="T10" fmla="*/ 1107 w 1165"/>
              <a:gd name="T11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715">
                <a:moveTo>
                  <a:pt x="1107" y="714"/>
                </a:moveTo>
                <a:lnTo>
                  <a:pt x="1107" y="714"/>
                </a:lnTo>
                <a:cubicBezTo>
                  <a:pt x="1148" y="607"/>
                  <a:pt x="1164" y="484"/>
                  <a:pt x="1164" y="361"/>
                </a:cubicBezTo>
                <a:cubicBezTo>
                  <a:pt x="1164" y="230"/>
                  <a:pt x="1148" y="107"/>
                  <a:pt x="1107" y="0"/>
                </a:cubicBezTo>
                <a:cubicBezTo>
                  <a:pt x="0" y="361"/>
                  <a:pt x="0" y="361"/>
                  <a:pt x="0" y="361"/>
                </a:cubicBezTo>
                <a:lnTo>
                  <a:pt x="1107" y="71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97">
            <a:extLst>
              <a:ext uri="{FF2B5EF4-FFF2-40B4-BE49-F238E27FC236}">
                <a16:creationId xmlns:a16="http://schemas.microsoft.com/office/drawing/2014/main" id="{1CC8667C-9173-1946-84F2-130790855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1001" y="9816279"/>
            <a:ext cx="2308779" cy="2308779"/>
          </a:xfrm>
          <a:custGeom>
            <a:avLst/>
            <a:gdLst>
              <a:gd name="T0" fmla="*/ 2075 w 2076"/>
              <a:gd name="T1" fmla="*/ 1041 h 2076"/>
              <a:gd name="T2" fmla="*/ 2075 w 2076"/>
              <a:gd name="T3" fmla="*/ 1041 h 2076"/>
              <a:gd name="T4" fmla="*/ 1034 w 2076"/>
              <a:gd name="T5" fmla="*/ 2075 h 2076"/>
              <a:gd name="T6" fmla="*/ 0 w 2076"/>
              <a:gd name="T7" fmla="*/ 1041 h 2076"/>
              <a:gd name="T8" fmla="*/ 1034 w 2076"/>
              <a:gd name="T9" fmla="*/ 0 h 2076"/>
              <a:gd name="T10" fmla="*/ 2075 w 2076"/>
              <a:gd name="T11" fmla="*/ 1041 h 2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6" h="2076">
                <a:moveTo>
                  <a:pt x="2075" y="1041"/>
                </a:moveTo>
                <a:lnTo>
                  <a:pt x="2075" y="1041"/>
                </a:lnTo>
                <a:cubicBezTo>
                  <a:pt x="2075" y="1607"/>
                  <a:pt x="1607" y="2075"/>
                  <a:pt x="1034" y="2075"/>
                </a:cubicBezTo>
                <a:cubicBezTo>
                  <a:pt x="468" y="2075"/>
                  <a:pt x="0" y="1607"/>
                  <a:pt x="0" y="1041"/>
                </a:cubicBezTo>
                <a:cubicBezTo>
                  <a:pt x="0" y="467"/>
                  <a:pt x="468" y="0"/>
                  <a:pt x="1034" y="0"/>
                </a:cubicBezTo>
                <a:cubicBezTo>
                  <a:pt x="1607" y="0"/>
                  <a:pt x="2075" y="467"/>
                  <a:pt x="2075" y="10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98">
            <a:extLst>
              <a:ext uri="{FF2B5EF4-FFF2-40B4-BE49-F238E27FC236}">
                <a16:creationId xmlns:a16="http://schemas.microsoft.com/office/drawing/2014/main" id="{477E7421-069C-BD4A-9827-FDE76D2D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730" y="7321226"/>
            <a:ext cx="558813" cy="549009"/>
          </a:xfrm>
          <a:custGeom>
            <a:avLst/>
            <a:gdLst>
              <a:gd name="T0" fmla="*/ 255 w 501"/>
              <a:gd name="T1" fmla="*/ 492 h 493"/>
              <a:gd name="T2" fmla="*/ 255 w 501"/>
              <a:gd name="T3" fmla="*/ 492 h 493"/>
              <a:gd name="T4" fmla="*/ 181 w 501"/>
              <a:gd name="T5" fmla="*/ 459 h 493"/>
              <a:gd name="T6" fmla="*/ 41 w 501"/>
              <a:gd name="T7" fmla="*/ 328 h 493"/>
              <a:gd name="T8" fmla="*/ 41 w 501"/>
              <a:gd name="T9" fmla="*/ 189 h 493"/>
              <a:gd name="T10" fmla="*/ 214 w 501"/>
              <a:gd name="T11" fmla="*/ 8 h 493"/>
              <a:gd name="T12" fmla="*/ 230 w 501"/>
              <a:gd name="T13" fmla="*/ 0 h 493"/>
              <a:gd name="T14" fmla="*/ 451 w 501"/>
              <a:gd name="T15" fmla="*/ 0 h 493"/>
              <a:gd name="T16" fmla="*/ 500 w 501"/>
              <a:gd name="T17" fmla="*/ 49 h 493"/>
              <a:gd name="T18" fmla="*/ 500 w 501"/>
              <a:gd name="T19" fmla="*/ 271 h 493"/>
              <a:gd name="T20" fmla="*/ 492 w 501"/>
              <a:gd name="T21" fmla="*/ 287 h 493"/>
              <a:gd name="T22" fmla="*/ 320 w 501"/>
              <a:gd name="T23" fmla="*/ 459 h 493"/>
              <a:gd name="T24" fmla="*/ 255 w 501"/>
              <a:gd name="T25" fmla="*/ 492 h 493"/>
              <a:gd name="T26" fmla="*/ 238 w 501"/>
              <a:gd name="T27" fmla="*/ 49 h 493"/>
              <a:gd name="T28" fmla="*/ 238 w 501"/>
              <a:gd name="T29" fmla="*/ 49 h 493"/>
              <a:gd name="T30" fmla="*/ 74 w 501"/>
              <a:gd name="T31" fmla="*/ 222 h 493"/>
              <a:gd name="T32" fmla="*/ 74 w 501"/>
              <a:gd name="T33" fmla="*/ 287 h 493"/>
              <a:gd name="T34" fmla="*/ 214 w 501"/>
              <a:gd name="T35" fmla="*/ 427 h 493"/>
              <a:gd name="T36" fmla="*/ 287 w 501"/>
              <a:gd name="T37" fmla="*/ 427 h 493"/>
              <a:gd name="T38" fmla="*/ 451 w 501"/>
              <a:gd name="T39" fmla="*/ 263 h 493"/>
              <a:gd name="T40" fmla="*/ 451 w 501"/>
              <a:gd name="T41" fmla="*/ 49 h 493"/>
              <a:gd name="T42" fmla="*/ 238 w 501"/>
              <a:gd name="T43" fmla="*/ 49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1" h="493">
                <a:moveTo>
                  <a:pt x="255" y="492"/>
                </a:moveTo>
                <a:lnTo>
                  <a:pt x="255" y="492"/>
                </a:lnTo>
                <a:cubicBezTo>
                  <a:pt x="230" y="492"/>
                  <a:pt x="197" y="484"/>
                  <a:pt x="181" y="459"/>
                </a:cubicBezTo>
                <a:cubicBezTo>
                  <a:pt x="41" y="328"/>
                  <a:pt x="41" y="328"/>
                  <a:pt x="41" y="328"/>
                </a:cubicBezTo>
                <a:cubicBezTo>
                  <a:pt x="0" y="287"/>
                  <a:pt x="0" y="222"/>
                  <a:pt x="41" y="189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8"/>
                  <a:pt x="222" y="0"/>
                  <a:pt x="230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76" y="0"/>
                  <a:pt x="500" y="25"/>
                  <a:pt x="500" y="49"/>
                </a:cubicBezTo>
                <a:cubicBezTo>
                  <a:pt x="500" y="271"/>
                  <a:pt x="500" y="271"/>
                  <a:pt x="500" y="271"/>
                </a:cubicBezTo>
                <a:cubicBezTo>
                  <a:pt x="500" y="279"/>
                  <a:pt x="500" y="279"/>
                  <a:pt x="492" y="287"/>
                </a:cubicBezTo>
                <a:cubicBezTo>
                  <a:pt x="320" y="459"/>
                  <a:pt x="320" y="459"/>
                  <a:pt x="320" y="459"/>
                </a:cubicBezTo>
                <a:cubicBezTo>
                  <a:pt x="304" y="484"/>
                  <a:pt x="279" y="492"/>
                  <a:pt x="255" y="492"/>
                </a:cubicBezTo>
                <a:close/>
                <a:moveTo>
                  <a:pt x="238" y="49"/>
                </a:moveTo>
                <a:lnTo>
                  <a:pt x="238" y="49"/>
                </a:lnTo>
                <a:cubicBezTo>
                  <a:pt x="74" y="222"/>
                  <a:pt x="74" y="222"/>
                  <a:pt x="74" y="222"/>
                </a:cubicBezTo>
                <a:cubicBezTo>
                  <a:pt x="58" y="238"/>
                  <a:pt x="58" y="271"/>
                  <a:pt x="74" y="287"/>
                </a:cubicBezTo>
                <a:cubicBezTo>
                  <a:pt x="214" y="427"/>
                  <a:pt x="214" y="427"/>
                  <a:pt x="214" y="427"/>
                </a:cubicBezTo>
                <a:cubicBezTo>
                  <a:pt x="238" y="451"/>
                  <a:pt x="271" y="451"/>
                  <a:pt x="287" y="427"/>
                </a:cubicBezTo>
                <a:cubicBezTo>
                  <a:pt x="451" y="263"/>
                  <a:pt x="451" y="263"/>
                  <a:pt x="451" y="263"/>
                </a:cubicBezTo>
                <a:cubicBezTo>
                  <a:pt x="451" y="49"/>
                  <a:pt x="451" y="49"/>
                  <a:pt x="451" y="49"/>
                </a:cubicBezTo>
                <a:lnTo>
                  <a:pt x="238" y="49"/>
                </a:ln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99">
            <a:extLst>
              <a:ext uri="{FF2B5EF4-FFF2-40B4-BE49-F238E27FC236}">
                <a16:creationId xmlns:a16="http://schemas.microsoft.com/office/drawing/2014/main" id="{41E556C2-DC29-9C42-B8E4-F9D9EA1DD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1565" y="7438871"/>
            <a:ext cx="93137" cy="93137"/>
          </a:xfrm>
          <a:custGeom>
            <a:avLst/>
            <a:gdLst>
              <a:gd name="T0" fmla="*/ 66 w 83"/>
              <a:gd name="T1" fmla="*/ 65 h 83"/>
              <a:gd name="T2" fmla="*/ 66 w 83"/>
              <a:gd name="T3" fmla="*/ 65 h 83"/>
              <a:gd name="T4" fmla="*/ 16 w 83"/>
              <a:gd name="T5" fmla="*/ 65 h 83"/>
              <a:gd name="T6" fmla="*/ 16 w 83"/>
              <a:gd name="T7" fmla="*/ 16 h 83"/>
              <a:gd name="T8" fmla="*/ 66 w 83"/>
              <a:gd name="T9" fmla="*/ 16 h 83"/>
              <a:gd name="T10" fmla="*/ 66 w 83"/>
              <a:gd name="T11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3">
                <a:moveTo>
                  <a:pt x="66" y="65"/>
                </a:moveTo>
                <a:lnTo>
                  <a:pt x="66" y="65"/>
                </a:lnTo>
                <a:cubicBezTo>
                  <a:pt x="49" y="82"/>
                  <a:pt x="25" y="82"/>
                  <a:pt x="16" y="65"/>
                </a:cubicBezTo>
                <a:cubicBezTo>
                  <a:pt x="0" y="49"/>
                  <a:pt x="0" y="32"/>
                  <a:pt x="16" y="16"/>
                </a:cubicBezTo>
                <a:cubicBezTo>
                  <a:pt x="25" y="0"/>
                  <a:pt x="49" y="0"/>
                  <a:pt x="66" y="16"/>
                </a:cubicBezTo>
                <a:cubicBezTo>
                  <a:pt x="82" y="24"/>
                  <a:pt x="82" y="49"/>
                  <a:pt x="66" y="65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00">
            <a:extLst>
              <a:ext uri="{FF2B5EF4-FFF2-40B4-BE49-F238E27FC236}">
                <a16:creationId xmlns:a16="http://schemas.microsoft.com/office/drawing/2014/main" id="{8CA98517-5FE2-904F-A57F-3FF14F0CE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898" y="10973120"/>
            <a:ext cx="156860" cy="156860"/>
          </a:xfrm>
          <a:custGeom>
            <a:avLst/>
            <a:gdLst>
              <a:gd name="T0" fmla="*/ 106 w 140"/>
              <a:gd name="T1" fmla="*/ 140 h 141"/>
              <a:gd name="T2" fmla="*/ 106 w 140"/>
              <a:gd name="T3" fmla="*/ 140 h 141"/>
              <a:gd name="T4" fmla="*/ 41 w 140"/>
              <a:gd name="T5" fmla="*/ 140 h 141"/>
              <a:gd name="T6" fmla="*/ 0 w 140"/>
              <a:gd name="T7" fmla="*/ 99 h 141"/>
              <a:gd name="T8" fmla="*/ 0 w 140"/>
              <a:gd name="T9" fmla="*/ 41 h 141"/>
              <a:gd name="T10" fmla="*/ 41 w 140"/>
              <a:gd name="T11" fmla="*/ 0 h 141"/>
              <a:gd name="T12" fmla="*/ 106 w 140"/>
              <a:gd name="T13" fmla="*/ 0 h 141"/>
              <a:gd name="T14" fmla="*/ 139 w 140"/>
              <a:gd name="T15" fmla="*/ 41 h 141"/>
              <a:gd name="T16" fmla="*/ 139 w 140"/>
              <a:gd name="T17" fmla="*/ 99 h 141"/>
              <a:gd name="T18" fmla="*/ 106 w 140"/>
              <a:gd name="T19" fmla="*/ 140 h 141"/>
              <a:gd name="T20" fmla="*/ 106 w 140"/>
              <a:gd name="T21" fmla="*/ 41 h 141"/>
              <a:gd name="T22" fmla="*/ 106 w 140"/>
              <a:gd name="T23" fmla="*/ 41 h 141"/>
              <a:gd name="T24" fmla="*/ 41 w 140"/>
              <a:gd name="T25" fmla="*/ 41 h 141"/>
              <a:gd name="T26" fmla="*/ 41 w 140"/>
              <a:gd name="T27" fmla="*/ 99 h 141"/>
              <a:gd name="T28" fmla="*/ 106 w 140"/>
              <a:gd name="T29" fmla="*/ 99 h 141"/>
              <a:gd name="T30" fmla="*/ 106 w 140"/>
              <a:gd name="T31" fmla="*/ 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0" h="141">
                <a:moveTo>
                  <a:pt x="106" y="140"/>
                </a:moveTo>
                <a:lnTo>
                  <a:pt x="106" y="140"/>
                </a:lnTo>
                <a:cubicBezTo>
                  <a:pt x="41" y="140"/>
                  <a:pt x="41" y="140"/>
                  <a:pt x="41" y="140"/>
                </a:cubicBezTo>
                <a:cubicBezTo>
                  <a:pt x="16" y="140"/>
                  <a:pt x="0" y="123"/>
                  <a:pt x="0" y="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7"/>
                  <a:pt x="16" y="0"/>
                  <a:pt x="4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23" y="0"/>
                  <a:pt x="139" y="17"/>
                  <a:pt x="139" y="41"/>
                </a:cubicBezTo>
                <a:cubicBezTo>
                  <a:pt x="139" y="99"/>
                  <a:pt x="139" y="99"/>
                  <a:pt x="139" y="99"/>
                </a:cubicBezTo>
                <a:cubicBezTo>
                  <a:pt x="139" y="123"/>
                  <a:pt x="123" y="140"/>
                  <a:pt x="106" y="140"/>
                </a:cubicBezTo>
                <a:close/>
                <a:moveTo>
                  <a:pt x="106" y="41"/>
                </a:moveTo>
                <a:lnTo>
                  <a:pt x="106" y="41"/>
                </a:lnTo>
                <a:cubicBezTo>
                  <a:pt x="41" y="41"/>
                  <a:pt x="41" y="41"/>
                  <a:pt x="41" y="41"/>
                </a:cubicBezTo>
                <a:cubicBezTo>
                  <a:pt x="41" y="99"/>
                  <a:pt x="41" y="99"/>
                  <a:pt x="41" y="99"/>
                </a:cubicBezTo>
                <a:cubicBezTo>
                  <a:pt x="106" y="99"/>
                  <a:pt x="106" y="99"/>
                  <a:pt x="106" y="99"/>
                </a:cubicBezTo>
                <a:lnTo>
                  <a:pt x="106" y="41"/>
                </a:ln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1">
            <a:extLst>
              <a:ext uri="{FF2B5EF4-FFF2-40B4-BE49-F238E27FC236}">
                <a16:creationId xmlns:a16="http://schemas.microsoft.com/office/drawing/2014/main" id="{4CEA4452-5127-6D49-9B72-A2D32F52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415" y="10772142"/>
            <a:ext cx="637243" cy="504894"/>
          </a:xfrm>
          <a:custGeom>
            <a:avLst/>
            <a:gdLst>
              <a:gd name="T0" fmla="*/ 483 w 574"/>
              <a:gd name="T1" fmla="*/ 451 h 452"/>
              <a:gd name="T2" fmla="*/ 483 w 574"/>
              <a:gd name="T3" fmla="*/ 451 h 452"/>
              <a:gd name="T4" fmla="*/ 98 w 574"/>
              <a:gd name="T5" fmla="*/ 451 h 452"/>
              <a:gd name="T6" fmla="*/ 0 w 574"/>
              <a:gd name="T7" fmla="*/ 361 h 452"/>
              <a:gd name="T8" fmla="*/ 0 w 574"/>
              <a:gd name="T9" fmla="*/ 0 h 452"/>
              <a:gd name="T10" fmla="*/ 57 w 574"/>
              <a:gd name="T11" fmla="*/ 0 h 452"/>
              <a:gd name="T12" fmla="*/ 57 w 574"/>
              <a:gd name="T13" fmla="*/ 361 h 452"/>
              <a:gd name="T14" fmla="*/ 98 w 574"/>
              <a:gd name="T15" fmla="*/ 402 h 452"/>
              <a:gd name="T16" fmla="*/ 483 w 574"/>
              <a:gd name="T17" fmla="*/ 402 h 452"/>
              <a:gd name="T18" fmla="*/ 524 w 574"/>
              <a:gd name="T19" fmla="*/ 361 h 452"/>
              <a:gd name="T20" fmla="*/ 524 w 574"/>
              <a:gd name="T21" fmla="*/ 131 h 452"/>
              <a:gd name="T22" fmla="*/ 483 w 574"/>
              <a:gd name="T23" fmla="*/ 90 h 452"/>
              <a:gd name="T24" fmla="*/ 98 w 574"/>
              <a:gd name="T25" fmla="*/ 90 h 452"/>
              <a:gd name="T26" fmla="*/ 98 w 574"/>
              <a:gd name="T27" fmla="*/ 41 h 452"/>
              <a:gd name="T28" fmla="*/ 483 w 574"/>
              <a:gd name="T29" fmla="*/ 41 h 452"/>
              <a:gd name="T30" fmla="*/ 573 w 574"/>
              <a:gd name="T31" fmla="*/ 131 h 452"/>
              <a:gd name="T32" fmla="*/ 573 w 574"/>
              <a:gd name="T33" fmla="*/ 361 h 452"/>
              <a:gd name="T34" fmla="*/ 483 w 574"/>
              <a:gd name="T35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4" h="452">
                <a:moveTo>
                  <a:pt x="483" y="451"/>
                </a:moveTo>
                <a:lnTo>
                  <a:pt x="483" y="451"/>
                </a:lnTo>
                <a:cubicBezTo>
                  <a:pt x="98" y="451"/>
                  <a:pt x="98" y="451"/>
                  <a:pt x="98" y="451"/>
                </a:cubicBezTo>
                <a:cubicBezTo>
                  <a:pt x="49" y="451"/>
                  <a:pt x="0" y="410"/>
                  <a:pt x="0" y="361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361"/>
                  <a:pt x="57" y="361"/>
                  <a:pt x="57" y="361"/>
                </a:cubicBezTo>
                <a:cubicBezTo>
                  <a:pt x="57" y="385"/>
                  <a:pt x="73" y="402"/>
                  <a:pt x="98" y="402"/>
                </a:cubicBezTo>
                <a:cubicBezTo>
                  <a:pt x="483" y="402"/>
                  <a:pt x="483" y="402"/>
                  <a:pt x="483" y="402"/>
                </a:cubicBezTo>
                <a:cubicBezTo>
                  <a:pt x="508" y="402"/>
                  <a:pt x="524" y="385"/>
                  <a:pt x="524" y="361"/>
                </a:cubicBezTo>
                <a:cubicBezTo>
                  <a:pt x="524" y="131"/>
                  <a:pt x="524" y="131"/>
                  <a:pt x="524" y="131"/>
                </a:cubicBezTo>
                <a:cubicBezTo>
                  <a:pt x="524" y="106"/>
                  <a:pt x="508" y="90"/>
                  <a:pt x="483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41"/>
                  <a:pt x="98" y="41"/>
                  <a:pt x="98" y="41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532" y="41"/>
                  <a:pt x="573" y="82"/>
                  <a:pt x="573" y="131"/>
                </a:cubicBezTo>
                <a:cubicBezTo>
                  <a:pt x="573" y="361"/>
                  <a:pt x="573" y="361"/>
                  <a:pt x="573" y="361"/>
                </a:cubicBezTo>
                <a:cubicBezTo>
                  <a:pt x="573" y="410"/>
                  <a:pt x="532" y="451"/>
                  <a:pt x="483" y="451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2">
            <a:extLst>
              <a:ext uri="{FF2B5EF4-FFF2-40B4-BE49-F238E27FC236}">
                <a16:creationId xmlns:a16="http://schemas.microsoft.com/office/drawing/2014/main" id="{DAA44A33-F341-B045-AA78-DE91C534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415" y="10664301"/>
            <a:ext cx="583324" cy="210782"/>
          </a:xfrm>
          <a:custGeom>
            <a:avLst/>
            <a:gdLst>
              <a:gd name="T0" fmla="*/ 98 w 525"/>
              <a:gd name="T1" fmla="*/ 188 h 189"/>
              <a:gd name="T2" fmla="*/ 98 w 525"/>
              <a:gd name="T3" fmla="*/ 188 h 189"/>
              <a:gd name="T4" fmla="*/ 8 w 525"/>
              <a:gd name="T5" fmla="*/ 81 h 189"/>
              <a:gd name="T6" fmla="*/ 106 w 525"/>
              <a:gd name="T7" fmla="*/ 0 h 189"/>
              <a:gd name="T8" fmla="*/ 442 w 525"/>
              <a:gd name="T9" fmla="*/ 0 h 189"/>
              <a:gd name="T10" fmla="*/ 524 w 525"/>
              <a:gd name="T11" fmla="*/ 73 h 189"/>
              <a:gd name="T12" fmla="*/ 524 w 525"/>
              <a:gd name="T13" fmla="*/ 90 h 189"/>
              <a:gd name="T14" fmla="*/ 492 w 525"/>
              <a:gd name="T15" fmla="*/ 114 h 189"/>
              <a:gd name="T16" fmla="*/ 492 w 525"/>
              <a:gd name="T17" fmla="*/ 114 h 189"/>
              <a:gd name="T18" fmla="*/ 467 w 525"/>
              <a:gd name="T19" fmla="*/ 90 h 189"/>
              <a:gd name="T20" fmla="*/ 467 w 525"/>
              <a:gd name="T21" fmla="*/ 73 h 189"/>
              <a:gd name="T22" fmla="*/ 442 w 525"/>
              <a:gd name="T23" fmla="*/ 49 h 189"/>
              <a:gd name="T24" fmla="*/ 98 w 525"/>
              <a:gd name="T25" fmla="*/ 49 h 189"/>
              <a:gd name="T26" fmla="*/ 57 w 525"/>
              <a:gd name="T27" fmla="*/ 81 h 189"/>
              <a:gd name="T28" fmla="*/ 98 w 525"/>
              <a:gd name="T29" fmla="*/ 139 h 189"/>
              <a:gd name="T30" fmla="*/ 98 w 525"/>
              <a:gd name="T31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189">
                <a:moveTo>
                  <a:pt x="98" y="188"/>
                </a:moveTo>
                <a:lnTo>
                  <a:pt x="98" y="188"/>
                </a:lnTo>
                <a:cubicBezTo>
                  <a:pt x="40" y="188"/>
                  <a:pt x="0" y="139"/>
                  <a:pt x="8" y="81"/>
                </a:cubicBezTo>
                <a:cubicBezTo>
                  <a:pt x="8" y="32"/>
                  <a:pt x="57" y="0"/>
                  <a:pt x="106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83" y="0"/>
                  <a:pt x="524" y="32"/>
                  <a:pt x="524" y="73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24" y="106"/>
                  <a:pt x="508" y="114"/>
                  <a:pt x="492" y="114"/>
                </a:cubicBezTo>
                <a:lnTo>
                  <a:pt x="492" y="114"/>
                </a:lnTo>
                <a:cubicBezTo>
                  <a:pt x="483" y="114"/>
                  <a:pt x="467" y="106"/>
                  <a:pt x="467" y="90"/>
                </a:cubicBezTo>
                <a:cubicBezTo>
                  <a:pt x="467" y="73"/>
                  <a:pt x="467" y="73"/>
                  <a:pt x="467" y="73"/>
                </a:cubicBezTo>
                <a:cubicBezTo>
                  <a:pt x="467" y="57"/>
                  <a:pt x="459" y="49"/>
                  <a:pt x="442" y="49"/>
                </a:cubicBezTo>
                <a:cubicBezTo>
                  <a:pt x="98" y="49"/>
                  <a:pt x="98" y="49"/>
                  <a:pt x="98" y="49"/>
                </a:cubicBezTo>
                <a:cubicBezTo>
                  <a:pt x="82" y="49"/>
                  <a:pt x="57" y="65"/>
                  <a:pt x="57" y="81"/>
                </a:cubicBezTo>
                <a:cubicBezTo>
                  <a:pt x="49" y="114"/>
                  <a:pt x="73" y="139"/>
                  <a:pt x="98" y="139"/>
                </a:cubicBezTo>
                <a:lnTo>
                  <a:pt x="98" y="188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3">
            <a:extLst>
              <a:ext uri="{FF2B5EF4-FFF2-40B4-BE49-F238E27FC236}">
                <a16:creationId xmlns:a16="http://schemas.microsoft.com/office/drawing/2014/main" id="{42AD4D95-886A-0943-BD07-E67FE6B4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415" y="2664450"/>
            <a:ext cx="637243" cy="612735"/>
          </a:xfrm>
          <a:custGeom>
            <a:avLst/>
            <a:gdLst>
              <a:gd name="T0" fmla="*/ 500 w 574"/>
              <a:gd name="T1" fmla="*/ 549 h 550"/>
              <a:gd name="T2" fmla="*/ 500 w 574"/>
              <a:gd name="T3" fmla="*/ 549 h 550"/>
              <a:gd name="T4" fmla="*/ 82 w 574"/>
              <a:gd name="T5" fmla="*/ 549 h 550"/>
              <a:gd name="T6" fmla="*/ 0 w 574"/>
              <a:gd name="T7" fmla="*/ 467 h 550"/>
              <a:gd name="T8" fmla="*/ 0 w 574"/>
              <a:gd name="T9" fmla="*/ 82 h 550"/>
              <a:gd name="T10" fmla="*/ 82 w 574"/>
              <a:gd name="T11" fmla="*/ 0 h 550"/>
              <a:gd name="T12" fmla="*/ 123 w 574"/>
              <a:gd name="T13" fmla="*/ 0 h 550"/>
              <a:gd name="T14" fmla="*/ 123 w 574"/>
              <a:gd name="T15" fmla="*/ 49 h 550"/>
              <a:gd name="T16" fmla="*/ 82 w 574"/>
              <a:gd name="T17" fmla="*/ 49 h 550"/>
              <a:gd name="T18" fmla="*/ 49 w 574"/>
              <a:gd name="T19" fmla="*/ 82 h 550"/>
              <a:gd name="T20" fmla="*/ 49 w 574"/>
              <a:gd name="T21" fmla="*/ 467 h 550"/>
              <a:gd name="T22" fmla="*/ 82 w 574"/>
              <a:gd name="T23" fmla="*/ 500 h 550"/>
              <a:gd name="T24" fmla="*/ 500 w 574"/>
              <a:gd name="T25" fmla="*/ 500 h 550"/>
              <a:gd name="T26" fmla="*/ 524 w 574"/>
              <a:gd name="T27" fmla="*/ 467 h 550"/>
              <a:gd name="T28" fmla="*/ 524 w 574"/>
              <a:gd name="T29" fmla="*/ 82 h 550"/>
              <a:gd name="T30" fmla="*/ 500 w 574"/>
              <a:gd name="T31" fmla="*/ 49 h 550"/>
              <a:gd name="T32" fmla="*/ 451 w 574"/>
              <a:gd name="T33" fmla="*/ 49 h 550"/>
              <a:gd name="T34" fmla="*/ 451 w 574"/>
              <a:gd name="T35" fmla="*/ 0 h 550"/>
              <a:gd name="T36" fmla="*/ 500 w 574"/>
              <a:gd name="T37" fmla="*/ 0 h 550"/>
              <a:gd name="T38" fmla="*/ 573 w 574"/>
              <a:gd name="T39" fmla="*/ 82 h 550"/>
              <a:gd name="T40" fmla="*/ 573 w 574"/>
              <a:gd name="T41" fmla="*/ 467 h 550"/>
              <a:gd name="T42" fmla="*/ 500 w 574"/>
              <a:gd name="T43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4" h="550">
                <a:moveTo>
                  <a:pt x="500" y="549"/>
                </a:moveTo>
                <a:lnTo>
                  <a:pt x="500" y="549"/>
                </a:lnTo>
                <a:cubicBezTo>
                  <a:pt x="82" y="549"/>
                  <a:pt x="82" y="549"/>
                  <a:pt x="82" y="549"/>
                </a:cubicBezTo>
                <a:cubicBezTo>
                  <a:pt x="40" y="549"/>
                  <a:pt x="0" y="517"/>
                  <a:pt x="0" y="467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3"/>
                  <a:pt x="40" y="0"/>
                  <a:pt x="82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65" y="49"/>
                  <a:pt x="49" y="66"/>
                  <a:pt x="49" y="82"/>
                </a:cubicBezTo>
                <a:cubicBezTo>
                  <a:pt x="49" y="467"/>
                  <a:pt x="49" y="467"/>
                  <a:pt x="49" y="467"/>
                </a:cubicBezTo>
                <a:cubicBezTo>
                  <a:pt x="49" y="484"/>
                  <a:pt x="65" y="500"/>
                  <a:pt x="82" y="5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516" y="500"/>
                  <a:pt x="524" y="484"/>
                  <a:pt x="524" y="467"/>
                </a:cubicBezTo>
                <a:cubicBezTo>
                  <a:pt x="524" y="82"/>
                  <a:pt x="524" y="82"/>
                  <a:pt x="524" y="82"/>
                </a:cubicBezTo>
                <a:cubicBezTo>
                  <a:pt x="524" y="66"/>
                  <a:pt x="516" y="49"/>
                  <a:pt x="500" y="49"/>
                </a:cubicBezTo>
                <a:cubicBezTo>
                  <a:pt x="451" y="49"/>
                  <a:pt x="451" y="49"/>
                  <a:pt x="451" y="49"/>
                </a:cubicBezTo>
                <a:cubicBezTo>
                  <a:pt x="451" y="0"/>
                  <a:pt x="451" y="0"/>
                  <a:pt x="451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41" y="0"/>
                  <a:pt x="573" y="33"/>
                  <a:pt x="573" y="82"/>
                </a:cubicBezTo>
                <a:cubicBezTo>
                  <a:pt x="573" y="467"/>
                  <a:pt x="573" y="467"/>
                  <a:pt x="573" y="467"/>
                </a:cubicBezTo>
                <a:cubicBezTo>
                  <a:pt x="573" y="517"/>
                  <a:pt x="541" y="549"/>
                  <a:pt x="500" y="549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4">
            <a:extLst>
              <a:ext uri="{FF2B5EF4-FFF2-40B4-BE49-F238E27FC236}">
                <a16:creationId xmlns:a16="http://schemas.microsoft.com/office/drawing/2014/main" id="{67BD50FC-8392-4542-BDE7-8D8ED7CA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786" y="2581120"/>
            <a:ext cx="284308" cy="53919"/>
          </a:xfrm>
          <a:custGeom>
            <a:avLst/>
            <a:gdLst>
              <a:gd name="T0" fmla="*/ 254 w 255"/>
              <a:gd name="T1" fmla="*/ 49 h 50"/>
              <a:gd name="T2" fmla="*/ 0 w 255"/>
              <a:gd name="T3" fmla="*/ 49 h 50"/>
              <a:gd name="T4" fmla="*/ 0 w 255"/>
              <a:gd name="T5" fmla="*/ 0 h 50"/>
              <a:gd name="T6" fmla="*/ 254 w 255"/>
              <a:gd name="T7" fmla="*/ 0 h 50"/>
              <a:gd name="T8" fmla="*/ 254 w 255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50">
                <a:moveTo>
                  <a:pt x="254" y="49"/>
                </a:moveTo>
                <a:lnTo>
                  <a:pt x="0" y="49"/>
                </a:lnTo>
                <a:lnTo>
                  <a:pt x="0" y="0"/>
                </a:lnTo>
                <a:lnTo>
                  <a:pt x="254" y="0"/>
                </a:lnTo>
                <a:lnTo>
                  <a:pt x="254" y="49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5">
            <a:extLst>
              <a:ext uri="{FF2B5EF4-FFF2-40B4-BE49-F238E27FC236}">
                <a16:creationId xmlns:a16="http://schemas.microsoft.com/office/drawing/2014/main" id="{6E44FDFC-09FB-9C4C-9B1F-5C07FBB9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350" y="2581120"/>
            <a:ext cx="181371" cy="147056"/>
          </a:xfrm>
          <a:custGeom>
            <a:avLst/>
            <a:gdLst>
              <a:gd name="T0" fmla="*/ 33 w 165"/>
              <a:gd name="T1" fmla="*/ 115 h 132"/>
              <a:gd name="T2" fmla="*/ 33 w 165"/>
              <a:gd name="T3" fmla="*/ 115 h 132"/>
              <a:gd name="T4" fmla="*/ 0 w 165"/>
              <a:gd name="T5" fmla="*/ 82 h 132"/>
              <a:gd name="T6" fmla="*/ 74 w 165"/>
              <a:gd name="T7" fmla="*/ 8 h 132"/>
              <a:gd name="T8" fmla="*/ 99 w 165"/>
              <a:gd name="T9" fmla="*/ 0 h 132"/>
              <a:gd name="T10" fmla="*/ 123 w 165"/>
              <a:gd name="T11" fmla="*/ 8 h 132"/>
              <a:gd name="T12" fmla="*/ 156 w 165"/>
              <a:gd name="T13" fmla="*/ 90 h 132"/>
              <a:gd name="T14" fmla="*/ 148 w 165"/>
              <a:gd name="T15" fmla="*/ 123 h 132"/>
              <a:gd name="T16" fmla="*/ 148 w 165"/>
              <a:gd name="T17" fmla="*/ 123 h 132"/>
              <a:gd name="T18" fmla="*/ 115 w 165"/>
              <a:gd name="T19" fmla="*/ 115 h 132"/>
              <a:gd name="T20" fmla="*/ 91 w 165"/>
              <a:gd name="T21" fmla="*/ 66 h 132"/>
              <a:gd name="T22" fmla="*/ 33 w 165"/>
              <a:gd name="T23" fmla="*/ 115 h 132"/>
              <a:gd name="T24" fmla="*/ 115 w 165"/>
              <a:gd name="T25" fmla="*/ 41 h 132"/>
              <a:gd name="T26" fmla="*/ 115 w 165"/>
              <a:gd name="T27" fmla="*/ 4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132">
                <a:moveTo>
                  <a:pt x="33" y="115"/>
                </a:moveTo>
                <a:lnTo>
                  <a:pt x="33" y="115"/>
                </a:lnTo>
                <a:cubicBezTo>
                  <a:pt x="0" y="82"/>
                  <a:pt x="0" y="82"/>
                  <a:pt x="0" y="82"/>
                </a:cubicBezTo>
                <a:cubicBezTo>
                  <a:pt x="74" y="8"/>
                  <a:pt x="74" y="8"/>
                  <a:pt x="74" y="8"/>
                </a:cubicBezTo>
                <a:cubicBezTo>
                  <a:pt x="82" y="0"/>
                  <a:pt x="91" y="0"/>
                  <a:pt x="99" y="0"/>
                </a:cubicBezTo>
                <a:cubicBezTo>
                  <a:pt x="107" y="0"/>
                  <a:pt x="115" y="8"/>
                  <a:pt x="123" y="8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64" y="99"/>
                  <a:pt x="156" y="115"/>
                  <a:pt x="148" y="123"/>
                </a:cubicBezTo>
                <a:lnTo>
                  <a:pt x="148" y="123"/>
                </a:lnTo>
                <a:cubicBezTo>
                  <a:pt x="132" y="131"/>
                  <a:pt x="115" y="123"/>
                  <a:pt x="115" y="115"/>
                </a:cubicBezTo>
                <a:cubicBezTo>
                  <a:pt x="91" y="66"/>
                  <a:pt x="91" y="66"/>
                  <a:pt x="91" y="66"/>
                </a:cubicBezTo>
                <a:lnTo>
                  <a:pt x="33" y="115"/>
                </a:lnTo>
                <a:close/>
                <a:moveTo>
                  <a:pt x="115" y="41"/>
                </a:moveTo>
                <a:lnTo>
                  <a:pt x="115" y="41"/>
                </a:ln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6">
            <a:extLst>
              <a:ext uri="{FF2B5EF4-FFF2-40B4-BE49-F238E27FC236}">
                <a16:creationId xmlns:a16="http://schemas.microsoft.com/office/drawing/2014/main" id="{F976F490-9BEA-AA43-8D0E-F5EC530D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3724" y="2664450"/>
            <a:ext cx="254897" cy="176467"/>
          </a:xfrm>
          <a:custGeom>
            <a:avLst/>
            <a:gdLst>
              <a:gd name="T0" fmla="*/ 90 w 230"/>
              <a:gd name="T1" fmla="*/ 156 h 157"/>
              <a:gd name="T2" fmla="*/ 90 w 230"/>
              <a:gd name="T3" fmla="*/ 156 h 157"/>
              <a:gd name="T4" fmla="*/ 90 w 230"/>
              <a:gd name="T5" fmla="*/ 156 h 157"/>
              <a:gd name="T6" fmla="*/ 57 w 230"/>
              <a:gd name="T7" fmla="*/ 139 h 157"/>
              <a:gd name="T8" fmla="*/ 0 w 230"/>
              <a:gd name="T9" fmla="*/ 74 h 157"/>
              <a:gd name="T10" fmla="*/ 65 w 230"/>
              <a:gd name="T11" fmla="*/ 8 h 157"/>
              <a:gd name="T12" fmla="*/ 98 w 230"/>
              <a:gd name="T13" fmla="*/ 41 h 157"/>
              <a:gd name="T14" fmla="*/ 65 w 230"/>
              <a:gd name="T15" fmla="*/ 74 h 157"/>
              <a:gd name="T16" fmla="*/ 90 w 230"/>
              <a:gd name="T17" fmla="*/ 106 h 157"/>
              <a:gd name="T18" fmla="*/ 180 w 230"/>
              <a:gd name="T19" fmla="*/ 8 h 157"/>
              <a:gd name="T20" fmla="*/ 213 w 230"/>
              <a:gd name="T21" fmla="*/ 8 h 157"/>
              <a:gd name="T22" fmla="*/ 213 w 230"/>
              <a:gd name="T23" fmla="*/ 8 h 157"/>
              <a:gd name="T24" fmla="*/ 213 w 230"/>
              <a:gd name="T25" fmla="*/ 41 h 157"/>
              <a:gd name="T26" fmla="*/ 123 w 230"/>
              <a:gd name="T27" fmla="*/ 139 h 157"/>
              <a:gd name="T28" fmla="*/ 90 w 230"/>
              <a:gd name="T2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" h="157">
                <a:moveTo>
                  <a:pt x="90" y="156"/>
                </a:moveTo>
                <a:lnTo>
                  <a:pt x="90" y="156"/>
                </a:lnTo>
                <a:lnTo>
                  <a:pt x="90" y="156"/>
                </a:lnTo>
                <a:cubicBezTo>
                  <a:pt x="82" y="156"/>
                  <a:pt x="65" y="156"/>
                  <a:pt x="57" y="139"/>
                </a:cubicBezTo>
                <a:cubicBezTo>
                  <a:pt x="0" y="74"/>
                  <a:pt x="0" y="74"/>
                  <a:pt x="0" y="74"/>
                </a:cubicBezTo>
                <a:cubicBezTo>
                  <a:pt x="65" y="8"/>
                  <a:pt x="65" y="8"/>
                  <a:pt x="65" y="8"/>
                </a:cubicBezTo>
                <a:cubicBezTo>
                  <a:pt x="98" y="41"/>
                  <a:pt x="98" y="41"/>
                  <a:pt x="98" y="41"/>
                </a:cubicBezTo>
                <a:cubicBezTo>
                  <a:pt x="65" y="74"/>
                  <a:pt x="65" y="74"/>
                  <a:pt x="65" y="74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180" y="8"/>
                  <a:pt x="180" y="8"/>
                  <a:pt x="180" y="8"/>
                </a:cubicBezTo>
                <a:cubicBezTo>
                  <a:pt x="188" y="0"/>
                  <a:pt x="205" y="0"/>
                  <a:pt x="213" y="8"/>
                </a:cubicBezTo>
                <a:lnTo>
                  <a:pt x="213" y="8"/>
                </a:lnTo>
                <a:cubicBezTo>
                  <a:pt x="221" y="16"/>
                  <a:pt x="229" y="33"/>
                  <a:pt x="213" y="41"/>
                </a:cubicBezTo>
                <a:cubicBezTo>
                  <a:pt x="123" y="139"/>
                  <a:pt x="123" y="139"/>
                  <a:pt x="123" y="139"/>
                </a:cubicBezTo>
                <a:cubicBezTo>
                  <a:pt x="114" y="156"/>
                  <a:pt x="106" y="156"/>
                  <a:pt x="90" y="156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7">
            <a:extLst>
              <a:ext uri="{FF2B5EF4-FFF2-40B4-BE49-F238E27FC236}">
                <a16:creationId xmlns:a16="http://schemas.microsoft.com/office/drawing/2014/main" id="{21E096A2-E146-D64F-A51F-4C3773236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256" y="2581120"/>
            <a:ext cx="181371" cy="147056"/>
          </a:xfrm>
          <a:custGeom>
            <a:avLst/>
            <a:gdLst>
              <a:gd name="T0" fmla="*/ 123 w 165"/>
              <a:gd name="T1" fmla="*/ 115 h 132"/>
              <a:gd name="T2" fmla="*/ 123 w 165"/>
              <a:gd name="T3" fmla="*/ 115 h 132"/>
              <a:gd name="T4" fmla="*/ 164 w 165"/>
              <a:gd name="T5" fmla="*/ 82 h 132"/>
              <a:gd name="T6" fmla="*/ 82 w 165"/>
              <a:gd name="T7" fmla="*/ 8 h 132"/>
              <a:gd name="T8" fmla="*/ 57 w 165"/>
              <a:gd name="T9" fmla="*/ 0 h 132"/>
              <a:gd name="T10" fmla="*/ 41 w 165"/>
              <a:gd name="T11" fmla="*/ 8 h 132"/>
              <a:gd name="T12" fmla="*/ 0 w 165"/>
              <a:gd name="T13" fmla="*/ 90 h 132"/>
              <a:gd name="T14" fmla="*/ 16 w 165"/>
              <a:gd name="T15" fmla="*/ 123 h 132"/>
              <a:gd name="T16" fmla="*/ 16 w 165"/>
              <a:gd name="T17" fmla="*/ 123 h 132"/>
              <a:gd name="T18" fmla="*/ 49 w 165"/>
              <a:gd name="T19" fmla="*/ 115 h 132"/>
              <a:gd name="T20" fmla="*/ 74 w 165"/>
              <a:gd name="T21" fmla="*/ 66 h 132"/>
              <a:gd name="T22" fmla="*/ 123 w 165"/>
              <a:gd name="T23" fmla="*/ 115 h 132"/>
              <a:gd name="T24" fmla="*/ 49 w 165"/>
              <a:gd name="T25" fmla="*/ 41 h 132"/>
              <a:gd name="T26" fmla="*/ 49 w 165"/>
              <a:gd name="T27" fmla="*/ 4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132">
                <a:moveTo>
                  <a:pt x="123" y="115"/>
                </a:moveTo>
                <a:lnTo>
                  <a:pt x="123" y="115"/>
                </a:lnTo>
                <a:cubicBezTo>
                  <a:pt x="164" y="82"/>
                  <a:pt x="164" y="82"/>
                  <a:pt x="164" y="82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0"/>
                  <a:pt x="66" y="0"/>
                  <a:pt x="57" y="0"/>
                </a:cubicBezTo>
                <a:cubicBezTo>
                  <a:pt x="49" y="0"/>
                  <a:pt x="41" y="8"/>
                  <a:pt x="41" y="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0" y="115"/>
                  <a:pt x="16" y="123"/>
                </a:cubicBezTo>
                <a:lnTo>
                  <a:pt x="16" y="123"/>
                </a:lnTo>
                <a:cubicBezTo>
                  <a:pt x="25" y="131"/>
                  <a:pt x="41" y="123"/>
                  <a:pt x="49" y="115"/>
                </a:cubicBezTo>
                <a:cubicBezTo>
                  <a:pt x="74" y="66"/>
                  <a:pt x="74" y="66"/>
                  <a:pt x="74" y="66"/>
                </a:cubicBezTo>
                <a:lnTo>
                  <a:pt x="123" y="115"/>
                </a:lnTo>
                <a:close/>
                <a:moveTo>
                  <a:pt x="49" y="41"/>
                </a:moveTo>
                <a:lnTo>
                  <a:pt x="49" y="41"/>
                </a:ln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8">
            <a:extLst>
              <a:ext uri="{FF2B5EF4-FFF2-40B4-BE49-F238E27FC236}">
                <a16:creationId xmlns:a16="http://schemas.microsoft.com/office/drawing/2014/main" id="{30AEB528-905E-8F4C-BE6E-D77FFCE6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256" y="2664450"/>
            <a:ext cx="254897" cy="176467"/>
          </a:xfrm>
          <a:custGeom>
            <a:avLst/>
            <a:gdLst>
              <a:gd name="T0" fmla="*/ 131 w 231"/>
              <a:gd name="T1" fmla="*/ 156 h 157"/>
              <a:gd name="T2" fmla="*/ 131 w 231"/>
              <a:gd name="T3" fmla="*/ 156 h 157"/>
              <a:gd name="T4" fmla="*/ 131 w 231"/>
              <a:gd name="T5" fmla="*/ 156 h 157"/>
              <a:gd name="T6" fmla="*/ 164 w 231"/>
              <a:gd name="T7" fmla="*/ 139 h 157"/>
              <a:gd name="T8" fmla="*/ 230 w 231"/>
              <a:gd name="T9" fmla="*/ 74 h 157"/>
              <a:gd name="T10" fmla="*/ 164 w 231"/>
              <a:gd name="T11" fmla="*/ 8 h 157"/>
              <a:gd name="T12" fmla="*/ 123 w 231"/>
              <a:gd name="T13" fmla="*/ 41 h 157"/>
              <a:gd name="T14" fmla="*/ 156 w 231"/>
              <a:gd name="T15" fmla="*/ 74 h 157"/>
              <a:gd name="T16" fmla="*/ 131 w 231"/>
              <a:gd name="T17" fmla="*/ 106 h 157"/>
              <a:gd name="T18" fmla="*/ 49 w 231"/>
              <a:gd name="T19" fmla="*/ 8 h 157"/>
              <a:gd name="T20" fmla="*/ 8 w 231"/>
              <a:gd name="T21" fmla="*/ 8 h 157"/>
              <a:gd name="T22" fmla="*/ 8 w 231"/>
              <a:gd name="T23" fmla="*/ 8 h 157"/>
              <a:gd name="T24" fmla="*/ 8 w 231"/>
              <a:gd name="T25" fmla="*/ 41 h 157"/>
              <a:gd name="T26" fmla="*/ 98 w 231"/>
              <a:gd name="T27" fmla="*/ 139 h 157"/>
              <a:gd name="T28" fmla="*/ 131 w 231"/>
              <a:gd name="T2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57">
                <a:moveTo>
                  <a:pt x="131" y="156"/>
                </a:moveTo>
                <a:lnTo>
                  <a:pt x="131" y="156"/>
                </a:lnTo>
                <a:lnTo>
                  <a:pt x="131" y="156"/>
                </a:lnTo>
                <a:cubicBezTo>
                  <a:pt x="148" y="156"/>
                  <a:pt x="156" y="156"/>
                  <a:pt x="164" y="139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164" y="8"/>
                  <a:pt x="164" y="8"/>
                  <a:pt x="164" y="8"/>
                </a:cubicBezTo>
                <a:cubicBezTo>
                  <a:pt x="123" y="41"/>
                  <a:pt x="123" y="41"/>
                  <a:pt x="123" y="41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31" y="106"/>
                  <a:pt x="131" y="106"/>
                  <a:pt x="131" y="106"/>
                </a:cubicBezTo>
                <a:cubicBezTo>
                  <a:pt x="49" y="8"/>
                  <a:pt x="49" y="8"/>
                  <a:pt x="49" y="8"/>
                </a:cubicBezTo>
                <a:cubicBezTo>
                  <a:pt x="33" y="0"/>
                  <a:pt x="25" y="0"/>
                  <a:pt x="8" y="8"/>
                </a:cubicBezTo>
                <a:lnTo>
                  <a:pt x="8" y="8"/>
                </a:lnTo>
                <a:cubicBezTo>
                  <a:pt x="0" y="16"/>
                  <a:pt x="0" y="33"/>
                  <a:pt x="8" y="41"/>
                </a:cubicBezTo>
                <a:cubicBezTo>
                  <a:pt x="98" y="139"/>
                  <a:pt x="98" y="139"/>
                  <a:pt x="98" y="139"/>
                </a:cubicBezTo>
                <a:cubicBezTo>
                  <a:pt x="106" y="156"/>
                  <a:pt x="123" y="156"/>
                  <a:pt x="131" y="156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09">
            <a:extLst>
              <a:ext uri="{FF2B5EF4-FFF2-40B4-BE49-F238E27FC236}">
                <a16:creationId xmlns:a16="http://schemas.microsoft.com/office/drawing/2014/main" id="{718F9C2D-35EC-BD49-956E-11F66443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1369" y="2919347"/>
            <a:ext cx="137252" cy="44118"/>
          </a:xfrm>
          <a:custGeom>
            <a:avLst/>
            <a:gdLst>
              <a:gd name="T0" fmla="*/ 0 w 124"/>
              <a:gd name="T1" fmla="*/ 16 h 41"/>
              <a:gd name="T2" fmla="*/ 0 w 124"/>
              <a:gd name="T3" fmla="*/ 16 h 41"/>
              <a:gd name="T4" fmla="*/ 0 w 124"/>
              <a:gd name="T5" fmla="*/ 16 h 41"/>
              <a:gd name="T6" fmla="*/ 25 w 124"/>
              <a:gd name="T7" fmla="*/ 0 h 41"/>
              <a:gd name="T8" fmla="*/ 107 w 124"/>
              <a:gd name="T9" fmla="*/ 0 h 41"/>
              <a:gd name="T10" fmla="*/ 123 w 124"/>
              <a:gd name="T11" fmla="*/ 16 h 41"/>
              <a:gd name="T12" fmla="*/ 123 w 124"/>
              <a:gd name="T13" fmla="*/ 16 h 41"/>
              <a:gd name="T14" fmla="*/ 107 w 124"/>
              <a:gd name="T15" fmla="*/ 40 h 41"/>
              <a:gd name="T16" fmla="*/ 25 w 124"/>
              <a:gd name="T17" fmla="*/ 40 h 41"/>
              <a:gd name="T18" fmla="*/ 0 w 124"/>
              <a:gd name="T19" fmla="*/ 1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41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2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3" y="8"/>
                  <a:pt x="123" y="16"/>
                </a:cubicBezTo>
                <a:lnTo>
                  <a:pt x="123" y="16"/>
                </a:lnTo>
                <a:cubicBezTo>
                  <a:pt x="123" y="32"/>
                  <a:pt x="115" y="40"/>
                  <a:pt x="10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8" y="40"/>
                  <a:pt x="0" y="32"/>
                  <a:pt x="0" y="16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0">
            <a:extLst>
              <a:ext uri="{FF2B5EF4-FFF2-40B4-BE49-F238E27FC236}">
                <a16:creationId xmlns:a16="http://schemas.microsoft.com/office/drawing/2014/main" id="{B0CAAB70-ED0A-D240-9230-239A8F03A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627" y="2929151"/>
            <a:ext cx="49019" cy="318623"/>
          </a:xfrm>
          <a:custGeom>
            <a:avLst/>
            <a:gdLst>
              <a:gd name="T0" fmla="*/ 41 w 42"/>
              <a:gd name="T1" fmla="*/ 287 h 288"/>
              <a:gd name="T2" fmla="*/ 41 w 42"/>
              <a:gd name="T3" fmla="*/ 287 h 288"/>
              <a:gd name="T4" fmla="*/ 0 w 42"/>
              <a:gd name="T5" fmla="*/ 287 h 288"/>
              <a:gd name="T6" fmla="*/ 0 w 42"/>
              <a:gd name="T7" fmla="*/ 24 h 288"/>
              <a:gd name="T8" fmla="*/ 25 w 42"/>
              <a:gd name="T9" fmla="*/ 0 h 288"/>
              <a:gd name="T10" fmla="*/ 25 w 42"/>
              <a:gd name="T11" fmla="*/ 0 h 288"/>
              <a:gd name="T12" fmla="*/ 41 w 42"/>
              <a:gd name="T13" fmla="*/ 24 h 288"/>
              <a:gd name="T14" fmla="*/ 41 w 42"/>
              <a:gd name="T15" fmla="*/ 28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88">
                <a:moveTo>
                  <a:pt x="41" y="287"/>
                </a:moveTo>
                <a:lnTo>
                  <a:pt x="41" y="287"/>
                </a:lnTo>
                <a:cubicBezTo>
                  <a:pt x="0" y="287"/>
                  <a:pt x="0" y="287"/>
                  <a:pt x="0" y="28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41" y="8"/>
                  <a:pt x="41" y="24"/>
                </a:cubicBezTo>
                <a:lnTo>
                  <a:pt x="41" y="287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6AD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9" name="Group 54">
            <a:extLst>
              <a:ext uri="{FF2B5EF4-FFF2-40B4-BE49-F238E27FC236}">
                <a16:creationId xmlns:a16="http://schemas.microsoft.com/office/drawing/2014/main" id="{9FACED12-5BB7-3149-8973-2FA82D030B1D}"/>
              </a:ext>
            </a:extLst>
          </p:cNvPr>
          <p:cNvGrpSpPr/>
          <p:nvPr/>
        </p:nvGrpSpPr>
        <p:grpSpPr>
          <a:xfrm>
            <a:off x="19082385" y="2289735"/>
            <a:ext cx="2785688" cy="1211980"/>
            <a:chOff x="5517310" y="11149735"/>
            <a:chExt cx="3676939" cy="1211980"/>
          </a:xfrm>
        </p:grpSpPr>
        <p:sp>
          <p:nvSpPr>
            <p:cNvPr id="470" name="CuadroTexto 395">
              <a:extLst>
                <a:ext uri="{FF2B5EF4-FFF2-40B4-BE49-F238E27FC236}">
                  <a16:creationId xmlns:a16="http://schemas.microsoft.com/office/drawing/2014/main" id="{429C24AF-FBAE-4444-927A-FF44F6871E29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1" name="Rectangle 56">
              <a:extLst>
                <a:ext uri="{FF2B5EF4-FFF2-40B4-BE49-F238E27FC236}">
                  <a16:creationId xmlns:a16="http://schemas.microsoft.com/office/drawing/2014/main" id="{BBE4BABB-A635-FB43-B682-71967BEC5C1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2" name="Group 54">
            <a:extLst>
              <a:ext uri="{FF2B5EF4-FFF2-40B4-BE49-F238E27FC236}">
                <a16:creationId xmlns:a16="http://schemas.microsoft.com/office/drawing/2014/main" id="{9F8BEEE5-0A21-BB44-B33F-F11A0AA45711}"/>
              </a:ext>
            </a:extLst>
          </p:cNvPr>
          <p:cNvGrpSpPr/>
          <p:nvPr/>
        </p:nvGrpSpPr>
        <p:grpSpPr>
          <a:xfrm>
            <a:off x="19082385" y="6896311"/>
            <a:ext cx="2785688" cy="1211980"/>
            <a:chOff x="5517310" y="11149735"/>
            <a:chExt cx="3676939" cy="1211980"/>
          </a:xfrm>
        </p:grpSpPr>
        <p:sp>
          <p:nvSpPr>
            <p:cNvPr id="473" name="CuadroTexto 395">
              <a:extLst>
                <a:ext uri="{FF2B5EF4-FFF2-40B4-BE49-F238E27FC236}">
                  <a16:creationId xmlns:a16="http://schemas.microsoft.com/office/drawing/2014/main" id="{9CD6CA02-C0AE-E343-969B-75C328C38853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74" name="Rectangle 56">
              <a:extLst>
                <a:ext uri="{FF2B5EF4-FFF2-40B4-BE49-F238E27FC236}">
                  <a16:creationId xmlns:a16="http://schemas.microsoft.com/office/drawing/2014/main" id="{06855DB6-5945-5D4D-81FE-90AF16341A9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5" name="Group 54">
            <a:extLst>
              <a:ext uri="{FF2B5EF4-FFF2-40B4-BE49-F238E27FC236}">
                <a16:creationId xmlns:a16="http://schemas.microsoft.com/office/drawing/2014/main" id="{326FCFC0-60AB-A74A-AC7C-ABBB5F3F3AB6}"/>
              </a:ext>
            </a:extLst>
          </p:cNvPr>
          <p:cNvGrpSpPr/>
          <p:nvPr/>
        </p:nvGrpSpPr>
        <p:grpSpPr>
          <a:xfrm>
            <a:off x="19082385" y="10061373"/>
            <a:ext cx="2785688" cy="1211980"/>
            <a:chOff x="5517310" y="11149735"/>
            <a:chExt cx="3676939" cy="1211980"/>
          </a:xfrm>
        </p:grpSpPr>
        <p:sp>
          <p:nvSpPr>
            <p:cNvPr id="476" name="CuadroTexto 395">
              <a:extLst>
                <a:ext uri="{FF2B5EF4-FFF2-40B4-BE49-F238E27FC236}">
                  <a16:creationId xmlns:a16="http://schemas.microsoft.com/office/drawing/2014/main" id="{73AAD702-F5CF-7F4B-97F5-AB175548568C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7" name="Rectangle 56">
              <a:extLst>
                <a:ext uri="{FF2B5EF4-FFF2-40B4-BE49-F238E27FC236}">
                  <a16:creationId xmlns:a16="http://schemas.microsoft.com/office/drawing/2014/main" id="{C65E4805-3320-4142-AB00-A2F82013223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oup 71">
            <a:extLst>
              <a:ext uri="{FF2B5EF4-FFF2-40B4-BE49-F238E27FC236}">
                <a16:creationId xmlns:a16="http://schemas.microsoft.com/office/drawing/2014/main" id="{D5B84724-23A9-C644-A49A-CA2D4C160885}"/>
              </a:ext>
            </a:extLst>
          </p:cNvPr>
          <p:cNvGrpSpPr/>
          <p:nvPr/>
        </p:nvGrpSpPr>
        <p:grpSpPr>
          <a:xfrm>
            <a:off x="1718726" y="7799321"/>
            <a:ext cx="5982437" cy="4716592"/>
            <a:chOff x="2232442" y="3643574"/>
            <a:chExt cx="5982437" cy="4716592"/>
          </a:xfrm>
        </p:grpSpPr>
        <p:sp>
          <p:nvSpPr>
            <p:cNvPr id="78" name="CuadroTexto 598">
              <a:extLst>
                <a:ext uri="{FF2B5EF4-FFF2-40B4-BE49-F238E27FC236}">
                  <a16:creationId xmlns:a16="http://schemas.microsoft.com/office/drawing/2014/main" id="{AEFB2B77-D9A3-4240-883B-2D4047A85E25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79" name="CuadroTexto 599">
              <a:extLst>
                <a:ext uri="{FF2B5EF4-FFF2-40B4-BE49-F238E27FC236}">
                  <a16:creationId xmlns:a16="http://schemas.microsoft.com/office/drawing/2014/main" id="{9C36F9B6-AC11-324D-96CB-D38E0C91198C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">
            <a:extLst>
              <a:ext uri="{FF2B5EF4-FFF2-40B4-BE49-F238E27FC236}">
                <a16:creationId xmlns:a16="http://schemas.microsoft.com/office/drawing/2014/main" id="{8E0B473B-AB67-4748-9929-5C64CA130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101" y="5543215"/>
            <a:ext cx="14111886" cy="477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2">
            <a:extLst>
              <a:ext uri="{FF2B5EF4-FFF2-40B4-BE49-F238E27FC236}">
                <a16:creationId xmlns:a16="http://schemas.microsoft.com/office/drawing/2014/main" id="{7CBA31D4-F026-BC49-B31B-DDC68272E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101" y="10372848"/>
            <a:ext cx="14111886" cy="477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567" name="Freeform 470">
            <a:extLst>
              <a:ext uri="{FF2B5EF4-FFF2-40B4-BE49-F238E27FC236}">
                <a16:creationId xmlns:a16="http://schemas.microsoft.com/office/drawing/2014/main" id="{8E9AB526-9E54-924E-8B80-C775BCBFF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35" y="3772666"/>
            <a:ext cx="5392773" cy="3765398"/>
          </a:xfrm>
          <a:custGeom>
            <a:avLst/>
            <a:gdLst>
              <a:gd name="T0" fmla="*/ 4982 w 4983"/>
              <a:gd name="T1" fmla="*/ 3443 h 3480"/>
              <a:gd name="T2" fmla="*/ 4641 w 4983"/>
              <a:gd name="T3" fmla="*/ 2752 h 3480"/>
              <a:gd name="T4" fmla="*/ 4605 w 4983"/>
              <a:gd name="T5" fmla="*/ 2311 h 3480"/>
              <a:gd name="T6" fmla="*/ 4209 w 4983"/>
              <a:gd name="T7" fmla="*/ 1916 h 3480"/>
              <a:gd name="T8" fmla="*/ 4020 w 4983"/>
              <a:gd name="T9" fmla="*/ 1916 h 3480"/>
              <a:gd name="T10" fmla="*/ 3939 w 4983"/>
              <a:gd name="T11" fmla="*/ 1709 h 3480"/>
              <a:gd name="T12" fmla="*/ 3813 w 4983"/>
              <a:gd name="T13" fmla="*/ 1673 h 3480"/>
              <a:gd name="T14" fmla="*/ 3408 w 4983"/>
              <a:gd name="T15" fmla="*/ 1061 h 3480"/>
              <a:gd name="T16" fmla="*/ 3300 w 4983"/>
              <a:gd name="T17" fmla="*/ 629 h 3480"/>
              <a:gd name="T18" fmla="*/ 3193 w 4983"/>
              <a:gd name="T19" fmla="*/ 539 h 3480"/>
              <a:gd name="T20" fmla="*/ 3129 w 4983"/>
              <a:gd name="T21" fmla="*/ 333 h 3480"/>
              <a:gd name="T22" fmla="*/ 2986 w 4983"/>
              <a:gd name="T23" fmla="*/ 333 h 3480"/>
              <a:gd name="T24" fmla="*/ 2770 w 4983"/>
              <a:gd name="T25" fmla="*/ 63 h 3480"/>
              <a:gd name="T26" fmla="*/ 2662 w 4983"/>
              <a:gd name="T27" fmla="*/ 63 h 3480"/>
              <a:gd name="T28" fmla="*/ 2249 w 4983"/>
              <a:gd name="T29" fmla="*/ 0 h 3480"/>
              <a:gd name="T30" fmla="*/ 2096 w 4983"/>
              <a:gd name="T31" fmla="*/ 404 h 3480"/>
              <a:gd name="T32" fmla="*/ 2096 w 4983"/>
              <a:gd name="T33" fmla="*/ 683 h 3480"/>
              <a:gd name="T34" fmla="*/ 1691 w 4983"/>
              <a:gd name="T35" fmla="*/ 1214 h 3480"/>
              <a:gd name="T36" fmla="*/ 1565 w 4983"/>
              <a:gd name="T37" fmla="*/ 1592 h 3480"/>
              <a:gd name="T38" fmla="*/ 1421 w 4983"/>
              <a:gd name="T39" fmla="*/ 1726 h 3480"/>
              <a:gd name="T40" fmla="*/ 1313 w 4983"/>
              <a:gd name="T41" fmla="*/ 2266 h 3480"/>
              <a:gd name="T42" fmla="*/ 882 w 4983"/>
              <a:gd name="T43" fmla="*/ 2014 h 3480"/>
              <a:gd name="T44" fmla="*/ 720 w 4983"/>
              <a:gd name="T45" fmla="*/ 2194 h 3480"/>
              <a:gd name="T46" fmla="*/ 612 w 4983"/>
              <a:gd name="T47" fmla="*/ 2248 h 3480"/>
              <a:gd name="T48" fmla="*/ 279 w 4983"/>
              <a:gd name="T49" fmla="*/ 2904 h 3480"/>
              <a:gd name="T50" fmla="*/ 0 w 4983"/>
              <a:gd name="T51" fmla="*/ 3479 h 3480"/>
              <a:gd name="T52" fmla="*/ 4982 w 4983"/>
              <a:gd name="T53" fmla="*/ 3443 h 3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83" h="3480">
                <a:moveTo>
                  <a:pt x="4982" y="3443"/>
                </a:moveTo>
                <a:lnTo>
                  <a:pt x="4641" y="2752"/>
                </a:lnTo>
                <a:lnTo>
                  <a:pt x="4605" y="2311"/>
                </a:lnTo>
                <a:lnTo>
                  <a:pt x="4209" y="1916"/>
                </a:lnTo>
                <a:lnTo>
                  <a:pt x="4020" y="1916"/>
                </a:lnTo>
                <a:lnTo>
                  <a:pt x="3939" y="1709"/>
                </a:lnTo>
                <a:lnTo>
                  <a:pt x="3813" y="1673"/>
                </a:lnTo>
                <a:lnTo>
                  <a:pt x="3408" y="1061"/>
                </a:lnTo>
                <a:lnTo>
                  <a:pt x="3300" y="629"/>
                </a:lnTo>
                <a:lnTo>
                  <a:pt x="3193" y="539"/>
                </a:lnTo>
                <a:lnTo>
                  <a:pt x="3129" y="333"/>
                </a:lnTo>
                <a:lnTo>
                  <a:pt x="2986" y="333"/>
                </a:lnTo>
                <a:lnTo>
                  <a:pt x="2770" y="63"/>
                </a:lnTo>
                <a:lnTo>
                  <a:pt x="2662" y="63"/>
                </a:lnTo>
                <a:lnTo>
                  <a:pt x="2249" y="0"/>
                </a:lnTo>
                <a:lnTo>
                  <a:pt x="2096" y="404"/>
                </a:lnTo>
                <a:lnTo>
                  <a:pt x="2096" y="683"/>
                </a:lnTo>
                <a:lnTo>
                  <a:pt x="1691" y="1214"/>
                </a:lnTo>
                <a:lnTo>
                  <a:pt x="1565" y="1592"/>
                </a:lnTo>
                <a:lnTo>
                  <a:pt x="1421" y="1726"/>
                </a:lnTo>
                <a:lnTo>
                  <a:pt x="1313" y="2266"/>
                </a:lnTo>
                <a:lnTo>
                  <a:pt x="882" y="2014"/>
                </a:lnTo>
                <a:lnTo>
                  <a:pt x="720" y="2194"/>
                </a:lnTo>
                <a:lnTo>
                  <a:pt x="612" y="2248"/>
                </a:lnTo>
                <a:lnTo>
                  <a:pt x="279" y="2904"/>
                </a:lnTo>
                <a:lnTo>
                  <a:pt x="0" y="3479"/>
                </a:lnTo>
                <a:lnTo>
                  <a:pt x="4982" y="34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1">
            <a:extLst>
              <a:ext uri="{FF2B5EF4-FFF2-40B4-BE49-F238E27FC236}">
                <a16:creationId xmlns:a16="http://schemas.microsoft.com/office/drawing/2014/main" id="{C23AD66D-7CC3-2A4F-9507-1AD53B373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35" y="7499884"/>
            <a:ext cx="5392773" cy="5540715"/>
          </a:xfrm>
          <a:custGeom>
            <a:avLst/>
            <a:gdLst>
              <a:gd name="T0" fmla="*/ 4982 w 4983"/>
              <a:gd name="T1" fmla="*/ 0 h 5119"/>
              <a:gd name="T2" fmla="*/ 4641 w 4983"/>
              <a:gd name="T3" fmla="*/ 1071 h 5119"/>
              <a:gd name="T4" fmla="*/ 4577 w 4983"/>
              <a:gd name="T5" fmla="*/ 1718 h 5119"/>
              <a:gd name="T6" fmla="*/ 4362 w 4983"/>
              <a:gd name="T7" fmla="*/ 1907 h 5119"/>
              <a:gd name="T8" fmla="*/ 4191 w 4983"/>
              <a:gd name="T9" fmla="*/ 2294 h 5119"/>
              <a:gd name="T10" fmla="*/ 4074 w 4983"/>
              <a:gd name="T11" fmla="*/ 2258 h 5119"/>
              <a:gd name="T12" fmla="*/ 3408 w 4983"/>
              <a:gd name="T13" fmla="*/ 3616 h 5119"/>
              <a:gd name="T14" fmla="*/ 3318 w 4983"/>
              <a:gd name="T15" fmla="*/ 4128 h 5119"/>
              <a:gd name="T16" fmla="*/ 3201 w 4983"/>
              <a:gd name="T17" fmla="*/ 4281 h 5119"/>
              <a:gd name="T18" fmla="*/ 3121 w 4983"/>
              <a:gd name="T19" fmla="*/ 4623 h 5119"/>
              <a:gd name="T20" fmla="*/ 2752 w 4983"/>
              <a:gd name="T21" fmla="*/ 5037 h 5119"/>
              <a:gd name="T22" fmla="*/ 2276 w 4983"/>
              <a:gd name="T23" fmla="*/ 5118 h 5119"/>
              <a:gd name="T24" fmla="*/ 2096 w 4983"/>
              <a:gd name="T25" fmla="*/ 4353 h 5119"/>
              <a:gd name="T26" fmla="*/ 2096 w 4983"/>
              <a:gd name="T27" fmla="*/ 4128 h 5119"/>
              <a:gd name="T28" fmla="*/ 1718 w 4983"/>
              <a:gd name="T29" fmla="*/ 3382 h 5119"/>
              <a:gd name="T30" fmla="*/ 1592 w 4983"/>
              <a:gd name="T31" fmla="*/ 2761 h 5119"/>
              <a:gd name="T32" fmla="*/ 1448 w 4983"/>
              <a:gd name="T33" fmla="*/ 2563 h 5119"/>
              <a:gd name="T34" fmla="*/ 1313 w 4983"/>
              <a:gd name="T35" fmla="*/ 1772 h 5119"/>
              <a:gd name="T36" fmla="*/ 855 w 4983"/>
              <a:gd name="T37" fmla="*/ 2168 h 5119"/>
              <a:gd name="T38" fmla="*/ 621 w 4983"/>
              <a:gd name="T39" fmla="*/ 1763 h 5119"/>
              <a:gd name="T40" fmla="*/ 315 w 4983"/>
              <a:gd name="T41" fmla="*/ 819 h 5119"/>
              <a:gd name="T42" fmla="*/ 0 w 4983"/>
              <a:gd name="T43" fmla="*/ 0 h 5119"/>
              <a:gd name="T44" fmla="*/ 4982 w 4983"/>
              <a:gd name="T45" fmla="*/ 0 h 5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3" h="5119">
                <a:moveTo>
                  <a:pt x="4982" y="0"/>
                </a:moveTo>
                <a:lnTo>
                  <a:pt x="4641" y="1071"/>
                </a:lnTo>
                <a:lnTo>
                  <a:pt x="4577" y="1718"/>
                </a:lnTo>
                <a:lnTo>
                  <a:pt x="4362" y="1907"/>
                </a:lnTo>
                <a:lnTo>
                  <a:pt x="4191" y="2294"/>
                </a:lnTo>
                <a:lnTo>
                  <a:pt x="4074" y="2258"/>
                </a:lnTo>
                <a:lnTo>
                  <a:pt x="3408" y="3616"/>
                </a:lnTo>
                <a:lnTo>
                  <a:pt x="3318" y="4128"/>
                </a:lnTo>
                <a:lnTo>
                  <a:pt x="3201" y="4281"/>
                </a:lnTo>
                <a:lnTo>
                  <a:pt x="3121" y="4623"/>
                </a:lnTo>
                <a:lnTo>
                  <a:pt x="2752" y="5037"/>
                </a:lnTo>
                <a:lnTo>
                  <a:pt x="2276" y="5118"/>
                </a:lnTo>
                <a:lnTo>
                  <a:pt x="2096" y="4353"/>
                </a:lnTo>
                <a:lnTo>
                  <a:pt x="2096" y="4128"/>
                </a:lnTo>
                <a:lnTo>
                  <a:pt x="1718" y="3382"/>
                </a:lnTo>
                <a:lnTo>
                  <a:pt x="1592" y="2761"/>
                </a:lnTo>
                <a:lnTo>
                  <a:pt x="1448" y="2563"/>
                </a:lnTo>
                <a:lnTo>
                  <a:pt x="1313" y="1772"/>
                </a:lnTo>
                <a:lnTo>
                  <a:pt x="855" y="2168"/>
                </a:lnTo>
                <a:lnTo>
                  <a:pt x="621" y="1763"/>
                </a:lnTo>
                <a:lnTo>
                  <a:pt x="315" y="819"/>
                </a:lnTo>
                <a:lnTo>
                  <a:pt x="0" y="0"/>
                </a:lnTo>
                <a:lnTo>
                  <a:pt x="498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2">
            <a:extLst>
              <a:ext uri="{FF2B5EF4-FFF2-40B4-BE49-F238E27FC236}">
                <a16:creationId xmlns:a16="http://schemas.microsoft.com/office/drawing/2014/main" id="{A43E946D-6CA0-F741-AD7D-10B94A49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480" y="5204375"/>
            <a:ext cx="1479433" cy="2295509"/>
          </a:xfrm>
          <a:custGeom>
            <a:avLst/>
            <a:gdLst>
              <a:gd name="T0" fmla="*/ 1367 w 1368"/>
              <a:gd name="T1" fmla="*/ 1663 h 2122"/>
              <a:gd name="T2" fmla="*/ 1205 w 1368"/>
              <a:gd name="T3" fmla="*/ 1322 h 2122"/>
              <a:gd name="T4" fmla="*/ 971 w 1368"/>
              <a:gd name="T5" fmla="*/ 935 h 2122"/>
              <a:gd name="T6" fmla="*/ 863 w 1368"/>
              <a:gd name="T7" fmla="*/ 567 h 2122"/>
              <a:gd name="T8" fmla="*/ 611 w 1368"/>
              <a:gd name="T9" fmla="*/ 387 h 2122"/>
              <a:gd name="T10" fmla="*/ 503 w 1368"/>
              <a:gd name="T11" fmla="*/ 162 h 2122"/>
              <a:gd name="T12" fmla="*/ 342 w 1368"/>
              <a:gd name="T13" fmla="*/ 162 h 2122"/>
              <a:gd name="T14" fmla="*/ 198 w 1368"/>
              <a:gd name="T15" fmla="*/ 0 h 2122"/>
              <a:gd name="T16" fmla="*/ 153 w 1368"/>
              <a:gd name="T17" fmla="*/ 503 h 2122"/>
              <a:gd name="T18" fmla="*/ 153 w 1368"/>
              <a:gd name="T19" fmla="*/ 872 h 2122"/>
              <a:gd name="T20" fmla="*/ 0 w 1368"/>
              <a:gd name="T21" fmla="*/ 1340 h 2122"/>
              <a:gd name="T22" fmla="*/ 81 w 1368"/>
              <a:gd name="T23" fmla="*/ 1825 h 2122"/>
              <a:gd name="T24" fmla="*/ 27 w 1368"/>
              <a:gd name="T25" fmla="*/ 2121 h 2122"/>
              <a:gd name="T26" fmla="*/ 881 w 1368"/>
              <a:gd name="T27" fmla="*/ 2121 h 2122"/>
              <a:gd name="T28" fmla="*/ 818 w 1368"/>
              <a:gd name="T29" fmla="*/ 1690 h 2122"/>
              <a:gd name="T30" fmla="*/ 683 w 1368"/>
              <a:gd name="T31" fmla="*/ 1466 h 2122"/>
              <a:gd name="T32" fmla="*/ 683 w 1368"/>
              <a:gd name="T33" fmla="*/ 1322 h 2122"/>
              <a:gd name="T34" fmla="*/ 531 w 1368"/>
              <a:gd name="T35" fmla="*/ 764 h 2122"/>
              <a:gd name="T36" fmla="*/ 944 w 1368"/>
              <a:gd name="T37" fmla="*/ 1205 h 2122"/>
              <a:gd name="T38" fmla="*/ 926 w 1368"/>
              <a:gd name="T39" fmla="*/ 1367 h 2122"/>
              <a:gd name="T40" fmla="*/ 1151 w 1368"/>
              <a:gd name="T41" fmla="*/ 1502 h 2122"/>
              <a:gd name="T42" fmla="*/ 1367 w 1368"/>
              <a:gd name="T43" fmla="*/ 166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8" h="2122">
                <a:moveTo>
                  <a:pt x="1367" y="1663"/>
                </a:moveTo>
                <a:lnTo>
                  <a:pt x="1205" y="1322"/>
                </a:lnTo>
                <a:lnTo>
                  <a:pt x="971" y="935"/>
                </a:lnTo>
                <a:lnTo>
                  <a:pt x="863" y="567"/>
                </a:lnTo>
                <a:lnTo>
                  <a:pt x="611" y="387"/>
                </a:lnTo>
                <a:lnTo>
                  <a:pt x="503" y="162"/>
                </a:lnTo>
                <a:lnTo>
                  <a:pt x="342" y="162"/>
                </a:lnTo>
                <a:lnTo>
                  <a:pt x="198" y="0"/>
                </a:lnTo>
                <a:lnTo>
                  <a:pt x="153" y="503"/>
                </a:lnTo>
                <a:lnTo>
                  <a:pt x="153" y="872"/>
                </a:lnTo>
                <a:lnTo>
                  <a:pt x="0" y="1340"/>
                </a:lnTo>
                <a:lnTo>
                  <a:pt x="81" y="1825"/>
                </a:lnTo>
                <a:lnTo>
                  <a:pt x="27" y="2121"/>
                </a:lnTo>
                <a:lnTo>
                  <a:pt x="881" y="2121"/>
                </a:lnTo>
                <a:lnTo>
                  <a:pt x="818" y="1690"/>
                </a:lnTo>
                <a:lnTo>
                  <a:pt x="683" y="1466"/>
                </a:lnTo>
                <a:lnTo>
                  <a:pt x="683" y="1322"/>
                </a:lnTo>
                <a:lnTo>
                  <a:pt x="531" y="764"/>
                </a:lnTo>
                <a:lnTo>
                  <a:pt x="944" y="1205"/>
                </a:lnTo>
                <a:lnTo>
                  <a:pt x="926" y="1367"/>
                </a:lnTo>
                <a:lnTo>
                  <a:pt x="1151" y="1502"/>
                </a:lnTo>
                <a:lnTo>
                  <a:pt x="1367" y="16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3">
            <a:extLst>
              <a:ext uri="{FF2B5EF4-FFF2-40B4-BE49-F238E27FC236}">
                <a16:creationId xmlns:a16="http://schemas.microsoft.com/office/drawing/2014/main" id="{F3EED7BF-175B-A34E-9173-802659AFE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35" y="5953638"/>
            <a:ext cx="2620030" cy="1584425"/>
          </a:xfrm>
          <a:custGeom>
            <a:avLst/>
            <a:gdLst>
              <a:gd name="T0" fmla="*/ 2420 w 2421"/>
              <a:gd name="T1" fmla="*/ 1429 h 1466"/>
              <a:gd name="T2" fmla="*/ 1934 w 2421"/>
              <a:gd name="T3" fmla="*/ 926 h 1466"/>
              <a:gd name="T4" fmla="*/ 1880 w 2421"/>
              <a:gd name="T5" fmla="*/ 818 h 1466"/>
              <a:gd name="T6" fmla="*/ 1700 w 2421"/>
              <a:gd name="T7" fmla="*/ 818 h 1466"/>
              <a:gd name="T8" fmla="*/ 1457 w 2421"/>
              <a:gd name="T9" fmla="*/ 693 h 1466"/>
              <a:gd name="T10" fmla="*/ 1188 w 2421"/>
              <a:gd name="T11" fmla="*/ 783 h 1466"/>
              <a:gd name="T12" fmla="*/ 891 w 2421"/>
              <a:gd name="T13" fmla="*/ 738 h 1466"/>
              <a:gd name="T14" fmla="*/ 801 w 2421"/>
              <a:gd name="T15" fmla="*/ 621 h 1466"/>
              <a:gd name="T16" fmla="*/ 1098 w 2421"/>
              <a:gd name="T17" fmla="*/ 450 h 1466"/>
              <a:gd name="T18" fmla="*/ 1017 w 2421"/>
              <a:gd name="T19" fmla="*/ 288 h 1466"/>
              <a:gd name="T20" fmla="*/ 882 w 2421"/>
              <a:gd name="T21" fmla="*/ 0 h 1466"/>
              <a:gd name="T22" fmla="*/ 720 w 2421"/>
              <a:gd name="T23" fmla="*/ 180 h 1466"/>
              <a:gd name="T24" fmla="*/ 612 w 2421"/>
              <a:gd name="T25" fmla="*/ 234 h 1466"/>
              <a:gd name="T26" fmla="*/ 0 w 2421"/>
              <a:gd name="T27" fmla="*/ 1465 h 1466"/>
              <a:gd name="T28" fmla="*/ 2420 w 2421"/>
              <a:gd name="T29" fmla="*/ 1429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1" h="1466">
                <a:moveTo>
                  <a:pt x="2420" y="1429"/>
                </a:moveTo>
                <a:lnTo>
                  <a:pt x="1934" y="926"/>
                </a:lnTo>
                <a:lnTo>
                  <a:pt x="1880" y="818"/>
                </a:lnTo>
                <a:lnTo>
                  <a:pt x="1700" y="818"/>
                </a:lnTo>
                <a:lnTo>
                  <a:pt x="1457" y="693"/>
                </a:lnTo>
                <a:lnTo>
                  <a:pt x="1188" y="783"/>
                </a:lnTo>
                <a:lnTo>
                  <a:pt x="891" y="738"/>
                </a:lnTo>
                <a:lnTo>
                  <a:pt x="801" y="621"/>
                </a:lnTo>
                <a:lnTo>
                  <a:pt x="1098" y="450"/>
                </a:lnTo>
                <a:lnTo>
                  <a:pt x="1017" y="288"/>
                </a:lnTo>
                <a:lnTo>
                  <a:pt x="882" y="0"/>
                </a:lnTo>
                <a:lnTo>
                  <a:pt x="720" y="180"/>
                </a:lnTo>
                <a:lnTo>
                  <a:pt x="612" y="234"/>
                </a:lnTo>
                <a:lnTo>
                  <a:pt x="0" y="1465"/>
                </a:lnTo>
                <a:lnTo>
                  <a:pt x="2420" y="14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74">
            <a:extLst>
              <a:ext uri="{FF2B5EF4-FFF2-40B4-BE49-F238E27FC236}">
                <a16:creationId xmlns:a16="http://schemas.microsoft.com/office/drawing/2014/main" id="{EB9FA99A-5C85-D745-B65B-73992C76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129" y="3772666"/>
            <a:ext cx="1245586" cy="2863419"/>
          </a:xfrm>
          <a:custGeom>
            <a:avLst/>
            <a:gdLst>
              <a:gd name="T0" fmla="*/ 0 w 1153"/>
              <a:gd name="T1" fmla="*/ 2266 h 2645"/>
              <a:gd name="T2" fmla="*/ 450 w 1153"/>
              <a:gd name="T3" fmla="*/ 2581 h 2645"/>
              <a:gd name="T4" fmla="*/ 765 w 1153"/>
              <a:gd name="T5" fmla="*/ 2644 h 2645"/>
              <a:gd name="T6" fmla="*/ 621 w 1153"/>
              <a:gd name="T7" fmla="*/ 2266 h 2645"/>
              <a:gd name="T8" fmla="*/ 693 w 1153"/>
              <a:gd name="T9" fmla="*/ 2149 h 2645"/>
              <a:gd name="T10" fmla="*/ 648 w 1153"/>
              <a:gd name="T11" fmla="*/ 2059 h 2645"/>
              <a:gd name="T12" fmla="*/ 765 w 1153"/>
              <a:gd name="T13" fmla="*/ 1745 h 2645"/>
              <a:gd name="T14" fmla="*/ 684 w 1153"/>
              <a:gd name="T15" fmla="*/ 1583 h 2645"/>
              <a:gd name="T16" fmla="*/ 810 w 1153"/>
              <a:gd name="T17" fmla="*/ 1448 h 2645"/>
              <a:gd name="T18" fmla="*/ 927 w 1153"/>
              <a:gd name="T19" fmla="*/ 1448 h 2645"/>
              <a:gd name="T20" fmla="*/ 1152 w 1153"/>
              <a:gd name="T21" fmla="*/ 1079 h 2645"/>
              <a:gd name="T22" fmla="*/ 1152 w 1153"/>
              <a:gd name="T23" fmla="*/ 863 h 2645"/>
              <a:gd name="T24" fmla="*/ 936 w 1153"/>
              <a:gd name="T25" fmla="*/ 0 h 2645"/>
              <a:gd name="T26" fmla="*/ 783 w 1153"/>
              <a:gd name="T27" fmla="*/ 404 h 2645"/>
              <a:gd name="T28" fmla="*/ 783 w 1153"/>
              <a:gd name="T29" fmla="*/ 683 h 2645"/>
              <a:gd name="T30" fmla="*/ 378 w 1153"/>
              <a:gd name="T31" fmla="*/ 1214 h 2645"/>
              <a:gd name="T32" fmla="*/ 252 w 1153"/>
              <a:gd name="T33" fmla="*/ 1592 h 2645"/>
              <a:gd name="T34" fmla="*/ 108 w 1153"/>
              <a:gd name="T35" fmla="*/ 1726 h 2645"/>
              <a:gd name="T36" fmla="*/ 0 w 1153"/>
              <a:gd name="T37" fmla="*/ 2266 h 2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3" h="2645">
                <a:moveTo>
                  <a:pt x="0" y="2266"/>
                </a:moveTo>
                <a:lnTo>
                  <a:pt x="450" y="2581"/>
                </a:lnTo>
                <a:lnTo>
                  <a:pt x="765" y="2644"/>
                </a:lnTo>
                <a:lnTo>
                  <a:pt x="621" y="2266"/>
                </a:lnTo>
                <a:lnTo>
                  <a:pt x="693" y="2149"/>
                </a:lnTo>
                <a:lnTo>
                  <a:pt x="648" y="2059"/>
                </a:lnTo>
                <a:lnTo>
                  <a:pt x="765" y="1745"/>
                </a:lnTo>
                <a:lnTo>
                  <a:pt x="684" y="1583"/>
                </a:lnTo>
                <a:lnTo>
                  <a:pt x="810" y="1448"/>
                </a:lnTo>
                <a:lnTo>
                  <a:pt x="927" y="1448"/>
                </a:lnTo>
                <a:lnTo>
                  <a:pt x="1152" y="1079"/>
                </a:lnTo>
                <a:lnTo>
                  <a:pt x="1152" y="863"/>
                </a:lnTo>
                <a:lnTo>
                  <a:pt x="936" y="0"/>
                </a:lnTo>
                <a:lnTo>
                  <a:pt x="783" y="404"/>
                </a:lnTo>
                <a:lnTo>
                  <a:pt x="783" y="683"/>
                </a:lnTo>
                <a:lnTo>
                  <a:pt x="378" y="1214"/>
                </a:lnTo>
                <a:lnTo>
                  <a:pt x="252" y="1592"/>
                </a:lnTo>
                <a:lnTo>
                  <a:pt x="108" y="1726"/>
                </a:lnTo>
                <a:lnTo>
                  <a:pt x="0" y="22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75">
            <a:extLst>
              <a:ext uri="{FF2B5EF4-FFF2-40B4-BE49-F238E27FC236}">
                <a16:creationId xmlns:a16="http://schemas.microsoft.com/office/drawing/2014/main" id="{E3DB74A2-E45F-B34E-8E55-4DB52B71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35" y="7499884"/>
            <a:ext cx="2620030" cy="2348004"/>
          </a:xfrm>
          <a:custGeom>
            <a:avLst/>
            <a:gdLst>
              <a:gd name="T0" fmla="*/ 2420 w 2421"/>
              <a:gd name="T1" fmla="*/ 0 h 2169"/>
              <a:gd name="T2" fmla="*/ 2060 w 2421"/>
              <a:gd name="T3" fmla="*/ 657 h 2169"/>
              <a:gd name="T4" fmla="*/ 1925 w 2421"/>
              <a:gd name="T5" fmla="*/ 720 h 2169"/>
              <a:gd name="T6" fmla="*/ 1844 w 2421"/>
              <a:gd name="T7" fmla="*/ 1026 h 2169"/>
              <a:gd name="T8" fmla="*/ 1763 w 2421"/>
              <a:gd name="T9" fmla="*/ 945 h 2169"/>
              <a:gd name="T10" fmla="*/ 1503 w 2421"/>
              <a:gd name="T11" fmla="*/ 1071 h 2169"/>
              <a:gd name="T12" fmla="*/ 909 w 2421"/>
              <a:gd name="T13" fmla="*/ 954 h 2169"/>
              <a:gd name="T14" fmla="*/ 801 w 2421"/>
              <a:gd name="T15" fmla="*/ 1071 h 2169"/>
              <a:gd name="T16" fmla="*/ 1134 w 2421"/>
              <a:gd name="T17" fmla="*/ 1502 h 2169"/>
              <a:gd name="T18" fmla="*/ 855 w 2421"/>
              <a:gd name="T19" fmla="*/ 2168 h 2169"/>
              <a:gd name="T20" fmla="*/ 621 w 2421"/>
              <a:gd name="T21" fmla="*/ 1763 h 2169"/>
              <a:gd name="T22" fmla="*/ 0 w 2421"/>
              <a:gd name="T23" fmla="*/ 0 h 2169"/>
              <a:gd name="T24" fmla="*/ 2420 w 2421"/>
              <a:gd name="T25" fmla="*/ 0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21" h="2169">
                <a:moveTo>
                  <a:pt x="2420" y="0"/>
                </a:moveTo>
                <a:lnTo>
                  <a:pt x="2060" y="657"/>
                </a:lnTo>
                <a:lnTo>
                  <a:pt x="1925" y="720"/>
                </a:lnTo>
                <a:lnTo>
                  <a:pt x="1844" y="1026"/>
                </a:lnTo>
                <a:lnTo>
                  <a:pt x="1763" y="945"/>
                </a:lnTo>
                <a:lnTo>
                  <a:pt x="1503" y="1071"/>
                </a:lnTo>
                <a:lnTo>
                  <a:pt x="909" y="954"/>
                </a:lnTo>
                <a:lnTo>
                  <a:pt x="801" y="1071"/>
                </a:lnTo>
                <a:lnTo>
                  <a:pt x="1134" y="1502"/>
                </a:lnTo>
                <a:lnTo>
                  <a:pt x="855" y="2168"/>
                </a:lnTo>
                <a:lnTo>
                  <a:pt x="621" y="1763"/>
                </a:lnTo>
                <a:lnTo>
                  <a:pt x="0" y="0"/>
                </a:lnTo>
                <a:lnTo>
                  <a:pt x="242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76">
            <a:extLst>
              <a:ext uri="{FF2B5EF4-FFF2-40B4-BE49-F238E27FC236}">
                <a16:creationId xmlns:a16="http://schemas.microsoft.com/office/drawing/2014/main" id="{5EF24973-AD43-984E-9166-646CB3DE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129" y="8831373"/>
            <a:ext cx="1355352" cy="4204455"/>
          </a:xfrm>
          <a:custGeom>
            <a:avLst/>
            <a:gdLst>
              <a:gd name="T0" fmla="*/ 0 w 1251"/>
              <a:gd name="T1" fmla="*/ 540 h 3887"/>
              <a:gd name="T2" fmla="*/ 360 w 1251"/>
              <a:gd name="T3" fmla="*/ 198 h 3887"/>
              <a:gd name="T4" fmla="*/ 477 w 1251"/>
              <a:gd name="T5" fmla="*/ 46 h 3887"/>
              <a:gd name="T6" fmla="*/ 756 w 1251"/>
              <a:gd name="T7" fmla="*/ 0 h 3887"/>
              <a:gd name="T8" fmla="*/ 612 w 1251"/>
              <a:gd name="T9" fmla="*/ 594 h 3887"/>
              <a:gd name="T10" fmla="*/ 756 w 1251"/>
              <a:gd name="T11" fmla="*/ 1331 h 3887"/>
              <a:gd name="T12" fmla="*/ 675 w 1251"/>
              <a:gd name="T13" fmla="*/ 1547 h 3887"/>
              <a:gd name="T14" fmla="*/ 810 w 1251"/>
              <a:gd name="T15" fmla="*/ 1808 h 3887"/>
              <a:gd name="T16" fmla="*/ 900 w 1251"/>
              <a:gd name="T17" fmla="*/ 1682 h 3887"/>
              <a:gd name="T18" fmla="*/ 1179 w 1251"/>
              <a:gd name="T19" fmla="*/ 2276 h 3887"/>
              <a:gd name="T20" fmla="*/ 1107 w 1251"/>
              <a:gd name="T21" fmla="*/ 2537 h 3887"/>
              <a:gd name="T22" fmla="*/ 1250 w 1251"/>
              <a:gd name="T23" fmla="*/ 2726 h 3887"/>
              <a:gd name="T24" fmla="*/ 963 w 1251"/>
              <a:gd name="T25" fmla="*/ 3886 h 3887"/>
              <a:gd name="T26" fmla="*/ 783 w 1251"/>
              <a:gd name="T27" fmla="*/ 3121 h 3887"/>
              <a:gd name="T28" fmla="*/ 783 w 1251"/>
              <a:gd name="T29" fmla="*/ 2896 h 3887"/>
              <a:gd name="T30" fmla="*/ 405 w 1251"/>
              <a:gd name="T31" fmla="*/ 2150 h 3887"/>
              <a:gd name="T32" fmla="*/ 279 w 1251"/>
              <a:gd name="T33" fmla="*/ 1529 h 3887"/>
              <a:gd name="T34" fmla="*/ 135 w 1251"/>
              <a:gd name="T35" fmla="*/ 1331 h 3887"/>
              <a:gd name="T36" fmla="*/ 0 w 1251"/>
              <a:gd name="T37" fmla="*/ 540 h 3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1" h="3887">
                <a:moveTo>
                  <a:pt x="0" y="540"/>
                </a:moveTo>
                <a:lnTo>
                  <a:pt x="360" y="198"/>
                </a:lnTo>
                <a:lnTo>
                  <a:pt x="477" y="46"/>
                </a:lnTo>
                <a:lnTo>
                  <a:pt x="756" y="0"/>
                </a:lnTo>
                <a:lnTo>
                  <a:pt x="612" y="594"/>
                </a:lnTo>
                <a:lnTo>
                  <a:pt x="756" y="1331"/>
                </a:lnTo>
                <a:lnTo>
                  <a:pt x="675" y="1547"/>
                </a:lnTo>
                <a:lnTo>
                  <a:pt x="810" y="1808"/>
                </a:lnTo>
                <a:lnTo>
                  <a:pt x="900" y="1682"/>
                </a:lnTo>
                <a:lnTo>
                  <a:pt x="1179" y="2276"/>
                </a:lnTo>
                <a:lnTo>
                  <a:pt x="1107" y="2537"/>
                </a:lnTo>
                <a:lnTo>
                  <a:pt x="1250" y="2726"/>
                </a:lnTo>
                <a:lnTo>
                  <a:pt x="963" y="3886"/>
                </a:lnTo>
                <a:lnTo>
                  <a:pt x="783" y="3121"/>
                </a:lnTo>
                <a:lnTo>
                  <a:pt x="783" y="2896"/>
                </a:lnTo>
                <a:lnTo>
                  <a:pt x="405" y="2150"/>
                </a:lnTo>
                <a:lnTo>
                  <a:pt x="279" y="1529"/>
                </a:lnTo>
                <a:lnTo>
                  <a:pt x="135" y="1331"/>
                </a:lnTo>
                <a:lnTo>
                  <a:pt x="0" y="5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77">
            <a:extLst>
              <a:ext uri="{FF2B5EF4-FFF2-40B4-BE49-F238E27FC236}">
                <a16:creationId xmlns:a16="http://schemas.microsoft.com/office/drawing/2014/main" id="{E2A32A04-9B55-5040-BEBC-70D295322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480" y="7499884"/>
            <a:ext cx="1479433" cy="3445648"/>
          </a:xfrm>
          <a:custGeom>
            <a:avLst/>
            <a:gdLst>
              <a:gd name="T0" fmla="*/ 1367 w 1368"/>
              <a:gd name="T1" fmla="*/ 702 h 3185"/>
              <a:gd name="T2" fmla="*/ 1205 w 1368"/>
              <a:gd name="T3" fmla="*/ 1215 h 3185"/>
              <a:gd name="T4" fmla="*/ 971 w 1368"/>
              <a:gd name="T5" fmla="*/ 1790 h 3185"/>
              <a:gd name="T6" fmla="*/ 863 w 1368"/>
              <a:gd name="T7" fmla="*/ 2339 h 3185"/>
              <a:gd name="T8" fmla="*/ 611 w 1368"/>
              <a:gd name="T9" fmla="*/ 2609 h 3185"/>
              <a:gd name="T10" fmla="*/ 503 w 1368"/>
              <a:gd name="T11" fmla="*/ 2941 h 3185"/>
              <a:gd name="T12" fmla="*/ 342 w 1368"/>
              <a:gd name="T13" fmla="*/ 2941 h 3185"/>
              <a:gd name="T14" fmla="*/ 198 w 1368"/>
              <a:gd name="T15" fmla="*/ 3184 h 3185"/>
              <a:gd name="T16" fmla="*/ 153 w 1368"/>
              <a:gd name="T17" fmla="*/ 2429 h 3185"/>
              <a:gd name="T18" fmla="*/ 153 w 1368"/>
              <a:gd name="T19" fmla="*/ 1871 h 3185"/>
              <a:gd name="T20" fmla="*/ 0 w 1368"/>
              <a:gd name="T21" fmla="*/ 1179 h 3185"/>
              <a:gd name="T22" fmla="*/ 81 w 1368"/>
              <a:gd name="T23" fmla="*/ 459 h 3185"/>
              <a:gd name="T24" fmla="*/ 27 w 1368"/>
              <a:gd name="T25" fmla="*/ 0 h 3185"/>
              <a:gd name="T26" fmla="*/ 881 w 1368"/>
              <a:gd name="T27" fmla="*/ 0 h 3185"/>
              <a:gd name="T28" fmla="*/ 818 w 1368"/>
              <a:gd name="T29" fmla="*/ 657 h 3185"/>
              <a:gd name="T30" fmla="*/ 683 w 1368"/>
              <a:gd name="T31" fmla="*/ 990 h 3185"/>
              <a:gd name="T32" fmla="*/ 683 w 1368"/>
              <a:gd name="T33" fmla="*/ 1215 h 3185"/>
              <a:gd name="T34" fmla="*/ 531 w 1368"/>
              <a:gd name="T35" fmla="*/ 2033 h 3185"/>
              <a:gd name="T36" fmla="*/ 944 w 1368"/>
              <a:gd name="T37" fmla="*/ 1376 h 3185"/>
              <a:gd name="T38" fmla="*/ 926 w 1368"/>
              <a:gd name="T39" fmla="*/ 1134 h 3185"/>
              <a:gd name="T40" fmla="*/ 1151 w 1368"/>
              <a:gd name="T41" fmla="*/ 936 h 3185"/>
              <a:gd name="T42" fmla="*/ 1367 w 1368"/>
              <a:gd name="T43" fmla="*/ 702 h 3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8" h="3185">
                <a:moveTo>
                  <a:pt x="1367" y="702"/>
                </a:moveTo>
                <a:lnTo>
                  <a:pt x="1205" y="1215"/>
                </a:lnTo>
                <a:lnTo>
                  <a:pt x="971" y="1790"/>
                </a:lnTo>
                <a:lnTo>
                  <a:pt x="863" y="2339"/>
                </a:lnTo>
                <a:lnTo>
                  <a:pt x="611" y="2609"/>
                </a:lnTo>
                <a:lnTo>
                  <a:pt x="503" y="2941"/>
                </a:lnTo>
                <a:lnTo>
                  <a:pt x="342" y="2941"/>
                </a:lnTo>
                <a:lnTo>
                  <a:pt x="198" y="3184"/>
                </a:lnTo>
                <a:lnTo>
                  <a:pt x="153" y="2429"/>
                </a:lnTo>
                <a:lnTo>
                  <a:pt x="153" y="1871"/>
                </a:lnTo>
                <a:lnTo>
                  <a:pt x="0" y="1179"/>
                </a:lnTo>
                <a:lnTo>
                  <a:pt x="81" y="459"/>
                </a:lnTo>
                <a:lnTo>
                  <a:pt x="27" y="0"/>
                </a:lnTo>
                <a:lnTo>
                  <a:pt x="881" y="0"/>
                </a:lnTo>
                <a:lnTo>
                  <a:pt x="818" y="657"/>
                </a:lnTo>
                <a:lnTo>
                  <a:pt x="683" y="990"/>
                </a:lnTo>
                <a:lnTo>
                  <a:pt x="683" y="1215"/>
                </a:lnTo>
                <a:lnTo>
                  <a:pt x="531" y="2033"/>
                </a:lnTo>
                <a:lnTo>
                  <a:pt x="944" y="1376"/>
                </a:lnTo>
                <a:lnTo>
                  <a:pt x="926" y="1134"/>
                </a:lnTo>
                <a:lnTo>
                  <a:pt x="1151" y="936"/>
                </a:lnTo>
                <a:lnTo>
                  <a:pt x="1367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78">
            <a:extLst>
              <a:ext uri="{FF2B5EF4-FFF2-40B4-BE49-F238E27FC236}">
                <a16:creationId xmlns:a16="http://schemas.microsoft.com/office/drawing/2014/main" id="{F8CB009F-CD96-284E-8406-C63B06308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138" y="4354894"/>
            <a:ext cx="1498523" cy="2152338"/>
          </a:xfrm>
          <a:custGeom>
            <a:avLst/>
            <a:gdLst>
              <a:gd name="T0" fmla="*/ 296 w 1386"/>
              <a:gd name="T1" fmla="*/ 414 h 1989"/>
              <a:gd name="T2" fmla="*/ 45 w 1386"/>
              <a:gd name="T3" fmla="*/ 0 h 1989"/>
              <a:gd name="T4" fmla="*/ 0 w 1386"/>
              <a:gd name="T5" fmla="*/ 351 h 1989"/>
              <a:gd name="T6" fmla="*/ 45 w 1386"/>
              <a:gd name="T7" fmla="*/ 810 h 1989"/>
              <a:gd name="T8" fmla="*/ 252 w 1386"/>
              <a:gd name="T9" fmla="*/ 837 h 1989"/>
              <a:gd name="T10" fmla="*/ 449 w 1386"/>
              <a:gd name="T11" fmla="*/ 882 h 1989"/>
              <a:gd name="T12" fmla="*/ 647 w 1386"/>
              <a:gd name="T13" fmla="*/ 1206 h 1989"/>
              <a:gd name="T14" fmla="*/ 647 w 1386"/>
              <a:gd name="T15" fmla="*/ 1269 h 1989"/>
              <a:gd name="T16" fmla="*/ 1124 w 1386"/>
              <a:gd name="T17" fmla="*/ 1520 h 1989"/>
              <a:gd name="T18" fmla="*/ 1205 w 1386"/>
              <a:gd name="T19" fmla="*/ 1772 h 1989"/>
              <a:gd name="T20" fmla="*/ 1385 w 1386"/>
              <a:gd name="T21" fmla="*/ 1988 h 1989"/>
              <a:gd name="T22" fmla="*/ 1232 w 1386"/>
              <a:gd name="T23" fmla="*/ 1592 h 1989"/>
              <a:gd name="T24" fmla="*/ 1043 w 1386"/>
              <a:gd name="T25" fmla="*/ 1367 h 1989"/>
              <a:gd name="T26" fmla="*/ 872 w 1386"/>
              <a:gd name="T27" fmla="*/ 1278 h 1989"/>
              <a:gd name="T28" fmla="*/ 530 w 1386"/>
              <a:gd name="T29" fmla="*/ 801 h 1989"/>
              <a:gd name="T30" fmla="*/ 431 w 1386"/>
              <a:gd name="T31" fmla="*/ 774 h 1989"/>
              <a:gd name="T32" fmla="*/ 377 w 1386"/>
              <a:gd name="T33" fmla="*/ 693 h 1989"/>
              <a:gd name="T34" fmla="*/ 207 w 1386"/>
              <a:gd name="T35" fmla="*/ 576 h 1989"/>
              <a:gd name="T36" fmla="*/ 117 w 1386"/>
              <a:gd name="T37" fmla="*/ 261 h 1989"/>
              <a:gd name="T38" fmla="*/ 296 w 1386"/>
              <a:gd name="T39" fmla="*/ 414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86" h="1989">
                <a:moveTo>
                  <a:pt x="296" y="414"/>
                </a:moveTo>
                <a:lnTo>
                  <a:pt x="45" y="0"/>
                </a:lnTo>
                <a:lnTo>
                  <a:pt x="0" y="351"/>
                </a:lnTo>
                <a:lnTo>
                  <a:pt x="45" y="810"/>
                </a:lnTo>
                <a:lnTo>
                  <a:pt x="252" y="837"/>
                </a:lnTo>
                <a:lnTo>
                  <a:pt x="449" y="882"/>
                </a:lnTo>
                <a:lnTo>
                  <a:pt x="647" y="1206"/>
                </a:lnTo>
                <a:lnTo>
                  <a:pt x="647" y="1269"/>
                </a:lnTo>
                <a:lnTo>
                  <a:pt x="1124" y="1520"/>
                </a:lnTo>
                <a:lnTo>
                  <a:pt x="1205" y="1772"/>
                </a:lnTo>
                <a:lnTo>
                  <a:pt x="1385" y="1988"/>
                </a:lnTo>
                <a:lnTo>
                  <a:pt x="1232" y="1592"/>
                </a:lnTo>
                <a:lnTo>
                  <a:pt x="1043" y="1367"/>
                </a:lnTo>
                <a:lnTo>
                  <a:pt x="872" y="1278"/>
                </a:lnTo>
                <a:lnTo>
                  <a:pt x="530" y="801"/>
                </a:lnTo>
                <a:lnTo>
                  <a:pt x="431" y="774"/>
                </a:lnTo>
                <a:lnTo>
                  <a:pt x="377" y="693"/>
                </a:lnTo>
                <a:lnTo>
                  <a:pt x="207" y="576"/>
                </a:lnTo>
                <a:lnTo>
                  <a:pt x="117" y="261"/>
                </a:lnTo>
                <a:lnTo>
                  <a:pt x="296" y="4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79">
            <a:extLst>
              <a:ext uri="{FF2B5EF4-FFF2-40B4-BE49-F238E27FC236}">
                <a16:creationId xmlns:a16="http://schemas.microsoft.com/office/drawing/2014/main" id="{A7249A5F-24F2-4048-AD06-7CE74339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138" y="8988862"/>
            <a:ext cx="1498523" cy="3230890"/>
          </a:xfrm>
          <a:custGeom>
            <a:avLst/>
            <a:gdLst>
              <a:gd name="T0" fmla="*/ 296 w 1386"/>
              <a:gd name="T1" fmla="*/ 2366 h 2987"/>
              <a:gd name="T2" fmla="*/ 45 w 1386"/>
              <a:gd name="T3" fmla="*/ 2986 h 2987"/>
              <a:gd name="T4" fmla="*/ 0 w 1386"/>
              <a:gd name="T5" fmla="*/ 2465 h 2987"/>
              <a:gd name="T6" fmla="*/ 45 w 1386"/>
              <a:gd name="T7" fmla="*/ 1772 h 2987"/>
              <a:gd name="T8" fmla="*/ 252 w 1386"/>
              <a:gd name="T9" fmla="*/ 1736 h 2987"/>
              <a:gd name="T10" fmla="*/ 449 w 1386"/>
              <a:gd name="T11" fmla="*/ 1664 h 2987"/>
              <a:gd name="T12" fmla="*/ 647 w 1386"/>
              <a:gd name="T13" fmla="*/ 1187 h 2987"/>
              <a:gd name="T14" fmla="*/ 647 w 1386"/>
              <a:gd name="T15" fmla="*/ 1089 h 2987"/>
              <a:gd name="T16" fmla="*/ 1124 w 1386"/>
              <a:gd name="T17" fmla="*/ 702 h 2987"/>
              <a:gd name="T18" fmla="*/ 1205 w 1386"/>
              <a:gd name="T19" fmla="*/ 324 h 2987"/>
              <a:gd name="T20" fmla="*/ 1385 w 1386"/>
              <a:gd name="T21" fmla="*/ 0 h 2987"/>
              <a:gd name="T22" fmla="*/ 1232 w 1386"/>
              <a:gd name="T23" fmla="*/ 603 h 2987"/>
              <a:gd name="T24" fmla="*/ 1043 w 1386"/>
              <a:gd name="T25" fmla="*/ 936 h 2987"/>
              <a:gd name="T26" fmla="*/ 872 w 1386"/>
              <a:gd name="T27" fmla="*/ 1062 h 2987"/>
              <a:gd name="T28" fmla="*/ 530 w 1386"/>
              <a:gd name="T29" fmla="*/ 1781 h 2987"/>
              <a:gd name="T30" fmla="*/ 431 w 1386"/>
              <a:gd name="T31" fmla="*/ 1817 h 2987"/>
              <a:gd name="T32" fmla="*/ 377 w 1386"/>
              <a:gd name="T33" fmla="*/ 1943 h 2987"/>
              <a:gd name="T34" fmla="*/ 207 w 1386"/>
              <a:gd name="T35" fmla="*/ 2123 h 2987"/>
              <a:gd name="T36" fmla="*/ 117 w 1386"/>
              <a:gd name="T37" fmla="*/ 2590 h 2987"/>
              <a:gd name="T38" fmla="*/ 296 w 1386"/>
              <a:gd name="T39" fmla="*/ 2366 h 2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86" h="2987">
                <a:moveTo>
                  <a:pt x="296" y="2366"/>
                </a:moveTo>
                <a:lnTo>
                  <a:pt x="45" y="2986"/>
                </a:lnTo>
                <a:lnTo>
                  <a:pt x="0" y="2465"/>
                </a:lnTo>
                <a:lnTo>
                  <a:pt x="45" y="1772"/>
                </a:lnTo>
                <a:lnTo>
                  <a:pt x="252" y="1736"/>
                </a:lnTo>
                <a:lnTo>
                  <a:pt x="449" y="1664"/>
                </a:lnTo>
                <a:lnTo>
                  <a:pt x="647" y="1187"/>
                </a:lnTo>
                <a:lnTo>
                  <a:pt x="647" y="1089"/>
                </a:lnTo>
                <a:lnTo>
                  <a:pt x="1124" y="702"/>
                </a:lnTo>
                <a:lnTo>
                  <a:pt x="1205" y="324"/>
                </a:lnTo>
                <a:lnTo>
                  <a:pt x="1385" y="0"/>
                </a:lnTo>
                <a:lnTo>
                  <a:pt x="1232" y="603"/>
                </a:lnTo>
                <a:lnTo>
                  <a:pt x="1043" y="936"/>
                </a:lnTo>
                <a:lnTo>
                  <a:pt x="872" y="1062"/>
                </a:lnTo>
                <a:lnTo>
                  <a:pt x="530" y="1781"/>
                </a:lnTo>
                <a:lnTo>
                  <a:pt x="431" y="1817"/>
                </a:lnTo>
                <a:lnTo>
                  <a:pt x="377" y="1943"/>
                </a:lnTo>
                <a:lnTo>
                  <a:pt x="207" y="2123"/>
                </a:lnTo>
                <a:lnTo>
                  <a:pt x="117" y="2590"/>
                </a:lnTo>
                <a:lnTo>
                  <a:pt x="296" y="2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80">
            <a:extLst>
              <a:ext uri="{FF2B5EF4-FFF2-40B4-BE49-F238E27FC236}">
                <a16:creationId xmlns:a16="http://schemas.microsoft.com/office/drawing/2014/main" id="{9285F16C-4FD7-674F-AA31-37D8E75E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59" y="5543215"/>
            <a:ext cx="1011741" cy="1713278"/>
          </a:xfrm>
          <a:custGeom>
            <a:avLst/>
            <a:gdLst>
              <a:gd name="T0" fmla="*/ 0 w 936"/>
              <a:gd name="T1" fmla="*/ 1276 h 1583"/>
              <a:gd name="T2" fmla="*/ 0 w 936"/>
              <a:gd name="T3" fmla="*/ 1276 h 1583"/>
              <a:gd name="T4" fmla="*/ 935 w 936"/>
              <a:gd name="T5" fmla="*/ 1582 h 1583"/>
              <a:gd name="T6" fmla="*/ 935 w 936"/>
              <a:gd name="T7" fmla="*/ 0 h 1583"/>
              <a:gd name="T8" fmla="*/ 0 w 936"/>
              <a:gd name="T9" fmla="*/ 1276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1583">
                <a:moveTo>
                  <a:pt x="0" y="1276"/>
                </a:moveTo>
                <a:lnTo>
                  <a:pt x="0" y="1276"/>
                </a:lnTo>
                <a:cubicBezTo>
                  <a:pt x="261" y="1474"/>
                  <a:pt x="584" y="1582"/>
                  <a:pt x="935" y="1582"/>
                </a:cubicBezTo>
                <a:cubicBezTo>
                  <a:pt x="935" y="0"/>
                  <a:pt x="935" y="0"/>
                  <a:pt x="935" y="0"/>
                </a:cubicBezTo>
                <a:lnTo>
                  <a:pt x="0" y="127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81">
            <a:extLst>
              <a:ext uri="{FF2B5EF4-FFF2-40B4-BE49-F238E27FC236}">
                <a16:creationId xmlns:a16="http://schemas.microsoft.com/office/drawing/2014/main" id="{042234AF-114F-5B4D-B833-852C1599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5543215"/>
            <a:ext cx="1011741" cy="1713278"/>
          </a:xfrm>
          <a:custGeom>
            <a:avLst/>
            <a:gdLst>
              <a:gd name="T0" fmla="*/ 0 w 937"/>
              <a:gd name="T1" fmla="*/ 1582 h 1583"/>
              <a:gd name="T2" fmla="*/ 0 w 937"/>
              <a:gd name="T3" fmla="*/ 1582 h 1583"/>
              <a:gd name="T4" fmla="*/ 936 w 937"/>
              <a:gd name="T5" fmla="*/ 1276 h 1583"/>
              <a:gd name="T6" fmla="*/ 0 w 937"/>
              <a:gd name="T7" fmla="*/ 0 h 1583"/>
              <a:gd name="T8" fmla="*/ 0 w 937"/>
              <a:gd name="T9" fmla="*/ 1582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" h="1583">
                <a:moveTo>
                  <a:pt x="0" y="1582"/>
                </a:moveTo>
                <a:lnTo>
                  <a:pt x="0" y="1582"/>
                </a:lnTo>
                <a:cubicBezTo>
                  <a:pt x="351" y="1582"/>
                  <a:pt x="675" y="1474"/>
                  <a:pt x="936" y="1276"/>
                </a:cubicBezTo>
                <a:cubicBezTo>
                  <a:pt x="0" y="0"/>
                  <a:pt x="0" y="0"/>
                  <a:pt x="0" y="0"/>
                </a:cubicBezTo>
                <a:lnTo>
                  <a:pt x="0" y="158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82">
            <a:extLst>
              <a:ext uri="{FF2B5EF4-FFF2-40B4-BE49-F238E27FC236}">
                <a16:creationId xmlns:a16="http://schemas.microsoft.com/office/drawing/2014/main" id="{874F4F3E-C73E-5146-A942-F3C47BF8C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81" y="5543215"/>
            <a:ext cx="1636920" cy="1383986"/>
          </a:xfrm>
          <a:custGeom>
            <a:avLst/>
            <a:gdLst>
              <a:gd name="T0" fmla="*/ 0 w 1512"/>
              <a:gd name="T1" fmla="*/ 485 h 1277"/>
              <a:gd name="T2" fmla="*/ 0 w 1512"/>
              <a:gd name="T3" fmla="*/ 485 h 1277"/>
              <a:gd name="T4" fmla="*/ 576 w 1512"/>
              <a:gd name="T5" fmla="*/ 1276 h 1277"/>
              <a:gd name="T6" fmla="*/ 1511 w 1512"/>
              <a:gd name="T7" fmla="*/ 0 h 1277"/>
              <a:gd name="T8" fmla="*/ 0 w 1512"/>
              <a:gd name="T9" fmla="*/ 485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2" h="1277">
                <a:moveTo>
                  <a:pt x="0" y="485"/>
                </a:moveTo>
                <a:lnTo>
                  <a:pt x="0" y="485"/>
                </a:lnTo>
                <a:cubicBezTo>
                  <a:pt x="108" y="809"/>
                  <a:pt x="315" y="1088"/>
                  <a:pt x="576" y="1276"/>
                </a:cubicBezTo>
                <a:cubicBezTo>
                  <a:pt x="1511" y="0"/>
                  <a:pt x="1511" y="0"/>
                  <a:pt x="1511" y="0"/>
                </a:cubicBezTo>
                <a:lnTo>
                  <a:pt x="0" y="48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83">
            <a:extLst>
              <a:ext uri="{FF2B5EF4-FFF2-40B4-BE49-F238E27FC236}">
                <a16:creationId xmlns:a16="http://schemas.microsoft.com/office/drawing/2014/main" id="{80ECB218-51D1-DB41-8BED-1FA2729E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823" y="5008710"/>
            <a:ext cx="1713278" cy="1059465"/>
          </a:xfrm>
          <a:custGeom>
            <a:avLst/>
            <a:gdLst>
              <a:gd name="T0" fmla="*/ 72 w 1584"/>
              <a:gd name="T1" fmla="*/ 0 h 981"/>
              <a:gd name="T2" fmla="*/ 72 w 1584"/>
              <a:gd name="T3" fmla="*/ 0 h 981"/>
              <a:gd name="T4" fmla="*/ 0 w 1584"/>
              <a:gd name="T5" fmla="*/ 495 h 981"/>
              <a:gd name="T6" fmla="*/ 72 w 1584"/>
              <a:gd name="T7" fmla="*/ 980 h 981"/>
              <a:gd name="T8" fmla="*/ 1583 w 1584"/>
              <a:gd name="T9" fmla="*/ 495 h 981"/>
              <a:gd name="T10" fmla="*/ 72 w 1584"/>
              <a:gd name="T11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4" h="981">
                <a:moveTo>
                  <a:pt x="72" y="0"/>
                </a:moveTo>
                <a:lnTo>
                  <a:pt x="72" y="0"/>
                </a:lnTo>
                <a:cubicBezTo>
                  <a:pt x="27" y="153"/>
                  <a:pt x="0" y="324"/>
                  <a:pt x="0" y="495"/>
                </a:cubicBezTo>
                <a:cubicBezTo>
                  <a:pt x="0" y="666"/>
                  <a:pt x="27" y="827"/>
                  <a:pt x="72" y="980"/>
                </a:cubicBezTo>
                <a:cubicBezTo>
                  <a:pt x="1583" y="495"/>
                  <a:pt x="1583" y="495"/>
                  <a:pt x="1583" y="495"/>
                </a:cubicBezTo>
                <a:lnTo>
                  <a:pt x="72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84">
            <a:extLst>
              <a:ext uri="{FF2B5EF4-FFF2-40B4-BE49-F238E27FC236}">
                <a16:creationId xmlns:a16="http://schemas.microsoft.com/office/drawing/2014/main" id="{AD9C6F36-6AEB-C740-8219-A87DF96A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81" y="4154455"/>
            <a:ext cx="1636920" cy="1393531"/>
          </a:xfrm>
          <a:custGeom>
            <a:avLst/>
            <a:gdLst>
              <a:gd name="T0" fmla="*/ 576 w 1512"/>
              <a:gd name="T1" fmla="*/ 0 h 1287"/>
              <a:gd name="T2" fmla="*/ 576 w 1512"/>
              <a:gd name="T3" fmla="*/ 0 h 1287"/>
              <a:gd name="T4" fmla="*/ 0 w 1512"/>
              <a:gd name="T5" fmla="*/ 791 h 1287"/>
              <a:gd name="T6" fmla="*/ 1511 w 1512"/>
              <a:gd name="T7" fmla="*/ 1286 h 1287"/>
              <a:gd name="T8" fmla="*/ 576 w 1512"/>
              <a:gd name="T9" fmla="*/ 0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2" h="1287">
                <a:moveTo>
                  <a:pt x="576" y="0"/>
                </a:moveTo>
                <a:lnTo>
                  <a:pt x="576" y="0"/>
                </a:lnTo>
                <a:cubicBezTo>
                  <a:pt x="315" y="198"/>
                  <a:pt x="108" y="467"/>
                  <a:pt x="0" y="791"/>
                </a:cubicBezTo>
                <a:cubicBezTo>
                  <a:pt x="1511" y="1286"/>
                  <a:pt x="1511" y="1286"/>
                  <a:pt x="1511" y="1286"/>
                </a:cubicBezTo>
                <a:lnTo>
                  <a:pt x="576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85">
            <a:extLst>
              <a:ext uri="{FF2B5EF4-FFF2-40B4-BE49-F238E27FC236}">
                <a16:creationId xmlns:a16="http://schemas.microsoft.com/office/drawing/2014/main" id="{13F9599D-07CD-B244-8E41-7A00F16F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59" y="3820389"/>
            <a:ext cx="1011741" cy="1722825"/>
          </a:xfrm>
          <a:custGeom>
            <a:avLst/>
            <a:gdLst>
              <a:gd name="T0" fmla="*/ 935 w 936"/>
              <a:gd name="T1" fmla="*/ 1592 h 1593"/>
              <a:gd name="T2" fmla="*/ 935 w 936"/>
              <a:gd name="T3" fmla="*/ 1592 h 1593"/>
              <a:gd name="T4" fmla="*/ 935 w 936"/>
              <a:gd name="T5" fmla="*/ 0 h 1593"/>
              <a:gd name="T6" fmla="*/ 0 w 936"/>
              <a:gd name="T7" fmla="*/ 306 h 1593"/>
              <a:gd name="T8" fmla="*/ 935 w 936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1593">
                <a:moveTo>
                  <a:pt x="935" y="1592"/>
                </a:moveTo>
                <a:lnTo>
                  <a:pt x="935" y="1592"/>
                </a:lnTo>
                <a:cubicBezTo>
                  <a:pt x="935" y="0"/>
                  <a:pt x="935" y="0"/>
                  <a:pt x="935" y="0"/>
                </a:cubicBezTo>
                <a:cubicBezTo>
                  <a:pt x="584" y="0"/>
                  <a:pt x="261" y="117"/>
                  <a:pt x="0" y="306"/>
                </a:cubicBezTo>
                <a:lnTo>
                  <a:pt x="935" y="159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86">
            <a:extLst>
              <a:ext uri="{FF2B5EF4-FFF2-40B4-BE49-F238E27FC236}">
                <a16:creationId xmlns:a16="http://schemas.microsoft.com/office/drawing/2014/main" id="{EC847BE4-0CA2-9344-9A1C-D3117555A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3820389"/>
            <a:ext cx="1011741" cy="1722825"/>
          </a:xfrm>
          <a:custGeom>
            <a:avLst/>
            <a:gdLst>
              <a:gd name="T0" fmla="*/ 936 w 937"/>
              <a:gd name="T1" fmla="*/ 306 h 1593"/>
              <a:gd name="T2" fmla="*/ 936 w 937"/>
              <a:gd name="T3" fmla="*/ 306 h 1593"/>
              <a:gd name="T4" fmla="*/ 0 w 937"/>
              <a:gd name="T5" fmla="*/ 0 h 1593"/>
              <a:gd name="T6" fmla="*/ 0 w 937"/>
              <a:gd name="T7" fmla="*/ 1592 h 1593"/>
              <a:gd name="T8" fmla="*/ 936 w 937"/>
              <a:gd name="T9" fmla="*/ 306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" h="1593">
                <a:moveTo>
                  <a:pt x="936" y="306"/>
                </a:moveTo>
                <a:lnTo>
                  <a:pt x="936" y="306"/>
                </a:lnTo>
                <a:cubicBezTo>
                  <a:pt x="675" y="117"/>
                  <a:pt x="351" y="0"/>
                  <a:pt x="0" y="0"/>
                </a:cubicBezTo>
                <a:cubicBezTo>
                  <a:pt x="0" y="1592"/>
                  <a:pt x="0" y="1592"/>
                  <a:pt x="0" y="1592"/>
                </a:cubicBezTo>
                <a:lnTo>
                  <a:pt x="936" y="3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87">
            <a:extLst>
              <a:ext uri="{FF2B5EF4-FFF2-40B4-BE49-F238E27FC236}">
                <a16:creationId xmlns:a16="http://schemas.microsoft.com/office/drawing/2014/main" id="{19819623-49B4-BF4C-8D3B-BA26A6D4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5543215"/>
            <a:ext cx="1636923" cy="1383986"/>
          </a:xfrm>
          <a:custGeom>
            <a:avLst/>
            <a:gdLst>
              <a:gd name="T0" fmla="*/ 936 w 1512"/>
              <a:gd name="T1" fmla="*/ 1276 h 1277"/>
              <a:gd name="T2" fmla="*/ 936 w 1512"/>
              <a:gd name="T3" fmla="*/ 1276 h 1277"/>
              <a:gd name="T4" fmla="*/ 1511 w 1512"/>
              <a:gd name="T5" fmla="*/ 485 h 1277"/>
              <a:gd name="T6" fmla="*/ 0 w 1512"/>
              <a:gd name="T7" fmla="*/ 0 h 1277"/>
              <a:gd name="T8" fmla="*/ 936 w 1512"/>
              <a:gd name="T9" fmla="*/ 127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2" h="1277">
                <a:moveTo>
                  <a:pt x="936" y="1276"/>
                </a:moveTo>
                <a:lnTo>
                  <a:pt x="936" y="1276"/>
                </a:lnTo>
                <a:cubicBezTo>
                  <a:pt x="1205" y="1088"/>
                  <a:pt x="1403" y="809"/>
                  <a:pt x="1511" y="485"/>
                </a:cubicBezTo>
                <a:cubicBezTo>
                  <a:pt x="0" y="0"/>
                  <a:pt x="0" y="0"/>
                  <a:pt x="0" y="0"/>
                </a:cubicBezTo>
                <a:lnTo>
                  <a:pt x="936" y="127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88">
            <a:extLst>
              <a:ext uri="{FF2B5EF4-FFF2-40B4-BE49-F238E27FC236}">
                <a16:creationId xmlns:a16="http://schemas.microsoft.com/office/drawing/2014/main" id="{5AC59FD0-8142-9F4F-B2B2-4AA7C8627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4154455"/>
            <a:ext cx="1636923" cy="1393531"/>
          </a:xfrm>
          <a:custGeom>
            <a:avLst/>
            <a:gdLst>
              <a:gd name="T0" fmla="*/ 1511 w 1512"/>
              <a:gd name="T1" fmla="*/ 791 h 1287"/>
              <a:gd name="T2" fmla="*/ 1511 w 1512"/>
              <a:gd name="T3" fmla="*/ 791 h 1287"/>
              <a:gd name="T4" fmla="*/ 936 w 1512"/>
              <a:gd name="T5" fmla="*/ 0 h 1287"/>
              <a:gd name="T6" fmla="*/ 0 w 1512"/>
              <a:gd name="T7" fmla="*/ 1286 h 1287"/>
              <a:gd name="T8" fmla="*/ 1511 w 1512"/>
              <a:gd name="T9" fmla="*/ 791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2" h="1287">
                <a:moveTo>
                  <a:pt x="1511" y="791"/>
                </a:moveTo>
                <a:lnTo>
                  <a:pt x="1511" y="791"/>
                </a:lnTo>
                <a:cubicBezTo>
                  <a:pt x="1403" y="467"/>
                  <a:pt x="1205" y="198"/>
                  <a:pt x="936" y="0"/>
                </a:cubicBezTo>
                <a:cubicBezTo>
                  <a:pt x="0" y="1286"/>
                  <a:pt x="0" y="1286"/>
                  <a:pt x="0" y="1286"/>
                </a:cubicBezTo>
                <a:lnTo>
                  <a:pt x="1511" y="7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89">
            <a:extLst>
              <a:ext uri="{FF2B5EF4-FFF2-40B4-BE49-F238E27FC236}">
                <a16:creationId xmlns:a16="http://schemas.microsoft.com/office/drawing/2014/main" id="{98A70CC6-EBD7-E442-A5E8-BD278555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5008710"/>
            <a:ext cx="1713281" cy="1059465"/>
          </a:xfrm>
          <a:custGeom>
            <a:avLst/>
            <a:gdLst>
              <a:gd name="T0" fmla="*/ 1511 w 1584"/>
              <a:gd name="T1" fmla="*/ 980 h 981"/>
              <a:gd name="T2" fmla="*/ 1511 w 1584"/>
              <a:gd name="T3" fmla="*/ 980 h 981"/>
              <a:gd name="T4" fmla="*/ 1583 w 1584"/>
              <a:gd name="T5" fmla="*/ 495 h 981"/>
              <a:gd name="T6" fmla="*/ 1511 w 1584"/>
              <a:gd name="T7" fmla="*/ 0 h 981"/>
              <a:gd name="T8" fmla="*/ 0 w 1584"/>
              <a:gd name="T9" fmla="*/ 495 h 981"/>
              <a:gd name="T10" fmla="*/ 1511 w 1584"/>
              <a:gd name="T11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4" h="981">
                <a:moveTo>
                  <a:pt x="1511" y="980"/>
                </a:moveTo>
                <a:lnTo>
                  <a:pt x="1511" y="980"/>
                </a:lnTo>
                <a:cubicBezTo>
                  <a:pt x="1556" y="827"/>
                  <a:pt x="1583" y="666"/>
                  <a:pt x="1583" y="495"/>
                </a:cubicBezTo>
                <a:cubicBezTo>
                  <a:pt x="1583" y="324"/>
                  <a:pt x="1556" y="153"/>
                  <a:pt x="1511" y="0"/>
                </a:cubicBezTo>
                <a:cubicBezTo>
                  <a:pt x="0" y="495"/>
                  <a:pt x="0" y="495"/>
                  <a:pt x="0" y="495"/>
                </a:cubicBezTo>
                <a:lnTo>
                  <a:pt x="1511" y="98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90">
            <a:extLst>
              <a:ext uri="{FF2B5EF4-FFF2-40B4-BE49-F238E27FC236}">
                <a16:creationId xmlns:a16="http://schemas.microsoft.com/office/drawing/2014/main" id="{86B26D43-D2C2-F24B-B47E-1688884AE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944" y="4016058"/>
            <a:ext cx="3059088" cy="3054314"/>
          </a:xfrm>
          <a:custGeom>
            <a:avLst/>
            <a:gdLst>
              <a:gd name="T0" fmla="*/ 2824 w 2825"/>
              <a:gd name="T1" fmla="*/ 1412 h 2824"/>
              <a:gd name="T2" fmla="*/ 2824 w 2825"/>
              <a:gd name="T3" fmla="*/ 1412 h 2824"/>
              <a:gd name="T4" fmla="*/ 1412 w 2825"/>
              <a:gd name="T5" fmla="*/ 2823 h 2824"/>
              <a:gd name="T6" fmla="*/ 0 w 2825"/>
              <a:gd name="T7" fmla="*/ 1412 h 2824"/>
              <a:gd name="T8" fmla="*/ 1412 w 2825"/>
              <a:gd name="T9" fmla="*/ 0 h 2824"/>
              <a:gd name="T10" fmla="*/ 2824 w 2825"/>
              <a:gd name="T11" fmla="*/ 1412 h 2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5" h="2824">
                <a:moveTo>
                  <a:pt x="2824" y="1412"/>
                </a:moveTo>
                <a:lnTo>
                  <a:pt x="2824" y="1412"/>
                </a:lnTo>
                <a:cubicBezTo>
                  <a:pt x="2824" y="2185"/>
                  <a:pt x="2195" y="2823"/>
                  <a:pt x="1412" y="2823"/>
                </a:cubicBezTo>
                <a:cubicBezTo>
                  <a:pt x="630" y="2823"/>
                  <a:pt x="0" y="2185"/>
                  <a:pt x="0" y="1412"/>
                </a:cubicBezTo>
                <a:cubicBezTo>
                  <a:pt x="0" y="629"/>
                  <a:pt x="630" y="0"/>
                  <a:pt x="1412" y="0"/>
                </a:cubicBezTo>
                <a:cubicBezTo>
                  <a:pt x="2195" y="0"/>
                  <a:pt x="2824" y="629"/>
                  <a:pt x="2824" y="14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91">
            <a:extLst>
              <a:ext uri="{FF2B5EF4-FFF2-40B4-BE49-F238E27FC236}">
                <a16:creationId xmlns:a16="http://schemas.microsoft.com/office/drawing/2014/main" id="{E652483A-6DB5-D64D-B35B-588A3B74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59" y="10372848"/>
            <a:ext cx="1011741" cy="1713278"/>
          </a:xfrm>
          <a:custGeom>
            <a:avLst/>
            <a:gdLst>
              <a:gd name="T0" fmla="*/ 0 w 936"/>
              <a:gd name="T1" fmla="*/ 1286 h 1583"/>
              <a:gd name="T2" fmla="*/ 0 w 936"/>
              <a:gd name="T3" fmla="*/ 1286 h 1583"/>
              <a:gd name="T4" fmla="*/ 935 w 936"/>
              <a:gd name="T5" fmla="*/ 1582 h 1583"/>
              <a:gd name="T6" fmla="*/ 935 w 936"/>
              <a:gd name="T7" fmla="*/ 0 h 1583"/>
              <a:gd name="T8" fmla="*/ 0 w 936"/>
              <a:gd name="T9" fmla="*/ 1286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1583">
                <a:moveTo>
                  <a:pt x="0" y="1286"/>
                </a:moveTo>
                <a:lnTo>
                  <a:pt x="0" y="1286"/>
                </a:lnTo>
                <a:cubicBezTo>
                  <a:pt x="261" y="1474"/>
                  <a:pt x="584" y="1582"/>
                  <a:pt x="935" y="1582"/>
                </a:cubicBezTo>
                <a:cubicBezTo>
                  <a:pt x="935" y="0"/>
                  <a:pt x="935" y="0"/>
                  <a:pt x="935" y="0"/>
                </a:cubicBezTo>
                <a:lnTo>
                  <a:pt x="0" y="12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92">
            <a:extLst>
              <a:ext uri="{FF2B5EF4-FFF2-40B4-BE49-F238E27FC236}">
                <a16:creationId xmlns:a16="http://schemas.microsoft.com/office/drawing/2014/main" id="{797FE98D-40BF-6B47-B46B-3B829FFAE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10372848"/>
            <a:ext cx="1011741" cy="1713278"/>
          </a:xfrm>
          <a:custGeom>
            <a:avLst/>
            <a:gdLst>
              <a:gd name="T0" fmla="*/ 0 w 937"/>
              <a:gd name="T1" fmla="*/ 1582 h 1583"/>
              <a:gd name="T2" fmla="*/ 0 w 937"/>
              <a:gd name="T3" fmla="*/ 1582 h 1583"/>
              <a:gd name="T4" fmla="*/ 936 w 937"/>
              <a:gd name="T5" fmla="*/ 1286 h 1583"/>
              <a:gd name="T6" fmla="*/ 0 w 937"/>
              <a:gd name="T7" fmla="*/ 0 h 1583"/>
              <a:gd name="T8" fmla="*/ 0 w 937"/>
              <a:gd name="T9" fmla="*/ 1582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" h="1583">
                <a:moveTo>
                  <a:pt x="0" y="1582"/>
                </a:moveTo>
                <a:lnTo>
                  <a:pt x="0" y="1582"/>
                </a:lnTo>
                <a:cubicBezTo>
                  <a:pt x="351" y="1582"/>
                  <a:pt x="675" y="1474"/>
                  <a:pt x="936" y="1286"/>
                </a:cubicBezTo>
                <a:cubicBezTo>
                  <a:pt x="0" y="0"/>
                  <a:pt x="0" y="0"/>
                  <a:pt x="0" y="0"/>
                </a:cubicBezTo>
                <a:lnTo>
                  <a:pt x="0" y="158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93">
            <a:extLst>
              <a:ext uri="{FF2B5EF4-FFF2-40B4-BE49-F238E27FC236}">
                <a16:creationId xmlns:a16="http://schemas.microsoft.com/office/drawing/2014/main" id="{2C73D7A7-49FF-6047-8700-315F1C82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81" y="10372848"/>
            <a:ext cx="1636920" cy="1393531"/>
          </a:xfrm>
          <a:custGeom>
            <a:avLst/>
            <a:gdLst>
              <a:gd name="T0" fmla="*/ 0 w 1512"/>
              <a:gd name="T1" fmla="*/ 485 h 1287"/>
              <a:gd name="T2" fmla="*/ 0 w 1512"/>
              <a:gd name="T3" fmla="*/ 485 h 1287"/>
              <a:gd name="T4" fmla="*/ 576 w 1512"/>
              <a:gd name="T5" fmla="*/ 1286 h 1287"/>
              <a:gd name="T6" fmla="*/ 1511 w 1512"/>
              <a:gd name="T7" fmla="*/ 0 h 1287"/>
              <a:gd name="T8" fmla="*/ 0 w 1512"/>
              <a:gd name="T9" fmla="*/ 485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2" h="1287">
                <a:moveTo>
                  <a:pt x="0" y="485"/>
                </a:moveTo>
                <a:lnTo>
                  <a:pt x="0" y="485"/>
                </a:lnTo>
                <a:cubicBezTo>
                  <a:pt x="108" y="809"/>
                  <a:pt x="315" y="1088"/>
                  <a:pt x="576" y="1286"/>
                </a:cubicBezTo>
                <a:cubicBezTo>
                  <a:pt x="1511" y="0"/>
                  <a:pt x="1511" y="0"/>
                  <a:pt x="1511" y="0"/>
                </a:cubicBezTo>
                <a:lnTo>
                  <a:pt x="0" y="4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94">
            <a:extLst>
              <a:ext uri="{FF2B5EF4-FFF2-40B4-BE49-F238E27FC236}">
                <a16:creationId xmlns:a16="http://schemas.microsoft.com/office/drawing/2014/main" id="{97C73C03-C422-4A44-9E09-350629E2C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823" y="9833570"/>
            <a:ext cx="1713278" cy="1059465"/>
          </a:xfrm>
          <a:custGeom>
            <a:avLst/>
            <a:gdLst>
              <a:gd name="T0" fmla="*/ 72 w 1584"/>
              <a:gd name="T1" fmla="*/ 0 h 981"/>
              <a:gd name="T2" fmla="*/ 72 w 1584"/>
              <a:gd name="T3" fmla="*/ 0 h 981"/>
              <a:gd name="T4" fmla="*/ 0 w 1584"/>
              <a:gd name="T5" fmla="*/ 495 h 981"/>
              <a:gd name="T6" fmla="*/ 72 w 1584"/>
              <a:gd name="T7" fmla="*/ 980 h 981"/>
              <a:gd name="T8" fmla="*/ 1583 w 1584"/>
              <a:gd name="T9" fmla="*/ 495 h 981"/>
              <a:gd name="T10" fmla="*/ 72 w 1584"/>
              <a:gd name="T11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4" h="981">
                <a:moveTo>
                  <a:pt x="72" y="0"/>
                </a:moveTo>
                <a:lnTo>
                  <a:pt x="72" y="0"/>
                </a:lnTo>
                <a:cubicBezTo>
                  <a:pt x="27" y="153"/>
                  <a:pt x="0" y="324"/>
                  <a:pt x="0" y="495"/>
                </a:cubicBezTo>
                <a:cubicBezTo>
                  <a:pt x="0" y="665"/>
                  <a:pt x="27" y="827"/>
                  <a:pt x="72" y="980"/>
                </a:cubicBezTo>
                <a:cubicBezTo>
                  <a:pt x="1583" y="495"/>
                  <a:pt x="1583" y="495"/>
                  <a:pt x="1583" y="495"/>
                </a:cubicBezTo>
                <a:lnTo>
                  <a:pt x="7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95">
            <a:extLst>
              <a:ext uri="{FF2B5EF4-FFF2-40B4-BE49-F238E27FC236}">
                <a16:creationId xmlns:a16="http://schemas.microsoft.com/office/drawing/2014/main" id="{36977E5D-80E6-3F4C-ABFE-4FC64371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81" y="8979318"/>
            <a:ext cx="1636920" cy="1393531"/>
          </a:xfrm>
          <a:custGeom>
            <a:avLst/>
            <a:gdLst>
              <a:gd name="T0" fmla="*/ 576 w 1512"/>
              <a:gd name="T1" fmla="*/ 0 h 1288"/>
              <a:gd name="T2" fmla="*/ 576 w 1512"/>
              <a:gd name="T3" fmla="*/ 0 h 1288"/>
              <a:gd name="T4" fmla="*/ 0 w 1512"/>
              <a:gd name="T5" fmla="*/ 792 h 1288"/>
              <a:gd name="T6" fmla="*/ 1511 w 1512"/>
              <a:gd name="T7" fmla="*/ 1287 h 1288"/>
              <a:gd name="T8" fmla="*/ 576 w 1512"/>
              <a:gd name="T9" fmla="*/ 0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2" h="1288">
                <a:moveTo>
                  <a:pt x="576" y="0"/>
                </a:moveTo>
                <a:lnTo>
                  <a:pt x="576" y="0"/>
                </a:lnTo>
                <a:cubicBezTo>
                  <a:pt x="315" y="198"/>
                  <a:pt x="108" y="468"/>
                  <a:pt x="0" y="792"/>
                </a:cubicBezTo>
                <a:cubicBezTo>
                  <a:pt x="1511" y="1287"/>
                  <a:pt x="1511" y="1287"/>
                  <a:pt x="1511" y="1287"/>
                </a:cubicBezTo>
                <a:lnTo>
                  <a:pt x="576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96">
            <a:extLst>
              <a:ext uri="{FF2B5EF4-FFF2-40B4-BE49-F238E27FC236}">
                <a16:creationId xmlns:a16="http://schemas.microsoft.com/office/drawing/2014/main" id="{311B7CC5-AB34-6848-924C-A57AA6C4B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59" y="8650023"/>
            <a:ext cx="1011741" cy="1722825"/>
          </a:xfrm>
          <a:custGeom>
            <a:avLst/>
            <a:gdLst>
              <a:gd name="T0" fmla="*/ 935 w 936"/>
              <a:gd name="T1" fmla="*/ 1592 h 1593"/>
              <a:gd name="T2" fmla="*/ 935 w 936"/>
              <a:gd name="T3" fmla="*/ 1592 h 1593"/>
              <a:gd name="T4" fmla="*/ 935 w 936"/>
              <a:gd name="T5" fmla="*/ 0 h 1593"/>
              <a:gd name="T6" fmla="*/ 0 w 936"/>
              <a:gd name="T7" fmla="*/ 305 h 1593"/>
              <a:gd name="T8" fmla="*/ 935 w 936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1593">
                <a:moveTo>
                  <a:pt x="935" y="1592"/>
                </a:moveTo>
                <a:lnTo>
                  <a:pt x="935" y="1592"/>
                </a:lnTo>
                <a:cubicBezTo>
                  <a:pt x="935" y="0"/>
                  <a:pt x="935" y="0"/>
                  <a:pt x="935" y="0"/>
                </a:cubicBezTo>
                <a:cubicBezTo>
                  <a:pt x="584" y="0"/>
                  <a:pt x="261" y="117"/>
                  <a:pt x="0" y="305"/>
                </a:cubicBezTo>
                <a:lnTo>
                  <a:pt x="935" y="159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97">
            <a:extLst>
              <a:ext uri="{FF2B5EF4-FFF2-40B4-BE49-F238E27FC236}">
                <a16:creationId xmlns:a16="http://schemas.microsoft.com/office/drawing/2014/main" id="{A7869237-636D-BE44-877B-4E3FE62A7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8650023"/>
            <a:ext cx="1011741" cy="1722825"/>
          </a:xfrm>
          <a:custGeom>
            <a:avLst/>
            <a:gdLst>
              <a:gd name="T0" fmla="*/ 936 w 937"/>
              <a:gd name="T1" fmla="*/ 305 h 1593"/>
              <a:gd name="T2" fmla="*/ 936 w 937"/>
              <a:gd name="T3" fmla="*/ 305 h 1593"/>
              <a:gd name="T4" fmla="*/ 0 w 937"/>
              <a:gd name="T5" fmla="*/ 0 h 1593"/>
              <a:gd name="T6" fmla="*/ 0 w 937"/>
              <a:gd name="T7" fmla="*/ 1592 h 1593"/>
              <a:gd name="T8" fmla="*/ 936 w 937"/>
              <a:gd name="T9" fmla="*/ 305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7" h="1593">
                <a:moveTo>
                  <a:pt x="936" y="305"/>
                </a:moveTo>
                <a:lnTo>
                  <a:pt x="936" y="305"/>
                </a:lnTo>
                <a:cubicBezTo>
                  <a:pt x="675" y="117"/>
                  <a:pt x="351" y="0"/>
                  <a:pt x="0" y="0"/>
                </a:cubicBezTo>
                <a:cubicBezTo>
                  <a:pt x="0" y="1592"/>
                  <a:pt x="0" y="1592"/>
                  <a:pt x="0" y="1592"/>
                </a:cubicBezTo>
                <a:lnTo>
                  <a:pt x="936" y="3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98">
            <a:extLst>
              <a:ext uri="{FF2B5EF4-FFF2-40B4-BE49-F238E27FC236}">
                <a16:creationId xmlns:a16="http://schemas.microsoft.com/office/drawing/2014/main" id="{05BC14C1-8184-E24F-8888-32CA9764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10372848"/>
            <a:ext cx="1636923" cy="1393531"/>
          </a:xfrm>
          <a:custGeom>
            <a:avLst/>
            <a:gdLst>
              <a:gd name="T0" fmla="*/ 936 w 1512"/>
              <a:gd name="T1" fmla="*/ 1286 h 1287"/>
              <a:gd name="T2" fmla="*/ 936 w 1512"/>
              <a:gd name="T3" fmla="*/ 1286 h 1287"/>
              <a:gd name="T4" fmla="*/ 1511 w 1512"/>
              <a:gd name="T5" fmla="*/ 485 h 1287"/>
              <a:gd name="T6" fmla="*/ 0 w 1512"/>
              <a:gd name="T7" fmla="*/ 0 h 1287"/>
              <a:gd name="T8" fmla="*/ 936 w 1512"/>
              <a:gd name="T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2" h="1287">
                <a:moveTo>
                  <a:pt x="936" y="1286"/>
                </a:moveTo>
                <a:lnTo>
                  <a:pt x="936" y="1286"/>
                </a:lnTo>
                <a:cubicBezTo>
                  <a:pt x="1205" y="1088"/>
                  <a:pt x="1403" y="809"/>
                  <a:pt x="1511" y="485"/>
                </a:cubicBezTo>
                <a:cubicBezTo>
                  <a:pt x="0" y="0"/>
                  <a:pt x="0" y="0"/>
                  <a:pt x="0" y="0"/>
                </a:cubicBezTo>
                <a:lnTo>
                  <a:pt x="936" y="12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99">
            <a:extLst>
              <a:ext uri="{FF2B5EF4-FFF2-40B4-BE49-F238E27FC236}">
                <a16:creationId xmlns:a16="http://schemas.microsoft.com/office/drawing/2014/main" id="{ECE41809-026E-CA4D-A437-5743E557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8979318"/>
            <a:ext cx="1636923" cy="1393531"/>
          </a:xfrm>
          <a:custGeom>
            <a:avLst/>
            <a:gdLst>
              <a:gd name="T0" fmla="*/ 1511 w 1512"/>
              <a:gd name="T1" fmla="*/ 792 h 1288"/>
              <a:gd name="T2" fmla="*/ 1511 w 1512"/>
              <a:gd name="T3" fmla="*/ 792 h 1288"/>
              <a:gd name="T4" fmla="*/ 936 w 1512"/>
              <a:gd name="T5" fmla="*/ 0 h 1288"/>
              <a:gd name="T6" fmla="*/ 0 w 1512"/>
              <a:gd name="T7" fmla="*/ 1287 h 1288"/>
              <a:gd name="T8" fmla="*/ 1511 w 1512"/>
              <a:gd name="T9" fmla="*/ 792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2" h="1288">
                <a:moveTo>
                  <a:pt x="1511" y="792"/>
                </a:moveTo>
                <a:lnTo>
                  <a:pt x="1511" y="792"/>
                </a:lnTo>
                <a:cubicBezTo>
                  <a:pt x="1403" y="468"/>
                  <a:pt x="1205" y="198"/>
                  <a:pt x="936" y="0"/>
                </a:cubicBezTo>
                <a:cubicBezTo>
                  <a:pt x="0" y="1287"/>
                  <a:pt x="0" y="1287"/>
                  <a:pt x="0" y="1287"/>
                </a:cubicBezTo>
                <a:lnTo>
                  <a:pt x="1511" y="79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00">
            <a:extLst>
              <a:ext uri="{FF2B5EF4-FFF2-40B4-BE49-F238E27FC236}">
                <a16:creationId xmlns:a16="http://schemas.microsoft.com/office/drawing/2014/main" id="{8925193E-813C-ED41-A849-7021531D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101" y="9833570"/>
            <a:ext cx="1713281" cy="1059465"/>
          </a:xfrm>
          <a:custGeom>
            <a:avLst/>
            <a:gdLst>
              <a:gd name="T0" fmla="*/ 1511 w 1584"/>
              <a:gd name="T1" fmla="*/ 980 h 981"/>
              <a:gd name="T2" fmla="*/ 1511 w 1584"/>
              <a:gd name="T3" fmla="*/ 980 h 981"/>
              <a:gd name="T4" fmla="*/ 1583 w 1584"/>
              <a:gd name="T5" fmla="*/ 495 h 981"/>
              <a:gd name="T6" fmla="*/ 1511 w 1584"/>
              <a:gd name="T7" fmla="*/ 0 h 981"/>
              <a:gd name="T8" fmla="*/ 0 w 1584"/>
              <a:gd name="T9" fmla="*/ 495 h 981"/>
              <a:gd name="T10" fmla="*/ 1511 w 1584"/>
              <a:gd name="T11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4" h="981">
                <a:moveTo>
                  <a:pt x="1511" y="980"/>
                </a:moveTo>
                <a:lnTo>
                  <a:pt x="1511" y="980"/>
                </a:lnTo>
                <a:cubicBezTo>
                  <a:pt x="1556" y="827"/>
                  <a:pt x="1583" y="665"/>
                  <a:pt x="1583" y="495"/>
                </a:cubicBezTo>
                <a:cubicBezTo>
                  <a:pt x="1583" y="324"/>
                  <a:pt x="1556" y="153"/>
                  <a:pt x="1511" y="0"/>
                </a:cubicBezTo>
                <a:cubicBezTo>
                  <a:pt x="0" y="495"/>
                  <a:pt x="0" y="495"/>
                  <a:pt x="0" y="495"/>
                </a:cubicBezTo>
                <a:lnTo>
                  <a:pt x="1511" y="9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01">
            <a:extLst>
              <a:ext uri="{FF2B5EF4-FFF2-40B4-BE49-F238E27FC236}">
                <a16:creationId xmlns:a16="http://schemas.microsoft.com/office/drawing/2014/main" id="{B1E77C1A-04F5-4441-8AF2-5C7BA895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944" y="8840918"/>
            <a:ext cx="3059088" cy="3059088"/>
          </a:xfrm>
          <a:custGeom>
            <a:avLst/>
            <a:gdLst>
              <a:gd name="T0" fmla="*/ 2824 w 2825"/>
              <a:gd name="T1" fmla="*/ 1413 h 2825"/>
              <a:gd name="T2" fmla="*/ 2824 w 2825"/>
              <a:gd name="T3" fmla="*/ 1413 h 2825"/>
              <a:gd name="T4" fmla="*/ 1412 w 2825"/>
              <a:gd name="T5" fmla="*/ 2824 h 2825"/>
              <a:gd name="T6" fmla="*/ 0 w 2825"/>
              <a:gd name="T7" fmla="*/ 1413 h 2825"/>
              <a:gd name="T8" fmla="*/ 1412 w 2825"/>
              <a:gd name="T9" fmla="*/ 0 h 2825"/>
              <a:gd name="T10" fmla="*/ 2824 w 2825"/>
              <a:gd name="T11" fmla="*/ 1413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5" h="2825">
                <a:moveTo>
                  <a:pt x="2824" y="1413"/>
                </a:moveTo>
                <a:lnTo>
                  <a:pt x="2824" y="1413"/>
                </a:lnTo>
                <a:cubicBezTo>
                  <a:pt x="2824" y="2186"/>
                  <a:pt x="2195" y="2824"/>
                  <a:pt x="1412" y="2824"/>
                </a:cubicBezTo>
                <a:cubicBezTo>
                  <a:pt x="630" y="2824"/>
                  <a:pt x="0" y="2186"/>
                  <a:pt x="0" y="1413"/>
                </a:cubicBezTo>
                <a:cubicBezTo>
                  <a:pt x="0" y="630"/>
                  <a:pt x="630" y="0"/>
                  <a:pt x="1412" y="0"/>
                </a:cubicBezTo>
                <a:cubicBezTo>
                  <a:pt x="2195" y="0"/>
                  <a:pt x="2824" y="630"/>
                  <a:pt x="2824" y="14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Line 502">
            <a:extLst>
              <a:ext uri="{FF2B5EF4-FFF2-40B4-BE49-F238E27FC236}">
                <a16:creationId xmlns:a16="http://schemas.microsoft.com/office/drawing/2014/main" id="{26704D26-60A0-1C4B-B809-6DE9CE62C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57987" y="3987424"/>
            <a:ext cx="4771" cy="310203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0" name="Line 503">
            <a:extLst>
              <a:ext uri="{FF2B5EF4-FFF2-40B4-BE49-F238E27FC236}">
                <a16:creationId xmlns:a16="http://schemas.microsoft.com/office/drawing/2014/main" id="{ED4C7D3E-9288-814E-8A18-A9A61BB05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57987" y="8425723"/>
            <a:ext cx="4771" cy="388470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601" name="Freeform 504">
            <a:extLst>
              <a:ext uri="{FF2B5EF4-FFF2-40B4-BE49-F238E27FC236}">
                <a16:creationId xmlns:a16="http://schemas.microsoft.com/office/drawing/2014/main" id="{BD676A87-F937-0E4B-B74B-ADA3E8F1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034" y="7790997"/>
            <a:ext cx="1259904" cy="1264678"/>
          </a:xfrm>
          <a:custGeom>
            <a:avLst/>
            <a:gdLst>
              <a:gd name="T0" fmla="*/ 1161 w 1162"/>
              <a:gd name="T1" fmla="*/ 585 h 1170"/>
              <a:gd name="T2" fmla="*/ 1161 w 1162"/>
              <a:gd name="T3" fmla="*/ 585 h 1170"/>
              <a:gd name="T4" fmla="*/ 585 w 1162"/>
              <a:gd name="T5" fmla="*/ 1169 h 1170"/>
              <a:gd name="T6" fmla="*/ 0 w 1162"/>
              <a:gd name="T7" fmla="*/ 585 h 1170"/>
              <a:gd name="T8" fmla="*/ 585 w 1162"/>
              <a:gd name="T9" fmla="*/ 0 h 1170"/>
              <a:gd name="T10" fmla="*/ 1161 w 1162"/>
              <a:gd name="T11" fmla="*/ 585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2" h="1170">
                <a:moveTo>
                  <a:pt x="1161" y="585"/>
                </a:moveTo>
                <a:lnTo>
                  <a:pt x="1161" y="585"/>
                </a:lnTo>
                <a:cubicBezTo>
                  <a:pt x="1161" y="909"/>
                  <a:pt x="900" y="1169"/>
                  <a:pt x="585" y="1169"/>
                </a:cubicBezTo>
                <a:cubicBezTo>
                  <a:pt x="261" y="1169"/>
                  <a:pt x="0" y="909"/>
                  <a:pt x="0" y="585"/>
                </a:cubicBezTo>
                <a:cubicBezTo>
                  <a:pt x="0" y="261"/>
                  <a:pt x="261" y="0"/>
                  <a:pt x="585" y="0"/>
                </a:cubicBezTo>
                <a:cubicBezTo>
                  <a:pt x="900" y="0"/>
                  <a:pt x="1161" y="261"/>
                  <a:pt x="1161" y="585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05">
            <a:extLst>
              <a:ext uri="{FF2B5EF4-FFF2-40B4-BE49-F238E27FC236}">
                <a16:creationId xmlns:a16="http://schemas.microsoft.com/office/drawing/2014/main" id="{7A880F13-FE2F-5F41-ACC9-4187CE51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034" y="9738122"/>
            <a:ext cx="1259904" cy="1264678"/>
          </a:xfrm>
          <a:custGeom>
            <a:avLst/>
            <a:gdLst>
              <a:gd name="T0" fmla="*/ 1161 w 1162"/>
              <a:gd name="T1" fmla="*/ 585 h 1170"/>
              <a:gd name="T2" fmla="*/ 1161 w 1162"/>
              <a:gd name="T3" fmla="*/ 585 h 1170"/>
              <a:gd name="T4" fmla="*/ 585 w 1162"/>
              <a:gd name="T5" fmla="*/ 1169 h 1170"/>
              <a:gd name="T6" fmla="*/ 0 w 1162"/>
              <a:gd name="T7" fmla="*/ 585 h 1170"/>
              <a:gd name="T8" fmla="*/ 585 w 1162"/>
              <a:gd name="T9" fmla="*/ 0 h 1170"/>
              <a:gd name="T10" fmla="*/ 1161 w 1162"/>
              <a:gd name="T11" fmla="*/ 585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2" h="1170">
                <a:moveTo>
                  <a:pt x="1161" y="585"/>
                </a:moveTo>
                <a:lnTo>
                  <a:pt x="1161" y="585"/>
                </a:lnTo>
                <a:cubicBezTo>
                  <a:pt x="1161" y="908"/>
                  <a:pt x="900" y="1169"/>
                  <a:pt x="585" y="1169"/>
                </a:cubicBezTo>
                <a:cubicBezTo>
                  <a:pt x="261" y="1169"/>
                  <a:pt x="0" y="908"/>
                  <a:pt x="0" y="585"/>
                </a:cubicBezTo>
                <a:cubicBezTo>
                  <a:pt x="0" y="261"/>
                  <a:pt x="261" y="0"/>
                  <a:pt x="585" y="0"/>
                </a:cubicBezTo>
                <a:cubicBezTo>
                  <a:pt x="900" y="0"/>
                  <a:pt x="1161" y="261"/>
                  <a:pt x="1161" y="585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06">
            <a:extLst>
              <a:ext uri="{FF2B5EF4-FFF2-40B4-BE49-F238E27FC236}">
                <a16:creationId xmlns:a16="http://schemas.microsoft.com/office/drawing/2014/main" id="{17813F61-AE71-6E47-88DC-084E37C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034" y="3977879"/>
            <a:ext cx="1259904" cy="1264675"/>
          </a:xfrm>
          <a:custGeom>
            <a:avLst/>
            <a:gdLst>
              <a:gd name="T0" fmla="*/ 1161 w 1162"/>
              <a:gd name="T1" fmla="*/ 584 h 1170"/>
              <a:gd name="T2" fmla="*/ 1161 w 1162"/>
              <a:gd name="T3" fmla="*/ 584 h 1170"/>
              <a:gd name="T4" fmla="*/ 585 w 1162"/>
              <a:gd name="T5" fmla="*/ 1169 h 1170"/>
              <a:gd name="T6" fmla="*/ 0 w 1162"/>
              <a:gd name="T7" fmla="*/ 584 h 1170"/>
              <a:gd name="T8" fmla="*/ 585 w 1162"/>
              <a:gd name="T9" fmla="*/ 0 h 1170"/>
              <a:gd name="T10" fmla="*/ 1161 w 1162"/>
              <a:gd name="T11" fmla="*/ 584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2" h="1170">
                <a:moveTo>
                  <a:pt x="1161" y="584"/>
                </a:moveTo>
                <a:lnTo>
                  <a:pt x="1161" y="584"/>
                </a:lnTo>
                <a:cubicBezTo>
                  <a:pt x="1161" y="908"/>
                  <a:pt x="900" y="1169"/>
                  <a:pt x="585" y="1169"/>
                </a:cubicBezTo>
                <a:cubicBezTo>
                  <a:pt x="261" y="1169"/>
                  <a:pt x="0" y="908"/>
                  <a:pt x="0" y="584"/>
                </a:cubicBezTo>
                <a:cubicBezTo>
                  <a:pt x="0" y="261"/>
                  <a:pt x="261" y="0"/>
                  <a:pt x="585" y="0"/>
                </a:cubicBezTo>
                <a:cubicBezTo>
                  <a:pt x="900" y="0"/>
                  <a:pt x="1161" y="261"/>
                  <a:pt x="1161" y="584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07">
            <a:extLst>
              <a:ext uri="{FF2B5EF4-FFF2-40B4-BE49-F238E27FC236}">
                <a16:creationId xmlns:a16="http://schemas.microsoft.com/office/drawing/2014/main" id="{7AFCDACF-6211-8B40-A2C3-17A1CE10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034" y="5925004"/>
            <a:ext cx="1259904" cy="1255131"/>
          </a:xfrm>
          <a:custGeom>
            <a:avLst/>
            <a:gdLst>
              <a:gd name="T0" fmla="*/ 1161 w 1162"/>
              <a:gd name="T1" fmla="*/ 575 h 1160"/>
              <a:gd name="T2" fmla="*/ 1161 w 1162"/>
              <a:gd name="T3" fmla="*/ 575 h 1160"/>
              <a:gd name="T4" fmla="*/ 585 w 1162"/>
              <a:gd name="T5" fmla="*/ 1159 h 1160"/>
              <a:gd name="T6" fmla="*/ 0 w 1162"/>
              <a:gd name="T7" fmla="*/ 575 h 1160"/>
              <a:gd name="T8" fmla="*/ 585 w 1162"/>
              <a:gd name="T9" fmla="*/ 0 h 1160"/>
              <a:gd name="T10" fmla="*/ 1161 w 1162"/>
              <a:gd name="T11" fmla="*/ 575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2" h="1160">
                <a:moveTo>
                  <a:pt x="1161" y="575"/>
                </a:moveTo>
                <a:lnTo>
                  <a:pt x="1161" y="575"/>
                </a:lnTo>
                <a:cubicBezTo>
                  <a:pt x="1161" y="898"/>
                  <a:pt x="900" y="1159"/>
                  <a:pt x="585" y="1159"/>
                </a:cubicBezTo>
                <a:cubicBezTo>
                  <a:pt x="261" y="1159"/>
                  <a:pt x="0" y="898"/>
                  <a:pt x="0" y="575"/>
                </a:cubicBezTo>
                <a:cubicBezTo>
                  <a:pt x="0" y="260"/>
                  <a:pt x="261" y="0"/>
                  <a:pt x="585" y="0"/>
                </a:cubicBezTo>
                <a:cubicBezTo>
                  <a:pt x="900" y="0"/>
                  <a:pt x="1161" y="260"/>
                  <a:pt x="1161" y="575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08">
            <a:extLst>
              <a:ext uri="{FF2B5EF4-FFF2-40B4-BE49-F238E27FC236}">
                <a16:creationId xmlns:a16="http://schemas.microsoft.com/office/drawing/2014/main" id="{821A103B-CA5E-BD47-A355-19903C17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034" y="11675703"/>
            <a:ext cx="1259904" cy="1264678"/>
          </a:xfrm>
          <a:custGeom>
            <a:avLst/>
            <a:gdLst>
              <a:gd name="T0" fmla="*/ 1161 w 1162"/>
              <a:gd name="T1" fmla="*/ 584 h 1170"/>
              <a:gd name="T2" fmla="*/ 1161 w 1162"/>
              <a:gd name="T3" fmla="*/ 584 h 1170"/>
              <a:gd name="T4" fmla="*/ 585 w 1162"/>
              <a:gd name="T5" fmla="*/ 1169 h 1170"/>
              <a:gd name="T6" fmla="*/ 0 w 1162"/>
              <a:gd name="T7" fmla="*/ 584 h 1170"/>
              <a:gd name="T8" fmla="*/ 585 w 1162"/>
              <a:gd name="T9" fmla="*/ 0 h 1170"/>
              <a:gd name="T10" fmla="*/ 1161 w 1162"/>
              <a:gd name="T11" fmla="*/ 584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2" h="1170">
                <a:moveTo>
                  <a:pt x="1161" y="584"/>
                </a:moveTo>
                <a:lnTo>
                  <a:pt x="1161" y="584"/>
                </a:lnTo>
                <a:cubicBezTo>
                  <a:pt x="1161" y="908"/>
                  <a:pt x="900" y="1169"/>
                  <a:pt x="585" y="1169"/>
                </a:cubicBezTo>
                <a:cubicBezTo>
                  <a:pt x="261" y="1169"/>
                  <a:pt x="0" y="908"/>
                  <a:pt x="0" y="584"/>
                </a:cubicBezTo>
                <a:cubicBezTo>
                  <a:pt x="0" y="269"/>
                  <a:pt x="261" y="0"/>
                  <a:pt x="585" y="0"/>
                </a:cubicBezTo>
                <a:cubicBezTo>
                  <a:pt x="900" y="0"/>
                  <a:pt x="1161" y="269"/>
                  <a:pt x="1161" y="584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06" name="Freeform 509">
            <a:extLst>
              <a:ext uri="{FF2B5EF4-FFF2-40B4-BE49-F238E27FC236}">
                <a16:creationId xmlns:a16="http://schemas.microsoft.com/office/drawing/2014/main" id="{B5F48023-2823-F84C-973B-D5699726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2995" y="4617376"/>
            <a:ext cx="195665" cy="281568"/>
          </a:xfrm>
          <a:custGeom>
            <a:avLst/>
            <a:gdLst>
              <a:gd name="T0" fmla="*/ 180 w 181"/>
              <a:gd name="T1" fmla="*/ 261 h 262"/>
              <a:gd name="T2" fmla="*/ 180 w 181"/>
              <a:gd name="T3" fmla="*/ 261 h 262"/>
              <a:gd name="T4" fmla="*/ 0 w 181"/>
              <a:gd name="T5" fmla="*/ 261 h 262"/>
              <a:gd name="T6" fmla="*/ 0 w 181"/>
              <a:gd name="T7" fmla="*/ 45 h 262"/>
              <a:gd name="T8" fmla="*/ 36 w 181"/>
              <a:gd name="T9" fmla="*/ 0 h 262"/>
              <a:gd name="T10" fmla="*/ 144 w 181"/>
              <a:gd name="T11" fmla="*/ 0 h 262"/>
              <a:gd name="T12" fmla="*/ 180 w 181"/>
              <a:gd name="T13" fmla="*/ 45 h 262"/>
              <a:gd name="T14" fmla="*/ 180 w 181"/>
              <a:gd name="T15" fmla="*/ 261 h 262"/>
              <a:gd name="T16" fmla="*/ 36 w 181"/>
              <a:gd name="T17" fmla="*/ 225 h 262"/>
              <a:gd name="T18" fmla="*/ 36 w 181"/>
              <a:gd name="T19" fmla="*/ 225 h 262"/>
              <a:gd name="T20" fmla="*/ 144 w 181"/>
              <a:gd name="T21" fmla="*/ 225 h 262"/>
              <a:gd name="T22" fmla="*/ 144 w 181"/>
              <a:gd name="T23" fmla="*/ 45 h 262"/>
              <a:gd name="T24" fmla="*/ 144 w 181"/>
              <a:gd name="T25" fmla="*/ 36 h 262"/>
              <a:gd name="T26" fmla="*/ 36 w 181"/>
              <a:gd name="T27" fmla="*/ 36 h 262"/>
              <a:gd name="T28" fmla="*/ 36 w 181"/>
              <a:gd name="T29" fmla="*/ 45 h 262"/>
              <a:gd name="T30" fmla="*/ 36 w 181"/>
              <a:gd name="T31" fmla="*/ 22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62">
                <a:moveTo>
                  <a:pt x="180" y="261"/>
                </a:moveTo>
                <a:lnTo>
                  <a:pt x="180" y="261"/>
                </a:lnTo>
                <a:cubicBezTo>
                  <a:pt x="0" y="261"/>
                  <a:pt x="0" y="261"/>
                  <a:pt x="0" y="2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18"/>
                  <a:pt x="180" y="45"/>
                </a:cubicBezTo>
                <a:lnTo>
                  <a:pt x="180" y="261"/>
                </a:lnTo>
                <a:close/>
                <a:moveTo>
                  <a:pt x="36" y="225"/>
                </a:moveTo>
                <a:lnTo>
                  <a:pt x="36" y="225"/>
                </a:lnTo>
                <a:cubicBezTo>
                  <a:pt x="144" y="225"/>
                  <a:pt x="144" y="225"/>
                  <a:pt x="144" y="225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45"/>
                </a:cubicBezTo>
                <a:lnTo>
                  <a:pt x="36" y="2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10">
            <a:extLst>
              <a:ext uri="{FF2B5EF4-FFF2-40B4-BE49-F238E27FC236}">
                <a16:creationId xmlns:a16="http://schemas.microsoft.com/office/drawing/2014/main" id="{54605BD9-A5D4-7149-BD0F-6A102AEA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6415" y="4550563"/>
            <a:ext cx="567913" cy="362700"/>
          </a:xfrm>
          <a:custGeom>
            <a:avLst/>
            <a:gdLst>
              <a:gd name="T0" fmla="*/ 468 w 523"/>
              <a:gd name="T1" fmla="*/ 333 h 334"/>
              <a:gd name="T2" fmla="*/ 468 w 523"/>
              <a:gd name="T3" fmla="*/ 333 h 334"/>
              <a:gd name="T4" fmla="*/ 54 w 523"/>
              <a:gd name="T5" fmla="*/ 333 h 334"/>
              <a:gd name="T6" fmla="*/ 0 w 523"/>
              <a:gd name="T7" fmla="*/ 270 h 334"/>
              <a:gd name="T8" fmla="*/ 0 w 523"/>
              <a:gd name="T9" fmla="*/ 63 h 334"/>
              <a:gd name="T10" fmla="*/ 27 w 523"/>
              <a:gd name="T11" fmla="*/ 36 h 334"/>
              <a:gd name="T12" fmla="*/ 27 w 523"/>
              <a:gd name="T13" fmla="*/ 36 h 334"/>
              <a:gd name="T14" fmla="*/ 45 w 523"/>
              <a:gd name="T15" fmla="*/ 63 h 334"/>
              <a:gd name="T16" fmla="*/ 45 w 523"/>
              <a:gd name="T17" fmla="*/ 270 h 334"/>
              <a:gd name="T18" fmla="*/ 54 w 523"/>
              <a:gd name="T19" fmla="*/ 279 h 334"/>
              <a:gd name="T20" fmla="*/ 468 w 523"/>
              <a:gd name="T21" fmla="*/ 279 h 334"/>
              <a:gd name="T22" fmla="*/ 477 w 523"/>
              <a:gd name="T23" fmla="*/ 270 h 334"/>
              <a:gd name="T24" fmla="*/ 477 w 523"/>
              <a:gd name="T25" fmla="*/ 0 h 334"/>
              <a:gd name="T26" fmla="*/ 522 w 523"/>
              <a:gd name="T27" fmla="*/ 0 h 334"/>
              <a:gd name="T28" fmla="*/ 522 w 523"/>
              <a:gd name="T29" fmla="*/ 270 h 334"/>
              <a:gd name="T30" fmla="*/ 468 w 523"/>
              <a:gd name="T31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3" h="334">
                <a:moveTo>
                  <a:pt x="468" y="333"/>
                </a:moveTo>
                <a:lnTo>
                  <a:pt x="468" y="333"/>
                </a:lnTo>
                <a:cubicBezTo>
                  <a:pt x="54" y="333"/>
                  <a:pt x="54" y="333"/>
                  <a:pt x="54" y="333"/>
                </a:cubicBezTo>
                <a:cubicBezTo>
                  <a:pt x="27" y="333"/>
                  <a:pt x="0" y="306"/>
                  <a:pt x="0" y="27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45" y="45"/>
                  <a:pt x="45" y="63"/>
                </a:cubicBezTo>
                <a:cubicBezTo>
                  <a:pt x="45" y="270"/>
                  <a:pt x="45" y="270"/>
                  <a:pt x="45" y="270"/>
                </a:cubicBezTo>
                <a:cubicBezTo>
                  <a:pt x="45" y="279"/>
                  <a:pt x="54" y="279"/>
                  <a:pt x="54" y="279"/>
                </a:cubicBezTo>
                <a:cubicBezTo>
                  <a:pt x="468" y="279"/>
                  <a:pt x="468" y="279"/>
                  <a:pt x="468" y="279"/>
                </a:cubicBezTo>
                <a:cubicBezTo>
                  <a:pt x="477" y="279"/>
                  <a:pt x="477" y="279"/>
                  <a:pt x="477" y="270"/>
                </a:cubicBezTo>
                <a:cubicBezTo>
                  <a:pt x="477" y="0"/>
                  <a:pt x="477" y="0"/>
                  <a:pt x="477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22" y="270"/>
                  <a:pt x="522" y="270"/>
                  <a:pt x="522" y="270"/>
                </a:cubicBezTo>
                <a:cubicBezTo>
                  <a:pt x="522" y="306"/>
                  <a:pt x="504" y="333"/>
                  <a:pt x="468" y="3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11">
            <a:extLst>
              <a:ext uri="{FF2B5EF4-FFF2-40B4-BE49-F238E27FC236}">
                <a16:creationId xmlns:a16="http://schemas.microsoft.com/office/drawing/2014/main" id="{4466C200-C1F6-A84E-8DE3-1161C5761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692" y="4307170"/>
            <a:ext cx="653816" cy="272026"/>
          </a:xfrm>
          <a:custGeom>
            <a:avLst/>
            <a:gdLst>
              <a:gd name="T0" fmla="*/ 513 w 604"/>
              <a:gd name="T1" fmla="*/ 252 h 253"/>
              <a:gd name="T2" fmla="*/ 513 w 604"/>
              <a:gd name="T3" fmla="*/ 252 h 253"/>
              <a:gd name="T4" fmla="*/ 441 w 604"/>
              <a:gd name="T5" fmla="*/ 216 h 253"/>
              <a:gd name="T6" fmla="*/ 369 w 604"/>
              <a:gd name="T7" fmla="*/ 252 h 253"/>
              <a:gd name="T8" fmla="*/ 306 w 604"/>
              <a:gd name="T9" fmla="*/ 216 h 253"/>
              <a:gd name="T10" fmla="*/ 234 w 604"/>
              <a:gd name="T11" fmla="*/ 252 h 253"/>
              <a:gd name="T12" fmla="*/ 162 w 604"/>
              <a:gd name="T13" fmla="*/ 216 h 253"/>
              <a:gd name="T14" fmla="*/ 90 w 604"/>
              <a:gd name="T15" fmla="*/ 252 h 253"/>
              <a:gd name="T16" fmla="*/ 0 w 604"/>
              <a:gd name="T17" fmla="*/ 153 h 253"/>
              <a:gd name="T18" fmla="*/ 0 w 604"/>
              <a:gd name="T19" fmla="*/ 144 h 253"/>
              <a:gd name="T20" fmla="*/ 81 w 604"/>
              <a:gd name="T21" fmla="*/ 28 h 253"/>
              <a:gd name="T22" fmla="*/ 126 w 604"/>
              <a:gd name="T23" fmla="*/ 0 h 253"/>
              <a:gd name="T24" fmla="*/ 477 w 604"/>
              <a:gd name="T25" fmla="*/ 0 h 253"/>
              <a:gd name="T26" fmla="*/ 477 w 604"/>
              <a:gd name="T27" fmla="*/ 0 h 253"/>
              <a:gd name="T28" fmla="*/ 522 w 604"/>
              <a:gd name="T29" fmla="*/ 28 h 253"/>
              <a:gd name="T30" fmla="*/ 603 w 604"/>
              <a:gd name="T31" fmla="*/ 144 h 253"/>
              <a:gd name="T32" fmla="*/ 603 w 604"/>
              <a:gd name="T33" fmla="*/ 153 h 253"/>
              <a:gd name="T34" fmla="*/ 513 w 604"/>
              <a:gd name="T35" fmla="*/ 252 h 253"/>
              <a:gd name="T36" fmla="*/ 441 w 604"/>
              <a:gd name="T37" fmla="*/ 153 h 253"/>
              <a:gd name="T38" fmla="*/ 441 w 604"/>
              <a:gd name="T39" fmla="*/ 153 h 253"/>
              <a:gd name="T40" fmla="*/ 441 w 604"/>
              <a:gd name="T41" fmla="*/ 153 h 253"/>
              <a:gd name="T42" fmla="*/ 468 w 604"/>
              <a:gd name="T43" fmla="*/ 171 h 253"/>
              <a:gd name="T44" fmla="*/ 513 w 604"/>
              <a:gd name="T45" fmla="*/ 198 h 253"/>
              <a:gd name="T46" fmla="*/ 558 w 604"/>
              <a:gd name="T47" fmla="*/ 162 h 253"/>
              <a:gd name="T48" fmla="*/ 486 w 604"/>
              <a:gd name="T49" fmla="*/ 55 h 253"/>
              <a:gd name="T50" fmla="*/ 126 w 604"/>
              <a:gd name="T51" fmla="*/ 55 h 253"/>
              <a:gd name="T52" fmla="*/ 117 w 604"/>
              <a:gd name="T53" fmla="*/ 55 h 253"/>
              <a:gd name="T54" fmla="*/ 54 w 604"/>
              <a:gd name="T55" fmla="*/ 162 h 253"/>
              <a:gd name="T56" fmla="*/ 90 w 604"/>
              <a:gd name="T57" fmla="*/ 198 h 253"/>
              <a:gd name="T58" fmla="*/ 135 w 604"/>
              <a:gd name="T59" fmla="*/ 171 h 253"/>
              <a:gd name="T60" fmla="*/ 162 w 604"/>
              <a:gd name="T61" fmla="*/ 153 h 253"/>
              <a:gd name="T62" fmla="*/ 162 w 604"/>
              <a:gd name="T63" fmla="*/ 153 h 253"/>
              <a:gd name="T64" fmla="*/ 189 w 604"/>
              <a:gd name="T65" fmla="*/ 171 h 253"/>
              <a:gd name="T66" fmla="*/ 234 w 604"/>
              <a:gd name="T67" fmla="*/ 198 h 253"/>
              <a:gd name="T68" fmla="*/ 270 w 604"/>
              <a:gd name="T69" fmla="*/ 171 h 253"/>
              <a:gd name="T70" fmla="*/ 306 w 604"/>
              <a:gd name="T71" fmla="*/ 153 h 253"/>
              <a:gd name="T72" fmla="*/ 306 w 604"/>
              <a:gd name="T73" fmla="*/ 153 h 253"/>
              <a:gd name="T74" fmla="*/ 333 w 604"/>
              <a:gd name="T75" fmla="*/ 171 h 253"/>
              <a:gd name="T76" fmla="*/ 369 w 604"/>
              <a:gd name="T77" fmla="*/ 198 h 253"/>
              <a:gd name="T78" fmla="*/ 414 w 604"/>
              <a:gd name="T79" fmla="*/ 171 h 253"/>
              <a:gd name="T80" fmla="*/ 441 w 604"/>
              <a:gd name="T81" fmla="*/ 1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4" h="253">
                <a:moveTo>
                  <a:pt x="513" y="252"/>
                </a:moveTo>
                <a:lnTo>
                  <a:pt x="513" y="252"/>
                </a:lnTo>
                <a:cubicBezTo>
                  <a:pt x="486" y="252"/>
                  <a:pt x="459" y="243"/>
                  <a:pt x="441" y="216"/>
                </a:cubicBezTo>
                <a:cubicBezTo>
                  <a:pt x="423" y="234"/>
                  <a:pt x="396" y="252"/>
                  <a:pt x="369" y="252"/>
                </a:cubicBezTo>
                <a:cubicBezTo>
                  <a:pt x="342" y="252"/>
                  <a:pt x="315" y="234"/>
                  <a:pt x="306" y="216"/>
                </a:cubicBezTo>
                <a:cubicBezTo>
                  <a:pt x="288" y="234"/>
                  <a:pt x="261" y="252"/>
                  <a:pt x="234" y="252"/>
                </a:cubicBezTo>
                <a:cubicBezTo>
                  <a:pt x="207" y="252"/>
                  <a:pt x="180" y="234"/>
                  <a:pt x="162" y="216"/>
                </a:cubicBezTo>
                <a:cubicBezTo>
                  <a:pt x="144" y="243"/>
                  <a:pt x="117" y="252"/>
                  <a:pt x="90" y="252"/>
                </a:cubicBezTo>
                <a:cubicBezTo>
                  <a:pt x="36" y="243"/>
                  <a:pt x="0" y="207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81" y="28"/>
                  <a:pt x="81" y="28"/>
                  <a:pt x="81" y="28"/>
                </a:cubicBezTo>
                <a:cubicBezTo>
                  <a:pt x="90" y="9"/>
                  <a:pt x="108" y="0"/>
                  <a:pt x="126" y="0"/>
                </a:cubicBezTo>
                <a:cubicBezTo>
                  <a:pt x="477" y="0"/>
                  <a:pt x="477" y="0"/>
                  <a:pt x="477" y="0"/>
                </a:cubicBezTo>
                <a:lnTo>
                  <a:pt x="477" y="0"/>
                </a:lnTo>
                <a:cubicBezTo>
                  <a:pt x="495" y="0"/>
                  <a:pt x="513" y="9"/>
                  <a:pt x="522" y="28"/>
                </a:cubicBezTo>
                <a:cubicBezTo>
                  <a:pt x="603" y="144"/>
                  <a:pt x="603" y="144"/>
                  <a:pt x="603" y="144"/>
                </a:cubicBezTo>
                <a:cubicBezTo>
                  <a:pt x="603" y="153"/>
                  <a:pt x="603" y="153"/>
                  <a:pt x="603" y="153"/>
                </a:cubicBezTo>
                <a:cubicBezTo>
                  <a:pt x="603" y="207"/>
                  <a:pt x="567" y="243"/>
                  <a:pt x="513" y="252"/>
                </a:cubicBezTo>
                <a:close/>
                <a:moveTo>
                  <a:pt x="441" y="153"/>
                </a:moveTo>
                <a:lnTo>
                  <a:pt x="441" y="153"/>
                </a:lnTo>
                <a:lnTo>
                  <a:pt x="441" y="153"/>
                </a:lnTo>
                <a:cubicBezTo>
                  <a:pt x="450" y="153"/>
                  <a:pt x="459" y="162"/>
                  <a:pt x="468" y="171"/>
                </a:cubicBezTo>
                <a:cubicBezTo>
                  <a:pt x="477" y="189"/>
                  <a:pt x="495" y="207"/>
                  <a:pt x="513" y="198"/>
                </a:cubicBezTo>
                <a:cubicBezTo>
                  <a:pt x="531" y="198"/>
                  <a:pt x="549" y="180"/>
                  <a:pt x="558" y="162"/>
                </a:cubicBezTo>
                <a:cubicBezTo>
                  <a:pt x="486" y="55"/>
                  <a:pt x="486" y="55"/>
                  <a:pt x="486" y="55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54" y="180"/>
                  <a:pt x="72" y="198"/>
                  <a:pt x="90" y="198"/>
                </a:cubicBezTo>
                <a:cubicBezTo>
                  <a:pt x="108" y="198"/>
                  <a:pt x="126" y="189"/>
                  <a:pt x="135" y="171"/>
                </a:cubicBezTo>
                <a:cubicBezTo>
                  <a:pt x="144" y="162"/>
                  <a:pt x="153" y="153"/>
                  <a:pt x="162" y="153"/>
                </a:cubicBezTo>
                <a:lnTo>
                  <a:pt x="162" y="153"/>
                </a:lnTo>
                <a:cubicBezTo>
                  <a:pt x="180" y="153"/>
                  <a:pt x="189" y="162"/>
                  <a:pt x="189" y="171"/>
                </a:cubicBezTo>
                <a:cubicBezTo>
                  <a:pt x="198" y="189"/>
                  <a:pt x="216" y="198"/>
                  <a:pt x="234" y="198"/>
                </a:cubicBezTo>
                <a:cubicBezTo>
                  <a:pt x="252" y="198"/>
                  <a:pt x="270" y="189"/>
                  <a:pt x="270" y="171"/>
                </a:cubicBezTo>
                <a:cubicBezTo>
                  <a:pt x="279" y="162"/>
                  <a:pt x="288" y="153"/>
                  <a:pt x="306" y="153"/>
                </a:cubicBezTo>
                <a:lnTo>
                  <a:pt x="306" y="153"/>
                </a:lnTo>
                <a:cubicBezTo>
                  <a:pt x="315" y="153"/>
                  <a:pt x="324" y="162"/>
                  <a:pt x="333" y="171"/>
                </a:cubicBezTo>
                <a:cubicBezTo>
                  <a:pt x="333" y="189"/>
                  <a:pt x="351" y="198"/>
                  <a:pt x="369" y="198"/>
                </a:cubicBezTo>
                <a:cubicBezTo>
                  <a:pt x="387" y="198"/>
                  <a:pt x="405" y="189"/>
                  <a:pt x="414" y="171"/>
                </a:cubicBezTo>
                <a:cubicBezTo>
                  <a:pt x="414" y="162"/>
                  <a:pt x="432" y="153"/>
                  <a:pt x="441" y="1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12">
            <a:extLst>
              <a:ext uri="{FF2B5EF4-FFF2-40B4-BE49-F238E27FC236}">
                <a16:creationId xmlns:a16="http://schemas.microsoft.com/office/drawing/2014/main" id="{5DC118DB-5D8D-4E4D-8457-F5C9BDDB6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26" y="6302019"/>
            <a:ext cx="596547" cy="572684"/>
          </a:xfrm>
          <a:custGeom>
            <a:avLst/>
            <a:gdLst>
              <a:gd name="T0" fmla="*/ 468 w 550"/>
              <a:gd name="T1" fmla="*/ 530 h 531"/>
              <a:gd name="T2" fmla="*/ 468 w 550"/>
              <a:gd name="T3" fmla="*/ 530 h 531"/>
              <a:gd name="T4" fmla="*/ 81 w 550"/>
              <a:gd name="T5" fmla="*/ 530 h 531"/>
              <a:gd name="T6" fmla="*/ 0 w 550"/>
              <a:gd name="T7" fmla="*/ 450 h 531"/>
              <a:gd name="T8" fmla="*/ 0 w 550"/>
              <a:gd name="T9" fmla="*/ 81 h 531"/>
              <a:gd name="T10" fmla="*/ 81 w 550"/>
              <a:gd name="T11" fmla="*/ 0 h 531"/>
              <a:gd name="T12" fmla="*/ 117 w 550"/>
              <a:gd name="T13" fmla="*/ 0 h 531"/>
              <a:gd name="T14" fmla="*/ 117 w 550"/>
              <a:gd name="T15" fmla="*/ 54 h 531"/>
              <a:gd name="T16" fmla="*/ 81 w 550"/>
              <a:gd name="T17" fmla="*/ 54 h 531"/>
              <a:gd name="T18" fmla="*/ 45 w 550"/>
              <a:gd name="T19" fmla="*/ 81 h 531"/>
              <a:gd name="T20" fmla="*/ 45 w 550"/>
              <a:gd name="T21" fmla="*/ 450 h 531"/>
              <a:gd name="T22" fmla="*/ 81 w 550"/>
              <a:gd name="T23" fmla="*/ 477 h 531"/>
              <a:gd name="T24" fmla="*/ 468 w 550"/>
              <a:gd name="T25" fmla="*/ 477 h 531"/>
              <a:gd name="T26" fmla="*/ 504 w 550"/>
              <a:gd name="T27" fmla="*/ 450 h 531"/>
              <a:gd name="T28" fmla="*/ 504 w 550"/>
              <a:gd name="T29" fmla="*/ 81 h 531"/>
              <a:gd name="T30" fmla="*/ 468 w 550"/>
              <a:gd name="T31" fmla="*/ 54 h 531"/>
              <a:gd name="T32" fmla="*/ 432 w 550"/>
              <a:gd name="T33" fmla="*/ 54 h 531"/>
              <a:gd name="T34" fmla="*/ 432 w 550"/>
              <a:gd name="T35" fmla="*/ 0 h 531"/>
              <a:gd name="T36" fmla="*/ 468 w 550"/>
              <a:gd name="T37" fmla="*/ 0 h 531"/>
              <a:gd name="T38" fmla="*/ 549 w 550"/>
              <a:gd name="T39" fmla="*/ 81 h 531"/>
              <a:gd name="T40" fmla="*/ 549 w 550"/>
              <a:gd name="T41" fmla="*/ 450 h 531"/>
              <a:gd name="T42" fmla="*/ 468 w 550"/>
              <a:gd name="T43" fmla="*/ 53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0" h="531">
                <a:moveTo>
                  <a:pt x="468" y="530"/>
                </a:moveTo>
                <a:lnTo>
                  <a:pt x="468" y="530"/>
                </a:lnTo>
                <a:cubicBezTo>
                  <a:pt x="81" y="530"/>
                  <a:pt x="81" y="530"/>
                  <a:pt x="81" y="530"/>
                </a:cubicBezTo>
                <a:cubicBezTo>
                  <a:pt x="36" y="530"/>
                  <a:pt x="0" y="494"/>
                  <a:pt x="0" y="45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63" y="54"/>
                  <a:pt x="45" y="63"/>
                  <a:pt x="45" y="81"/>
                </a:cubicBezTo>
                <a:cubicBezTo>
                  <a:pt x="45" y="450"/>
                  <a:pt x="45" y="450"/>
                  <a:pt x="45" y="450"/>
                </a:cubicBezTo>
                <a:cubicBezTo>
                  <a:pt x="45" y="468"/>
                  <a:pt x="63" y="477"/>
                  <a:pt x="81" y="477"/>
                </a:cubicBezTo>
                <a:cubicBezTo>
                  <a:pt x="468" y="477"/>
                  <a:pt x="468" y="477"/>
                  <a:pt x="468" y="477"/>
                </a:cubicBezTo>
                <a:cubicBezTo>
                  <a:pt x="486" y="477"/>
                  <a:pt x="504" y="468"/>
                  <a:pt x="504" y="450"/>
                </a:cubicBezTo>
                <a:cubicBezTo>
                  <a:pt x="504" y="81"/>
                  <a:pt x="504" y="81"/>
                  <a:pt x="504" y="81"/>
                </a:cubicBezTo>
                <a:cubicBezTo>
                  <a:pt x="504" y="63"/>
                  <a:pt x="486" y="54"/>
                  <a:pt x="468" y="54"/>
                </a:cubicBezTo>
                <a:cubicBezTo>
                  <a:pt x="432" y="54"/>
                  <a:pt x="432" y="54"/>
                  <a:pt x="432" y="54"/>
                </a:cubicBezTo>
                <a:cubicBezTo>
                  <a:pt x="432" y="0"/>
                  <a:pt x="432" y="0"/>
                  <a:pt x="432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13" y="0"/>
                  <a:pt x="549" y="36"/>
                  <a:pt x="549" y="81"/>
                </a:cubicBezTo>
                <a:cubicBezTo>
                  <a:pt x="549" y="450"/>
                  <a:pt x="549" y="450"/>
                  <a:pt x="549" y="450"/>
                </a:cubicBezTo>
                <a:cubicBezTo>
                  <a:pt x="549" y="494"/>
                  <a:pt x="513" y="530"/>
                  <a:pt x="468" y="53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13">
            <a:extLst>
              <a:ext uri="{FF2B5EF4-FFF2-40B4-BE49-F238E27FC236}">
                <a16:creationId xmlns:a16="http://schemas.microsoft.com/office/drawing/2014/main" id="{7D3C7019-E682-1543-9D7F-065449111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4360" y="6225661"/>
            <a:ext cx="262479" cy="57268"/>
          </a:xfrm>
          <a:custGeom>
            <a:avLst/>
            <a:gdLst>
              <a:gd name="T0" fmla="*/ 243 w 244"/>
              <a:gd name="T1" fmla="*/ 54 h 55"/>
              <a:gd name="T2" fmla="*/ 0 w 244"/>
              <a:gd name="T3" fmla="*/ 54 h 55"/>
              <a:gd name="T4" fmla="*/ 0 w 244"/>
              <a:gd name="T5" fmla="*/ 0 h 55"/>
              <a:gd name="T6" fmla="*/ 243 w 244"/>
              <a:gd name="T7" fmla="*/ 0 h 55"/>
              <a:gd name="T8" fmla="*/ 243 w 24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55">
                <a:moveTo>
                  <a:pt x="243" y="54"/>
                </a:moveTo>
                <a:lnTo>
                  <a:pt x="0" y="54"/>
                </a:lnTo>
                <a:lnTo>
                  <a:pt x="0" y="0"/>
                </a:lnTo>
                <a:lnTo>
                  <a:pt x="243" y="0"/>
                </a:lnTo>
                <a:lnTo>
                  <a:pt x="243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14">
            <a:extLst>
              <a:ext uri="{FF2B5EF4-FFF2-40B4-BE49-F238E27FC236}">
                <a16:creationId xmlns:a16="http://schemas.microsoft.com/office/drawing/2014/main" id="{7CB19910-1E60-E04C-B6B2-4C6F8F66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6621" y="6225661"/>
            <a:ext cx="167031" cy="138400"/>
          </a:xfrm>
          <a:custGeom>
            <a:avLst/>
            <a:gdLst>
              <a:gd name="T0" fmla="*/ 27 w 154"/>
              <a:gd name="T1" fmla="*/ 117 h 127"/>
              <a:gd name="T2" fmla="*/ 27 w 154"/>
              <a:gd name="T3" fmla="*/ 117 h 127"/>
              <a:gd name="T4" fmla="*/ 0 w 154"/>
              <a:gd name="T5" fmla="*/ 81 h 127"/>
              <a:gd name="T6" fmla="*/ 72 w 154"/>
              <a:gd name="T7" fmla="*/ 9 h 127"/>
              <a:gd name="T8" fmla="*/ 90 w 154"/>
              <a:gd name="T9" fmla="*/ 0 h 127"/>
              <a:gd name="T10" fmla="*/ 108 w 154"/>
              <a:gd name="T11" fmla="*/ 18 h 127"/>
              <a:gd name="T12" fmla="*/ 144 w 154"/>
              <a:gd name="T13" fmla="*/ 90 h 127"/>
              <a:gd name="T14" fmla="*/ 135 w 154"/>
              <a:gd name="T15" fmla="*/ 117 h 127"/>
              <a:gd name="T16" fmla="*/ 135 w 154"/>
              <a:gd name="T17" fmla="*/ 117 h 127"/>
              <a:gd name="T18" fmla="*/ 108 w 154"/>
              <a:gd name="T19" fmla="*/ 108 h 127"/>
              <a:gd name="T20" fmla="*/ 81 w 154"/>
              <a:gd name="T21" fmla="*/ 63 h 127"/>
              <a:gd name="T22" fmla="*/ 27 w 154"/>
              <a:gd name="T23" fmla="*/ 117 h 127"/>
              <a:gd name="T24" fmla="*/ 108 w 154"/>
              <a:gd name="T25" fmla="*/ 45 h 127"/>
              <a:gd name="T26" fmla="*/ 108 w 154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7">
                <a:moveTo>
                  <a:pt x="27" y="117"/>
                </a:moveTo>
                <a:lnTo>
                  <a:pt x="27" y="117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81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53" y="99"/>
                  <a:pt x="144" y="117"/>
                  <a:pt x="135" y="117"/>
                </a:cubicBezTo>
                <a:lnTo>
                  <a:pt x="135" y="117"/>
                </a:lnTo>
                <a:cubicBezTo>
                  <a:pt x="126" y="126"/>
                  <a:pt x="108" y="126"/>
                  <a:pt x="108" y="108"/>
                </a:cubicBezTo>
                <a:cubicBezTo>
                  <a:pt x="81" y="63"/>
                  <a:pt x="81" y="63"/>
                  <a:pt x="81" y="63"/>
                </a:cubicBezTo>
                <a:lnTo>
                  <a:pt x="27" y="117"/>
                </a:lnTo>
                <a:close/>
                <a:moveTo>
                  <a:pt x="108" y="45"/>
                </a:moveTo>
                <a:lnTo>
                  <a:pt x="108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15">
            <a:extLst>
              <a:ext uri="{FF2B5EF4-FFF2-40B4-BE49-F238E27FC236}">
                <a16:creationId xmlns:a16="http://schemas.microsoft.com/office/drawing/2014/main" id="{7CA1DCF9-FEAE-4F4F-A2F5-4F8B5E8B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808" y="6302019"/>
            <a:ext cx="233844" cy="167034"/>
          </a:xfrm>
          <a:custGeom>
            <a:avLst/>
            <a:gdLst>
              <a:gd name="T0" fmla="*/ 90 w 217"/>
              <a:gd name="T1" fmla="*/ 153 h 154"/>
              <a:gd name="T2" fmla="*/ 90 w 217"/>
              <a:gd name="T3" fmla="*/ 153 h 154"/>
              <a:gd name="T4" fmla="*/ 90 w 217"/>
              <a:gd name="T5" fmla="*/ 153 h 154"/>
              <a:gd name="T6" fmla="*/ 54 w 217"/>
              <a:gd name="T7" fmla="*/ 135 h 154"/>
              <a:gd name="T8" fmla="*/ 0 w 217"/>
              <a:gd name="T9" fmla="*/ 72 h 154"/>
              <a:gd name="T10" fmla="*/ 63 w 217"/>
              <a:gd name="T11" fmla="*/ 9 h 154"/>
              <a:gd name="T12" fmla="*/ 90 w 217"/>
              <a:gd name="T13" fmla="*/ 45 h 154"/>
              <a:gd name="T14" fmla="*/ 63 w 217"/>
              <a:gd name="T15" fmla="*/ 72 h 154"/>
              <a:gd name="T16" fmla="*/ 90 w 217"/>
              <a:gd name="T17" fmla="*/ 99 h 154"/>
              <a:gd name="T18" fmla="*/ 171 w 217"/>
              <a:gd name="T19" fmla="*/ 9 h 154"/>
              <a:gd name="T20" fmla="*/ 207 w 217"/>
              <a:gd name="T21" fmla="*/ 9 h 154"/>
              <a:gd name="T22" fmla="*/ 207 w 217"/>
              <a:gd name="T23" fmla="*/ 9 h 154"/>
              <a:gd name="T24" fmla="*/ 207 w 217"/>
              <a:gd name="T25" fmla="*/ 45 h 154"/>
              <a:gd name="T26" fmla="*/ 117 w 217"/>
              <a:gd name="T27" fmla="*/ 144 h 154"/>
              <a:gd name="T28" fmla="*/ 90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90" y="153"/>
                </a:moveTo>
                <a:lnTo>
                  <a:pt x="90" y="153"/>
                </a:lnTo>
                <a:lnTo>
                  <a:pt x="90" y="153"/>
                </a:lnTo>
                <a:cubicBezTo>
                  <a:pt x="72" y="153"/>
                  <a:pt x="63" y="144"/>
                  <a:pt x="54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90" y="45"/>
                  <a:pt x="90" y="45"/>
                  <a:pt x="90" y="45"/>
                </a:cubicBezTo>
                <a:cubicBezTo>
                  <a:pt x="63" y="72"/>
                  <a:pt x="63" y="72"/>
                  <a:pt x="63" y="72"/>
                </a:cubicBezTo>
                <a:cubicBezTo>
                  <a:pt x="90" y="99"/>
                  <a:pt x="90" y="99"/>
                  <a:pt x="90" y="9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8" y="0"/>
                  <a:pt x="207" y="9"/>
                </a:cubicBezTo>
                <a:lnTo>
                  <a:pt x="207" y="9"/>
                </a:lnTo>
                <a:cubicBezTo>
                  <a:pt x="216" y="18"/>
                  <a:pt x="216" y="36"/>
                  <a:pt x="207" y="45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08" y="144"/>
                  <a:pt x="99" y="153"/>
                  <a:pt x="90" y="1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16">
            <a:extLst>
              <a:ext uri="{FF2B5EF4-FFF2-40B4-BE49-F238E27FC236}">
                <a16:creationId xmlns:a16="http://schemas.microsoft.com/office/drawing/2014/main" id="{C6A09A80-1EDF-CB42-BF87-CC7E06B0D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773" y="6225661"/>
            <a:ext cx="167034" cy="138400"/>
          </a:xfrm>
          <a:custGeom>
            <a:avLst/>
            <a:gdLst>
              <a:gd name="T0" fmla="*/ 126 w 154"/>
              <a:gd name="T1" fmla="*/ 117 h 127"/>
              <a:gd name="T2" fmla="*/ 126 w 154"/>
              <a:gd name="T3" fmla="*/ 117 h 127"/>
              <a:gd name="T4" fmla="*/ 153 w 154"/>
              <a:gd name="T5" fmla="*/ 81 h 127"/>
              <a:gd name="T6" fmla="*/ 81 w 154"/>
              <a:gd name="T7" fmla="*/ 9 h 127"/>
              <a:gd name="T8" fmla="*/ 63 w 154"/>
              <a:gd name="T9" fmla="*/ 0 h 127"/>
              <a:gd name="T10" fmla="*/ 45 w 154"/>
              <a:gd name="T11" fmla="*/ 18 h 127"/>
              <a:gd name="T12" fmla="*/ 9 w 154"/>
              <a:gd name="T13" fmla="*/ 90 h 127"/>
              <a:gd name="T14" fmla="*/ 18 w 154"/>
              <a:gd name="T15" fmla="*/ 117 h 127"/>
              <a:gd name="T16" fmla="*/ 18 w 154"/>
              <a:gd name="T17" fmla="*/ 117 h 127"/>
              <a:gd name="T18" fmla="*/ 45 w 154"/>
              <a:gd name="T19" fmla="*/ 108 h 127"/>
              <a:gd name="T20" fmla="*/ 72 w 154"/>
              <a:gd name="T21" fmla="*/ 63 h 127"/>
              <a:gd name="T22" fmla="*/ 126 w 154"/>
              <a:gd name="T23" fmla="*/ 117 h 127"/>
              <a:gd name="T24" fmla="*/ 45 w 154"/>
              <a:gd name="T25" fmla="*/ 45 h 127"/>
              <a:gd name="T26" fmla="*/ 45 w 154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7">
                <a:moveTo>
                  <a:pt x="126" y="117"/>
                </a:moveTo>
                <a:lnTo>
                  <a:pt x="126" y="117"/>
                </a:lnTo>
                <a:cubicBezTo>
                  <a:pt x="153" y="81"/>
                  <a:pt x="153" y="81"/>
                  <a:pt x="153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9"/>
                  <a:pt x="45" y="18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9" y="117"/>
                  <a:pt x="18" y="117"/>
                </a:cubicBezTo>
                <a:lnTo>
                  <a:pt x="18" y="117"/>
                </a:lnTo>
                <a:cubicBezTo>
                  <a:pt x="27" y="126"/>
                  <a:pt x="45" y="126"/>
                  <a:pt x="45" y="108"/>
                </a:cubicBezTo>
                <a:cubicBezTo>
                  <a:pt x="72" y="63"/>
                  <a:pt x="72" y="63"/>
                  <a:pt x="72" y="63"/>
                </a:cubicBezTo>
                <a:lnTo>
                  <a:pt x="126" y="117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17">
            <a:extLst>
              <a:ext uri="{FF2B5EF4-FFF2-40B4-BE49-F238E27FC236}">
                <a16:creationId xmlns:a16="http://schemas.microsoft.com/office/drawing/2014/main" id="{348A9DBA-6679-6C43-B8A5-19233A68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773" y="6302019"/>
            <a:ext cx="233847" cy="167034"/>
          </a:xfrm>
          <a:custGeom>
            <a:avLst/>
            <a:gdLst>
              <a:gd name="T0" fmla="*/ 126 w 217"/>
              <a:gd name="T1" fmla="*/ 153 h 154"/>
              <a:gd name="T2" fmla="*/ 126 w 217"/>
              <a:gd name="T3" fmla="*/ 153 h 154"/>
              <a:gd name="T4" fmla="*/ 126 w 217"/>
              <a:gd name="T5" fmla="*/ 153 h 154"/>
              <a:gd name="T6" fmla="*/ 162 w 217"/>
              <a:gd name="T7" fmla="*/ 135 h 154"/>
              <a:gd name="T8" fmla="*/ 216 w 217"/>
              <a:gd name="T9" fmla="*/ 72 h 154"/>
              <a:gd name="T10" fmla="*/ 153 w 217"/>
              <a:gd name="T11" fmla="*/ 9 h 154"/>
              <a:gd name="T12" fmla="*/ 126 w 217"/>
              <a:gd name="T13" fmla="*/ 45 h 154"/>
              <a:gd name="T14" fmla="*/ 153 w 217"/>
              <a:gd name="T15" fmla="*/ 72 h 154"/>
              <a:gd name="T16" fmla="*/ 126 w 217"/>
              <a:gd name="T17" fmla="*/ 99 h 154"/>
              <a:gd name="T18" fmla="*/ 45 w 217"/>
              <a:gd name="T19" fmla="*/ 9 h 154"/>
              <a:gd name="T20" fmla="*/ 9 w 217"/>
              <a:gd name="T21" fmla="*/ 9 h 154"/>
              <a:gd name="T22" fmla="*/ 9 w 217"/>
              <a:gd name="T23" fmla="*/ 9 h 154"/>
              <a:gd name="T24" fmla="*/ 9 w 217"/>
              <a:gd name="T25" fmla="*/ 45 h 154"/>
              <a:gd name="T26" fmla="*/ 99 w 217"/>
              <a:gd name="T27" fmla="*/ 144 h 154"/>
              <a:gd name="T28" fmla="*/ 126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44" y="153"/>
                  <a:pt x="153" y="144"/>
                  <a:pt x="162" y="135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153" y="9"/>
                  <a:pt x="153" y="9"/>
                  <a:pt x="153" y="9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7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108" y="144"/>
                  <a:pt x="117" y="153"/>
                  <a:pt x="126" y="1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18">
            <a:extLst>
              <a:ext uri="{FF2B5EF4-FFF2-40B4-BE49-F238E27FC236}">
                <a16:creationId xmlns:a16="http://schemas.microsoft.com/office/drawing/2014/main" id="{49B5A3F8-2919-D843-B963-5AB57225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571" y="6545411"/>
            <a:ext cx="128855" cy="38179"/>
          </a:xfrm>
          <a:custGeom>
            <a:avLst/>
            <a:gdLst>
              <a:gd name="T0" fmla="*/ 0 w 118"/>
              <a:gd name="T1" fmla="*/ 18 h 37"/>
              <a:gd name="T2" fmla="*/ 0 w 118"/>
              <a:gd name="T3" fmla="*/ 18 h 37"/>
              <a:gd name="T4" fmla="*/ 0 w 118"/>
              <a:gd name="T5" fmla="*/ 18 h 37"/>
              <a:gd name="T6" fmla="*/ 18 w 118"/>
              <a:gd name="T7" fmla="*/ 0 h 37"/>
              <a:gd name="T8" fmla="*/ 99 w 118"/>
              <a:gd name="T9" fmla="*/ 0 h 37"/>
              <a:gd name="T10" fmla="*/ 117 w 118"/>
              <a:gd name="T11" fmla="*/ 18 h 37"/>
              <a:gd name="T12" fmla="*/ 117 w 118"/>
              <a:gd name="T13" fmla="*/ 18 h 37"/>
              <a:gd name="T14" fmla="*/ 99 w 118"/>
              <a:gd name="T15" fmla="*/ 36 h 37"/>
              <a:gd name="T16" fmla="*/ 18 w 118"/>
              <a:gd name="T17" fmla="*/ 36 h 37"/>
              <a:gd name="T18" fmla="*/ 0 w 118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18"/>
                </a:cubicBezTo>
                <a:lnTo>
                  <a:pt x="117" y="18"/>
                </a:lnTo>
                <a:cubicBezTo>
                  <a:pt x="117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19">
            <a:extLst>
              <a:ext uri="{FF2B5EF4-FFF2-40B4-BE49-F238E27FC236}">
                <a16:creationId xmlns:a16="http://schemas.microsoft.com/office/drawing/2014/main" id="{F4E9D54B-E186-EA43-8658-E037D63E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9352" y="6554956"/>
            <a:ext cx="38179" cy="291113"/>
          </a:xfrm>
          <a:custGeom>
            <a:avLst/>
            <a:gdLst>
              <a:gd name="T0" fmla="*/ 36 w 37"/>
              <a:gd name="T1" fmla="*/ 269 h 270"/>
              <a:gd name="T2" fmla="*/ 36 w 37"/>
              <a:gd name="T3" fmla="*/ 269 h 270"/>
              <a:gd name="T4" fmla="*/ 0 w 37"/>
              <a:gd name="T5" fmla="*/ 269 h 270"/>
              <a:gd name="T6" fmla="*/ 0 w 37"/>
              <a:gd name="T7" fmla="*/ 18 h 270"/>
              <a:gd name="T8" fmla="*/ 18 w 37"/>
              <a:gd name="T9" fmla="*/ 0 h 270"/>
              <a:gd name="T10" fmla="*/ 18 w 37"/>
              <a:gd name="T11" fmla="*/ 0 h 270"/>
              <a:gd name="T12" fmla="*/ 36 w 37"/>
              <a:gd name="T13" fmla="*/ 18 h 270"/>
              <a:gd name="T14" fmla="*/ 36 w 37"/>
              <a:gd name="T15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0">
                <a:moveTo>
                  <a:pt x="36" y="269"/>
                </a:moveTo>
                <a:lnTo>
                  <a:pt x="36" y="269"/>
                </a:lnTo>
                <a:cubicBezTo>
                  <a:pt x="0" y="269"/>
                  <a:pt x="0" y="269"/>
                  <a:pt x="0" y="26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6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20">
            <a:extLst>
              <a:ext uri="{FF2B5EF4-FFF2-40B4-BE49-F238E27FC236}">
                <a16:creationId xmlns:a16="http://schemas.microsoft.com/office/drawing/2014/main" id="{12ADBF77-D223-0E42-A127-302CA2AA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8897" y="8306413"/>
            <a:ext cx="214755" cy="243392"/>
          </a:xfrm>
          <a:custGeom>
            <a:avLst/>
            <a:gdLst>
              <a:gd name="T0" fmla="*/ 9 w 199"/>
              <a:gd name="T1" fmla="*/ 216 h 226"/>
              <a:gd name="T2" fmla="*/ 9 w 199"/>
              <a:gd name="T3" fmla="*/ 216 h 226"/>
              <a:gd name="T4" fmla="*/ 9 w 199"/>
              <a:gd name="T5" fmla="*/ 216 h 226"/>
              <a:gd name="T6" fmla="*/ 9 w 199"/>
              <a:gd name="T7" fmla="*/ 189 h 226"/>
              <a:gd name="T8" fmla="*/ 162 w 199"/>
              <a:gd name="T9" fmla="*/ 9 h 226"/>
              <a:gd name="T10" fmla="*/ 189 w 199"/>
              <a:gd name="T11" fmla="*/ 9 h 226"/>
              <a:gd name="T12" fmla="*/ 189 w 199"/>
              <a:gd name="T13" fmla="*/ 9 h 226"/>
              <a:gd name="T14" fmla="*/ 189 w 199"/>
              <a:gd name="T15" fmla="*/ 36 h 226"/>
              <a:gd name="T16" fmla="*/ 36 w 199"/>
              <a:gd name="T17" fmla="*/ 216 h 226"/>
              <a:gd name="T18" fmla="*/ 9 w 199"/>
              <a:gd name="T19" fmla="*/ 21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226">
                <a:moveTo>
                  <a:pt x="9" y="216"/>
                </a:moveTo>
                <a:lnTo>
                  <a:pt x="9" y="216"/>
                </a:lnTo>
                <a:lnTo>
                  <a:pt x="9" y="216"/>
                </a:lnTo>
                <a:cubicBezTo>
                  <a:pt x="0" y="207"/>
                  <a:pt x="0" y="198"/>
                  <a:pt x="9" y="189"/>
                </a:cubicBezTo>
                <a:cubicBezTo>
                  <a:pt x="162" y="9"/>
                  <a:pt x="162" y="9"/>
                  <a:pt x="162" y="9"/>
                </a:cubicBezTo>
                <a:cubicBezTo>
                  <a:pt x="171" y="0"/>
                  <a:pt x="180" y="0"/>
                  <a:pt x="189" y="9"/>
                </a:cubicBezTo>
                <a:lnTo>
                  <a:pt x="189" y="9"/>
                </a:lnTo>
                <a:cubicBezTo>
                  <a:pt x="198" y="18"/>
                  <a:pt x="198" y="27"/>
                  <a:pt x="189" y="36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27" y="216"/>
                  <a:pt x="18" y="225"/>
                  <a:pt x="9" y="2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21">
            <a:extLst>
              <a:ext uri="{FF2B5EF4-FFF2-40B4-BE49-F238E27FC236}">
                <a16:creationId xmlns:a16="http://schemas.microsoft.com/office/drawing/2014/main" id="{D8AD56BC-9C21-D047-B9F0-C2EEC063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205" y="8444813"/>
            <a:ext cx="128855" cy="128852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54 h 118"/>
              <a:gd name="T6" fmla="*/ 54 w 118"/>
              <a:gd name="T7" fmla="*/ 0 h 118"/>
              <a:gd name="T8" fmla="*/ 117 w 118"/>
              <a:gd name="T9" fmla="*/ 54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54 h 118"/>
              <a:gd name="T18" fmla="*/ 54 w 118"/>
              <a:gd name="T19" fmla="*/ 81 h 118"/>
              <a:gd name="T20" fmla="*/ 81 w 118"/>
              <a:gd name="T21" fmla="*/ 54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22">
            <a:extLst>
              <a:ext uri="{FF2B5EF4-FFF2-40B4-BE49-F238E27FC236}">
                <a16:creationId xmlns:a16="http://schemas.microsoft.com/office/drawing/2014/main" id="{C1FCE997-F535-6249-BE2D-BE26171D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18" y="8287323"/>
            <a:ext cx="138397" cy="128855"/>
          </a:xfrm>
          <a:custGeom>
            <a:avLst/>
            <a:gdLst>
              <a:gd name="T0" fmla="*/ 63 w 127"/>
              <a:gd name="T1" fmla="*/ 117 h 118"/>
              <a:gd name="T2" fmla="*/ 63 w 127"/>
              <a:gd name="T3" fmla="*/ 117 h 118"/>
              <a:gd name="T4" fmla="*/ 0 w 127"/>
              <a:gd name="T5" fmla="*/ 63 h 118"/>
              <a:gd name="T6" fmla="*/ 63 w 127"/>
              <a:gd name="T7" fmla="*/ 0 h 118"/>
              <a:gd name="T8" fmla="*/ 126 w 127"/>
              <a:gd name="T9" fmla="*/ 63 h 118"/>
              <a:gd name="T10" fmla="*/ 63 w 127"/>
              <a:gd name="T11" fmla="*/ 117 h 118"/>
              <a:gd name="T12" fmla="*/ 63 w 127"/>
              <a:gd name="T13" fmla="*/ 36 h 118"/>
              <a:gd name="T14" fmla="*/ 63 w 127"/>
              <a:gd name="T15" fmla="*/ 36 h 118"/>
              <a:gd name="T16" fmla="*/ 36 w 127"/>
              <a:gd name="T17" fmla="*/ 63 h 118"/>
              <a:gd name="T18" fmla="*/ 63 w 127"/>
              <a:gd name="T19" fmla="*/ 81 h 118"/>
              <a:gd name="T20" fmla="*/ 90 w 127"/>
              <a:gd name="T21" fmla="*/ 63 h 118"/>
              <a:gd name="T22" fmla="*/ 63 w 127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0"/>
                  <a:pt x="99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45"/>
                  <a:pt x="36" y="63"/>
                </a:cubicBezTo>
                <a:cubicBezTo>
                  <a:pt x="36" y="72"/>
                  <a:pt x="54" y="81"/>
                  <a:pt x="63" y="81"/>
                </a:cubicBezTo>
                <a:cubicBezTo>
                  <a:pt x="72" y="81"/>
                  <a:pt x="90" y="72"/>
                  <a:pt x="90" y="63"/>
                </a:cubicBezTo>
                <a:cubicBezTo>
                  <a:pt x="90" y="45"/>
                  <a:pt x="72" y="36"/>
                  <a:pt x="63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23">
            <a:extLst>
              <a:ext uri="{FF2B5EF4-FFF2-40B4-BE49-F238E27FC236}">
                <a16:creationId xmlns:a16="http://schemas.microsoft.com/office/drawing/2014/main" id="{8897E691-940E-A144-BEF0-2A4FC2B8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816" y="8249144"/>
            <a:ext cx="28634" cy="38179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24">
            <a:extLst>
              <a:ext uri="{FF2B5EF4-FFF2-40B4-BE49-F238E27FC236}">
                <a16:creationId xmlns:a16="http://schemas.microsoft.com/office/drawing/2014/main" id="{AAA07D26-2438-6F44-91D6-64B521EB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816" y="8325502"/>
            <a:ext cx="28634" cy="81132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25">
            <a:extLst>
              <a:ext uri="{FF2B5EF4-FFF2-40B4-BE49-F238E27FC236}">
                <a16:creationId xmlns:a16="http://schemas.microsoft.com/office/drawing/2014/main" id="{1CB7AF36-DD9E-8248-82E4-0E493558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816" y="8444813"/>
            <a:ext cx="28634" cy="81129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26">
            <a:extLst>
              <a:ext uri="{FF2B5EF4-FFF2-40B4-BE49-F238E27FC236}">
                <a16:creationId xmlns:a16="http://schemas.microsoft.com/office/drawing/2014/main" id="{AAC08EBF-76B8-914C-8041-3E993876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816" y="8559349"/>
            <a:ext cx="28634" cy="47724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27">
            <a:extLst>
              <a:ext uri="{FF2B5EF4-FFF2-40B4-BE49-F238E27FC236}">
                <a16:creationId xmlns:a16="http://schemas.microsoft.com/office/drawing/2014/main" id="{9C901A1F-E6B7-BB47-8923-65359D8DD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692" y="8191876"/>
            <a:ext cx="653816" cy="477237"/>
          </a:xfrm>
          <a:custGeom>
            <a:avLst/>
            <a:gdLst>
              <a:gd name="T0" fmla="*/ 531 w 604"/>
              <a:gd name="T1" fmla="*/ 441 h 442"/>
              <a:gd name="T2" fmla="*/ 531 w 604"/>
              <a:gd name="T3" fmla="*/ 441 h 442"/>
              <a:gd name="T4" fmla="*/ 27 w 604"/>
              <a:gd name="T5" fmla="*/ 441 h 442"/>
              <a:gd name="T6" fmla="*/ 0 w 604"/>
              <a:gd name="T7" fmla="*/ 414 h 442"/>
              <a:gd name="T8" fmla="*/ 0 w 604"/>
              <a:gd name="T9" fmla="*/ 315 h 442"/>
              <a:gd name="T10" fmla="*/ 27 w 604"/>
              <a:gd name="T11" fmla="*/ 288 h 442"/>
              <a:gd name="T12" fmla="*/ 90 w 604"/>
              <a:gd name="T13" fmla="*/ 216 h 442"/>
              <a:gd name="T14" fmla="*/ 27 w 604"/>
              <a:gd name="T15" fmla="*/ 144 h 442"/>
              <a:gd name="T16" fmla="*/ 0 w 604"/>
              <a:gd name="T17" fmla="*/ 117 h 442"/>
              <a:gd name="T18" fmla="*/ 0 w 604"/>
              <a:gd name="T19" fmla="*/ 18 h 442"/>
              <a:gd name="T20" fmla="*/ 27 w 604"/>
              <a:gd name="T21" fmla="*/ 0 h 442"/>
              <a:gd name="T22" fmla="*/ 531 w 604"/>
              <a:gd name="T23" fmla="*/ 0 h 442"/>
              <a:gd name="T24" fmla="*/ 603 w 604"/>
              <a:gd name="T25" fmla="*/ 63 h 442"/>
              <a:gd name="T26" fmla="*/ 603 w 604"/>
              <a:gd name="T27" fmla="*/ 369 h 442"/>
              <a:gd name="T28" fmla="*/ 531 w 604"/>
              <a:gd name="T29" fmla="*/ 441 h 442"/>
              <a:gd name="T30" fmla="*/ 54 w 604"/>
              <a:gd name="T31" fmla="*/ 396 h 442"/>
              <a:gd name="T32" fmla="*/ 54 w 604"/>
              <a:gd name="T33" fmla="*/ 396 h 442"/>
              <a:gd name="T34" fmla="*/ 531 w 604"/>
              <a:gd name="T35" fmla="*/ 396 h 442"/>
              <a:gd name="T36" fmla="*/ 558 w 604"/>
              <a:gd name="T37" fmla="*/ 369 h 442"/>
              <a:gd name="T38" fmla="*/ 558 w 604"/>
              <a:gd name="T39" fmla="*/ 63 h 442"/>
              <a:gd name="T40" fmla="*/ 531 w 604"/>
              <a:gd name="T41" fmla="*/ 45 h 442"/>
              <a:gd name="T42" fmla="*/ 54 w 604"/>
              <a:gd name="T43" fmla="*/ 45 h 442"/>
              <a:gd name="T44" fmla="*/ 54 w 604"/>
              <a:gd name="T45" fmla="*/ 99 h 442"/>
              <a:gd name="T46" fmla="*/ 135 w 604"/>
              <a:gd name="T47" fmla="*/ 216 h 442"/>
              <a:gd name="T48" fmla="*/ 54 w 604"/>
              <a:gd name="T49" fmla="*/ 333 h 442"/>
              <a:gd name="T50" fmla="*/ 54 w 604"/>
              <a:gd name="T51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4" h="442">
                <a:moveTo>
                  <a:pt x="531" y="441"/>
                </a:moveTo>
                <a:lnTo>
                  <a:pt x="531" y="441"/>
                </a:lnTo>
                <a:cubicBezTo>
                  <a:pt x="27" y="441"/>
                  <a:pt x="27" y="441"/>
                  <a:pt x="27" y="441"/>
                </a:cubicBezTo>
                <a:cubicBezTo>
                  <a:pt x="9" y="441"/>
                  <a:pt x="0" y="432"/>
                  <a:pt x="0" y="414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06"/>
                  <a:pt x="9" y="297"/>
                  <a:pt x="27" y="288"/>
                </a:cubicBezTo>
                <a:cubicBezTo>
                  <a:pt x="63" y="288"/>
                  <a:pt x="90" y="252"/>
                  <a:pt x="90" y="216"/>
                </a:cubicBezTo>
                <a:cubicBezTo>
                  <a:pt x="90" y="180"/>
                  <a:pt x="63" y="153"/>
                  <a:pt x="27" y="144"/>
                </a:cubicBezTo>
                <a:cubicBezTo>
                  <a:pt x="9" y="144"/>
                  <a:pt x="0" y="135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67" y="0"/>
                  <a:pt x="603" y="27"/>
                  <a:pt x="603" y="63"/>
                </a:cubicBezTo>
                <a:cubicBezTo>
                  <a:pt x="603" y="369"/>
                  <a:pt x="603" y="369"/>
                  <a:pt x="603" y="369"/>
                </a:cubicBezTo>
                <a:cubicBezTo>
                  <a:pt x="603" y="405"/>
                  <a:pt x="567" y="441"/>
                  <a:pt x="531" y="441"/>
                </a:cubicBezTo>
                <a:close/>
                <a:moveTo>
                  <a:pt x="54" y="396"/>
                </a:moveTo>
                <a:lnTo>
                  <a:pt x="54" y="396"/>
                </a:lnTo>
                <a:cubicBezTo>
                  <a:pt x="531" y="396"/>
                  <a:pt x="531" y="396"/>
                  <a:pt x="531" y="396"/>
                </a:cubicBezTo>
                <a:cubicBezTo>
                  <a:pt x="540" y="396"/>
                  <a:pt x="558" y="378"/>
                  <a:pt x="558" y="369"/>
                </a:cubicBezTo>
                <a:cubicBezTo>
                  <a:pt x="558" y="63"/>
                  <a:pt x="558" y="63"/>
                  <a:pt x="558" y="63"/>
                </a:cubicBezTo>
                <a:cubicBezTo>
                  <a:pt x="558" y="54"/>
                  <a:pt x="540" y="45"/>
                  <a:pt x="531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99"/>
                  <a:pt x="54" y="99"/>
                  <a:pt x="54" y="99"/>
                </a:cubicBezTo>
                <a:cubicBezTo>
                  <a:pt x="99" y="117"/>
                  <a:pt x="135" y="162"/>
                  <a:pt x="135" y="216"/>
                </a:cubicBezTo>
                <a:cubicBezTo>
                  <a:pt x="135" y="270"/>
                  <a:pt x="99" y="324"/>
                  <a:pt x="54" y="333"/>
                </a:cubicBezTo>
                <a:lnTo>
                  <a:pt x="54" y="3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28">
            <a:extLst>
              <a:ext uri="{FF2B5EF4-FFF2-40B4-BE49-F238E27FC236}">
                <a16:creationId xmlns:a16="http://schemas.microsoft.com/office/drawing/2014/main" id="{1CEB4759-4BD5-3F4B-B95E-163508E7F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3229" y="10611467"/>
            <a:ext cx="429513" cy="57268"/>
          </a:xfrm>
          <a:custGeom>
            <a:avLst/>
            <a:gdLst>
              <a:gd name="T0" fmla="*/ 396 w 397"/>
              <a:gd name="T1" fmla="*/ 54 h 55"/>
              <a:gd name="T2" fmla="*/ 0 w 397"/>
              <a:gd name="T3" fmla="*/ 54 h 55"/>
              <a:gd name="T4" fmla="*/ 0 w 397"/>
              <a:gd name="T5" fmla="*/ 0 h 55"/>
              <a:gd name="T6" fmla="*/ 396 w 397"/>
              <a:gd name="T7" fmla="*/ 0 h 55"/>
              <a:gd name="T8" fmla="*/ 396 w 39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55">
                <a:moveTo>
                  <a:pt x="396" y="54"/>
                </a:moveTo>
                <a:lnTo>
                  <a:pt x="0" y="54"/>
                </a:lnTo>
                <a:lnTo>
                  <a:pt x="0" y="0"/>
                </a:lnTo>
                <a:lnTo>
                  <a:pt x="396" y="0"/>
                </a:lnTo>
                <a:lnTo>
                  <a:pt x="396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29">
            <a:extLst>
              <a:ext uri="{FF2B5EF4-FFF2-40B4-BE49-F238E27FC236}">
                <a16:creationId xmlns:a16="http://schemas.microsoft.com/office/drawing/2014/main" id="{759A71B2-B2DF-F544-8665-1BB950CCD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26" y="10067417"/>
            <a:ext cx="596547" cy="606089"/>
          </a:xfrm>
          <a:custGeom>
            <a:avLst/>
            <a:gdLst>
              <a:gd name="T0" fmla="*/ 477 w 550"/>
              <a:gd name="T1" fmla="*/ 557 h 558"/>
              <a:gd name="T2" fmla="*/ 477 w 550"/>
              <a:gd name="T3" fmla="*/ 557 h 558"/>
              <a:gd name="T4" fmla="*/ 477 w 550"/>
              <a:gd name="T5" fmla="*/ 503 h 558"/>
              <a:gd name="T6" fmla="*/ 504 w 550"/>
              <a:gd name="T7" fmla="*/ 476 h 558"/>
              <a:gd name="T8" fmla="*/ 504 w 550"/>
              <a:gd name="T9" fmla="*/ 431 h 558"/>
              <a:gd name="T10" fmla="*/ 171 w 550"/>
              <a:gd name="T11" fmla="*/ 431 h 558"/>
              <a:gd name="T12" fmla="*/ 171 w 550"/>
              <a:gd name="T13" fmla="*/ 467 h 558"/>
              <a:gd name="T14" fmla="*/ 90 w 550"/>
              <a:gd name="T15" fmla="*/ 557 h 558"/>
              <a:gd name="T16" fmla="*/ 0 w 550"/>
              <a:gd name="T17" fmla="*/ 467 h 558"/>
              <a:gd name="T18" fmla="*/ 0 w 550"/>
              <a:gd name="T19" fmla="*/ 36 h 558"/>
              <a:gd name="T20" fmla="*/ 36 w 550"/>
              <a:gd name="T21" fmla="*/ 0 h 558"/>
              <a:gd name="T22" fmla="*/ 423 w 550"/>
              <a:gd name="T23" fmla="*/ 0 h 558"/>
              <a:gd name="T24" fmla="*/ 468 w 550"/>
              <a:gd name="T25" fmla="*/ 36 h 558"/>
              <a:gd name="T26" fmla="*/ 459 w 550"/>
              <a:gd name="T27" fmla="*/ 386 h 558"/>
              <a:gd name="T28" fmla="*/ 522 w 550"/>
              <a:gd name="T29" fmla="*/ 386 h 558"/>
              <a:gd name="T30" fmla="*/ 549 w 550"/>
              <a:gd name="T31" fmla="*/ 413 h 558"/>
              <a:gd name="T32" fmla="*/ 549 w 550"/>
              <a:gd name="T33" fmla="*/ 476 h 558"/>
              <a:gd name="T34" fmla="*/ 477 w 550"/>
              <a:gd name="T35" fmla="*/ 557 h 558"/>
              <a:gd name="T36" fmla="*/ 45 w 550"/>
              <a:gd name="T37" fmla="*/ 45 h 558"/>
              <a:gd name="T38" fmla="*/ 45 w 550"/>
              <a:gd name="T39" fmla="*/ 45 h 558"/>
              <a:gd name="T40" fmla="*/ 45 w 550"/>
              <a:gd name="T41" fmla="*/ 467 h 558"/>
              <a:gd name="T42" fmla="*/ 90 w 550"/>
              <a:gd name="T43" fmla="*/ 503 h 558"/>
              <a:gd name="T44" fmla="*/ 126 w 550"/>
              <a:gd name="T45" fmla="*/ 467 h 558"/>
              <a:gd name="T46" fmla="*/ 126 w 550"/>
              <a:gd name="T47" fmla="*/ 413 h 558"/>
              <a:gd name="T48" fmla="*/ 153 w 550"/>
              <a:gd name="T49" fmla="*/ 386 h 558"/>
              <a:gd name="T50" fmla="*/ 414 w 550"/>
              <a:gd name="T51" fmla="*/ 386 h 558"/>
              <a:gd name="T52" fmla="*/ 414 w 550"/>
              <a:gd name="T53" fmla="*/ 45 h 558"/>
              <a:gd name="T54" fmla="*/ 45 w 550"/>
              <a:gd name="T55" fmla="*/ 45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0" h="558">
                <a:moveTo>
                  <a:pt x="477" y="557"/>
                </a:moveTo>
                <a:lnTo>
                  <a:pt x="477" y="557"/>
                </a:lnTo>
                <a:cubicBezTo>
                  <a:pt x="477" y="503"/>
                  <a:pt x="477" y="503"/>
                  <a:pt x="477" y="503"/>
                </a:cubicBezTo>
                <a:cubicBezTo>
                  <a:pt x="486" y="503"/>
                  <a:pt x="504" y="494"/>
                  <a:pt x="504" y="476"/>
                </a:cubicBezTo>
                <a:cubicBezTo>
                  <a:pt x="504" y="431"/>
                  <a:pt x="504" y="431"/>
                  <a:pt x="504" y="431"/>
                </a:cubicBezTo>
                <a:cubicBezTo>
                  <a:pt x="171" y="431"/>
                  <a:pt x="171" y="431"/>
                  <a:pt x="171" y="431"/>
                </a:cubicBezTo>
                <a:cubicBezTo>
                  <a:pt x="171" y="467"/>
                  <a:pt x="171" y="467"/>
                  <a:pt x="171" y="467"/>
                </a:cubicBezTo>
                <a:cubicBezTo>
                  <a:pt x="171" y="512"/>
                  <a:pt x="135" y="557"/>
                  <a:pt x="90" y="557"/>
                </a:cubicBezTo>
                <a:cubicBezTo>
                  <a:pt x="36" y="557"/>
                  <a:pt x="0" y="512"/>
                  <a:pt x="0" y="46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50" y="0"/>
                  <a:pt x="468" y="18"/>
                  <a:pt x="468" y="36"/>
                </a:cubicBezTo>
                <a:cubicBezTo>
                  <a:pt x="459" y="386"/>
                  <a:pt x="459" y="386"/>
                  <a:pt x="459" y="386"/>
                </a:cubicBezTo>
                <a:cubicBezTo>
                  <a:pt x="522" y="386"/>
                  <a:pt x="522" y="386"/>
                  <a:pt x="522" y="386"/>
                </a:cubicBezTo>
                <a:cubicBezTo>
                  <a:pt x="540" y="386"/>
                  <a:pt x="549" y="395"/>
                  <a:pt x="549" y="413"/>
                </a:cubicBezTo>
                <a:cubicBezTo>
                  <a:pt x="549" y="476"/>
                  <a:pt x="549" y="476"/>
                  <a:pt x="549" y="476"/>
                </a:cubicBezTo>
                <a:cubicBezTo>
                  <a:pt x="549" y="521"/>
                  <a:pt x="513" y="557"/>
                  <a:pt x="477" y="557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67"/>
                  <a:pt x="45" y="467"/>
                  <a:pt x="45" y="467"/>
                </a:cubicBezTo>
                <a:cubicBezTo>
                  <a:pt x="45" y="485"/>
                  <a:pt x="63" y="503"/>
                  <a:pt x="90" y="503"/>
                </a:cubicBezTo>
                <a:cubicBezTo>
                  <a:pt x="108" y="503"/>
                  <a:pt x="126" y="485"/>
                  <a:pt x="126" y="467"/>
                </a:cubicBezTo>
                <a:cubicBezTo>
                  <a:pt x="126" y="413"/>
                  <a:pt x="126" y="413"/>
                  <a:pt x="126" y="413"/>
                </a:cubicBezTo>
                <a:cubicBezTo>
                  <a:pt x="126" y="395"/>
                  <a:pt x="135" y="386"/>
                  <a:pt x="153" y="386"/>
                </a:cubicBezTo>
                <a:cubicBezTo>
                  <a:pt x="414" y="386"/>
                  <a:pt x="414" y="386"/>
                  <a:pt x="414" y="386"/>
                </a:cubicBezTo>
                <a:cubicBezTo>
                  <a:pt x="414" y="45"/>
                  <a:pt x="414" y="45"/>
                  <a:pt x="414" y="45"/>
                </a:cubicBezTo>
                <a:lnTo>
                  <a:pt x="45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30">
            <a:extLst>
              <a:ext uri="{FF2B5EF4-FFF2-40B4-BE49-F238E27FC236}">
                <a16:creationId xmlns:a16="http://schemas.microsoft.com/office/drawing/2014/main" id="{9ABC7DB6-9DCE-E143-9C9E-AF1D29F54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1863" y="10215359"/>
            <a:ext cx="252937" cy="38179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8 w 235"/>
              <a:gd name="T5" fmla="*/ 36 h 37"/>
              <a:gd name="T6" fmla="*/ 0 w 235"/>
              <a:gd name="T7" fmla="*/ 17 h 37"/>
              <a:gd name="T8" fmla="*/ 0 w 235"/>
              <a:gd name="T9" fmla="*/ 17 h 37"/>
              <a:gd name="T10" fmla="*/ 18 w 235"/>
              <a:gd name="T11" fmla="*/ 0 h 37"/>
              <a:gd name="T12" fmla="*/ 216 w 235"/>
              <a:gd name="T13" fmla="*/ 0 h 37"/>
              <a:gd name="T14" fmla="*/ 234 w 235"/>
              <a:gd name="T15" fmla="*/ 17 h 37"/>
              <a:gd name="T16" fmla="*/ 234 w 235"/>
              <a:gd name="T17" fmla="*/ 17 h 37"/>
              <a:gd name="T18" fmla="*/ 216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4" y="0"/>
                  <a:pt x="234" y="9"/>
                  <a:pt x="234" y="17"/>
                </a:cubicBezTo>
                <a:lnTo>
                  <a:pt x="234" y="17"/>
                </a:lnTo>
                <a:cubicBezTo>
                  <a:pt x="234" y="27"/>
                  <a:pt x="234" y="36"/>
                  <a:pt x="216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31">
            <a:extLst>
              <a:ext uri="{FF2B5EF4-FFF2-40B4-BE49-F238E27FC236}">
                <a16:creationId xmlns:a16="http://schemas.microsoft.com/office/drawing/2014/main" id="{FB95955C-E764-E145-8F8C-13D267A6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1863" y="10291717"/>
            <a:ext cx="252937" cy="38179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8 w 235"/>
              <a:gd name="T5" fmla="*/ 36 h 37"/>
              <a:gd name="T6" fmla="*/ 0 w 235"/>
              <a:gd name="T7" fmla="*/ 17 h 37"/>
              <a:gd name="T8" fmla="*/ 0 w 235"/>
              <a:gd name="T9" fmla="*/ 17 h 37"/>
              <a:gd name="T10" fmla="*/ 18 w 235"/>
              <a:gd name="T11" fmla="*/ 0 h 37"/>
              <a:gd name="T12" fmla="*/ 216 w 235"/>
              <a:gd name="T13" fmla="*/ 0 h 37"/>
              <a:gd name="T14" fmla="*/ 234 w 235"/>
              <a:gd name="T15" fmla="*/ 17 h 37"/>
              <a:gd name="T16" fmla="*/ 234 w 235"/>
              <a:gd name="T17" fmla="*/ 17 h 37"/>
              <a:gd name="T18" fmla="*/ 216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4" y="0"/>
                  <a:pt x="234" y="8"/>
                  <a:pt x="234" y="17"/>
                </a:cubicBezTo>
                <a:lnTo>
                  <a:pt x="234" y="17"/>
                </a:lnTo>
                <a:cubicBezTo>
                  <a:pt x="234" y="36"/>
                  <a:pt x="234" y="36"/>
                  <a:pt x="216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32">
            <a:extLst>
              <a:ext uri="{FF2B5EF4-FFF2-40B4-BE49-F238E27FC236}">
                <a16:creationId xmlns:a16="http://schemas.microsoft.com/office/drawing/2014/main" id="{2122DC28-4288-0744-AA39-D539CABC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1863" y="10377619"/>
            <a:ext cx="167034" cy="38179"/>
          </a:xfrm>
          <a:custGeom>
            <a:avLst/>
            <a:gdLst>
              <a:gd name="T0" fmla="*/ 135 w 154"/>
              <a:gd name="T1" fmla="*/ 36 h 37"/>
              <a:gd name="T2" fmla="*/ 135 w 154"/>
              <a:gd name="T3" fmla="*/ 36 h 37"/>
              <a:gd name="T4" fmla="*/ 18 w 154"/>
              <a:gd name="T5" fmla="*/ 36 h 37"/>
              <a:gd name="T6" fmla="*/ 0 w 154"/>
              <a:gd name="T7" fmla="*/ 19 h 37"/>
              <a:gd name="T8" fmla="*/ 0 w 154"/>
              <a:gd name="T9" fmla="*/ 19 h 37"/>
              <a:gd name="T10" fmla="*/ 18 w 154"/>
              <a:gd name="T11" fmla="*/ 0 h 37"/>
              <a:gd name="T12" fmla="*/ 135 w 154"/>
              <a:gd name="T13" fmla="*/ 0 h 37"/>
              <a:gd name="T14" fmla="*/ 153 w 154"/>
              <a:gd name="T15" fmla="*/ 19 h 37"/>
              <a:gd name="T16" fmla="*/ 153 w 154"/>
              <a:gd name="T17" fmla="*/ 19 h 37"/>
              <a:gd name="T18" fmla="*/ 135 w 1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9"/>
                </a:cubicBezTo>
                <a:lnTo>
                  <a:pt x="153" y="19"/>
                </a:ln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33">
            <a:extLst>
              <a:ext uri="{FF2B5EF4-FFF2-40B4-BE49-F238E27FC236}">
                <a16:creationId xmlns:a16="http://schemas.microsoft.com/office/drawing/2014/main" id="{F292E29F-EE54-3148-9CC6-F18654DC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726" y="12004997"/>
            <a:ext cx="167031" cy="176576"/>
          </a:xfrm>
          <a:custGeom>
            <a:avLst/>
            <a:gdLst>
              <a:gd name="T0" fmla="*/ 153 w 154"/>
              <a:gd name="T1" fmla="*/ 162 h 163"/>
              <a:gd name="T2" fmla="*/ 153 w 154"/>
              <a:gd name="T3" fmla="*/ 162 h 163"/>
              <a:gd name="T4" fmla="*/ 72 w 154"/>
              <a:gd name="T5" fmla="*/ 162 h 163"/>
              <a:gd name="T6" fmla="*/ 0 w 154"/>
              <a:gd name="T7" fmla="*/ 90 h 163"/>
              <a:gd name="T8" fmla="*/ 0 w 154"/>
              <a:gd name="T9" fmla="*/ 81 h 163"/>
              <a:gd name="T10" fmla="*/ 81 w 154"/>
              <a:gd name="T11" fmla="*/ 0 h 163"/>
              <a:gd name="T12" fmla="*/ 153 w 154"/>
              <a:gd name="T13" fmla="*/ 81 h 163"/>
              <a:gd name="T14" fmla="*/ 153 w 154"/>
              <a:gd name="T15" fmla="*/ 162 h 163"/>
              <a:gd name="T16" fmla="*/ 81 w 154"/>
              <a:gd name="T17" fmla="*/ 54 h 163"/>
              <a:gd name="T18" fmla="*/ 81 w 154"/>
              <a:gd name="T19" fmla="*/ 54 h 163"/>
              <a:gd name="T20" fmla="*/ 45 w 154"/>
              <a:gd name="T21" fmla="*/ 81 h 163"/>
              <a:gd name="T22" fmla="*/ 45 w 154"/>
              <a:gd name="T23" fmla="*/ 90 h 163"/>
              <a:gd name="T24" fmla="*/ 72 w 154"/>
              <a:gd name="T25" fmla="*/ 117 h 163"/>
              <a:gd name="T26" fmla="*/ 108 w 154"/>
              <a:gd name="T27" fmla="*/ 117 h 163"/>
              <a:gd name="T28" fmla="*/ 108 w 154"/>
              <a:gd name="T29" fmla="*/ 81 h 163"/>
              <a:gd name="T30" fmla="*/ 81 w 154"/>
              <a:gd name="T31" fmla="*/ 5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153" y="162"/>
                </a:moveTo>
                <a:lnTo>
                  <a:pt x="153" y="162"/>
                </a:lnTo>
                <a:cubicBezTo>
                  <a:pt x="72" y="162"/>
                  <a:pt x="72" y="162"/>
                  <a:pt x="72" y="162"/>
                </a:cubicBezTo>
                <a:cubicBezTo>
                  <a:pt x="36" y="162"/>
                  <a:pt x="0" y="135"/>
                  <a:pt x="0" y="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36"/>
                  <a:pt x="153" y="81"/>
                </a:cubicBezTo>
                <a:lnTo>
                  <a:pt x="153" y="162"/>
                </a:ln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45" y="63"/>
                  <a:pt x="45" y="8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108"/>
                  <a:pt x="63" y="117"/>
                  <a:pt x="72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90" y="54"/>
                  <a:pt x="81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34">
            <a:extLst>
              <a:ext uri="{FF2B5EF4-FFF2-40B4-BE49-F238E27FC236}">
                <a16:creationId xmlns:a16="http://schemas.microsoft.com/office/drawing/2014/main" id="{1BDF22D7-7C20-F24C-94D2-A5313E682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442" y="12004997"/>
            <a:ext cx="167031" cy="176576"/>
          </a:xfrm>
          <a:custGeom>
            <a:avLst/>
            <a:gdLst>
              <a:gd name="T0" fmla="*/ 81 w 154"/>
              <a:gd name="T1" fmla="*/ 162 h 163"/>
              <a:gd name="T2" fmla="*/ 81 w 154"/>
              <a:gd name="T3" fmla="*/ 162 h 163"/>
              <a:gd name="T4" fmla="*/ 0 w 154"/>
              <a:gd name="T5" fmla="*/ 162 h 163"/>
              <a:gd name="T6" fmla="*/ 0 w 154"/>
              <a:gd name="T7" fmla="*/ 81 h 163"/>
              <a:gd name="T8" fmla="*/ 72 w 154"/>
              <a:gd name="T9" fmla="*/ 0 h 163"/>
              <a:gd name="T10" fmla="*/ 153 w 154"/>
              <a:gd name="T11" fmla="*/ 81 h 163"/>
              <a:gd name="T12" fmla="*/ 153 w 154"/>
              <a:gd name="T13" fmla="*/ 90 h 163"/>
              <a:gd name="T14" fmla="*/ 81 w 154"/>
              <a:gd name="T15" fmla="*/ 162 h 163"/>
              <a:gd name="T16" fmla="*/ 45 w 154"/>
              <a:gd name="T17" fmla="*/ 117 h 163"/>
              <a:gd name="T18" fmla="*/ 45 w 154"/>
              <a:gd name="T19" fmla="*/ 117 h 163"/>
              <a:gd name="T20" fmla="*/ 81 w 154"/>
              <a:gd name="T21" fmla="*/ 117 h 163"/>
              <a:gd name="T22" fmla="*/ 108 w 154"/>
              <a:gd name="T23" fmla="*/ 90 h 163"/>
              <a:gd name="T24" fmla="*/ 108 w 154"/>
              <a:gd name="T25" fmla="*/ 81 h 163"/>
              <a:gd name="T26" fmla="*/ 72 w 154"/>
              <a:gd name="T27" fmla="*/ 54 h 163"/>
              <a:gd name="T28" fmla="*/ 45 w 154"/>
              <a:gd name="T29" fmla="*/ 81 h 163"/>
              <a:gd name="T30" fmla="*/ 45 w 154"/>
              <a:gd name="T31" fmla="*/ 1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81" y="162"/>
                </a:moveTo>
                <a:lnTo>
                  <a:pt x="81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135"/>
                  <a:pt x="117" y="162"/>
                  <a:pt x="81" y="162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81" y="117"/>
                  <a:pt x="81" y="117"/>
                  <a:pt x="81" y="117"/>
                </a:cubicBezTo>
                <a:cubicBezTo>
                  <a:pt x="90" y="117"/>
                  <a:pt x="108" y="108"/>
                  <a:pt x="108" y="90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90" y="54"/>
                  <a:pt x="72" y="54"/>
                </a:cubicBezTo>
                <a:cubicBezTo>
                  <a:pt x="63" y="54"/>
                  <a:pt x="45" y="63"/>
                  <a:pt x="45" y="81"/>
                </a:cubicBezTo>
                <a:lnTo>
                  <a:pt x="45" y="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35">
            <a:extLst>
              <a:ext uri="{FF2B5EF4-FFF2-40B4-BE49-F238E27FC236}">
                <a16:creationId xmlns:a16="http://schemas.microsoft.com/office/drawing/2014/main" id="{AECC608E-088D-6A41-BBF6-4387492B2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808" y="12343834"/>
            <a:ext cx="47724" cy="233847"/>
          </a:xfrm>
          <a:custGeom>
            <a:avLst/>
            <a:gdLst>
              <a:gd name="T0" fmla="*/ 45 w 46"/>
              <a:gd name="T1" fmla="*/ 216 h 217"/>
              <a:gd name="T2" fmla="*/ 45 w 46"/>
              <a:gd name="T3" fmla="*/ 216 h 217"/>
              <a:gd name="T4" fmla="*/ 0 w 46"/>
              <a:gd name="T5" fmla="*/ 216 h 217"/>
              <a:gd name="T6" fmla="*/ 0 w 46"/>
              <a:gd name="T7" fmla="*/ 18 h 217"/>
              <a:gd name="T8" fmla="*/ 27 w 46"/>
              <a:gd name="T9" fmla="*/ 0 h 217"/>
              <a:gd name="T10" fmla="*/ 27 w 46"/>
              <a:gd name="T11" fmla="*/ 0 h 217"/>
              <a:gd name="T12" fmla="*/ 45 w 46"/>
              <a:gd name="T13" fmla="*/ 18 h 217"/>
              <a:gd name="T14" fmla="*/ 45 w 46"/>
              <a:gd name="T1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17">
                <a:moveTo>
                  <a:pt x="45" y="216"/>
                </a:moveTo>
                <a:lnTo>
                  <a:pt x="45" y="216"/>
                </a:lnTo>
                <a:cubicBezTo>
                  <a:pt x="0" y="216"/>
                  <a:pt x="0" y="216"/>
                  <a:pt x="0" y="2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lnTo>
                  <a:pt x="45" y="21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36">
            <a:extLst>
              <a:ext uri="{FF2B5EF4-FFF2-40B4-BE49-F238E27FC236}">
                <a16:creationId xmlns:a16="http://schemas.microsoft.com/office/drawing/2014/main" id="{331D849D-484F-A149-9789-D9841420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808" y="12162484"/>
            <a:ext cx="57268" cy="138400"/>
          </a:xfrm>
          <a:custGeom>
            <a:avLst/>
            <a:gdLst>
              <a:gd name="T0" fmla="*/ 54 w 55"/>
              <a:gd name="T1" fmla="*/ 126 h 127"/>
              <a:gd name="T2" fmla="*/ 0 w 55"/>
              <a:gd name="T3" fmla="*/ 126 h 127"/>
              <a:gd name="T4" fmla="*/ 0 w 55"/>
              <a:gd name="T5" fmla="*/ 0 h 127"/>
              <a:gd name="T6" fmla="*/ 54 w 55"/>
              <a:gd name="T7" fmla="*/ 0 h 127"/>
              <a:gd name="T8" fmla="*/ 54 w 55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27">
                <a:moveTo>
                  <a:pt x="54" y="126"/>
                </a:moveTo>
                <a:lnTo>
                  <a:pt x="0" y="126"/>
                </a:lnTo>
                <a:lnTo>
                  <a:pt x="0" y="0"/>
                </a:lnTo>
                <a:lnTo>
                  <a:pt x="54" y="0"/>
                </a:lnTo>
                <a:lnTo>
                  <a:pt x="54" y="12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37">
            <a:extLst>
              <a:ext uri="{FF2B5EF4-FFF2-40B4-BE49-F238E27FC236}">
                <a16:creationId xmlns:a16="http://schemas.microsoft.com/office/drawing/2014/main" id="{CE33214E-4860-B342-B42C-033D5DCB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960" y="12267476"/>
            <a:ext cx="534505" cy="343610"/>
          </a:xfrm>
          <a:custGeom>
            <a:avLst/>
            <a:gdLst>
              <a:gd name="T0" fmla="*/ 54 w 496"/>
              <a:gd name="T1" fmla="*/ 0 h 316"/>
              <a:gd name="T2" fmla="*/ 54 w 496"/>
              <a:gd name="T3" fmla="*/ 0 h 316"/>
              <a:gd name="T4" fmla="*/ 45 w 496"/>
              <a:gd name="T5" fmla="*/ 45 h 316"/>
              <a:gd name="T6" fmla="*/ 450 w 496"/>
              <a:gd name="T7" fmla="*/ 45 h 316"/>
              <a:gd name="T8" fmla="*/ 450 w 496"/>
              <a:gd name="T9" fmla="*/ 270 h 316"/>
              <a:gd name="T10" fmla="*/ 450 w 496"/>
              <a:gd name="T11" fmla="*/ 270 h 316"/>
              <a:gd name="T12" fmla="*/ 45 w 496"/>
              <a:gd name="T13" fmla="*/ 270 h 316"/>
              <a:gd name="T14" fmla="*/ 45 w 496"/>
              <a:gd name="T15" fmla="*/ 90 h 316"/>
              <a:gd name="T16" fmla="*/ 18 w 496"/>
              <a:gd name="T17" fmla="*/ 63 h 316"/>
              <a:gd name="T18" fmla="*/ 18 w 496"/>
              <a:gd name="T19" fmla="*/ 63 h 316"/>
              <a:gd name="T20" fmla="*/ 0 w 496"/>
              <a:gd name="T21" fmla="*/ 90 h 316"/>
              <a:gd name="T22" fmla="*/ 0 w 496"/>
              <a:gd name="T23" fmla="*/ 270 h 316"/>
              <a:gd name="T24" fmla="*/ 45 w 496"/>
              <a:gd name="T25" fmla="*/ 315 h 316"/>
              <a:gd name="T26" fmla="*/ 450 w 496"/>
              <a:gd name="T27" fmla="*/ 315 h 316"/>
              <a:gd name="T28" fmla="*/ 495 w 496"/>
              <a:gd name="T29" fmla="*/ 270 h 316"/>
              <a:gd name="T30" fmla="*/ 495 w 496"/>
              <a:gd name="T31" fmla="*/ 0 h 316"/>
              <a:gd name="T32" fmla="*/ 54 w 496"/>
              <a:gd name="T33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6" h="316">
                <a:moveTo>
                  <a:pt x="54" y="0"/>
                </a:moveTo>
                <a:lnTo>
                  <a:pt x="54" y="0"/>
                </a:lnTo>
                <a:cubicBezTo>
                  <a:pt x="45" y="45"/>
                  <a:pt x="45" y="45"/>
                  <a:pt x="45" y="45"/>
                </a:cubicBezTo>
                <a:cubicBezTo>
                  <a:pt x="450" y="45"/>
                  <a:pt x="450" y="45"/>
                  <a:pt x="450" y="45"/>
                </a:cubicBezTo>
                <a:cubicBezTo>
                  <a:pt x="450" y="270"/>
                  <a:pt x="450" y="270"/>
                  <a:pt x="450" y="270"/>
                </a:cubicBezTo>
                <a:lnTo>
                  <a:pt x="450" y="270"/>
                </a:lnTo>
                <a:cubicBezTo>
                  <a:pt x="45" y="270"/>
                  <a:pt x="45" y="270"/>
                  <a:pt x="45" y="270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72"/>
                  <a:pt x="36" y="63"/>
                  <a:pt x="18" y="63"/>
                </a:cubicBezTo>
                <a:lnTo>
                  <a:pt x="18" y="63"/>
                </a:lnTo>
                <a:cubicBezTo>
                  <a:pt x="9" y="63"/>
                  <a:pt x="0" y="72"/>
                  <a:pt x="0" y="9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97"/>
                  <a:pt x="18" y="315"/>
                  <a:pt x="45" y="315"/>
                </a:cubicBezTo>
                <a:cubicBezTo>
                  <a:pt x="450" y="315"/>
                  <a:pt x="450" y="315"/>
                  <a:pt x="450" y="315"/>
                </a:cubicBezTo>
                <a:cubicBezTo>
                  <a:pt x="477" y="315"/>
                  <a:pt x="495" y="297"/>
                  <a:pt x="495" y="270"/>
                </a:cubicBezTo>
                <a:cubicBezTo>
                  <a:pt x="495" y="0"/>
                  <a:pt x="495" y="0"/>
                  <a:pt x="495" y="0"/>
                </a:cubicBezTo>
                <a:lnTo>
                  <a:pt x="54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38">
            <a:extLst>
              <a:ext uri="{FF2B5EF4-FFF2-40B4-BE49-F238E27FC236}">
                <a16:creationId xmlns:a16="http://schemas.microsoft.com/office/drawing/2014/main" id="{3269200F-33CF-524E-8A79-5492B185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692" y="12133850"/>
            <a:ext cx="653816" cy="186124"/>
          </a:xfrm>
          <a:custGeom>
            <a:avLst/>
            <a:gdLst>
              <a:gd name="T0" fmla="*/ 540 w 604"/>
              <a:gd name="T1" fmla="*/ 171 h 172"/>
              <a:gd name="T2" fmla="*/ 540 w 604"/>
              <a:gd name="T3" fmla="*/ 171 h 172"/>
              <a:gd name="T4" fmla="*/ 63 w 604"/>
              <a:gd name="T5" fmla="*/ 171 h 172"/>
              <a:gd name="T6" fmla="*/ 0 w 604"/>
              <a:gd name="T7" fmla="*/ 108 h 172"/>
              <a:gd name="T8" fmla="*/ 0 w 604"/>
              <a:gd name="T9" fmla="*/ 72 h 172"/>
              <a:gd name="T10" fmla="*/ 63 w 604"/>
              <a:gd name="T11" fmla="*/ 0 h 172"/>
              <a:gd name="T12" fmla="*/ 540 w 604"/>
              <a:gd name="T13" fmla="*/ 0 h 172"/>
              <a:gd name="T14" fmla="*/ 603 w 604"/>
              <a:gd name="T15" fmla="*/ 72 h 172"/>
              <a:gd name="T16" fmla="*/ 603 w 604"/>
              <a:gd name="T17" fmla="*/ 108 h 172"/>
              <a:gd name="T18" fmla="*/ 540 w 604"/>
              <a:gd name="T19" fmla="*/ 171 h 172"/>
              <a:gd name="T20" fmla="*/ 63 w 604"/>
              <a:gd name="T21" fmla="*/ 45 h 172"/>
              <a:gd name="T22" fmla="*/ 63 w 604"/>
              <a:gd name="T23" fmla="*/ 45 h 172"/>
              <a:gd name="T24" fmla="*/ 45 w 604"/>
              <a:gd name="T25" fmla="*/ 72 h 172"/>
              <a:gd name="T26" fmla="*/ 45 w 604"/>
              <a:gd name="T27" fmla="*/ 108 h 172"/>
              <a:gd name="T28" fmla="*/ 63 w 604"/>
              <a:gd name="T29" fmla="*/ 126 h 172"/>
              <a:gd name="T30" fmla="*/ 540 w 604"/>
              <a:gd name="T31" fmla="*/ 126 h 172"/>
              <a:gd name="T32" fmla="*/ 558 w 604"/>
              <a:gd name="T33" fmla="*/ 108 h 172"/>
              <a:gd name="T34" fmla="*/ 558 w 604"/>
              <a:gd name="T35" fmla="*/ 72 h 172"/>
              <a:gd name="T36" fmla="*/ 540 w 604"/>
              <a:gd name="T37" fmla="*/ 45 h 172"/>
              <a:gd name="T38" fmla="*/ 63 w 604"/>
              <a:gd name="T39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4" h="172">
                <a:moveTo>
                  <a:pt x="540" y="171"/>
                </a:moveTo>
                <a:lnTo>
                  <a:pt x="540" y="171"/>
                </a:lnTo>
                <a:cubicBezTo>
                  <a:pt x="63" y="171"/>
                  <a:pt x="63" y="171"/>
                  <a:pt x="63" y="171"/>
                </a:cubicBezTo>
                <a:cubicBezTo>
                  <a:pt x="27" y="171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63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76" y="0"/>
                  <a:pt x="603" y="27"/>
                  <a:pt x="603" y="72"/>
                </a:cubicBezTo>
                <a:cubicBezTo>
                  <a:pt x="603" y="108"/>
                  <a:pt x="603" y="108"/>
                  <a:pt x="603" y="108"/>
                </a:cubicBezTo>
                <a:cubicBezTo>
                  <a:pt x="603" y="144"/>
                  <a:pt x="576" y="171"/>
                  <a:pt x="540" y="171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17"/>
                  <a:pt x="54" y="126"/>
                  <a:pt x="63" y="126"/>
                </a:cubicBezTo>
                <a:cubicBezTo>
                  <a:pt x="540" y="126"/>
                  <a:pt x="540" y="126"/>
                  <a:pt x="540" y="126"/>
                </a:cubicBezTo>
                <a:cubicBezTo>
                  <a:pt x="549" y="126"/>
                  <a:pt x="558" y="117"/>
                  <a:pt x="558" y="108"/>
                </a:cubicBezTo>
                <a:cubicBezTo>
                  <a:pt x="558" y="72"/>
                  <a:pt x="558" y="72"/>
                  <a:pt x="558" y="72"/>
                </a:cubicBezTo>
                <a:cubicBezTo>
                  <a:pt x="558" y="54"/>
                  <a:pt x="549" y="45"/>
                  <a:pt x="540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CuadroTexto 644">
            <a:extLst>
              <a:ext uri="{FF2B5EF4-FFF2-40B4-BE49-F238E27FC236}">
                <a16:creationId xmlns:a16="http://schemas.microsoft.com/office/drawing/2014/main" id="{4D241E82-A0D9-614F-9E31-9244800302B1}"/>
              </a:ext>
            </a:extLst>
          </p:cNvPr>
          <p:cNvSpPr txBox="1"/>
          <p:nvPr/>
        </p:nvSpPr>
        <p:spPr>
          <a:xfrm>
            <a:off x="3810936" y="4972916"/>
            <a:ext cx="18662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sp>
        <p:nvSpPr>
          <p:cNvPr id="646" name="CuadroTexto 645">
            <a:extLst>
              <a:ext uri="{FF2B5EF4-FFF2-40B4-BE49-F238E27FC236}">
                <a16:creationId xmlns:a16="http://schemas.microsoft.com/office/drawing/2014/main" id="{F438171F-3993-3F4E-8F40-0CFA8AE44F8C}"/>
              </a:ext>
            </a:extLst>
          </p:cNvPr>
          <p:cNvSpPr txBox="1"/>
          <p:nvPr/>
        </p:nvSpPr>
        <p:spPr>
          <a:xfrm>
            <a:off x="3737707" y="9843564"/>
            <a:ext cx="18662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80%</a:t>
            </a:r>
          </a:p>
        </p:txBody>
      </p:sp>
      <p:grpSp>
        <p:nvGrpSpPr>
          <p:cNvPr id="647" name="Group 54">
            <a:extLst>
              <a:ext uri="{FF2B5EF4-FFF2-40B4-BE49-F238E27FC236}">
                <a16:creationId xmlns:a16="http://schemas.microsoft.com/office/drawing/2014/main" id="{5C4E26E5-4CA5-384F-8A87-A8CB2701B457}"/>
              </a:ext>
            </a:extLst>
          </p:cNvPr>
          <p:cNvGrpSpPr/>
          <p:nvPr/>
        </p:nvGrpSpPr>
        <p:grpSpPr>
          <a:xfrm>
            <a:off x="19625480" y="4004226"/>
            <a:ext cx="2785688" cy="1211980"/>
            <a:chOff x="5517310" y="11149735"/>
            <a:chExt cx="3676939" cy="1211980"/>
          </a:xfrm>
        </p:grpSpPr>
        <p:sp>
          <p:nvSpPr>
            <p:cNvPr id="648" name="CuadroTexto 395">
              <a:extLst>
                <a:ext uri="{FF2B5EF4-FFF2-40B4-BE49-F238E27FC236}">
                  <a16:creationId xmlns:a16="http://schemas.microsoft.com/office/drawing/2014/main" id="{BFCE6EAB-017A-0D47-9B6C-13E10411F403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49" name="Rectangle 56">
              <a:extLst>
                <a:ext uri="{FF2B5EF4-FFF2-40B4-BE49-F238E27FC236}">
                  <a16:creationId xmlns:a16="http://schemas.microsoft.com/office/drawing/2014/main" id="{586CAB52-93A8-E043-9E89-70F805877825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EB5C0106-9B03-AC48-A1BF-7266CAB395FD}"/>
              </a:ext>
            </a:extLst>
          </p:cNvPr>
          <p:cNvGrpSpPr/>
          <p:nvPr/>
        </p:nvGrpSpPr>
        <p:grpSpPr>
          <a:xfrm>
            <a:off x="19616732" y="5977600"/>
            <a:ext cx="2785688" cy="1211980"/>
            <a:chOff x="5517310" y="11149735"/>
            <a:chExt cx="3676939" cy="1211980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267676FA-DDFE-504E-8B39-EC79B62A318D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B7CA12F0-D594-A34E-B664-01ED17C8618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54">
            <a:extLst>
              <a:ext uri="{FF2B5EF4-FFF2-40B4-BE49-F238E27FC236}">
                <a16:creationId xmlns:a16="http://schemas.microsoft.com/office/drawing/2014/main" id="{AFCB9350-4263-814C-9A1E-15E3C5572FD1}"/>
              </a:ext>
            </a:extLst>
          </p:cNvPr>
          <p:cNvGrpSpPr/>
          <p:nvPr/>
        </p:nvGrpSpPr>
        <p:grpSpPr>
          <a:xfrm>
            <a:off x="19606411" y="7827863"/>
            <a:ext cx="2785688" cy="1211980"/>
            <a:chOff x="5517310" y="11149735"/>
            <a:chExt cx="3676939" cy="1211980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3D707831-C8F2-234F-951B-08D4BD5E6D26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A15CF580-A434-234B-9E9E-EDB9CA3DE9A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oup 54">
            <a:extLst>
              <a:ext uri="{FF2B5EF4-FFF2-40B4-BE49-F238E27FC236}">
                <a16:creationId xmlns:a16="http://schemas.microsoft.com/office/drawing/2014/main" id="{56EAE5A7-1787-8E42-A618-F1CD08C97208}"/>
              </a:ext>
            </a:extLst>
          </p:cNvPr>
          <p:cNvGrpSpPr/>
          <p:nvPr/>
        </p:nvGrpSpPr>
        <p:grpSpPr>
          <a:xfrm>
            <a:off x="19612582" y="9704816"/>
            <a:ext cx="2785688" cy="1211980"/>
            <a:chOff x="5517310" y="11149735"/>
            <a:chExt cx="3676939" cy="1211980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7B7A41F4-814A-F64C-81D8-26EA7403664B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E38EAE0B-B8EF-584D-BCAC-A93FA71D105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oup 54">
            <a:extLst>
              <a:ext uri="{FF2B5EF4-FFF2-40B4-BE49-F238E27FC236}">
                <a16:creationId xmlns:a16="http://schemas.microsoft.com/office/drawing/2014/main" id="{BD2EECC5-49EF-6442-A93B-A6E546761470}"/>
              </a:ext>
            </a:extLst>
          </p:cNvPr>
          <p:cNvGrpSpPr/>
          <p:nvPr/>
        </p:nvGrpSpPr>
        <p:grpSpPr>
          <a:xfrm>
            <a:off x="19622294" y="11709434"/>
            <a:ext cx="2785688" cy="1211980"/>
            <a:chOff x="5517310" y="11149735"/>
            <a:chExt cx="3676939" cy="1211980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1092775F-68B9-5149-8E71-5D89E3E8BD9E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799EE486-AA88-6144-8C59-0301544B0ED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25756F4E-6642-5841-8A52-42DFE22BE1E4}"/>
              </a:ext>
            </a:extLst>
          </p:cNvPr>
          <p:cNvGrpSpPr/>
          <p:nvPr/>
        </p:nvGrpSpPr>
        <p:grpSpPr>
          <a:xfrm>
            <a:off x="2671809" y="483621"/>
            <a:ext cx="19041035" cy="2561450"/>
            <a:chOff x="2668308" y="861425"/>
            <a:chExt cx="19041035" cy="2561450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83A1DF43-5770-9844-AB43-00CA3E6DF4BA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A61970F4-492A-454C-B935-8B1EAE72AB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55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1">
            <a:extLst>
              <a:ext uri="{FF2B5EF4-FFF2-40B4-BE49-F238E27FC236}">
                <a16:creationId xmlns:a16="http://schemas.microsoft.com/office/drawing/2014/main" id="{22328603-32D4-6A48-8F08-3AA5ADF2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7694" y="7450710"/>
            <a:ext cx="24893039" cy="6265290"/>
          </a:xfrm>
          <a:custGeom>
            <a:avLst/>
            <a:gdLst>
              <a:gd name="T0" fmla="*/ 19589 w 19590"/>
              <a:gd name="T1" fmla="*/ 4928 h 4929"/>
              <a:gd name="T2" fmla="*/ 0 w 19590"/>
              <a:gd name="T3" fmla="*/ 4928 h 4929"/>
              <a:gd name="T4" fmla="*/ 0 w 19590"/>
              <a:gd name="T5" fmla="*/ 0 h 4929"/>
              <a:gd name="T6" fmla="*/ 19589 w 19590"/>
              <a:gd name="T7" fmla="*/ 0 h 4929"/>
              <a:gd name="T8" fmla="*/ 19589 w 19590"/>
              <a:gd name="T9" fmla="*/ 4928 h 4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4929">
                <a:moveTo>
                  <a:pt x="19589" y="4928"/>
                </a:moveTo>
                <a:lnTo>
                  <a:pt x="0" y="4928"/>
                </a:lnTo>
                <a:lnTo>
                  <a:pt x="0" y="0"/>
                </a:lnTo>
                <a:lnTo>
                  <a:pt x="19589" y="0"/>
                </a:lnTo>
                <a:lnTo>
                  <a:pt x="19589" y="4928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61" name="Freeform 469">
            <a:extLst>
              <a:ext uri="{FF2B5EF4-FFF2-40B4-BE49-F238E27FC236}">
                <a16:creationId xmlns:a16="http://schemas.microsoft.com/office/drawing/2014/main" id="{AA107742-8354-834C-9ECF-368CB585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99" y="3724038"/>
            <a:ext cx="5391063" cy="3760296"/>
          </a:xfrm>
          <a:custGeom>
            <a:avLst/>
            <a:gdLst>
              <a:gd name="T0" fmla="*/ 4240 w 4241"/>
              <a:gd name="T1" fmla="*/ 2930 h 2961"/>
              <a:gd name="T2" fmla="*/ 3949 w 4241"/>
              <a:gd name="T3" fmla="*/ 2342 h 2961"/>
              <a:gd name="T4" fmla="*/ 3918 w 4241"/>
              <a:gd name="T5" fmla="*/ 1967 h 2961"/>
              <a:gd name="T6" fmla="*/ 3582 w 4241"/>
              <a:gd name="T7" fmla="*/ 1630 h 2961"/>
              <a:gd name="T8" fmla="*/ 3421 w 4241"/>
              <a:gd name="T9" fmla="*/ 1630 h 2961"/>
              <a:gd name="T10" fmla="*/ 3352 w 4241"/>
              <a:gd name="T11" fmla="*/ 1454 h 2961"/>
              <a:gd name="T12" fmla="*/ 3245 w 4241"/>
              <a:gd name="T13" fmla="*/ 1423 h 2961"/>
              <a:gd name="T14" fmla="*/ 2900 w 4241"/>
              <a:gd name="T15" fmla="*/ 903 h 2961"/>
              <a:gd name="T16" fmla="*/ 2809 w 4241"/>
              <a:gd name="T17" fmla="*/ 536 h 2961"/>
              <a:gd name="T18" fmla="*/ 2717 w 4241"/>
              <a:gd name="T19" fmla="*/ 459 h 2961"/>
              <a:gd name="T20" fmla="*/ 2663 w 4241"/>
              <a:gd name="T21" fmla="*/ 283 h 2961"/>
              <a:gd name="T22" fmla="*/ 2541 w 4241"/>
              <a:gd name="T23" fmla="*/ 283 h 2961"/>
              <a:gd name="T24" fmla="*/ 2357 w 4241"/>
              <a:gd name="T25" fmla="*/ 54 h 2961"/>
              <a:gd name="T26" fmla="*/ 2273 w 4241"/>
              <a:gd name="T27" fmla="*/ 54 h 2961"/>
              <a:gd name="T28" fmla="*/ 1913 w 4241"/>
              <a:gd name="T29" fmla="*/ 0 h 2961"/>
              <a:gd name="T30" fmla="*/ 1783 w 4241"/>
              <a:gd name="T31" fmla="*/ 345 h 2961"/>
              <a:gd name="T32" fmla="*/ 1783 w 4241"/>
              <a:gd name="T33" fmla="*/ 582 h 2961"/>
              <a:gd name="T34" fmla="*/ 1439 w 4241"/>
              <a:gd name="T35" fmla="*/ 1033 h 2961"/>
              <a:gd name="T36" fmla="*/ 1332 w 4241"/>
              <a:gd name="T37" fmla="*/ 1355 h 2961"/>
              <a:gd name="T38" fmla="*/ 1209 w 4241"/>
              <a:gd name="T39" fmla="*/ 1469 h 2961"/>
              <a:gd name="T40" fmla="*/ 1118 w 4241"/>
              <a:gd name="T41" fmla="*/ 1928 h 2961"/>
              <a:gd name="T42" fmla="*/ 750 w 4241"/>
              <a:gd name="T43" fmla="*/ 1714 h 2961"/>
              <a:gd name="T44" fmla="*/ 613 w 4241"/>
              <a:gd name="T45" fmla="*/ 1867 h 2961"/>
              <a:gd name="T46" fmla="*/ 521 w 4241"/>
              <a:gd name="T47" fmla="*/ 1913 h 2961"/>
              <a:gd name="T48" fmla="*/ 237 w 4241"/>
              <a:gd name="T49" fmla="*/ 2472 h 2961"/>
              <a:gd name="T50" fmla="*/ 0 w 4241"/>
              <a:gd name="T51" fmla="*/ 2960 h 2961"/>
              <a:gd name="T52" fmla="*/ 4240 w 4241"/>
              <a:gd name="T53" fmla="*/ 2930 h 2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41" h="2961">
                <a:moveTo>
                  <a:pt x="4240" y="2930"/>
                </a:moveTo>
                <a:lnTo>
                  <a:pt x="3949" y="2342"/>
                </a:lnTo>
                <a:lnTo>
                  <a:pt x="3918" y="1967"/>
                </a:lnTo>
                <a:lnTo>
                  <a:pt x="3582" y="1630"/>
                </a:lnTo>
                <a:lnTo>
                  <a:pt x="3421" y="1630"/>
                </a:lnTo>
                <a:lnTo>
                  <a:pt x="3352" y="1454"/>
                </a:lnTo>
                <a:lnTo>
                  <a:pt x="3245" y="1423"/>
                </a:lnTo>
                <a:lnTo>
                  <a:pt x="2900" y="903"/>
                </a:lnTo>
                <a:lnTo>
                  <a:pt x="2809" y="536"/>
                </a:lnTo>
                <a:lnTo>
                  <a:pt x="2717" y="459"/>
                </a:lnTo>
                <a:lnTo>
                  <a:pt x="2663" y="283"/>
                </a:lnTo>
                <a:lnTo>
                  <a:pt x="2541" y="283"/>
                </a:lnTo>
                <a:lnTo>
                  <a:pt x="2357" y="54"/>
                </a:lnTo>
                <a:lnTo>
                  <a:pt x="2273" y="54"/>
                </a:lnTo>
                <a:lnTo>
                  <a:pt x="1913" y="0"/>
                </a:lnTo>
                <a:lnTo>
                  <a:pt x="1783" y="345"/>
                </a:lnTo>
                <a:lnTo>
                  <a:pt x="1783" y="582"/>
                </a:lnTo>
                <a:lnTo>
                  <a:pt x="1439" y="1033"/>
                </a:lnTo>
                <a:lnTo>
                  <a:pt x="1332" y="1355"/>
                </a:lnTo>
                <a:lnTo>
                  <a:pt x="1209" y="1469"/>
                </a:lnTo>
                <a:lnTo>
                  <a:pt x="1118" y="1928"/>
                </a:lnTo>
                <a:lnTo>
                  <a:pt x="750" y="1714"/>
                </a:lnTo>
                <a:lnTo>
                  <a:pt x="613" y="1867"/>
                </a:lnTo>
                <a:lnTo>
                  <a:pt x="521" y="1913"/>
                </a:lnTo>
                <a:lnTo>
                  <a:pt x="237" y="2472"/>
                </a:lnTo>
                <a:lnTo>
                  <a:pt x="0" y="2960"/>
                </a:lnTo>
                <a:lnTo>
                  <a:pt x="4240" y="29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0">
            <a:extLst>
              <a:ext uri="{FF2B5EF4-FFF2-40B4-BE49-F238E27FC236}">
                <a16:creationId xmlns:a16="http://schemas.microsoft.com/office/drawing/2014/main" id="{9EB4B400-FC88-A74A-A110-AF5A8A61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99" y="7450710"/>
            <a:ext cx="5391063" cy="5536768"/>
          </a:xfrm>
          <a:custGeom>
            <a:avLst/>
            <a:gdLst>
              <a:gd name="T0" fmla="*/ 4240 w 4241"/>
              <a:gd name="T1" fmla="*/ 0 h 4355"/>
              <a:gd name="T2" fmla="*/ 3949 w 4241"/>
              <a:gd name="T3" fmla="*/ 910 h 4355"/>
              <a:gd name="T4" fmla="*/ 3895 w 4241"/>
              <a:gd name="T5" fmla="*/ 1461 h 4355"/>
              <a:gd name="T6" fmla="*/ 3719 w 4241"/>
              <a:gd name="T7" fmla="*/ 1622 h 4355"/>
              <a:gd name="T8" fmla="*/ 3566 w 4241"/>
              <a:gd name="T9" fmla="*/ 1951 h 4355"/>
              <a:gd name="T10" fmla="*/ 3474 w 4241"/>
              <a:gd name="T11" fmla="*/ 1921 h 4355"/>
              <a:gd name="T12" fmla="*/ 2900 w 4241"/>
              <a:gd name="T13" fmla="*/ 3076 h 4355"/>
              <a:gd name="T14" fmla="*/ 2832 w 4241"/>
              <a:gd name="T15" fmla="*/ 3512 h 4355"/>
              <a:gd name="T16" fmla="*/ 2725 w 4241"/>
              <a:gd name="T17" fmla="*/ 3642 h 4355"/>
              <a:gd name="T18" fmla="*/ 2656 w 4241"/>
              <a:gd name="T19" fmla="*/ 3933 h 4355"/>
              <a:gd name="T20" fmla="*/ 2342 w 4241"/>
              <a:gd name="T21" fmla="*/ 4285 h 4355"/>
              <a:gd name="T22" fmla="*/ 1936 w 4241"/>
              <a:gd name="T23" fmla="*/ 4354 h 4355"/>
              <a:gd name="T24" fmla="*/ 1783 w 4241"/>
              <a:gd name="T25" fmla="*/ 3703 h 4355"/>
              <a:gd name="T26" fmla="*/ 1783 w 4241"/>
              <a:gd name="T27" fmla="*/ 3512 h 4355"/>
              <a:gd name="T28" fmla="*/ 1462 w 4241"/>
              <a:gd name="T29" fmla="*/ 2877 h 4355"/>
              <a:gd name="T30" fmla="*/ 1355 w 4241"/>
              <a:gd name="T31" fmla="*/ 2349 h 4355"/>
              <a:gd name="T32" fmla="*/ 1232 w 4241"/>
              <a:gd name="T33" fmla="*/ 2181 h 4355"/>
              <a:gd name="T34" fmla="*/ 1118 w 4241"/>
              <a:gd name="T35" fmla="*/ 1507 h 4355"/>
              <a:gd name="T36" fmla="*/ 727 w 4241"/>
              <a:gd name="T37" fmla="*/ 1844 h 4355"/>
              <a:gd name="T38" fmla="*/ 536 w 4241"/>
              <a:gd name="T39" fmla="*/ 1500 h 4355"/>
              <a:gd name="T40" fmla="*/ 268 w 4241"/>
              <a:gd name="T41" fmla="*/ 696 h 4355"/>
              <a:gd name="T42" fmla="*/ 0 w 4241"/>
              <a:gd name="T43" fmla="*/ 0 h 4355"/>
              <a:gd name="T44" fmla="*/ 4240 w 4241"/>
              <a:gd name="T45" fmla="*/ 0 h 4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41" h="4355">
                <a:moveTo>
                  <a:pt x="4240" y="0"/>
                </a:moveTo>
                <a:lnTo>
                  <a:pt x="3949" y="910"/>
                </a:lnTo>
                <a:lnTo>
                  <a:pt x="3895" y="1461"/>
                </a:lnTo>
                <a:lnTo>
                  <a:pt x="3719" y="1622"/>
                </a:lnTo>
                <a:lnTo>
                  <a:pt x="3566" y="1951"/>
                </a:lnTo>
                <a:lnTo>
                  <a:pt x="3474" y="1921"/>
                </a:lnTo>
                <a:lnTo>
                  <a:pt x="2900" y="3076"/>
                </a:lnTo>
                <a:lnTo>
                  <a:pt x="2832" y="3512"/>
                </a:lnTo>
                <a:lnTo>
                  <a:pt x="2725" y="3642"/>
                </a:lnTo>
                <a:lnTo>
                  <a:pt x="2656" y="3933"/>
                </a:lnTo>
                <a:lnTo>
                  <a:pt x="2342" y="4285"/>
                </a:lnTo>
                <a:lnTo>
                  <a:pt x="1936" y="4354"/>
                </a:lnTo>
                <a:lnTo>
                  <a:pt x="1783" y="3703"/>
                </a:lnTo>
                <a:lnTo>
                  <a:pt x="1783" y="3512"/>
                </a:lnTo>
                <a:lnTo>
                  <a:pt x="1462" y="2877"/>
                </a:lnTo>
                <a:lnTo>
                  <a:pt x="1355" y="2349"/>
                </a:lnTo>
                <a:lnTo>
                  <a:pt x="1232" y="2181"/>
                </a:lnTo>
                <a:lnTo>
                  <a:pt x="1118" y="1507"/>
                </a:lnTo>
                <a:lnTo>
                  <a:pt x="727" y="1844"/>
                </a:lnTo>
                <a:lnTo>
                  <a:pt x="536" y="1500"/>
                </a:lnTo>
                <a:lnTo>
                  <a:pt x="268" y="696"/>
                </a:lnTo>
                <a:lnTo>
                  <a:pt x="0" y="0"/>
                </a:lnTo>
                <a:lnTo>
                  <a:pt x="424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1">
            <a:extLst>
              <a:ext uri="{FF2B5EF4-FFF2-40B4-BE49-F238E27FC236}">
                <a16:creationId xmlns:a16="http://schemas.microsoft.com/office/drawing/2014/main" id="{77B19079-1871-C045-8786-CF126950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789" y="5153064"/>
            <a:ext cx="1490668" cy="2297647"/>
          </a:xfrm>
          <a:custGeom>
            <a:avLst/>
            <a:gdLst>
              <a:gd name="T0" fmla="*/ 1171 w 1172"/>
              <a:gd name="T1" fmla="*/ 1416 h 1806"/>
              <a:gd name="T2" fmla="*/ 1026 w 1172"/>
              <a:gd name="T3" fmla="*/ 1125 h 1806"/>
              <a:gd name="T4" fmla="*/ 827 w 1172"/>
              <a:gd name="T5" fmla="*/ 796 h 1806"/>
              <a:gd name="T6" fmla="*/ 735 w 1172"/>
              <a:gd name="T7" fmla="*/ 482 h 1806"/>
              <a:gd name="T8" fmla="*/ 528 w 1172"/>
              <a:gd name="T9" fmla="*/ 329 h 1806"/>
              <a:gd name="T10" fmla="*/ 429 w 1172"/>
              <a:gd name="T11" fmla="*/ 138 h 1806"/>
              <a:gd name="T12" fmla="*/ 291 w 1172"/>
              <a:gd name="T13" fmla="*/ 138 h 1806"/>
              <a:gd name="T14" fmla="*/ 168 w 1172"/>
              <a:gd name="T15" fmla="*/ 0 h 1806"/>
              <a:gd name="T16" fmla="*/ 138 w 1172"/>
              <a:gd name="T17" fmla="*/ 428 h 1806"/>
              <a:gd name="T18" fmla="*/ 138 w 1172"/>
              <a:gd name="T19" fmla="*/ 742 h 1806"/>
              <a:gd name="T20" fmla="*/ 0 w 1172"/>
              <a:gd name="T21" fmla="*/ 1140 h 1806"/>
              <a:gd name="T22" fmla="*/ 69 w 1172"/>
              <a:gd name="T23" fmla="*/ 1552 h 1806"/>
              <a:gd name="T24" fmla="*/ 23 w 1172"/>
              <a:gd name="T25" fmla="*/ 1805 h 1806"/>
              <a:gd name="T26" fmla="*/ 750 w 1172"/>
              <a:gd name="T27" fmla="*/ 1805 h 1806"/>
              <a:gd name="T28" fmla="*/ 697 w 1172"/>
              <a:gd name="T29" fmla="*/ 1439 h 1806"/>
              <a:gd name="T30" fmla="*/ 582 w 1172"/>
              <a:gd name="T31" fmla="*/ 1247 h 1806"/>
              <a:gd name="T32" fmla="*/ 582 w 1172"/>
              <a:gd name="T33" fmla="*/ 1125 h 1806"/>
              <a:gd name="T34" fmla="*/ 452 w 1172"/>
              <a:gd name="T35" fmla="*/ 650 h 1806"/>
              <a:gd name="T36" fmla="*/ 804 w 1172"/>
              <a:gd name="T37" fmla="*/ 1025 h 1806"/>
              <a:gd name="T38" fmla="*/ 796 w 1172"/>
              <a:gd name="T39" fmla="*/ 1163 h 1806"/>
              <a:gd name="T40" fmla="*/ 980 w 1172"/>
              <a:gd name="T41" fmla="*/ 1278 h 1806"/>
              <a:gd name="T42" fmla="*/ 1171 w 1172"/>
              <a:gd name="T43" fmla="*/ 1416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72" h="1806">
                <a:moveTo>
                  <a:pt x="1171" y="1416"/>
                </a:moveTo>
                <a:lnTo>
                  <a:pt x="1026" y="1125"/>
                </a:lnTo>
                <a:lnTo>
                  <a:pt x="827" y="796"/>
                </a:lnTo>
                <a:lnTo>
                  <a:pt x="735" y="482"/>
                </a:lnTo>
                <a:lnTo>
                  <a:pt x="528" y="329"/>
                </a:lnTo>
                <a:lnTo>
                  <a:pt x="429" y="138"/>
                </a:lnTo>
                <a:lnTo>
                  <a:pt x="291" y="138"/>
                </a:lnTo>
                <a:lnTo>
                  <a:pt x="168" y="0"/>
                </a:lnTo>
                <a:lnTo>
                  <a:pt x="138" y="428"/>
                </a:lnTo>
                <a:lnTo>
                  <a:pt x="138" y="742"/>
                </a:lnTo>
                <a:lnTo>
                  <a:pt x="0" y="1140"/>
                </a:lnTo>
                <a:lnTo>
                  <a:pt x="69" y="1552"/>
                </a:lnTo>
                <a:lnTo>
                  <a:pt x="23" y="1805"/>
                </a:lnTo>
                <a:lnTo>
                  <a:pt x="750" y="1805"/>
                </a:lnTo>
                <a:lnTo>
                  <a:pt x="697" y="1439"/>
                </a:lnTo>
                <a:lnTo>
                  <a:pt x="582" y="1247"/>
                </a:lnTo>
                <a:lnTo>
                  <a:pt x="582" y="1125"/>
                </a:lnTo>
                <a:lnTo>
                  <a:pt x="452" y="650"/>
                </a:lnTo>
                <a:lnTo>
                  <a:pt x="804" y="1025"/>
                </a:lnTo>
                <a:lnTo>
                  <a:pt x="796" y="1163"/>
                </a:lnTo>
                <a:lnTo>
                  <a:pt x="980" y="1278"/>
                </a:lnTo>
                <a:lnTo>
                  <a:pt x="1171" y="14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2">
            <a:extLst>
              <a:ext uri="{FF2B5EF4-FFF2-40B4-BE49-F238E27FC236}">
                <a16:creationId xmlns:a16="http://schemas.microsoft.com/office/drawing/2014/main" id="{3221EB12-F05C-A54B-8003-B5FC64CC4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99" y="5904002"/>
            <a:ext cx="2617077" cy="1585935"/>
          </a:xfrm>
          <a:custGeom>
            <a:avLst/>
            <a:gdLst>
              <a:gd name="T0" fmla="*/ 2059 w 2060"/>
              <a:gd name="T1" fmla="*/ 1216 h 1247"/>
              <a:gd name="T2" fmla="*/ 1645 w 2060"/>
              <a:gd name="T3" fmla="*/ 788 h 1247"/>
              <a:gd name="T4" fmla="*/ 1600 w 2060"/>
              <a:gd name="T5" fmla="*/ 697 h 1247"/>
              <a:gd name="T6" fmla="*/ 1447 w 2060"/>
              <a:gd name="T7" fmla="*/ 697 h 1247"/>
              <a:gd name="T8" fmla="*/ 1240 w 2060"/>
              <a:gd name="T9" fmla="*/ 589 h 1247"/>
              <a:gd name="T10" fmla="*/ 1011 w 2060"/>
              <a:gd name="T11" fmla="*/ 666 h 1247"/>
              <a:gd name="T12" fmla="*/ 766 w 2060"/>
              <a:gd name="T13" fmla="*/ 628 h 1247"/>
              <a:gd name="T14" fmla="*/ 681 w 2060"/>
              <a:gd name="T15" fmla="*/ 528 h 1247"/>
              <a:gd name="T16" fmla="*/ 934 w 2060"/>
              <a:gd name="T17" fmla="*/ 383 h 1247"/>
              <a:gd name="T18" fmla="*/ 865 w 2060"/>
              <a:gd name="T19" fmla="*/ 245 h 1247"/>
              <a:gd name="T20" fmla="*/ 750 w 2060"/>
              <a:gd name="T21" fmla="*/ 0 h 1247"/>
              <a:gd name="T22" fmla="*/ 613 w 2060"/>
              <a:gd name="T23" fmla="*/ 153 h 1247"/>
              <a:gd name="T24" fmla="*/ 521 w 2060"/>
              <a:gd name="T25" fmla="*/ 199 h 1247"/>
              <a:gd name="T26" fmla="*/ 0 w 2060"/>
              <a:gd name="T27" fmla="*/ 1246 h 1247"/>
              <a:gd name="T28" fmla="*/ 2059 w 2060"/>
              <a:gd name="T29" fmla="*/ 1216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60" h="1247">
                <a:moveTo>
                  <a:pt x="2059" y="1216"/>
                </a:moveTo>
                <a:lnTo>
                  <a:pt x="1645" y="788"/>
                </a:lnTo>
                <a:lnTo>
                  <a:pt x="1600" y="697"/>
                </a:lnTo>
                <a:lnTo>
                  <a:pt x="1447" y="697"/>
                </a:lnTo>
                <a:lnTo>
                  <a:pt x="1240" y="589"/>
                </a:lnTo>
                <a:lnTo>
                  <a:pt x="1011" y="666"/>
                </a:lnTo>
                <a:lnTo>
                  <a:pt x="766" y="628"/>
                </a:lnTo>
                <a:lnTo>
                  <a:pt x="681" y="528"/>
                </a:lnTo>
                <a:lnTo>
                  <a:pt x="934" y="383"/>
                </a:lnTo>
                <a:lnTo>
                  <a:pt x="865" y="245"/>
                </a:lnTo>
                <a:lnTo>
                  <a:pt x="750" y="0"/>
                </a:lnTo>
                <a:lnTo>
                  <a:pt x="613" y="153"/>
                </a:lnTo>
                <a:lnTo>
                  <a:pt x="521" y="199"/>
                </a:lnTo>
                <a:lnTo>
                  <a:pt x="0" y="1246"/>
                </a:lnTo>
                <a:lnTo>
                  <a:pt x="2059" y="12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3">
            <a:extLst>
              <a:ext uri="{FF2B5EF4-FFF2-40B4-BE49-F238E27FC236}">
                <a16:creationId xmlns:a16="http://schemas.microsoft.com/office/drawing/2014/main" id="{7CB999C2-C36D-9F43-A9D1-793F21EDE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9" y="3724038"/>
            <a:ext cx="1255300" cy="2858048"/>
          </a:xfrm>
          <a:custGeom>
            <a:avLst/>
            <a:gdLst>
              <a:gd name="T0" fmla="*/ 0 w 988"/>
              <a:gd name="T1" fmla="*/ 1928 h 2251"/>
              <a:gd name="T2" fmla="*/ 382 w 988"/>
              <a:gd name="T3" fmla="*/ 2196 h 2251"/>
              <a:gd name="T4" fmla="*/ 650 w 988"/>
              <a:gd name="T5" fmla="*/ 2250 h 2251"/>
              <a:gd name="T6" fmla="*/ 527 w 988"/>
              <a:gd name="T7" fmla="*/ 1928 h 2251"/>
              <a:gd name="T8" fmla="*/ 589 w 988"/>
              <a:gd name="T9" fmla="*/ 1829 h 2251"/>
              <a:gd name="T10" fmla="*/ 558 w 988"/>
              <a:gd name="T11" fmla="*/ 1753 h 2251"/>
              <a:gd name="T12" fmla="*/ 650 w 988"/>
              <a:gd name="T13" fmla="*/ 1485 h 2251"/>
              <a:gd name="T14" fmla="*/ 581 w 988"/>
              <a:gd name="T15" fmla="*/ 1347 h 2251"/>
              <a:gd name="T16" fmla="*/ 688 w 988"/>
              <a:gd name="T17" fmla="*/ 1232 h 2251"/>
              <a:gd name="T18" fmla="*/ 788 w 988"/>
              <a:gd name="T19" fmla="*/ 1232 h 2251"/>
              <a:gd name="T20" fmla="*/ 987 w 988"/>
              <a:gd name="T21" fmla="*/ 918 h 2251"/>
              <a:gd name="T22" fmla="*/ 987 w 988"/>
              <a:gd name="T23" fmla="*/ 735 h 2251"/>
              <a:gd name="T24" fmla="*/ 795 w 988"/>
              <a:gd name="T25" fmla="*/ 0 h 2251"/>
              <a:gd name="T26" fmla="*/ 665 w 988"/>
              <a:gd name="T27" fmla="*/ 345 h 2251"/>
              <a:gd name="T28" fmla="*/ 665 w 988"/>
              <a:gd name="T29" fmla="*/ 582 h 2251"/>
              <a:gd name="T30" fmla="*/ 321 w 988"/>
              <a:gd name="T31" fmla="*/ 1033 h 2251"/>
              <a:gd name="T32" fmla="*/ 214 w 988"/>
              <a:gd name="T33" fmla="*/ 1355 h 2251"/>
              <a:gd name="T34" fmla="*/ 91 w 988"/>
              <a:gd name="T35" fmla="*/ 1469 h 2251"/>
              <a:gd name="T36" fmla="*/ 0 w 988"/>
              <a:gd name="T37" fmla="*/ 1928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8" h="2251">
                <a:moveTo>
                  <a:pt x="0" y="1928"/>
                </a:moveTo>
                <a:lnTo>
                  <a:pt x="382" y="2196"/>
                </a:lnTo>
                <a:lnTo>
                  <a:pt x="650" y="2250"/>
                </a:lnTo>
                <a:lnTo>
                  <a:pt x="527" y="1928"/>
                </a:lnTo>
                <a:lnTo>
                  <a:pt x="589" y="1829"/>
                </a:lnTo>
                <a:lnTo>
                  <a:pt x="558" y="1753"/>
                </a:lnTo>
                <a:lnTo>
                  <a:pt x="650" y="1485"/>
                </a:lnTo>
                <a:lnTo>
                  <a:pt x="581" y="1347"/>
                </a:lnTo>
                <a:lnTo>
                  <a:pt x="688" y="1232"/>
                </a:lnTo>
                <a:lnTo>
                  <a:pt x="788" y="1232"/>
                </a:lnTo>
                <a:lnTo>
                  <a:pt x="987" y="918"/>
                </a:lnTo>
                <a:lnTo>
                  <a:pt x="987" y="735"/>
                </a:lnTo>
                <a:lnTo>
                  <a:pt x="795" y="0"/>
                </a:lnTo>
                <a:lnTo>
                  <a:pt x="665" y="345"/>
                </a:lnTo>
                <a:lnTo>
                  <a:pt x="665" y="582"/>
                </a:lnTo>
                <a:lnTo>
                  <a:pt x="321" y="1033"/>
                </a:lnTo>
                <a:lnTo>
                  <a:pt x="214" y="1355"/>
                </a:lnTo>
                <a:lnTo>
                  <a:pt x="91" y="1469"/>
                </a:lnTo>
                <a:lnTo>
                  <a:pt x="0" y="1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4">
            <a:extLst>
              <a:ext uri="{FF2B5EF4-FFF2-40B4-BE49-F238E27FC236}">
                <a16:creationId xmlns:a16="http://schemas.microsoft.com/office/drawing/2014/main" id="{BC6440A5-A382-724C-8511-2879D296F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99" y="7450710"/>
            <a:ext cx="2617077" cy="2342479"/>
          </a:xfrm>
          <a:custGeom>
            <a:avLst/>
            <a:gdLst>
              <a:gd name="T0" fmla="*/ 2059 w 2060"/>
              <a:gd name="T1" fmla="*/ 0 h 1845"/>
              <a:gd name="T2" fmla="*/ 1753 w 2060"/>
              <a:gd name="T3" fmla="*/ 558 h 1845"/>
              <a:gd name="T4" fmla="*/ 1638 w 2060"/>
              <a:gd name="T5" fmla="*/ 612 h 1845"/>
              <a:gd name="T6" fmla="*/ 1569 w 2060"/>
              <a:gd name="T7" fmla="*/ 872 h 1845"/>
              <a:gd name="T8" fmla="*/ 1500 w 2060"/>
              <a:gd name="T9" fmla="*/ 803 h 1845"/>
              <a:gd name="T10" fmla="*/ 1286 w 2060"/>
              <a:gd name="T11" fmla="*/ 910 h 1845"/>
              <a:gd name="T12" fmla="*/ 773 w 2060"/>
              <a:gd name="T13" fmla="*/ 811 h 1845"/>
              <a:gd name="T14" fmla="*/ 681 w 2060"/>
              <a:gd name="T15" fmla="*/ 910 h 1845"/>
              <a:gd name="T16" fmla="*/ 965 w 2060"/>
              <a:gd name="T17" fmla="*/ 1278 h 1845"/>
              <a:gd name="T18" fmla="*/ 727 w 2060"/>
              <a:gd name="T19" fmla="*/ 1844 h 1845"/>
              <a:gd name="T20" fmla="*/ 536 w 2060"/>
              <a:gd name="T21" fmla="*/ 1500 h 1845"/>
              <a:gd name="T22" fmla="*/ 0 w 2060"/>
              <a:gd name="T23" fmla="*/ 0 h 1845"/>
              <a:gd name="T24" fmla="*/ 2059 w 2060"/>
              <a:gd name="T25" fmla="*/ 0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0" h="1845">
                <a:moveTo>
                  <a:pt x="2059" y="0"/>
                </a:moveTo>
                <a:lnTo>
                  <a:pt x="1753" y="558"/>
                </a:lnTo>
                <a:lnTo>
                  <a:pt x="1638" y="612"/>
                </a:lnTo>
                <a:lnTo>
                  <a:pt x="1569" y="872"/>
                </a:lnTo>
                <a:lnTo>
                  <a:pt x="1500" y="803"/>
                </a:lnTo>
                <a:lnTo>
                  <a:pt x="1286" y="910"/>
                </a:lnTo>
                <a:lnTo>
                  <a:pt x="773" y="811"/>
                </a:lnTo>
                <a:lnTo>
                  <a:pt x="681" y="910"/>
                </a:lnTo>
                <a:lnTo>
                  <a:pt x="965" y="1278"/>
                </a:lnTo>
                <a:lnTo>
                  <a:pt x="727" y="1844"/>
                </a:lnTo>
                <a:lnTo>
                  <a:pt x="536" y="1500"/>
                </a:lnTo>
                <a:lnTo>
                  <a:pt x="0" y="0"/>
                </a:lnTo>
                <a:lnTo>
                  <a:pt x="205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75">
            <a:extLst>
              <a:ext uri="{FF2B5EF4-FFF2-40B4-BE49-F238E27FC236}">
                <a16:creationId xmlns:a16="http://schemas.microsoft.com/office/drawing/2014/main" id="{E6646FE4-28D1-5549-A745-C13AE848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9" y="8778860"/>
            <a:ext cx="1350570" cy="4203012"/>
          </a:xfrm>
          <a:custGeom>
            <a:avLst/>
            <a:gdLst>
              <a:gd name="T0" fmla="*/ 0 w 1064"/>
              <a:gd name="T1" fmla="*/ 459 h 3307"/>
              <a:gd name="T2" fmla="*/ 306 w 1064"/>
              <a:gd name="T3" fmla="*/ 169 h 3307"/>
              <a:gd name="T4" fmla="*/ 405 w 1064"/>
              <a:gd name="T5" fmla="*/ 39 h 3307"/>
              <a:gd name="T6" fmla="*/ 642 w 1064"/>
              <a:gd name="T7" fmla="*/ 0 h 3307"/>
              <a:gd name="T8" fmla="*/ 520 w 1064"/>
              <a:gd name="T9" fmla="*/ 505 h 3307"/>
              <a:gd name="T10" fmla="*/ 642 w 1064"/>
              <a:gd name="T11" fmla="*/ 1133 h 3307"/>
              <a:gd name="T12" fmla="*/ 574 w 1064"/>
              <a:gd name="T13" fmla="*/ 1316 h 3307"/>
              <a:gd name="T14" fmla="*/ 688 w 1064"/>
              <a:gd name="T15" fmla="*/ 1538 h 3307"/>
              <a:gd name="T16" fmla="*/ 765 w 1064"/>
              <a:gd name="T17" fmla="*/ 1431 h 3307"/>
              <a:gd name="T18" fmla="*/ 1002 w 1064"/>
              <a:gd name="T19" fmla="*/ 1936 h 3307"/>
              <a:gd name="T20" fmla="*/ 941 w 1064"/>
              <a:gd name="T21" fmla="*/ 2158 h 3307"/>
              <a:gd name="T22" fmla="*/ 1063 w 1064"/>
              <a:gd name="T23" fmla="*/ 2319 h 3307"/>
              <a:gd name="T24" fmla="*/ 818 w 1064"/>
              <a:gd name="T25" fmla="*/ 3306 h 3307"/>
              <a:gd name="T26" fmla="*/ 665 w 1064"/>
              <a:gd name="T27" fmla="*/ 2655 h 3307"/>
              <a:gd name="T28" fmla="*/ 665 w 1064"/>
              <a:gd name="T29" fmla="*/ 2464 h 3307"/>
              <a:gd name="T30" fmla="*/ 344 w 1064"/>
              <a:gd name="T31" fmla="*/ 1829 h 3307"/>
              <a:gd name="T32" fmla="*/ 237 w 1064"/>
              <a:gd name="T33" fmla="*/ 1301 h 3307"/>
              <a:gd name="T34" fmla="*/ 114 w 1064"/>
              <a:gd name="T35" fmla="*/ 1133 h 3307"/>
              <a:gd name="T36" fmla="*/ 0 w 1064"/>
              <a:gd name="T37" fmla="*/ 459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64" h="3307">
                <a:moveTo>
                  <a:pt x="0" y="459"/>
                </a:moveTo>
                <a:lnTo>
                  <a:pt x="306" y="169"/>
                </a:lnTo>
                <a:lnTo>
                  <a:pt x="405" y="39"/>
                </a:lnTo>
                <a:lnTo>
                  <a:pt x="642" y="0"/>
                </a:lnTo>
                <a:lnTo>
                  <a:pt x="520" y="505"/>
                </a:lnTo>
                <a:lnTo>
                  <a:pt x="642" y="1133"/>
                </a:lnTo>
                <a:lnTo>
                  <a:pt x="574" y="1316"/>
                </a:lnTo>
                <a:lnTo>
                  <a:pt x="688" y="1538"/>
                </a:lnTo>
                <a:lnTo>
                  <a:pt x="765" y="1431"/>
                </a:lnTo>
                <a:lnTo>
                  <a:pt x="1002" y="1936"/>
                </a:lnTo>
                <a:lnTo>
                  <a:pt x="941" y="2158"/>
                </a:lnTo>
                <a:lnTo>
                  <a:pt x="1063" y="2319"/>
                </a:lnTo>
                <a:lnTo>
                  <a:pt x="818" y="3306"/>
                </a:lnTo>
                <a:lnTo>
                  <a:pt x="665" y="2655"/>
                </a:lnTo>
                <a:lnTo>
                  <a:pt x="665" y="2464"/>
                </a:lnTo>
                <a:lnTo>
                  <a:pt x="344" y="1829"/>
                </a:lnTo>
                <a:lnTo>
                  <a:pt x="237" y="1301"/>
                </a:lnTo>
                <a:lnTo>
                  <a:pt x="114" y="1133"/>
                </a:lnTo>
                <a:lnTo>
                  <a:pt x="0" y="4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76">
            <a:extLst>
              <a:ext uri="{FF2B5EF4-FFF2-40B4-BE49-F238E27FC236}">
                <a16:creationId xmlns:a16="http://schemas.microsoft.com/office/drawing/2014/main" id="{4EFFADBA-AA27-6A4B-A228-46E032F2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789" y="7450710"/>
            <a:ext cx="1490668" cy="3446468"/>
          </a:xfrm>
          <a:custGeom>
            <a:avLst/>
            <a:gdLst>
              <a:gd name="T0" fmla="*/ 1171 w 1172"/>
              <a:gd name="T1" fmla="*/ 597 h 2710"/>
              <a:gd name="T2" fmla="*/ 1026 w 1172"/>
              <a:gd name="T3" fmla="*/ 1033 h 2710"/>
              <a:gd name="T4" fmla="*/ 827 w 1172"/>
              <a:gd name="T5" fmla="*/ 1523 h 2710"/>
              <a:gd name="T6" fmla="*/ 735 w 1172"/>
              <a:gd name="T7" fmla="*/ 1989 h 2710"/>
              <a:gd name="T8" fmla="*/ 528 w 1172"/>
              <a:gd name="T9" fmla="*/ 2219 h 2710"/>
              <a:gd name="T10" fmla="*/ 429 w 1172"/>
              <a:gd name="T11" fmla="*/ 2502 h 2710"/>
              <a:gd name="T12" fmla="*/ 291 w 1172"/>
              <a:gd name="T13" fmla="*/ 2502 h 2710"/>
              <a:gd name="T14" fmla="*/ 168 w 1172"/>
              <a:gd name="T15" fmla="*/ 2709 h 2710"/>
              <a:gd name="T16" fmla="*/ 138 w 1172"/>
              <a:gd name="T17" fmla="*/ 2066 h 2710"/>
              <a:gd name="T18" fmla="*/ 138 w 1172"/>
              <a:gd name="T19" fmla="*/ 1591 h 2710"/>
              <a:gd name="T20" fmla="*/ 0 w 1172"/>
              <a:gd name="T21" fmla="*/ 1002 h 2710"/>
              <a:gd name="T22" fmla="*/ 69 w 1172"/>
              <a:gd name="T23" fmla="*/ 390 h 2710"/>
              <a:gd name="T24" fmla="*/ 23 w 1172"/>
              <a:gd name="T25" fmla="*/ 0 h 2710"/>
              <a:gd name="T26" fmla="*/ 750 w 1172"/>
              <a:gd name="T27" fmla="*/ 0 h 2710"/>
              <a:gd name="T28" fmla="*/ 697 w 1172"/>
              <a:gd name="T29" fmla="*/ 558 h 2710"/>
              <a:gd name="T30" fmla="*/ 582 w 1172"/>
              <a:gd name="T31" fmla="*/ 842 h 2710"/>
              <a:gd name="T32" fmla="*/ 582 w 1172"/>
              <a:gd name="T33" fmla="*/ 1033 h 2710"/>
              <a:gd name="T34" fmla="*/ 452 w 1172"/>
              <a:gd name="T35" fmla="*/ 1729 h 2710"/>
              <a:gd name="T36" fmla="*/ 804 w 1172"/>
              <a:gd name="T37" fmla="*/ 1171 h 2710"/>
              <a:gd name="T38" fmla="*/ 796 w 1172"/>
              <a:gd name="T39" fmla="*/ 964 h 2710"/>
              <a:gd name="T40" fmla="*/ 980 w 1172"/>
              <a:gd name="T41" fmla="*/ 796 h 2710"/>
              <a:gd name="T42" fmla="*/ 1171 w 1172"/>
              <a:gd name="T43" fmla="*/ 597 h 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72" h="2710">
                <a:moveTo>
                  <a:pt x="1171" y="597"/>
                </a:moveTo>
                <a:lnTo>
                  <a:pt x="1026" y="1033"/>
                </a:lnTo>
                <a:lnTo>
                  <a:pt x="827" y="1523"/>
                </a:lnTo>
                <a:lnTo>
                  <a:pt x="735" y="1989"/>
                </a:lnTo>
                <a:lnTo>
                  <a:pt x="528" y="2219"/>
                </a:lnTo>
                <a:lnTo>
                  <a:pt x="429" y="2502"/>
                </a:lnTo>
                <a:lnTo>
                  <a:pt x="291" y="2502"/>
                </a:lnTo>
                <a:lnTo>
                  <a:pt x="168" y="2709"/>
                </a:lnTo>
                <a:lnTo>
                  <a:pt x="138" y="2066"/>
                </a:lnTo>
                <a:lnTo>
                  <a:pt x="138" y="1591"/>
                </a:lnTo>
                <a:lnTo>
                  <a:pt x="0" y="1002"/>
                </a:lnTo>
                <a:lnTo>
                  <a:pt x="69" y="390"/>
                </a:lnTo>
                <a:lnTo>
                  <a:pt x="23" y="0"/>
                </a:lnTo>
                <a:lnTo>
                  <a:pt x="750" y="0"/>
                </a:lnTo>
                <a:lnTo>
                  <a:pt x="697" y="558"/>
                </a:lnTo>
                <a:lnTo>
                  <a:pt x="582" y="842"/>
                </a:lnTo>
                <a:lnTo>
                  <a:pt x="582" y="1033"/>
                </a:lnTo>
                <a:lnTo>
                  <a:pt x="452" y="1729"/>
                </a:lnTo>
                <a:lnTo>
                  <a:pt x="804" y="1171"/>
                </a:lnTo>
                <a:lnTo>
                  <a:pt x="796" y="964"/>
                </a:lnTo>
                <a:lnTo>
                  <a:pt x="980" y="796"/>
                </a:lnTo>
                <a:lnTo>
                  <a:pt x="1171" y="5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77">
            <a:extLst>
              <a:ext uri="{FF2B5EF4-FFF2-40B4-BE49-F238E27FC236}">
                <a16:creationId xmlns:a16="http://schemas.microsoft.com/office/drawing/2014/main" id="{7C80480E-2AAC-F649-99AA-93E3AA22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14" y="4306855"/>
            <a:ext cx="1490668" cy="2151942"/>
          </a:xfrm>
          <a:custGeom>
            <a:avLst/>
            <a:gdLst>
              <a:gd name="T0" fmla="*/ 245 w 1172"/>
              <a:gd name="T1" fmla="*/ 352 h 1692"/>
              <a:gd name="T2" fmla="*/ 31 w 1172"/>
              <a:gd name="T3" fmla="*/ 0 h 1692"/>
              <a:gd name="T4" fmla="*/ 0 w 1172"/>
              <a:gd name="T5" fmla="*/ 299 h 1692"/>
              <a:gd name="T6" fmla="*/ 31 w 1172"/>
              <a:gd name="T7" fmla="*/ 689 h 1692"/>
              <a:gd name="T8" fmla="*/ 214 w 1172"/>
              <a:gd name="T9" fmla="*/ 712 h 1692"/>
              <a:gd name="T10" fmla="*/ 375 w 1172"/>
              <a:gd name="T11" fmla="*/ 750 h 1692"/>
              <a:gd name="T12" fmla="*/ 544 w 1172"/>
              <a:gd name="T13" fmla="*/ 1026 h 1692"/>
              <a:gd name="T14" fmla="*/ 544 w 1172"/>
              <a:gd name="T15" fmla="*/ 1079 h 1692"/>
              <a:gd name="T16" fmla="*/ 949 w 1172"/>
              <a:gd name="T17" fmla="*/ 1294 h 1692"/>
              <a:gd name="T18" fmla="*/ 1018 w 1172"/>
              <a:gd name="T19" fmla="*/ 1508 h 1692"/>
              <a:gd name="T20" fmla="*/ 1171 w 1172"/>
              <a:gd name="T21" fmla="*/ 1691 h 1692"/>
              <a:gd name="T22" fmla="*/ 1048 w 1172"/>
              <a:gd name="T23" fmla="*/ 1355 h 1692"/>
              <a:gd name="T24" fmla="*/ 880 w 1172"/>
              <a:gd name="T25" fmla="*/ 1163 h 1692"/>
              <a:gd name="T26" fmla="*/ 735 w 1172"/>
              <a:gd name="T27" fmla="*/ 1087 h 1692"/>
              <a:gd name="T28" fmla="*/ 444 w 1172"/>
              <a:gd name="T29" fmla="*/ 681 h 1692"/>
              <a:gd name="T30" fmla="*/ 360 w 1172"/>
              <a:gd name="T31" fmla="*/ 658 h 1692"/>
              <a:gd name="T32" fmla="*/ 314 w 1172"/>
              <a:gd name="T33" fmla="*/ 590 h 1692"/>
              <a:gd name="T34" fmla="*/ 168 w 1172"/>
              <a:gd name="T35" fmla="*/ 490 h 1692"/>
              <a:gd name="T36" fmla="*/ 92 w 1172"/>
              <a:gd name="T37" fmla="*/ 222 h 1692"/>
              <a:gd name="T38" fmla="*/ 245 w 1172"/>
              <a:gd name="T39" fmla="*/ 35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72" h="1692">
                <a:moveTo>
                  <a:pt x="245" y="352"/>
                </a:moveTo>
                <a:lnTo>
                  <a:pt x="31" y="0"/>
                </a:lnTo>
                <a:lnTo>
                  <a:pt x="0" y="299"/>
                </a:lnTo>
                <a:lnTo>
                  <a:pt x="31" y="689"/>
                </a:lnTo>
                <a:lnTo>
                  <a:pt x="214" y="712"/>
                </a:lnTo>
                <a:lnTo>
                  <a:pt x="375" y="750"/>
                </a:lnTo>
                <a:lnTo>
                  <a:pt x="544" y="1026"/>
                </a:lnTo>
                <a:lnTo>
                  <a:pt x="544" y="1079"/>
                </a:lnTo>
                <a:lnTo>
                  <a:pt x="949" y="1294"/>
                </a:lnTo>
                <a:lnTo>
                  <a:pt x="1018" y="1508"/>
                </a:lnTo>
                <a:lnTo>
                  <a:pt x="1171" y="1691"/>
                </a:lnTo>
                <a:lnTo>
                  <a:pt x="1048" y="1355"/>
                </a:lnTo>
                <a:lnTo>
                  <a:pt x="880" y="1163"/>
                </a:lnTo>
                <a:lnTo>
                  <a:pt x="735" y="1087"/>
                </a:lnTo>
                <a:lnTo>
                  <a:pt x="444" y="681"/>
                </a:lnTo>
                <a:lnTo>
                  <a:pt x="360" y="658"/>
                </a:lnTo>
                <a:lnTo>
                  <a:pt x="314" y="590"/>
                </a:lnTo>
                <a:lnTo>
                  <a:pt x="168" y="490"/>
                </a:lnTo>
                <a:lnTo>
                  <a:pt x="92" y="222"/>
                </a:lnTo>
                <a:lnTo>
                  <a:pt x="245" y="3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78">
            <a:extLst>
              <a:ext uri="{FF2B5EF4-FFF2-40B4-BE49-F238E27FC236}">
                <a16:creationId xmlns:a16="http://schemas.microsoft.com/office/drawing/2014/main" id="{F8ECE884-2EFA-9E4B-85B5-9B2F7C1FE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14" y="8935773"/>
            <a:ext cx="1490668" cy="3227913"/>
          </a:xfrm>
          <a:custGeom>
            <a:avLst/>
            <a:gdLst>
              <a:gd name="T0" fmla="*/ 245 w 1172"/>
              <a:gd name="T1" fmla="*/ 2012 h 2541"/>
              <a:gd name="T2" fmla="*/ 31 w 1172"/>
              <a:gd name="T3" fmla="*/ 2540 h 2541"/>
              <a:gd name="T4" fmla="*/ 0 w 1172"/>
              <a:gd name="T5" fmla="*/ 2096 h 2541"/>
              <a:gd name="T6" fmla="*/ 31 w 1172"/>
              <a:gd name="T7" fmla="*/ 1507 h 2541"/>
              <a:gd name="T8" fmla="*/ 214 w 1172"/>
              <a:gd name="T9" fmla="*/ 1477 h 2541"/>
              <a:gd name="T10" fmla="*/ 375 w 1172"/>
              <a:gd name="T11" fmla="*/ 1415 h 2541"/>
              <a:gd name="T12" fmla="*/ 544 w 1172"/>
              <a:gd name="T13" fmla="*/ 1010 h 2541"/>
              <a:gd name="T14" fmla="*/ 544 w 1172"/>
              <a:gd name="T15" fmla="*/ 926 h 2541"/>
              <a:gd name="T16" fmla="*/ 949 w 1172"/>
              <a:gd name="T17" fmla="*/ 597 h 2541"/>
              <a:gd name="T18" fmla="*/ 1018 w 1172"/>
              <a:gd name="T19" fmla="*/ 275 h 2541"/>
              <a:gd name="T20" fmla="*/ 1171 w 1172"/>
              <a:gd name="T21" fmla="*/ 0 h 2541"/>
              <a:gd name="T22" fmla="*/ 1048 w 1172"/>
              <a:gd name="T23" fmla="*/ 512 h 2541"/>
              <a:gd name="T24" fmla="*/ 880 w 1172"/>
              <a:gd name="T25" fmla="*/ 795 h 2541"/>
              <a:gd name="T26" fmla="*/ 735 w 1172"/>
              <a:gd name="T27" fmla="*/ 903 h 2541"/>
              <a:gd name="T28" fmla="*/ 444 w 1172"/>
              <a:gd name="T29" fmla="*/ 1515 h 2541"/>
              <a:gd name="T30" fmla="*/ 360 w 1172"/>
              <a:gd name="T31" fmla="*/ 1545 h 2541"/>
              <a:gd name="T32" fmla="*/ 314 w 1172"/>
              <a:gd name="T33" fmla="*/ 1652 h 2541"/>
              <a:gd name="T34" fmla="*/ 168 w 1172"/>
              <a:gd name="T35" fmla="*/ 1805 h 2541"/>
              <a:gd name="T36" fmla="*/ 92 w 1172"/>
              <a:gd name="T37" fmla="*/ 2203 h 2541"/>
              <a:gd name="T38" fmla="*/ 245 w 1172"/>
              <a:gd name="T39" fmla="*/ 2012 h 2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72" h="2541">
                <a:moveTo>
                  <a:pt x="245" y="2012"/>
                </a:moveTo>
                <a:lnTo>
                  <a:pt x="31" y="2540"/>
                </a:lnTo>
                <a:lnTo>
                  <a:pt x="0" y="2096"/>
                </a:lnTo>
                <a:lnTo>
                  <a:pt x="31" y="1507"/>
                </a:lnTo>
                <a:lnTo>
                  <a:pt x="214" y="1477"/>
                </a:lnTo>
                <a:lnTo>
                  <a:pt x="375" y="1415"/>
                </a:lnTo>
                <a:lnTo>
                  <a:pt x="544" y="1010"/>
                </a:lnTo>
                <a:lnTo>
                  <a:pt x="544" y="926"/>
                </a:lnTo>
                <a:lnTo>
                  <a:pt x="949" y="597"/>
                </a:lnTo>
                <a:lnTo>
                  <a:pt x="1018" y="275"/>
                </a:lnTo>
                <a:lnTo>
                  <a:pt x="1171" y="0"/>
                </a:lnTo>
                <a:lnTo>
                  <a:pt x="1048" y="512"/>
                </a:lnTo>
                <a:lnTo>
                  <a:pt x="880" y="795"/>
                </a:lnTo>
                <a:lnTo>
                  <a:pt x="735" y="903"/>
                </a:lnTo>
                <a:lnTo>
                  <a:pt x="444" y="1515"/>
                </a:lnTo>
                <a:lnTo>
                  <a:pt x="360" y="1545"/>
                </a:lnTo>
                <a:lnTo>
                  <a:pt x="314" y="1652"/>
                </a:lnTo>
                <a:lnTo>
                  <a:pt x="168" y="1805"/>
                </a:lnTo>
                <a:lnTo>
                  <a:pt x="92" y="2203"/>
                </a:lnTo>
                <a:lnTo>
                  <a:pt x="245" y="20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79">
            <a:extLst>
              <a:ext uri="{FF2B5EF4-FFF2-40B4-BE49-F238E27FC236}">
                <a16:creationId xmlns:a16="http://schemas.microsoft.com/office/drawing/2014/main" id="{E61C3F52-967C-734E-95AF-973F434F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581" y="5388432"/>
            <a:ext cx="5794553" cy="459529"/>
          </a:xfrm>
          <a:custGeom>
            <a:avLst/>
            <a:gdLst>
              <a:gd name="T0" fmla="*/ 0 w 4561"/>
              <a:gd name="T1" fmla="*/ 359 h 360"/>
              <a:gd name="T2" fmla="*/ 4560 w 4561"/>
              <a:gd name="T3" fmla="*/ 359 h 360"/>
              <a:gd name="T4" fmla="*/ 4560 w 4561"/>
              <a:gd name="T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61" h="360">
                <a:moveTo>
                  <a:pt x="0" y="359"/>
                </a:moveTo>
                <a:lnTo>
                  <a:pt x="4560" y="359"/>
                </a:lnTo>
                <a:lnTo>
                  <a:pt x="456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" name="Freeform 480">
            <a:extLst>
              <a:ext uri="{FF2B5EF4-FFF2-40B4-BE49-F238E27FC236}">
                <a16:creationId xmlns:a16="http://schemas.microsoft.com/office/drawing/2014/main" id="{6A90ABC3-7562-1745-A0A3-64CE0671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33" y="5769505"/>
            <a:ext cx="145704" cy="145704"/>
          </a:xfrm>
          <a:custGeom>
            <a:avLst/>
            <a:gdLst>
              <a:gd name="T0" fmla="*/ 61 w 116"/>
              <a:gd name="T1" fmla="*/ 115 h 116"/>
              <a:gd name="T2" fmla="*/ 61 w 116"/>
              <a:gd name="T3" fmla="*/ 115 h 116"/>
              <a:gd name="T4" fmla="*/ 0 w 116"/>
              <a:gd name="T5" fmla="*/ 61 h 116"/>
              <a:gd name="T6" fmla="*/ 61 w 116"/>
              <a:gd name="T7" fmla="*/ 0 h 116"/>
              <a:gd name="T8" fmla="*/ 115 w 116"/>
              <a:gd name="T9" fmla="*/ 61 h 116"/>
              <a:gd name="T10" fmla="*/ 61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61" y="115"/>
                </a:moveTo>
                <a:lnTo>
                  <a:pt x="61" y="115"/>
                </a:lnTo>
                <a:cubicBezTo>
                  <a:pt x="23" y="115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15"/>
                  <a:pt x="61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81">
            <a:extLst>
              <a:ext uri="{FF2B5EF4-FFF2-40B4-BE49-F238E27FC236}">
                <a16:creationId xmlns:a16="http://schemas.microsoft.com/office/drawing/2014/main" id="{99ABB2D9-D293-5E46-947D-BE465CCB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245" y="5388432"/>
            <a:ext cx="11583499" cy="1866136"/>
          </a:xfrm>
          <a:custGeom>
            <a:avLst/>
            <a:gdLst>
              <a:gd name="T0" fmla="*/ 0 w 9114"/>
              <a:gd name="T1" fmla="*/ 1468 h 1469"/>
              <a:gd name="T2" fmla="*/ 9113 w 9114"/>
              <a:gd name="T3" fmla="*/ 1468 h 1469"/>
              <a:gd name="T4" fmla="*/ 9113 w 9114"/>
              <a:gd name="T5" fmla="*/ 0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14" h="1469">
                <a:moveTo>
                  <a:pt x="0" y="1468"/>
                </a:moveTo>
                <a:lnTo>
                  <a:pt x="9113" y="1468"/>
                </a:lnTo>
                <a:lnTo>
                  <a:pt x="9113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1" name="Freeform 482">
            <a:extLst>
              <a:ext uri="{FF2B5EF4-FFF2-40B4-BE49-F238E27FC236}">
                <a16:creationId xmlns:a16="http://schemas.microsoft.com/office/drawing/2014/main" id="{14685681-36C6-6647-8AA8-1AE6EA5F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789" y="7176112"/>
            <a:ext cx="145704" cy="145704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61 h 115"/>
              <a:gd name="T6" fmla="*/ 61 w 116"/>
              <a:gd name="T7" fmla="*/ 0 h 115"/>
              <a:gd name="T8" fmla="*/ 115 w 116"/>
              <a:gd name="T9" fmla="*/ 61 h 115"/>
              <a:gd name="T10" fmla="*/ 61 w 116"/>
              <a:gd name="T11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31" y="114"/>
                  <a:pt x="0" y="91"/>
                  <a:pt x="0" y="61"/>
                </a:cubicBezTo>
                <a:cubicBezTo>
                  <a:pt x="0" y="30"/>
                  <a:pt x="31" y="0"/>
                  <a:pt x="61" y="0"/>
                </a:cubicBezTo>
                <a:cubicBezTo>
                  <a:pt x="92" y="0"/>
                  <a:pt x="115" y="30"/>
                  <a:pt x="115" y="61"/>
                </a:cubicBezTo>
                <a:cubicBezTo>
                  <a:pt x="115" y="91"/>
                  <a:pt x="92" y="114"/>
                  <a:pt x="61" y="11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83">
            <a:extLst>
              <a:ext uri="{FF2B5EF4-FFF2-40B4-BE49-F238E27FC236}">
                <a16:creationId xmlns:a16="http://schemas.microsoft.com/office/drawing/2014/main" id="{22870077-22AD-2C4B-A072-4EFD95D1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245" y="8140002"/>
            <a:ext cx="17142683" cy="2723552"/>
          </a:xfrm>
          <a:custGeom>
            <a:avLst/>
            <a:gdLst>
              <a:gd name="T0" fmla="*/ 0 w 13491"/>
              <a:gd name="T1" fmla="*/ 0 h 2144"/>
              <a:gd name="T2" fmla="*/ 13490 w 13491"/>
              <a:gd name="T3" fmla="*/ 0 h 2144"/>
              <a:gd name="T4" fmla="*/ 13490 w 13491"/>
              <a:gd name="T5" fmla="*/ 2143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91" h="2144">
                <a:moveTo>
                  <a:pt x="0" y="0"/>
                </a:moveTo>
                <a:lnTo>
                  <a:pt x="13490" y="0"/>
                </a:lnTo>
                <a:lnTo>
                  <a:pt x="13490" y="214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3" name="Freeform 484">
            <a:extLst>
              <a:ext uri="{FF2B5EF4-FFF2-40B4-BE49-F238E27FC236}">
                <a16:creationId xmlns:a16="http://schemas.microsoft.com/office/drawing/2014/main" id="{260513E9-D081-8F4A-98E7-38F9E2D84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789" y="8072754"/>
            <a:ext cx="145704" cy="145704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31" y="114"/>
                  <a:pt x="0" y="91"/>
                  <a:pt x="0" y="53"/>
                </a:cubicBezTo>
                <a:cubicBezTo>
                  <a:pt x="0" y="23"/>
                  <a:pt x="31" y="0"/>
                  <a:pt x="61" y="0"/>
                </a:cubicBezTo>
                <a:cubicBezTo>
                  <a:pt x="92" y="0"/>
                  <a:pt x="115" y="23"/>
                  <a:pt x="115" y="53"/>
                </a:cubicBezTo>
                <a:cubicBezTo>
                  <a:pt x="115" y="91"/>
                  <a:pt x="92" y="114"/>
                  <a:pt x="61" y="11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85">
            <a:extLst>
              <a:ext uri="{FF2B5EF4-FFF2-40B4-BE49-F238E27FC236}">
                <a16:creationId xmlns:a16="http://schemas.microsoft.com/office/drawing/2014/main" id="{FCEAD674-EDBF-0248-BD0F-29F75D25F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245" y="9249598"/>
            <a:ext cx="11583499" cy="1613957"/>
          </a:xfrm>
          <a:custGeom>
            <a:avLst/>
            <a:gdLst>
              <a:gd name="T0" fmla="*/ 0 w 9114"/>
              <a:gd name="T1" fmla="*/ 0 h 1272"/>
              <a:gd name="T2" fmla="*/ 9113 w 9114"/>
              <a:gd name="T3" fmla="*/ 0 h 1272"/>
              <a:gd name="T4" fmla="*/ 9113 w 9114"/>
              <a:gd name="T5" fmla="*/ 127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14" h="1272">
                <a:moveTo>
                  <a:pt x="0" y="0"/>
                </a:moveTo>
                <a:lnTo>
                  <a:pt x="9113" y="0"/>
                </a:lnTo>
                <a:lnTo>
                  <a:pt x="9113" y="127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5" name="Freeform 486">
            <a:extLst>
              <a:ext uri="{FF2B5EF4-FFF2-40B4-BE49-F238E27FC236}">
                <a16:creationId xmlns:a16="http://schemas.microsoft.com/office/drawing/2014/main" id="{EAD64B9D-2C72-6047-9CC7-CBFFB134E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789" y="9176747"/>
            <a:ext cx="145704" cy="145704"/>
          </a:xfrm>
          <a:custGeom>
            <a:avLst/>
            <a:gdLst>
              <a:gd name="T0" fmla="*/ 61 w 116"/>
              <a:gd name="T1" fmla="*/ 115 h 116"/>
              <a:gd name="T2" fmla="*/ 61 w 116"/>
              <a:gd name="T3" fmla="*/ 115 h 116"/>
              <a:gd name="T4" fmla="*/ 0 w 116"/>
              <a:gd name="T5" fmla="*/ 53 h 116"/>
              <a:gd name="T6" fmla="*/ 61 w 116"/>
              <a:gd name="T7" fmla="*/ 0 h 116"/>
              <a:gd name="T8" fmla="*/ 115 w 116"/>
              <a:gd name="T9" fmla="*/ 53 h 116"/>
              <a:gd name="T10" fmla="*/ 61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61" y="115"/>
                </a:moveTo>
                <a:lnTo>
                  <a:pt x="61" y="115"/>
                </a:lnTo>
                <a:cubicBezTo>
                  <a:pt x="31" y="115"/>
                  <a:pt x="0" y="84"/>
                  <a:pt x="0" y="53"/>
                </a:cubicBezTo>
                <a:cubicBezTo>
                  <a:pt x="0" y="23"/>
                  <a:pt x="31" y="0"/>
                  <a:pt x="61" y="0"/>
                </a:cubicBezTo>
                <a:cubicBezTo>
                  <a:pt x="92" y="0"/>
                  <a:pt x="115" y="23"/>
                  <a:pt x="115" y="53"/>
                </a:cubicBezTo>
                <a:cubicBezTo>
                  <a:pt x="115" y="84"/>
                  <a:pt x="92" y="115"/>
                  <a:pt x="61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87">
            <a:extLst>
              <a:ext uri="{FF2B5EF4-FFF2-40B4-BE49-F238E27FC236}">
                <a16:creationId xmlns:a16="http://schemas.microsoft.com/office/drawing/2014/main" id="{35A17CFA-F9E2-9D43-BEFB-9EC1A178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245" y="10308758"/>
            <a:ext cx="5710491" cy="554796"/>
          </a:xfrm>
          <a:custGeom>
            <a:avLst/>
            <a:gdLst>
              <a:gd name="T0" fmla="*/ 0 w 4493"/>
              <a:gd name="T1" fmla="*/ 0 h 437"/>
              <a:gd name="T2" fmla="*/ 4492 w 4493"/>
              <a:gd name="T3" fmla="*/ 0 h 437"/>
              <a:gd name="T4" fmla="*/ 4492 w 4493"/>
              <a:gd name="T5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93" h="437">
                <a:moveTo>
                  <a:pt x="0" y="0"/>
                </a:moveTo>
                <a:lnTo>
                  <a:pt x="4492" y="0"/>
                </a:lnTo>
                <a:lnTo>
                  <a:pt x="4492" y="43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7" name="Freeform 488">
            <a:extLst>
              <a:ext uri="{FF2B5EF4-FFF2-40B4-BE49-F238E27FC236}">
                <a16:creationId xmlns:a16="http://schemas.microsoft.com/office/drawing/2014/main" id="{3EAFEAA8-FC3B-1E45-9B24-3F22135D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789" y="10230302"/>
            <a:ext cx="145704" cy="145704"/>
          </a:xfrm>
          <a:custGeom>
            <a:avLst/>
            <a:gdLst>
              <a:gd name="T0" fmla="*/ 61 w 116"/>
              <a:gd name="T1" fmla="*/ 115 h 116"/>
              <a:gd name="T2" fmla="*/ 61 w 116"/>
              <a:gd name="T3" fmla="*/ 115 h 116"/>
              <a:gd name="T4" fmla="*/ 0 w 116"/>
              <a:gd name="T5" fmla="*/ 62 h 116"/>
              <a:gd name="T6" fmla="*/ 61 w 116"/>
              <a:gd name="T7" fmla="*/ 0 h 116"/>
              <a:gd name="T8" fmla="*/ 115 w 116"/>
              <a:gd name="T9" fmla="*/ 62 h 116"/>
              <a:gd name="T10" fmla="*/ 61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61" y="115"/>
                </a:moveTo>
                <a:lnTo>
                  <a:pt x="61" y="115"/>
                </a:lnTo>
                <a:cubicBezTo>
                  <a:pt x="31" y="115"/>
                  <a:pt x="0" y="92"/>
                  <a:pt x="0" y="62"/>
                </a:cubicBezTo>
                <a:cubicBezTo>
                  <a:pt x="0" y="31"/>
                  <a:pt x="31" y="0"/>
                  <a:pt x="61" y="0"/>
                </a:cubicBezTo>
                <a:cubicBezTo>
                  <a:pt x="92" y="0"/>
                  <a:pt x="115" y="31"/>
                  <a:pt x="115" y="62"/>
                </a:cubicBezTo>
                <a:cubicBezTo>
                  <a:pt x="115" y="92"/>
                  <a:pt x="92" y="115"/>
                  <a:pt x="61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89">
            <a:extLst>
              <a:ext uri="{FF2B5EF4-FFF2-40B4-BE49-F238E27FC236}">
                <a16:creationId xmlns:a16="http://schemas.microsoft.com/office/drawing/2014/main" id="{64A20B71-B62E-1F43-AE01-CFCA67EF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885" y="3578333"/>
            <a:ext cx="212953" cy="302617"/>
          </a:xfrm>
          <a:custGeom>
            <a:avLst/>
            <a:gdLst>
              <a:gd name="T0" fmla="*/ 168 w 169"/>
              <a:gd name="T1" fmla="*/ 237 h 238"/>
              <a:gd name="T2" fmla="*/ 168 w 169"/>
              <a:gd name="T3" fmla="*/ 237 h 238"/>
              <a:gd name="T4" fmla="*/ 0 w 169"/>
              <a:gd name="T5" fmla="*/ 237 h 238"/>
              <a:gd name="T6" fmla="*/ 0 w 169"/>
              <a:gd name="T7" fmla="*/ 39 h 238"/>
              <a:gd name="T8" fmla="*/ 38 w 169"/>
              <a:gd name="T9" fmla="*/ 0 h 238"/>
              <a:gd name="T10" fmla="*/ 130 w 169"/>
              <a:gd name="T11" fmla="*/ 0 h 238"/>
              <a:gd name="T12" fmla="*/ 168 w 169"/>
              <a:gd name="T13" fmla="*/ 39 h 238"/>
              <a:gd name="T14" fmla="*/ 168 w 169"/>
              <a:gd name="T15" fmla="*/ 237 h 238"/>
              <a:gd name="T16" fmla="*/ 38 w 169"/>
              <a:gd name="T17" fmla="*/ 207 h 238"/>
              <a:gd name="T18" fmla="*/ 38 w 169"/>
              <a:gd name="T19" fmla="*/ 207 h 238"/>
              <a:gd name="T20" fmla="*/ 137 w 169"/>
              <a:gd name="T21" fmla="*/ 207 h 238"/>
              <a:gd name="T22" fmla="*/ 137 w 169"/>
              <a:gd name="T23" fmla="*/ 39 h 238"/>
              <a:gd name="T24" fmla="*/ 130 w 169"/>
              <a:gd name="T25" fmla="*/ 39 h 238"/>
              <a:gd name="T26" fmla="*/ 38 w 169"/>
              <a:gd name="T27" fmla="*/ 39 h 238"/>
              <a:gd name="T28" fmla="*/ 38 w 169"/>
              <a:gd name="T29" fmla="*/ 39 h 238"/>
              <a:gd name="T30" fmla="*/ 38 w 169"/>
              <a:gd name="T31" fmla="*/ 20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238">
                <a:moveTo>
                  <a:pt x="168" y="237"/>
                </a:moveTo>
                <a:lnTo>
                  <a:pt x="168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23" y="0"/>
                  <a:pt x="3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53" y="0"/>
                  <a:pt x="168" y="16"/>
                  <a:pt x="168" y="39"/>
                </a:cubicBezTo>
                <a:lnTo>
                  <a:pt x="168" y="237"/>
                </a:lnTo>
                <a:close/>
                <a:moveTo>
                  <a:pt x="38" y="207"/>
                </a:moveTo>
                <a:lnTo>
                  <a:pt x="38" y="207"/>
                </a:lnTo>
                <a:cubicBezTo>
                  <a:pt x="137" y="207"/>
                  <a:pt x="137" y="207"/>
                  <a:pt x="137" y="207"/>
                </a:cubicBezTo>
                <a:cubicBezTo>
                  <a:pt x="137" y="39"/>
                  <a:pt x="137" y="39"/>
                  <a:pt x="137" y="39"/>
                </a:cubicBezTo>
                <a:cubicBezTo>
                  <a:pt x="137" y="39"/>
                  <a:pt x="137" y="39"/>
                  <a:pt x="130" y="39"/>
                </a:cubicBezTo>
                <a:cubicBezTo>
                  <a:pt x="38" y="39"/>
                  <a:pt x="38" y="39"/>
                  <a:pt x="38" y="39"/>
                </a:cubicBezTo>
                <a:lnTo>
                  <a:pt x="38" y="39"/>
                </a:lnTo>
                <a:lnTo>
                  <a:pt x="38" y="2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90">
            <a:extLst>
              <a:ext uri="{FF2B5EF4-FFF2-40B4-BE49-F238E27FC236}">
                <a16:creationId xmlns:a16="http://schemas.microsoft.com/office/drawing/2014/main" id="{7C3DEC7A-61AE-094E-9257-2E52F87CE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951" y="3499877"/>
            <a:ext cx="616442" cy="392281"/>
          </a:xfrm>
          <a:custGeom>
            <a:avLst/>
            <a:gdLst>
              <a:gd name="T0" fmla="*/ 429 w 483"/>
              <a:gd name="T1" fmla="*/ 306 h 307"/>
              <a:gd name="T2" fmla="*/ 429 w 483"/>
              <a:gd name="T3" fmla="*/ 306 h 307"/>
              <a:gd name="T4" fmla="*/ 46 w 483"/>
              <a:gd name="T5" fmla="*/ 306 h 307"/>
              <a:gd name="T6" fmla="*/ 0 w 483"/>
              <a:gd name="T7" fmla="*/ 253 h 307"/>
              <a:gd name="T8" fmla="*/ 0 w 483"/>
              <a:gd name="T9" fmla="*/ 54 h 307"/>
              <a:gd name="T10" fmla="*/ 23 w 483"/>
              <a:gd name="T11" fmla="*/ 38 h 307"/>
              <a:gd name="T12" fmla="*/ 23 w 483"/>
              <a:gd name="T13" fmla="*/ 38 h 307"/>
              <a:gd name="T14" fmla="*/ 46 w 483"/>
              <a:gd name="T15" fmla="*/ 54 h 307"/>
              <a:gd name="T16" fmla="*/ 46 w 483"/>
              <a:gd name="T17" fmla="*/ 253 h 307"/>
              <a:gd name="T18" fmla="*/ 46 w 483"/>
              <a:gd name="T19" fmla="*/ 260 h 307"/>
              <a:gd name="T20" fmla="*/ 429 w 483"/>
              <a:gd name="T21" fmla="*/ 260 h 307"/>
              <a:gd name="T22" fmla="*/ 436 w 483"/>
              <a:gd name="T23" fmla="*/ 253 h 307"/>
              <a:gd name="T24" fmla="*/ 436 w 483"/>
              <a:gd name="T25" fmla="*/ 0 h 307"/>
              <a:gd name="T26" fmla="*/ 482 w 483"/>
              <a:gd name="T27" fmla="*/ 0 h 307"/>
              <a:gd name="T28" fmla="*/ 482 w 483"/>
              <a:gd name="T29" fmla="*/ 253 h 307"/>
              <a:gd name="T30" fmla="*/ 429 w 483"/>
              <a:gd name="T31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3" h="307">
                <a:moveTo>
                  <a:pt x="429" y="306"/>
                </a:moveTo>
                <a:lnTo>
                  <a:pt x="429" y="306"/>
                </a:lnTo>
                <a:cubicBezTo>
                  <a:pt x="46" y="306"/>
                  <a:pt x="46" y="306"/>
                  <a:pt x="46" y="306"/>
                </a:cubicBezTo>
                <a:cubicBezTo>
                  <a:pt x="23" y="306"/>
                  <a:pt x="0" y="283"/>
                  <a:pt x="0" y="25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6"/>
                  <a:pt x="8" y="38"/>
                  <a:pt x="23" y="38"/>
                </a:cubicBezTo>
                <a:lnTo>
                  <a:pt x="23" y="38"/>
                </a:lnTo>
                <a:cubicBezTo>
                  <a:pt x="31" y="38"/>
                  <a:pt x="46" y="46"/>
                  <a:pt x="46" y="54"/>
                </a:cubicBezTo>
                <a:cubicBezTo>
                  <a:pt x="46" y="253"/>
                  <a:pt x="46" y="253"/>
                  <a:pt x="46" y="253"/>
                </a:cubicBezTo>
                <a:cubicBezTo>
                  <a:pt x="46" y="260"/>
                  <a:pt x="46" y="260"/>
                  <a:pt x="46" y="260"/>
                </a:cubicBezTo>
                <a:cubicBezTo>
                  <a:pt x="429" y="260"/>
                  <a:pt x="429" y="260"/>
                  <a:pt x="429" y="260"/>
                </a:cubicBezTo>
                <a:cubicBezTo>
                  <a:pt x="436" y="260"/>
                  <a:pt x="436" y="260"/>
                  <a:pt x="436" y="253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482" y="253"/>
                  <a:pt x="482" y="253"/>
                  <a:pt x="482" y="253"/>
                </a:cubicBezTo>
                <a:cubicBezTo>
                  <a:pt x="482" y="283"/>
                  <a:pt x="459" y="306"/>
                  <a:pt x="429" y="30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91">
            <a:extLst>
              <a:ext uri="{FF2B5EF4-FFF2-40B4-BE49-F238E27FC236}">
                <a16:creationId xmlns:a16="http://schemas.microsoft.com/office/drawing/2014/main" id="{86DE6DFB-FBDF-4443-AC06-2C3A85B5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119" y="3247698"/>
            <a:ext cx="700504" cy="285803"/>
          </a:xfrm>
          <a:custGeom>
            <a:avLst/>
            <a:gdLst>
              <a:gd name="T0" fmla="*/ 467 w 552"/>
              <a:gd name="T1" fmla="*/ 222 h 223"/>
              <a:gd name="T2" fmla="*/ 467 w 552"/>
              <a:gd name="T3" fmla="*/ 222 h 223"/>
              <a:gd name="T4" fmla="*/ 398 w 552"/>
              <a:gd name="T5" fmla="*/ 199 h 223"/>
              <a:gd name="T6" fmla="*/ 337 w 552"/>
              <a:gd name="T7" fmla="*/ 222 h 223"/>
              <a:gd name="T8" fmla="*/ 276 w 552"/>
              <a:gd name="T9" fmla="*/ 199 h 223"/>
              <a:gd name="T10" fmla="*/ 214 w 552"/>
              <a:gd name="T11" fmla="*/ 222 h 223"/>
              <a:gd name="T12" fmla="*/ 146 w 552"/>
              <a:gd name="T13" fmla="*/ 191 h 223"/>
              <a:gd name="T14" fmla="*/ 77 w 552"/>
              <a:gd name="T15" fmla="*/ 222 h 223"/>
              <a:gd name="T16" fmla="*/ 0 w 552"/>
              <a:gd name="T17" fmla="*/ 138 h 223"/>
              <a:gd name="T18" fmla="*/ 0 w 552"/>
              <a:gd name="T19" fmla="*/ 130 h 223"/>
              <a:gd name="T20" fmla="*/ 69 w 552"/>
              <a:gd name="T21" fmla="*/ 16 h 223"/>
              <a:gd name="T22" fmla="*/ 107 w 552"/>
              <a:gd name="T23" fmla="*/ 0 h 223"/>
              <a:gd name="T24" fmla="*/ 436 w 552"/>
              <a:gd name="T25" fmla="*/ 0 h 223"/>
              <a:gd name="T26" fmla="*/ 436 w 552"/>
              <a:gd name="T27" fmla="*/ 0 h 223"/>
              <a:gd name="T28" fmla="*/ 474 w 552"/>
              <a:gd name="T29" fmla="*/ 16 h 223"/>
              <a:gd name="T30" fmla="*/ 551 w 552"/>
              <a:gd name="T31" fmla="*/ 130 h 223"/>
              <a:gd name="T32" fmla="*/ 551 w 552"/>
              <a:gd name="T33" fmla="*/ 138 h 223"/>
              <a:gd name="T34" fmla="*/ 467 w 552"/>
              <a:gd name="T35" fmla="*/ 222 h 223"/>
              <a:gd name="T36" fmla="*/ 398 w 552"/>
              <a:gd name="T37" fmla="*/ 138 h 223"/>
              <a:gd name="T38" fmla="*/ 398 w 552"/>
              <a:gd name="T39" fmla="*/ 138 h 223"/>
              <a:gd name="T40" fmla="*/ 398 w 552"/>
              <a:gd name="T41" fmla="*/ 138 h 223"/>
              <a:gd name="T42" fmla="*/ 429 w 552"/>
              <a:gd name="T43" fmla="*/ 153 h 223"/>
              <a:gd name="T44" fmla="*/ 467 w 552"/>
              <a:gd name="T45" fmla="*/ 184 h 223"/>
              <a:gd name="T46" fmla="*/ 505 w 552"/>
              <a:gd name="T47" fmla="*/ 146 h 223"/>
              <a:gd name="T48" fmla="*/ 436 w 552"/>
              <a:gd name="T49" fmla="*/ 38 h 223"/>
              <a:gd name="T50" fmla="*/ 107 w 552"/>
              <a:gd name="T51" fmla="*/ 38 h 223"/>
              <a:gd name="T52" fmla="*/ 107 w 552"/>
              <a:gd name="T53" fmla="*/ 46 h 223"/>
              <a:gd name="T54" fmla="*/ 46 w 552"/>
              <a:gd name="T55" fmla="*/ 138 h 223"/>
              <a:gd name="T56" fmla="*/ 84 w 552"/>
              <a:gd name="T57" fmla="*/ 176 h 223"/>
              <a:gd name="T58" fmla="*/ 123 w 552"/>
              <a:gd name="T59" fmla="*/ 153 h 223"/>
              <a:gd name="T60" fmla="*/ 146 w 552"/>
              <a:gd name="T61" fmla="*/ 138 h 223"/>
              <a:gd name="T62" fmla="*/ 146 w 552"/>
              <a:gd name="T63" fmla="*/ 138 h 223"/>
              <a:gd name="T64" fmla="*/ 176 w 552"/>
              <a:gd name="T65" fmla="*/ 153 h 223"/>
              <a:gd name="T66" fmla="*/ 214 w 552"/>
              <a:gd name="T67" fmla="*/ 176 h 223"/>
              <a:gd name="T68" fmla="*/ 253 w 552"/>
              <a:gd name="T69" fmla="*/ 153 h 223"/>
              <a:gd name="T70" fmla="*/ 276 w 552"/>
              <a:gd name="T71" fmla="*/ 138 h 223"/>
              <a:gd name="T72" fmla="*/ 276 w 552"/>
              <a:gd name="T73" fmla="*/ 138 h 223"/>
              <a:gd name="T74" fmla="*/ 299 w 552"/>
              <a:gd name="T75" fmla="*/ 153 h 223"/>
              <a:gd name="T76" fmla="*/ 337 w 552"/>
              <a:gd name="T77" fmla="*/ 176 h 223"/>
              <a:gd name="T78" fmla="*/ 375 w 552"/>
              <a:gd name="T79" fmla="*/ 153 h 223"/>
              <a:gd name="T80" fmla="*/ 398 w 552"/>
              <a:gd name="T81" fmla="*/ 13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2" h="223">
                <a:moveTo>
                  <a:pt x="467" y="222"/>
                </a:moveTo>
                <a:lnTo>
                  <a:pt x="467" y="222"/>
                </a:lnTo>
                <a:cubicBezTo>
                  <a:pt x="436" y="222"/>
                  <a:pt x="413" y="214"/>
                  <a:pt x="398" y="199"/>
                </a:cubicBezTo>
                <a:cubicBezTo>
                  <a:pt x="383" y="214"/>
                  <a:pt x="360" y="222"/>
                  <a:pt x="337" y="222"/>
                </a:cubicBezTo>
                <a:cubicBezTo>
                  <a:pt x="314" y="222"/>
                  <a:pt x="291" y="214"/>
                  <a:pt x="276" y="199"/>
                </a:cubicBezTo>
                <a:cubicBezTo>
                  <a:pt x="260" y="214"/>
                  <a:pt x="237" y="222"/>
                  <a:pt x="214" y="222"/>
                </a:cubicBezTo>
                <a:cubicBezTo>
                  <a:pt x="184" y="222"/>
                  <a:pt x="161" y="214"/>
                  <a:pt x="146" y="191"/>
                </a:cubicBezTo>
                <a:cubicBezTo>
                  <a:pt x="130" y="214"/>
                  <a:pt x="107" y="222"/>
                  <a:pt x="77" y="222"/>
                </a:cubicBezTo>
                <a:cubicBezTo>
                  <a:pt x="31" y="222"/>
                  <a:pt x="0" y="184"/>
                  <a:pt x="0" y="138"/>
                </a:cubicBezTo>
                <a:cubicBezTo>
                  <a:pt x="0" y="130"/>
                  <a:pt x="0" y="130"/>
                  <a:pt x="0" y="130"/>
                </a:cubicBezTo>
                <a:cubicBezTo>
                  <a:pt x="69" y="16"/>
                  <a:pt x="69" y="16"/>
                  <a:pt x="69" y="16"/>
                </a:cubicBezTo>
                <a:cubicBezTo>
                  <a:pt x="84" y="8"/>
                  <a:pt x="92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lnTo>
                  <a:pt x="436" y="0"/>
                </a:lnTo>
                <a:cubicBezTo>
                  <a:pt x="452" y="0"/>
                  <a:pt x="467" y="8"/>
                  <a:pt x="474" y="16"/>
                </a:cubicBezTo>
                <a:cubicBezTo>
                  <a:pt x="551" y="130"/>
                  <a:pt x="551" y="130"/>
                  <a:pt x="551" y="130"/>
                </a:cubicBezTo>
                <a:cubicBezTo>
                  <a:pt x="551" y="138"/>
                  <a:pt x="551" y="138"/>
                  <a:pt x="551" y="138"/>
                </a:cubicBezTo>
                <a:cubicBezTo>
                  <a:pt x="551" y="184"/>
                  <a:pt x="513" y="222"/>
                  <a:pt x="467" y="222"/>
                </a:cubicBezTo>
                <a:close/>
                <a:moveTo>
                  <a:pt x="398" y="138"/>
                </a:moveTo>
                <a:lnTo>
                  <a:pt x="398" y="138"/>
                </a:lnTo>
                <a:lnTo>
                  <a:pt x="398" y="138"/>
                </a:lnTo>
                <a:cubicBezTo>
                  <a:pt x="413" y="138"/>
                  <a:pt x="421" y="146"/>
                  <a:pt x="429" y="153"/>
                </a:cubicBezTo>
                <a:cubicBezTo>
                  <a:pt x="436" y="169"/>
                  <a:pt x="452" y="184"/>
                  <a:pt x="467" y="184"/>
                </a:cubicBezTo>
                <a:cubicBezTo>
                  <a:pt x="490" y="176"/>
                  <a:pt x="505" y="161"/>
                  <a:pt x="505" y="146"/>
                </a:cubicBezTo>
                <a:cubicBezTo>
                  <a:pt x="436" y="38"/>
                  <a:pt x="436" y="38"/>
                  <a:pt x="436" y="38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46" y="161"/>
                  <a:pt x="61" y="176"/>
                  <a:pt x="84" y="176"/>
                </a:cubicBezTo>
                <a:cubicBezTo>
                  <a:pt x="100" y="184"/>
                  <a:pt x="115" y="169"/>
                  <a:pt x="123" y="153"/>
                </a:cubicBezTo>
                <a:cubicBezTo>
                  <a:pt x="130" y="146"/>
                  <a:pt x="138" y="138"/>
                  <a:pt x="146" y="138"/>
                </a:cubicBezTo>
                <a:lnTo>
                  <a:pt x="146" y="138"/>
                </a:lnTo>
                <a:cubicBezTo>
                  <a:pt x="161" y="138"/>
                  <a:pt x="168" y="146"/>
                  <a:pt x="176" y="153"/>
                </a:cubicBezTo>
                <a:cubicBezTo>
                  <a:pt x="176" y="169"/>
                  <a:pt x="191" y="176"/>
                  <a:pt x="214" y="176"/>
                </a:cubicBezTo>
                <a:cubicBezTo>
                  <a:pt x="230" y="176"/>
                  <a:pt x="245" y="169"/>
                  <a:pt x="253" y="153"/>
                </a:cubicBezTo>
                <a:cubicBezTo>
                  <a:pt x="253" y="146"/>
                  <a:pt x="260" y="138"/>
                  <a:pt x="276" y="138"/>
                </a:cubicBezTo>
                <a:lnTo>
                  <a:pt x="276" y="138"/>
                </a:lnTo>
                <a:cubicBezTo>
                  <a:pt x="283" y="138"/>
                  <a:pt x="299" y="146"/>
                  <a:pt x="299" y="153"/>
                </a:cubicBezTo>
                <a:cubicBezTo>
                  <a:pt x="306" y="169"/>
                  <a:pt x="321" y="176"/>
                  <a:pt x="337" y="176"/>
                </a:cubicBezTo>
                <a:cubicBezTo>
                  <a:pt x="352" y="176"/>
                  <a:pt x="367" y="169"/>
                  <a:pt x="375" y="153"/>
                </a:cubicBezTo>
                <a:cubicBezTo>
                  <a:pt x="383" y="146"/>
                  <a:pt x="390" y="138"/>
                  <a:pt x="398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92">
            <a:extLst>
              <a:ext uri="{FF2B5EF4-FFF2-40B4-BE49-F238E27FC236}">
                <a16:creationId xmlns:a16="http://schemas.microsoft.com/office/drawing/2014/main" id="{216F4CF1-199F-2B4D-8D06-4C7E11A19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4055" y="3707228"/>
            <a:ext cx="184931" cy="39226"/>
          </a:xfrm>
          <a:custGeom>
            <a:avLst/>
            <a:gdLst>
              <a:gd name="T0" fmla="*/ 145 w 146"/>
              <a:gd name="T1" fmla="*/ 30 h 31"/>
              <a:gd name="T2" fmla="*/ 0 w 146"/>
              <a:gd name="T3" fmla="*/ 30 h 31"/>
              <a:gd name="T4" fmla="*/ 0 w 146"/>
              <a:gd name="T5" fmla="*/ 0 h 31"/>
              <a:gd name="T6" fmla="*/ 145 w 146"/>
              <a:gd name="T7" fmla="*/ 0 h 31"/>
              <a:gd name="T8" fmla="*/ 145 w 146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31">
                <a:moveTo>
                  <a:pt x="145" y="30"/>
                </a:moveTo>
                <a:lnTo>
                  <a:pt x="0" y="30"/>
                </a:lnTo>
                <a:lnTo>
                  <a:pt x="0" y="0"/>
                </a:lnTo>
                <a:lnTo>
                  <a:pt x="145" y="0"/>
                </a:lnTo>
                <a:lnTo>
                  <a:pt x="145" y="3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93">
            <a:extLst>
              <a:ext uri="{FF2B5EF4-FFF2-40B4-BE49-F238E27FC236}">
                <a16:creationId xmlns:a16="http://schemas.microsoft.com/office/drawing/2014/main" id="{CD0D4E6E-C1AA-3745-8BD7-B2CCF906D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6471" y="3589541"/>
            <a:ext cx="184931" cy="341847"/>
          </a:xfrm>
          <a:custGeom>
            <a:avLst/>
            <a:gdLst>
              <a:gd name="T0" fmla="*/ 61 w 146"/>
              <a:gd name="T1" fmla="*/ 0 h 269"/>
              <a:gd name="T2" fmla="*/ 61 w 146"/>
              <a:gd name="T3" fmla="*/ 0 h 269"/>
              <a:gd name="T4" fmla="*/ 0 w 146"/>
              <a:gd name="T5" fmla="*/ 0 h 269"/>
              <a:gd name="T6" fmla="*/ 0 w 146"/>
              <a:gd name="T7" fmla="*/ 31 h 269"/>
              <a:gd name="T8" fmla="*/ 46 w 146"/>
              <a:gd name="T9" fmla="*/ 31 h 269"/>
              <a:gd name="T10" fmla="*/ 54 w 146"/>
              <a:gd name="T11" fmla="*/ 38 h 269"/>
              <a:gd name="T12" fmla="*/ 107 w 146"/>
              <a:gd name="T13" fmla="*/ 99 h 269"/>
              <a:gd name="T14" fmla="*/ 107 w 146"/>
              <a:gd name="T15" fmla="*/ 229 h 269"/>
              <a:gd name="T16" fmla="*/ 23 w 146"/>
              <a:gd name="T17" fmla="*/ 229 h 269"/>
              <a:gd name="T18" fmla="*/ 31 w 146"/>
              <a:gd name="T19" fmla="*/ 245 h 269"/>
              <a:gd name="T20" fmla="*/ 23 w 146"/>
              <a:gd name="T21" fmla="*/ 268 h 269"/>
              <a:gd name="T22" fmla="*/ 107 w 146"/>
              <a:gd name="T23" fmla="*/ 268 h 269"/>
              <a:gd name="T24" fmla="*/ 145 w 146"/>
              <a:gd name="T25" fmla="*/ 229 h 269"/>
              <a:gd name="T26" fmla="*/ 145 w 146"/>
              <a:gd name="T27" fmla="*/ 92 h 269"/>
              <a:gd name="T28" fmla="*/ 138 w 146"/>
              <a:gd name="T29" fmla="*/ 84 h 269"/>
              <a:gd name="T30" fmla="*/ 69 w 146"/>
              <a:gd name="T31" fmla="*/ 8 h 269"/>
              <a:gd name="T32" fmla="*/ 61 w 146"/>
              <a:gd name="T33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269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7" y="229"/>
                  <a:pt x="107" y="229"/>
                  <a:pt x="107" y="229"/>
                </a:cubicBezTo>
                <a:cubicBezTo>
                  <a:pt x="23" y="229"/>
                  <a:pt x="23" y="229"/>
                  <a:pt x="23" y="229"/>
                </a:cubicBezTo>
                <a:cubicBezTo>
                  <a:pt x="23" y="237"/>
                  <a:pt x="31" y="237"/>
                  <a:pt x="31" y="245"/>
                </a:cubicBezTo>
                <a:cubicBezTo>
                  <a:pt x="31" y="253"/>
                  <a:pt x="23" y="260"/>
                  <a:pt x="23" y="268"/>
                </a:cubicBezTo>
                <a:cubicBezTo>
                  <a:pt x="107" y="268"/>
                  <a:pt x="107" y="268"/>
                  <a:pt x="107" y="268"/>
                </a:cubicBezTo>
                <a:cubicBezTo>
                  <a:pt x="130" y="268"/>
                  <a:pt x="145" y="253"/>
                  <a:pt x="145" y="229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5" y="84"/>
                  <a:pt x="138" y="84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1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94">
            <a:extLst>
              <a:ext uri="{FF2B5EF4-FFF2-40B4-BE49-F238E27FC236}">
                <a16:creationId xmlns:a16="http://schemas.microsoft.com/office/drawing/2014/main" id="{7474949F-7111-D148-B481-005F900F0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872" y="3880950"/>
            <a:ext cx="207350" cy="50438"/>
          </a:xfrm>
          <a:custGeom>
            <a:avLst/>
            <a:gdLst>
              <a:gd name="T0" fmla="*/ 160 w 161"/>
              <a:gd name="T1" fmla="*/ 0 h 40"/>
              <a:gd name="T2" fmla="*/ 160 w 161"/>
              <a:gd name="T3" fmla="*/ 0 h 40"/>
              <a:gd name="T4" fmla="*/ 0 w 161"/>
              <a:gd name="T5" fmla="*/ 0 h 40"/>
              <a:gd name="T6" fmla="*/ 7 w 161"/>
              <a:gd name="T7" fmla="*/ 16 h 40"/>
              <a:gd name="T8" fmla="*/ 0 w 161"/>
              <a:gd name="T9" fmla="*/ 39 h 40"/>
              <a:gd name="T10" fmla="*/ 160 w 161"/>
              <a:gd name="T11" fmla="*/ 39 h 40"/>
              <a:gd name="T12" fmla="*/ 153 w 161"/>
              <a:gd name="T13" fmla="*/ 16 h 40"/>
              <a:gd name="T14" fmla="*/ 160 w 161"/>
              <a:gd name="T1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40">
                <a:moveTo>
                  <a:pt x="160" y="0"/>
                </a:moveTo>
                <a:lnTo>
                  <a:pt x="160" y="0"/>
                </a:ln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8"/>
                  <a:pt x="7" y="16"/>
                </a:cubicBezTo>
                <a:cubicBezTo>
                  <a:pt x="7" y="24"/>
                  <a:pt x="0" y="31"/>
                  <a:pt x="0" y="39"/>
                </a:cubicBezTo>
                <a:cubicBezTo>
                  <a:pt x="160" y="39"/>
                  <a:pt x="160" y="39"/>
                  <a:pt x="160" y="39"/>
                </a:cubicBezTo>
                <a:cubicBezTo>
                  <a:pt x="160" y="31"/>
                  <a:pt x="153" y="24"/>
                  <a:pt x="153" y="16"/>
                </a:cubicBezTo>
                <a:cubicBezTo>
                  <a:pt x="153" y="8"/>
                  <a:pt x="160" y="0"/>
                  <a:pt x="16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95">
            <a:extLst>
              <a:ext uri="{FF2B5EF4-FFF2-40B4-BE49-F238E27FC236}">
                <a16:creationId xmlns:a16="http://schemas.microsoft.com/office/drawing/2014/main" id="{57072FF4-1EFB-174C-B9A7-F429AEC33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9693" y="3483067"/>
            <a:ext cx="526778" cy="381073"/>
          </a:xfrm>
          <a:custGeom>
            <a:avLst/>
            <a:gdLst>
              <a:gd name="T0" fmla="*/ 398 w 414"/>
              <a:gd name="T1" fmla="*/ 291 h 299"/>
              <a:gd name="T2" fmla="*/ 398 w 414"/>
              <a:gd name="T3" fmla="*/ 291 h 299"/>
              <a:gd name="T4" fmla="*/ 413 w 414"/>
              <a:gd name="T5" fmla="*/ 291 h 299"/>
              <a:gd name="T6" fmla="*/ 413 w 414"/>
              <a:gd name="T7" fmla="*/ 115 h 299"/>
              <a:gd name="T8" fmla="*/ 413 w 414"/>
              <a:gd name="T9" fmla="*/ 84 h 299"/>
              <a:gd name="T10" fmla="*/ 413 w 414"/>
              <a:gd name="T11" fmla="*/ 38 h 299"/>
              <a:gd name="T12" fmla="*/ 375 w 414"/>
              <a:gd name="T13" fmla="*/ 0 h 299"/>
              <a:gd name="T14" fmla="*/ 23 w 414"/>
              <a:gd name="T15" fmla="*/ 0 h 299"/>
              <a:gd name="T16" fmla="*/ 0 w 414"/>
              <a:gd name="T17" fmla="*/ 23 h 299"/>
              <a:gd name="T18" fmla="*/ 23 w 414"/>
              <a:gd name="T19" fmla="*/ 46 h 299"/>
              <a:gd name="T20" fmla="*/ 375 w 414"/>
              <a:gd name="T21" fmla="*/ 46 h 299"/>
              <a:gd name="T22" fmla="*/ 375 w 414"/>
              <a:gd name="T23" fmla="*/ 298 h 299"/>
              <a:gd name="T24" fmla="*/ 398 w 414"/>
              <a:gd name="T25" fmla="*/ 29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4" h="299">
                <a:moveTo>
                  <a:pt x="398" y="291"/>
                </a:moveTo>
                <a:lnTo>
                  <a:pt x="398" y="291"/>
                </a:lnTo>
                <a:cubicBezTo>
                  <a:pt x="405" y="291"/>
                  <a:pt x="413" y="291"/>
                  <a:pt x="413" y="291"/>
                </a:cubicBezTo>
                <a:cubicBezTo>
                  <a:pt x="413" y="115"/>
                  <a:pt x="413" y="115"/>
                  <a:pt x="413" y="115"/>
                </a:cubicBezTo>
                <a:cubicBezTo>
                  <a:pt x="413" y="84"/>
                  <a:pt x="413" y="84"/>
                  <a:pt x="413" y="84"/>
                </a:cubicBezTo>
                <a:cubicBezTo>
                  <a:pt x="413" y="38"/>
                  <a:pt x="413" y="38"/>
                  <a:pt x="413" y="38"/>
                </a:cubicBezTo>
                <a:cubicBezTo>
                  <a:pt x="413" y="15"/>
                  <a:pt x="398" y="0"/>
                  <a:pt x="37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46"/>
                  <a:pt x="23" y="46"/>
                </a:cubicBezTo>
                <a:cubicBezTo>
                  <a:pt x="375" y="46"/>
                  <a:pt x="375" y="46"/>
                  <a:pt x="375" y="46"/>
                </a:cubicBezTo>
                <a:cubicBezTo>
                  <a:pt x="375" y="298"/>
                  <a:pt x="375" y="298"/>
                  <a:pt x="375" y="298"/>
                </a:cubicBezTo>
                <a:cubicBezTo>
                  <a:pt x="375" y="291"/>
                  <a:pt x="390" y="291"/>
                  <a:pt x="398" y="29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96">
            <a:extLst>
              <a:ext uri="{FF2B5EF4-FFF2-40B4-BE49-F238E27FC236}">
                <a16:creationId xmlns:a16="http://schemas.microsoft.com/office/drawing/2014/main" id="{30978C51-A88A-6341-A6A4-6FCF7FD6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5733" y="3684811"/>
            <a:ext cx="106475" cy="246577"/>
          </a:xfrm>
          <a:custGeom>
            <a:avLst/>
            <a:gdLst>
              <a:gd name="T0" fmla="*/ 76 w 85"/>
              <a:gd name="T1" fmla="*/ 153 h 193"/>
              <a:gd name="T2" fmla="*/ 76 w 85"/>
              <a:gd name="T3" fmla="*/ 153 h 193"/>
              <a:gd name="T4" fmla="*/ 38 w 85"/>
              <a:gd name="T5" fmla="*/ 153 h 193"/>
              <a:gd name="T6" fmla="*/ 38 w 85"/>
              <a:gd name="T7" fmla="*/ 0 h 193"/>
              <a:gd name="T8" fmla="*/ 0 w 85"/>
              <a:gd name="T9" fmla="*/ 0 h 193"/>
              <a:gd name="T10" fmla="*/ 0 w 85"/>
              <a:gd name="T11" fmla="*/ 153 h 193"/>
              <a:gd name="T12" fmla="*/ 7 w 85"/>
              <a:gd name="T13" fmla="*/ 177 h 193"/>
              <a:gd name="T14" fmla="*/ 38 w 85"/>
              <a:gd name="T15" fmla="*/ 192 h 193"/>
              <a:gd name="T16" fmla="*/ 38 w 85"/>
              <a:gd name="T17" fmla="*/ 192 h 193"/>
              <a:gd name="T18" fmla="*/ 84 w 85"/>
              <a:gd name="T19" fmla="*/ 192 h 193"/>
              <a:gd name="T20" fmla="*/ 76 w 85"/>
              <a:gd name="T21" fmla="*/ 169 h 193"/>
              <a:gd name="T22" fmla="*/ 76 w 85"/>
              <a:gd name="T23" fmla="*/ 15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193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38" y="153"/>
                  <a:pt x="38" y="153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61"/>
                  <a:pt x="0" y="169"/>
                  <a:pt x="7" y="177"/>
                </a:cubicBezTo>
                <a:cubicBezTo>
                  <a:pt x="15" y="192"/>
                  <a:pt x="23" y="192"/>
                  <a:pt x="38" y="192"/>
                </a:cubicBezTo>
                <a:lnTo>
                  <a:pt x="38" y="192"/>
                </a:lnTo>
                <a:cubicBezTo>
                  <a:pt x="84" y="192"/>
                  <a:pt x="84" y="192"/>
                  <a:pt x="84" y="192"/>
                </a:cubicBezTo>
                <a:cubicBezTo>
                  <a:pt x="76" y="184"/>
                  <a:pt x="76" y="177"/>
                  <a:pt x="76" y="169"/>
                </a:cubicBezTo>
                <a:cubicBezTo>
                  <a:pt x="76" y="161"/>
                  <a:pt x="76" y="153"/>
                  <a:pt x="76" y="1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97">
            <a:extLst>
              <a:ext uri="{FF2B5EF4-FFF2-40B4-BE49-F238E27FC236}">
                <a16:creationId xmlns:a16="http://schemas.microsoft.com/office/drawing/2014/main" id="{EEBF11E3-617C-3A4B-96FC-D5BAB504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5598" y="3824910"/>
            <a:ext cx="156912" cy="156912"/>
          </a:xfrm>
          <a:custGeom>
            <a:avLst/>
            <a:gdLst>
              <a:gd name="T0" fmla="*/ 61 w 123"/>
              <a:gd name="T1" fmla="*/ 122 h 123"/>
              <a:gd name="T2" fmla="*/ 61 w 123"/>
              <a:gd name="T3" fmla="*/ 122 h 123"/>
              <a:gd name="T4" fmla="*/ 0 w 123"/>
              <a:gd name="T5" fmla="*/ 61 h 123"/>
              <a:gd name="T6" fmla="*/ 61 w 123"/>
              <a:gd name="T7" fmla="*/ 0 h 123"/>
              <a:gd name="T8" fmla="*/ 122 w 123"/>
              <a:gd name="T9" fmla="*/ 61 h 123"/>
              <a:gd name="T10" fmla="*/ 61 w 123"/>
              <a:gd name="T11" fmla="*/ 122 h 123"/>
              <a:gd name="T12" fmla="*/ 61 w 123"/>
              <a:gd name="T13" fmla="*/ 38 h 123"/>
              <a:gd name="T14" fmla="*/ 61 w 123"/>
              <a:gd name="T15" fmla="*/ 38 h 123"/>
              <a:gd name="T16" fmla="*/ 38 w 123"/>
              <a:gd name="T17" fmla="*/ 61 h 123"/>
              <a:gd name="T18" fmla="*/ 61 w 123"/>
              <a:gd name="T19" fmla="*/ 92 h 123"/>
              <a:gd name="T20" fmla="*/ 84 w 123"/>
              <a:gd name="T21" fmla="*/ 61 h 123"/>
              <a:gd name="T22" fmla="*/ 61 w 123"/>
              <a:gd name="T23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23">
                <a:moveTo>
                  <a:pt x="61" y="122"/>
                </a:moveTo>
                <a:lnTo>
                  <a:pt x="61" y="122"/>
                </a:lnTo>
                <a:cubicBezTo>
                  <a:pt x="30" y="122"/>
                  <a:pt x="0" y="92"/>
                  <a:pt x="0" y="61"/>
                </a:cubicBezTo>
                <a:cubicBezTo>
                  <a:pt x="0" y="30"/>
                  <a:pt x="30" y="0"/>
                  <a:pt x="61" y="0"/>
                </a:cubicBezTo>
                <a:cubicBezTo>
                  <a:pt x="91" y="0"/>
                  <a:pt x="122" y="30"/>
                  <a:pt x="122" y="61"/>
                </a:cubicBezTo>
                <a:cubicBezTo>
                  <a:pt x="122" y="92"/>
                  <a:pt x="91" y="122"/>
                  <a:pt x="61" y="122"/>
                </a:cubicBezTo>
                <a:close/>
                <a:moveTo>
                  <a:pt x="61" y="38"/>
                </a:moveTo>
                <a:lnTo>
                  <a:pt x="61" y="38"/>
                </a:lnTo>
                <a:cubicBezTo>
                  <a:pt x="45" y="38"/>
                  <a:pt x="38" y="45"/>
                  <a:pt x="38" y="61"/>
                </a:cubicBezTo>
                <a:cubicBezTo>
                  <a:pt x="38" y="76"/>
                  <a:pt x="45" y="92"/>
                  <a:pt x="61" y="92"/>
                </a:cubicBezTo>
                <a:cubicBezTo>
                  <a:pt x="76" y="92"/>
                  <a:pt x="84" y="76"/>
                  <a:pt x="84" y="61"/>
                </a:cubicBezTo>
                <a:cubicBezTo>
                  <a:pt x="84" y="45"/>
                  <a:pt x="76" y="38"/>
                  <a:pt x="61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98">
            <a:extLst>
              <a:ext uri="{FF2B5EF4-FFF2-40B4-BE49-F238E27FC236}">
                <a16:creationId xmlns:a16="http://schemas.microsoft.com/office/drawing/2014/main" id="{09ABB53C-689E-1D40-9E7C-6BEE4C72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189" y="3824910"/>
            <a:ext cx="145704" cy="156912"/>
          </a:xfrm>
          <a:custGeom>
            <a:avLst/>
            <a:gdLst>
              <a:gd name="T0" fmla="*/ 54 w 116"/>
              <a:gd name="T1" fmla="*/ 122 h 123"/>
              <a:gd name="T2" fmla="*/ 54 w 116"/>
              <a:gd name="T3" fmla="*/ 122 h 123"/>
              <a:gd name="T4" fmla="*/ 0 w 116"/>
              <a:gd name="T5" fmla="*/ 61 h 123"/>
              <a:gd name="T6" fmla="*/ 54 w 116"/>
              <a:gd name="T7" fmla="*/ 0 h 123"/>
              <a:gd name="T8" fmla="*/ 115 w 116"/>
              <a:gd name="T9" fmla="*/ 61 h 123"/>
              <a:gd name="T10" fmla="*/ 54 w 116"/>
              <a:gd name="T11" fmla="*/ 122 h 123"/>
              <a:gd name="T12" fmla="*/ 54 w 116"/>
              <a:gd name="T13" fmla="*/ 38 h 123"/>
              <a:gd name="T14" fmla="*/ 54 w 116"/>
              <a:gd name="T15" fmla="*/ 38 h 123"/>
              <a:gd name="T16" fmla="*/ 31 w 116"/>
              <a:gd name="T17" fmla="*/ 61 h 123"/>
              <a:gd name="T18" fmla="*/ 54 w 116"/>
              <a:gd name="T19" fmla="*/ 92 h 123"/>
              <a:gd name="T20" fmla="*/ 84 w 116"/>
              <a:gd name="T21" fmla="*/ 61 h 123"/>
              <a:gd name="T22" fmla="*/ 54 w 116"/>
              <a:gd name="T23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23">
                <a:moveTo>
                  <a:pt x="54" y="122"/>
                </a:moveTo>
                <a:lnTo>
                  <a:pt x="54" y="122"/>
                </a:lnTo>
                <a:cubicBezTo>
                  <a:pt x="23" y="122"/>
                  <a:pt x="0" y="92"/>
                  <a:pt x="0" y="61"/>
                </a:cubicBezTo>
                <a:cubicBezTo>
                  <a:pt x="0" y="30"/>
                  <a:pt x="23" y="0"/>
                  <a:pt x="54" y="0"/>
                </a:cubicBezTo>
                <a:cubicBezTo>
                  <a:pt x="92" y="0"/>
                  <a:pt x="115" y="30"/>
                  <a:pt x="115" y="61"/>
                </a:cubicBezTo>
                <a:cubicBezTo>
                  <a:pt x="115" y="92"/>
                  <a:pt x="92" y="122"/>
                  <a:pt x="54" y="122"/>
                </a:cubicBezTo>
                <a:close/>
                <a:moveTo>
                  <a:pt x="54" y="38"/>
                </a:moveTo>
                <a:lnTo>
                  <a:pt x="54" y="38"/>
                </a:lnTo>
                <a:cubicBezTo>
                  <a:pt x="38" y="38"/>
                  <a:pt x="31" y="45"/>
                  <a:pt x="31" y="61"/>
                </a:cubicBezTo>
                <a:cubicBezTo>
                  <a:pt x="31" y="76"/>
                  <a:pt x="38" y="92"/>
                  <a:pt x="54" y="92"/>
                </a:cubicBezTo>
                <a:cubicBezTo>
                  <a:pt x="69" y="92"/>
                  <a:pt x="84" y="76"/>
                  <a:pt x="84" y="61"/>
                </a:cubicBezTo>
                <a:cubicBezTo>
                  <a:pt x="84" y="45"/>
                  <a:pt x="69" y="38"/>
                  <a:pt x="54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99">
            <a:extLst>
              <a:ext uri="{FF2B5EF4-FFF2-40B4-BE49-F238E27FC236}">
                <a16:creationId xmlns:a16="http://schemas.microsoft.com/office/drawing/2014/main" id="{4684059C-4F5A-114A-B68E-0E029E58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901" y="3578333"/>
            <a:ext cx="224161" cy="50438"/>
          </a:xfrm>
          <a:custGeom>
            <a:avLst/>
            <a:gdLst>
              <a:gd name="T0" fmla="*/ 154 w 178"/>
              <a:gd name="T1" fmla="*/ 39 h 40"/>
              <a:gd name="T2" fmla="*/ 154 w 178"/>
              <a:gd name="T3" fmla="*/ 39 h 40"/>
              <a:gd name="T4" fmla="*/ 24 w 178"/>
              <a:gd name="T5" fmla="*/ 39 h 40"/>
              <a:gd name="T6" fmla="*/ 0 w 178"/>
              <a:gd name="T7" fmla="*/ 23 h 40"/>
              <a:gd name="T8" fmla="*/ 0 w 178"/>
              <a:gd name="T9" fmla="*/ 23 h 40"/>
              <a:gd name="T10" fmla="*/ 24 w 178"/>
              <a:gd name="T11" fmla="*/ 0 h 40"/>
              <a:gd name="T12" fmla="*/ 154 w 178"/>
              <a:gd name="T13" fmla="*/ 0 h 40"/>
              <a:gd name="T14" fmla="*/ 177 w 178"/>
              <a:gd name="T15" fmla="*/ 23 h 40"/>
              <a:gd name="T16" fmla="*/ 177 w 178"/>
              <a:gd name="T17" fmla="*/ 23 h 40"/>
              <a:gd name="T18" fmla="*/ 154 w 178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40">
                <a:moveTo>
                  <a:pt x="154" y="39"/>
                </a:moveTo>
                <a:lnTo>
                  <a:pt x="154" y="39"/>
                </a:lnTo>
                <a:cubicBezTo>
                  <a:pt x="24" y="39"/>
                  <a:pt x="24" y="39"/>
                  <a:pt x="24" y="39"/>
                </a:cubicBezTo>
                <a:cubicBezTo>
                  <a:pt x="8" y="39"/>
                  <a:pt x="0" y="31"/>
                  <a:pt x="0" y="23"/>
                </a:cubicBezTo>
                <a:lnTo>
                  <a:pt x="0" y="23"/>
                </a:lnTo>
                <a:cubicBezTo>
                  <a:pt x="0" y="8"/>
                  <a:pt x="8" y="0"/>
                  <a:pt x="2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9" y="0"/>
                  <a:pt x="177" y="8"/>
                  <a:pt x="177" y="23"/>
                </a:cubicBezTo>
                <a:lnTo>
                  <a:pt x="177" y="23"/>
                </a:lnTo>
                <a:cubicBezTo>
                  <a:pt x="177" y="31"/>
                  <a:pt x="169" y="39"/>
                  <a:pt x="154" y="3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00">
            <a:extLst>
              <a:ext uri="{FF2B5EF4-FFF2-40B4-BE49-F238E27FC236}">
                <a16:creationId xmlns:a16="http://schemas.microsoft.com/office/drawing/2014/main" id="{51B80D20-AD73-844F-965C-5550FAA3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127" y="3656790"/>
            <a:ext cx="106478" cy="50438"/>
          </a:xfrm>
          <a:custGeom>
            <a:avLst/>
            <a:gdLst>
              <a:gd name="T0" fmla="*/ 69 w 85"/>
              <a:gd name="T1" fmla="*/ 38 h 39"/>
              <a:gd name="T2" fmla="*/ 69 w 85"/>
              <a:gd name="T3" fmla="*/ 38 h 39"/>
              <a:gd name="T4" fmla="*/ 15 w 85"/>
              <a:gd name="T5" fmla="*/ 38 h 39"/>
              <a:gd name="T6" fmla="*/ 0 w 85"/>
              <a:gd name="T7" fmla="*/ 22 h 39"/>
              <a:gd name="T8" fmla="*/ 0 w 85"/>
              <a:gd name="T9" fmla="*/ 22 h 39"/>
              <a:gd name="T10" fmla="*/ 15 w 85"/>
              <a:gd name="T11" fmla="*/ 0 h 39"/>
              <a:gd name="T12" fmla="*/ 69 w 85"/>
              <a:gd name="T13" fmla="*/ 7 h 39"/>
              <a:gd name="T14" fmla="*/ 84 w 85"/>
              <a:gd name="T15" fmla="*/ 22 h 39"/>
              <a:gd name="T16" fmla="*/ 84 w 85"/>
              <a:gd name="T17" fmla="*/ 22 h 39"/>
              <a:gd name="T18" fmla="*/ 69 w 85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39">
                <a:moveTo>
                  <a:pt x="69" y="38"/>
                </a:moveTo>
                <a:lnTo>
                  <a:pt x="69" y="38"/>
                </a:lnTo>
                <a:cubicBezTo>
                  <a:pt x="15" y="38"/>
                  <a:pt x="15" y="38"/>
                  <a:pt x="15" y="38"/>
                </a:cubicBezTo>
                <a:cubicBezTo>
                  <a:pt x="8" y="38"/>
                  <a:pt x="0" y="30"/>
                  <a:pt x="0" y="22"/>
                </a:cubicBezTo>
                <a:lnTo>
                  <a:pt x="0" y="22"/>
                </a:lnTo>
                <a:cubicBezTo>
                  <a:pt x="0" y="7"/>
                  <a:pt x="8" y="0"/>
                  <a:pt x="15" y="0"/>
                </a:cubicBezTo>
                <a:cubicBezTo>
                  <a:pt x="69" y="7"/>
                  <a:pt x="69" y="7"/>
                  <a:pt x="69" y="7"/>
                </a:cubicBezTo>
                <a:cubicBezTo>
                  <a:pt x="76" y="7"/>
                  <a:pt x="84" y="15"/>
                  <a:pt x="84" y="22"/>
                </a:cubicBezTo>
                <a:lnTo>
                  <a:pt x="84" y="22"/>
                </a:lnTo>
                <a:cubicBezTo>
                  <a:pt x="84" y="30"/>
                  <a:pt x="76" y="38"/>
                  <a:pt x="69" y="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01">
            <a:extLst>
              <a:ext uri="{FF2B5EF4-FFF2-40B4-BE49-F238E27FC236}">
                <a16:creationId xmlns:a16="http://schemas.microsoft.com/office/drawing/2014/main" id="{05AB57ED-C939-BE40-851B-787026BE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141" y="11317481"/>
            <a:ext cx="644460" cy="67248"/>
          </a:xfrm>
          <a:custGeom>
            <a:avLst/>
            <a:gdLst>
              <a:gd name="T0" fmla="*/ 505 w 506"/>
              <a:gd name="T1" fmla="*/ 54 h 55"/>
              <a:gd name="T2" fmla="*/ 0 w 506"/>
              <a:gd name="T3" fmla="*/ 54 h 55"/>
              <a:gd name="T4" fmla="*/ 0 w 506"/>
              <a:gd name="T5" fmla="*/ 0 h 55"/>
              <a:gd name="T6" fmla="*/ 505 w 506"/>
              <a:gd name="T7" fmla="*/ 0 h 55"/>
              <a:gd name="T8" fmla="*/ 505 w 50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55">
                <a:moveTo>
                  <a:pt x="505" y="54"/>
                </a:moveTo>
                <a:lnTo>
                  <a:pt x="0" y="54"/>
                </a:lnTo>
                <a:lnTo>
                  <a:pt x="0" y="0"/>
                </a:lnTo>
                <a:lnTo>
                  <a:pt x="505" y="0"/>
                </a:lnTo>
                <a:lnTo>
                  <a:pt x="505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02">
            <a:extLst>
              <a:ext uri="{FF2B5EF4-FFF2-40B4-BE49-F238E27FC236}">
                <a16:creationId xmlns:a16="http://schemas.microsoft.com/office/drawing/2014/main" id="{73862FE7-1CFF-7742-8D4C-5F1CD6A3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389" y="11491204"/>
            <a:ext cx="134496" cy="61646"/>
          </a:xfrm>
          <a:custGeom>
            <a:avLst/>
            <a:gdLst>
              <a:gd name="T0" fmla="*/ 84 w 108"/>
              <a:gd name="T1" fmla="*/ 46 h 47"/>
              <a:gd name="T2" fmla="*/ 84 w 108"/>
              <a:gd name="T3" fmla="*/ 46 h 47"/>
              <a:gd name="T4" fmla="*/ 23 w 108"/>
              <a:gd name="T5" fmla="*/ 46 h 47"/>
              <a:gd name="T6" fmla="*/ 0 w 108"/>
              <a:gd name="T7" fmla="*/ 23 h 47"/>
              <a:gd name="T8" fmla="*/ 0 w 108"/>
              <a:gd name="T9" fmla="*/ 23 h 47"/>
              <a:gd name="T10" fmla="*/ 23 w 108"/>
              <a:gd name="T11" fmla="*/ 0 h 47"/>
              <a:gd name="T12" fmla="*/ 84 w 108"/>
              <a:gd name="T13" fmla="*/ 0 h 47"/>
              <a:gd name="T14" fmla="*/ 107 w 108"/>
              <a:gd name="T15" fmla="*/ 23 h 47"/>
              <a:gd name="T16" fmla="*/ 107 w 108"/>
              <a:gd name="T17" fmla="*/ 23 h 47"/>
              <a:gd name="T18" fmla="*/ 84 w 108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47">
                <a:moveTo>
                  <a:pt x="84" y="46"/>
                </a:moveTo>
                <a:lnTo>
                  <a:pt x="84" y="46"/>
                </a:lnTo>
                <a:cubicBezTo>
                  <a:pt x="23" y="46"/>
                  <a:pt x="23" y="46"/>
                  <a:pt x="23" y="46"/>
                </a:cubicBezTo>
                <a:cubicBezTo>
                  <a:pt x="7" y="46"/>
                  <a:pt x="0" y="38"/>
                  <a:pt x="0" y="23"/>
                </a:cubicBezTo>
                <a:lnTo>
                  <a:pt x="0" y="23"/>
                </a:lnTo>
                <a:cubicBezTo>
                  <a:pt x="0" y="16"/>
                  <a:pt x="7" y="0"/>
                  <a:pt x="2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9" y="0"/>
                  <a:pt x="107" y="16"/>
                  <a:pt x="107" y="23"/>
                </a:cubicBezTo>
                <a:lnTo>
                  <a:pt x="107" y="23"/>
                </a:lnTo>
                <a:cubicBezTo>
                  <a:pt x="107" y="38"/>
                  <a:pt x="99" y="46"/>
                  <a:pt x="84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03">
            <a:extLst>
              <a:ext uri="{FF2B5EF4-FFF2-40B4-BE49-F238E27FC236}">
                <a16:creationId xmlns:a16="http://schemas.microsoft.com/office/drawing/2014/main" id="{137C7A3E-6305-E34D-819B-501BEAD9D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911" y="11121339"/>
            <a:ext cx="700504" cy="537986"/>
          </a:xfrm>
          <a:custGeom>
            <a:avLst/>
            <a:gdLst>
              <a:gd name="T0" fmla="*/ 466 w 552"/>
              <a:gd name="T1" fmla="*/ 421 h 422"/>
              <a:gd name="T2" fmla="*/ 466 w 552"/>
              <a:gd name="T3" fmla="*/ 421 h 422"/>
              <a:gd name="T4" fmla="*/ 84 w 552"/>
              <a:gd name="T5" fmla="*/ 421 h 422"/>
              <a:gd name="T6" fmla="*/ 0 w 552"/>
              <a:gd name="T7" fmla="*/ 345 h 422"/>
              <a:gd name="T8" fmla="*/ 0 w 552"/>
              <a:gd name="T9" fmla="*/ 84 h 422"/>
              <a:gd name="T10" fmla="*/ 84 w 552"/>
              <a:gd name="T11" fmla="*/ 0 h 422"/>
              <a:gd name="T12" fmla="*/ 466 w 552"/>
              <a:gd name="T13" fmla="*/ 0 h 422"/>
              <a:gd name="T14" fmla="*/ 551 w 552"/>
              <a:gd name="T15" fmla="*/ 84 h 422"/>
              <a:gd name="T16" fmla="*/ 551 w 552"/>
              <a:gd name="T17" fmla="*/ 345 h 422"/>
              <a:gd name="T18" fmla="*/ 466 w 552"/>
              <a:gd name="T19" fmla="*/ 421 h 422"/>
              <a:gd name="T20" fmla="*/ 84 w 552"/>
              <a:gd name="T21" fmla="*/ 46 h 422"/>
              <a:gd name="T22" fmla="*/ 84 w 552"/>
              <a:gd name="T23" fmla="*/ 46 h 422"/>
              <a:gd name="T24" fmla="*/ 45 w 552"/>
              <a:gd name="T25" fmla="*/ 84 h 422"/>
              <a:gd name="T26" fmla="*/ 45 w 552"/>
              <a:gd name="T27" fmla="*/ 345 h 422"/>
              <a:gd name="T28" fmla="*/ 84 w 552"/>
              <a:gd name="T29" fmla="*/ 375 h 422"/>
              <a:gd name="T30" fmla="*/ 466 w 552"/>
              <a:gd name="T31" fmla="*/ 375 h 422"/>
              <a:gd name="T32" fmla="*/ 504 w 552"/>
              <a:gd name="T33" fmla="*/ 345 h 422"/>
              <a:gd name="T34" fmla="*/ 504 w 552"/>
              <a:gd name="T35" fmla="*/ 84 h 422"/>
              <a:gd name="T36" fmla="*/ 466 w 552"/>
              <a:gd name="T37" fmla="*/ 46 h 422"/>
              <a:gd name="T38" fmla="*/ 84 w 552"/>
              <a:gd name="T39" fmla="*/ 4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2" h="422">
                <a:moveTo>
                  <a:pt x="466" y="421"/>
                </a:moveTo>
                <a:lnTo>
                  <a:pt x="466" y="421"/>
                </a:lnTo>
                <a:cubicBezTo>
                  <a:pt x="84" y="421"/>
                  <a:pt x="84" y="421"/>
                  <a:pt x="84" y="421"/>
                </a:cubicBezTo>
                <a:cubicBezTo>
                  <a:pt x="38" y="421"/>
                  <a:pt x="0" y="383"/>
                  <a:pt x="0" y="345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9"/>
                  <a:pt x="38" y="0"/>
                  <a:pt x="8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512" y="0"/>
                  <a:pt x="551" y="39"/>
                  <a:pt x="551" y="84"/>
                </a:cubicBezTo>
                <a:cubicBezTo>
                  <a:pt x="551" y="345"/>
                  <a:pt x="551" y="345"/>
                  <a:pt x="551" y="345"/>
                </a:cubicBezTo>
                <a:cubicBezTo>
                  <a:pt x="551" y="383"/>
                  <a:pt x="512" y="421"/>
                  <a:pt x="466" y="421"/>
                </a:cubicBezTo>
                <a:close/>
                <a:moveTo>
                  <a:pt x="84" y="46"/>
                </a:moveTo>
                <a:lnTo>
                  <a:pt x="84" y="46"/>
                </a:lnTo>
                <a:cubicBezTo>
                  <a:pt x="61" y="46"/>
                  <a:pt x="45" y="62"/>
                  <a:pt x="45" y="84"/>
                </a:cubicBezTo>
                <a:cubicBezTo>
                  <a:pt x="45" y="345"/>
                  <a:pt x="45" y="345"/>
                  <a:pt x="45" y="345"/>
                </a:cubicBezTo>
                <a:cubicBezTo>
                  <a:pt x="45" y="360"/>
                  <a:pt x="61" y="375"/>
                  <a:pt x="84" y="375"/>
                </a:cubicBezTo>
                <a:cubicBezTo>
                  <a:pt x="466" y="375"/>
                  <a:pt x="466" y="375"/>
                  <a:pt x="466" y="375"/>
                </a:cubicBezTo>
                <a:cubicBezTo>
                  <a:pt x="489" y="375"/>
                  <a:pt x="504" y="360"/>
                  <a:pt x="504" y="345"/>
                </a:cubicBezTo>
                <a:cubicBezTo>
                  <a:pt x="504" y="84"/>
                  <a:pt x="504" y="84"/>
                  <a:pt x="504" y="84"/>
                </a:cubicBezTo>
                <a:cubicBezTo>
                  <a:pt x="504" y="62"/>
                  <a:pt x="489" y="46"/>
                  <a:pt x="466" y="46"/>
                </a:cubicBezTo>
                <a:lnTo>
                  <a:pt x="84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04">
            <a:extLst>
              <a:ext uri="{FF2B5EF4-FFF2-40B4-BE49-F238E27FC236}">
                <a16:creationId xmlns:a16="http://schemas.microsoft.com/office/drawing/2014/main" id="{82A2A838-2725-4749-B101-E57B41F7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416" y="11580868"/>
            <a:ext cx="397887" cy="50438"/>
          </a:xfrm>
          <a:custGeom>
            <a:avLst/>
            <a:gdLst>
              <a:gd name="T0" fmla="*/ 313 w 314"/>
              <a:gd name="T1" fmla="*/ 38 h 39"/>
              <a:gd name="T2" fmla="*/ 313 w 314"/>
              <a:gd name="T3" fmla="*/ 38 h 39"/>
              <a:gd name="T4" fmla="*/ 15 w 314"/>
              <a:gd name="T5" fmla="*/ 38 h 39"/>
              <a:gd name="T6" fmla="*/ 0 w 314"/>
              <a:gd name="T7" fmla="*/ 23 h 39"/>
              <a:gd name="T8" fmla="*/ 0 w 314"/>
              <a:gd name="T9" fmla="*/ 23 h 39"/>
              <a:gd name="T10" fmla="*/ 15 w 314"/>
              <a:gd name="T11" fmla="*/ 0 h 39"/>
              <a:gd name="T12" fmla="*/ 313 w 314"/>
              <a:gd name="T13" fmla="*/ 8 h 39"/>
              <a:gd name="T14" fmla="*/ 313 w 314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4" h="39">
                <a:moveTo>
                  <a:pt x="313" y="38"/>
                </a:moveTo>
                <a:lnTo>
                  <a:pt x="313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lnTo>
                  <a:pt x="0" y="23"/>
                </a:lnTo>
                <a:cubicBezTo>
                  <a:pt x="0" y="8"/>
                  <a:pt x="7" y="0"/>
                  <a:pt x="15" y="0"/>
                </a:cubicBezTo>
                <a:cubicBezTo>
                  <a:pt x="313" y="8"/>
                  <a:pt x="313" y="8"/>
                  <a:pt x="313" y="8"/>
                </a:cubicBezTo>
                <a:lnTo>
                  <a:pt x="313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05">
            <a:extLst>
              <a:ext uri="{FF2B5EF4-FFF2-40B4-BE49-F238E27FC236}">
                <a16:creationId xmlns:a16="http://schemas.microsoft.com/office/drawing/2014/main" id="{F8100FC8-A423-5648-8457-C79EFD44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960" y="11171777"/>
            <a:ext cx="504361" cy="577212"/>
          </a:xfrm>
          <a:custGeom>
            <a:avLst/>
            <a:gdLst>
              <a:gd name="T0" fmla="*/ 306 w 399"/>
              <a:gd name="T1" fmla="*/ 451 h 452"/>
              <a:gd name="T2" fmla="*/ 306 w 399"/>
              <a:gd name="T3" fmla="*/ 451 h 452"/>
              <a:gd name="T4" fmla="*/ 92 w 399"/>
              <a:gd name="T5" fmla="*/ 451 h 452"/>
              <a:gd name="T6" fmla="*/ 23 w 399"/>
              <a:gd name="T7" fmla="*/ 421 h 452"/>
              <a:gd name="T8" fmla="*/ 0 w 399"/>
              <a:gd name="T9" fmla="*/ 352 h 452"/>
              <a:gd name="T10" fmla="*/ 16 w 399"/>
              <a:gd name="T11" fmla="*/ 61 h 452"/>
              <a:gd name="T12" fmla="*/ 85 w 399"/>
              <a:gd name="T13" fmla="*/ 0 h 452"/>
              <a:gd name="T14" fmla="*/ 314 w 399"/>
              <a:gd name="T15" fmla="*/ 0 h 452"/>
              <a:gd name="T16" fmla="*/ 383 w 399"/>
              <a:gd name="T17" fmla="*/ 61 h 452"/>
              <a:gd name="T18" fmla="*/ 398 w 399"/>
              <a:gd name="T19" fmla="*/ 352 h 452"/>
              <a:gd name="T20" fmla="*/ 375 w 399"/>
              <a:gd name="T21" fmla="*/ 421 h 452"/>
              <a:gd name="T22" fmla="*/ 306 w 399"/>
              <a:gd name="T23" fmla="*/ 451 h 452"/>
              <a:gd name="T24" fmla="*/ 85 w 399"/>
              <a:gd name="T25" fmla="*/ 38 h 452"/>
              <a:gd name="T26" fmla="*/ 85 w 399"/>
              <a:gd name="T27" fmla="*/ 38 h 452"/>
              <a:gd name="T28" fmla="*/ 62 w 399"/>
              <a:gd name="T29" fmla="*/ 61 h 452"/>
              <a:gd name="T30" fmla="*/ 46 w 399"/>
              <a:gd name="T31" fmla="*/ 359 h 452"/>
              <a:gd name="T32" fmla="*/ 62 w 399"/>
              <a:gd name="T33" fmla="*/ 390 h 452"/>
              <a:gd name="T34" fmla="*/ 92 w 399"/>
              <a:gd name="T35" fmla="*/ 405 h 452"/>
              <a:gd name="T36" fmla="*/ 306 w 399"/>
              <a:gd name="T37" fmla="*/ 405 h 452"/>
              <a:gd name="T38" fmla="*/ 345 w 399"/>
              <a:gd name="T39" fmla="*/ 390 h 452"/>
              <a:gd name="T40" fmla="*/ 352 w 399"/>
              <a:gd name="T41" fmla="*/ 359 h 452"/>
              <a:gd name="T42" fmla="*/ 337 w 399"/>
              <a:gd name="T43" fmla="*/ 61 h 452"/>
              <a:gd name="T44" fmla="*/ 314 w 399"/>
              <a:gd name="T45" fmla="*/ 38 h 452"/>
              <a:gd name="T46" fmla="*/ 85 w 399"/>
              <a:gd name="T47" fmla="*/ 3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9" h="452">
                <a:moveTo>
                  <a:pt x="306" y="451"/>
                </a:moveTo>
                <a:lnTo>
                  <a:pt x="306" y="451"/>
                </a:lnTo>
                <a:cubicBezTo>
                  <a:pt x="92" y="451"/>
                  <a:pt x="92" y="451"/>
                  <a:pt x="92" y="451"/>
                </a:cubicBezTo>
                <a:cubicBezTo>
                  <a:pt x="69" y="451"/>
                  <a:pt x="46" y="443"/>
                  <a:pt x="23" y="421"/>
                </a:cubicBezTo>
                <a:cubicBezTo>
                  <a:pt x="8" y="405"/>
                  <a:pt x="0" y="382"/>
                  <a:pt x="0" y="352"/>
                </a:cubicBezTo>
                <a:cubicBezTo>
                  <a:pt x="16" y="61"/>
                  <a:pt x="16" y="61"/>
                  <a:pt x="16" y="61"/>
                </a:cubicBezTo>
                <a:cubicBezTo>
                  <a:pt x="23" y="23"/>
                  <a:pt x="54" y="0"/>
                  <a:pt x="85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52" y="0"/>
                  <a:pt x="383" y="23"/>
                  <a:pt x="383" y="61"/>
                </a:cubicBezTo>
                <a:cubicBezTo>
                  <a:pt x="398" y="352"/>
                  <a:pt x="398" y="352"/>
                  <a:pt x="398" y="352"/>
                </a:cubicBezTo>
                <a:cubicBezTo>
                  <a:pt x="398" y="382"/>
                  <a:pt x="391" y="405"/>
                  <a:pt x="375" y="421"/>
                </a:cubicBezTo>
                <a:cubicBezTo>
                  <a:pt x="360" y="443"/>
                  <a:pt x="337" y="451"/>
                  <a:pt x="306" y="451"/>
                </a:cubicBezTo>
                <a:close/>
                <a:moveTo>
                  <a:pt x="85" y="38"/>
                </a:moveTo>
                <a:lnTo>
                  <a:pt x="85" y="38"/>
                </a:lnTo>
                <a:cubicBezTo>
                  <a:pt x="77" y="38"/>
                  <a:pt x="62" y="53"/>
                  <a:pt x="62" y="61"/>
                </a:cubicBezTo>
                <a:cubicBezTo>
                  <a:pt x="46" y="359"/>
                  <a:pt x="46" y="359"/>
                  <a:pt x="46" y="359"/>
                </a:cubicBezTo>
                <a:cubicBezTo>
                  <a:pt x="46" y="367"/>
                  <a:pt x="46" y="382"/>
                  <a:pt x="62" y="390"/>
                </a:cubicBezTo>
                <a:cubicBezTo>
                  <a:pt x="69" y="405"/>
                  <a:pt x="77" y="405"/>
                  <a:pt x="92" y="405"/>
                </a:cubicBezTo>
                <a:cubicBezTo>
                  <a:pt x="306" y="405"/>
                  <a:pt x="306" y="405"/>
                  <a:pt x="306" y="405"/>
                </a:cubicBezTo>
                <a:cubicBezTo>
                  <a:pt x="322" y="405"/>
                  <a:pt x="337" y="405"/>
                  <a:pt x="345" y="390"/>
                </a:cubicBezTo>
                <a:cubicBezTo>
                  <a:pt x="352" y="382"/>
                  <a:pt x="360" y="367"/>
                  <a:pt x="352" y="359"/>
                </a:cubicBezTo>
                <a:cubicBezTo>
                  <a:pt x="337" y="61"/>
                  <a:pt x="337" y="61"/>
                  <a:pt x="337" y="61"/>
                </a:cubicBezTo>
                <a:cubicBezTo>
                  <a:pt x="337" y="53"/>
                  <a:pt x="329" y="38"/>
                  <a:pt x="314" y="38"/>
                </a:cubicBezTo>
                <a:lnTo>
                  <a:pt x="85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06">
            <a:extLst>
              <a:ext uri="{FF2B5EF4-FFF2-40B4-BE49-F238E27FC236}">
                <a16:creationId xmlns:a16="http://schemas.microsoft.com/office/drawing/2014/main" id="{4ACC951B-7769-EC44-A2AF-E9C2B17A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5062" y="11037280"/>
            <a:ext cx="246577" cy="263387"/>
          </a:xfrm>
          <a:custGeom>
            <a:avLst/>
            <a:gdLst>
              <a:gd name="T0" fmla="*/ 175 w 192"/>
              <a:gd name="T1" fmla="*/ 207 h 208"/>
              <a:gd name="T2" fmla="*/ 175 w 192"/>
              <a:gd name="T3" fmla="*/ 207 h 208"/>
              <a:gd name="T4" fmla="*/ 175 w 192"/>
              <a:gd name="T5" fmla="*/ 207 h 208"/>
              <a:gd name="T6" fmla="*/ 153 w 192"/>
              <a:gd name="T7" fmla="*/ 192 h 208"/>
              <a:gd name="T8" fmla="*/ 153 w 192"/>
              <a:gd name="T9" fmla="*/ 108 h 208"/>
              <a:gd name="T10" fmla="*/ 99 w 192"/>
              <a:gd name="T11" fmla="*/ 46 h 208"/>
              <a:gd name="T12" fmla="*/ 38 w 192"/>
              <a:gd name="T13" fmla="*/ 100 h 208"/>
              <a:gd name="T14" fmla="*/ 38 w 192"/>
              <a:gd name="T15" fmla="*/ 192 h 208"/>
              <a:gd name="T16" fmla="*/ 15 w 192"/>
              <a:gd name="T17" fmla="*/ 207 h 208"/>
              <a:gd name="T18" fmla="*/ 15 w 192"/>
              <a:gd name="T19" fmla="*/ 207 h 208"/>
              <a:gd name="T20" fmla="*/ 0 w 192"/>
              <a:gd name="T21" fmla="*/ 192 h 208"/>
              <a:gd name="T22" fmla="*/ 0 w 192"/>
              <a:gd name="T23" fmla="*/ 108 h 208"/>
              <a:gd name="T24" fmla="*/ 91 w 192"/>
              <a:gd name="T25" fmla="*/ 0 h 208"/>
              <a:gd name="T26" fmla="*/ 191 w 192"/>
              <a:gd name="T27" fmla="*/ 100 h 208"/>
              <a:gd name="T28" fmla="*/ 191 w 192"/>
              <a:gd name="T29" fmla="*/ 192 h 208"/>
              <a:gd name="T30" fmla="*/ 175 w 192"/>
              <a:gd name="T31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2" h="208">
                <a:moveTo>
                  <a:pt x="175" y="207"/>
                </a:moveTo>
                <a:lnTo>
                  <a:pt x="175" y="207"/>
                </a:lnTo>
                <a:lnTo>
                  <a:pt x="175" y="207"/>
                </a:lnTo>
                <a:cubicBezTo>
                  <a:pt x="160" y="207"/>
                  <a:pt x="153" y="199"/>
                  <a:pt x="153" y="192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3" y="77"/>
                  <a:pt x="130" y="46"/>
                  <a:pt x="99" y="46"/>
                </a:cubicBezTo>
                <a:cubicBezTo>
                  <a:pt x="68" y="46"/>
                  <a:pt x="38" y="69"/>
                  <a:pt x="38" y="100"/>
                </a:cubicBezTo>
                <a:cubicBezTo>
                  <a:pt x="38" y="192"/>
                  <a:pt x="38" y="192"/>
                  <a:pt x="38" y="192"/>
                </a:cubicBezTo>
                <a:cubicBezTo>
                  <a:pt x="38" y="199"/>
                  <a:pt x="30" y="207"/>
                  <a:pt x="15" y="207"/>
                </a:cubicBezTo>
                <a:lnTo>
                  <a:pt x="15" y="207"/>
                </a:lnTo>
                <a:cubicBezTo>
                  <a:pt x="7" y="207"/>
                  <a:pt x="0" y="199"/>
                  <a:pt x="0" y="19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38" y="8"/>
                  <a:pt x="91" y="0"/>
                </a:cubicBezTo>
                <a:cubicBezTo>
                  <a:pt x="145" y="0"/>
                  <a:pt x="191" y="46"/>
                  <a:pt x="191" y="100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1" y="199"/>
                  <a:pt x="183" y="207"/>
                  <a:pt x="175" y="20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07">
            <a:extLst>
              <a:ext uri="{FF2B5EF4-FFF2-40B4-BE49-F238E27FC236}">
                <a16:creationId xmlns:a16="http://schemas.microsoft.com/office/drawing/2014/main" id="{31720416-7C75-F944-ACB2-D2FF6944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2501" y="11222211"/>
            <a:ext cx="655668" cy="476343"/>
          </a:xfrm>
          <a:custGeom>
            <a:avLst/>
            <a:gdLst>
              <a:gd name="T0" fmla="*/ 436 w 514"/>
              <a:gd name="T1" fmla="*/ 375 h 376"/>
              <a:gd name="T2" fmla="*/ 436 w 514"/>
              <a:gd name="T3" fmla="*/ 375 h 376"/>
              <a:gd name="T4" fmla="*/ 76 w 514"/>
              <a:gd name="T5" fmla="*/ 375 h 376"/>
              <a:gd name="T6" fmla="*/ 0 w 514"/>
              <a:gd name="T7" fmla="*/ 298 h 376"/>
              <a:gd name="T8" fmla="*/ 0 w 514"/>
              <a:gd name="T9" fmla="*/ 76 h 376"/>
              <a:gd name="T10" fmla="*/ 76 w 514"/>
              <a:gd name="T11" fmla="*/ 0 h 376"/>
              <a:gd name="T12" fmla="*/ 436 w 514"/>
              <a:gd name="T13" fmla="*/ 0 h 376"/>
              <a:gd name="T14" fmla="*/ 513 w 514"/>
              <a:gd name="T15" fmla="*/ 76 h 376"/>
              <a:gd name="T16" fmla="*/ 513 w 514"/>
              <a:gd name="T17" fmla="*/ 298 h 376"/>
              <a:gd name="T18" fmla="*/ 436 w 514"/>
              <a:gd name="T19" fmla="*/ 375 h 376"/>
              <a:gd name="T20" fmla="*/ 76 w 514"/>
              <a:gd name="T21" fmla="*/ 38 h 376"/>
              <a:gd name="T22" fmla="*/ 76 w 514"/>
              <a:gd name="T23" fmla="*/ 38 h 376"/>
              <a:gd name="T24" fmla="*/ 38 w 514"/>
              <a:gd name="T25" fmla="*/ 76 h 376"/>
              <a:gd name="T26" fmla="*/ 38 w 514"/>
              <a:gd name="T27" fmla="*/ 298 h 376"/>
              <a:gd name="T28" fmla="*/ 76 w 514"/>
              <a:gd name="T29" fmla="*/ 329 h 376"/>
              <a:gd name="T30" fmla="*/ 436 w 514"/>
              <a:gd name="T31" fmla="*/ 329 h 376"/>
              <a:gd name="T32" fmla="*/ 467 w 514"/>
              <a:gd name="T33" fmla="*/ 298 h 376"/>
              <a:gd name="T34" fmla="*/ 467 w 514"/>
              <a:gd name="T35" fmla="*/ 76 h 376"/>
              <a:gd name="T36" fmla="*/ 436 w 514"/>
              <a:gd name="T37" fmla="*/ 38 h 376"/>
              <a:gd name="T38" fmla="*/ 76 w 514"/>
              <a:gd name="T39" fmla="*/ 3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4" h="376">
                <a:moveTo>
                  <a:pt x="436" y="375"/>
                </a:moveTo>
                <a:lnTo>
                  <a:pt x="436" y="375"/>
                </a:lnTo>
                <a:cubicBezTo>
                  <a:pt x="76" y="375"/>
                  <a:pt x="76" y="375"/>
                  <a:pt x="76" y="375"/>
                </a:cubicBezTo>
                <a:cubicBezTo>
                  <a:pt x="38" y="375"/>
                  <a:pt x="0" y="337"/>
                  <a:pt x="0" y="298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8" y="0"/>
                  <a:pt x="76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74" y="0"/>
                  <a:pt x="513" y="38"/>
                  <a:pt x="513" y="76"/>
                </a:cubicBezTo>
                <a:cubicBezTo>
                  <a:pt x="513" y="298"/>
                  <a:pt x="513" y="298"/>
                  <a:pt x="513" y="298"/>
                </a:cubicBezTo>
                <a:cubicBezTo>
                  <a:pt x="513" y="337"/>
                  <a:pt x="474" y="375"/>
                  <a:pt x="436" y="375"/>
                </a:cubicBezTo>
                <a:close/>
                <a:moveTo>
                  <a:pt x="76" y="38"/>
                </a:moveTo>
                <a:lnTo>
                  <a:pt x="76" y="38"/>
                </a:lnTo>
                <a:cubicBezTo>
                  <a:pt x="61" y="38"/>
                  <a:pt x="38" y="53"/>
                  <a:pt x="38" y="76"/>
                </a:cubicBezTo>
                <a:cubicBezTo>
                  <a:pt x="38" y="298"/>
                  <a:pt x="38" y="298"/>
                  <a:pt x="38" y="298"/>
                </a:cubicBezTo>
                <a:cubicBezTo>
                  <a:pt x="38" y="314"/>
                  <a:pt x="61" y="329"/>
                  <a:pt x="76" y="329"/>
                </a:cubicBezTo>
                <a:cubicBezTo>
                  <a:pt x="436" y="329"/>
                  <a:pt x="436" y="329"/>
                  <a:pt x="436" y="329"/>
                </a:cubicBezTo>
                <a:cubicBezTo>
                  <a:pt x="451" y="329"/>
                  <a:pt x="467" y="314"/>
                  <a:pt x="467" y="298"/>
                </a:cubicBezTo>
                <a:cubicBezTo>
                  <a:pt x="467" y="76"/>
                  <a:pt x="467" y="76"/>
                  <a:pt x="467" y="76"/>
                </a:cubicBezTo>
                <a:cubicBezTo>
                  <a:pt x="467" y="53"/>
                  <a:pt x="451" y="38"/>
                  <a:pt x="436" y="38"/>
                </a:cubicBezTo>
                <a:lnTo>
                  <a:pt x="76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08">
            <a:extLst>
              <a:ext uri="{FF2B5EF4-FFF2-40B4-BE49-F238E27FC236}">
                <a16:creationId xmlns:a16="http://schemas.microsoft.com/office/drawing/2014/main" id="{6B65FE3D-6B19-8D4F-A94A-981D9828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680" y="11356708"/>
            <a:ext cx="145704" cy="196142"/>
          </a:xfrm>
          <a:custGeom>
            <a:avLst/>
            <a:gdLst>
              <a:gd name="T0" fmla="*/ 61 w 116"/>
              <a:gd name="T1" fmla="*/ 153 h 154"/>
              <a:gd name="T2" fmla="*/ 61 w 116"/>
              <a:gd name="T3" fmla="*/ 153 h 154"/>
              <a:gd name="T4" fmla="*/ 23 w 116"/>
              <a:gd name="T5" fmla="*/ 153 h 154"/>
              <a:gd name="T6" fmla="*/ 7 w 116"/>
              <a:gd name="T7" fmla="*/ 138 h 154"/>
              <a:gd name="T8" fmla="*/ 7 w 116"/>
              <a:gd name="T9" fmla="*/ 138 h 154"/>
              <a:gd name="T10" fmla="*/ 23 w 116"/>
              <a:gd name="T11" fmla="*/ 123 h 154"/>
              <a:gd name="T12" fmla="*/ 61 w 116"/>
              <a:gd name="T13" fmla="*/ 123 h 154"/>
              <a:gd name="T14" fmla="*/ 76 w 116"/>
              <a:gd name="T15" fmla="*/ 107 h 154"/>
              <a:gd name="T16" fmla="*/ 61 w 116"/>
              <a:gd name="T17" fmla="*/ 92 h 154"/>
              <a:gd name="T18" fmla="*/ 53 w 116"/>
              <a:gd name="T19" fmla="*/ 92 h 154"/>
              <a:gd name="T20" fmla="*/ 7 w 116"/>
              <a:gd name="T21" fmla="*/ 53 h 154"/>
              <a:gd name="T22" fmla="*/ 53 w 116"/>
              <a:gd name="T23" fmla="*/ 0 h 154"/>
              <a:gd name="T24" fmla="*/ 92 w 116"/>
              <a:gd name="T25" fmla="*/ 0 h 154"/>
              <a:gd name="T26" fmla="*/ 107 w 116"/>
              <a:gd name="T27" fmla="*/ 15 h 154"/>
              <a:gd name="T28" fmla="*/ 107 w 116"/>
              <a:gd name="T29" fmla="*/ 15 h 154"/>
              <a:gd name="T30" fmla="*/ 92 w 116"/>
              <a:gd name="T31" fmla="*/ 31 h 154"/>
              <a:gd name="T32" fmla="*/ 53 w 116"/>
              <a:gd name="T33" fmla="*/ 31 h 154"/>
              <a:gd name="T34" fmla="*/ 38 w 116"/>
              <a:gd name="T35" fmla="*/ 46 h 154"/>
              <a:gd name="T36" fmla="*/ 53 w 116"/>
              <a:gd name="T37" fmla="*/ 61 h 154"/>
              <a:gd name="T38" fmla="*/ 61 w 116"/>
              <a:gd name="T39" fmla="*/ 61 h 154"/>
              <a:gd name="T40" fmla="*/ 107 w 116"/>
              <a:gd name="T41" fmla="*/ 115 h 154"/>
              <a:gd name="T42" fmla="*/ 61 w 116"/>
              <a:gd name="T43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54">
                <a:moveTo>
                  <a:pt x="61" y="153"/>
                </a:moveTo>
                <a:lnTo>
                  <a:pt x="61" y="153"/>
                </a:lnTo>
                <a:cubicBezTo>
                  <a:pt x="23" y="153"/>
                  <a:pt x="23" y="153"/>
                  <a:pt x="23" y="153"/>
                </a:cubicBezTo>
                <a:cubicBezTo>
                  <a:pt x="15" y="153"/>
                  <a:pt x="7" y="145"/>
                  <a:pt x="7" y="138"/>
                </a:cubicBezTo>
                <a:lnTo>
                  <a:pt x="7" y="138"/>
                </a:lnTo>
                <a:cubicBezTo>
                  <a:pt x="7" y="130"/>
                  <a:pt x="15" y="123"/>
                  <a:pt x="23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76" y="123"/>
                  <a:pt x="76" y="115"/>
                  <a:pt x="76" y="107"/>
                </a:cubicBezTo>
                <a:cubicBezTo>
                  <a:pt x="76" y="99"/>
                  <a:pt x="76" y="92"/>
                  <a:pt x="61" y="92"/>
                </a:cubicBezTo>
                <a:cubicBezTo>
                  <a:pt x="53" y="92"/>
                  <a:pt x="53" y="92"/>
                  <a:pt x="53" y="92"/>
                </a:cubicBezTo>
                <a:cubicBezTo>
                  <a:pt x="30" y="92"/>
                  <a:pt x="7" y="76"/>
                  <a:pt x="7" y="53"/>
                </a:cubicBezTo>
                <a:cubicBezTo>
                  <a:pt x="0" y="23"/>
                  <a:pt x="23" y="0"/>
                  <a:pt x="5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9" y="0"/>
                  <a:pt x="107" y="8"/>
                  <a:pt x="107" y="15"/>
                </a:cubicBezTo>
                <a:lnTo>
                  <a:pt x="107" y="15"/>
                </a:lnTo>
                <a:cubicBezTo>
                  <a:pt x="107" y="23"/>
                  <a:pt x="99" y="31"/>
                  <a:pt x="92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38" y="31"/>
                  <a:pt x="38" y="38"/>
                  <a:pt x="38" y="46"/>
                </a:cubicBezTo>
                <a:cubicBezTo>
                  <a:pt x="38" y="53"/>
                  <a:pt x="38" y="61"/>
                  <a:pt x="53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92" y="61"/>
                  <a:pt x="115" y="84"/>
                  <a:pt x="107" y="115"/>
                </a:cubicBezTo>
                <a:cubicBezTo>
                  <a:pt x="107" y="138"/>
                  <a:pt x="84" y="153"/>
                  <a:pt x="61" y="1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09">
            <a:extLst>
              <a:ext uri="{FF2B5EF4-FFF2-40B4-BE49-F238E27FC236}">
                <a16:creationId xmlns:a16="http://schemas.microsoft.com/office/drawing/2014/main" id="{00E8375B-33E2-2F45-8F3F-655B7330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0720" y="11328689"/>
            <a:ext cx="39230" cy="50434"/>
          </a:xfrm>
          <a:custGeom>
            <a:avLst/>
            <a:gdLst>
              <a:gd name="T0" fmla="*/ 30 w 31"/>
              <a:gd name="T1" fmla="*/ 38 h 39"/>
              <a:gd name="T2" fmla="*/ 0 w 31"/>
              <a:gd name="T3" fmla="*/ 38 h 39"/>
              <a:gd name="T4" fmla="*/ 0 w 31"/>
              <a:gd name="T5" fmla="*/ 0 h 39"/>
              <a:gd name="T6" fmla="*/ 30 w 31"/>
              <a:gd name="T7" fmla="*/ 0 h 39"/>
              <a:gd name="T8" fmla="*/ 30 w 31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9">
                <a:moveTo>
                  <a:pt x="30" y="38"/>
                </a:moveTo>
                <a:lnTo>
                  <a:pt x="0" y="38"/>
                </a:lnTo>
                <a:lnTo>
                  <a:pt x="0" y="0"/>
                </a:lnTo>
                <a:lnTo>
                  <a:pt x="30" y="0"/>
                </a:lnTo>
                <a:lnTo>
                  <a:pt x="30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10">
            <a:extLst>
              <a:ext uri="{FF2B5EF4-FFF2-40B4-BE49-F238E27FC236}">
                <a16:creationId xmlns:a16="http://schemas.microsoft.com/office/drawing/2014/main" id="{7BD9BA2C-BFE4-AB40-8965-66B70AF90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0720" y="11530434"/>
            <a:ext cx="39230" cy="50434"/>
          </a:xfrm>
          <a:custGeom>
            <a:avLst/>
            <a:gdLst>
              <a:gd name="T0" fmla="*/ 30 w 31"/>
              <a:gd name="T1" fmla="*/ 38 h 39"/>
              <a:gd name="T2" fmla="*/ 0 w 31"/>
              <a:gd name="T3" fmla="*/ 38 h 39"/>
              <a:gd name="T4" fmla="*/ 0 w 31"/>
              <a:gd name="T5" fmla="*/ 0 h 39"/>
              <a:gd name="T6" fmla="*/ 30 w 31"/>
              <a:gd name="T7" fmla="*/ 0 h 39"/>
              <a:gd name="T8" fmla="*/ 30 w 31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9">
                <a:moveTo>
                  <a:pt x="30" y="38"/>
                </a:moveTo>
                <a:lnTo>
                  <a:pt x="0" y="38"/>
                </a:lnTo>
                <a:lnTo>
                  <a:pt x="0" y="0"/>
                </a:lnTo>
                <a:lnTo>
                  <a:pt x="30" y="0"/>
                </a:lnTo>
                <a:lnTo>
                  <a:pt x="30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11">
            <a:extLst>
              <a:ext uri="{FF2B5EF4-FFF2-40B4-BE49-F238E27FC236}">
                <a16:creationId xmlns:a16="http://schemas.microsoft.com/office/drawing/2014/main" id="{EA413791-2CE1-974F-9ED7-127D4B0B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6862" y="11289459"/>
            <a:ext cx="78456" cy="67248"/>
          </a:xfrm>
          <a:custGeom>
            <a:avLst/>
            <a:gdLst>
              <a:gd name="T0" fmla="*/ 30 w 62"/>
              <a:gd name="T1" fmla="*/ 8 h 55"/>
              <a:gd name="T2" fmla="*/ 30 w 62"/>
              <a:gd name="T3" fmla="*/ 8 h 55"/>
              <a:gd name="T4" fmla="*/ 15 w 62"/>
              <a:gd name="T5" fmla="*/ 23 h 55"/>
              <a:gd name="T6" fmla="*/ 8 w 62"/>
              <a:gd name="T7" fmla="*/ 39 h 55"/>
              <a:gd name="T8" fmla="*/ 8 w 62"/>
              <a:gd name="T9" fmla="*/ 39 h 55"/>
              <a:gd name="T10" fmla="*/ 30 w 62"/>
              <a:gd name="T11" fmla="*/ 46 h 55"/>
              <a:gd name="T12" fmla="*/ 46 w 62"/>
              <a:gd name="T13" fmla="*/ 31 h 55"/>
              <a:gd name="T14" fmla="*/ 53 w 62"/>
              <a:gd name="T15" fmla="*/ 8 h 55"/>
              <a:gd name="T16" fmla="*/ 53 w 62"/>
              <a:gd name="T17" fmla="*/ 8 h 55"/>
              <a:gd name="T18" fmla="*/ 30 w 62"/>
              <a:gd name="T19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55">
                <a:moveTo>
                  <a:pt x="30" y="8"/>
                </a:moveTo>
                <a:lnTo>
                  <a:pt x="30" y="8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39"/>
                  <a:pt x="8" y="39"/>
                </a:cubicBezTo>
                <a:lnTo>
                  <a:pt x="8" y="39"/>
                </a:lnTo>
                <a:cubicBezTo>
                  <a:pt x="15" y="46"/>
                  <a:pt x="23" y="54"/>
                  <a:pt x="30" y="46"/>
                </a:cubicBezTo>
                <a:cubicBezTo>
                  <a:pt x="46" y="31"/>
                  <a:pt x="46" y="31"/>
                  <a:pt x="46" y="31"/>
                </a:cubicBezTo>
                <a:cubicBezTo>
                  <a:pt x="53" y="31"/>
                  <a:pt x="61" y="16"/>
                  <a:pt x="53" y="8"/>
                </a:cubicBezTo>
                <a:lnTo>
                  <a:pt x="53" y="8"/>
                </a:lnTo>
                <a:cubicBezTo>
                  <a:pt x="46" y="8"/>
                  <a:pt x="38" y="0"/>
                  <a:pt x="30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12">
            <a:extLst>
              <a:ext uri="{FF2B5EF4-FFF2-40B4-BE49-F238E27FC236}">
                <a16:creationId xmlns:a16="http://schemas.microsoft.com/office/drawing/2014/main" id="{BDDEB93D-5943-C049-AFC4-D23EBFD4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0957" y="11552850"/>
            <a:ext cx="67248" cy="67248"/>
          </a:xfrm>
          <a:custGeom>
            <a:avLst/>
            <a:gdLst>
              <a:gd name="T0" fmla="*/ 31 w 55"/>
              <a:gd name="T1" fmla="*/ 8 h 55"/>
              <a:gd name="T2" fmla="*/ 31 w 55"/>
              <a:gd name="T3" fmla="*/ 8 h 55"/>
              <a:gd name="T4" fmla="*/ 8 w 55"/>
              <a:gd name="T5" fmla="*/ 23 h 55"/>
              <a:gd name="T6" fmla="*/ 8 w 55"/>
              <a:gd name="T7" fmla="*/ 46 h 55"/>
              <a:gd name="T8" fmla="*/ 8 w 55"/>
              <a:gd name="T9" fmla="*/ 46 h 55"/>
              <a:gd name="T10" fmla="*/ 23 w 55"/>
              <a:gd name="T11" fmla="*/ 46 h 55"/>
              <a:gd name="T12" fmla="*/ 46 w 55"/>
              <a:gd name="T13" fmla="*/ 31 h 55"/>
              <a:gd name="T14" fmla="*/ 46 w 55"/>
              <a:gd name="T15" fmla="*/ 15 h 55"/>
              <a:gd name="T16" fmla="*/ 46 w 55"/>
              <a:gd name="T17" fmla="*/ 15 h 55"/>
              <a:gd name="T18" fmla="*/ 31 w 55"/>
              <a:gd name="T19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55">
                <a:moveTo>
                  <a:pt x="31" y="8"/>
                </a:moveTo>
                <a:lnTo>
                  <a:pt x="31" y="8"/>
                </a:lnTo>
                <a:cubicBezTo>
                  <a:pt x="8" y="23"/>
                  <a:pt x="8" y="23"/>
                  <a:pt x="8" y="23"/>
                </a:cubicBezTo>
                <a:cubicBezTo>
                  <a:pt x="0" y="31"/>
                  <a:pt x="0" y="38"/>
                  <a:pt x="8" y="46"/>
                </a:cubicBezTo>
                <a:lnTo>
                  <a:pt x="8" y="46"/>
                </a:lnTo>
                <a:cubicBezTo>
                  <a:pt x="8" y="54"/>
                  <a:pt x="15" y="54"/>
                  <a:pt x="23" y="46"/>
                </a:cubicBezTo>
                <a:cubicBezTo>
                  <a:pt x="46" y="31"/>
                  <a:pt x="46" y="31"/>
                  <a:pt x="46" y="31"/>
                </a:cubicBezTo>
                <a:cubicBezTo>
                  <a:pt x="54" y="31"/>
                  <a:pt x="54" y="15"/>
                  <a:pt x="46" y="15"/>
                </a:cubicBezTo>
                <a:lnTo>
                  <a:pt x="46" y="15"/>
                </a:lnTo>
                <a:cubicBezTo>
                  <a:pt x="46" y="8"/>
                  <a:pt x="38" y="0"/>
                  <a:pt x="31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5" name="Group 54">
            <a:extLst>
              <a:ext uri="{FF2B5EF4-FFF2-40B4-BE49-F238E27FC236}">
                <a16:creationId xmlns:a16="http://schemas.microsoft.com/office/drawing/2014/main" id="{0E8D0D69-A74C-C74D-AAEF-F19BFB8E5EAF}"/>
              </a:ext>
            </a:extLst>
          </p:cNvPr>
          <p:cNvGrpSpPr/>
          <p:nvPr/>
        </p:nvGrpSpPr>
        <p:grpSpPr>
          <a:xfrm>
            <a:off x="14584296" y="3925754"/>
            <a:ext cx="2785688" cy="1153568"/>
            <a:chOff x="5517310" y="11149155"/>
            <a:chExt cx="3676939" cy="1153568"/>
          </a:xfrm>
        </p:grpSpPr>
        <p:sp>
          <p:nvSpPr>
            <p:cNvPr id="686" name="CuadroTexto 395">
              <a:extLst>
                <a:ext uri="{FF2B5EF4-FFF2-40B4-BE49-F238E27FC236}">
                  <a16:creationId xmlns:a16="http://schemas.microsoft.com/office/drawing/2014/main" id="{1048F7C8-B3D4-CE44-AEBA-C38B9BD49589}"/>
                </a:ext>
              </a:extLst>
            </p:cNvPr>
            <p:cNvSpPr txBox="1"/>
            <p:nvPr/>
          </p:nvSpPr>
          <p:spPr>
            <a:xfrm>
              <a:off x="6088581" y="1114915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87" name="Rectangle 56">
              <a:extLst>
                <a:ext uri="{FF2B5EF4-FFF2-40B4-BE49-F238E27FC236}">
                  <a16:creationId xmlns:a16="http://schemas.microsoft.com/office/drawing/2014/main" id="{2A9E59DB-FF24-1340-9EBA-FA3041FE04EB}"/>
                </a:ext>
              </a:extLst>
            </p:cNvPr>
            <p:cNvSpPr/>
            <p:nvPr/>
          </p:nvSpPr>
          <p:spPr>
            <a:xfrm>
              <a:off x="5517310" y="11656392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8" name="Group 54">
            <a:extLst>
              <a:ext uri="{FF2B5EF4-FFF2-40B4-BE49-F238E27FC236}">
                <a16:creationId xmlns:a16="http://schemas.microsoft.com/office/drawing/2014/main" id="{B38D8C9B-808E-2D4E-9AE9-1EFEA1665FEE}"/>
              </a:ext>
            </a:extLst>
          </p:cNvPr>
          <p:cNvGrpSpPr/>
          <p:nvPr/>
        </p:nvGrpSpPr>
        <p:grpSpPr>
          <a:xfrm>
            <a:off x="8750517" y="3930189"/>
            <a:ext cx="2785688" cy="1153568"/>
            <a:chOff x="5517310" y="11149155"/>
            <a:chExt cx="3676939" cy="1153568"/>
          </a:xfrm>
        </p:grpSpPr>
        <p:sp>
          <p:nvSpPr>
            <p:cNvPr id="689" name="CuadroTexto 395">
              <a:extLst>
                <a:ext uri="{FF2B5EF4-FFF2-40B4-BE49-F238E27FC236}">
                  <a16:creationId xmlns:a16="http://schemas.microsoft.com/office/drawing/2014/main" id="{55C54045-D53E-6D49-91FD-DA8B811FF477}"/>
                </a:ext>
              </a:extLst>
            </p:cNvPr>
            <p:cNvSpPr txBox="1"/>
            <p:nvPr/>
          </p:nvSpPr>
          <p:spPr>
            <a:xfrm>
              <a:off x="6088581" y="1114915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90" name="Rectangle 56">
              <a:extLst>
                <a:ext uri="{FF2B5EF4-FFF2-40B4-BE49-F238E27FC236}">
                  <a16:creationId xmlns:a16="http://schemas.microsoft.com/office/drawing/2014/main" id="{6A71B1E5-2495-FF41-891D-6B0B2639381F}"/>
                </a:ext>
              </a:extLst>
            </p:cNvPr>
            <p:cNvSpPr/>
            <p:nvPr/>
          </p:nvSpPr>
          <p:spPr>
            <a:xfrm>
              <a:off x="5517310" y="11656392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1" name="Group 54">
            <a:extLst>
              <a:ext uri="{FF2B5EF4-FFF2-40B4-BE49-F238E27FC236}">
                <a16:creationId xmlns:a16="http://schemas.microsoft.com/office/drawing/2014/main" id="{2509FF42-F37E-B740-BE27-26C771C2E770}"/>
              </a:ext>
            </a:extLst>
          </p:cNvPr>
          <p:cNvGrpSpPr/>
          <p:nvPr/>
        </p:nvGrpSpPr>
        <p:grpSpPr>
          <a:xfrm>
            <a:off x="8764527" y="11784377"/>
            <a:ext cx="2785688" cy="1153568"/>
            <a:chOff x="5517310" y="11149155"/>
            <a:chExt cx="3676939" cy="1153568"/>
          </a:xfrm>
        </p:grpSpPr>
        <p:sp>
          <p:nvSpPr>
            <p:cNvPr id="692" name="CuadroTexto 395">
              <a:extLst>
                <a:ext uri="{FF2B5EF4-FFF2-40B4-BE49-F238E27FC236}">
                  <a16:creationId xmlns:a16="http://schemas.microsoft.com/office/drawing/2014/main" id="{3B6C067A-0912-EF4C-9551-EB25F061F04E}"/>
                </a:ext>
              </a:extLst>
            </p:cNvPr>
            <p:cNvSpPr txBox="1"/>
            <p:nvPr/>
          </p:nvSpPr>
          <p:spPr>
            <a:xfrm>
              <a:off x="6088581" y="1114915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93" name="Rectangle 56">
              <a:extLst>
                <a:ext uri="{FF2B5EF4-FFF2-40B4-BE49-F238E27FC236}">
                  <a16:creationId xmlns:a16="http://schemas.microsoft.com/office/drawing/2014/main" id="{7B910019-545D-5141-9AF5-F46B99533F72}"/>
                </a:ext>
              </a:extLst>
            </p:cNvPr>
            <p:cNvSpPr/>
            <p:nvPr/>
          </p:nvSpPr>
          <p:spPr>
            <a:xfrm>
              <a:off x="5517310" y="11656392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4" name="Group 54">
            <a:extLst>
              <a:ext uri="{FF2B5EF4-FFF2-40B4-BE49-F238E27FC236}">
                <a16:creationId xmlns:a16="http://schemas.microsoft.com/office/drawing/2014/main" id="{11332A5C-8C7B-8142-AAF0-262E0E3C2691}"/>
              </a:ext>
            </a:extLst>
          </p:cNvPr>
          <p:cNvGrpSpPr/>
          <p:nvPr/>
        </p:nvGrpSpPr>
        <p:grpSpPr>
          <a:xfrm>
            <a:off x="14668507" y="11778027"/>
            <a:ext cx="2785688" cy="1153568"/>
            <a:chOff x="5517310" y="11149155"/>
            <a:chExt cx="3676939" cy="1153568"/>
          </a:xfrm>
        </p:grpSpPr>
        <p:sp>
          <p:nvSpPr>
            <p:cNvPr id="695" name="CuadroTexto 395">
              <a:extLst>
                <a:ext uri="{FF2B5EF4-FFF2-40B4-BE49-F238E27FC236}">
                  <a16:creationId xmlns:a16="http://schemas.microsoft.com/office/drawing/2014/main" id="{E20C91E3-D9B0-294A-8488-A458A0782C51}"/>
                </a:ext>
              </a:extLst>
            </p:cNvPr>
            <p:cNvSpPr txBox="1"/>
            <p:nvPr/>
          </p:nvSpPr>
          <p:spPr>
            <a:xfrm>
              <a:off x="6088581" y="1114915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6" name="Rectangle 56">
              <a:extLst>
                <a:ext uri="{FF2B5EF4-FFF2-40B4-BE49-F238E27FC236}">
                  <a16:creationId xmlns:a16="http://schemas.microsoft.com/office/drawing/2014/main" id="{E33BBB45-80C6-5B46-96FC-37EFC032947E}"/>
                </a:ext>
              </a:extLst>
            </p:cNvPr>
            <p:cNvSpPr/>
            <p:nvPr/>
          </p:nvSpPr>
          <p:spPr>
            <a:xfrm>
              <a:off x="5517310" y="11656392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7" name="Group 54">
            <a:extLst>
              <a:ext uri="{FF2B5EF4-FFF2-40B4-BE49-F238E27FC236}">
                <a16:creationId xmlns:a16="http://schemas.microsoft.com/office/drawing/2014/main" id="{218ABC88-7301-3947-AF86-9E28937A6C42}"/>
              </a:ext>
            </a:extLst>
          </p:cNvPr>
          <p:cNvGrpSpPr/>
          <p:nvPr/>
        </p:nvGrpSpPr>
        <p:grpSpPr>
          <a:xfrm>
            <a:off x="20227540" y="11765899"/>
            <a:ext cx="2785688" cy="1153568"/>
            <a:chOff x="5517310" y="11149155"/>
            <a:chExt cx="3676939" cy="1153568"/>
          </a:xfrm>
        </p:grpSpPr>
        <p:sp>
          <p:nvSpPr>
            <p:cNvPr id="698" name="CuadroTexto 395">
              <a:extLst>
                <a:ext uri="{FF2B5EF4-FFF2-40B4-BE49-F238E27FC236}">
                  <a16:creationId xmlns:a16="http://schemas.microsoft.com/office/drawing/2014/main" id="{2D87D9BE-269E-2C4A-85FF-767759850B6A}"/>
                </a:ext>
              </a:extLst>
            </p:cNvPr>
            <p:cNvSpPr txBox="1"/>
            <p:nvPr/>
          </p:nvSpPr>
          <p:spPr>
            <a:xfrm>
              <a:off x="6088581" y="1114915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99" name="Rectangle 56">
              <a:extLst>
                <a:ext uri="{FF2B5EF4-FFF2-40B4-BE49-F238E27FC236}">
                  <a16:creationId xmlns:a16="http://schemas.microsoft.com/office/drawing/2014/main" id="{1DD2CD9F-8B70-B649-8E52-E17D145DFA00}"/>
                </a:ext>
              </a:extLst>
            </p:cNvPr>
            <p:cNvSpPr/>
            <p:nvPr/>
          </p:nvSpPr>
          <p:spPr>
            <a:xfrm>
              <a:off x="5517310" y="11656392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C95F5D49-FDD9-9C4D-8EC9-FB6123DF4E50}"/>
              </a:ext>
            </a:extLst>
          </p:cNvPr>
          <p:cNvGrpSpPr/>
          <p:nvPr/>
        </p:nvGrpSpPr>
        <p:grpSpPr>
          <a:xfrm>
            <a:off x="2671809" y="376045"/>
            <a:ext cx="19041035" cy="2561450"/>
            <a:chOff x="2668308" y="861425"/>
            <a:chExt cx="19041035" cy="2561450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706EC3B6-A18E-EB4D-A2B5-FF1AE61BCA66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AB418FC7-347D-6C4A-AB39-91476AEC75A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400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1">
            <a:extLst>
              <a:ext uri="{FF2B5EF4-FFF2-40B4-BE49-F238E27FC236}">
                <a16:creationId xmlns:a16="http://schemas.microsoft.com/office/drawing/2014/main" id="{C65E6B36-2F33-6948-A2D7-E9D267907A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7670" y="1736797"/>
            <a:ext cx="3660368" cy="473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DB02BC66-B233-2A44-882C-15143E5B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435" y="1637358"/>
            <a:ext cx="203615" cy="203615"/>
          </a:xfrm>
          <a:custGeom>
            <a:avLst/>
            <a:gdLst>
              <a:gd name="T0" fmla="*/ 94 w 188"/>
              <a:gd name="T1" fmla="*/ 0 h 188"/>
              <a:gd name="T2" fmla="*/ 94 w 188"/>
              <a:gd name="T3" fmla="*/ 0 h 188"/>
              <a:gd name="T4" fmla="*/ 0 w 188"/>
              <a:gd name="T5" fmla="*/ 93 h 188"/>
              <a:gd name="T6" fmla="*/ 94 w 188"/>
              <a:gd name="T7" fmla="*/ 187 h 188"/>
              <a:gd name="T8" fmla="*/ 187 w 188"/>
              <a:gd name="T9" fmla="*/ 93 h 188"/>
              <a:gd name="T10" fmla="*/ 94 w 188"/>
              <a:gd name="T11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8">
                <a:moveTo>
                  <a:pt x="94" y="0"/>
                </a:moveTo>
                <a:lnTo>
                  <a:pt x="94" y="0"/>
                </a:lnTo>
                <a:cubicBezTo>
                  <a:pt x="38" y="0"/>
                  <a:pt x="0" y="37"/>
                  <a:pt x="0" y="93"/>
                </a:cubicBezTo>
                <a:cubicBezTo>
                  <a:pt x="0" y="140"/>
                  <a:pt x="38" y="187"/>
                  <a:pt x="94" y="187"/>
                </a:cubicBezTo>
                <a:cubicBezTo>
                  <a:pt x="141" y="187"/>
                  <a:pt x="187" y="140"/>
                  <a:pt x="187" y="93"/>
                </a:cubicBezTo>
                <a:cubicBezTo>
                  <a:pt x="187" y="37"/>
                  <a:pt x="141" y="0"/>
                  <a:pt x="9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Line 3">
            <a:extLst>
              <a:ext uri="{FF2B5EF4-FFF2-40B4-BE49-F238E27FC236}">
                <a16:creationId xmlns:a16="http://schemas.microsoft.com/office/drawing/2014/main" id="{2CE0D6AE-6149-6B4E-BBD7-F6F0CB759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7670" y="4142318"/>
            <a:ext cx="3409400" cy="473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85D13C46-79CF-7743-8FD2-81DCB51C6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435" y="4042879"/>
            <a:ext cx="203615" cy="198882"/>
          </a:xfrm>
          <a:custGeom>
            <a:avLst/>
            <a:gdLst>
              <a:gd name="T0" fmla="*/ 94 w 188"/>
              <a:gd name="T1" fmla="*/ 0 h 187"/>
              <a:gd name="T2" fmla="*/ 94 w 188"/>
              <a:gd name="T3" fmla="*/ 0 h 187"/>
              <a:gd name="T4" fmla="*/ 0 w 188"/>
              <a:gd name="T5" fmla="*/ 93 h 187"/>
              <a:gd name="T6" fmla="*/ 94 w 188"/>
              <a:gd name="T7" fmla="*/ 186 h 187"/>
              <a:gd name="T8" fmla="*/ 187 w 188"/>
              <a:gd name="T9" fmla="*/ 93 h 187"/>
              <a:gd name="T10" fmla="*/ 94 w 188"/>
              <a:gd name="T11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7">
                <a:moveTo>
                  <a:pt x="94" y="0"/>
                </a:moveTo>
                <a:lnTo>
                  <a:pt x="94" y="0"/>
                </a:lnTo>
                <a:cubicBezTo>
                  <a:pt x="38" y="0"/>
                  <a:pt x="0" y="46"/>
                  <a:pt x="0" y="93"/>
                </a:cubicBezTo>
                <a:cubicBezTo>
                  <a:pt x="0" y="149"/>
                  <a:pt x="38" y="186"/>
                  <a:pt x="94" y="186"/>
                </a:cubicBezTo>
                <a:cubicBezTo>
                  <a:pt x="141" y="186"/>
                  <a:pt x="187" y="149"/>
                  <a:pt x="187" y="93"/>
                </a:cubicBezTo>
                <a:cubicBezTo>
                  <a:pt x="187" y="46"/>
                  <a:pt x="141" y="0"/>
                  <a:pt x="9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6">
            <a:extLst>
              <a:ext uri="{FF2B5EF4-FFF2-40B4-BE49-F238E27FC236}">
                <a16:creationId xmlns:a16="http://schemas.microsoft.com/office/drawing/2014/main" id="{9552980D-FEF3-6D42-A7DA-B37B2FEDC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316" y="785008"/>
            <a:ext cx="7069767" cy="4934159"/>
          </a:xfrm>
          <a:custGeom>
            <a:avLst/>
            <a:gdLst>
              <a:gd name="T0" fmla="*/ 6582 w 6583"/>
              <a:gd name="T1" fmla="*/ 4556 h 4595"/>
              <a:gd name="T2" fmla="*/ 6133 w 6583"/>
              <a:gd name="T3" fmla="*/ 3632 h 4595"/>
              <a:gd name="T4" fmla="*/ 6078 w 6583"/>
              <a:gd name="T5" fmla="*/ 3053 h 4595"/>
              <a:gd name="T6" fmla="*/ 5555 w 6583"/>
              <a:gd name="T7" fmla="*/ 2521 h 4595"/>
              <a:gd name="T8" fmla="*/ 5312 w 6583"/>
              <a:gd name="T9" fmla="*/ 2521 h 4595"/>
              <a:gd name="T10" fmla="*/ 5210 w 6583"/>
              <a:gd name="T11" fmla="*/ 2260 h 4595"/>
              <a:gd name="T12" fmla="*/ 5042 w 6583"/>
              <a:gd name="T13" fmla="*/ 2213 h 4595"/>
              <a:gd name="T14" fmla="*/ 4510 w 6583"/>
              <a:gd name="T15" fmla="*/ 1401 h 4595"/>
              <a:gd name="T16" fmla="*/ 4361 w 6583"/>
              <a:gd name="T17" fmla="*/ 831 h 4595"/>
              <a:gd name="T18" fmla="*/ 4220 w 6583"/>
              <a:gd name="T19" fmla="*/ 710 h 4595"/>
              <a:gd name="T20" fmla="*/ 4136 w 6583"/>
              <a:gd name="T21" fmla="*/ 439 h 4595"/>
              <a:gd name="T22" fmla="*/ 3950 w 6583"/>
              <a:gd name="T23" fmla="*/ 439 h 4595"/>
              <a:gd name="T24" fmla="*/ 3660 w 6583"/>
              <a:gd name="T25" fmla="*/ 84 h 4595"/>
              <a:gd name="T26" fmla="*/ 3520 w 6583"/>
              <a:gd name="T27" fmla="*/ 84 h 4595"/>
              <a:gd name="T28" fmla="*/ 2969 w 6583"/>
              <a:gd name="T29" fmla="*/ 0 h 4595"/>
              <a:gd name="T30" fmla="*/ 2764 w 6583"/>
              <a:gd name="T31" fmla="*/ 532 h 4595"/>
              <a:gd name="T32" fmla="*/ 2764 w 6583"/>
              <a:gd name="T33" fmla="*/ 896 h 4595"/>
              <a:gd name="T34" fmla="*/ 2232 w 6583"/>
              <a:gd name="T35" fmla="*/ 1597 h 4595"/>
              <a:gd name="T36" fmla="*/ 2063 w 6583"/>
              <a:gd name="T37" fmla="*/ 2101 h 4595"/>
              <a:gd name="T38" fmla="*/ 1877 w 6583"/>
              <a:gd name="T39" fmla="*/ 2278 h 4595"/>
              <a:gd name="T40" fmla="*/ 1727 w 6583"/>
              <a:gd name="T41" fmla="*/ 2997 h 4595"/>
              <a:gd name="T42" fmla="*/ 1158 w 6583"/>
              <a:gd name="T43" fmla="*/ 2661 h 4595"/>
              <a:gd name="T44" fmla="*/ 952 w 6583"/>
              <a:gd name="T45" fmla="*/ 2894 h 4595"/>
              <a:gd name="T46" fmla="*/ 803 w 6583"/>
              <a:gd name="T47" fmla="*/ 2969 h 4595"/>
              <a:gd name="T48" fmla="*/ 373 w 6583"/>
              <a:gd name="T49" fmla="*/ 3837 h 4595"/>
              <a:gd name="T50" fmla="*/ 0 w 6583"/>
              <a:gd name="T51" fmla="*/ 4594 h 4595"/>
              <a:gd name="T52" fmla="*/ 6582 w 6583"/>
              <a:gd name="T53" fmla="*/ 4556 h 4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83" h="4595">
                <a:moveTo>
                  <a:pt x="6582" y="4556"/>
                </a:moveTo>
                <a:lnTo>
                  <a:pt x="6133" y="3632"/>
                </a:lnTo>
                <a:lnTo>
                  <a:pt x="6078" y="3053"/>
                </a:lnTo>
                <a:lnTo>
                  <a:pt x="5555" y="2521"/>
                </a:lnTo>
                <a:lnTo>
                  <a:pt x="5312" y="2521"/>
                </a:lnTo>
                <a:lnTo>
                  <a:pt x="5210" y="2260"/>
                </a:lnTo>
                <a:lnTo>
                  <a:pt x="5042" y="2213"/>
                </a:lnTo>
                <a:lnTo>
                  <a:pt x="4510" y="1401"/>
                </a:lnTo>
                <a:lnTo>
                  <a:pt x="4361" y="831"/>
                </a:lnTo>
                <a:lnTo>
                  <a:pt x="4220" y="710"/>
                </a:lnTo>
                <a:lnTo>
                  <a:pt x="4136" y="439"/>
                </a:lnTo>
                <a:lnTo>
                  <a:pt x="3950" y="439"/>
                </a:lnTo>
                <a:lnTo>
                  <a:pt x="3660" y="84"/>
                </a:lnTo>
                <a:lnTo>
                  <a:pt x="3520" y="84"/>
                </a:lnTo>
                <a:lnTo>
                  <a:pt x="2969" y="0"/>
                </a:lnTo>
                <a:lnTo>
                  <a:pt x="2764" y="532"/>
                </a:lnTo>
                <a:lnTo>
                  <a:pt x="2764" y="896"/>
                </a:lnTo>
                <a:lnTo>
                  <a:pt x="2232" y="1597"/>
                </a:lnTo>
                <a:lnTo>
                  <a:pt x="2063" y="2101"/>
                </a:lnTo>
                <a:lnTo>
                  <a:pt x="1877" y="2278"/>
                </a:lnTo>
                <a:lnTo>
                  <a:pt x="1727" y="2997"/>
                </a:lnTo>
                <a:lnTo>
                  <a:pt x="1158" y="2661"/>
                </a:lnTo>
                <a:lnTo>
                  <a:pt x="952" y="2894"/>
                </a:lnTo>
                <a:lnTo>
                  <a:pt x="803" y="2969"/>
                </a:lnTo>
                <a:lnTo>
                  <a:pt x="373" y="3837"/>
                </a:lnTo>
                <a:lnTo>
                  <a:pt x="0" y="4594"/>
                </a:lnTo>
                <a:lnTo>
                  <a:pt x="6582" y="45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7">
            <a:extLst>
              <a:ext uri="{FF2B5EF4-FFF2-40B4-BE49-F238E27FC236}">
                <a16:creationId xmlns:a16="http://schemas.microsoft.com/office/drawing/2014/main" id="{C2D63F09-84A9-7C4C-AF8D-DF3AFDDF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316" y="5676548"/>
            <a:ext cx="7069767" cy="7249711"/>
          </a:xfrm>
          <a:custGeom>
            <a:avLst/>
            <a:gdLst>
              <a:gd name="T0" fmla="*/ 6582 w 6583"/>
              <a:gd name="T1" fmla="*/ 0 h 6751"/>
              <a:gd name="T2" fmla="*/ 6133 w 6583"/>
              <a:gd name="T3" fmla="*/ 1400 h 6751"/>
              <a:gd name="T4" fmla="*/ 6040 w 6583"/>
              <a:gd name="T5" fmla="*/ 2259 h 6751"/>
              <a:gd name="T6" fmla="*/ 5769 w 6583"/>
              <a:gd name="T7" fmla="*/ 2520 h 6751"/>
              <a:gd name="T8" fmla="*/ 5527 w 6583"/>
              <a:gd name="T9" fmla="*/ 3015 h 6751"/>
              <a:gd name="T10" fmla="*/ 5386 w 6583"/>
              <a:gd name="T11" fmla="*/ 2968 h 6751"/>
              <a:gd name="T12" fmla="*/ 4500 w 6583"/>
              <a:gd name="T13" fmla="*/ 4770 h 6751"/>
              <a:gd name="T14" fmla="*/ 4388 w 6583"/>
              <a:gd name="T15" fmla="*/ 5452 h 6751"/>
              <a:gd name="T16" fmla="*/ 4230 w 6583"/>
              <a:gd name="T17" fmla="*/ 5648 h 6751"/>
              <a:gd name="T18" fmla="*/ 4118 w 6583"/>
              <a:gd name="T19" fmla="*/ 6096 h 6751"/>
              <a:gd name="T20" fmla="*/ 3632 w 6583"/>
              <a:gd name="T21" fmla="*/ 6638 h 6751"/>
              <a:gd name="T22" fmla="*/ 2997 w 6583"/>
              <a:gd name="T23" fmla="*/ 6750 h 6751"/>
              <a:gd name="T24" fmla="*/ 2764 w 6583"/>
              <a:gd name="T25" fmla="*/ 5741 h 6751"/>
              <a:gd name="T26" fmla="*/ 2764 w 6583"/>
              <a:gd name="T27" fmla="*/ 5452 h 6751"/>
              <a:gd name="T28" fmla="*/ 2269 w 6583"/>
              <a:gd name="T29" fmla="*/ 4453 h 6751"/>
              <a:gd name="T30" fmla="*/ 2101 w 6583"/>
              <a:gd name="T31" fmla="*/ 3641 h 6751"/>
              <a:gd name="T32" fmla="*/ 1905 w 6583"/>
              <a:gd name="T33" fmla="*/ 3370 h 6751"/>
              <a:gd name="T34" fmla="*/ 1727 w 6583"/>
              <a:gd name="T35" fmla="*/ 2334 h 6751"/>
              <a:gd name="T36" fmla="*/ 1130 w 6583"/>
              <a:gd name="T37" fmla="*/ 2856 h 6751"/>
              <a:gd name="T38" fmla="*/ 822 w 6583"/>
              <a:gd name="T39" fmla="*/ 2315 h 6751"/>
              <a:gd name="T40" fmla="*/ 411 w 6583"/>
              <a:gd name="T41" fmla="*/ 1074 h 6751"/>
              <a:gd name="T42" fmla="*/ 0 w 6583"/>
              <a:gd name="T43" fmla="*/ 0 h 6751"/>
              <a:gd name="T44" fmla="*/ 6582 w 6583"/>
              <a:gd name="T45" fmla="*/ 0 h 6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83" h="6751">
                <a:moveTo>
                  <a:pt x="6582" y="0"/>
                </a:moveTo>
                <a:lnTo>
                  <a:pt x="6133" y="1400"/>
                </a:lnTo>
                <a:lnTo>
                  <a:pt x="6040" y="2259"/>
                </a:lnTo>
                <a:lnTo>
                  <a:pt x="5769" y="2520"/>
                </a:lnTo>
                <a:lnTo>
                  <a:pt x="5527" y="3015"/>
                </a:lnTo>
                <a:lnTo>
                  <a:pt x="5386" y="2968"/>
                </a:lnTo>
                <a:lnTo>
                  <a:pt x="4500" y="4770"/>
                </a:lnTo>
                <a:lnTo>
                  <a:pt x="4388" y="5452"/>
                </a:lnTo>
                <a:lnTo>
                  <a:pt x="4230" y="5648"/>
                </a:lnTo>
                <a:lnTo>
                  <a:pt x="4118" y="6096"/>
                </a:lnTo>
                <a:lnTo>
                  <a:pt x="3632" y="6638"/>
                </a:lnTo>
                <a:lnTo>
                  <a:pt x="2997" y="6750"/>
                </a:lnTo>
                <a:lnTo>
                  <a:pt x="2764" y="5741"/>
                </a:lnTo>
                <a:lnTo>
                  <a:pt x="2764" y="5452"/>
                </a:lnTo>
                <a:lnTo>
                  <a:pt x="2269" y="4453"/>
                </a:lnTo>
                <a:lnTo>
                  <a:pt x="2101" y="3641"/>
                </a:lnTo>
                <a:lnTo>
                  <a:pt x="1905" y="3370"/>
                </a:lnTo>
                <a:lnTo>
                  <a:pt x="1727" y="2334"/>
                </a:lnTo>
                <a:lnTo>
                  <a:pt x="1130" y="2856"/>
                </a:lnTo>
                <a:lnTo>
                  <a:pt x="822" y="2315"/>
                </a:lnTo>
                <a:lnTo>
                  <a:pt x="411" y="1074"/>
                </a:lnTo>
                <a:lnTo>
                  <a:pt x="0" y="0"/>
                </a:lnTo>
                <a:lnTo>
                  <a:pt x="658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8">
            <a:extLst>
              <a:ext uri="{FF2B5EF4-FFF2-40B4-BE49-F238E27FC236}">
                <a16:creationId xmlns:a16="http://schemas.microsoft.com/office/drawing/2014/main" id="{97CBFE44-07FA-DC46-A660-FB60AA3E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009" y="2660178"/>
            <a:ext cx="1946197" cy="3016370"/>
          </a:xfrm>
          <a:custGeom>
            <a:avLst/>
            <a:gdLst>
              <a:gd name="T0" fmla="*/ 1812 w 1813"/>
              <a:gd name="T1" fmla="*/ 2194 h 2811"/>
              <a:gd name="T2" fmla="*/ 1588 w 1813"/>
              <a:gd name="T3" fmla="*/ 1737 h 2811"/>
              <a:gd name="T4" fmla="*/ 1280 w 1813"/>
              <a:gd name="T5" fmla="*/ 1232 h 2811"/>
              <a:gd name="T6" fmla="*/ 1130 w 1813"/>
              <a:gd name="T7" fmla="*/ 747 h 2811"/>
              <a:gd name="T8" fmla="*/ 813 w 1813"/>
              <a:gd name="T9" fmla="*/ 504 h 2811"/>
              <a:gd name="T10" fmla="*/ 663 w 1813"/>
              <a:gd name="T11" fmla="*/ 215 h 2811"/>
              <a:gd name="T12" fmla="*/ 449 w 1813"/>
              <a:gd name="T13" fmla="*/ 215 h 2811"/>
              <a:gd name="T14" fmla="*/ 252 w 1813"/>
              <a:gd name="T15" fmla="*/ 0 h 2811"/>
              <a:gd name="T16" fmla="*/ 206 w 1813"/>
              <a:gd name="T17" fmla="*/ 663 h 2811"/>
              <a:gd name="T18" fmla="*/ 206 w 1813"/>
              <a:gd name="T19" fmla="*/ 1158 h 2811"/>
              <a:gd name="T20" fmla="*/ 0 w 1813"/>
              <a:gd name="T21" fmla="*/ 1774 h 2811"/>
              <a:gd name="T22" fmla="*/ 103 w 1813"/>
              <a:gd name="T23" fmla="*/ 2409 h 2811"/>
              <a:gd name="T24" fmla="*/ 38 w 1813"/>
              <a:gd name="T25" fmla="*/ 2810 h 2811"/>
              <a:gd name="T26" fmla="*/ 1168 w 1813"/>
              <a:gd name="T27" fmla="*/ 2810 h 2811"/>
              <a:gd name="T28" fmla="*/ 1074 w 1813"/>
              <a:gd name="T29" fmla="*/ 2232 h 2811"/>
              <a:gd name="T30" fmla="*/ 906 w 1813"/>
              <a:gd name="T31" fmla="*/ 1933 h 2811"/>
              <a:gd name="T32" fmla="*/ 906 w 1813"/>
              <a:gd name="T33" fmla="*/ 1737 h 2811"/>
              <a:gd name="T34" fmla="*/ 691 w 1813"/>
              <a:gd name="T35" fmla="*/ 1018 h 2811"/>
              <a:gd name="T36" fmla="*/ 1252 w 1813"/>
              <a:gd name="T37" fmla="*/ 1597 h 2811"/>
              <a:gd name="T38" fmla="*/ 1223 w 1813"/>
              <a:gd name="T39" fmla="*/ 1811 h 2811"/>
              <a:gd name="T40" fmla="*/ 1522 w 1813"/>
              <a:gd name="T41" fmla="*/ 1979 h 2811"/>
              <a:gd name="T42" fmla="*/ 1812 w 1813"/>
              <a:gd name="T43" fmla="*/ 2194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13" h="2811">
                <a:moveTo>
                  <a:pt x="1812" y="2194"/>
                </a:moveTo>
                <a:lnTo>
                  <a:pt x="1588" y="1737"/>
                </a:lnTo>
                <a:lnTo>
                  <a:pt x="1280" y="1232"/>
                </a:lnTo>
                <a:lnTo>
                  <a:pt x="1130" y="747"/>
                </a:lnTo>
                <a:lnTo>
                  <a:pt x="813" y="504"/>
                </a:lnTo>
                <a:lnTo>
                  <a:pt x="663" y="215"/>
                </a:lnTo>
                <a:lnTo>
                  <a:pt x="449" y="215"/>
                </a:lnTo>
                <a:lnTo>
                  <a:pt x="252" y="0"/>
                </a:lnTo>
                <a:lnTo>
                  <a:pt x="206" y="663"/>
                </a:lnTo>
                <a:lnTo>
                  <a:pt x="206" y="1158"/>
                </a:lnTo>
                <a:lnTo>
                  <a:pt x="0" y="1774"/>
                </a:lnTo>
                <a:lnTo>
                  <a:pt x="103" y="2409"/>
                </a:lnTo>
                <a:lnTo>
                  <a:pt x="38" y="2810"/>
                </a:lnTo>
                <a:lnTo>
                  <a:pt x="1168" y="2810"/>
                </a:lnTo>
                <a:lnTo>
                  <a:pt x="1074" y="2232"/>
                </a:lnTo>
                <a:lnTo>
                  <a:pt x="906" y="1933"/>
                </a:lnTo>
                <a:lnTo>
                  <a:pt x="906" y="1737"/>
                </a:lnTo>
                <a:lnTo>
                  <a:pt x="691" y="1018"/>
                </a:lnTo>
                <a:lnTo>
                  <a:pt x="1252" y="1597"/>
                </a:lnTo>
                <a:lnTo>
                  <a:pt x="1223" y="1811"/>
                </a:lnTo>
                <a:lnTo>
                  <a:pt x="1522" y="1979"/>
                </a:lnTo>
                <a:lnTo>
                  <a:pt x="1812" y="21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9">
            <a:extLst>
              <a:ext uri="{FF2B5EF4-FFF2-40B4-BE49-F238E27FC236}">
                <a16:creationId xmlns:a16="http://schemas.microsoft.com/office/drawing/2014/main" id="{F19AF091-73ED-3A49-9B4E-F6046627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316" y="3640379"/>
            <a:ext cx="3442545" cy="2078788"/>
          </a:xfrm>
          <a:custGeom>
            <a:avLst/>
            <a:gdLst>
              <a:gd name="T0" fmla="*/ 3203 w 3204"/>
              <a:gd name="T1" fmla="*/ 1895 h 1934"/>
              <a:gd name="T2" fmla="*/ 2549 w 3204"/>
              <a:gd name="T3" fmla="*/ 1223 h 1934"/>
              <a:gd name="T4" fmla="*/ 2484 w 3204"/>
              <a:gd name="T5" fmla="*/ 1074 h 1934"/>
              <a:gd name="T6" fmla="*/ 2250 w 3204"/>
              <a:gd name="T7" fmla="*/ 1074 h 1934"/>
              <a:gd name="T8" fmla="*/ 1923 w 3204"/>
              <a:gd name="T9" fmla="*/ 906 h 1934"/>
              <a:gd name="T10" fmla="*/ 1569 w 3204"/>
              <a:gd name="T11" fmla="*/ 1036 h 1934"/>
              <a:gd name="T12" fmla="*/ 1176 w 3204"/>
              <a:gd name="T13" fmla="*/ 971 h 1934"/>
              <a:gd name="T14" fmla="*/ 1055 w 3204"/>
              <a:gd name="T15" fmla="*/ 812 h 1934"/>
              <a:gd name="T16" fmla="*/ 1447 w 3204"/>
              <a:gd name="T17" fmla="*/ 598 h 1934"/>
              <a:gd name="T18" fmla="*/ 1335 w 3204"/>
              <a:gd name="T19" fmla="*/ 374 h 1934"/>
              <a:gd name="T20" fmla="*/ 1158 w 3204"/>
              <a:gd name="T21" fmla="*/ 0 h 1934"/>
              <a:gd name="T22" fmla="*/ 952 w 3204"/>
              <a:gd name="T23" fmla="*/ 233 h 1934"/>
              <a:gd name="T24" fmla="*/ 803 w 3204"/>
              <a:gd name="T25" fmla="*/ 308 h 1934"/>
              <a:gd name="T26" fmla="*/ 0 w 3204"/>
              <a:gd name="T27" fmla="*/ 1933 h 1934"/>
              <a:gd name="T28" fmla="*/ 3203 w 3204"/>
              <a:gd name="T29" fmla="*/ 1895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4" h="1934">
                <a:moveTo>
                  <a:pt x="3203" y="1895"/>
                </a:moveTo>
                <a:lnTo>
                  <a:pt x="2549" y="1223"/>
                </a:lnTo>
                <a:lnTo>
                  <a:pt x="2484" y="1074"/>
                </a:lnTo>
                <a:lnTo>
                  <a:pt x="2250" y="1074"/>
                </a:lnTo>
                <a:lnTo>
                  <a:pt x="1923" y="906"/>
                </a:lnTo>
                <a:lnTo>
                  <a:pt x="1569" y="1036"/>
                </a:lnTo>
                <a:lnTo>
                  <a:pt x="1176" y="971"/>
                </a:lnTo>
                <a:lnTo>
                  <a:pt x="1055" y="812"/>
                </a:lnTo>
                <a:lnTo>
                  <a:pt x="1447" y="598"/>
                </a:lnTo>
                <a:lnTo>
                  <a:pt x="1335" y="374"/>
                </a:lnTo>
                <a:lnTo>
                  <a:pt x="1158" y="0"/>
                </a:lnTo>
                <a:lnTo>
                  <a:pt x="952" y="233"/>
                </a:lnTo>
                <a:lnTo>
                  <a:pt x="803" y="308"/>
                </a:lnTo>
                <a:lnTo>
                  <a:pt x="0" y="1933"/>
                </a:lnTo>
                <a:lnTo>
                  <a:pt x="3203" y="18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0">
            <a:extLst>
              <a:ext uri="{FF2B5EF4-FFF2-40B4-BE49-F238E27FC236}">
                <a16:creationId xmlns:a16="http://schemas.microsoft.com/office/drawing/2014/main" id="{546AA50C-DCB9-BF4B-AD2A-5C884D79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44" y="785008"/>
            <a:ext cx="1647876" cy="3750340"/>
          </a:xfrm>
          <a:custGeom>
            <a:avLst/>
            <a:gdLst>
              <a:gd name="T0" fmla="*/ 0 w 1533"/>
              <a:gd name="T1" fmla="*/ 2997 h 3493"/>
              <a:gd name="T2" fmla="*/ 598 w 1533"/>
              <a:gd name="T3" fmla="*/ 3399 h 3493"/>
              <a:gd name="T4" fmla="*/ 1009 w 1533"/>
              <a:gd name="T5" fmla="*/ 3492 h 3493"/>
              <a:gd name="T6" fmla="*/ 831 w 1533"/>
              <a:gd name="T7" fmla="*/ 2997 h 3493"/>
              <a:gd name="T8" fmla="*/ 925 w 1533"/>
              <a:gd name="T9" fmla="*/ 2838 h 3493"/>
              <a:gd name="T10" fmla="*/ 869 w 1533"/>
              <a:gd name="T11" fmla="*/ 2717 h 3493"/>
              <a:gd name="T12" fmla="*/ 1009 w 1533"/>
              <a:gd name="T13" fmla="*/ 2297 h 3493"/>
              <a:gd name="T14" fmla="*/ 906 w 1533"/>
              <a:gd name="T15" fmla="*/ 2091 h 3493"/>
              <a:gd name="T16" fmla="*/ 1074 w 1533"/>
              <a:gd name="T17" fmla="*/ 1914 h 3493"/>
              <a:gd name="T18" fmla="*/ 1233 w 1533"/>
              <a:gd name="T19" fmla="*/ 1914 h 3493"/>
              <a:gd name="T20" fmla="*/ 1532 w 1533"/>
              <a:gd name="T21" fmla="*/ 1419 h 3493"/>
              <a:gd name="T22" fmla="*/ 1532 w 1533"/>
              <a:gd name="T23" fmla="*/ 1130 h 3493"/>
              <a:gd name="T24" fmla="*/ 1242 w 1533"/>
              <a:gd name="T25" fmla="*/ 0 h 3493"/>
              <a:gd name="T26" fmla="*/ 1037 w 1533"/>
              <a:gd name="T27" fmla="*/ 532 h 3493"/>
              <a:gd name="T28" fmla="*/ 1037 w 1533"/>
              <a:gd name="T29" fmla="*/ 896 h 3493"/>
              <a:gd name="T30" fmla="*/ 505 w 1533"/>
              <a:gd name="T31" fmla="*/ 1597 h 3493"/>
              <a:gd name="T32" fmla="*/ 336 w 1533"/>
              <a:gd name="T33" fmla="*/ 2101 h 3493"/>
              <a:gd name="T34" fmla="*/ 150 w 1533"/>
              <a:gd name="T35" fmla="*/ 2278 h 3493"/>
              <a:gd name="T36" fmla="*/ 0 w 1533"/>
              <a:gd name="T37" fmla="*/ 2997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33" h="3493">
                <a:moveTo>
                  <a:pt x="0" y="2997"/>
                </a:moveTo>
                <a:lnTo>
                  <a:pt x="598" y="3399"/>
                </a:lnTo>
                <a:lnTo>
                  <a:pt x="1009" y="3492"/>
                </a:lnTo>
                <a:lnTo>
                  <a:pt x="831" y="2997"/>
                </a:lnTo>
                <a:lnTo>
                  <a:pt x="925" y="2838"/>
                </a:lnTo>
                <a:lnTo>
                  <a:pt x="869" y="2717"/>
                </a:lnTo>
                <a:lnTo>
                  <a:pt x="1009" y="2297"/>
                </a:lnTo>
                <a:lnTo>
                  <a:pt x="906" y="2091"/>
                </a:lnTo>
                <a:lnTo>
                  <a:pt x="1074" y="1914"/>
                </a:lnTo>
                <a:lnTo>
                  <a:pt x="1233" y="1914"/>
                </a:lnTo>
                <a:lnTo>
                  <a:pt x="1532" y="1419"/>
                </a:lnTo>
                <a:lnTo>
                  <a:pt x="1532" y="1130"/>
                </a:lnTo>
                <a:lnTo>
                  <a:pt x="1242" y="0"/>
                </a:lnTo>
                <a:lnTo>
                  <a:pt x="1037" y="532"/>
                </a:lnTo>
                <a:lnTo>
                  <a:pt x="1037" y="896"/>
                </a:lnTo>
                <a:lnTo>
                  <a:pt x="505" y="1597"/>
                </a:lnTo>
                <a:lnTo>
                  <a:pt x="336" y="2101"/>
                </a:lnTo>
                <a:lnTo>
                  <a:pt x="150" y="2278"/>
                </a:lnTo>
                <a:lnTo>
                  <a:pt x="0" y="29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1">
            <a:extLst>
              <a:ext uri="{FF2B5EF4-FFF2-40B4-BE49-F238E27FC236}">
                <a16:creationId xmlns:a16="http://schemas.microsoft.com/office/drawing/2014/main" id="{41EF16DF-33F4-2D40-A8E6-F90EBCA8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316" y="5676548"/>
            <a:ext cx="3442545" cy="3068460"/>
          </a:xfrm>
          <a:custGeom>
            <a:avLst/>
            <a:gdLst>
              <a:gd name="T0" fmla="*/ 3203 w 3204"/>
              <a:gd name="T1" fmla="*/ 0 h 2857"/>
              <a:gd name="T2" fmla="*/ 2717 w 3204"/>
              <a:gd name="T3" fmla="*/ 869 h 2857"/>
              <a:gd name="T4" fmla="*/ 2540 w 3204"/>
              <a:gd name="T5" fmla="*/ 943 h 2857"/>
              <a:gd name="T6" fmla="*/ 2437 w 3204"/>
              <a:gd name="T7" fmla="*/ 1353 h 2857"/>
              <a:gd name="T8" fmla="*/ 2334 w 3204"/>
              <a:gd name="T9" fmla="*/ 1241 h 2857"/>
              <a:gd name="T10" fmla="*/ 1989 w 3204"/>
              <a:gd name="T11" fmla="*/ 1409 h 2857"/>
              <a:gd name="T12" fmla="*/ 1195 w 3204"/>
              <a:gd name="T13" fmla="*/ 1251 h 2857"/>
              <a:gd name="T14" fmla="*/ 1055 w 3204"/>
              <a:gd name="T15" fmla="*/ 1409 h 2857"/>
              <a:gd name="T16" fmla="*/ 1494 w 3204"/>
              <a:gd name="T17" fmla="*/ 1979 h 2857"/>
              <a:gd name="T18" fmla="*/ 1130 w 3204"/>
              <a:gd name="T19" fmla="*/ 2856 h 2857"/>
              <a:gd name="T20" fmla="*/ 822 w 3204"/>
              <a:gd name="T21" fmla="*/ 2315 h 2857"/>
              <a:gd name="T22" fmla="*/ 0 w 3204"/>
              <a:gd name="T23" fmla="*/ 0 h 2857"/>
              <a:gd name="T24" fmla="*/ 3203 w 3204"/>
              <a:gd name="T25" fmla="*/ 0 h 2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4" h="2857">
                <a:moveTo>
                  <a:pt x="3203" y="0"/>
                </a:moveTo>
                <a:lnTo>
                  <a:pt x="2717" y="869"/>
                </a:lnTo>
                <a:lnTo>
                  <a:pt x="2540" y="943"/>
                </a:lnTo>
                <a:lnTo>
                  <a:pt x="2437" y="1353"/>
                </a:lnTo>
                <a:lnTo>
                  <a:pt x="2334" y="1241"/>
                </a:lnTo>
                <a:lnTo>
                  <a:pt x="1989" y="1409"/>
                </a:lnTo>
                <a:lnTo>
                  <a:pt x="1195" y="1251"/>
                </a:lnTo>
                <a:lnTo>
                  <a:pt x="1055" y="1409"/>
                </a:lnTo>
                <a:lnTo>
                  <a:pt x="1494" y="1979"/>
                </a:lnTo>
                <a:lnTo>
                  <a:pt x="1130" y="2856"/>
                </a:lnTo>
                <a:lnTo>
                  <a:pt x="822" y="2315"/>
                </a:lnTo>
                <a:lnTo>
                  <a:pt x="0" y="0"/>
                </a:lnTo>
                <a:lnTo>
                  <a:pt x="320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2">
            <a:extLst>
              <a:ext uri="{FF2B5EF4-FFF2-40B4-BE49-F238E27FC236}">
                <a16:creationId xmlns:a16="http://schemas.microsoft.com/office/drawing/2014/main" id="{79BEA2E3-CE40-2149-8327-FD5A7896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44" y="7423867"/>
            <a:ext cx="1785198" cy="5507126"/>
          </a:xfrm>
          <a:custGeom>
            <a:avLst/>
            <a:gdLst>
              <a:gd name="T0" fmla="*/ 0 w 1663"/>
              <a:gd name="T1" fmla="*/ 710 h 5127"/>
              <a:gd name="T2" fmla="*/ 486 w 1663"/>
              <a:gd name="T3" fmla="*/ 252 h 5127"/>
              <a:gd name="T4" fmla="*/ 635 w 1663"/>
              <a:gd name="T5" fmla="*/ 56 h 5127"/>
              <a:gd name="T6" fmla="*/ 1009 w 1663"/>
              <a:gd name="T7" fmla="*/ 0 h 5127"/>
              <a:gd name="T8" fmla="*/ 813 w 1663"/>
              <a:gd name="T9" fmla="*/ 775 h 5127"/>
              <a:gd name="T10" fmla="*/ 1009 w 1663"/>
              <a:gd name="T11" fmla="*/ 1746 h 5127"/>
              <a:gd name="T12" fmla="*/ 897 w 1663"/>
              <a:gd name="T13" fmla="*/ 2045 h 5127"/>
              <a:gd name="T14" fmla="*/ 1074 w 1663"/>
              <a:gd name="T15" fmla="*/ 2381 h 5127"/>
              <a:gd name="T16" fmla="*/ 1195 w 1663"/>
              <a:gd name="T17" fmla="*/ 2222 h 5127"/>
              <a:gd name="T18" fmla="*/ 1560 w 1663"/>
              <a:gd name="T19" fmla="*/ 2997 h 5127"/>
              <a:gd name="T20" fmla="*/ 1476 w 1663"/>
              <a:gd name="T21" fmla="*/ 3352 h 5127"/>
              <a:gd name="T22" fmla="*/ 1662 w 1663"/>
              <a:gd name="T23" fmla="*/ 3604 h 5127"/>
              <a:gd name="T24" fmla="*/ 1270 w 1663"/>
              <a:gd name="T25" fmla="*/ 5126 h 5127"/>
              <a:gd name="T26" fmla="*/ 1037 w 1663"/>
              <a:gd name="T27" fmla="*/ 4117 h 5127"/>
              <a:gd name="T28" fmla="*/ 1037 w 1663"/>
              <a:gd name="T29" fmla="*/ 3828 h 5127"/>
              <a:gd name="T30" fmla="*/ 542 w 1663"/>
              <a:gd name="T31" fmla="*/ 2829 h 5127"/>
              <a:gd name="T32" fmla="*/ 374 w 1663"/>
              <a:gd name="T33" fmla="*/ 2017 h 5127"/>
              <a:gd name="T34" fmla="*/ 178 w 1663"/>
              <a:gd name="T35" fmla="*/ 1746 h 5127"/>
              <a:gd name="T36" fmla="*/ 0 w 1663"/>
              <a:gd name="T37" fmla="*/ 710 h 5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3" h="5127">
                <a:moveTo>
                  <a:pt x="0" y="710"/>
                </a:moveTo>
                <a:lnTo>
                  <a:pt x="486" y="252"/>
                </a:lnTo>
                <a:lnTo>
                  <a:pt x="635" y="56"/>
                </a:lnTo>
                <a:lnTo>
                  <a:pt x="1009" y="0"/>
                </a:lnTo>
                <a:lnTo>
                  <a:pt x="813" y="775"/>
                </a:lnTo>
                <a:lnTo>
                  <a:pt x="1009" y="1746"/>
                </a:lnTo>
                <a:lnTo>
                  <a:pt x="897" y="2045"/>
                </a:lnTo>
                <a:lnTo>
                  <a:pt x="1074" y="2381"/>
                </a:lnTo>
                <a:lnTo>
                  <a:pt x="1195" y="2222"/>
                </a:lnTo>
                <a:lnTo>
                  <a:pt x="1560" y="2997"/>
                </a:lnTo>
                <a:lnTo>
                  <a:pt x="1476" y="3352"/>
                </a:lnTo>
                <a:lnTo>
                  <a:pt x="1662" y="3604"/>
                </a:lnTo>
                <a:lnTo>
                  <a:pt x="1270" y="5126"/>
                </a:lnTo>
                <a:lnTo>
                  <a:pt x="1037" y="4117"/>
                </a:lnTo>
                <a:lnTo>
                  <a:pt x="1037" y="3828"/>
                </a:lnTo>
                <a:lnTo>
                  <a:pt x="542" y="2829"/>
                </a:lnTo>
                <a:lnTo>
                  <a:pt x="374" y="2017"/>
                </a:lnTo>
                <a:lnTo>
                  <a:pt x="178" y="1746"/>
                </a:lnTo>
                <a:lnTo>
                  <a:pt x="0" y="7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3">
            <a:extLst>
              <a:ext uri="{FF2B5EF4-FFF2-40B4-BE49-F238E27FC236}">
                <a16:creationId xmlns:a16="http://schemas.microsoft.com/office/drawing/2014/main" id="{6C0A96FF-5FD3-2C42-947A-D372D77DA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009" y="5676548"/>
            <a:ext cx="1946197" cy="4512721"/>
          </a:xfrm>
          <a:custGeom>
            <a:avLst/>
            <a:gdLst>
              <a:gd name="T0" fmla="*/ 1812 w 1813"/>
              <a:gd name="T1" fmla="*/ 915 h 4202"/>
              <a:gd name="T2" fmla="*/ 1588 w 1813"/>
              <a:gd name="T3" fmla="*/ 1596 h 4202"/>
              <a:gd name="T4" fmla="*/ 1280 w 1813"/>
              <a:gd name="T5" fmla="*/ 2352 h 4202"/>
              <a:gd name="T6" fmla="*/ 1130 w 1813"/>
              <a:gd name="T7" fmla="*/ 3080 h 4202"/>
              <a:gd name="T8" fmla="*/ 813 w 1813"/>
              <a:gd name="T9" fmla="*/ 3445 h 4202"/>
              <a:gd name="T10" fmla="*/ 663 w 1813"/>
              <a:gd name="T11" fmla="*/ 3883 h 4202"/>
              <a:gd name="T12" fmla="*/ 449 w 1813"/>
              <a:gd name="T13" fmla="*/ 3883 h 4202"/>
              <a:gd name="T14" fmla="*/ 252 w 1813"/>
              <a:gd name="T15" fmla="*/ 4201 h 4202"/>
              <a:gd name="T16" fmla="*/ 206 w 1813"/>
              <a:gd name="T17" fmla="*/ 3202 h 4202"/>
              <a:gd name="T18" fmla="*/ 206 w 1813"/>
              <a:gd name="T19" fmla="*/ 2464 h 4202"/>
              <a:gd name="T20" fmla="*/ 0 w 1813"/>
              <a:gd name="T21" fmla="*/ 1549 h 4202"/>
              <a:gd name="T22" fmla="*/ 103 w 1813"/>
              <a:gd name="T23" fmla="*/ 598 h 4202"/>
              <a:gd name="T24" fmla="*/ 38 w 1813"/>
              <a:gd name="T25" fmla="*/ 0 h 4202"/>
              <a:gd name="T26" fmla="*/ 1168 w 1813"/>
              <a:gd name="T27" fmla="*/ 0 h 4202"/>
              <a:gd name="T28" fmla="*/ 1074 w 1813"/>
              <a:gd name="T29" fmla="*/ 859 h 4202"/>
              <a:gd name="T30" fmla="*/ 906 w 1813"/>
              <a:gd name="T31" fmla="*/ 1297 h 4202"/>
              <a:gd name="T32" fmla="*/ 906 w 1813"/>
              <a:gd name="T33" fmla="*/ 1596 h 4202"/>
              <a:gd name="T34" fmla="*/ 691 w 1813"/>
              <a:gd name="T35" fmla="*/ 2679 h 4202"/>
              <a:gd name="T36" fmla="*/ 1252 w 1813"/>
              <a:gd name="T37" fmla="*/ 1811 h 4202"/>
              <a:gd name="T38" fmla="*/ 1223 w 1813"/>
              <a:gd name="T39" fmla="*/ 1493 h 4202"/>
              <a:gd name="T40" fmla="*/ 1522 w 1813"/>
              <a:gd name="T41" fmla="*/ 1232 h 4202"/>
              <a:gd name="T42" fmla="*/ 1812 w 1813"/>
              <a:gd name="T43" fmla="*/ 915 h 4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13" h="4202">
                <a:moveTo>
                  <a:pt x="1812" y="915"/>
                </a:moveTo>
                <a:lnTo>
                  <a:pt x="1588" y="1596"/>
                </a:lnTo>
                <a:lnTo>
                  <a:pt x="1280" y="2352"/>
                </a:lnTo>
                <a:lnTo>
                  <a:pt x="1130" y="3080"/>
                </a:lnTo>
                <a:lnTo>
                  <a:pt x="813" y="3445"/>
                </a:lnTo>
                <a:lnTo>
                  <a:pt x="663" y="3883"/>
                </a:lnTo>
                <a:lnTo>
                  <a:pt x="449" y="3883"/>
                </a:lnTo>
                <a:lnTo>
                  <a:pt x="252" y="4201"/>
                </a:lnTo>
                <a:lnTo>
                  <a:pt x="206" y="3202"/>
                </a:lnTo>
                <a:lnTo>
                  <a:pt x="206" y="2464"/>
                </a:lnTo>
                <a:lnTo>
                  <a:pt x="0" y="1549"/>
                </a:lnTo>
                <a:lnTo>
                  <a:pt x="103" y="598"/>
                </a:lnTo>
                <a:lnTo>
                  <a:pt x="38" y="0"/>
                </a:lnTo>
                <a:lnTo>
                  <a:pt x="1168" y="0"/>
                </a:lnTo>
                <a:lnTo>
                  <a:pt x="1074" y="859"/>
                </a:lnTo>
                <a:lnTo>
                  <a:pt x="906" y="1297"/>
                </a:lnTo>
                <a:lnTo>
                  <a:pt x="906" y="1596"/>
                </a:lnTo>
                <a:lnTo>
                  <a:pt x="691" y="2679"/>
                </a:lnTo>
                <a:lnTo>
                  <a:pt x="1252" y="1811"/>
                </a:lnTo>
                <a:lnTo>
                  <a:pt x="1223" y="1493"/>
                </a:lnTo>
                <a:lnTo>
                  <a:pt x="1522" y="1232"/>
                </a:lnTo>
                <a:lnTo>
                  <a:pt x="1812" y="9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4">
            <a:extLst>
              <a:ext uri="{FF2B5EF4-FFF2-40B4-BE49-F238E27FC236}">
                <a16:creationId xmlns:a16="http://schemas.microsoft.com/office/drawing/2014/main" id="{53E5E2A4-E515-8B4C-A575-B1B0FC49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506" y="1547386"/>
            <a:ext cx="1955671" cy="2826962"/>
          </a:xfrm>
          <a:custGeom>
            <a:avLst/>
            <a:gdLst>
              <a:gd name="T0" fmla="*/ 383 w 1820"/>
              <a:gd name="T1" fmla="*/ 541 h 2634"/>
              <a:gd name="T2" fmla="*/ 47 w 1820"/>
              <a:gd name="T3" fmla="*/ 0 h 2634"/>
              <a:gd name="T4" fmla="*/ 0 w 1820"/>
              <a:gd name="T5" fmla="*/ 457 h 2634"/>
              <a:gd name="T6" fmla="*/ 47 w 1820"/>
              <a:gd name="T7" fmla="*/ 1064 h 2634"/>
              <a:gd name="T8" fmla="*/ 327 w 1820"/>
              <a:gd name="T9" fmla="*/ 1101 h 2634"/>
              <a:gd name="T10" fmla="*/ 588 w 1820"/>
              <a:gd name="T11" fmla="*/ 1167 h 2634"/>
              <a:gd name="T12" fmla="*/ 840 w 1820"/>
              <a:gd name="T13" fmla="*/ 1587 h 2634"/>
              <a:gd name="T14" fmla="*/ 840 w 1820"/>
              <a:gd name="T15" fmla="*/ 1671 h 2634"/>
              <a:gd name="T16" fmla="*/ 1475 w 1820"/>
              <a:gd name="T17" fmla="*/ 2007 h 2634"/>
              <a:gd name="T18" fmla="*/ 1577 w 1820"/>
              <a:gd name="T19" fmla="*/ 2343 h 2634"/>
              <a:gd name="T20" fmla="*/ 1819 w 1820"/>
              <a:gd name="T21" fmla="*/ 2633 h 2634"/>
              <a:gd name="T22" fmla="*/ 1623 w 1820"/>
              <a:gd name="T23" fmla="*/ 2101 h 2634"/>
              <a:gd name="T24" fmla="*/ 1372 w 1820"/>
              <a:gd name="T25" fmla="*/ 1811 h 2634"/>
              <a:gd name="T26" fmla="*/ 1139 w 1820"/>
              <a:gd name="T27" fmla="*/ 1690 h 2634"/>
              <a:gd name="T28" fmla="*/ 691 w 1820"/>
              <a:gd name="T29" fmla="*/ 1055 h 2634"/>
              <a:gd name="T30" fmla="*/ 560 w 1820"/>
              <a:gd name="T31" fmla="*/ 1027 h 2634"/>
              <a:gd name="T32" fmla="*/ 485 w 1820"/>
              <a:gd name="T33" fmla="*/ 915 h 2634"/>
              <a:gd name="T34" fmla="*/ 261 w 1820"/>
              <a:gd name="T35" fmla="*/ 756 h 2634"/>
              <a:gd name="T36" fmla="*/ 149 w 1820"/>
              <a:gd name="T37" fmla="*/ 345 h 2634"/>
              <a:gd name="T38" fmla="*/ 383 w 1820"/>
              <a:gd name="T39" fmla="*/ 541 h 2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20" h="2634">
                <a:moveTo>
                  <a:pt x="383" y="541"/>
                </a:moveTo>
                <a:lnTo>
                  <a:pt x="47" y="0"/>
                </a:lnTo>
                <a:lnTo>
                  <a:pt x="0" y="457"/>
                </a:lnTo>
                <a:lnTo>
                  <a:pt x="47" y="1064"/>
                </a:lnTo>
                <a:lnTo>
                  <a:pt x="327" y="1101"/>
                </a:lnTo>
                <a:lnTo>
                  <a:pt x="588" y="1167"/>
                </a:lnTo>
                <a:lnTo>
                  <a:pt x="840" y="1587"/>
                </a:lnTo>
                <a:lnTo>
                  <a:pt x="840" y="1671"/>
                </a:lnTo>
                <a:lnTo>
                  <a:pt x="1475" y="2007"/>
                </a:lnTo>
                <a:lnTo>
                  <a:pt x="1577" y="2343"/>
                </a:lnTo>
                <a:lnTo>
                  <a:pt x="1819" y="2633"/>
                </a:lnTo>
                <a:lnTo>
                  <a:pt x="1623" y="2101"/>
                </a:lnTo>
                <a:lnTo>
                  <a:pt x="1372" y="1811"/>
                </a:lnTo>
                <a:lnTo>
                  <a:pt x="1139" y="1690"/>
                </a:lnTo>
                <a:lnTo>
                  <a:pt x="691" y="1055"/>
                </a:lnTo>
                <a:lnTo>
                  <a:pt x="560" y="1027"/>
                </a:lnTo>
                <a:lnTo>
                  <a:pt x="485" y="915"/>
                </a:lnTo>
                <a:lnTo>
                  <a:pt x="261" y="756"/>
                </a:lnTo>
                <a:lnTo>
                  <a:pt x="149" y="345"/>
                </a:lnTo>
                <a:lnTo>
                  <a:pt x="383" y="5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5">
            <a:extLst>
              <a:ext uri="{FF2B5EF4-FFF2-40B4-BE49-F238E27FC236}">
                <a16:creationId xmlns:a16="http://schemas.microsoft.com/office/drawing/2014/main" id="{9F4DB645-C5E6-9D45-AE4E-002BBBA6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506" y="7622749"/>
            <a:ext cx="1955671" cy="4233338"/>
          </a:xfrm>
          <a:custGeom>
            <a:avLst/>
            <a:gdLst>
              <a:gd name="T0" fmla="*/ 383 w 1820"/>
              <a:gd name="T1" fmla="*/ 3128 h 3941"/>
              <a:gd name="T2" fmla="*/ 47 w 1820"/>
              <a:gd name="T3" fmla="*/ 3940 h 3941"/>
              <a:gd name="T4" fmla="*/ 0 w 1820"/>
              <a:gd name="T5" fmla="*/ 3249 h 3941"/>
              <a:gd name="T6" fmla="*/ 47 w 1820"/>
              <a:gd name="T7" fmla="*/ 2343 h 3941"/>
              <a:gd name="T8" fmla="*/ 327 w 1820"/>
              <a:gd name="T9" fmla="*/ 2287 h 3941"/>
              <a:gd name="T10" fmla="*/ 588 w 1820"/>
              <a:gd name="T11" fmla="*/ 2194 h 3941"/>
              <a:gd name="T12" fmla="*/ 840 w 1820"/>
              <a:gd name="T13" fmla="*/ 1559 h 3941"/>
              <a:gd name="T14" fmla="*/ 840 w 1820"/>
              <a:gd name="T15" fmla="*/ 1437 h 3941"/>
              <a:gd name="T16" fmla="*/ 1475 w 1820"/>
              <a:gd name="T17" fmla="*/ 924 h 3941"/>
              <a:gd name="T18" fmla="*/ 1577 w 1820"/>
              <a:gd name="T19" fmla="*/ 429 h 3941"/>
              <a:gd name="T20" fmla="*/ 1819 w 1820"/>
              <a:gd name="T21" fmla="*/ 0 h 3941"/>
              <a:gd name="T22" fmla="*/ 1623 w 1820"/>
              <a:gd name="T23" fmla="*/ 793 h 3941"/>
              <a:gd name="T24" fmla="*/ 1372 w 1820"/>
              <a:gd name="T25" fmla="*/ 1232 h 3941"/>
              <a:gd name="T26" fmla="*/ 1139 w 1820"/>
              <a:gd name="T27" fmla="*/ 1400 h 3941"/>
              <a:gd name="T28" fmla="*/ 691 w 1820"/>
              <a:gd name="T29" fmla="*/ 2353 h 3941"/>
              <a:gd name="T30" fmla="*/ 560 w 1820"/>
              <a:gd name="T31" fmla="*/ 2399 h 3941"/>
              <a:gd name="T32" fmla="*/ 485 w 1820"/>
              <a:gd name="T33" fmla="*/ 2567 h 3941"/>
              <a:gd name="T34" fmla="*/ 261 w 1820"/>
              <a:gd name="T35" fmla="*/ 2810 h 3941"/>
              <a:gd name="T36" fmla="*/ 149 w 1820"/>
              <a:gd name="T37" fmla="*/ 3417 h 3941"/>
              <a:gd name="T38" fmla="*/ 383 w 1820"/>
              <a:gd name="T39" fmla="*/ 3128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20" h="3941">
                <a:moveTo>
                  <a:pt x="383" y="3128"/>
                </a:moveTo>
                <a:lnTo>
                  <a:pt x="47" y="3940"/>
                </a:lnTo>
                <a:lnTo>
                  <a:pt x="0" y="3249"/>
                </a:lnTo>
                <a:lnTo>
                  <a:pt x="47" y="2343"/>
                </a:lnTo>
                <a:lnTo>
                  <a:pt x="327" y="2287"/>
                </a:lnTo>
                <a:lnTo>
                  <a:pt x="588" y="2194"/>
                </a:lnTo>
                <a:lnTo>
                  <a:pt x="840" y="1559"/>
                </a:lnTo>
                <a:lnTo>
                  <a:pt x="840" y="1437"/>
                </a:lnTo>
                <a:lnTo>
                  <a:pt x="1475" y="924"/>
                </a:lnTo>
                <a:lnTo>
                  <a:pt x="1577" y="429"/>
                </a:lnTo>
                <a:lnTo>
                  <a:pt x="1819" y="0"/>
                </a:lnTo>
                <a:lnTo>
                  <a:pt x="1623" y="793"/>
                </a:lnTo>
                <a:lnTo>
                  <a:pt x="1372" y="1232"/>
                </a:lnTo>
                <a:lnTo>
                  <a:pt x="1139" y="1400"/>
                </a:lnTo>
                <a:lnTo>
                  <a:pt x="691" y="2353"/>
                </a:lnTo>
                <a:lnTo>
                  <a:pt x="560" y="2399"/>
                </a:lnTo>
                <a:lnTo>
                  <a:pt x="485" y="2567"/>
                </a:lnTo>
                <a:lnTo>
                  <a:pt x="261" y="2810"/>
                </a:lnTo>
                <a:lnTo>
                  <a:pt x="149" y="3417"/>
                </a:lnTo>
                <a:lnTo>
                  <a:pt x="383" y="31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Line 176">
            <a:extLst>
              <a:ext uri="{FF2B5EF4-FFF2-40B4-BE49-F238E27FC236}">
                <a16:creationId xmlns:a16="http://schemas.microsoft.com/office/drawing/2014/main" id="{BA4002BD-D605-9441-9E22-00A0A12A6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7670" y="6888779"/>
            <a:ext cx="1652610" cy="473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2" name="Freeform 177">
            <a:extLst>
              <a:ext uri="{FF2B5EF4-FFF2-40B4-BE49-F238E27FC236}">
                <a16:creationId xmlns:a16="http://schemas.microsoft.com/office/drawing/2014/main" id="{5A161C04-293A-4D4F-8D3B-795A1E36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435" y="6789340"/>
            <a:ext cx="203615" cy="198882"/>
          </a:xfrm>
          <a:custGeom>
            <a:avLst/>
            <a:gdLst>
              <a:gd name="T0" fmla="*/ 94 w 188"/>
              <a:gd name="T1" fmla="*/ 0 h 186"/>
              <a:gd name="T2" fmla="*/ 94 w 188"/>
              <a:gd name="T3" fmla="*/ 0 h 186"/>
              <a:gd name="T4" fmla="*/ 0 w 188"/>
              <a:gd name="T5" fmla="*/ 92 h 186"/>
              <a:gd name="T6" fmla="*/ 94 w 188"/>
              <a:gd name="T7" fmla="*/ 185 h 186"/>
              <a:gd name="T8" fmla="*/ 187 w 188"/>
              <a:gd name="T9" fmla="*/ 92 h 186"/>
              <a:gd name="T10" fmla="*/ 94 w 188"/>
              <a:gd name="T11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6">
                <a:moveTo>
                  <a:pt x="94" y="0"/>
                </a:moveTo>
                <a:lnTo>
                  <a:pt x="94" y="0"/>
                </a:lnTo>
                <a:cubicBezTo>
                  <a:pt x="38" y="0"/>
                  <a:pt x="0" y="46"/>
                  <a:pt x="0" y="92"/>
                </a:cubicBezTo>
                <a:cubicBezTo>
                  <a:pt x="0" y="148"/>
                  <a:pt x="38" y="185"/>
                  <a:pt x="94" y="185"/>
                </a:cubicBezTo>
                <a:cubicBezTo>
                  <a:pt x="141" y="185"/>
                  <a:pt x="187" y="148"/>
                  <a:pt x="187" y="92"/>
                </a:cubicBezTo>
                <a:cubicBezTo>
                  <a:pt x="187" y="46"/>
                  <a:pt x="141" y="0"/>
                  <a:pt x="9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Line 178">
            <a:extLst>
              <a:ext uri="{FF2B5EF4-FFF2-40B4-BE49-F238E27FC236}">
                <a16:creationId xmlns:a16="http://schemas.microsoft.com/office/drawing/2014/main" id="{9CFF6908-BDA0-2B43-AACD-BACB33E16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7670" y="11562499"/>
            <a:ext cx="3409400" cy="47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4" name="Freeform 179">
            <a:extLst>
              <a:ext uri="{FF2B5EF4-FFF2-40B4-BE49-F238E27FC236}">
                <a16:creationId xmlns:a16="http://schemas.microsoft.com/office/drawing/2014/main" id="{AB62E54C-E5B4-264A-AE1C-D13C8A1C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435" y="11463057"/>
            <a:ext cx="203615" cy="198882"/>
          </a:xfrm>
          <a:custGeom>
            <a:avLst/>
            <a:gdLst>
              <a:gd name="T0" fmla="*/ 94 w 188"/>
              <a:gd name="T1" fmla="*/ 0 h 187"/>
              <a:gd name="T2" fmla="*/ 94 w 188"/>
              <a:gd name="T3" fmla="*/ 0 h 187"/>
              <a:gd name="T4" fmla="*/ 0 w 188"/>
              <a:gd name="T5" fmla="*/ 93 h 187"/>
              <a:gd name="T6" fmla="*/ 94 w 188"/>
              <a:gd name="T7" fmla="*/ 186 h 187"/>
              <a:gd name="T8" fmla="*/ 187 w 188"/>
              <a:gd name="T9" fmla="*/ 93 h 187"/>
              <a:gd name="T10" fmla="*/ 94 w 188"/>
              <a:gd name="T11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7">
                <a:moveTo>
                  <a:pt x="94" y="0"/>
                </a:moveTo>
                <a:lnTo>
                  <a:pt x="94" y="0"/>
                </a:lnTo>
                <a:cubicBezTo>
                  <a:pt x="38" y="0"/>
                  <a:pt x="0" y="46"/>
                  <a:pt x="0" y="93"/>
                </a:cubicBezTo>
                <a:cubicBezTo>
                  <a:pt x="0" y="149"/>
                  <a:pt x="38" y="186"/>
                  <a:pt x="94" y="186"/>
                </a:cubicBezTo>
                <a:cubicBezTo>
                  <a:pt x="141" y="186"/>
                  <a:pt x="187" y="149"/>
                  <a:pt x="187" y="93"/>
                </a:cubicBezTo>
                <a:cubicBezTo>
                  <a:pt x="187" y="46"/>
                  <a:pt x="141" y="0"/>
                  <a:pt x="9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0">
            <a:extLst>
              <a:ext uri="{FF2B5EF4-FFF2-40B4-BE49-F238E27FC236}">
                <a16:creationId xmlns:a16="http://schemas.microsoft.com/office/drawing/2014/main" id="{A87E29BB-56D9-9242-A3A8-0ADC42CF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6860367"/>
            <a:ext cx="430909" cy="733969"/>
          </a:xfrm>
          <a:custGeom>
            <a:avLst/>
            <a:gdLst>
              <a:gd name="T0" fmla="*/ 0 w 402"/>
              <a:gd name="T1" fmla="*/ 551 h 683"/>
              <a:gd name="T2" fmla="*/ 0 w 402"/>
              <a:gd name="T3" fmla="*/ 551 h 683"/>
              <a:gd name="T4" fmla="*/ 401 w 402"/>
              <a:gd name="T5" fmla="*/ 682 h 683"/>
              <a:gd name="T6" fmla="*/ 401 w 402"/>
              <a:gd name="T7" fmla="*/ 0 h 683"/>
              <a:gd name="T8" fmla="*/ 0 w 402"/>
              <a:gd name="T9" fmla="*/ 551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0" y="551"/>
                </a:moveTo>
                <a:lnTo>
                  <a:pt x="0" y="551"/>
                </a:lnTo>
                <a:cubicBezTo>
                  <a:pt x="112" y="635"/>
                  <a:pt x="252" y="682"/>
                  <a:pt x="401" y="682"/>
                </a:cubicBezTo>
                <a:cubicBezTo>
                  <a:pt x="401" y="0"/>
                  <a:pt x="401" y="0"/>
                  <a:pt x="401" y="0"/>
                </a:cubicBezTo>
                <a:lnTo>
                  <a:pt x="0" y="55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1">
            <a:extLst>
              <a:ext uri="{FF2B5EF4-FFF2-40B4-BE49-F238E27FC236}">
                <a16:creationId xmlns:a16="http://schemas.microsoft.com/office/drawing/2014/main" id="{DBAD0381-A11A-5747-BC5F-3A49AD49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6860367"/>
            <a:ext cx="430912" cy="733969"/>
          </a:xfrm>
          <a:custGeom>
            <a:avLst/>
            <a:gdLst>
              <a:gd name="T0" fmla="*/ 0 w 402"/>
              <a:gd name="T1" fmla="*/ 682 h 683"/>
              <a:gd name="T2" fmla="*/ 0 w 402"/>
              <a:gd name="T3" fmla="*/ 682 h 683"/>
              <a:gd name="T4" fmla="*/ 401 w 402"/>
              <a:gd name="T5" fmla="*/ 551 h 683"/>
              <a:gd name="T6" fmla="*/ 0 w 402"/>
              <a:gd name="T7" fmla="*/ 0 h 683"/>
              <a:gd name="T8" fmla="*/ 0 w 402"/>
              <a:gd name="T9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0" y="682"/>
                </a:moveTo>
                <a:lnTo>
                  <a:pt x="0" y="682"/>
                </a:lnTo>
                <a:cubicBezTo>
                  <a:pt x="150" y="682"/>
                  <a:pt x="289" y="635"/>
                  <a:pt x="401" y="551"/>
                </a:cubicBezTo>
                <a:cubicBezTo>
                  <a:pt x="0" y="0"/>
                  <a:pt x="0" y="0"/>
                  <a:pt x="0" y="0"/>
                </a:cubicBezTo>
                <a:lnTo>
                  <a:pt x="0" y="68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2">
            <a:extLst>
              <a:ext uri="{FF2B5EF4-FFF2-40B4-BE49-F238E27FC236}">
                <a16:creationId xmlns:a16="http://schemas.microsoft.com/office/drawing/2014/main" id="{2734CAF9-E842-4B4D-B300-3DCB3342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6860367"/>
            <a:ext cx="691350" cy="591911"/>
          </a:xfrm>
          <a:custGeom>
            <a:avLst/>
            <a:gdLst>
              <a:gd name="T0" fmla="*/ 0 w 645"/>
              <a:gd name="T1" fmla="*/ 215 h 552"/>
              <a:gd name="T2" fmla="*/ 0 w 645"/>
              <a:gd name="T3" fmla="*/ 215 h 552"/>
              <a:gd name="T4" fmla="*/ 243 w 645"/>
              <a:gd name="T5" fmla="*/ 551 h 552"/>
              <a:gd name="T6" fmla="*/ 644 w 645"/>
              <a:gd name="T7" fmla="*/ 0 h 552"/>
              <a:gd name="T8" fmla="*/ 0 w 645"/>
              <a:gd name="T9" fmla="*/ 21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52">
                <a:moveTo>
                  <a:pt x="0" y="215"/>
                </a:moveTo>
                <a:lnTo>
                  <a:pt x="0" y="215"/>
                </a:lnTo>
                <a:cubicBezTo>
                  <a:pt x="47" y="355"/>
                  <a:pt x="131" y="467"/>
                  <a:pt x="243" y="551"/>
                </a:cubicBezTo>
                <a:cubicBezTo>
                  <a:pt x="644" y="0"/>
                  <a:pt x="644" y="0"/>
                  <a:pt x="644" y="0"/>
                </a:cubicBezTo>
                <a:lnTo>
                  <a:pt x="0" y="21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3">
            <a:extLst>
              <a:ext uri="{FF2B5EF4-FFF2-40B4-BE49-F238E27FC236}">
                <a16:creationId xmlns:a16="http://schemas.microsoft.com/office/drawing/2014/main" id="{C33D60C7-02A4-A74C-8B1F-78D1E0EB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618" y="6642545"/>
            <a:ext cx="733966" cy="449853"/>
          </a:xfrm>
          <a:custGeom>
            <a:avLst/>
            <a:gdLst>
              <a:gd name="T0" fmla="*/ 38 w 683"/>
              <a:gd name="T1" fmla="*/ 0 h 420"/>
              <a:gd name="T2" fmla="*/ 38 w 683"/>
              <a:gd name="T3" fmla="*/ 0 h 420"/>
              <a:gd name="T4" fmla="*/ 0 w 683"/>
              <a:gd name="T5" fmla="*/ 204 h 420"/>
              <a:gd name="T6" fmla="*/ 38 w 683"/>
              <a:gd name="T7" fmla="*/ 419 h 420"/>
              <a:gd name="T8" fmla="*/ 682 w 683"/>
              <a:gd name="T9" fmla="*/ 204 h 420"/>
              <a:gd name="T10" fmla="*/ 38 w 683"/>
              <a:gd name="T11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20">
                <a:moveTo>
                  <a:pt x="38" y="0"/>
                </a:moveTo>
                <a:lnTo>
                  <a:pt x="38" y="0"/>
                </a:lnTo>
                <a:cubicBezTo>
                  <a:pt x="19" y="65"/>
                  <a:pt x="0" y="130"/>
                  <a:pt x="0" y="204"/>
                </a:cubicBezTo>
                <a:cubicBezTo>
                  <a:pt x="0" y="279"/>
                  <a:pt x="19" y="354"/>
                  <a:pt x="38" y="419"/>
                </a:cubicBezTo>
                <a:cubicBezTo>
                  <a:pt x="682" y="204"/>
                  <a:pt x="682" y="204"/>
                  <a:pt x="682" y="204"/>
                </a:cubicBezTo>
                <a:lnTo>
                  <a:pt x="38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4">
            <a:extLst>
              <a:ext uri="{FF2B5EF4-FFF2-40B4-BE49-F238E27FC236}">
                <a16:creationId xmlns:a16="http://schemas.microsoft.com/office/drawing/2014/main" id="{0C919505-A4AC-E240-A969-0DAB05B6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6268459"/>
            <a:ext cx="691350" cy="591908"/>
          </a:xfrm>
          <a:custGeom>
            <a:avLst/>
            <a:gdLst>
              <a:gd name="T0" fmla="*/ 243 w 645"/>
              <a:gd name="T1" fmla="*/ 0 h 551"/>
              <a:gd name="T2" fmla="*/ 243 w 645"/>
              <a:gd name="T3" fmla="*/ 0 h 551"/>
              <a:gd name="T4" fmla="*/ 0 w 645"/>
              <a:gd name="T5" fmla="*/ 346 h 551"/>
              <a:gd name="T6" fmla="*/ 644 w 645"/>
              <a:gd name="T7" fmla="*/ 550 h 551"/>
              <a:gd name="T8" fmla="*/ 243 w 645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51">
                <a:moveTo>
                  <a:pt x="243" y="0"/>
                </a:moveTo>
                <a:lnTo>
                  <a:pt x="243" y="0"/>
                </a:lnTo>
                <a:cubicBezTo>
                  <a:pt x="131" y="84"/>
                  <a:pt x="47" y="205"/>
                  <a:pt x="0" y="346"/>
                </a:cubicBezTo>
                <a:cubicBezTo>
                  <a:pt x="644" y="550"/>
                  <a:pt x="644" y="550"/>
                  <a:pt x="644" y="550"/>
                </a:cubicBezTo>
                <a:lnTo>
                  <a:pt x="24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5">
            <a:extLst>
              <a:ext uri="{FF2B5EF4-FFF2-40B4-BE49-F238E27FC236}">
                <a16:creationId xmlns:a16="http://schemas.microsoft.com/office/drawing/2014/main" id="{70D25D6F-3620-B143-9DBF-406E136B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6131135"/>
            <a:ext cx="430909" cy="729233"/>
          </a:xfrm>
          <a:custGeom>
            <a:avLst/>
            <a:gdLst>
              <a:gd name="T0" fmla="*/ 401 w 402"/>
              <a:gd name="T1" fmla="*/ 680 h 681"/>
              <a:gd name="T2" fmla="*/ 401 w 402"/>
              <a:gd name="T3" fmla="*/ 680 h 681"/>
              <a:gd name="T4" fmla="*/ 401 w 402"/>
              <a:gd name="T5" fmla="*/ 0 h 681"/>
              <a:gd name="T6" fmla="*/ 0 w 402"/>
              <a:gd name="T7" fmla="*/ 130 h 681"/>
              <a:gd name="T8" fmla="*/ 401 w 402"/>
              <a:gd name="T9" fmla="*/ 68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1">
                <a:moveTo>
                  <a:pt x="401" y="680"/>
                </a:moveTo>
                <a:lnTo>
                  <a:pt x="401" y="680"/>
                </a:lnTo>
                <a:cubicBezTo>
                  <a:pt x="401" y="0"/>
                  <a:pt x="401" y="0"/>
                  <a:pt x="401" y="0"/>
                </a:cubicBezTo>
                <a:cubicBezTo>
                  <a:pt x="252" y="0"/>
                  <a:pt x="112" y="46"/>
                  <a:pt x="0" y="130"/>
                </a:cubicBezTo>
                <a:lnTo>
                  <a:pt x="401" y="68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6">
            <a:extLst>
              <a:ext uri="{FF2B5EF4-FFF2-40B4-BE49-F238E27FC236}">
                <a16:creationId xmlns:a16="http://schemas.microsoft.com/office/drawing/2014/main" id="{B06B29C2-339A-AA48-A4C7-2AA9088C8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6131135"/>
            <a:ext cx="430912" cy="729233"/>
          </a:xfrm>
          <a:custGeom>
            <a:avLst/>
            <a:gdLst>
              <a:gd name="T0" fmla="*/ 401 w 402"/>
              <a:gd name="T1" fmla="*/ 130 h 681"/>
              <a:gd name="T2" fmla="*/ 401 w 402"/>
              <a:gd name="T3" fmla="*/ 130 h 681"/>
              <a:gd name="T4" fmla="*/ 0 w 402"/>
              <a:gd name="T5" fmla="*/ 0 h 681"/>
              <a:gd name="T6" fmla="*/ 0 w 402"/>
              <a:gd name="T7" fmla="*/ 680 h 681"/>
              <a:gd name="T8" fmla="*/ 401 w 402"/>
              <a:gd name="T9" fmla="*/ 13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1">
                <a:moveTo>
                  <a:pt x="401" y="130"/>
                </a:moveTo>
                <a:lnTo>
                  <a:pt x="401" y="130"/>
                </a:lnTo>
                <a:cubicBezTo>
                  <a:pt x="289" y="46"/>
                  <a:pt x="150" y="0"/>
                  <a:pt x="0" y="0"/>
                </a:cubicBezTo>
                <a:cubicBezTo>
                  <a:pt x="0" y="680"/>
                  <a:pt x="0" y="680"/>
                  <a:pt x="0" y="680"/>
                </a:cubicBezTo>
                <a:lnTo>
                  <a:pt x="401" y="13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87">
            <a:extLst>
              <a:ext uri="{FF2B5EF4-FFF2-40B4-BE49-F238E27FC236}">
                <a16:creationId xmlns:a16="http://schemas.microsoft.com/office/drawing/2014/main" id="{515FEB34-3A58-7F4A-A2C8-6AD522198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6860367"/>
            <a:ext cx="705558" cy="591911"/>
          </a:xfrm>
          <a:custGeom>
            <a:avLst/>
            <a:gdLst>
              <a:gd name="T0" fmla="*/ 401 w 655"/>
              <a:gd name="T1" fmla="*/ 551 h 552"/>
              <a:gd name="T2" fmla="*/ 401 w 655"/>
              <a:gd name="T3" fmla="*/ 551 h 552"/>
              <a:gd name="T4" fmla="*/ 654 w 655"/>
              <a:gd name="T5" fmla="*/ 215 h 552"/>
              <a:gd name="T6" fmla="*/ 0 w 655"/>
              <a:gd name="T7" fmla="*/ 0 h 552"/>
              <a:gd name="T8" fmla="*/ 401 w 655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52">
                <a:moveTo>
                  <a:pt x="401" y="551"/>
                </a:moveTo>
                <a:lnTo>
                  <a:pt x="401" y="551"/>
                </a:lnTo>
                <a:cubicBezTo>
                  <a:pt x="523" y="467"/>
                  <a:pt x="607" y="355"/>
                  <a:pt x="654" y="215"/>
                </a:cubicBezTo>
                <a:cubicBezTo>
                  <a:pt x="0" y="0"/>
                  <a:pt x="0" y="0"/>
                  <a:pt x="0" y="0"/>
                </a:cubicBezTo>
                <a:lnTo>
                  <a:pt x="401" y="55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88">
            <a:extLst>
              <a:ext uri="{FF2B5EF4-FFF2-40B4-BE49-F238E27FC236}">
                <a16:creationId xmlns:a16="http://schemas.microsoft.com/office/drawing/2014/main" id="{FDEB42C0-3F40-9D4A-B518-F2FAD99D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6268459"/>
            <a:ext cx="705558" cy="591908"/>
          </a:xfrm>
          <a:custGeom>
            <a:avLst/>
            <a:gdLst>
              <a:gd name="T0" fmla="*/ 654 w 655"/>
              <a:gd name="T1" fmla="*/ 346 h 551"/>
              <a:gd name="T2" fmla="*/ 654 w 655"/>
              <a:gd name="T3" fmla="*/ 346 h 551"/>
              <a:gd name="T4" fmla="*/ 401 w 655"/>
              <a:gd name="T5" fmla="*/ 0 h 551"/>
              <a:gd name="T6" fmla="*/ 0 w 655"/>
              <a:gd name="T7" fmla="*/ 550 h 551"/>
              <a:gd name="T8" fmla="*/ 654 w 655"/>
              <a:gd name="T9" fmla="*/ 346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51">
                <a:moveTo>
                  <a:pt x="654" y="346"/>
                </a:moveTo>
                <a:lnTo>
                  <a:pt x="654" y="346"/>
                </a:lnTo>
                <a:cubicBezTo>
                  <a:pt x="607" y="205"/>
                  <a:pt x="523" y="84"/>
                  <a:pt x="401" y="0"/>
                </a:cubicBezTo>
                <a:cubicBezTo>
                  <a:pt x="0" y="550"/>
                  <a:pt x="0" y="550"/>
                  <a:pt x="0" y="550"/>
                </a:cubicBezTo>
                <a:lnTo>
                  <a:pt x="654" y="34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89">
            <a:extLst>
              <a:ext uri="{FF2B5EF4-FFF2-40B4-BE49-F238E27FC236}">
                <a16:creationId xmlns:a16="http://schemas.microsoft.com/office/drawing/2014/main" id="{CE52B5EB-FC0D-1C48-A594-61EF6FF8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6642545"/>
            <a:ext cx="733969" cy="449853"/>
          </a:xfrm>
          <a:custGeom>
            <a:avLst/>
            <a:gdLst>
              <a:gd name="T0" fmla="*/ 654 w 683"/>
              <a:gd name="T1" fmla="*/ 419 h 420"/>
              <a:gd name="T2" fmla="*/ 654 w 683"/>
              <a:gd name="T3" fmla="*/ 419 h 420"/>
              <a:gd name="T4" fmla="*/ 682 w 683"/>
              <a:gd name="T5" fmla="*/ 204 h 420"/>
              <a:gd name="T6" fmla="*/ 654 w 683"/>
              <a:gd name="T7" fmla="*/ 0 h 420"/>
              <a:gd name="T8" fmla="*/ 0 w 683"/>
              <a:gd name="T9" fmla="*/ 204 h 420"/>
              <a:gd name="T10" fmla="*/ 654 w 683"/>
              <a:gd name="T11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20">
                <a:moveTo>
                  <a:pt x="654" y="419"/>
                </a:moveTo>
                <a:lnTo>
                  <a:pt x="654" y="419"/>
                </a:lnTo>
                <a:cubicBezTo>
                  <a:pt x="672" y="354"/>
                  <a:pt x="682" y="279"/>
                  <a:pt x="682" y="204"/>
                </a:cubicBezTo>
                <a:cubicBezTo>
                  <a:pt x="682" y="130"/>
                  <a:pt x="672" y="65"/>
                  <a:pt x="654" y="0"/>
                </a:cubicBezTo>
                <a:cubicBezTo>
                  <a:pt x="0" y="204"/>
                  <a:pt x="0" y="204"/>
                  <a:pt x="0" y="204"/>
                </a:cubicBezTo>
                <a:lnTo>
                  <a:pt x="654" y="41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90">
            <a:extLst>
              <a:ext uri="{FF2B5EF4-FFF2-40B4-BE49-F238E27FC236}">
                <a16:creationId xmlns:a16="http://schemas.microsoft.com/office/drawing/2014/main" id="{2AFC3FBB-F348-9442-A262-37F2BBDF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6" y="6206899"/>
            <a:ext cx="1306937" cy="1302203"/>
          </a:xfrm>
          <a:custGeom>
            <a:avLst/>
            <a:gdLst>
              <a:gd name="T0" fmla="*/ 1214 w 1215"/>
              <a:gd name="T1" fmla="*/ 606 h 1214"/>
              <a:gd name="T2" fmla="*/ 1214 w 1215"/>
              <a:gd name="T3" fmla="*/ 606 h 1214"/>
              <a:gd name="T4" fmla="*/ 607 w 1215"/>
              <a:gd name="T5" fmla="*/ 1213 h 1214"/>
              <a:gd name="T6" fmla="*/ 0 w 1215"/>
              <a:gd name="T7" fmla="*/ 606 h 1214"/>
              <a:gd name="T8" fmla="*/ 607 w 1215"/>
              <a:gd name="T9" fmla="*/ 0 h 1214"/>
              <a:gd name="T10" fmla="*/ 1214 w 1215"/>
              <a:gd name="T11" fmla="*/ 606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5" h="1214">
                <a:moveTo>
                  <a:pt x="1214" y="606"/>
                </a:moveTo>
                <a:lnTo>
                  <a:pt x="1214" y="606"/>
                </a:lnTo>
                <a:cubicBezTo>
                  <a:pt x="1214" y="942"/>
                  <a:pt x="943" y="1213"/>
                  <a:pt x="607" y="1213"/>
                </a:cubicBezTo>
                <a:cubicBezTo>
                  <a:pt x="271" y="1213"/>
                  <a:pt x="0" y="942"/>
                  <a:pt x="0" y="606"/>
                </a:cubicBezTo>
                <a:cubicBezTo>
                  <a:pt x="0" y="271"/>
                  <a:pt x="271" y="0"/>
                  <a:pt x="607" y="0"/>
                </a:cubicBezTo>
                <a:cubicBezTo>
                  <a:pt x="943" y="0"/>
                  <a:pt x="1214" y="271"/>
                  <a:pt x="1214" y="6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1">
            <a:extLst>
              <a:ext uri="{FF2B5EF4-FFF2-40B4-BE49-F238E27FC236}">
                <a16:creationId xmlns:a16="http://schemas.microsoft.com/office/drawing/2014/main" id="{E84AE365-0EDD-5C4C-B0B6-90916238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11614586"/>
            <a:ext cx="430909" cy="733969"/>
          </a:xfrm>
          <a:custGeom>
            <a:avLst/>
            <a:gdLst>
              <a:gd name="T0" fmla="*/ 0 w 402"/>
              <a:gd name="T1" fmla="*/ 550 h 682"/>
              <a:gd name="T2" fmla="*/ 0 w 402"/>
              <a:gd name="T3" fmla="*/ 550 h 682"/>
              <a:gd name="T4" fmla="*/ 401 w 402"/>
              <a:gd name="T5" fmla="*/ 681 h 682"/>
              <a:gd name="T6" fmla="*/ 401 w 402"/>
              <a:gd name="T7" fmla="*/ 0 h 682"/>
              <a:gd name="T8" fmla="*/ 0 w 402"/>
              <a:gd name="T9" fmla="*/ 55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2">
                <a:moveTo>
                  <a:pt x="0" y="550"/>
                </a:moveTo>
                <a:lnTo>
                  <a:pt x="0" y="550"/>
                </a:lnTo>
                <a:cubicBezTo>
                  <a:pt x="112" y="634"/>
                  <a:pt x="252" y="681"/>
                  <a:pt x="401" y="681"/>
                </a:cubicBezTo>
                <a:cubicBezTo>
                  <a:pt x="401" y="0"/>
                  <a:pt x="401" y="0"/>
                  <a:pt x="401" y="0"/>
                </a:cubicBezTo>
                <a:lnTo>
                  <a:pt x="0" y="55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2">
            <a:extLst>
              <a:ext uri="{FF2B5EF4-FFF2-40B4-BE49-F238E27FC236}">
                <a16:creationId xmlns:a16="http://schemas.microsoft.com/office/drawing/2014/main" id="{1049D6FA-B5F7-BC4B-99DF-C9C2D2668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11614586"/>
            <a:ext cx="430912" cy="733969"/>
          </a:xfrm>
          <a:custGeom>
            <a:avLst/>
            <a:gdLst>
              <a:gd name="T0" fmla="*/ 0 w 402"/>
              <a:gd name="T1" fmla="*/ 681 h 682"/>
              <a:gd name="T2" fmla="*/ 0 w 402"/>
              <a:gd name="T3" fmla="*/ 681 h 682"/>
              <a:gd name="T4" fmla="*/ 401 w 402"/>
              <a:gd name="T5" fmla="*/ 550 h 682"/>
              <a:gd name="T6" fmla="*/ 0 w 402"/>
              <a:gd name="T7" fmla="*/ 0 h 682"/>
              <a:gd name="T8" fmla="*/ 0 w 402"/>
              <a:gd name="T9" fmla="*/ 68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2">
                <a:moveTo>
                  <a:pt x="0" y="681"/>
                </a:moveTo>
                <a:lnTo>
                  <a:pt x="0" y="681"/>
                </a:lnTo>
                <a:cubicBezTo>
                  <a:pt x="150" y="681"/>
                  <a:pt x="289" y="634"/>
                  <a:pt x="401" y="550"/>
                </a:cubicBezTo>
                <a:cubicBezTo>
                  <a:pt x="0" y="0"/>
                  <a:pt x="0" y="0"/>
                  <a:pt x="0" y="0"/>
                </a:cubicBezTo>
                <a:lnTo>
                  <a:pt x="0" y="68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93">
            <a:extLst>
              <a:ext uri="{FF2B5EF4-FFF2-40B4-BE49-F238E27FC236}">
                <a16:creationId xmlns:a16="http://schemas.microsoft.com/office/drawing/2014/main" id="{BE086CE5-F638-5449-B6D8-8DF3F44D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11614586"/>
            <a:ext cx="691350" cy="591911"/>
          </a:xfrm>
          <a:custGeom>
            <a:avLst/>
            <a:gdLst>
              <a:gd name="T0" fmla="*/ 0 w 645"/>
              <a:gd name="T1" fmla="*/ 214 h 551"/>
              <a:gd name="T2" fmla="*/ 0 w 645"/>
              <a:gd name="T3" fmla="*/ 214 h 551"/>
              <a:gd name="T4" fmla="*/ 243 w 645"/>
              <a:gd name="T5" fmla="*/ 550 h 551"/>
              <a:gd name="T6" fmla="*/ 644 w 645"/>
              <a:gd name="T7" fmla="*/ 0 h 551"/>
              <a:gd name="T8" fmla="*/ 0 w 645"/>
              <a:gd name="T9" fmla="*/ 214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51">
                <a:moveTo>
                  <a:pt x="0" y="214"/>
                </a:moveTo>
                <a:lnTo>
                  <a:pt x="0" y="214"/>
                </a:lnTo>
                <a:cubicBezTo>
                  <a:pt x="47" y="354"/>
                  <a:pt x="131" y="467"/>
                  <a:pt x="243" y="550"/>
                </a:cubicBezTo>
                <a:cubicBezTo>
                  <a:pt x="644" y="0"/>
                  <a:pt x="644" y="0"/>
                  <a:pt x="644" y="0"/>
                </a:cubicBezTo>
                <a:lnTo>
                  <a:pt x="0" y="214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94">
            <a:extLst>
              <a:ext uri="{FF2B5EF4-FFF2-40B4-BE49-F238E27FC236}">
                <a16:creationId xmlns:a16="http://schemas.microsoft.com/office/drawing/2014/main" id="{6707B79F-1183-8842-9D99-E5643E03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618" y="11392029"/>
            <a:ext cx="733966" cy="449850"/>
          </a:xfrm>
          <a:custGeom>
            <a:avLst/>
            <a:gdLst>
              <a:gd name="T0" fmla="*/ 38 w 683"/>
              <a:gd name="T1" fmla="*/ 0 h 421"/>
              <a:gd name="T2" fmla="*/ 38 w 683"/>
              <a:gd name="T3" fmla="*/ 0 h 421"/>
              <a:gd name="T4" fmla="*/ 0 w 683"/>
              <a:gd name="T5" fmla="*/ 206 h 421"/>
              <a:gd name="T6" fmla="*/ 38 w 683"/>
              <a:gd name="T7" fmla="*/ 420 h 421"/>
              <a:gd name="T8" fmla="*/ 682 w 683"/>
              <a:gd name="T9" fmla="*/ 206 h 421"/>
              <a:gd name="T10" fmla="*/ 38 w 683"/>
              <a:gd name="T11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21">
                <a:moveTo>
                  <a:pt x="38" y="0"/>
                </a:moveTo>
                <a:lnTo>
                  <a:pt x="38" y="0"/>
                </a:lnTo>
                <a:cubicBezTo>
                  <a:pt x="19" y="66"/>
                  <a:pt x="0" y="131"/>
                  <a:pt x="0" y="206"/>
                </a:cubicBezTo>
                <a:cubicBezTo>
                  <a:pt x="0" y="280"/>
                  <a:pt x="19" y="355"/>
                  <a:pt x="38" y="420"/>
                </a:cubicBezTo>
                <a:cubicBezTo>
                  <a:pt x="682" y="206"/>
                  <a:pt x="682" y="206"/>
                  <a:pt x="682" y="206"/>
                </a:cubicBezTo>
                <a:lnTo>
                  <a:pt x="38" y="0"/>
                </a:lnTo>
              </a:path>
            </a:pathLst>
          </a:cu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BBB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95">
            <a:extLst>
              <a:ext uri="{FF2B5EF4-FFF2-40B4-BE49-F238E27FC236}">
                <a16:creationId xmlns:a16="http://schemas.microsoft.com/office/drawing/2014/main" id="{86414860-C13D-1748-9500-A0D62282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11022678"/>
            <a:ext cx="691350" cy="591908"/>
          </a:xfrm>
          <a:custGeom>
            <a:avLst/>
            <a:gdLst>
              <a:gd name="T0" fmla="*/ 243 w 645"/>
              <a:gd name="T1" fmla="*/ 0 h 552"/>
              <a:gd name="T2" fmla="*/ 243 w 645"/>
              <a:gd name="T3" fmla="*/ 0 h 552"/>
              <a:gd name="T4" fmla="*/ 0 w 645"/>
              <a:gd name="T5" fmla="*/ 345 h 552"/>
              <a:gd name="T6" fmla="*/ 644 w 645"/>
              <a:gd name="T7" fmla="*/ 551 h 552"/>
              <a:gd name="T8" fmla="*/ 243 w 645"/>
              <a:gd name="T9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52">
                <a:moveTo>
                  <a:pt x="243" y="0"/>
                </a:moveTo>
                <a:lnTo>
                  <a:pt x="243" y="0"/>
                </a:lnTo>
                <a:cubicBezTo>
                  <a:pt x="131" y="84"/>
                  <a:pt x="47" y="205"/>
                  <a:pt x="0" y="345"/>
                </a:cubicBezTo>
                <a:cubicBezTo>
                  <a:pt x="644" y="551"/>
                  <a:pt x="644" y="551"/>
                  <a:pt x="644" y="551"/>
                </a:cubicBezTo>
                <a:lnTo>
                  <a:pt x="24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6">
            <a:extLst>
              <a:ext uri="{FF2B5EF4-FFF2-40B4-BE49-F238E27FC236}">
                <a16:creationId xmlns:a16="http://schemas.microsoft.com/office/drawing/2014/main" id="{FD1386BA-272A-C644-9A43-9DC0F2AF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10880619"/>
            <a:ext cx="430909" cy="733967"/>
          </a:xfrm>
          <a:custGeom>
            <a:avLst/>
            <a:gdLst>
              <a:gd name="T0" fmla="*/ 401 w 402"/>
              <a:gd name="T1" fmla="*/ 682 h 683"/>
              <a:gd name="T2" fmla="*/ 401 w 402"/>
              <a:gd name="T3" fmla="*/ 682 h 683"/>
              <a:gd name="T4" fmla="*/ 401 w 402"/>
              <a:gd name="T5" fmla="*/ 0 h 683"/>
              <a:gd name="T6" fmla="*/ 0 w 402"/>
              <a:gd name="T7" fmla="*/ 131 h 683"/>
              <a:gd name="T8" fmla="*/ 401 w 402"/>
              <a:gd name="T9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401" y="682"/>
                </a:moveTo>
                <a:lnTo>
                  <a:pt x="401" y="682"/>
                </a:lnTo>
                <a:cubicBezTo>
                  <a:pt x="401" y="0"/>
                  <a:pt x="401" y="0"/>
                  <a:pt x="401" y="0"/>
                </a:cubicBezTo>
                <a:cubicBezTo>
                  <a:pt x="252" y="0"/>
                  <a:pt x="112" y="47"/>
                  <a:pt x="0" y="131"/>
                </a:cubicBezTo>
                <a:lnTo>
                  <a:pt x="401" y="68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97">
            <a:extLst>
              <a:ext uri="{FF2B5EF4-FFF2-40B4-BE49-F238E27FC236}">
                <a16:creationId xmlns:a16="http://schemas.microsoft.com/office/drawing/2014/main" id="{63C46762-D3D8-194B-B006-E9C4C970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10880619"/>
            <a:ext cx="430912" cy="733967"/>
          </a:xfrm>
          <a:custGeom>
            <a:avLst/>
            <a:gdLst>
              <a:gd name="T0" fmla="*/ 401 w 402"/>
              <a:gd name="T1" fmla="*/ 131 h 683"/>
              <a:gd name="T2" fmla="*/ 401 w 402"/>
              <a:gd name="T3" fmla="*/ 131 h 683"/>
              <a:gd name="T4" fmla="*/ 0 w 402"/>
              <a:gd name="T5" fmla="*/ 0 h 683"/>
              <a:gd name="T6" fmla="*/ 0 w 402"/>
              <a:gd name="T7" fmla="*/ 682 h 683"/>
              <a:gd name="T8" fmla="*/ 401 w 402"/>
              <a:gd name="T9" fmla="*/ 131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401" y="131"/>
                </a:moveTo>
                <a:lnTo>
                  <a:pt x="401" y="131"/>
                </a:lnTo>
                <a:cubicBezTo>
                  <a:pt x="289" y="47"/>
                  <a:pt x="150" y="0"/>
                  <a:pt x="0" y="0"/>
                </a:cubicBezTo>
                <a:cubicBezTo>
                  <a:pt x="0" y="682"/>
                  <a:pt x="0" y="682"/>
                  <a:pt x="0" y="682"/>
                </a:cubicBezTo>
                <a:lnTo>
                  <a:pt x="401" y="1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8">
            <a:extLst>
              <a:ext uri="{FF2B5EF4-FFF2-40B4-BE49-F238E27FC236}">
                <a16:creationId xmlns:a16="http://schemas.microsoft.com/office/drawing/2014/main" id="{3D04C30A-8631-814E-A49D-C18832933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11614586"/>
            <a:ext cx="705558" cy="591911"/>
          </a:xfrm>
          <a:custGeom>
            <a:avLst/>
            <a:gdLst>
              <a:gd name="T0" fmla="*/ 401 w 655"/>
              <a:gd name="T1" fmla="*/ 550 h 551"/>
              <a:gd name="T2" fmla="*/ 401 w 655"/>
              <a:gd name="T3" fmla="*/ 550 h 551"/>
              <a:gd name="T4" fmla="*/ 654 w 655"/>
              <a:gd name="T5" fmla="*/ 214 h 551"/>
              <a:gd name="T6" fmla="*/ 0 w 655"/>
              <a:gd name="T7" fmla="*/ 0 h 551"/>
              <a:gd name="T8" fmla="*/ 401 w 655"/>
              <a:gd name="T9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51">
                <a:moveTo>
                  <a:pt x="401" y="550"/>
                </a:moveTo>
                <a:lnTo>
                  <a:pt x="401" y="550"/>
                </a:lnTo>
                <a:cubicBezTo>
                  <a:pt x="523" y="467"/>
                  <a:pt x="607" y="354"/>
                  <a:pt x="654" y="214"/>
                </a:cubicBezTo>
                <a:cubicBezTo>
                  <a:pt x="0" y="0"/>
                  <a:pt x="0" y="0"/>
                  <a:pt x="0" y="0"/>
                </a:cubicBezTo>
                <a:lnTo>
                  <a:pt x="401" y="55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9">
            <a:extLst>
              <a:ext uri="{FF2B5EF4-FFF2-40B4-BE49-F238E27FC236}">
                <a16:creationId xmlns:a16="http://schemas.microsoft.com/office/drawing/2014/main" id="{58326EFC-D44A-BF46-A54F-9B5AFAF83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11022678"/>
            <a:ext cx="705558" cy="591908"/>
          </a:xfrm>
          <a:custGeom>
            <a:avLst/>
            <a:gdLst>
              <a:gd name="T0" fmla="*/ 654 w 655"/>
              <a:gd name="T1" fmla="*/ 345 h 552"/>
              <a:gd name="T2" fmla="*/ 654 w 655"/>
              <a:gd name="T3" fmla="*/ 345 h 552"/>
              <a:gd name="T4" fmla="*/ 401 w 655"/>
              <a:gd name="T5" fmla="*/ 0 h 552"/>
              <a:gd name="T6" fmla="*/ 0 w 655"/>
              <a:gd name="T7" fmla="*/ 551 h 552"/>
              <a:gd name="T8" fmla="*/ 654 w 655"/>
              <a:gd name="T9" fmla="*/ 3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52">
                <a:moveTo>
                  <a:pt x="654" y="345"/>
                </a:moveTo>
                <a:lnTo>
                  <a:pt x="654" y="345"/>
                </a:lnTo>
                <a:cubicBezTo>
                  <a:pt x="607" y="205"/>
                  <a:pt x="523" y="84"/>
                  <a:pt x="401" y="0"/>
                </a:cubicBezTo>
                <a:cubicBezTo>
                  <a:pt x="0" y="551"/>
                  <a:pt x="0" y="551"/>
                  <a:pt x="0" y="551"/>
                </a:cubicBezTo>
                <a:lnTo>
                  <a:pt x="654" y="34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0">
            <a:extLst>
              <a:ext uri="{FF2B5EF4-FFF2-40B4-BE49-F238E27FC236}">
                <a16:creationId xmlns:a16="http://schemas.microsoft.com/office/drawing/2014/main" id="{5BFD6C5E-7119-5343-A979-DD4131E2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11392029"/>
            <a:ext cx="733969" cy="449850"/>
          </a:xfrm>
          <a:custGeom>
            <a:avLst/>
            <a:gdLst>
              <a:gd name="T0" fmla="*/ 654 w 683"/>
              <a:gd name="T1" fmla="*/ 420 h 421"/>
              <a:gd name="T2" fmla="*/ 654 w 683"/>
              <a:gd name="T3" fmla="*/ 420 h 421"/>
              <a:gd name="T4" fmla="*/ 682 w 683"/>
              <a:gd name="T5" fmla="*/ 206 h 421"/>
              <a:gd name="T6" fmla="*/ 654 w 683"/>
              <a:gd name="T7" fmla="*/ 0 h 421"/>
              <a:gd name="T8" fmla="*/ 0 w 683"/>
              <a:gd name="T9" fmla="*/ 206 h 421"/>
              <a:gd name="T10" fmla="*/ 654 w 683"/>
              <a:gd name="T11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21">
                <a:moveTo>
                  <a:pt x="654" y="420"/>
                </a:moveTo>
                <a:lnTo>
                  <a:pt x="654" y="420"/>
                </a:lnTo>
                <a:cubicBezTo>
                  <a:pt x="672" y="355"/>
                  <a:pt x="682" y="280"/>
                  <a:pt x="682" y="206"/>
                </a:cubicBezTo>
                <a:cubicBezTo>
                  <a:pt x="682" y="131"/>
                  <a:pt x="672" y="66"/>
                  <a:pt x="654" y="0"/>
                </a:cubicBezTo>
                <a:cubicBezTo>
                  <a:pt x="0" y="206"/>
                  <a:pt x="0" y="206"/>
                  <a:pt x="0" y="206"/>
                </a:cubicBezTo>
                <a:lnTo>
                  <a:pt x="654" y="42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1">
            <a:extLst>
              <a:ext uri="{FF2B5EF4-FFF2-40B4-BE49-F238E27FC236}">
                <a16:creationId xmlns:a16="http://schemas.microsoft.com/office/drawing/2014/main" id="{B63EFF7D-8F61-4D44-9A8F-6F14E578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6" y="10961118"/>
            <a:ext cx="1306937" cy="1306937"/>
          </a:xfrm>
          <a:custGeom>
            <a:avLst/>
            <a:gdLst>
              <a:gd name="T0" fmla="*/ 1214 w 1215"/>
              <a:gd name="T1" fmla="*/ 607 h 1215"/>
              <a:gd name="T2" fmla="*/ 1214 w 1215"/>
              <a:gd name="T3" fmla="*/ 607 h 1215"/>
              <a:gd name="T4" fmla="*/ 607 w 1215"/>
              <a:gd name="T5" fmla="*/ 1214 h 1215"/>
              <a:gd name="T6" fmla="*/ 0 w 1215"/>
              <a:gd name="T7" fmla="*/ 607 h 1215"/>
              <a:gd name="T8" fmla="*/ 607 w 1215"/>
              <a:gd name="T9" fmla="*/ 0 h 1215"/>
              <a:gd name="T10" fmla="*/ 1214 w 1215"/>
              <a:gd name="T11" fmla="*/ 607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5" h="1215">
                <a:moveTo>
                  <a:pt x="1214" y="607"/>
                </a:moveTo>
                <a:lnTo>
                  <a:pt x="1214" y="607"/>
                </a:lnTo>
                <a:cubicBezTo>
                  <a:pt x="1214" y="943"/>
                  <a:pt x="943" y="1214"/>
                  <a:pt x="607" y="1214"/>
                </a:cubicBezTo>
                <a:cubicBezTo>
                  <a:pt x="271" y="1214"/>
                  <a:pt x="0" y="943"/>
                  <a:pt x="0" y="607"/>
                </a:cubicBezTo>
                <a:cubicBezTo>
                  <a:pt x="0" y="270"/>
                  <a:pt x="271" y="0"/>
                  <a:pt x="607" y="0"/>
                </a:cubicBezTo>
                <a:cubicBezTo>
                  <a:pt x="943" y="0"/>
                  <a:pt x="1214" y="270"/>
                  <a:pt x="1214" y="6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Line 202">
            <a:extLst>
              <a:ext uri="{FF2B5EF4-FFF2-40B4-BE49-F238E27FC236}">
                <a16:creationId xmlns:a16="http://schemas.microsoft.com/office/drawing/2014/main" id="{A21CB9C3-89AA-1544-9BE0-CAA269E923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7670" y="9303771"/>
            <a:ext cx="3409400" cy="473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8" name="Freeform 203">
            <a:extLst>
              <a:ext uri="{FF2B5EF4-FFF2-40B4-BE49-F238E27FC236}">
                <a16:creationId xmlns:a16="http://schemas.microsoft.com/office/drawing/2014/main" id="{69D5EAFC-CD8E-E745-92B9-8282F661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435" y="9204331"/>
            <a:ext cx="203615" cy="198882"/>
          </a:xfrm>
          <a:custGeom>
            <a:avLst/>
            <a:gdLst>
              <a:gd name="T0" fmla="*/ 94 w 188"/>
              <a:gd name="T1" fmla="*/ 0 h 187"/>
              <a:gd name="T2" fmla="*/ 94 w 188"/>
              <a:gd name="T3" fmla="*/ 0 h 187"/>
              <a:gd name="T4" fmla="*/ 0 w 188"/>
              <a:gd name="T5" fmla="*/ 93 h 187"/>
              <a:gd name="T6" fmla="*/ 94 w 188"/>
              <a:gd name="T7" fmla="*/ 186 h 187"/>
              <a:gd name="T8" fmla="*/ 187 w 188"/>
              <a:gd name="T9" fmla="*/ 93 h 187"/>
              <a:gd name="T10" fmla="*/ 94 w 188"/>
              <a:gd name="T11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7">
                <a:moveTo>
                  <a:pt x="94" y="0"/>
                </a:moveTo>
                <a:lnTo>
                  <a:pt x="94" y="0"/>
                </a:lnTo>
                <a:cubicBezTo>
                  <a:pt x="38" y="0"/>
                  <a:pt x="0" y="37"/>
                  <a:pt x="0" y="93"/>
                </a:cubicBezTo>
                <a:cubicBezTo>
                  <a:pt x="0" y="140"/>
                  <a:pt x="38" y="186"/>
                  <a:pt x="94" y="186"/>
                </a:cubicBezTo>
                <a:cubicBezTo>
                  <a:pt x="141" y="186"/>
                  <a:pt x="187" y="140"/>
                  <a:pt x="187" y="93"/>
                </a:cubicBezTo>
                <a:cubicBezTo>
                  <a:pt x="187" y="37"/>
                  <a:pt x="141" y="0"/>
                  <a:pt x="9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4">
            <a:extLst>
              <a:ext uri="{FF2B5EF4-FFF2-40B4-BE49-F238E27FC236}">
                <a16:creationId xmlns:a16="http://schemas.microsoft.com/office/drawing/2014/main" id="{E04FCA90-573F-274A-BC4A-9006831F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9355860"/>
            <a:ext cx="430909" cy="733967"/>
          </a:xfrm>
          <a:custGeom>
            <a:avLst/>
            <a:gdLst>
              <a:gd name="T0" fmla="*/ 0 w 402"/>
              <a:gd name="T1" fmla="*/ 551 h 682"/>
              <a:gd name="T2" fmla="*/ 0 w 402"/>
              <a:gd name="T3" fmla="*/ 551 h 682"/>
              <a:gd name="T4" fmla="*/ 401 w 402"/>
              <a:gd name="T5" fmla="*/ 681 h 682"/>
              <a:gd name="T6" fmla="*/ 401 w 402"/>
              <a:gd name="T7" fmla="*/ 0 h 682"/>
              <a:gd name="T8" fmla="*/ 0 w 402"/>
              <a:gd name="T9" fmla="*/ 55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2">
                <a:moveTo>
                  <a:pt x="0" y="551"/>
                </a:moveTo>
                <a:lnTo>
                  <a:pt x="0" y="551"/>
                </a:lnTo>
                <a:cubicBezTo>
                  <a:pt x="112" y="625"/>
                  <a:pt x="252" y="681"/>
                  <a:pt x="401" y="681"/>
                </a:cubicBezTo>
                <a:cubicBezTo>
                  <a:pt x="401" y="0"/>
                  <a:pt x="401" y="0"/>
                  <a:pt x="401" y="0"/>
                </a:cubicBezTo>
                <a:lnTo>
                  <a:pt x="0" y="55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5">
            <a:extLst>
              <a:ext uri="{FF2B5EF4-FFF2-40B4-BE49-F238E27FC236}">
                <a16:creationId xmlns:a16="http://schemas.microsoft.com/office/drawing/2014/main" id="{A6ADE1BA-C218-2D4C-8AF1-D85663422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9355860"/>
            <a:ext cx="430912" cy="733967"/>
          </a:xfrm>
          <a:custGeom>
            <a:avLst/>
            <a:gdLst>
              <a:gd name="T0" fmla="*/ 0 w 402"/>
              <a:gd name="T1" fmla="*/ 681 h 682"/>
              <a:gd name="T2" fmla="*/ 0 w 402"/>
              <a:gd name="T3" fmla="*/ 681 h 682"/>
              <a:gd name="T4" fmla="*/ 401 w 402"/>
              <a:gd name="T5" fmla="*/ 551 h 682"/>
              <a:gd name="T6" fmla="*/ 0 w 402"/>
              <a:gd name="T7" fmla="*/ 0 h 682"/>
              <a:gd name="T8" fmla="*/ 0 w 402"/>
              <a:gd name="T9" fmla="*/ 68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2">
                <a:moveTo>
                  <a:pt x="0" y="681"/>
                </a:moveTo>
                <a:lnTo>
                  <a:pt x="0" y="681"/>
                </a:lnTo>
                <a:cubicBezTo>
                  <a:pt x="150" y="681"/>
                  <a:pt x="289" y="625"/>
                  <a:pt x="401" y="551"/>
                </a:cubicBezTo>
                <a:cubicBezTo>
                  <a:pt x="0" y="0"/>
                  <a:pt x="0" y="0"/>
                  <a:pt x="0" y="0"/>
                </a:cubicBezTo>
                <a:lnTo>
                  <a:pt x="0" y="68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6">
            <a:extLst>
              <a:ext uri="{FF2B5EF4-FFF2-40B4-BE49-F238E27FC236}">
                <a16:creationId xmlns:a16="http://schemas.microsoft.com/office/drawing/2014/main" id="{FA92D1F2-E19F-6241-ACA6-9DDF917A7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9355860"/>
            <a:ext cx="691350" cy="591908"/>
          </a:xfrm>
          <a:custGeom>
            <a:avLst/>
            <a:gdLst>
              <a:gd name="T0" fmla="*/ 0 w 645"/>
              <a:gd name="T1" fmla="*/ 205 h 552"/>
              <a:gd name="T2" fmla="*/ 0 w 645"/>
              <a:gd name="T3" fmla="*/ 205 h 552"/>
              <a:gd name="T4" fmla="*/ 243 w 645"/>
              <a:gd name="T5" fmla="*/ 551 h 552"/>
              <a:gd name="T6" fmla="*/ 644 w 645"/>
              <a:gd name="T7" fmla="*/ 0 h 552"/>
              <a:gd name="T8" fmla="*/ 0 w 645"/>
              <a:gd name="T9" fmla="*/ 20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52">
                <a:moveTo>
                  <a:pt x="0" y="205"/>
                </a:moveTo>
                <a:lnTo>
                  <a:pt x="0" y="205"/>
                </a:lnTo>
                <a:cubicBezTo>
                  <a:pt x="47" y="345"/>
                  <a:pt x="131" y="467"/>
                  <a:pt x="243" y="551"/>
                </a:cubicBezTo>
                <a:cubicBezTo>
                  <a:pt x="644" y="0"/>
                  <a:pt x="644" y="0"/>
                  <a:pt x="644" y="0"/>
                </a:cubicBezTo>
                <a:lnTo>
                  <a:pt x="0" y="20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7">
            <a:extLst>
              <a:ext uri="{FF2B5EF4-FFF2-40B4-BE49-F238E27FC236}">
                <a16:creationId xmlns:a16="http://schemas.microsoft.com/office/drawing/2014/main" id="{B3629B9B-1D53-3B49-ACCC-BCC67FAB6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618" y="9123830"/>
            <a:ext cx="733966" cy="449853"/>
          </a:xfrm>
          <a:custGeom>
            <a:avLst/>
            <a:gdLst>
              <a:gd name="T0" fmla="*/ 38 w 683"/>
              <a:gd name="T1" fmla="*/ 0 h 421"/>
              <a:gd name="T2" fmla="*/ 38 w 683"/>
              <a:gd name="T3" fmla="*/ 0 h 421"/>
              <a:gd name="T4" fmla="*/ 0 w 683"/>
              <a:gd name="T5" fmla="*/ 215 h 421"/>
              <a:gd name="T6" fmla="*/ 38 w 683"/>
              <a:gd name="T7" fmla="*/ 420 h 421"/>
              <a:gd name="T8" fmla="*/ 682 w 683"/>
              <a:gd name="T9" fmla="*/ 215 h 421"/>
              <a:gd name="T10" fmla="*/ 38 w 683"/>
              <a:gd name="T11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21">
                <a:moveTo>
                  <a:pt x="38" y="0"/>
                </a:moveTo>
                <a:lnTo>
                  <a:pt x="38" y="0"/>
                </a:lnTo>
                <a:cubicBezTo>
                  <a:pt x="19" y="65"/>
                  <a:pt x="0" y="140"/>
                  <a:pt x="0" y="215"/>
                </a:cubicBezTo>
                <a:cubicBezTo>
                  <a:pt x="0" y="280"/>
                  <a:pt x="19" y="355"/>
                  <a:pt x="38" y="420"/>
                </a:cubicBezTo>
                <a:cubicBezTo>
                  <a:pt x="682" y="215"/>
                  <a:pt x="682" y="215"/>
                  <a:pt x="682" y="215"/>
                </a:cubicBezTo>
                <a:lnTo>
                  <a:pt x="38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8">
            <a:extLst>
              <a:ext uri="{FF2B5EF4-FFF2-40B4-BE49-F238E27FC236}">
                <a16:creationId xmlns:a16="http://schemas.microsoft.com/office/drawing/2014/main" id="{52819DAA-99BB-5146-9AD0-4F464AAD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8754478"/>
            <a:ext cx="691350" cy="601382"/>
          </a:xfrm>
          <a:custGeom>
            <a:avLst/>
            <a:gdLst>
              <a:gd name="T0" fmla="*/ 243 w 645"/>
              <a:gd name="T1" fmla="*/ 0 h 561"/>
              <a:gd name="T2" fmla="*/ 243 w 645"/>
              <a:gd name="T3" fmla="*/ 0 h 561"/>
              <a:gd name="T4" fmla="*/ 0 w 645"/>
              <a:gd name="T5" fmla="*/ 345 h 561"/>
              <a:gd name="T6" fmla="*/ 644 w 645"/>
              <a:gd name="T7" fmla="*/ 560 h 561"/>
              <a:gd name="T8" fmla="*/ 243 w 645"/>
              <a:gd name="T9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61">
                <a:moveTo>
                  <a:pt x="243" y="0"/>
                </a:moveTo>
                <a:lnTo>
                  <a:pt x="243" y="0"/>
                </a:lnTo>
                <a:cubicBezTo>
                  <a:pt x="131" y="84"/>
                  <a:pt x="47" y="205"/>
                  <a:pt x="0" y="345"/>
                </a:cubicBezTo>
                <a:cubicBezTo>
                  <a:pt x="644" y="560"/>
                  <a:pt x="644" y="560"/>
                  <a:pt x="644" y="560"/>
                </a:cubicBezTo>
                <a:lnTo>
                  <a:pt x="243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9">
            <a:extLst>
              <a:ext uri="{FF2B5EF4-FFF2-40B4-BE49-F238E27FC236}">
                <a16:creationId xmlns:a16="http://schemas.microsoft.com/office/drawing/2014/main" id="{DEDC967D-237A-1D40-8E4C-08E1D074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8612420"/>
            <a:ext cx="430909" cy="743440"/>
          </a:xfrm>
          <a:custGeom>
            <a:avLst/>
            <a:gdLst>
              <a:gd name="T0" fmla="*/ 401 w 402"/>
              <a:gd name="T1" fmla="*/ 691 h 692"/>
              <a:gd name="T2" fmla="*/ 401 w 402"/>
              <a:gd name="T3" fmla="*/ 691 h 692"/>
              <a:gd name="T4" fmla="*/ 401 w 402"/>
              <a:gd name="T5" fmla="*/ 0 h 692"/>
              <a:gd name="T6" fmla="*/ 0 w 402"/>
              <a:gd name="T7" fmla="*/ 131 h 692"/>
              <a:gd name="T8" fmla="*/ 401 w 402"/>
              <a:gd name="T9" fmla="*/ 691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92">
                <a:moveTo>
                  <a:pt x="401" y="691"/>
                </a:moveTo>
                <a:lnTo>
                  <a:pt x="401" y="691"/>
                </a:lnTo>
                <a:cubicBezTo>
                  <a:pt x="401" y="0"/>
                  <a:pt x="401" y="0"/>
                  <a:pt x="401" y="0"/>
                </a:cubicBezTo>
                <a:cubicBezTo>
                  <a:pt x="252" y="0"/>
                  <a:pt x="112" y="56"/>
                  <a:pt x="0" y="131"/>
                </a:cubicBezTo>
                <a:lnTo>
                  <a:pt x="401" y="69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0">
            <a:extLst>
              <a:ext uri="{FF2B5EF4-FFF2-40B4-BE49-F238E27FC236}">
                <a16:creationId xmlns:a16="http://schemas.microsoft.com/office/drawing/2014/main" id="{B0B2C005-E4F6-8B42-AFFB-A1B46EA5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8612420"/>
            <a:ext cx="430912" cy="743440"/>
          </a:xfrm>
          <a:custGeom>
            <a:avLst/>
            <a:gdLst>
              <a:gd name="T0" fmla="*/ 401 w 402"/>
              <a:gd name="T1" fmla="*/ 131 h 692"/>
              <a:gd name="T2" fmla="*/ 401 w 402"/>
              <a:gd name="T3" fmla="*/ 131 h 692"/>
              <a:gd name="T4" fmla="*/ 0 w 402"/>
              <a:gd name="T5" fmla="*/ 0 h 692"/>
              <a:gd name="T6" fmla="*/ 0 w 402"/>
              <a:gd name="T7" fmla="*/ 691 h 692"/>
              <a:gd name="T8" fmla="*/ 401 w 402"/>
              <a:gd name="T9" fmla="*/ 131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92">
                <a:moveTo>
                  <a:pt x="401" y="131"/>
                </a:moveTo>
                <a:lnTo>
                  <a:pt x="401" y="131"/>
                </a:lnTo>
                <a:cubicBezTo>
                  <a:pt x="289" y="56"/>
                  <a:pt x="150" y="0"/>
                  <a:pt x="0" y="0"/>
                </a:cubicBezTo>
                <a:cubicBezTo>
                  <a:pt x="0" y="691"/>
                  <a:pt x="0" y="691"/>
                  <a:pt x="0" y="691"/>
                </a:cubicBezTo>
                <a:lnTo>
                  <a:pt x="401" y="1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1">
            <a:extLst>
              <a:ext uri="{FF2B5EF4-FFF2-40B4-BE49-F238E27FC236}">
                <a16:creationId xmlns:a16="http://schemas.microsoft.com/office/drawing/2014/main" id="{B735E530-0AC3-974A-97F3-F2E777D24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9355860"/>
            <a:ext cx="705558" cy="591908"/>
          </a:xfrm>
          <a:custGeom>
            <a:avLst/>
            <a:gdLst>
              <a:gd name="T0" fmla="*/ 401 w 655"/>
              <a:gd name="T1" fmla="*/ 551 h 552"/>
              <a:gd name="T2" fmla="*/ 401 w 655"/>
              <a:gd name="T3" fmla="*/ 551 h 552"/>
              <a:gd name="T4" fmla="*/ 654 w 655"/>
              <a:gd name="T5" fmla="*/ 205 h 552"/>
              <a:gd name="T6" fmla="*/ 0 w 655"/>
              <a:gd name="T7" fmla="*/ 0 h 552"/>
              <a:gd name="T8" fmla="*/ 401 w 655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52">
                <a:moveTo>
                  <a:pt x="401" y="551"/>
                </a:moveTo>
                <a:lnTo>
                  <a:pt x="401" y="551"/>
                </a:lnTo>
                <a:cubicBezTo>
                  <a:pt x="523" y="467"/>
                  <a:pt x="607" y="345"/>
                  <a:pt x="654" y="205"/>
                </a:cubicBezTo>
                <a:cubicBezTo>
                  <a:pt x="0" y="0"/>
                  <a:pt x="0" y="0"/>
                  <a:pt x="0" y="0"/>
                </a:cubicBezTo>
                <a:lnTo>
                  <a:pt x="401" y="55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2">
            <a:extLst>
              <a:ext uri="{FF2B5EF4-FFF2-40B4-BE49-F238E27FC236}">
                <a16:creationId xmlns:a16="http://schemas.microsoft.com/office/drawing/2014/main" id="{D9324D8A-8814-D244-84BB-B7E1E33F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8754478"/>
            <a:ext cx="705558" cy="601382"/>
          </a:xfrm>
          <a:custGeom>
            <a:avLst/>
            <a:gdLst>
              <a:gd name="T0" fmla="*/ 654 w 655"/>
              <a:gd name="T1" fmla="*/ 345 h 561"/>
              <a:gd name="T2" fmla="*/ 654 w 655"/>
              <a:gd name="T3" fmla="*/ 345 h 561"/>
              <a:gd name="T4" fmla="*/ 401 w 655"/>
              <a:gd name="T5" fmla="*/ 0 h 561"/>
              <a:gd name="T6" fmla="*/ 0 w 655"/>
              <a:gd name="T7" fmla="*/ 560 h 561"/>
              <a:gd name="T8" fmla="*/ 654 w 655"/>
              <a:gd name="T9" fmla="*/ 34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61">
                <a:moveTo>
                  <a:pt x="654" y="345"/>
                </a:moveTo>
                <a:lnTo>
                  <a:pt x="654" y="345"/>
                </a:lnTo>
                <a:cubicBezTo>
                  <a:pt x="607" y="205"/>
                  <a:pt x="523" y="84"/>
                  <a:pt x="401" y="0"/>
                </a:cubicBezTo>
                <a:cubicBezTo>
                  <a:pt x="0" y="560"/>
                  <a:pt x="0" y="560"/>
                  <a:pt x="0" y="560"/>
                </a:cubicBezTo>
                <a:lnTo>
                  <a:pt x="654" y="34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3">
            <a:extLst>
              <a:ext uri="{FF2B5EF4-FFF2-40B4-BE49-F238E27FC236}">
                <a16:creationId xmlns:a16="http://schemas.microsoft.com/office/drawing/2014/main" id="{F6692354-ED91-9442-8C09-7A71B6784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9123830"/>
            <a:ext cx="733969" cy="449853"/>
          </a:xfrm>
          <a:custGeom>
            <a:avLst/>
            <a:gdLst>
              <a:gd name="T0" fmla="*/ 654 w 683"/>
              <a:gd name="T1" fmla="*/ 420 h 421"/>
              <a:gd name="T2" fmla="*/ 654 w 683"/>
              <a:gd name="T3" fmla="*/ 420 h 421"/>
              <a:gd name="T4" fmla="*/ 682 w 683"/>
              <a:gd name="T5" fmla="*/ 215 h 421"/>
              <a:gd name="T6" fmla="*/ 654 w 683"/>
              <a:gd name="T7" fmla="*/ 0 h 421"/>
              <a:gd name="T8" fmla="*/ 0 w 683"/>
              <a:gd name="T9" fmla="*/ 215 h 421"/>
              <a:gd name="T10" fmla="*/ 654 w 683"/>
              <a:gd name="T11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21">
                <a:moveTo>
                  <a:pt x="654" y="420"/>
                </a:moveTo>
                <a:lnTo>
                  <a:pt x="654" y="420"/>
                </a:lnTo>
                <a:cubicBezTo>
                  <a:pt x="672" y="355"/>
                  <a:pt x="682" y="280"/>
                  <a:pt x="682" y="215"/>
                </a:cubicBezTo>
                <a:cubicBezTo>
                  <a:pt x="682" y="140"/>
                  <a:pt x="672" y="65"/>
                  <a:pt x="654" y="0"/>
                </a:cubicBezTo>
                <a:cubicBezTo>
                  <a:pt x="0" y="215"/>
                  <a:pt x="0" y="215"/>
                  <a:pt x="0" y="215"/>
                </a:cubicBezTo>
                <a:lnTo>
                  <a:pt x="654" y="42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4">
            <a:extLst>
              <a:ext uri="{FF2B5EF4-FFF2-40B4-BE49-F238E27FC236}">
                <a16:creationId xmlns:a16="http://schemas.microsoft.com/office/drawing/2014/main" id="{17CA0F55-9F5C-B545-AF25-C5E1F9C8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6" y="8702392"/>
            <a:ext cx="1306937" cy="1306937"/>
          </a:xfrm>
          <a:custGeom>
            <a:avLst/>
            <a:gdLst>
              <a:gd name="T0" fmla="*/ 1214 w 1215"/>
              <a:gd name="T1" fmla="*/ 607 h 1215"/>
              <a:gd name="T2" fmla="*/ 1214 w 1215"/>
              <a:gd name="T3" fmla="*/ 607 h 1215"/>
              <a:gd name="T4" fmla="*/ 607 w 1215"/>
              <a:gd name="T5" fmla="*/ 1214 h 1215"/>
              <a:gd name="T6" fmla="*/ 0 w 1215"/>
              <a:gd name="T7" fmla="*/ 607 h 1215"/>
              <a:gd name="T8" fmla="*/ 607 w 1215"/>
              <a:gd name="T9" fmla="*/ 0 h 1215"/>
              <a:gd name="T10" fmla="*/ 1214 w 1215"/>
              <a:gd name="T11" fmla="*/ 607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5" h="1215">
                <a:moveTo>
                  <a:pt x="1214" y="607"/>
                </a:moveTo>
                <a:lnTo>
                  <a:pt x="1214" y="607"/>
                </a:lnTo>
                <a:cubicBezTo>
                  <a:pt x="1214" y="934"/>
                  <a:pt x="943" y="1214"/>
                  <a:pt x="607" y="1214"/>
                </a:cubicBezTo>
                <a:cubicBezTo>
                  <a:pt x="271" y="1214"/>
                  <a:pt x="0" y="934"/>
                  <a:pt x="0" y="607"/>
                </a:cubicBezTo>
                <a:cubicBezTo>
                  <a:pt x="0" y="271"/>
                  <a:pt x="271" y="0"/>
                  <a:pt x="607" y="0"/>
                </a:cubicBezTo>
                <a:cubicBezTo>
                  <a:pt x="943" y="0"/>
                  <a:pt x="1214" y="271"/>
                  <a:pt x="1214" y="6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9">
            <a:extLst>
              <a:ext uri="{FF2B5EF4-FFF2-40B4-BE49-F238E27FC236}">
                <a16:creationId xmlns:a16="http://schemas.microsoft.com/office/drawing/2014/main" id="{CFCC0071-3C2D-A740-9F7F-AAF784094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1708386"/>
            <a:ext cx="430909" cy="733969"/>
          </a:xfrm>
          <a:custGeom>
            <a:avLst/>
            <a:gdLst>
              <a:gd name="T0" fmla="*/ 0 w 402"/>
              <a:gd name="T1" fmla="*/ 551 h 683"/>
              <a:gd name="T2" fmla="*/ 0 w 402"/>
              <a:gd name="T3" fmla="*/ 551 h 683"/>
              <a:gd name="T4" fmla="*/ 401 w 402"/>
              <a:gd name="T5" fmla="*/ 682 h 683"/>
              <a:gd name="T6" fmla="*/ 401 w 402"/>
              <a:gd name="T7" fmla="*/ 0 h 683"/>
              <a:gd name="T8" fmla="*/ 0 w 402"/>
              <a:gd name="T9" fmla="*/ 551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0" y="551"/>
                </a:moveTo>
                <a:lnTo>
                  <a:pt x="0" y="551"/>
                </a:lnTo>
                <a:cubicBezTo>
                  <a:pt x="112" y="635"/>
                  <a:pt x="252" y="682"/>
                  <a:pt x="401" y="682"/>
                </a:cubicBezTo>
                <a:cubicBezTo>
                  <a:pt x="401" y="0"/>
                  <a:pt x="401" y="0"/>
                  <a:pt x="401" y="0"/>
                </a:cubicBezTo>
                <a:lnTo>
                  <a:pt x="0" y="5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0">
            <a:extLst>
              <a:ext uri="{FF2B5EF4-FFF2-40B4-BE49-F238E27FC236}">
                <a16:creationId xmlns:a16="http://schemas.microsoft.com/office/drawing/2014/main" id="{7636C765-2721-644D-AED7-1922C492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1708386"/>
            <a:ext cx="430912" cy="733969"/>
          </a:xfrm>
          <a:custGeom>
            <a:avLst/>
            <a:gdLst>
              <a:gd name="T0" fmla="*/ 0 w 402"/>
              <a:gd name="T1" fmla="*/ 682 h 683"/>
              <a:gd name="T2" fmla="*/ 0 w 402"/>
              <a:gd name="T3" fmla="*/ 682 h 683"/>
              <a:gd name="T4" fmla="*/ 401 w 402"/>
              <a:gd name="T5" fmla="*/ 551 h 683"/>
              <a:gd name="T6" fmla="*/ 0 w 402"/>
              <a:gd name="T7" fmla="*/ 0 h 683"/>
              <a:gd name="T8" fmla="*/ 0 w 402"/>
              <a:gd name="T9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0" y="682"/>
                </a:moveTo>
                <a:lnTo>
                  <a:pt x="0" y="682"/>
                </a:lnTo>
                <a:cubicBezTo>
                  <a:pt x="150" y="682"/>
                  <a:pt x="289" y="635"/>
                  <a:pt x="401" y="551"/>
                </a:cubicBezTo>
                <a:cubicBezTo>
                  <a:pt x="0" y="0"/>
                  <a:pt x="0" y="0"/>
                  <a:pt x="0" y="0"/>
                </a:cubicBezTo>
                <a:lnTo>
                  <a:pt x="0" y="6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1">
            <a:extLst>
              <a:ext uri="{FF2B5EF4-FFF2-40B4-BE49-F238E27FC236}">
                <a16:creationId xmlns:a16="http://schemas.microsoft.com/office/drawing/2014/main" id="{D7CB28E2-E7D1-3245-9796-59EE1482E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1708386"/>
            <a:ext cx="691350" cy="591911"/>
          </a:xfrm>
          <a:custGeom>
            <a:avLst/>
            <a:gdLst>
              <a:gd name="T0" fmla="*/ 0 w 645"/>
              <a:gd name="T1" fmla="*/ 206 h 552"/>
              <a:gd name="T2" fmla="*/ 0 w 645"/>
              <a:gd name="T3" fmla="*/ 206 h 552"/>
              <a:gd name="T4" fmla="*/ 243 w 645"/>
              <a:gd name="T5" fmla="*/ 551 h 552"/>
              <a:gd name="T6" fmla="*/ 644 w 645"/>
              <a:gd name="T7" fmla="*/ 0 h 552"/>
              <a:gd name="T8" fmla="*/ 0 w 645"/>
              <a:gd name="T9" fmla="*/ 206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52">
                <a:moveTo>
                  <a:pt x="0" y="206"/>
                </a:moveTo>
                <a:lnTo>
                  <a:pt x="0" y="206"/>
                </a:lnTo>
                <a:cubicBezTo>
                  <a:pt x="47" y="346"/>
                  <a:pt x="131" y="467"/>
                  <a:pt x="243" y="551"/>
                </a:cubicBezTo>
                <a:cubicBezTo>
                  <a:pt x="644" y="0"/>
                  <a:pt x="644" y="0"/>
                  <a:pt x="644" y="0"/>
                </a:cubicBezTo>
                <a:lnTo>
                  <a:pt x="0" y="2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2">
            <a:extLst>
              <a:ext uri="{FF2B5EF4-FFF2-40B4-BE49-F238E27FC236}">
                <a16:creationId xmlns:a16="http://schemas.microsoft.com/office/drawing/2014/main" id="{4BC50D59-371A-534F-808B-C768C373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618" y="1476358"/>
            <a:ext cx="733966" cy="454587"/>
          </a:xfrm>
          <a:custGeom>
            <a:avLst/>
            <a:gdLst>
              <a:gd name="T0" fmla="*/ 38 w 683"/>
              <a:gd name="T1" fmla="*/ 0 h 422"/>
              <a:gd name="T2" fmla="*/ 38 w 683"/>
              <a:gd name="T3" fmla="*/ 0 h 422"/>
              <a:gd name="T4" fmla="*/ 0 w 683"/>
              <a:gd name="T5" fmla="*/ 215 h 422"/>
              <a:gd name="T6" fmla="*/ 38 w 683"/>
              <a:gd name="T7" fmla="*/ 421 h 422"/>
              <a:gd name="T8" fmla="*/ 682 w 683"/>
              <a:gd name="T9" fmla="*/ 215 h 422"/>
              <a:gd name="T10" fmla="*/ 38 w 683"/>
              <a:gd name="T11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22">
                <a:moveTo>
                  <a:pt x="38" y="0"/>
                </a:moveTo>
                <a:lnTo>
                  <a:pt x="38" y="0"/>
                </a:lnTo>
                <a:cubicBezTo>
                  <a:pt x="19" y="66"/>
                  <a:pt x="0" y="140"/>
                  <a:pt x="0" y="215"/>
                </a:cubicBezTo>
                <a:cubicBezTo>
                  <a:pt x="0" y="290"/>
                  <a:pt x="19" y="355"/>
                  <a:pt x="38" y="421"/>
                </a:cubicBezTo>
                <a:cubicBezTo>
                  <a:pt x="682" y="215"/>
                  <a:pt x="682" y="215"/>
                  <a:pt x="682" y="215"/>
                </a:cubicBezTo>
                <a:lnTo>
                  <a:pt x="38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3">
            <a:extLst>
              <a:ext uri="{FF2B5EF4-FFF2-40B4-BE49-F238E27FC236}">
                <a16:creationId xmlns:a16="http://schemas.microsoft.com/office/drawing/2014/main" id="{066C70EB-B68D-2A4D-8B9C-17415B45B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1107007"/>
            <a:ext cx="691350" cy="601379"/>
          </a:xfrm>
          <a:custGeom>
            <a:avLst/>
            <a:gdLst>
              <a:gd name="T0" fmla="*/ 243 w 645"/>
              <a:gd name="T1" fmla="*/ 0 h 561"/>
              <a:gd name="T2" fmla="*/ 243 w 645"/>
              <a:gd name="T3" fmla="*/ 0 h 561"/>
              <a:gd name="T4" fmla="*/ 0 w 645"/>
              <a:gd name="T5" fmla="*/ 345 h 561"/>
              <a:gd name="T6" fmla="*/ 644 w 645"/>
              <a:gd name="T7" fmla="*/ 560 h 561"/>
              <a:gd name="T8" fmla="*/ 243 w 645"/>
              <a:gd name="T9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61">
                <a:moveTo>
                  <a:pt x="243" y="0"/>
                </a:moveTo>
                <a:lnTo>
                  <a:pt x="243" y="0"/>
                </a:lnTo>
                <a:cubicBezTo>
                  <a:pt x="131" y="84"/>
                  <a:pt x="47" y="205"/>
                  <a:pt x="0" y="345"/>
                </a:cubicBezTo>
                <a:cubicBezTo>
                  <a:pt x="644" y="560"/>
                  <a:pt x="644" y="560"/>
                  <a:pt x="644" y="560"/>
                </a:cubicBezTo>
                <a:lnTo>
                  <a:pt x="24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4">
            <a:extLst>
              <a:ext uri="{FF2B5EF4-FFF2-40B4-BE49-F238E27FC236}">
                <a16:creationId xmlns:a16="http://schemas.microsoft.com/office/drawing/2014/main" id="{7334932A-D5BA-D343-B31A-935B462B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974419"/>
            <a:ext cx="430909" cy="733967"/>
          </a:xfrm>
          <a:custGeom>
            <a:avLst/>
            <a:gdLst>
              <a:gd name="T0" fmla="*/ 401 w 402"/>
              <a:gd name="T1" fmla="*/ 682 h 683"/>
              <a:gd name="T2" fmla="*/ 401 w 402"/>
              <a:gd name="T3" fmla="*/ 682 h 683"/>
              <a:gd name="T4" fmla="*/ 401 w 402"/>
              <a:gd name="T5" fmla="*/ 0 h 683"/>
              <a:gd name="T6" fmla="*/ 0 w 402"/>
              <a:gd name="T7" fmla="*/ 122 h 683"/>
              <a:gd name="T8" fmla="*/ 401 w 402"/>
              <a:gd name="T9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401" y="682"/>
                </a:moveTo>
                <a:lnTo>
                  <a:pt x="401" y="682"/>
                </a:lnTo>
                <a:cubicBezTo>
                  <a:pt x="401" y="0"/>
                  <a:pt x="401" y="0"/>
                  <a:pt x="401" y="0"/>
                </a:cubicBezTo>
                <a:cubicBezTo>
                  <a:pt x="252" y="0"/>
                  <a:pt x="112" y="47"/>
                  <a:pt x="0" y="122"/>
                </a:cubicBezTo>
                <a:lnTo>
                  <a:pt x="401" y="68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5">
            <a:extLst>
              <a:ext uri="{FF2B5EF4-FFF2-40B4-BE49-F238E27FC236}">
                <a16:creationId xmlns:a16="http://schemas.microsoft.com/office/drawing/2014/main" id="{2FB9FFDA-B09E-3B43-AFFE-1BAD40E1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974419"/>
            <a:ext cx="430912" cy="733967"/>
          </a:xfrm>
          <a:custGeom>
            <a:avLst/>
            <a:gdLst>
              <a:gd name="T0" fmla="*/ 401 w 402"/>
              <a:gd name="T1" fmla="*/ 122 h 683"/>
              <a:gd name="T2" fmla="*/ 401 w 402"/>
              <a:gd name="T3" fmla="*/ 122 h 683"/>
              <a:gd name="T4" fmla="*/ 0 w 402"/>
              <a:gd name="T5" fmla="*/ 0 h 683"/>
              <a:gd name="T6" fmla="*/ 0 w 402"/>
              <a:gd name="T7" fmla="*/ 682 h 683"/>
              <a:gd name="T8" fmla="*/ 401 w 402"/>
              <a:gd name="T9" fmla="*/ 12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401" y="122"/>
                </a:moveTo>
                <a:lnTo>
                  <a:pt x="401" y="122"/>
                </a:lnTo>
                <a:cubicBezTo>
                  <a:pt x="289" y="47"/>
                  <a:pt x="150" y="0"/>
                  <a:pt x="0" y="0"/>
                </a:cubicBezTo>
                <a:cubicBezTo>
                  <a:pt x="0" y="682"/>
                  <a:pt x="0" y="682"/>
                  <a:pt x="0" y="682"/>
                </a:cubicBezTo>
                <a:lnTo>
                  <a:pt x="401" y="1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6">
            <a:extLst>
              <a:ext uri="{FF2B5EF4-FFF2-40B4-BE49-F238E27FC236}">
                <a16:creationId xmlns:a16="http://schemas.microsoft.com/office/drawing/2014/main" id="{8F85679C-E416-E44C-993E-2933C672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1708386"/>
            <a:ext cx="705558" cy="591911"/>
          </a:xfrm>
          <a:custGeom>
            <a:avLst/>
            <a:gdLst>
              <a:gd name="T0" fmla="*/ 401 w 655"/>
              <a:gd name="T1" fmla="*/ 551 h 552"/>
              <a:gd name="T2" fmla="*/ 401 w 655"/>
              <a:gd name="T3" fmla="*/ 551 h 552"/>
              <a:gd name="T4" fmla="*/ 654 w 655"/>
              <a:gd name="T5" fmla="*/ 206 h 552"/>
              <a:gd name="T6" fmla="*/ 0 w 655"/>
              <a:gd name="T7" fmla="*/ 0 h 552"/>
              <a:gd name="T8" fmla="*/ 401 w 655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52">
                <a:moveTo>
                  <a:pt x="401" y="551"/>
                </a:moveTo>
                <a:lnTo>
                  <a:pt x="401" y="551"/>
                </a:lnTo>
                <a:cubicBezTo>
                  <a:pt x="523" y="467"/>
                  <a:pt x="607" y="346"/>
                  <a:pt x="654" y="206"/>
                </a:cubicBezTo>
                <a:cubicBezTo>
                  <a:pt x="0" y="0"/>
                  <a:pt x="0" y="0"/>
                  <a:pt x="0" y="0"/>
                </a:cubicBezTo>
                <a:lnTo>
                  <a:pt x="401" y="5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7">
            <a:extLst>
              <a:ext uri="{FF2B5EF4-FFF2-40B4-BE49-F238E27FC236}">
                <a16:creationId xmlns:a16="http://schemas.microsoft.com/office/drawing/2014/main" id="{BBE78E53-D505-8D41-904D-3B25EF09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1107007"/>
            <a:ext cx="705558" cy="601379"/>
          </a:xfrm>
          <a:custGeom>
            <a:avLst/>
            <a:gdLst>
              <a:gd name="T0" fmla="*/ 654 w 655"/>
              <a:gd name="T1" fmla="*/ 345 h 561"/>
              <a:gd name="T2" fmla="*/ 654 w 655"/>
              <a:gd name="T3" fmla="*/ 345 h 561"/>
              <a:gd name="T4" fmla="*/ 401 w 655"/>
              <a:gd name="T5" fmla="*/ 0 h 561"/>
              <a:gd name="T6" fmla="*/ 0 w 655"/>
              <a:gd name="T7" fmla="*/ 560 h 561"/>
              <a:gd name="T8" fmla="*/ 654 w 655"/>
              <a:gd name="T9" fmla="*/ 34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61">
                <a:moveTo>
                  <a:pt x="654" y="345"/>
                </a:moveTo>
                <a:lnTo>
                  <a:pt x="654" y="345"/>
                </a:lnTo>
                <a:cubicBezTo>
                  <a:pt x="607" y="205"/>
                  <a:pt x="523" y="84"/>
                  <a:pt x="401" y="0"/>
                </a:cubicBezTo>
                <a:cubicBezTo>
                  <a:pt x="0" y="560"/>
                  <a:pt x="0" y="560"/>
                  <a:pt x="0" y="560"/>
                </a:cubicBezTo>
                <a:lnTo>
                  <a:pt x="654" y="3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8">
            <a:extLst>
              <a:ext uri="{FF2B5EF4-FFF2-40B4-BE49-F238E27FC236}">
                <a16:creationId xmlns:a16="http://schemas.microsoft.com/office/drawing/2014/main" id="{54114FE5-2942-6D46-895D-0A2808983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1476358"/>
            <a:ext cx="733969" cy="454587"/>
          </a:xfrm>
          <a:custGeom>
            <a:avLst/>
            <a:gdLst>
              <a:gd name="T0" fmla="*/ 654 w 683"/>
              <a:gd name="T1" fmla="*/ 421 h 422"/>
              <a:gd name="T2" fmla="*/ 654 w 683"/>
              <a:gd name="T3" fmla="*/ 421 h 422"/>
              <a:gd name="T4" fmla="*/ 682 w 683"/>
              <a:gd name="T5" fmla="*/ 215 h 422"/>
              <a:gd name="T6" fmla="*/ 654 w 683"/>
              <a:gd name="T7" fmla="*/ 0 h 422"/>
              <a:gd name="T8" fmla="*/ 0 w 683"/>
              <a:gd name="T9" fmla="*/ 215 h 422"/>
              <a:gd name="T10" fmla="*/ 654 w 683"/>
              <a:gd name="T11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22">
                <a:moveTo>
                  <a:pt x="654" y="421"/>
                </a:moveTo>
                <a:lnTo>
                  <a:pt x="654" y="421"/>
                </a:lnTo>
                <a:cubicBezTo>
                  <a:pt x="672" y="355"/>
                  <a:pt x="682" y="290"/>
                  <a:pt x="682" y="215"/>
                </a:cubicBezTo>
                <a:cubicBezTo>
                  <a:pt x="682" y="140"/>
                  <a:pt x="672" y="66"/>
                  <a:pt x="654" y="0"/>
                </a:cubicBezTo>
                <a:cubicBezTo>
                  <a:pt x="0" y="215"/>
                  <a:pt x="0" y="215"/>
                  <a:pt x="0" y="215"/>
                </a:cubicBezTo>
                <a:lnTo>
                  <a:pt x="654" y="4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9">
            <a:extLst>
              <a:ext uri="{FF2B5EF4-FFF2-40B4-BE49-F238E27FC236}">
                <a16:creationId xmlns:a16="http://schemas.microsoft.com/office/drawing/2014/main" id="{AAD2F04C-BED8-3649-A1E7-6479BB8F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6" y="1054917"/>
            <a:ext cx="1306937" cy="1306937"/>
          </a:xfrm>
          <a:custGeom>
            <a:avLst/>
            <a:gdLst>
              <a:gd name="T0" fmla="*/ 1214 w 1215"/>
              <a:gd name="T1" fmla="*/ 607 h 1215"/>
              <a:gd name="T2" fmla="*/ 1214 w 1215"/>
              <a:gd name="T3" fmla="*/ 607 h 1215"/>
              <a:gd name="T4" fmla="*/ 607 w 1215"/>
              <a:gd name="T5" fmla="*/ 1214 h 1215"/>
              <a:gd name="T6" fmla="*/ 0 w 1215"/>
              <a:gd name="T7" fmla="*/ 607 h 1215"/>
              <a:gd name="T8" fmla="*/ 607 w 1215"/>
              <a:gd name="T9" fmla="*/ 0 h 1215"/>
              <a:gd name="T10" fmla="*/ 1214 w 1215"/>
              <a:gd name="T11" fmla="*/ 607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5" h="1215">
                <a:moveTo>
                  <a:pt x="1214" y="607"/>
                </a:moveTo>
                <a:lnTo>
                  <a:pt x="1214" y="607"/>
                </a:lnTo>
                <a:cubicBezTo>
                  <a:pt x="1214" y="943"/>
                  <a:pt x="943" y="1214"/>
                  <a:pt x="607" y="1214"/>
                </a:cubicBezTo>
                <a:cubicBezTo>
                  <a:pt x="271" y="1214"/>
                  <a:pt x="0" y="943"/>
                  <a:pt x="0" y="607"/>
                </a:cubicBezTo>
                <a:cubicBezTo>
                  <a:pt x="0" y="271"/>
                  <a:pt x="271" y="0"/>
                  <a:pt x="607" y="0"/>
                </a:cubicBezTo>
                <a:cubicBezTo>
                  <a:pt x="943" y="0"/>
                  <a:pt x="1214" y="271"/>
                  <a:pt x="1214" y="6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0">
            <a:extLst>
              <a:ext uri="{FF2B5EF4-FFF2-40B4-BE49-F238E27FC236}">
                <a16:creationId xmlns:a16="http://schemas.microsoft.com/office/drawing/2014/main" id="{B9AD8397-0C3C-A843-BD03-1FCB72AE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4194408"/>
            <a:ext cx="430909" cy="733967"/>
          </a:xfrm>
          <a:custGeom>
            <a:avLst/>
            <a:gdLst>
              <a:gd name="T0" fmla="*/ 0 w 402"/>
              <a:gd name="T1" fmla="*/ 551 h 683"/>
              <a:gd name="T2" fmla="*/ 0 w 402"/>
              <a:gd name="T3" fmla="*/ 551 h 683"/>
              <a:gd name="T4" fmla="*/ 401 w 402"/>
              <a:gd name="T5" fmla="*/ 682 h 683"/>
              <a:gd name="T6" fmla="*/ 401 w 402"/>
              <a:gd name="T7" fmla="*/ 0 h 683"/>
              <a:gd name="T8" fmla="*/ 0 w 402"/>
              <a:gd name="T9" fmla="*/ 551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0" y="551"/>
                </a:moveTo>
                <a:lnTo>
                  <a:pt x="0" y="551"/>
                </a:lnTo>
                <a:cubicBezTo>
                  <a:pt x="112" y="635"/>
                  <a:pt x="252" y="682"/>
                  <a:pt x="401" y="682"/>
                </a:cubicBezTo>
                <a:cubicBezTo>
                  <a:pt x="401" y="0"/>
                  <a:pt x="401" y="0"/>
                  <a:pt x="401" y="0"/>
                </a:cubicBezTo>
                <a:lnTo>
                  <a:pt x="0" y="5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1">
            <a:extLst>
              <a:ext uri="{FF2B5EF4-FFF2-40B4-BE49-F238E27FC236}">
                <a16:creationId xmlns:a16="http://schemas.microsoft.com/office/drawing/2014/main" id="{2B89A84F-D71D-B04F-B52C-840D753B7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4194408"/>
            <a:ext cx="430912" cy="733967"/>
          </a:xfrm>
          <a:custGeom>
            <a:avLst/>
            <a:gdLst>
              <a:gd name="T0" fmla="*/ 0 w 402"/>
              <a:gd name="T1" fmla="*/ 682 h 683"/>
              <a:gd name="T2" fmla="*/ 0 w 402"/>
              <a:gd name="T3" fmla="*/ 682 h 683"/>
              <a:gd name="T4" fmla="*/ 401 w 402"/>
              <a:gd name="T5" fmla="*/ 551 h 683"/>
              <a:gd name="T6" fmla="*/ 0 w 402"/>
              <a:gd name="T7" fmla="*/ 0 h 683"/>
              <a:gd name="T8" fmla="*/ 0 w 402"/>
              <a:gd name="T9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3">
                <a:moveTo>
                  <a:pt x="0" y="682"/>
                </a:moveTo>
                <a:lnTo>
                  <a:pt x="0" y="682"/>
                </a:lnTo>
                <a:cubicBezTo>
                  <a:pt x="150" y="682"/>
                  <a:pt x="289" y="635"/>
                  <a:pt x="401" y="551"/>
                </a:cubicBezTo>
                <a:cubicBezTo>
                  <a:pt x="0" y="0"/>
                  <a:pt x="0" y="0"/>
                  <a:pt x="0" y="0"/>
                </a:cubicBezTo>
                <a:lnTo>
                  <a:pt x="0" y="6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2">
            <a:extLst>
              <a:ext uri="{FF2B5EF4-FFF2-40B4-BE49-F238E27FC236}">
                <a16:creationId xmlns:a16="http://schemas.microsoft.com/office/drawing/2014/main" id="{D730A4A4-E12A-C645-AD70-CE5522B71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4194408"/>
            <a:ext cx="691350" cy="591908"/>
          </a:xfrm>
          <a:custGeom>
            <a:avLst/>
            <a:gdLst>
              <a:gd name="T0" fmla="*/ 0 w 645"/>
              <a:gd name="T1" fmla="*/ 215 h 552"/>
              <a:gd name="T2" fmla="*/ 0 w 645"/>
              <a:gd name="T3" fmla="*/ 215 h 552"/>
              <a:gd name="T4" fmla="*/ 243 w 645"/>
              <a:gd name="T5" fmla="*/ 551 h 552"/>
              <a:gd name="T6" fmla="*/ 644 w 645"/>
              <a:gd name="T7" fmla="*/ 0 h 552"/>
              <a:gd name="T8" fmla="*/ 0 w 645"/>
              <a:gd name="T9" fmla="*/ 21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52">
                <a:moveTo>
                  <a:pt x="0" y="215"/>
                </a:moveTo>
                <a:lnTo>
                  <a:pt x="0" y="215"/>
                </a:lnTo>
                <a:cubicBezTo>
                  <a:pt x="47" y="346"/>
                  <a:pt x="131" y="467"/>
                  <a:pt x="243" y="551"/>
                </a:cubicBezTo>
                <a:cubicBezTo>
                  <a:pt x="644" y="0"/>
                  <a:pt x="644" y="0"/>
                  <a:pt x="644" y="0"/>
                </a:cubicBezTo>
                <a:lnTo>
                  <a:pt x="0" y="2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3">
            <a:extLst>
              <a:ext uri="{FF2B5EF4-FFF2-40B4-BE49-F238E27FC236}">
                <a16:creationId xmlns:a16="http://schemas.microsoft.com/office/drawing/2014/main" id="{C99DC65D-FCB0-D94D-A1E2-287BAC70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618" y="3962378"/>
            <a:ext cx="733966" cy="464057"/>
          </a:xfrm>
          <a:custGeom>
            <a:avLst/>
            <a:gdLst>
              <a:gd name="T0" fmla="*/ 38 w 683"/>
              <a:gd name="T1" fmla="*/ 0 h 430"/>
              <a:gd name="T2" fmla="*/ 38 w 683"/>
              <a:gd name="T3" fmla="*/ 0 h 430"/>
              <a:gd name="T4" fmla="*/ 0 w 683"/>
              <a:gd name="T5" fmla="*/ 214 h 430"/>
              <a:gd name="T6" fmla="*/ 38 w 683"/>
              <a:gd name="T7" fmla="*/ 429 h 430"/>
              <a:gd name="T8" fmla="*/ 682 w 683"/>
              <a:gd name="T9" fmla="*/ 214 h 430"/>
              <a:gd name="T10" fmla="*/ 38 w 683"/>
              <a:gd name="T11" fmla="*/ 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30">
                <a:moveTo>
                  <a:pt x="38" y="0"/>
                </a:moveTo>
                <a:lnTo>
                  <a:pt x="38" y="0"/>
                </a:lnTo>
                <a:cubicBezTo>
                  <a:pt x="19" y="65"/>
                  <a:pt x="0" y="140"/>
                  <a:pt x="0" y="214"/>
                </a:cubicBezTo>
                <a:cubicBezTo>
                  <a:pt x="0" y="289"/>
                  <a:pt x="19" y="355"/>
                  <a:pt x="38" y="429"/>
                </a:cubicBezTo>
                <a:cubicBezTo>
                  <a:pt x="682" y="214"/>
                  <a:pt x="682" y="214"/>
                  <a:pt x="682" y="214"/>
                </a:cubicBezTo>
                <a:lnTo>
                  <a:pt x="3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4">
            <a:extLst>
              <a:ext uri="{FF2B5EF4-FFF2-40B4-BE49-F238E27FC236}">
                <a16:creationId xmlns:a16="http://schemas.microsoft.com/office/drawing/2014/main" id="{27698912-73FF-6C41-9872-3EFEE675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34" y="3602497"/>
            <a:ext cx="691350" cy="591911"/>
          </a:xfrm>
          <a:custGeom>
            <a:avLst/>
            <a:gdLst>
              <a:gd name="T0" fmla="*/ 243 w 645"/>
              <a:gd name="T1" fmla="*/ 0 h 551"/>
              <a:gd name="T2" fmla="*/ 243 w 645"/>
              <a:gd name="T3" fmla="*/ 0 h 551"/>
              <a:gd name="T4" fmla="*/ 0 w 645"/>
              <a:gd name="T5" fmla="*/ 336 h 551"/>
              <a:gd name="T6" fmla="*/ 644 w 645"/>
              <a:gd name="T7" fmla="*/ 550 h 551"/>
              <a:gd name="T8" fmla="*/ 243 w 645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551">
                <a:moveTo>
                  <a:pt x="243" y="0"/>
                </a:moveTo>
                <a:lnTo>
                  <a:pt x="243" y="0"/>
                </a:lnTo>
                <a:cubicBezTo>
                  <a:pt x="131" y="84"/>
                  <a:pt x="47" y="205"/>
                  <a:pt x="0" y="336"/>
                </a:cubicBezTo>
                <a:cubicBezTo>
                  <a:pt x="644" y="550"/>
                  <a:pt x="644" y="550"/>
                  <a:pt x="644" y="550"/>
                </a:cubicBezTo>
                <a:lnTo>
                  <a:pt x="24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5">
            <a:extLst>
              <a:ext uri="{FF2B5EF4-FFF2-40B4-BE49-F238E27FC236}">
                <a16:creationId xmlns:a16="http://schemas.microsoft.com/office/drawing/2014/main" id="{C629317D-8432-F047-B2D8-3DB6AC00D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75" y="3460438"/>
            <a:ext cx="430909" cy="733969"/>
          </a:xfrm>
          <a:custGeom>
            <a:avLst/>
            <a:gdLst>
              <a:gd name="T0" fmla="*/ 401 w 402"/>
              <a:gd name="T1" fmla="*/ 681 h 682"/>
              <a:gd name="T2" fmla="*/ 401 w 402"/>
              <a:gd name="T3" fmla="*/ 681 h 682"/>
              <a:gd name="T4" fmla="*/ 401 w 402"/>
              <a:gd name="T5" fmla="*/ 0 h 682"/>
              <a:gd name="T6" fmla="*/ 0 w 402"/>
              <a:gd name="T7" fmla="*/ 131 h 682"/>
              <a:gd name="T8" fmla="*/ 401 w 402"/>
              <a:gd name="T9" fmla="*/ 68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2">
                <a:moveTo>
                  <a:pt x="401" y="681"/>
                </a:moveTo>
                <a:lnTo>
                  <a:pt x="401" y="681"/>
                </a:lnTo>
                <a:cubicBezTo>
                  <a:pt x="401" y="0"/>
                  <a:pt x="401" y="0"/>
                  <a:pt x="401" y="0"/>
                </a:cubicBezTo>
                <a:cubicBezTo>
                  <a:pt x="252" y="0"/>
                  <a:pt x="112" y="47"/>
                  <a:pt x="0" y="131"/>
                </a:cubicBezTo>
                <a:lnTo>
                  <a:pt x="401" y="68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6">
            <a:extLst>
              <a:ext uri="{FF2B5EF4-FFF2-40B4-BE49-F238E27FC236}">
                <a16:creationId xmlns:a16="http://schemas.microsoft.com/office/drawing/2014/main" id="{3AE3B1C2-7B98-734F-8A4C-A503E52CB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3460438"/>
            <a:ext cx="430912" cy="733969"/>
          </a:xfrm>
          <a:custGeom>
            <a:avLst/>
            <a:gdLst>
              <a:gd name="T0" fmla="*/ 401 w 402"/>
              <a:gd name="T1" fmla="*/ 131 h 682"/>
              <a:gd name="T2" fmla="*/ 401 w 402"/>
              <a:gd name="T3" fmla="*/ 131 h 682"/>
              <a:gd name="T4" fmla="*/ 0 w 402"/>
              <a:gd name="T5" fmla="*/ 0 h 682"/>
              <a:gd name="T6" fmla="*/ 0 w 402"/>
              <a:gd name="T7" fmla="*/ 681 h 682"/>
              <a:gd name="T8" fmla="*/ 401 w 402"/>
              <a:gd name="T9" fmla="*/ 13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682">
                <a:moveTo>
                  <a:pt x="401" y="131"/>
                </a:moveTo>
                <a:lnTo>
                  <a:pt x="401" y="131"/>
                </a:lnTo>
                <a:cubicBezTo>
                  <a:pt x="289" y="47"/>
                  <a:pt x="150" y="0"/>
                  <a:pt x="0" y="0"/>
                </a:cubicBezTo>
                <a:cubicBezTo>
                  <a:pt x="0" y="681"/>
                  <a:pt x="0" y="681"/>
                  <a:pt x="0" y="681"/>
                </a:cubicBezTo>
                <a:lnTo>
                  <a:pt x="401" y="1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7">
            <a:extLst>
              <a:ext uri="{FF2B5EF4-FFF2-40B4-BE49-F238E27FC236}">
                <a16:creationId xmlns:a16="http://schemas.microsoft.com/office/drawing/2014/main" id="{53D1E085-7996-DB4B-A116-B0ED126A0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4194408"/>
            <a:ext cx="705558" cy="591908"/>
          </a:xfrm>
          <a:custGeom>
            <a:avLst/>
            <a:gdLst>
              <a:gd name="T0" fmla="*/ 401 w 655"/>
              <a:gd name="T1" fmla="*/ 551 h 552"/>
              <a:gd name="T2" fmla="*/ 401 w 655"/>
              <a:gd name="T3" fmla="*/ 551 h 552"/>
              <a:gd name="T4" fmla="*/ 654 w 655"/>
              <a:gd name="T5" fmla="*/ 215 h 552"/>
              <a:gd name="T6" fmla="*/ 0 w 655"/>
              <a:gd name="T7" fmla="*/ 0 h 552"/>
              <a:gd name="T8" fmla="*/ 401 w 655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52">
                <a:moveTo>
                  <a:pt x="401" y="551"/>
                </a:moveTo>
                <a:lnTo>
                  <a:pt x="401" y="551"/>
                </a:lnTo>
                <a:cubicBezTo>
                  <a:pt x="523" y="467"/>
                  <a:pt x="607" y="346"/>
                  <a:pt x="654" y="215"/>
                </a:cubicBezTo>
                <a:cubicBezTo>
                  <a:pt x="0" y="0"/>
                  <a:pt x="0" y="0"/>
                  <a:pt x="0" y="0"/>
                </a:cubicBezTo>
                <a:lnTo>
                  <a:pt x="401" y="5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8">
            <a:extLst>
              <a:ext uri="{FF2B5EF4-FFF2-40B4-BE49-F238E27FC236}">
                <a16:creationId xmlns:a16="http://schemas.microsoft.com/office/drawing/2014/main" id="{0CB89CFF-025F-6740-AF82-CAE2F5F5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3602497"/>
            <a:ext cx="705558" cy="591911"/>
          </a:xfrm>
          <a:custGeom>
            <a:avLst/>
            <a:gdLst>
              <a:gd name="T0" fmla="*/ 654 w 655"/>
              <a:gd name="T1" fmla="*/ 336 h 551"/>
              <a:gd name="T2" fmla="*/ 654 w 655"/>
              <a:gd name="T3" fmla="*/ 336 h 551"/>
              <a:gd name="T4" fmla="*/ 401 w 655"/>
              <a:gd name="T5" fmla="*/ 0 h 551"/>
              <a:gd name="T6" fmla="*/ 0 w 655"/>
              <a:gd name="T7" fmla="*/ 550 h 551"/>
              <a:gd name="T8" fmla="*/ 654 w 655"/>
              <a:gd name="T9" fmla="*/ 336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551">
                <a:moveTo>
                  <a:pt x="654" y="336"/>
                </a:moveTo>
                <a:lnTo>
                  <a:pt x="654" y="336"/>
                </a:lnTo>
                <a:cubicBezTo>
                  <a:pt x="607" y="205"/>
                  <a:pt x="523" y="84"/>
                  <a:pt x="401" y="0"/>
                </a:cubicBezTo>
                <a:cubicBezTo>
                  <a:pt x="0" y="550"/>
                  <a:pt x="0" y="550"/>
                  <a:pt x="0" y="550"/>
                </a:cubicBezTo>
                <a:lnTo>
                  <a:pt x="654" y="3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9">
            <a:extLst>
              <a:ext uri="{FF2B5EF4-FFF2-40B4-BE49-F238E27FC236}">
                <a16:creationId xmlns:a16="http://schemas.microsoft.com/office/drawing/2014/main" id="{4F1A163B-198D-D543-9752-604015C6B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584" y="3962378"/>
            <a:ext cx="733969" cy="464057"/>
          </a:xfrm>
          <a:custGeom>
            <a:avLst/>
            <a:gdLst>
              <a:gd name="T0" fmla="*/ 654 w 683"/>
              <a:gd name="T1" fmla="*/ 429 h 430"/>
              <a:gd name="T2" fmla="*/ 654 w 683"/>
              <a:gd name="T3" fmla="*/ 429 h 430"/>
              <a:gd name="T4" fmla="*/ 682 w 683"/>
              <a:gd name="T5" fmla="*/ 214 h 430"/>
              <a:gd name="T6" fmla="*/ 654 w 683"/>
              <a:gd name="T7" fmla="*/ 0 h 430"/>
              <a:gd name="T8" fmla="*/ 0 w 683"/>
              <a:gd name="T9" fmla="*/ 214 h 430"/>
              <a:gd name="T10" fmla="*/ 654 w 683"/>
              <a:gd name="T11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430">
                <a:moveTo>
                  <a:pt x="654" y="429"/>
                </a:moveTo>
                <a:lnTo>
                  <a:pt x="654" y="429"/>
                </a:lnTo>
                <a:cubicBezTo>
                  <a:pt x="672" y="355"/>
                  <a:pt x="682" y="289"/>
                  <a:pt x="682" y="214"/>
                </a:cubicBezTo>
                <a:cubicBezTo>
                  <a:pt x="682" y="140"/>
                  <a:pt x="672" y="65"/>
                  <a:pt x="654" y="0"/>
                </a:cubicBezTo>
                <a:cubicBezTo>
                  <a:pt x="0" y="214"/>
                  <a:pt x="0" y="214"/>
                  <a:pt x="0" y="214"/>
                </a:cubicBezTo>
                <a:lnTo>
                  <a:pt x="654" y="4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0">
            <a:extLst>
              <a:ext uri="{FF2B5EF4-FFF2-40B4-BE49-F238E27FC236}">
                <a16:creationId xmlns:a16="http://schemas.microsoft.com/office/drawing/2014/main" id="{2DD0B664-D1C6-2C44-97E6-E83D84D7C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6" y="3540939"/>
            <a:ext cx="1306937" cy="1306937"/>
          </a:xfrm>
          <a:custGeom>
            <a:avLst/>
            <a:gdLst>
              <a:gd name="T0" fmla="*/ 1214 w 1215"/>
              <a:gd name="T1" fmla="*/ 606 h 1215"/>
              <a:gd name="T2" fmla="*/ 1214 w 1215"/>
              <a:gd name="T3" fmla="*/ 606 h 1215"/>
              <a:gd name="T4" fmla="*/ 607 w 1215"/>
              <a:gd name="T5" fmla="*/ 1214 h 1215"/>
              <a:gd name="T6" fmla="*/ 0 w 1215"/>
              <a:gd name="T7" fmla="*/ 606 h 1215"/>
              <a:gd name="T8" fmla="*/ 607 w 1215"/>
              <a:gd name="T9" fmla="*/ 0 h 1215"/>
              <a:gd name="T10" fmla="*/ 1214 w 1215"/>
              <a:gd name="T11" fmla="*/ 606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5" h="1215">
                <a:moveTo>
                  <a:pt x="1214" y="606"/>
                </a:moveTo>
                <a:lnTo>
                  <a:pt x="1214" y="606"/>
                </a:lnTo>
                <a:cubicBezTo>
                  <a:pt x="1214" y="943"/>
                  <a:pt x="943" y="1214"/>
                  <a:pt x="607" y="1214"/>
                </a:cubicBezTo>
                <a:cubicBezTo>
                  <a:pt x="271" y="1214"/>
                  <a:pt x="0" y="943"/>
                  <a:pt x="0" y="606"/>
                </a:cubicBezTo>
                <a:cubicBezTo>
                  <a:pt x="0" y="270"/>
                  <a:pt x="271" y="0"/>
                  <a:pt x="607" y="0"/>
                </a:cubicBezTo>
                <a:cubicBezTo>
                  <a:pt x="943" y="0"/>
                  <a:pt x="1214" y="270"/>
                  <a:pt x="1214" y="6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45">
            <a:extLst>
              <a:ext uri="{FF2B5EF4-FFF2-40B4-BE49-F238E27FC236}">
                <a16:creationId xmlns:a16="http://schemas.microsoft.com/office/drawing/2014/main" id="{46A121AF-7ACC-2A45-B423-A9DAEFBE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675" y="3933966"/>
            <a:ext cx="530351" cy="520881"/>
          </a:xfrm>
          <a:custGeom>
            <a:avLst/>
            <a:gdLst>
              <a:gd name="T0" fmla="*/ 252 w 496"/>
              <a:gd name="T1" fmla="*/ 485 h 486"/>
              <a:gd name="T2" fmla="*/ 252 w 496"/>
              <a:gd name="T3" fmla="*/ 485 h 486"/>
              <a:gd name="T4" fmla="*/ 177 w 496"/>
              <a:gd name="T5" fmla="*/ 457 h 486"/>
              <a:gd name="T6" fmla="*/ 47 w 496"/>
              <a:gd name="T7" fmla="*/ 317 h 486"/>
              <a:gd name="T8" fmla="*/ 37 w 496"/>
              <a:gd name="T9" fmla="*/ 187 h 486"/>
              <a:gd name="T10" fmla="*/ 215 w 496"/>
              <a:gd name="T11" fmla="*/ 9 h 486"/>
              <a:gd name="T12" fmla="*/ 233 w 496"/>
              <a:gd name="T13" fmla="*/ 0 h 486"/>
              <a:gd name="T14" fmla="*/ 448 w 496"/>
              <a:gd name="T15" fmla="*/ 0 h 486"/>
              <a:gd name="T16" fmla="*/ 495 w 496"/>
              <a:gd name="T17" fmla="*/ 46 h 486"/>
              <a:gd name="T18" fmla="*/ 495 w 496"/>
              <a:gd name="T19" fmla="*/ 261 h 486"/>
              <a:gd name="T20" fmla="*/ 495 w 496"/>
              <a:gd name="T21" fmla="*/ 280 h 486"/>
              <a:gd name="T22" fmla="*/ 317 w 496"/>
              <a:gd name="T23" fmla="*/ 457 h 486"/>
              <a:gd name="T24" fmla="*/ 252 w 496"/>
              <a:gd name="T25" fmla="*/ 485 h 486"/>
              <a:gd name="T26" fmla="*/ 243 w 496"/>
              <a:gd name="T27" fmla="*/ 46 h 486"/>
              <a:gd name="T28" fmla="*/ 243 w 496"/>
              <a:gd name="T29" fmla="*/ 46 h 486"/>
              <a:gd name="T30" fmla="*/ 75 w 496"/>
              <a:gd name="T31" fmla="*/ 215 h 486"/>
              <a:gd name="T32" fmla="*/ 75 w 496"/>
              <a:gd name="T33" fmla="*/ 289 h 486"/>
              <a:gd name="T34" fmla="*/ 215 w 496"/>
              <a:gd name="T35" fmla="*/ 420 h 486"/>
              <a:gd name="T36" fmla="*/ 280 w 496"/>
              <a:gd name="T37" fmla="*/ 420 h 486"/>
              <a:gd name="T38" fmla="*/ 448 w 496"/>
              <a:gd name="T39" fmla="*/ 252 h 486"/>
              <a:gd name="T40" fmla="*/ 448 w 496"/>
              <a:gd name="T41" fmla="*/ 46 h 486"/>
              <a:gd name="T42" fmla="*/ 243 w 496"/>
              <a:gd name="T43" fmla="*/ 4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6" h="486">
                <a:moveTo>
                  <a:pt x="252" y="485"/>
                </a:moveTo>
                <a:lnTo>
                  <a:pt x="252" y="485"/>
                </a:lnTo>
                <a:cubicBezTo>
                  <a:pt x="224" y="485"/>
                  <a:pt x="196" y="476"/>
                  <a:pt x="177" y="457"/>
                </a:cubicBezTo>
                <a:cubicBezTo>
                  <a:pt x="47" y="317"/>
                  <a:pt x="47" y="317"/>
                  <a:pt x="47" y="317"/>
                </a:cubicBezTo>
                <a:cubicBezTo>
                  <a:pt x="0" y="280"/>
                  <a:pt x="0" y="224"/>
                  <a:pt x="37" y="187"/>
                </a:cubicBezTo>
                <a:cubicBezTo>
                  <a:pt x="215" y="9"/>
                  <a:pt x="215" y="9"/>
                  <a:pt x="215" y="9"/>
                </a:cubicBezTo>
                <a:cubicBezTo>
                  <a:pt x="215" y="0"/>
                  <a:pt x="224" y="0"/>
                  <a:pt x="233" y="0"/>
                </a:cubicBezTo>
                <a:cubicBezTo>
                  <a:pt x="448" y="0"/>
                  <a:pt x="448" y="0"/>
                  <a:pt x="448" y="0"/>
                </a:cubicBezTo>
                <a:cubicBezTo>
                  <a:pt x="476" y="0"/>
                  <a:pt x="495" y="18"/>
                  <a:pt x="495" y="46"/>
                </a:cubicBezTo>
                <a:cubicBezTo>
                  <a:pt x="495" y="261"/>
                  <a:pt x="495" y="261"/>
                  <a:pt x="495" y="261"/>
                </a:cubicBezTo>
                <a:cubicBezTo>
                  <a:pt x="495" y="271"/>
                  <a:pt x="495" y="280"/>
                  <a:pt x="495" y="280"/>
                </a:cubicBezTo>
                <a:cubicBezTo>
                  <a:pt x="317" y="457"/>
                  <a:pt x="317" y="457"/>
                  <a:pt x="317" y="457"/>
                </a:cubicBezTo>
                <a:cubicBezTo>
                  <a:pt x="299" y="476"/>
                  <a:pt x="271" y="485"/>
                  <a:pt x="252" y="485"/>
                </a:cubicBezTo>
                <a:close/>
                <a:moveTo>
                  <a:pt x="243" y="46"/>
                </a:moveTo>
                <a:lnTo>
                  <a:pt x="243" y="46"/>
                </a:lnTo>
                <a:cubicBezTo>
                  <a:pt x="75" y="215"/>
                  <a:pt x="75" y="215"/>
                  <a:pt x="75" y="215"/>
                </a:cubicBezTo>
                <a:cubicBezTo>
                  <a:pt x="56" y="233"/>
                  <a:pt x="56" y="271"/>
                  <a:pt x="75" y="289"/>
                </a:cubicBezTo>
                <a:cubicBezTo>
                  <a:pt x="215" y="420"/>
                  <a:pt x="215" y="420"/>
                  <a:pt x="215" y="420"/>
                </a:cubicBezTo>
                <a:cubicBezTo>
                  <a:pt x="233" y="439"/>
                  <a:pt x="261" y="439"/>
                  <a:pt x="280" y="420"/>
                </a:cubicBezTo>
                <a:cubicBezTo>
                  <a:pt x="448" y="252"/>
                  <a:pt x="448" y="252"/>
                  <a:pt x="448" y="252"/>
                </a:cubicBezTo>
                <a:cubicBezTo>
                  <a:pt x="448" y="46"/>
                  <a:pt x="448" y="46"/>
                  <a:pt x="448" y="46"/>
                </a:cubicBezTo>
                <a:lnTo>
                  <a:pt x="243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46">
            <a:extLst>
              <a:ext uri="{FF2B5EF4-FFF2-40B4-BE49-F238E27FC236}">
                <a16:creationId xmlns:a16="http://schemas.microsoft.com/office/drawing/2014/main" id="{4055DCB7-6DD2-A249-990C-16BD03CD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615" y="4042879"/>
            <a:ext cx="94706" cy="89969"/>
          </a:xfrm>
          <a:custGeom>
            <a:avLst/>
            <a:gdLst>
              <a:gd name="T0" fmla="*/ 66 w 86"/>
              <a:gd name="T1" fmla="*/ 65 h 85"/>
              <a:gd name="T2" fmla="*/ 66 w 86"/>
              <a:gd name="T3" fmla="*/ 65 h 85"/>
              <a:gd name="T4" fmla="*/ 19 w 86"/>
              <a:gd name="T5" fmla="*/ 65 h 85"/>
              <a:gd name="T6" fmla="*/ 10 w 86"/>
              <a:gd name="T7" fmla="*/ 18 h 85"/>
              <a:gd name="T8" fmla="*/ 66 w 86"/>
              <a:gd name="T9" fmla="*/ 18 h 85"/>
              <a:gd name="T10" fmla="*/ 66 w 86"/>
              <a:gd name="T11" fmla="*/ 6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66" y="65"/>
                </a:moveTo>
                <a:lnTo>
                  <a:pt x="66" y="65"/>
                </a:lnTo>
                <a:cubicBezTo>
                  <a:pt x="56" y="84"/>
                  <a:pt x="28" y="84"/>
                  <a:pt x="19" y="65"/>
                </a:cubicBezTo>
                <a:cubicBezTo>
                  <a:pt x="0" y="55"/>
                  <a:pt x="0" y="27"/>
                  <a:pt x="10" y="18"/>
                </a:cubicBezTo>
                <a:cubicBezTo>
                  <a:pt x="28" y="0"/>
                  <a:pt x="47" y="0"/>
                  <a:pt x="66" y="18"/>
                </a:cubicBezTo>
                <a:cubicBezTo>
                  <a:pt x="85" y="27"/>
                  <a:pt x="85" y="55"/>
                  <a:pt x="66" y="6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47">
            <a:extLst>
              <a:ext uri="{FF2B5EF4-FFF2-40B4-BE49-F238E27FC236}">
                <a16:creationId xmlns:a16="http://schemas.microsoft.com/office/drawing/2014/main" id="{9915CBD4-28DC-A34A-9CB6-6C9C2608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675" y="6609399"/>
            <a:ext cx="554026" cy="340940"/>
          </a:xfrm>
          <a:custGeom>
            <a:avLst/>
            <a:gdLst>
              <a:gd name="T0" fmla="*/ 420 w 515"/>
              <a:gd name="T1" fmla="*/ 316 h 317"/>
              <a:gd name="T2" fmla="*/ 420 w 515"/>
              <a:gd name="T3" fmla="*/ 316 h 317"/>
              <a:gd name="T4" fmla="*/ 196 w 515"/>
              <a:gd name="T5" fmla="*/ 316 h 317"/>
              <a:gd name="T6" fmla="*/ 149 w 515"/>
              <a:gd name="T7" fmla="*/ 279 h 317"/>
              <a:gd name="T8" fmla="*/ 75 w 515"/>
              <a:gd name="T9" fmla="*/ 46 h 317"/>
              <a:gd name="T10" fmla="*/ 18 w 515"/>
              <a:gd name="T11" fmla="*/ 46 h 317"/>
              <a:gd name="T12" fmla="*/ 0 w 515"/>
              <a:gd name="T13" fmla="*/ 28 h 317"/>
              <a:gd name="T14" fmla="*/ 18 w 515"/>
              <a:gd name="T15" fmla="*/ 0 h 317"/>
              <a:gd name="T16" fmla="*/ 93 w 515"/>
              <a:gd name="T17" fmla="*/ 0 h 317"/>
              <a:gd name="T18" fmla="*/ 121 w 515"/>
              <a:gd name="T19" fmla="*/ 18 h 317"/>
              <a:gd name="T20" fmla="*/ 196 w 515"/>
              <a:gd name="T21" fmla="*/ 269 h 317"/>
              <a:gd name="T22" fmla="*/ 196 w 515"/>
              <a:gd name="T23" fmla="*/ 269 h 317"/>
              <a:gd name="T24" fmla="*/ 420 w 515"/>
              <a:gd name="T25" fmla="*/ 269 h 317"/>
              <a:gd name="T26" fmla="*/ 420 w 515"/>
              <a:gd name="T27" fmla="*/ 269 h 317"/>
              <a:gd name="T28" fmla="*/ 457 w 515"/>
              <a:gd name="T29" fmla="*/ 121 h 317"/>
              <a:gd name="T30" fmla="*/ 271 w 515"/>
              <a:gd name="T31" fmla="*/ 121 h 317"/>
              <a:gd name="T32" fmla="*/ 243 w 515"/>
              <a:gd name="T33" fmla="*/ 102 h 317"/>
              <a:gd name="T34" fmla="*/ 271 w 515"/>
              <a:gd name="T35" fmla="*/ 74 h 317"/>
              <a:gd name="T36" fmla="*/ 485 w 515"/>
              <a:gd name="T37" fmla="*/ 74 h 317"/>
              <a:gd name="T38" fmla="*/ 504 w 515"/>
              <a:gd name="T39" fmla="*/ 84 h 317"/>
              <a:gd name="T40" fmla="*/ 514 w 515"/>
              <a:gd name="T41" fmla="*/ 102 h 317"/>
              <a:gd name="T42" fmla="*/ 467 w 515"/>
              <a:gd name="T43" fmla="*/ 279 h 317"/>
              <a:gd name="T44" fmla="*/ 420 w 515"/>
              <a:gd name="T4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" h="317">
                <a:moveTo>
                  <a:pt x="420" y="316"/>
                </a:moveTo>
                <a:lnTo>
                  <a:pt x="420" y="316"/>
                </a:lnTo>
                <a:cubicBezTo>
                  <a:pt x="196" y="316"/>
                  <a:pt x="196" y="316"/>
                  <a:pt x="196" y="316"/>
                </a:cubicBezTo>
                <a:cubicBezTo>
                  <a:pt x="168" y="316"/>
                  <a:pt x="149" y="298"/>
                  <a:pt x="149" y="279"/>
                </a:cubicBezTo>
                <a:cubicBezTo>
                  <a:pt x="75" y="46"/>
                  <a:pt x="75" y="46"/>
                  <a:pt x="75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3" y="0"/>
                  <a:pt x="112" y="9"/>
                  <a:pt x="121" y="18"/>
                </a:cubicBezTo>
                <a:cubicBezTo>
                  <a:pt x="196" y="269"/>
                  <a:pt x="196" y="269"/>
                  <a:pt x="196" y="269"/>
                </a:cubicBezTo>
                <a:lnTo>
                  <a:pt x="196" y="269"/>
                </a:lnTo>
                <a:cubicBezTo>
                  <a:pt x="420" y="269"/>
                  <a:pt x="420" y="269"/>
                  <a:pt x="420" y="269"/>
                </a:cubicBezTo>
                <a:lnTo>
                  <a:pt x="420" y="269"/>
                </a:lnTo>
                <a:cubicBezTo>
                  <a:pt x="457" y="121"/>
                  <a:pt x="457" y="121"/>
                  <a:pt x="457" y="121"/>
                </a:cubicBezTo>
                <a:cubicBezTo>
                  <a:pt x="271" y="121"/>
                  <a:pt x="271" y="121"/>
                  <a:pt x="271" y="121"/>
                </a:cubicBezTo>
                <a:cubicBezTo>
                  <a:pt x="252" y="121"/>
                  <a:pt x="243" y="112"/>
                  <a:pt x="243" y="102"/>
                </a:cubicBezTo>
                <a:cubicBezTo>
                  <a:pt x="243" y="84"/>
                  <a:pt x="252" y="74"/>
                  <a:pt x="271" y="74"/>
                </a:cubicBezTo>
                <a:cubicBezTo>
                  <a:pt x="485" y="74"/>
                  <a:pt x="485" y="74"/>
                  <a:pt x="485" y="74"/>
                </a:cubicBezTo>
                <a:cubicBezTo>
                  <a:pt x="495" y="74"/>
                  <a:pt x="504" y="74"/>
                  <a:pt x="504" y="84"/>
                </a:cubicBezTo>
                <a:cubicBezTo>
                  <a:pt x="514" y="93"/>
                  <a:pt x="514" y="102"/>
                  <a:pt x="514" y="102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57" y="298"/>
                  <a:pt x="439" y="316"/>
                  <a:pt x="420" y="3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48">
            <a:extLst>
              <a:ext uri="{FF2B5EF4-FFF2-40B4-BE49-F238E27FC236}">
                <a16:creationId xmlns:a16="http://schemas.microsoft.com/office/drawing/2014/main" id="{74657988-3C43-C741-B75E-D202BD962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526" y="7011896"/>
            <a:ext cx="104176" cy="99442"/>
          </a:xfrm>
          <a:custGeom>
            <a:avLst/>
            <a:gdLst>
              <a:gd name="T0" fmla="*/ 0 w 95"/>
              <a:gd name="T1" fmla="*/ 47 h 94"/>
              <a:gd name="T2" fmla="*/ 0 w 95"/>
              <a:gd name="T3" fmla="*/ 47 h 94"/>
              <a:gd name="T4" fmla="*/ 47 w 95"/>
              <a:gd name="T5" fmla="*/ 0 h 94"/>
              <a:gd name="T6" fmla="*/ 94 w 95"/>
              <a:gd name="T7" fmla="*/ 47 h 94"/>
              <a:gd name="T8" fmla="*/ 47 w 95"/>
              <a:gd name="T9" fmla="*/ 93 h 94"/>
              <a:gd name="T10" fmla="*/ 0 w 95"/>
              <a:gd name="T11" fmla="*/ 4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4">
                <a:moveTo>
                  <a:pt x="0" y="47"/>
                </a:moveTo>
                <a:lnTo>
                  <a:pt x="0" y="47"/>
                </a:lnTo>
                <a:cubicBezTo>
                  <a:pt x="0" y="19"/>
                  <a:pt x="19" y="0"/>
                  <a:pt x="47" y="0"/>
                </a:cubicBezTo>
                <a:cubicBezTo>
                  <a:pt x="75" y="0"/>
                  <a:pt x="94" y="19"/>
                  <a:pt x="94" y="47"/>
                </a:cubicBezTo>
                <a:cubicBezTo>
                  <a:pt x="94" y="75"/>
                  <a:pt x="75" y="93"/>
                  <a:pt x="47" y="93"/>
                </a:cubicBezTo>
                <a:cubicBezTo>
                  <a:pt x="19" y="93"/>
                  <a:pt x="0" y="75"/>
                  <a:pt x="0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49">
            <a:extLst>
              <a:ext uri="{FF2B5EF4-FFF2-40B4-BE49-F238E27FC236}">
                <a16:creationId xmlns:a16="http://schemas.microsoft.com/office/drawing/2014/main" id="{D7176903-8402-244D-8326-8D315B259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113" y="7011896"/>
            <a:ext cx="99442" cy="99442"/>
          </a:xfrm>
          <a:custGeom>
            <a:avLst/>
            <a:gdLst>
              <a:gd name="T0" fmla="*/ 0 w 94"/>
              <a:gd name="T1" fmla="*/ 47 h 94"/>
              <a:gd name="T2" fmla="*/ 0 w 94"/>
              <a:gd name="T3" fmla="*/ 47 h 94"/>
              <a:gd name="T4" fmla="*/ 47 w 94"/>
              <a:gd name="T5" fmla="*/ 0 h 94"/>
              <a:gd name="T6" fmla="*/ 93 w 94"/>
              <a:gd name="T7" fmla="*/ 47 h 94"/>
              <a:gd name="T8" fmla="*/ 47 w 94"/>
              <a:gd name="T9" fmla="*/ 93 h 94"/>
              <a:gd name="T10" fmla="*/ 0 w 94"/>
              <a:gd name="T11" fmla="*/ 4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" h="94">
                <a:moveTo>
                  <a:pt x="0" y="47"/>
                </a:moveTo>
                <a:lnTo>
                  <a:pt x="0" y="47"/>
                </a:lnTo>
                <a:cubicBezTo>
                  <a:pt x="0" y="19"/>
                  <a:pt x="19" y="0"/>
                  <a:pt x="47" y="0"/>
                </a:cubicBezTo>
                <a:cubicBezTo>
                  <a:pt x="75" y="0"/>
                  <a:pt x="93" y="19"/>
                  <a:pt x="93" y="47"/>
                </a:cubicBezTo>
                <a:cubicBezTo>
                  <a:pt x="93" y="75"/>
                  <a:pt x="75" y="93"/>
                  <a:pt x="47" y="93"/>
                </a:cubicBezTo>
                <a:cubicBezTo>
                  <a:pt x="19" y="93"/>
                  <a:pt x="0" y="75"/>
                  <a:pt x="0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50">
            <a:extLst>
              <a:ext uri="{FF2B5EF4-FFF2-40B4-BE49-F238E27FC236}">
                <a16:creationId xmlns:a16="http://schemas.microsoft.com/office/drawing/2014/main" id="{339FF4A6-4B4E-EC4F-82D2-1F0CFBC4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113" y="1708386"/>
            <a:ext cx="151529" cy="151529"/>
          </a:xfrm>
          <a:custGeom>
            <a:avLst/>
            <a:gdLst>
              <a:gd name="T0" fmla="*/ 103 w 141"/>
              <a:gd name="T1" fmla="*/ 140 h 141"/>
              <a:gd name="T2" fmla="*/ 103 w 141"/>
              <a:gd name="T3" fmla="*/ 140 h 141"/>
              <a:gd name="T4" fmla="*/ 37 w 141"/>
              <a:gd name="T5" fmla="*/ 140 h 141"/>
              <a:gd name="T6" fmla="*/ 0 w 141"/>
              <a:gd name="T7" fmla="*/ 103 h 141"/>
              <a:gd name="T8" fmla="*/ 0 w 141"/>
              <a:gd name="T9" fmla="*/ 37 h 141"/>
              <a:gd name="T10" fmla="*/ 37 w 141"/>
              <a:gd name="T11" fmla="*/ 0 h 141"/>
              <a:gd name="T12" fmla="*/ 103 w 141"/>
              <a:gd name="T13" fmla="*/ 0 h 141"/>
              <a:gd name="T14" fmla="*/ 140 w 141"/>
              <a:gd name="T15" fmla="*/ 37 h 141"/>
              <a:gd name="T16" fmla="*/ 140 w 141"/>
              <a:gd name="T17" fmla="*/ 103 h 141"/>
              <a:gd name="T18" fmla="*/ 103 w 141"/>
              <a:gd name="T19" fmla="*/ 140 h 141"/>
              <a:gd name="T20" fmla="*/ 103 w 141"/>
              <a:gd name="T21" fmla="*/ 37 h 141"/>
              <a:gd name="T22" fmla="*/ 103 w 141"/>
              <a:gd name="T23" fmla="*/ 37 h 141"/>
              <a:gd name="T24" fmla="*/ 37 w 141"/>
              <a:gd name="T25" fmla="*/ 37 h 141"/>
              <a:gd name="T26" fmla="*/ 37 w 141"/>
              <a:gd name="T27" fmla="*/ 103 h 141"/>
              <a:gd name="T28" fmla="*/ 103 w 141"/>
              <a:gd name="T29" fmla="*/ 103 h 141"/>
              <a:gd name="T30" fmla="*/ 103 w 141"/>
              <a:gd name="T31" fmla="*/ 3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141">
                <a:moveTo>
                  <a:pt x="103" y="140"/>
                </a:moveTo>
                <a:lnTo>
                  <a:pt x="103" y="140"/>
                </a:lnTo>
                <a:cubicBezTo>
                  <a:pt x="37" y="140"/>
                  <a:pt x="37" y="140"/>
                  <a:pt x="37" y="140"/>
                </a:cubicBezTo>
                <a:cubicBezTo>
                  <a:pt x="19" y="140"/>
                  <a:pt x="0" y="122"/>
                  <a:pt x="0" y="10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22" y="0"/>
                  <a:pt x="140" y="19"/>
                  <a:pt x="140" y="37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122"/>
                  <a:pt x="122" y="140"/>
                  <a:pt x="103" y="140"/>
                </a:cubicBezTo>
                <a:close/>
                <a:moveTo>
                  <a:pt x="103" y="37"/>
                </a:moveTo>
                <a:lnTo>
                  <a:pt x="103" y="37"/>
                </a:lnTo>
                <a:cubicBezTo>
                  <a:pt x="37" y="37"/>
                  <a:pt x="37" y="37"/>
                  <a:pt x="37" y="37"/>
                </a:cubicBezTo>
                <a:cubicBezTo>
                  <a:pt x="37" y="103"/>
                  <a:pt x="37" y="103"/>
                  <a:pt x="37" y="103"/>
                </a:cubicBezTo>
                <a:cubicBezTo>
                  <a:pt x="103" y="103"/>
                  <a:pt x="103" y="103"/>
                  <a:pt x="103" y="103"/>
                </a:cubicBezTo>
                <a:lnTo>
                  <a:pt x="103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51">
            <a:extLst>
              <a:ext uri="{FF2B5EF4-FFF2-40B4-BE49-F238E27FC236}">
                <a16:creationId xmlns:a16="http://schemas.microsoft.com/office/drawing/2014/main" id="{21F13AE4-8D68-B04A-B858-DF1426D7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526" y="1518975"/>
            <a:ext cx="610852" cy="482998"/>
          </a:xfrm>
          <a:custGeom>
            <a:avLst/>
            <a:gdLst>
              <a:gd name="T0" fmla="*/ 476 w 570"/>
              <a:gd name="T1" fmla="*/ 448 h 449"/>
              <a:gd name="T2" fmla="*/ 476 w 570"/>
              <a:gd name="T3" fmla="*/ 448 h 449"/>
              <a:gd name="T4" fmla="*/ 93 w 570"/>
              <a:gd name="T5" fmla="*/ 448 h 449"/>
              <a:gd name="T6" fmla="*/ 0 w 570"/>
              <a:gd name="T7" fmla="*/ 354 h 449"/>
              <a:gd name="T8" fmla="*/ 0 w 570"/>
              <a:gd name="T9" fmla="*/ 0 h 449"/>
              <a:gd name="T10" fmla="*/ 46 w 570"/>
              <a:gd name="T11" fmla="*/ 0 h 449"/>
              <a:gd name="T12" fmla="*/ 46 w 570"/>
              <a:gd name="T13" fmla="*/ 354 h 449"/>
              <a:gd name="T14" fmla="*/ 93 w 570"/>
              <a:gd name="T15" fmla="*/ 401 h 449"/>
              <a:gd name="T16" fmla="*/ 476 w 570"/>
              <a:gd name="T17" fmla="*/ 401 h 449"/>
              <a:gd name="T18" fmla="*/ 513 w 570"/>
              <a:gd name="T19" fmla="*/ 354 h 449"/>
              <a:gd name="T20" fmla="*/ 513 w 570"/>
              <a:gd name="T21" fmla="*/ 130 h 449"/>
              <a:gd name="T22" fmla="*/ 476 w 570"/>
              <a:gd name="T23" fmla="*/ 84 h 449"/>
              <a:gd name="T24" fmla="*/ 93 w 570"/>
              <a:gd name="T25" fmla="*/ 84 h 449"/>
              <a:gd name="T26" fmla="*/ 93 w 570"/>
              <a:gd name="T27" fmla="*/ 37 h 449"/>
              <a:gd name="T28" fmla="*/ 476 w 570"/>
              <a:gd name="T29" fmla="*/ 37 h 449"/>
              <a:gd name="T30" fmla="*/ 569 w 570"/>
              <a:gd name="T31" fmla="*/ 130 h 449"/>
              <a:gd name="T32" fmla="*/ 569 w 570"/>
              <a:gd name="T33" fmla="*/ 354 h 449"/>
              <a:gd name="T34" fmla="*/ 476 w 570"/>
              <a:gd name="T35" fmla="*/ 44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0" h="449">
                <a:moveTo>
                  <a:pt x="476" y="448"/>
                </a:moveTo>
                <a:lnTo>
                  <a:pt x="476" y="448"/>
                </a:lnTo>
                <a:cubicBezTo>
                  <a:pt x="93" y="448"/>
                  <a:pt x="93" y="448"/>
                  <a:pt x="93" y="448"/>
                </a:cubicBezTo>
                <a:cubicBezTo>
                  <a:pt x="37" y="448"/>
                  <a:pt x="0" y="411"/>
                  <a:pt x="0" y="35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54"/>
                  <a:pt x="46" y="354"/>
                  <a:pt x="46" y="354"/>
                </a:cubicBezTo>
                <a:cubicBezTo>
                  <a:pt x="46" y="383"/>
                  <a:pt x="65" y="401"/>
                  <a:pt x="93" y="401"/>
                </a:cubicBezTo>
                <a:cubicBezTo>
                  <a:pt x="476" y="401"/>
                  <a:pt x="476" y="401"/>
                  <a:pt x="476" y="401"/>
                </a:cubicBezTo>
                <a:cubicBezTo>
                  <a:pt x="495" y="401"/>
                  <a:pt x="513" y="383"/>
                  <a:pt x="513" y="354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2"/>
                  <a:pt x="495" y="84"/>
                  <a:pt x="476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3" y="37"/>
                  <a:pt x="93" y="37"/>
                  <a:pt x="93" y="37"/>
                </a:cubicBezTo>
                <a:cubicBezTo>
                  <a:pt x="476" y="37"/>
                  <a:pt x="476" y="37"/>
                  <a:pt x="476" y="37"/>
                </a:cubicBezTo>
                <a:cubicBezTo>
                  <a:pt x="523" y="37"/>
                  <a:pt x="569" y="84"/>
                  <a:pt x="569" y="130"/>
                </a:cubicBezTo>
                <a:cubicBezTo>
                  <a:pt x="569" y="354"/>
                  <a:pt x="569" y="354"/>
                  <a:pt x="569" y="354"/>
                </a:cubicBezTo>
                <a:cubicBezTo>
                  <a:pt x="569" y="411"/>
                  <a:pt x="523" y="448"/>
                  <a:pt x="476" y="44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52">
            <a:extLst>
              <a:ext uri="{FF2B5EF4-FFF2-40B4-BE49-F238E27FC236}">
                <a16:creationId xmlns:a16="http://schemas.microsoft.com/office/drawing/2014/main" id="{432C882D-B400-DE42-BA64-5E00CFC20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056" y="1405328"/>
            <a:ext cx="563499" cy="203618"/>
          </a:xfrm>
          <a:custGeom>
            <a:avLst/>
            <a:gdLst>
              <a:gd name="T0" fmla="*/ 102 w 523"/>
              <a:gd name="T1" fmla="*/ 187 h 188"/>
              <a:gd name="T2" fmla="*/ 102 w 523"/>
              <a:gd name="T3" fmla="*/ 187 h 188"/>
              <a:gd name="T4" fmla="*/ 9 w 523"/>
              <a:gd name="T5" fmla="*/ 84 h 188"/>
              <a:gd name="T6" fmla="*/ 112 w 523"/>
              <a:gd name="T7" fmla="*/ 0 h 188"/>
              <a:gd name="T8" fmla="*/ 439 w 523"/>
              <a:gd name="T9" fmla="*/ 0 h 188"/>
              <a:gd name="T10" fmla="*/ 522 w 523"/>
              <a:gd name="T11" fmla="*/ 84 h 188"/>
              <a:gd name="T12" fmla="*/ 522 w 523"/>
              <a:gd name="T13" fmla="*/ 93 h 188"/>
              <a:gd name="T14" fmla="*/ 494 w 523"/>
              <a:gd name="T15" fmla="*/ 121 h 188"/>
              <a:gd name="T16" fmla="*/ 494 w 523"/>
              <a:gd name="T17" fmla="*/ 121 h 188"/>
              <a:gd name="T18" fmla="*/ 476 w 523"/>
              <a:gd name="T19" fmla="*/ 93 h 188"/>
              <a:gd name="T20" fmla="*/ 476 w 523"/>
              <a:gd name="T21" fmla="*/ 84 h 188"/>
              <a:gd name="T22" fmla="*/ 439 w 523"/>
              <a:gd name="T23" fmla="*/ 56 h 188"/>
              <a:gd name="T24" fmla="*/ 102 w 523"/>
              <a:gd name="T25" fmla="*/ 56 h 188"/>
              <a:gd name="T26" fmla="*/ 65 w 523"/>
              <a:gd name="T27" fmla="*/ 84 h 188"/>
              <a:gd name="T28" fmla="*/ 102 w 523"/>
              <a:gd name="T29" fmla="*/ 140 h 188"/>
              <a:gd name="T30" fmla="*/ 102 w 523"/>
              <a:gd name="T31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3" h="188">
                <a:moveTo>
                  <a:pt x="102" y="187"/>
                </a:moveTo>
                <a:lnTo>
                  <a:pt x="102" y="187"/>
                </a:lnTo>
                <a:cubicBezTo>
                  <a:pt x="46" y="187"/>
                  <a:pt x="0" y="140"/>
                  <a:pt x="9" y="84"/>
                </a:cubicBezTo>
                <a:cubicBezTo>
                  <a:pt x="18" y="37"/>
                  <a:pt x="55" y="0"/>
                  <a:pt x="11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85" y="0"/>
                  <a:pt x="522" y="37"/>
                  <a:pt x="522" y="84"/>
                </a:cubicBezTo>
                <a:cubicBezTo>
                  <a:pt x="522" y="93"/>
                  <a:pt x="522" y="93"/>
                  <a:pt x="522" y="93"/>
                </a:cubicBezTo>
                <a:cubicBezTo>
                  <a:pt x="522" y="112"/>
                  <a:pt x="513" y="121"/>
                  <a:pt x="494" y="121"/>
                </a:cubicBezTo>
                <a:lnTo>
                  <a:pt x="494" y="121"/>
                </a:lnTo>
                <a:cubicBezTo>
                  <a:pt x="485" y="121"/>
                  <a:pt x="476" y="112"/>
                  <a:pt x="476" y="93"/>
                </a:cubicBezTo>
                <a:cubicBezTo>
                  <a:pt x="476" y="84"/>
                  <a:pt x="476" y="84"/>
                  <a:pt x="476" y="84"/>
                </a:cubicBezTo>
                <a:cubicBezTo>
                  <a:pt x="476" y="65"/>
                  <a:pt x="457" y="56"/>
                  <a:pt x="439" y="56"/>
                </a:cubicBezTo>
                <a:cubicBezTo>
                  <a:pt x="102" y="56"/>
                  <a:pt x="102" y="56"/>
                  <a:pt x="102" y="56"/>
                </a:cubicBezTo>
                <a:cubicBezTo>
                  <a:pt x="84" y="56"/>
                  <a:pt x="65" y="65"/>
                  <a:pt x="65" y="84"/>
                </a:cubicBezTo>
                <a:cubicBezTo>
                  <a:pt x="55" y="112"/>
                  <a:pt x="74" y="140"/>
                  <a:pt x="102" y="140"/>
                </a:cubicBezTo>
                <a:lnTo>
                  <a:pt x="102" y="18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53">
            <a:extLst>
              <a:ext uri="{FF2B5EF4-FFF2-40B4-BE49-F238E27FC236}">
                <a16:creationId xmlns:a16="http://schemas.microsoft.com/office/drawing/2014/main" id="{C1E02B16-0ADE-1644-AE14-D6CFA755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526" y="11363618"/>
            <a:ext cx="610852" cy="582438"/>
          </a:xfrm>
          <a:custGeom>
            <a:avLst/>
            <a:gdLst>
              <a:gd name="T0" fmla="*/ 485 w 570"/>
              <a:gd name="T1" fmla="*/ 542 h 543"/>
              <a:gd name="T2" fmla="*/ 485 w 570"/>
              <a:gd name="T3" fmla="*/ 542 h 543"/>
              <a:gd name="T4" fmla="*/ 75 w 570"/>
              <a:gd name="T5" fmla="*/ 542 h 543"/>
              <a:gd name="T6" fmla="*/ 0 w 570"/>
              <a:gd name="T7" fmla="*/ 467 h 543"/>
              <a:gd name="T8" fmla="*/ 0 w 570"/>
              <a:gd name="T9" fmla="*/ 84 h 543"/>
              <a:gd name="T10" fmla="*/ 75 w 570"/>
              <a:gd name="T11" fmla="*/ 0 h 543"/>
              <a:gd name="T12" fmla="*/ 121 w 570"/>
              <a:gd name="T13" fmla="*/ 0 h 543"/>
              <a:gd name="T14" fmla="*/ 121 w 570"/>
              <a:gd name="T15" fmla="*/ 47 h 543"/>
              <a:gd name="T16" fmla="*/ 75 w 570"/>
              <a:gd name="T17" fmla="*/ 47 h 543"/>
              <a:gd name="T18" fmla="*/ 46 w 570"/>
              <a:gd name="T19" fmla="*/ 84 h 543"/>
              <a:gd name="T20" fmla="*/ 46 w 570"/>
              <a:gd name="T21" fmla="*/ 467 h 543"/>
              <a:gd name="T22" fmla="*/ 75 w 570"/>
              <a:gd name="T23" fmla="*/ 495 h 543"/>
              <a:gd name="T24" fmla="*/ 485 w 570"/>
              <a:gd name="T25" fmla="*/ 495 h 543"/>
              <a:gd name="T26" fmla="*/ 523 w 570"/>
              <a:gd name="T27" fmla="*/ 467 h 543"/>
              <a:gd name="T28" fmla="*/ 523 w 570"/>
              <a:gd name="T29" fmla="*/ 84 h 543"/>
              <a:gd name="T30" fmla="*/ 485 w 570"/>
              <a:gd name="T31" fmla="*/ 47 h 543"/>
              <a:gd name="T32" fmla="*/ 448 w 570"/>
              <a:gd name="T33" fmla="*/ 47 h 543"/>
              <a:gd name="T34" fmla="*/ 448 w 570"/>
              <a:gd name="T35" fmla="*/ 0 h 543"/>
              <a:gd name="T36" fmla="*/ 485 w 570"/>
              <a:gd name="T37" fmla="*/ 0 h 543"/>
              <a:gd name="T38" fmla="*/ 569 w 570"/>
              <a:gd name="T39" fmla="*/ 84 h 543"/>
              <a:gd name="T40" fmla="*/ 569 w 570"/>
              <a:gd name="T41" fmla="*/ 467 h 543"/>
              <a:gd name="T42" fmla="*/ 485 w 570"/>
              <a:gd name="T43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0" h="543">
                <a:moveTo>
                  <a:pt x="485" y="542"/>
                </a:moveTo>
                <a:lnTo>
                  <a:pt x="485" y="542"/>
                </a:lnTo>
                <a:cubicBezTo>
                  <a:pt x="75" y="542"/>
                  <a:pt x="75" y="542"/>
                  <a:pt x="75" y="542"/>
                </a:cubicBezTo>
                <a:cubicBezTo>
                  <a:pt x="37" y="542"/>
                  <a:pt x="0" y="514"/>
                  <a:pt x="0" y="467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37" y="0"/>
                  <a:pt x="7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47"/>
                  <a:pt x="121" y="47"/>
                  <a:pt x="121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65" y="47"/>
                  <a:pt x="46" y="66"/>
                  <a:pt x="46" y="84"/>
                </a:cubicBezTo>
                <a:cubicBezTo>
                  <a:pt x="46" y="467"/>
                  <a:pt x="46" y="467"/>
                  <a:pt x="46" y="467"/>
                </a:cubicBezTo>
                <a:cubicBezTo>
                  <a:pt x="46" y="486"/>
                  <a:pt x="65" y="495"/>
                  <a:pt x="75" y="495"/>
                </a:cubicBezTo>
                <a:cubicBezTo>
                  <a:pt x="485" y="495"/>
                  <a:pt x="485" y="495"/>
                  <a:pt x="485" y="495"/>
                </a:cubicBezTo>
                <a:cubicBezTo>
                  <a:pt x="504" y="495"/>
                  <a:pt x="523" y="486"/>
                  <a:pt x="523" y="467"/>
                </a:cubicBezTo>
                <a:cubicBezTo>
                  <a:pt x="523" y="84"/>
                  <a:pt x="523" y="84"/>
                  <a:pt x="523" y="84"/>
                </a:cubicBezTo>
                <a:cubicBezTo>
                  <a:pt x="523" y="66"/>
                  <a:pt x="504" y="47"/>
                  <a:pt x="485" y="47"/>
                </a:cubicBezTo>
                <a:cubicBezTo>
                  <a:pt x="448" y="47"/>
                  <a:pt x="448" y="47"/>
                  <a:pt x="448" y="47"/>
                </a:cubicBezTo>
                <a:cubicBezTo>
                  <a:pt x="448" y="0"/>
                  <a:pt x="448" y="0"/>
                  <a:pt x="448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532" y="0"/>
                  <a:pt x="569" y="38"/>
                  <a:pt x="569" y="84"/>
                </a:cubicBezTo>
                <a:cubicBezTo>
                  <a:pt x="569" y="467"/>
                  <a:pt x="569" y="467"/>
                  <a:pt x="569" y="467"/>
                </a:cubicBezTo>
                <a:cubicBezTo>
                  <a:pt x="569" y="514"/>
                  <a:pt x="532" y="542"/>
                  <a:pt x="485" y="54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54">
            <a:extLst>
              <a:ext uri="{FF2B5EF4-FFF2-40B4-BE49-F238E27FC236}">
                <a16:creationId xmlns:a16="http://schemas.microsoft.com/office/drawing/2014/main" id="{5928DE69-3A5D-8644-B12C-4D6BB46D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996" y="11283116"/>
            <a:ext cx="269912" cy="52090"/>
          </a:xfrm>
          <a:custGeom>
            <a:avLst/>
            <a:gdLst>
              <a:gd name="T0" fmla="*/ 252 w 253"/>
              <a:gd name="T1" fmla="*/ 47 h 48"/>
              <a:gd name="T2" fmla="*/ 0 w 253"/>
              <a:gd name="T3" fmla="*/ 47 h 48"/>
              <a:gd name="T4" fmla="*/ 0 w 253"/>
              <a:gd name="T5" fmla="*/ 0 h 48"/>
              <a:gd name="T6" fmla="*/ 252 w 253"/>
              <a:gd name="T7" fmla="*/ 0 h 48"/>
              <a:gd name="T8" fmla="*/ 252 w 253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48">
                <a:moveTo>
                  <a:pt x="252" y="47"/>
                </a:moveTo>
                <a:lnTo>
                  <a:pt x="0" y="47"/>
                </a:lnTo>
                <a:lnTo>
                  <a:pt x="0" y="0"/>
                </a:lnTo>
                <a:lnTo>
                  <a:pt x="252" y="0"/>
                </a:lnTo>
                <a:lnTo>
                  <a:pt x="252" y="4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55">
            <a:extLst>
              <a:ext uri="{FF2B5EF4-FFF2-40B4-BE49-F238E27FC236}">
                <a16:creationId xmlns:a16="http://schemas.microsoft.com/office/drawing/2014/main" id="{866D77CD-1400-9B40-95AC-617FBFBE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466" y="11283116"/>
            <a:ext cx="170470" cy="142058"/>
          </a:xfrm>
          <a:custGeom>
            <a:avLst/>
            <a:gdLst>
              <a:gd name="T0" fmla="*/ 28 w 160"/>
              <a:gd name="T1" fmla="*/ 122 h 132"/>
              <a:gd name="T2" fmla="*/ 28 w 160"/>
              <a:gd name="T3" fmla="*/ 122 h 132"/>
              <a:gd name="T4" fmla="*/ 0 w 160"/>
              <a:gd name="T5" fmla="*/ 84 h 132"/>
              <a:gd name="T6" fmla="*/ 75 w 160"/>
              <a:gd name="T7" fmla="*/ 10 h 132"/>
              <a:gd name="T8" fmla="*/ 94 w 160"/>
              <a:gd name="T9" fmla="*/ 0 h 132"/>
              <a:gd name="T10" fmla="*/ 113 w 160"/>
              <a:gd name="T11" fmla="*/ 10 h 132"/>
              <a:gd name="T12" fmla="*/ 150 w 160"/>
              <a:gd name="T13" fmla="*/ 94 h 132"/>
              <a:gd name="T14" fmla="*/ 140 w 160"/>
              <a:gd name="T15" fmla="*/ 122 h 132"/>
              <a:gd name="T16" fmla="*/ 140 w 160"/>
              <a:gd name="T17" fmla="*/ 122 h 132"/>
              <a:gd name="T18" fmla="*/ 103 w 160"/>
              <a:gd name="T19" fmla="*/ 113 h 132"/>
              <a:gd name="T20" fmla="*/ 84 w 160"/>
              <a:gd name="T21" fmla="*/ 66 h 132"/>
              <a:gd name="T22" fmla="*/ 28 w 160"/>
              <a:gd name="T23" fmla="*/ 122 h 132"/>
              <a:gd name="T24" fmla="*/ 103 w 160"/>
              <a:gd name="T25" fmla="*/ 38 h 132"/>
              <a:gd name="T26" fmla="*/ 103 w 160"/>
              <a:gd name="T27" fmla="*/ 38 h 132"/>
              <a:gd name="T28" fmla="*/ 103 w 160"/>
              <a:gd name="T29" fmla="*/ 47 h 132"/>
              <a:gd name="T30" fmla="*/ 103 w 160"/>
              <a:gd name="T31" fmla="*/ 3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132">
                <a:moveTo>
                  <a:pt x="28" y="122"/>
                </a:moveTo>
                <a:lnTo>
                  <a:pt x="28" y="122"/>
                </a:lnTo>
                <a:cubicBezTo>
                  <a:pt x="0" y="84"/>
                  <a:pt x="0" y="84"/>
                  <a:pt x="0" y="84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0"/>
                  <a:pt x="84" y="0"/>
                  <a:pt x="94" y="0"/>
                </a:cubicBezTo>
                <a:cubicBezTo>
                  <a:pt x="103" y="0"/>
                  <a:pt x="113" y="10"/>
                  <a:pt x="113" y="10"/>
                </a:cubicBezTo>
                <a:cubicBezTo>
                  <a:pt x="150" y="94"/>
                  <a:pt x="150" y="94"/>
                  <a:pt x="150" y="94"/>
                </a:cubicBezTo>
                <a:cubicBezTo>
                  <a:pt x="159" y="103"/>
                  <a:pt x="150" y="122"/>
                  <a:pt x="140" y="122"/>
                </a:cubicBezTo>
                <a:lnTo>
                  <a:pt x="140" y="122"/>
                </a:lnTo>
                <a:cubicBezTo>
                  <a:pt x="131" y="131"/>
                  <a:pt x="113" y="122"/>
                  <a:pt x="103" y="113"/>
                </a:cubicBezTo>
                <a:cubicBezTo>
                  <a:pt x="84" y="66"/>
                  <a:pt x="84" y="66"/>
                  <a:pt x="84" y="66"/>
                </a:cubicBezTo>
                <a:lnTo>
                  <a:pt x="28" y="122"/>
                </a:lnTo>
                <a:close/>
                <a:moveTo>
                  <a:pt x="103" y="38"/>
                </a:moveTo>
                <a:lnTo>
                  <a:pt x="103" y="38"/>
                </a:lnTo>
                <a:cubicBezTo>
                  <a:pt x="103" y="47"/>
                  <a:pt x="103" y="47"/>
                  <a:pt x="103" y="47"/>
                </a:cubicBezTo>
                <a:cubicBezTo>
                  <a:pt x="103" y="38"/>
                  <a:pt x="103" y="38"/>
                  <a:pt x="103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56">
            <a:extLst>
              <a:ext uri="{FF2B5EF4-FFF2-40B4-BE49-F238E27FC236}">
                <a16:creationId xmlns:a16="http://schemas.microsoft.com/office/drawing/2014/main" id="{CFFBAA40-20BE-2A41-9449-1D807056F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172" y="11363618"/>
            <a:ext cx="241501" cy="170470"/>
          </a:xfrm>
          <a:custGeom>
            <a:avLst/>
            <a:gdLst>
              <a:gd name="T0" fmla="*/ 84 w 225"/>
              <a:gd name="T1" fmla="*/ 159 h 160"/>
              <a:gd name="T2" fmla="*/ 84 w 225"/>
              <a:gd name="T3" fmla="*/ 159 h 160"/>
              <a:gd name="T4" fmla="*/ 84 w 225"/>
              <a:gd name="T5" fmla="*/ 159 h 160"/>
              <a:gd name="T6" fmla="*/ 56 w 225"/>
              <a:gd name="T7" fmla="*/ 140 h 160"/>
              <a:gd name="T8" fmla="*/ 0 w 225"/>
              <a:gd name="T9" fmla="*/ 75 h 160"/>
              <a:gd name="T10" fmla="*/ 65 w 225"/>
              <a:gd name="T11" fmla="*/ 9 h 160"/>
              <a:gd name="T12" fmla="*/ 93 w 225"/>
              <a:gd name="T13" fmla="*/ 47 h 160"/>
              <a:gd name="T14" fmla="*/ 65 w 225"/>
              <a:gd name="T15" fmla="*/ 75 h 160"/>
              <a:gd name="T16" fmla="*/ 84 w 225"/>
              <a:gd name="T17" fmla="*/ 103 h 160"/>
              <a:gd name="T18" fmla="*/ 178 w 225"/>
              <a:gd name="T19" fmla="*/ 9 h 160"/>
              <a:gd name="T20" fmla="*/ 205 w 225"/>
              <a:gd name="T21" fmla="*/ 9 h 160"/>
              <a:gd name="T22" fmla="*/ 205 w 225"/>
              <a:gd name="T23" fmla="*/ 9 h 160"/>
              <a:gd name="T24" fmla="*/ 215 w 225"/>
              <a:gd name="T25" fmla="*/ 47 h 160"/>
              <a:gd name="T26" fmla="*/ 121 w 225"/>
              <a:gd name="T27" fmla="*/ 140 h 160"/>
              <a:gd name="T28" fmla="*/ 84 w 225"/>
              <a:gd name="T29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" h="160">
                <a:moveTo>
                  <a:pt x="84" y="159"/>
                </a:moveTo>
                <a:lnTo>
                  <a:pt x="84" y="159"/>
                </a:lnTo>
                <a:lnTo>
                  <a:pt x="84" y="159"/>
                </a:lnTo>
                <a:cubicBezTo>
                  <a:pt x="75" y="159"/>
                  <a:pt x="65" y="150"/>
                  <a:pt x="56" y="140"/>
                </a:cubicBezTo>
                <a:cubicBezTo>
                  <a:pt x="0" y="75"/>
                  <a:pt x="0" y="75"/>
                  <a:pt x="0" y="75"/>
                </a:cubicBezTo>
                <a:cubicBezTo>
                  <a:pt x="65" y="9"/>
                  <a:pt x="65" y="9"/>
                  <a:pt x="65" y="9"/>
                </a:cubicBezTo>
                <a:cubicBezTo>
                  <a:pt x="93" y="47"/>
                  <a:pt x="93" y="47"/>
                  <a:pt x="93" y="47"/>
                </a:cubicBezTo>
                <a:cubicBezTo>
                  <a:pt x="65" y="75"/>
                  <a:pt x="65" y="75"/>
                  <a:pt x="65" y="75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178" y="9"/>
                  <a:pt x="178" y="9"/>
                  <a:pt x="178" y="9"/>
                </a:cubicBezTo>
                <a:cubicBezTo>
                  <a:pt x="187" y="0"/>
                  <a:pt x="196" y="0"/>
                  <a:pt x="205" y="9"/>
                </a:cubicBezTo>
                <a:lnTo>
                  <a:pt x="205" y="9"/>
                </a:lnTo>
                <a:cubicBezTo>
                  <a:pt x="215" y="19"/>
                  <a:pt x="224" y="38"/>
                  <a:pt x="215" y="47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12" y="150"/>
                  <a:pt x="103" y="159"/>
                  <a:pt x="84" y="15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57">
            <a:extLst>
              <a:ext uri="{FF2B5EF4-FFF2-40B4-BE49-F238E27FC236}">
                <a16:creationId xmlns:a16="http://schemas.microsoft.com/office/drawing/2014/main" id="{120FF269-D2F7-4340-921F-750F500C5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702" y="11283116"/>
            <a:ext cx="170470" cy="142058"/>
          </a:xfrm>
          <a:custGeom>
            <a:avLst/>
            <a:gdLst>
              <a:gd name="T0" fmla="*/ 122 w 160"/>
              <a:gd name="T1" fmla="*/ 122 h 132"/>
              <a:gd name="T2" fmla="*/ 122 w 160"/>
              <a:gd name="T3" fmla="*/ 122 h 132"/>
              <a:gd name="T4" fmla="*/ 159 w 160"/>
              <a:gd name="T5" fmla="*/ 84 h 132"/>
              <a:gd name="T6" fmla="*/ 84 w 160"/>
              <a:gd name="T7" fmla="*/ 10 h 132"/>
              <a:gd name="T8" fmla="*/ 66 w 160"/>
              <a:gd name="T9" fmla="*/ 0 h 132"/>
              <a:gd name="T10" fmla="*/ 38 w 160"/>
              <a:gd name="T11" fmla="*/ 10 h 132"/>
              <a:gd name="T12" fmla="*/ 0 w 160"/>
              <a:gd name="T13" fmla="*/ 94 h 132"/>
              <a:gd name="T14" fmla="*/ 19 w 160"/>
              <a:gd name="T15" fmla="*/ 122 h 132"/>
              <a:gd name="T16" fmla="*/ 19 w 160"/>
              <a:gd name="T17" fmla="*/ 122 h 132"/>
              <a:gd name="T18" fmla="*/ 47 w 160"/>
              <a:gd name="T19" fmla="*/ 113 h 132"/>
              <a:gd name="T20" fmla="*/ 75 w 160"/>
              <a:gd name="T21" fmla="*/ 66 h 132"/>
              <a:gd name="T22" fmla="*/ 122 w 160"/>
              <a:gd name="T23" fmla="*/ 122 h 132"/>
              <a:gd name="T24" fmla="*/ 47 w 160"/>
              <a:gd name="T25" fmla="*/ 38 h 132"/>
              <a:gd name="T26" fmla="*/ 47 w 160"/>
              <a:gd name="T27" fmla="*/ 38 h 132"/>
              <a:gd name="T28" fmla="*/ 47 w 160"/>
              <a:gd name="T29" fmla="*/ 47 h 132"/>
              <a:gd name="T30" fmla="*/ 47 w 160"/>
              <a:gd name="T31" fmla="*/ 3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132">
                <a:moveTo>
                  <a:pt x="122" y="122"/>
                </a:moveTo>
                <a:lnTo>
                  <a:pt x="122" y="122"/>
                </a:lnTo>
                <a:cubicBezTo>
                  <a:pt x="159" y="84"/>
                  <a:pt x="159" y="84"/>
                  <a:pt x="159" y="84"/>
                </a:cubicBezTo>
                <a:cubicBezTo>
                  <a:pt x="84" y="10"/>
                  <a:pt x="84" y="10"/>
                  <a:pt x="84" y="10"/>
                </a:cubicBezTo>
                <a:cubicBezTo>
                  <a:pt x="75" y="0"/>
                  <a:pt x="66" y="0"/>
                  <a:pt x="66" y="0"/>
                </a:cubicBezTo>
                <a:cubicBezTo>
                  <a:pt x="56" y="0"/>
                  <a:pt x="47" y="10"/>
                  <a:pt x="38" y="1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3"/>
                  <a:pt x="0" y="122"/>
                  <a:pt x="19" y="122"/>
                </a:cubicBezTo>
                <a:lnTo>
                  <a:pt x="19" y="122"/>
                </a:lnTo>
                <a:cubicBezTo>
                  <a:pt x="28" y="131"/>
                  <a:pt x="47" y="122"/>
                  <a:pt x="47" y="113"/>
                </a:cubicBezTo>
                <a:cubicBezTo>
                  <a:pt x="75" y="66"/>
                  <a:pt x="75" y="66"/>
                  <a:pt x="75" y="66"/>
                </a:cubicBezTo>
                <a:lnTo>
                  <a:pt x="122" y="122"/>
                </a:lnTo>
                <a:close/>
                <a:moveTo>
                  <a:pt x="47" y="38"/>
                </a:moveTo>
                <a:lnTo>
                  <a:pt x="47" y="38"/>
                </a:lnTo>
                <a:cubicBezTo>
                  <a:pt x="47" y="47"/>
                  <a:pt x="47" y="47"/>
                  <a:pt x="47" y="47"/>
                </a:cubicBezTo>
                <a:cubicBezTo>
                  <a:pt x="47" y="38"/>
                  <a:pt x="47" y="38"/>
                  <a:pt x="47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58">
            <a:extLst>
              <a:ext uri="{FF2B5EF4-FFF2-40B4-BE49-F238E27FC236}">
                <a16:creationId xmlns:a16="http://schemas.microsoft.com/office/drawing/2014/main" id="{65EB3A88-EC75-3D4F-B3C5-E4576D0F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702" y="11363618"/>
            <a:ext cx="241501" cy="170470"/>
          </a:xfrm>
          <a:custGeom>
            <a:avLst/>
            <a:gdLst>
              <a:gd name="T0" fmla="*/ 131 w 225"/>
              <a:gd name="T1" fmla="*/ 159 h 160"/>
              <a:gd name="T2" fmla="*/ 131 w 225"/>
              <a:gd name="T3" fmla="*/ 159 h 160"/>
              <a:gd name="T4" fmla="*/ 131 w 225"/>
              <a:gd name="T5" fmla="*/ 159 h 160"/>
              <a:gd name="T6" fmla="*/ 168 w 225"/>
              <a:gd name="T7" fmla="*/ 140 h 160"/>
              <a:gd name="T8" fmla="*/ 224 w 225"/>
              <a:gd name="T9" fmla="*/ 75 h 160"/>
              <a:gd name="T10" fmla="*/ 159 w 225"/>
              <a:gd name="T11" fmla="*/ 9 h 160"/>
              <a:gd name="T12" fmla="*/ 122 w 225"/>
              <a:gd name="T13" fmla="*/ 47 h 160"/>
              <a:gd name="T14" fmla="*/ 159 w 225"/>
              <a:gd name="T15" fmla="*/ 75 h 160"/>
              <a:gd name="T16" fmla="*/ 131 w 225"/>
              <a:gd name="T17" fmla="*/ 103 h 160"/>
              <a:gd name="T18" fmla="*/ 47 w 225"/>
              <a:gd name="T19" fmla="*/ 9 h 160"/>
              <a:gd name="T20" fmla="*/ 10 w 225"/>
              <a:gd name="T21" fmla="*/ 9 h 160"/>
              <a:gd name="T22" fmla="*/ 10 w 225"/>
              <a:gd name="T23" fmla="*/ 9 h 160"/>
              <a:gd name="T24" fmla="*/ 10 w 225"/>
              <a:gd name="T25" fmla="*/ 47 h 160"/>
              <a:gd name="T26" fmla="*/ 103 w 225"/>
              <a:gd name="T27" fmla="*/ 140 h 160"/>
              <a:gd name="T28" fmla="*/ 131 w 225"/>
              <a:gd name="T29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" h="160">
                <a:moveTo>
                  <a:pt x="131" y="159"/>
                </a:moveTo>
                <a:lnTo>
                  <a:pt x="131" y="159"/>
                </a:lnTo>
                <a:lnTo>
                  <a:pt x="131" y="159"/>
                </a:lnTo>
                <a:cubicBezTo>
                  <a:pt x="150" y="159"/>
                  <a:pt x="159" y="150"/>
                  <a:pt x="168" y="140"/>
                </a:cubicBezTo>
                <a:cubicBezTo>
                  <a:pt x="224" y="75"/>
                  <a:pt x="224" y="75"/>
                  <a:pt x="224" y="75"/>
                </a:cubicBezTo>
                <a:cubicBezTo>
                  <a:pt x="159" y="9"/>
                  <a:pt x="159" y="9"/>
                  <a:pt x="159" y="9"/>
                </a:cubicBezTo>
                <a:cubicBezTo>
                  <a:pt x="122" y="47"/>
                  <a:pt x="122" y="47"/>
                  <a:pt x="122" y="47"/>
                </a:cubicBezTo>
                <a:cubicBezTo>
                  <a:pt x="159" y="75"/>
                  <a:pt x="159" y="75"/>
                  <a:pt x="159" y="75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47" y="9"/>
                  <a:pt x="47" y="9"/>
                  <a:pt x="47" y="9"/>
                </a:cubicBezTo>
                <a:cubicBezTo>
                  <a:pt x="38" y="0"/>
                  <a:pt x="19" y="0"/>
                  <a:pt x="10" y="9"/>
                </a:cubicBezTo>
                <a:lnTo>
                  <a:pt x="10" y="9"/>
                </a:lnTo>
                <a:cubicBezTo>
                  <a:pt x="0" y="19"/>
                  <a:pt x="0" y="38"/>
                  <a:pt x="10" y="47"/>
                </a:cubicBezTo>
                <a:cubicBezTo>
                  <a:pt x="103" y="140"/>
                  <a:pt x="103" y="140"/>
                  <a:pt x="103" y="140"/>
                </a:cubicBezTo>
                <a:cubicBezTo>
                  <a:pt x="112" y="150"/>
                  <a:pt x="122" y="159"/>
                  <a:pt x="131" y="15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59">
            <a:extLst>
              <a:ext uri="{FF2B5EF4-FFF2-40B4-BE49-F238E27FC236}">
                <a16:creationId xmlns:a16="http://schemas.microsoft.com/office/drawing/2014/main" id="{F1E6D21D-8CC3-644E-9CF9-58E6D9C0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085" y="11600382"/>
            <a:ext cx="132588" cy="42616"/>
          </a:xfrm>
          <a:custGeom>
            <a:avLst/>
            <a:gdLst>
              <a:gd name="T0" fmla="*/ 0 w 122"/>
              <a:gd name="T1" fmla="*/ 19 h 39"/>
              <a:gd name="T2" fmla="*/ 0 w 122"/>
              <a:gd name="T3" fmla="*/ 19 h 39"/>
              <a:gd name="T4" fmla="*/ 0 w 122"/>
              <a:gd name="T5" fmla="*/ 19 h 39"/>
              <a:gd name="T6" fmla="*/ 18 w 122"/>
              <a:gd name="T7" fmla="*/ 0 h 39"/>
              <a:gd name="T8" fmla="*/ 102 w 122"/>
              <a:gd name="T9" fmla="*/ 0 h 39"/>
              <a:gd name="T10" fmla="*/ 121 w 122"/>
              <a:gd name="T11" fmla="*/ 19 h 39"/>
              <a:gd name="T12" fmla="*/ 121 w 122"/>
              <a:gd name="T13" fmla="*/ 19 h 39"/>
              <a:gd name="T14" fmla="*/ 102 w 122"/>
              <a:gd name="T15" fmla="*/ 38 h 39"/>
              <a:gd name="T16" fmla="*/ 18 w 122"/>
              <a:gd name="T17" fmla="*/ 38 h 39"/>
              <a:gd name="T18" fmla="*/ 0 w 122"/>
              <a:gd name="T19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39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10"/>
                  <a:pt x="9" y="0"/>
                  <a:pt x="18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2" y="0"/>
                  <a:pt x="121" y="10"/>
                  <a:pt x="121" y="19"/>
                </a:cubicBezTo>
                <a:lnTo>
                  <a:pt x="121" y="19"/>
                </a:lnTo>
                <a:cubicBezTo>
                  <a:pt x="121" y="28"/>
                  <a:pt x="112" y="38"/>
                  <a:pt x="102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9" y="38"/>
                  <a:pt x="0" y="28"/>
                  <a:pt x="0" y="1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60">
            <a:extLst>
              <a:ext uri="{FF2B5EF4-FFF2-40B4-BE49-F238E27FC236}">
                <a16:creationId xmlns:a16="http://schemas.microsoft.com/office/drawing/2014/main" id="{CEA9D31E-FD81-6C46-8719-7DDCB9C34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643" y="11614586"/>
            <a:ext cx="42619" cy="312528"/>
          </a:xfrm>
          <a:custGeom>
            <a:avLst/>
            <a:gdLst>
              <a:gd name="T0" fmla="*/ 38 w 39"/>
              <a:gd name="T1" fmla="*/ 289 h 290"/>
              <a:gd name="T2" fmla="*/ 38 w 39"/>
              <a:gd name="T3" fmla="*/ 289 h 290"/>
              <a:gd name="T4" fmla="*/ 0 w 39"/>
              <a:gd name="T5" fmla="*/ 289 h 290"/>
              <a:gd name="T6" fmla="*/ 0 w 39"/>
              <a:gd name="T7" fmla="*/ 18 h 290"/>
              <a:gd name="T8" fmla="*/ 19 w 39"/>
              <a:gd name="T9" fmla="*/ 0 h 290"/>
              <a:gd name="T10" fmla="*/ 19 w 39"/>
              <a:gd name="T11" fmla="*/ 0 h 290"/>
              <a:gd name="T12" fmla="*/ 38 w 39"/>
              <a:gd name="T13" fmla="*/ 18 h 290"/>
              <a:gd name="T14" fmla="*/ 38 w 39"/>
              <a:gd name="T1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290">
                <a:moveTo>
                  <a:pt x="38" y="289"/>
                </a:moveTo>
                <a:lnTo>
                  <a:pt x="38" y="289"/>
                </a:lnTo>
                <a:cubicBezTo>
                  <a:pt x="0" y="289"/>
                  <a:pt x="0" y="289"/>
                  <a:pt x="0" y="28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28" y="0"/>
                  <a:pt x="38" y="9"/>
                  <a:pt x="38" y="18"/>
                </a:cubicBezTo>
                <a:lnTo>
                  <a:pt x="38" y="28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61">
            <a:extLst>
              <a:ext uri="{FF2B5EF4-FFF2-40B4-BE49-F238E27FC236}">
                <a16:creationId xmlns:a16="http://schemas.microsoft.com/office/drawing/2014/main" id="{6798C50D-CFCA-CC4C-8B2E-026FDE31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113" y="9237477"/>
            <a:ext cx="222560" cy="241501"/>
          </a:xfrm>
          <a:custGeom>
            <a:avLst/>
            <a:gdLst>
              <a:gd name="T0" fmla="*/ 9 w 206"/>
              <a:gd name="T1" fmla="*/ 215 h 225"/>
              <a:gd name="T2" fmla="*/ 9 w 206"/>
              <a:gd name="T3" fmla="*/ 215 h 225"/>
              <a:gd name="T4" fmla="*/ 9 w 206"/>
              <a:gd name="T5" fmla="*/ 215 h 225"/>
              <a:gd name="T6" fmla="*/ 9 w 206"/>
              <a:gd name="T7" fmla="*/ 187 h 225"/>
              <a:gd name="T8" fmla="*/ 168 w 206"/>
              <a:gd name="T9" fmla="*/ 9 h 225"/>
              <a:gd name="T10" fmla="*/ 196 w 206"/>
              <a:gd name="T11" fmla="*/ 0 h 225"/>
              <a:gd name="T12" fmla="*/ 196 w 206"/>
              <a:gd name="T13" fmla="*/ 0 h 225"/>
              <a:gd name="T14" fmla="*/ 196 w 206"/>
              <a:gd name="T15" fmla="*/ 28 h 225"/>
              <a:gd name="T16" fmla="*/ 37 w 206"/>
              <a:gd name="T17" fmla="*/ 215 h 225"/>
              <a:gd name="T18" fmla="*/ 9 w 206"/>
              <a:gd name="T19" fmla="*/ 21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25">
                <a:moveTo>
                  <a:pt x="9" y="215"/>
                </a:moveTo>
                <a:lnTo>
                  <a:pt x="9" y="215"/>
                </a:lnTo>
                <a:lnTo>
                  <a:pt x="9" y="215"/>
                </a:lnTo>
                <a:cubicBezTo>
                  <a:pt x="0" y="205"/>
                  <a:pt x="0" y="196"/>
                  <a:pt x="9" y="187"/>
                </a:cubicBezTo>
                <a:cubicBezTo>
                  <a:pt x="168" y="9"/>
                  <a:pt x="168" y="9"/>
                  <a:pt x="168" y="9"/>
                </a:cubicBezTo>
                <a:cubicBezTo>
                  <a:pt x="177" y="0"/>
                  <a:pt x="186" y="0"/>
                  <a:pt x="196" y="0"/>
                </a:cubicBezTo>
                <a:lnTo>
                  <a:pt x="196" y="0"/>
                </a:lnTo>
                <a:cubicBezTo>
                  <a:pt x="205" y="9"/>
                  <a:pt x="205" y="19"/>
                  <a:pt x="196" y="28"/>
                </a:cubicBezTo>
                <a:cubicBezTo>
                  <a:pt x="37" y="215"/>
                  <a:pt x="37" y="215"/>
                  <a:pt x="37" y="215"/>
                </a:cubicBezTo>
                <a:cubicBezTo>
                  <a:pt x="28" y="224"/>
                  <a:pt x="18" y="224"/>
                  <a:pt x="9" y="21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62">
            <a:extLst>
              <a:ext uri="{FF2B5EF4-FFF2-40B4-BE49-F238E27FC236}">
                <a16:creationId xmlns:a16="http://schemas.microsoft.com/office/drawing/2014/main" id="{AF614975-E08F-BA41-A34A-7BD49EB5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497" y="9365331"/>
            <a:ext cx="132588" cy="132588"/>
          </a:xfrm>
          <a:custGeom>
            <a:avLst/>
            <a:gdLst>
              <a:gd name="T0" fmla="*/ 56 w 122"/>
              <a:gd name="T1" fmla="*/ 122 h 123"/>
              <a:gd name="T2" fmla="*/ 56 w 122"/>
              <a:gd name="T3" fmla="*/ 122 h 123"/>
              <a:gd name="T4" fmla="*/ 0 w 122"/>
              <a:gd name="T5" fmla="*/ 66 h 123"/>
              <a:gd name="T6" fmla="*/ 56 w 122"/>
              <a:gd name="T7" fmla="*/ 0 h 123"/>
              <a:gd name="T8" fmla="*/ 121 w 122"/>
              <a:gd name="T9" fmla="*/ 66 h 123"/>
              <a:gd name="T10" fmla="*/ 56 w 122"/>
              <a:gd name="T11" fmla="*/ 122 h 123"/>
              <a:gd name="T12" fmla="*/ 56 w 122"/>
              <a:gd name="T13" fmla="*/ 37 h 123"/>
              <a:gd name="T14" fmla="*/ 56 w 122"/>
              <a:gd name="T15" fmla="*/ 37 h 123"/>
              <a:gd name="T16" fmla="*/ 37 w 122"/>
              <a:gd name="T17" fmla="*/ 66 h 123"/>
              <a:gd name="T18" fmla="*/ 56 w 122"/>
              <a:gd name="T19" fmla="*/ 84 h 123"/>
              <a:gd name="T20" fmla="*/ 84 w 122"/>
              <a:gd name="T21" fmla="*/ 66 h 123"/>
              <a:gd name="T22" fmla="*/ 56 w 122"/>
              <a:gd name="T23" fmla="*/ 3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3">
                <a:moveTo>
                  <a:pt x="56" y="122"/>
                </a:moveTo>
                <a:lnTo>
                  <a:pt x="56" y="122"/>
                </a:lnTo>
                <a:cubicBezTo>
                  <a:pt x="28" y="122"/>
                  <a:pt x="0" y="94"/>
                  <a:pt x="0" y="66"/>
                </a:cubicBezTo>
                <a:cubicBezTo>
                  <a:pt x="0" y="28"/>
                  <a:pt x="28" y="0"/>
                  <a:pt x="56" y="0"/>
                </a:cubicBezTo>
                <a:cubicBezTo>
                  <a:pt x="93" y="0"/>
                  <a:pt x="121" y="28"/>
                  <a:pt x="121" y="66"/>
                </a:cubicBezTo>
                <a:cubicBezTo>
                  <a:pt x="121" y="94"/>
                  <a:pt x="93" y="122"/>
                  <a:pt x="56" y="122"/>
                </a:cubicBezTo>
                <a:close/>
                <a:moveTo>
                  <a:pt x="56" y="37"/>
                </a:moveTo>
                <a:lnTo>
                  <a:pt x="56" y="37"/>
                </a:lnTo>
                <a:cubicBezTo>
                  <a:pt x="47" y="37"/>
                  <a:pt x="37" y="47"/>
                  <a:pt x="37" y="66"/>
                </a:cubicBezTo>
                <a:cubicBezTo>
                  <a:pt x="37" y="75"/>
                  <a:pt x="47" y="84"/>
                  <a:pt x="56" y="84"/>
                </a:cubicBezTo>
                <a:cubicBezTo>
                  <a:pt x="74" y="84"/>
                  <a:pt x="84" y="75"/>
                  <a:pt x="84" y="66"/>
                </a:cubicBezTo>
                <a:cubicBezTo>
                  <a:pt x="84" y="47"/>
                  <a:pt x="74" y="37"/>
                  <a:pt x="56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63">
            <a:extLst>
              <a:ext uri="{FF2B5EF4-FFF2-40B4-BE49-F238E27FC236}">
                <a16:creationId xmlns:a16="http://schemas.microsoft.com/office/drawing/2014/main" id="{5FD8ECCD-DEB1-014B-819E-03265C2C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497" y="9204331"/>
            <a:ext cx="132588" cy="142058"/>
          </a:xfrm>
          <a:custGeom>
            <a:avLst/>
            <a:gdLst>
              <a:gd name="T0" fmla="*/ 66 w 123"/>
              <a:gd name="T1" fmla="*/ 131 h 132"/>
              <a:gd name="T2" fmla="*/ 66 w 123"/>
              <a:gd name="T3" fmla="*/ 131 h 132"/>
              <a:gd name="T4" fmla="*/ 0 w 123"/>
              <a:gd name="T5" fmla="*/ 65 h 132"/>
              <a:gd name="T6" fmla="*/ 66 w 123"/>
              <a:gd name="T7" fmla="*/ 0 h 132"/>
              <a:gd name="T8" fmla="*/ 122 w 123"/>
              <a:gd name="T9" fmla="*/ 65 h 132"/>
              <a:gd name="T10" fmla="*/ 66 w 123"/>
              <a:gd name="T11" fmla="*/ 131 h 132"/>
              <a:gd name="T12" fmla="*/ 66 w 123"/>
              <a:gd name="T13" fmla="*/ 37 h 132"/>
              <a:gd name="T14" fmla="*/ 66 w 123"/>
              <a:gd name="T15" fmla="*/ 37 h 132"/>
              <a:gd name="T16" fmla="*/ 38 w 123"/>
              <a:gd name="T17" fmla="*/ 65 h 132"/>
              <a:gd name="T18" fmla="*/ 66 w 123"/>
              <a:gd name="T19" fmla="*/ 93 h 132"/>
              <a:gd name="T20" fmla="*/ 84 w 123"/>
              <a:gd name="T21" fmla="*/ 65 h 132"/>
              <a:gd name="T22" fmla="*/ 66 w 123"/>
              <a:gd name="T23" fmla="*/ 3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32">
                <a:moveTo>
                  <a:pt x="66" y="131"/>
                </a:moveTo>
                <a:lnTo>
                  <a:pt x="66" y="131"/>
                </a:lnTo>
                <a:cubicBezTo>
                  <a:pt x="28" y="131"/>
                  <a:pt x="0" y="103"/>
                  <a:pt x="0" y="65"/>
                </a:cubicBezTo>
                <a:cubicBezTo>
                  <a:pt x="0" y="28"/>
                  <a:pt x="28" y="0"/>
                  <a:pt x="66" y="0"/>
                </a:cubicBezTo>
                <a:cubicBezTo>
                  <a:pt x="94" y="0"/>
                  <a:pt x="122" y="28"/>
                  <a:pt x="122" y="65"/>
                </a:cubicBezTo>
                <a:cubicBezTo>
                  <a:pt x="122" y="103"/>
                  <a:pt x="94" y="131"/>
                  <a:pt x="66" y="131"/>
                </a:cubicBezTo>
                <a:close/>
                <a:moveTo>
                  <a:pt x="66" y="37"/>
                </a:moveTo>
                <a:lnTo>
                  <a:pt x="66" y="37"/>
                </a:lnTo>
                <a:cubicBezTo>
                  <a:pt x="47" y="37"/>
                  <a:pt x="38" y="47"/>
                  <a:pt x="38" y="65"/>
                </a:cubicBezTo>
                <a:cubicBezTo>
                  <a:pt x="38" y="74"/>
                  <a:pt x="47" y="93"/>
                  <a:pt x="66" y="93"/>
                </a:cubicBezTo>
                <a:cubicBezTo>
                  <a:pt x="75" y="93"/>
                  <a:pt x="84" y="74"/>
                  <a:pt x="84" y="65"/>
                </a:cubicBezTo>
                <a:cubicBezTo>
                  <a:pt x="84" y="47"/>
                  <a:pt x="75" y="37"/>
                  <a:pt x="66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64">
            <a:extLst>
              <a:ext uri="{FF2B5EF4-FFF2-40B4-BE49-F238E27FC236}">
                <a16:creationId xmlns:a16="http://schemas.microsoft.com/office/drawing/2014/main" id="{EF343A0A-708D-9A46-B1FE-58520814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526" y="9175920"/>
            <a:ext cx="33148" cy="42616"/>
          </a:xfrm>
          <a:custGeom>
            <a:avLst/>
            <a:gdLst>
              <a:gd name="T0" fmla="*/ 28 w 29"/>
              <a:gd name="T1" fmla="*/ 37 h 38"/>
              <a:gd name="T2" fmla="*/ 0 w 29"/>
              <a:gd name="T3" fmla="*/ 37 h 38"/>
              <a:gd name="T4" fmla="*/ 0 w 29"/>
              <a:gd name="T5" fmla="*/ 0 h 38"/>
              <a:gd name="T6" fmla="*/ 28 w 29"/>
              <a:gd name="T7" fmla="*/ 0 h 38"/>
              <a:gd name="T8" fmla="*/ 28 w 29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8">
                <a:moveTo>
                  <a:pt x="28" y="37"/>
                </a:moveTo>
                <a:lnTo>
                  <a:pt x="0" y="37"/>
                </a:lnTo>
                <a:lnTo>
                  <a:pt x="0" y="0"/>
                </a:lnTo>
                <a:lnTo>
                  <a:pt x="28" y="0"/>
                </a:lnTo>
                <a:lnTo>
                  <a:pt x="28" y="3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65">
            <a:extLst>
              <a:ext uri="{FF2B5EF4-FFF2-40B4-BE49-F238E27FC236}">
                <a16:creationId xmlns:a16="http://schemas.microsoft.com/office/drawing/2014/main" id="{5D0932EC-B0F4-4147-9559-7228FF9D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526" y="9256418"/>
            <a:ext cx="33148" cy="80501"/>
          </a:xfrm>
          <a:custGeom>
            <a:avLst/>
            <a:gdLst>
              <a:gd name="T0" fmla="*/ 28 w 29"/>
              <a:gd name="T1" fmla="*/ 74 h 75"/>
              <a:gd name="T2" fmla="*/ 0 w 29"/>
              <a:gd name="T3" fmla="*/ 74 h 75"/>
              <a:gd name="T4" fmla="*/ 0 w 29"/>
              <a:gd name="T5" fmla="*/ 0 h 75"/>
              <a:gd name="T6" fmla="*/ 28 w 29"/>
              <a:gd name="T7" fmla="*/ 0 h 75"/>
              <a:gd name="T8" fmla="*/ 28 w 29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75">
                <a:moveTo>
                  <a:pt x="28" y="74"/>
                </a:moveTo>
                <a:lnTo>
                  <a:pt x="0" y="74"/>
                </a:lnTo>
                <a:lnTo>
                  <a:pt x="0" y="0"/>
                </a:lnTo>
                <a:lnTo>
                  <a:pt x="28" y="0"/>
                </a:lnTo>
                <a:lnTo>
                  <a:pt x="28" y="7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66">
            <a:extLst>
              <a:ext uri="{FF2B5EF4-FFF2-40B4-BE49-F238E27FC236}">
                <a16:creationId xmlns:a16="http://schemas.microsoft.com/office/drawing/2014/main" id="{198EBD4F-16A8-7C43-BB25-9F7E06DF5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526" y="9374801"/>
            <a:ext cx="33148" cy="80498"/>
          </a:xfrm>
          <a:custGeom>
            <a:avLst/>
            <a:gdLst>
              <a:gd name="T0" fmla="*/ 28 w 29"/>
              <a:gd name="T1" fmla="*/ 74 h 75"/>
              <a:gd name="T2" fmla="*/ 0 w 29"/>
              <a:gd name="T3" fmla="*/ 74 h 75"/>
              <a:gd name="T4" fmla="*/ 0 w 29"/>
              <a:gd name="T5" fmla="*/ 0 h 75"/>
              <a:gd name="T6" fmla="*/ 28 w 29"/>
              <a:gd name="T7" fmla="*/ 0 h 75"/>
              <a:gd name="T8" fmla="*/ 28 w 29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75">
                <a:moveTo>
                  <a:pt x="28" y="74"/>
                </a:moveTo>
                <a:lnTo>
                  <a:pt x="0" y="74"/>
                </a:lnTo>
                <a:lnTo>
                  <a:pt x="0" y="0"/>
                </a:lnTo>
                <a:lnTo>
                  <a:pt x="28" y="0"/>
                </a:lnTo>
                <a:lnTo>
                  <a:pt x="28" y="7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67">
            <a:extLst>
              <a:ext uri="{FF2B5EF4-FFF2-40B4-BE49-F238E27FC236}">
                <a16:creationId xmlns:a16="http://schemas.microsoft.com/office/drawing/2014/main" id="{2CFE17E4-DECE-574B-97A3-0AE2433E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526" y="9488448"/>
            <a:ext cx="33148" cy="52087"/>
          </a:xfrm>
          <a:custGeom>
            <a:avLst/>
            <a:gdLst>
              <a:gd name="T0" fmla="*/ 28 w 29"/>
              <a:gd name="T1" fmla="*/ 47 h 48"/>
              <a:gd name="T2" fmla="*/ 0 w 29"/>
              <a:gd name="T3" fmla="*/ 47 h 48"/>
              <a:gd name="T4" fmla="*/ 0 w 29"/>
              <a:gd name="T5" fmla="*/ 0 h 48"/>
              <a:gd name="T6" fmla="*/ 28 w 29"/>
              <a:gd name="T7" fmla="*/ 0 h 48"/>
              <a:gd name="T8" fmla="*/ 28 w 29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48">
                <a:moveTo>
                  <a:pt x="28" y="47"/>
                </a:moveTo>
                <a:lnTo>
                  <a:pt x="0" y="47"/>
                </a:lnTo>
                <a:lnTo>
                  <a:pt x="0" y="0"/>
                </a:lnTo>
                <a:lnTo>
                  <a:pt x="28" y="0"/>
                </a:lnTo>
                <a:lnTo>
                  <a:pt x="28" y="4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68">
            <a:extLst>
              <a:ext uri="{FF2B5EF4-FFF2-40B4-BE49-F238E27FC236}">
                <a16:creationId xmlns:a16="http://schemas.microsoft.com/office/drawing/2014/main" id="{F4F23226-27AE-7A43-9C25-443A0FCB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115" y="9104889"/>
            <a:ext cx="672409" cy="492469"/>
          </a:xfrm>
          <a:custGeom>
            <a:avLst/>
            <a:gdLst>
              <a:gd name="T0" fmla="*/ 551 w 626"/>
              <a:gd name="T1" fmla="*/ 457 h 458"/>
              <a:gd name="T2" fmla="*/ 551 w 626"/>
              <a:gd name="T3" fmla="*/ 457 h 458"/>
              <a:gd name="T4" fmla="*/ 28 w 626"/>
              <a:gd name="T5" fmla="*/ 457 h 458"/>
              <a:gd name="T6" fmla="*/ 0 w 626"/>
              <a:gd name="T7" fmla="*/ 429 h 458"/>
              <a:gd name="T8" fmla="*/ 0 w 626"/>
              <a:gd name="T9" fmla="*/ 336 h 458"/>
              <a:gd name="T10" fmla="*/ 28 w 626"/>
              <a:gd name="T11" fmla="*/ 308 h 458"/>
              <a:gd name="T12" fmla="*/ 93 w 626"/>
              <a:gd name="T13" fmla="*/ 233 h 458"/>
              <a:gd name="T14" fmla="*/ 28 w 626"/>
              <a:gd name="T15" fmla="*/ 149 h 458"/>
              <a:gd name="T16" fmla="*/ 0 w 626"/>
              <a:gd name="T17" fmla="*/ 130 h 458"/>
              <a:gd name="T18" fmla="*/ 0 w 626"/>
              <a:gd name="T19" fmla="*/ 28 h 458"/>
              <a:gd name="T20" fmla="*/ 28 w 626"/>
              <a:gd name="T21" fmla="*/ 0 h 458"/>
              <a:gd name="T22" fmla="*/ 551 w 626"/>
              <a:gd name="T23" fmla="*/ 0 h 458"/>
              <a:gd name="T24" fmla="*/ 625 w 626"/>
              <a:gd name="T25" fmla="*/ 74 h 458"/>
              <a:gd name="T26" fmla="*/ 625 w 626"/>
              <a:gd name="T27" fmla="*/ 382 h 458"/>
              <a:gd name="T28" fmla="*/ 551 w 626"/>
              <a:gd name="T29" fmla="*/ 457 h 458"/>
              <a:gd name="T30" fmla="*/ 47 w 626"/>
              <a:gd name="T31" fmla="*/ 410 h 458"/>
              <a:gd name="T32" fmla="*/ 47 w 626"/>
              <a:gd name="T33" fmla="*/ 410 h 458"/>
              <a:gd name="T34" fmla="*/ 551 w 626"/>
              <a:gd name="T35" fmla="*/ 410 h 458"/>
              <a:gd name="T36" fmla="*/ 570 w 626"/>
              <a:gd name="T37" fmla="*/ 382 h 458"/>
              <a:gd name="T38" fmla="*/ 570 w 626"/>
              <a:gd name="T39" fmla="*/ 74 h 458"/>
              <a:gd name="T40" fmla="*/ 551 w 626"/>
              <a:gd name="T41" fmla="*/ 46 h 458"/>
              <a:gd name="T42" fmla="*/ 47 w 626"/>
              <a:gd name="T43" fmla="*/ 46 h 458"/>
              <a:gd name="T44" fmla="*/ 47 w 626"/>
              <a:gd name="T45" fmla="*/ 112 h 458"/>
              <a:gd name="T46" fmla="*/ 140 w 626"/>
              <a:gd name="T47" fmla="*/ 233 h 458"/>
              <a:gd name="T48" fmla="*/ 47 w 626"/>
              <a:gd name="T49" fmla="*/ 354 h 458"/>
              <a:gd name="T50" fmla="*/ 47 w 626"/>
              <a:gd name="T51" fmla="*/ 41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6" h="458">
                <a:moveTo>
                  <a:pt x="551" y="457"/>
                </a:moveTo>
                <a:lnTo>
                  <a:pt x="551" y="457"/>
                </a:lnTo>
                <a:cubicBezTo>
                  <a:pt x="28" y="457"/>
                  <a:pt x="28" y="457"/>
                  <a:pt x="28" y="457"/>
                </a:cubicBezTo>
                <a:cubicBezTo>
                  <a:pt x="9" y="457"/>
                  <a:pt x="0" y="448"/>
                  <a:pt x="0" y="429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17"/>
                  <a:pt x="9" y="308"/>
                  <a:pt x="28" y="308"/>
                </a:cubicBezTo>
                <a:cubicBezTo>
                  <a:pt x="65" y="298"/>
                  <a:pt x="93" y="270"/>
                  <a:pt x="93" y="233"/>
                </a:cubicBezTo>
                <a:cubicBezTo>
                  <a:pt x="93" y="186"/>
                  <a:pt x="65" y="158"/>
                  <a:pt x="28" y="149"/>
                </a:cubicBezTo>
                <a:cubicBezTo>
                  <a:pt x="9" y="149"/>
                  <a:pt x="0" y="140"/>
                  <a:pt x="0" y="1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88" y="0"/>
                  <a:pt x="625" y="28"/>
                  <a:pt x="625" y="74"/>
                </a:cubicBezTo>
                <a:cubicBezTo>
                  <a:pt x="625" y="382"/>
                  <a:pt x="625" y="382"/>
                  <a:pt x="625" y="382"/>
                </a:cubicBezTo>
                <a:cubicBezTo>
                  <a:pt x="625" y="429"/>
                  <a:pt x="588" y="457"/>
                  <a:pt x="551" y="457"/>
                </a:cubicBezTo>
                <a:close/>
                <a:moveTo>
                  <a:pt x="47" y="410"/>
                </a:moveTo>
                <a:lnTo>
                  <a:pt x="47" y="410"/>
                </a:lnTo>
                <a:cubicBezTo>
                  <a:pt x="551" y="410"/>
                  <a:pt x="551" y="410"/>
                  <a:pt x="551" y="410"/>
                </a:cubicBezTo>
                <a:cubicBezTo>
                  <a:pt x="560" y="410"/>
                  <a:pt x="570" y="401"/>
                  <a:pt x="570" y="382"/>
                </a:cubicBezTo>
                <a:cubicBezTo>
                  <a:pt x="570" y="74"/>
                  <a:pt x="570" y="74"/>
                  <a:pt x="570" y="74"/>
                </a:cubicBezTo>
                <a:cubicBezTo>
                  <a:pt x="570" y="55"/>
                  <a:pt x="560" y="46"/>
                  <a:pt x="551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103" y="121"/>
                  <a:pt x="140" y="167"/>
                  <a:pt x="140" y="233"/>
                </a:cubicBezTo>
                <a:cubicBezTo>
                  <a:pt x="140" y="289"/>
                  <a:pt x="103" y="336"/>
                  <a:pt x="47" y="354"/>
                </a:cubicBezTo>
                <a:lnTo>
                  <a:pt x="47" y="4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9" name="Group 54">
            <a:extLst>
              <a:ext uri="{FF2B5EF4-FFF2-40B4-BE49-F238E27FC236}">
                <a16:creationId xmlns:a16="http://schemas.microsoft.com/office/drawing/2014/main" id="{F4C813FF-FE4B-6645-A013-2B8094509492}"/>
              </a:ext>
            </a:extLst>
          </p:cNvPr>
          <p:cNvGrpSpPr/>
          <p:nvPr/>
        </p:nvGrpSpPr>
        <p:grpSpPr>
          <a:xfrm>
            <a:off x="1512755" y="1198026"/>
            <a:ext cx="2798937" cy="1124896"/>
            <a:chOff x="5517310" y="11236819"/>
            <a:chExt cx="3694427" cy="1124896"/>
          </a:xfrm>
        </p:grpSpPr>
        <p:sp>
          <p:nvSpPr>
            <p:cNvPr id="700" name="CuadroTexto 395">
              <a:extLst>
                <a:ext uri="{FF2B5EF4-FFF2-40B4-BE49-F238E27FC236}">
                  <a16:creationId xmlns:a16="http://schemas.microsoft.com/office/drawing/2014/main" id="{6E907DEC-0904-624B-8CE1-E927E6C0DDBF}"/>
                </a:ext>
              </a:extLst>
            </p:cNvPr>
            <p:cNvSpPr txBox="1"/>
            <p:nvPr/>
          </p:nvSpPr>
          <p:spPr>
            <a:xfrm>
              <a:off x="6829062" y="1123681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01" name="Rectangle 56">
              <a:extLst>
                <a:ext uri="{FF2B5EF4-FFF2-40B4-BE49-F238E27FC236}">
                  <a16:creationId xmlns:a16="http://schemas.microsoft.com/office/drawing/2014/main" id="{810EB3F5-DC3A-8344-9509-BFFBAFEFFE95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2" name="Group 54">
            <a:extLst>
              <a:ext uri="{FF2B5EF4-FFF2-40B4-BE49-F238E27FC236}">
                <a16:creationId xmlns:a16="http://schemas.microsoft.com/office/drawing/2014/main" id="{A9114EDB-6701-974A-B340-F8D9581935AF}"/>
              </a:ext>
            </a:extLst>
          </p:cNvPr>
          <p:cNvGrpSpPr/>
          <p:nvPr/>
        </p:nvGrpSpPr>
        <p:grpSpPr>
          <a:xfrm>
            <a:off x="1512755" y="3590728"/>
            <a:ext cx="2798937" cy="1124896"/>
            <a:chOff x="5517310" y="11236819"/>
            <a:chExt cx="3694427" cy="1124896"/>
          </a:xfrm>
        </p:grpSpPr>
        <p:sp>
          <p:nvSpPr>
            <p:cNvPr id="703" name="CuadroTexto 395">
              <a:extLst>
                <a:ext uri="{FF2B5EF4-FFF2-40B4-BE49-F238E27FC236}">
                  <a16:creationId xmlns:a16="http://schemas.microsoft.com/office/drawing/2014/main" id="{EAD62F52-F182-A344-9F75-B7F61C31C294}"/>
                </a:ext>
              </a:extLst>
            </p:cNvPr>
            <p:cNvSpPr txBox="1"/>
            <p:nvPr/>
          </p:nvSpPr>
          <p:spPr>
            <a:xfrm>
              <a:off x="6829062" y="1123681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4" name="Rectangle 56">
              <a:extLst>
                <a:ext uri="{FF2B5EF4-FFF2-40B4-BE49-F238E27FC236}">
                  <a16:creationId xmlns:a16="http://schemas.microsoft.com/office/drawing/2014/main" id="{94A6DF82-4219-2F4A-A42B-35EE74F1BA2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5" name="Group 54">
            <a:extLst>
              <a:ext uri="{FF2B5EF4-FFF2-40B4-BE49-F238E27FC236}">
                <a16:creationId xmlns:a16="http://schemas.microsoft.com/office/drawing/2014/main" id="{E50A06E2-2E59-3C42-A07C-D08B0E2E0AB4}"/>
              </a:ext>
            </a:extLst>
          </p:cNvPr>
          <p:cNvGrpSpPr/>
          <p:nvPr/>
        </p:nvGrpSpPr>
        <p:grpSpPr>
          <a:xfrm>
            <a:off x="1512755" y="6248663"/>
            <a:ext cx="2798937" cy="1124896"/>
            <a:chOff x="5517310" y="11236819"/>
            <a:chExt cx="3694427" cy="1124896"/>
          </a:xfrm>
        </p:grpSpPr>
        <p:sp>
          <p:nvSpPr>
            <p:cNvPr id="706" name="CuadroTexto 395">
              <a:extLst>
                <a:ext uri="{FF2B5EF4-FFF2-40B4-BE49-F238E27FC236}">
                  <a16:creationId xmlns:a16="http://schemas.microsoft.com/office/drawing/2014/main" id="{A9493066-7DA2-584F-8B99-E3951883F69F}"/>
                </a:ext>
              </a:extLst>
            </p:cNvPr>
            <p:cNvSpPr txBox="1"/>
            <p:nvPr/>
          </p:nvSpPr>
          <p:spPr>
            <a:xfrm>
              <a:off x="6829062" y="1123681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07" name="Rectangle 56">
              <a:extLst>
                <a:ext uri="{FF2B5EF4-FFF2-40B4-BE49-F238E27FC236}">
                  <a16:creationId xmlns:a16="http://schemas.microsoft.com/office/drawing/2014/main" id="{4C9B82F4-EEC9-504C-846E-7362B1E88A2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8" name="Group 54">
            <a:extLst>
              <a:ext uri="{FF2B5EF4-FFF2-40B4-BE49-F238E27FC236}">
                <a16:creationId xmlns:a16="http://schemas.microsoft.com/office/drawing/2014/main" id="{90ADD43D-D89D-A147-8047-3AFC65BC180E}"/>
              </a:ext>
            </a:extLst>
          </p:cNvPr>
          <p:cNvGrpSpPr/>
          <p:nvPr/>
        </p:nvGrpSpPr>
        <p:grpSpPr>
          <a:xfrm>
            <a:off x="1531694" y="8793412"/>
            <a:ext cx="2798937" cy="1124896"/>
            <a:chOff x="5517310" y="11236819"/>
            <a:chExt cx="3694427" cy="1124896"/>
          </a:xfrm>
        </p:grpSpPr>
        <p:sp>
          <p:nvSpPr>
            <p:cNvPr id="709" name="CuadroTexto 395">
              <a:extLst>
                <a:ext uri="{FF2B5EF4-FFF2-40B4-BE49-F238E27FC236}">
                  <a16:creationId xmlns:a16="http://schemas.microsoft.com/office/drawing/2014/main" id="{CD803085-8CD4-8F42-B51A-76FBA9711058}"/>
                </a:ext>
              </a:extLst>
            </p:cNvPr>
            <p:cNvSpPr txBox="1"/>
            <p:nvPr/>
          </p:nvSpPr>
          <p:spPr>
            <a:xfrm>
              <a:off x="6829062" y="1123681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10" name="Rectangle 56">
              <a:extLst>
                <a:ext uri="{FF2B5EF4-FFF2-40B4-BE49-F238E27FC236}">
                  <a16:creationId xmlns:a16="http://schemas.microsoft.com/office/drawing/2014/main" id="{D73A56E5-7EF4-6846-8560-2B717A50AFC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1" name="Group 54">
            <a:extLst>
              <a:ext uri="{FF2B5EF4-FFF2-40B4-BE49-F238E27FC236}">
                <a16:creationId xmlns:a16="http://schemas.microsoft.com/office/drawing/2014/main" id="{7C7B6EDD-F4E2-304F-86DC-B1BB654AFFB1}"/>
              </a:ext>
            </a:extLst>
          </p:cNvPr>
          <p:cNvGrpSpPr/>
          <p:nvPr/>
        </p:nvGrpSpPr>
        <p:grpSpPr>
          <a:xfrm>
            <a:off x="1511254" y="11059242"/>
            <a:ext cx="2798937" cy="1124896"/>
            <a:chOff x="5517310" y="11236819"/>
            <a:chExt cx="3694427" cy="1124896"/>
          </a:xfrm>
        </p:grpSpPr>
        <p:sp>
          <p:nvSpPr>
            <p:cNvPr id="712" name="CuadroTexto 395">
              <a:extLst>
                <a:ext uri="{FF2B5EF4-FFF2-40B4-BE49-F238E27FC236}">
                  <a16:creationId xmlns:a16="http://schemas.microsoft.com/office/drawing/2014/main" id="{9E52756F-9B12-E248-8012-37B18AB57D4B}"/>
                </a:ext>
              </a:extLst>
            </p:cNvPr>
            <p:cNvSpPr txBox="1"/>
            <p:nvPr/>
          </p:nvSpPr>
          <p:spPr>
            <a:xfrm>
              <a:off x="6829062" y="1123681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3" name="Rectangle 56">
              <a:extLst>
                <a:ext uri="{FF2B5EF4-FFF2-40B4-BE49-F238E27FC236}">
                  <a16:creationId xmlns:a16="http://schemas.microsoft.com/office/drawing/2014/main" id="{46A342D7-FDAF-4A40-ADF3-5686B5C43CC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oup 71">
            <a:extLst>
              <a:ext uri="{FF2B5EF4-FFF2-40B4-BE49-F238E27FC236}">
                <a16:creationId xmlns:a16="http://schemas.microsoft.com/office/drawing/2014/main" id="{A2609691-1508-8840-B0B4-C3966ED1498E}"/>
              </a:ext>
            </a:extLst>
          </p:cNvPr>
          <p:cNvGrpSpPr/>
          <p:nvPr/>
        </p:nvGrpSpPr>
        <p:grpSpPr>
          <a:xfrm>
            <a:off x="15702390" y="4206117"/>
            <a:ext cx="5982437" cy="4716592"/>
            <a:chOff x="2232442" y="3643574"/>
            <a:chExt cx="5982437" cy="4716592"/>
          </a:xfrm>
        </p:grpSpPr>
        <p:sp>
          <p:nvSpPr>
            <p:cNvPr id="120" name="CuadroTexto 598">
              <a:extLst>
                <a:ext uri="{FF2B5EF4-FFF2-40B4-BE49-F238E27FC236}">
                  <a16:creationId xmlns:a16="http://schemas.microsoft.com/office/drawing/2014/main" id="{21A679E2-5D5F-244E-8DB2-F0370F074144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121" name="CuadroTexto 599">
              <a:extLst>
                <a:ext uri="{FF2B5EF4-FFF2-40B4-BE49-F238E27FC236}">
                  <a16:creationId xmlns:a16="http://schemas.microsoft.com/office/drawing/2014/main" id="{FFD9D868-DE4C-2A4E-B364-7A85A9CA38E3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112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Freeform 470">
            <a:extLst>
              <a:ext uri="{FF2B5EF4-FFF2-40B4-BE49-F238E27FC236}">
                <a16:creationId xmlns:a16="http://schemas.microsoft.com/office/drawing/2014/main" id="{A03FEF32-5939-7D4D-BE3E-55B305FE7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959" y="1089640"/>
            <a:ext cx="6885863" cy="4799238"/>
          </a:xfrm>
          <a:custGeom>
            <a:avLst/>
            <a:gdLst>
              <a:gd name="T0" fmla="*/ 6548 w 6549"/>
              <a:gd name="T1" fmla="*/ 4526 h 4564"/>
              <a:gd name="T2" fmla="*/ 6102 w 6549"/>
              <a:gd name="T3" fmla="*/ 3608 h 4564"/>
              <a:gd name="T4" fmla="*/ 6047 w 6549"/>
              <a:gd name="T5" fmla="*/ 3033 h 4564"/>
              <a:gd name="T6" fmla="*/ 5527 w 6549"/>
              <a:gd name="T7" fmla="*/ 2504 h 4564"/>
              <a:gd name="T8" fmla="*/ 5286 w 6549"/>
              <a:gd name="T9" fmla="*/ 2504 h 4564"/>
              <a:gd name="T10" fmla="*/ 5175 w 6549"/>
              <a:gd name="T11" fmla="*/ 2244 h 4564"/>
              <a:gd name="T12" fmla="*/ 5008 w 6549"/>
              <a:gd name="T13" fmla="*/ 2198 h 4564"/>
              <a:gd name="T14" fmla="*/ 4489 w 6549"/>
              <a:gd name="T15" fmla="*/ 1391 h 4564"/>
              <a:gd name="T16" fmla="*/ 4340 w 6549"/>
              <a:gd name="T17" fmla="*/ 825 h 4564"/>
              <a:gd name="T18" fmla="*/ 4201 w 6549"/>
              <a:gd name="T19" fmla="*/ 705 h 4564"/>
              <a:gd name="T20" fmla="*/ 4108 w 6549"/>
              <a:gd name="T21" fmla="*/ 436 h 4564"/>
              <a:gd name="T22" fmla="*/ 3923 w 6549"/>
              <a:gd name="T23" fmla="*/ 436 h 4564"/>
              <a:gd name="T24" fmla="*/ 3645 w 6549"/>
              <a:gd name="T25" fmla="*/ 83 h 4564"/>
              <a:gd name="T26" fmla="*/ 3505 w 6549"/>
              <a:gd name="T27" fmla="*/ 83 h 4564"/>
              <a:gd name="T28" fmla="*/ 2958 w 6549"/>
              <a:gd name="T29" fmla="*/ 0 h 4564"/>
              <a:gd name="T30" fmla="*/ 2754 w 6549"/>
              <a:gd name="T31" fmla="*/ 529 h 4564"/>
              <a:gd name="T32" fmla="*/ 2754 w 6549"/>
              <a:gd name="T33" fmla="*/ 890 h 4564"/>
              <a:gd name="T34" fmla="*/ 2226 w 6549"/>
              <a:gd name="T35" fmla="*/ 1586 h 4564"/>
              <a:gd name="T36" fmla="*/ 2059 w 6549"/>
              <a:gd name="T37" fmla="*/ 2087 h 4564"/>
              <a:gd name="T38" fmla="*/ 1874 w 6549"/>
              <a:gd name="T39" fmla="*/ 2263 h 4564"/>
              <a:gd name="T40" fmla="*/ 1725 w 6549"/>
              <a:gd name="T41" fmla="*/ 2977 h 4564"/>
              <a:gd name="T42" fmla="*/ 1160 w 6549"/>
              <a:gd name="T43" fmla="*/ 2643 h 4564"/>
              <a:gd name="T44" fmla="*/ 956 w 6549"/>
              <a:gd name="T45" fmla="*/ 2875 h 4564"/>
              <a:gd name="T46" fmla="*/ 807 w 6549"/>
              <a:gd name="T47" fmla="*/ 2949 h 4564"/>
              <a:gd name="T48" fmla="*/ 381 w 6549"/>
              <a:gd name="T49" fmla="*/ 3812 h 4564"/>
              <a:gd name="T50" fmla="*/ 0 w 6549"/>
              <a:gd name="T51" fmla="*/ 4563 h 4564"/>
              <a:gd name="T52" fmla="*/ 6548 w 6549"/>
              <a:gd name="T53" fmla="*/ 4526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49" h="4564">
                <a:moveTo>
                  <a:pt x="6548" y="4526"/>
                </a:moveTo>
                <a:lnTo>
                  <a:pt x="6102" y="3608"/>
                </a:lnTo>
                <a:lnTo>
                  <a:pt x="6047" y="3033"/>
                </a:lnTo>
                <a:lnTo>
                  <a:pt x="5527" y="2504"/>
                </a:lnTo>
                <a:lnTo>
                  <a:pt x="5286" y="2504"/>
                </a:lnTo>
                <a:lnTo>
                  <a:pt x="5175" y="2244"/>
                </a:lnTo>
                <a:lnTo>
                  <a:pt x="5008" y="2198"/>
                </a:lnTo>
                <a:lnTo>
                  <a:pt x="4489" y="1391"/>
                </a:lnTo>
                <a:lnTo>
                  <a:pt x="4340" y="825"/>
                </a:lnTo>
                <a:lnTo>
                  <a:pt x="4201" y="705"/>
                </a:lnTo>
                <a:lnTo>
                  <a:pt x="4108" y="436"/>
                </a:lnTo>
                <a:lnTo>
                  <a:pt x="3923" y="436"/>
                </a:lnTo>
                <a:lnTo>
                  <a:pt x="3645" y="83"/>
                </a:lnTo>
                <a:lnTo>
                  <a:pt x="3505" y="83"/>
                </a:lnTo>
                <a:lnTo>
                  <a:pt x="2958" y="0"/>
                </a:lnTo>
                <a:lnTo>
                  <a:pt x="2754" y="529"/>
                </a:lnTo>
                <a:lnTo>
                  <a:pt x="2754" y="890"/>
                </a:lnTo>
                <a:lnTo>
                  <a:pt x="2226" y="1586"/>
                </a:lnTo>
                <a:lnTo>
                  <a:pt x="2059" y="2087"/>
                </a:lnTo>
                <a:lnTo>
                  <a:pt x="1874" y="2263"/>
                </a:lnTo>
                <a:lnTo>
                  <a:pt x="1725" y="2977"/>
                </a:lnTo>
                <a:lnTo>
                  <a:pt x="1160" y="2643"/>
                </a:lnTo>
                <a:lnTo>
                  <a:pt x="956" y="2875"/>
                </a:lnTo>
                <a:lnTo>
                  <a:pt x="807" y="2949"/>
                </a:lnTo>
                <a:lnTo>
                  <a:pt x="381" y="3812"/>
                </a:lnTo>
                <a:lnTo>
                  <a:pt x="0" y="4563"/>
                </a:lnTo>
                <a:lnTo>
                  <a:pt x="6548" y="45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471">
            <a:extLst>
              <a:ext uri="{FF2B5EF4-FFF2-40B4-BE49-F238E27FC236}">
                <a16:creationId xmlns:a16="http://schemas.microsoft.com/office/drawing/2014/main" id="{86F7C280-CB4E-3641-AB5F-27A34A643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959" y="5847145"/>
            <a:ext cx="6885863" cy="7052793"/>
          </a:xfrm>
          <a:custGeom>
            <a:avLst/>
            <a:gdLst>
              <a:gd name="T0" fmla="*/ 6548 w 6549"/>
              <a:gd name="T1" fmla="*/ 0 h 6706"/>
              <a:gd name="T2" fmla="*/ 6102 w 6549"/>
              <a:gd name="T3" fmla="*/ 1390 h 6706"/>
              <a:gd name="T4" fmla="*/ 6010 w 6549"/>
              <a:gd name="T5" fmla="*/ 2244 h 6706"/>
              <a:gd name="T6" fmla="*/ 5741 w 6549"/>
              <a:gd name="T7" fmla="*/ 2503 h 6706"/>
              <a:gd name="T8" fmla="*/ 5500 w 6549"/>
              <a:gd name="T9" fmla="*/ 2995 h 6706"/>
              <a:gd name="T10" fmla="*/ 5360 w 6549"/>
              <a:gd name="T11" fmla="*/ 2948 h 6706"/>
              <a:gd name="T12" fmla="*/ 4470 w 6549"/>
              <a:gd name="T13" fmla="*/ 4738 h 6706"/>
              <a:gd name="T14" fmla="*/ 4368 w 6549"/>
              <a:gd name="T15" fmla="*/ 5415 h 6706"/>
              <a:gd name="T16" fmla="*/ 4210 w 6549"/>
              <a:gd name="T17" fmla="*/ 5610 h 6706"/>
              <a:gd name="T18" fmla="*/ 4099 w 6549"/>
              <a:gd name="T19" fmla="*/ 6056 h 6706"/>
              <a:gd name="T20" fmla="*/ 3617 w 6549"/>
              <a:gd name="T21" fmla="*/ 6593 h 6706"/>
              <a:gd name="T22" fmla="*/ 2986 w 6549"/>
              <a:gd name="T23" fmla="*/ 6705 h 6706"/>
              <a:gd name="T24" fmla="*/ 2754 w 6549"/>
              <a:gd name="T25" fmla="*/ 5703 h 6706"/>
              <a:gd name="T26" fmla="*/ 2754 w 6549"/>
              <a:gd name="T27" fmla="*/ 5415 h 6706"/>
              <a:gd name="T28" fmla="*/ 2264 w 6549"/>
              <a:gd name="T29" fmla="*/ 4423 h 6706"/>
              <a:gd name="T30" fmla="*/ 2096 w 6549"/>
              <a:gd name="T31" fmla="*/ 3616 h 6706"/>
              <a:gd name="T32" fmla="*/ 1902 w 6549"/>
              <a:gd name="T33" fmla="*/ 3347 h 6706"/>
              <a:gd name="T34" fmla="*/ 1725 w 6549"/>
              <a:gd name="T35" fmla="*/ 2318 h 6706"/>
              <a:gd name="T36" fmla="*/ 1132 w 6549"/>
              <a:gd name="T37" fmla="*/ 2837 h 6706"/>
              <a:gd name="T38" fmla="*/ 826 w 6549"/>
              <a:gd name="T39" fmla="*/ 2299 h 6706"/>
              <a:gd name="T40" fmla="*/ 418 w 6549"/>
              <a:gd name="T41" fmla="*/ 1066 h 6706"/>
              <a:gd name="T42" fmla="*/ 0 w 6549"/>
              <a:gd name="T43" fmla="*/ 0 h 6706"/>
              <a:gd name="T44" fmla="*/ 6548 w 6549"/>
              <a:gd name="T45" fmla="*/ 0 h 6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49" h="6706">
                <a:moveTo>
                  <a:pt x="6548" y="0"/>
                </a:moveTo>
                <a:lnTo>
                  <a:pt x="6102" y="1390"/>
                </a:lnTo>
                <a:lnTo>
                  <a:pt x="6010" y="2244"/>
                </a:lnTo>
                <a:lnTo>
                  <a:pt x="5741" y="2503"/>
                </a:lnTo>
                <a:lnTo>
                  <a:pt x="5500" y="2995"/>
                </a:lnTo>
                <a:lnTo>
                  <a:pt x="5360" y="2948"/>
                </a:lnTo>
                <a:lnTo>
                  <a:pt x="4470" y="4738"/>
                </a:lnTo>
                <a:lnTo>
                  <a:pt x="4368" y="5415"/>
                </a:lnTo>
                <a:lnTo>
                  <a:pt x="4210" y="5610"/>
                </a:lnTo>
                <a:lnTo>
                  <a:pt x="4099" y="6056"/>
                </a:lnTo>
                <a:lnTo>
                  <a:pt x="3617" y="6593"/>
                </a:lnTo>
                <a:lnTo>
                  <a:pt x="2986" y="6705"/>
                </a:lnTo>
                <a:lnTo>
                  <a:pt x="2754" y="5703"/>
                </a:lnTo>
                <a:lnTo>
                  <a:pt x="2754" y="5415"/>
                </a:lnTo>
                <a:lnTo>
                  <a:pt x="2264" y="4423"/>
                </a:lnTo>
                <a:lnTo>
                  <a:pt x="2096" y="3616"/>
                </a:lnTo>
                <a:lnTo>
                  <a:pt x="1902" y="3347"/>
                </a:lnTo>
                <a:lnTo>
                  <a:pt x="1725" y="2318"/>
                </a:lnTo>
                <a:lnTo>
                  <a:pt x="1132" y="2837"/>
                </a:lnTo>
                <a:lnTo>
                  <a:pt x="826" y="2299"/>
                </a:lnTo>
                <a:lnTo>
                  <a:pt x="418" y="1066"/>
                </a:lnTo>
                <a:lnTo>
                  <a:pt x="0" y="0"/>
                </a:lnTo>
                <a:lnTo>
                  <a:pt x="654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472">
            <a:extLst>
              <a:ext uri="{FF2B5EF4-FFF2-40B4-BE49-F238E27FC236}">
                <a16:creationId xmlns:a16="http://schemas.microsoft.com/office/drawing/2014/main" id="{9CD70E7E-B668-3843-9B0E-6C794028C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858" y="2911961"/>
            <a:ext cx="1882599" cy="2935184"/>
          </a:xfrm>
          <a:custGeom>
            <a:avLst/>
            <a:gdLst>
              <a:gd name="T0" fmla="*/ 1790 w 1791"/>
              <a:gd name="T1" fmla="*/ 2180 h 2793"/>
              <a:gd name="T2" fmla="*/ 1576 w 1791"/>
              <a:gd name="T3" fmla="*/ 1726 h 2793"/>
              <a:gd name="T4" fmla="*/ 1270 w 1791"/>
              <a:gd name="T5" fmla="*/ 1225 h 2793"/>
              <a:gd name="T6" fmla="*/ 1122 w 1791"/>
              <a:gd name="T7" fmla="*/ 742 h 2793"/>
              <a:gd name="T8" fmla="*/ 797 w 1791"/>
              <a:gd name="T9" fmla="*/ 501 h 2793"/>
              <a:gd name="T10" fmla="*/ 658 w 1791"/>
              <a:gd name="T11" fmla="*/ 214 h 2793"/>
              <a:gd name="T12" fmla="*/ 445 w 1791"/>
              <a:gd name="T13" fmla="*/ 214 h 2793"/>
              <a:gd name="T14" fmla="*/ 250 w 1791"/>
              <a:gd name="T15" fmla="*/ 0 h 2793"/>
              <a:gd name="T16" fmla="*/ 204 w 1791"/>
              <a:gd name="T17" fmla="*/ 659 h 2793"/>
              <a:gd name="T18" fmla="*/ 204 w 1791"/>
              <a:gd name="T19" fmla="*/ 1150 h 2793"/>
              <a:gd name="T20" fmla="*/ 0 w 1791"/>
              <a:gd name="T21" fmla="*/ 1763 h 2793"/>
              <a:gd name="T22" fmla="*/ 102 w 1791"/>
              <a:gd name="T23" fmla="*/ 2393 h 2793"/>
              <a:gd name="T24" fmla="*/ 37 w 1791"/>
              <a:gd name="T25" fmla="*/ 2792 h 2793"/>
              <a:gd name="T26" fmla="*/ 1159 w 1791"/>
              <a:gd name="T27" fmla="*/ 2792 h 2793"/>
              <a:gd name="T28" fmla="*/ 1066 w 1791"/>
              <a:gd name="T29" fmla="*/ 2217 h 2793"/>
              <a:gd name="T30" fmla="*/ 899 w 1791"/>
              <a:gd name="T31" fmla="*/ 1920 h 2793"/>
              <a:gd name="T32" fmla="*/ 899 w 1791"/>
              <a:gd name="T33" fmla="*/ 1726 h 2793"/>
              <a:gd name="T34" fmla="*/ 686 w 1791"/>
              <a:gd name="T35" fmla="*/ 1011 h 2793"/>
              <a:gd name="T36" fmla="*/ 1233 w 1791"/>
              <a:gd name="T37" fmla="*/ 1586 h 2793"/>
              <a:gd name="T38" fmla="*/ 1215 w 1791"/>
              <a:gd name="T39" fmla="*/ 1800 h 2793"/>
              <a:gd name="T40" fmla="*/ 1512 w 1791"/>
              <a:gd name="T41" fmla="*/ 1967 h 2793"/>
              <a:gd name="T42" fmla="*/ 1790 w 1791"/>
              <a:gd name="T43" fmla="*/ 2180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91" h="2793">
                <a:moveTo>
                  <a:pt x="1790" y="2180"/>
                </a:moveTo>
                <a:lnTo>
                  <a:pt x="1576" y="1726"/>
                </a:lnTo>
                <a:lnTo>
                  <a:pt x="1270" y="1225"/>
                </a:lnTo>
                <a:lnTo>
                  <a:pt x="1122" y="742"/>
                </a:lnTo>
                <a:lnTo>
                  <a:pt x="797" y="501"/>
                </a:lnTo>
                <a:lnTo>
                  <a:pt x="658" y="214"/>
                </a:lnTo>
                <a:lnTo>
                  <a:pt x="445" y="214"/>
                </a:lnTo>
                <a:lnTo>
                  <a:pt x="250" y="0"/>
                </a:lnTo>
                <a:lnTo>
                  <a:pt x="204" y="659"/>
                </a:lnTo>
                <a:lnTo>
                  <a:pt x="204" y="1150"/>
                </a:lnTo>
                <a:lnTo>
                  <a:pt x="0" y="1763"/>
                </a:lnTo>
                <a:lnTo>
                  <a:pt x="102" y="2393"/>
                </a:lnTo>
                <a:lnTo>
                  <a:pt x="37" y="2792"/>
                </a:lnTo>
                <a:lnTo>
                  <a:pt x="1159" y="2792"/>
                </a:lnTo>
                <a:lnTo>
                  <a:pt x="1066" y="2217"/>
                </a:lnTo>
                <a:lnTo>
                  <a:pt x="899" y="1920"/>
                </a:lnTo>
                <a:lnTo>
                  <a:pt x="899" y="1726"/>
                </a:lnTo>
                <a:lnTo>
                  <a:pt x="686" y="1011"/>
                </a:lnTo>
                <a:lnTo>
                  <a:pt x="1233" y="1586"/>
                </a:lnTo>
                <a:lnTo>
                  <a:pt x="1215" y="1800"/>
                </a:lnTo>
                <a:lnTo>
                  <a:pt x="1512" y="1967"/>
                </a:lnTo>
                <a:lnTo>
                  <a:pt x="1790" y="21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473">
            <a:extLst>
              <a:ext uri="{FF2B5EF4-FFF2-40B4-BE49-F238E27FC236}">
                <a16:creationId xmlns:a16="http://schemas.microsoft.com/office/drawing/2014/main" id="{A14F99AA-3CBA-334A-A74C-25F762FD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959" y="3867171"/>
            <a:ext cx="3357147" cy="2021708"/>
          </a:xfrm>
          <a:custGeom>
            <a:avLst/>
            <a:gdLst>
              <a:gd name="T0" fmla="*/ 3190 w 3191"/>
              <a:gd name="T1" fmla="*/ 1883 h 1921"/>
              <a:gd name="T2" fmla="*/ 2541 w 3191"/>
              <a:gd name="T3" fmla="*/ 1215 h 1921"/>
              <a:gd name="T4" fmla="*/ 2476 w 3191"/>
              <a:gd name="T5" fmla="*/ 1067 h 1921"/>
              <a:gd name="T6" fmla="*/ 2236 w 3191"/>
              <a:gd name="T7" fmla="*/ 1067 h 1921"/>
              <a:gd name="T8" fmla="*/ 1920 w 3191"/>
              <a:gd name="T9" fmla="*/ 900 h 1921"/>
              <a:gd name="T10" fmla="*/ 1568 w 3191"/>
              <a:gd name="T11" fmla="*/ 1030 h 1921"/>
              <a:gd name="T12" fmla="*/ 1178 w 3191"/>
              <a:gd name="T13" fmla="*/ 965 h 1921"/>
              <a:gd name="T14" fmla="*/ 1048 w 3191"/>
              <a:gd name="T15" fmla="*/ 807 h 1921"/>
              <a:gd name="T16" fmla="*/ 1447 w 3191"/>
              <a:gd name="T17" fmla="*/ 594 h 1921"/>
              <a:gd name="T18" fmla="*/ 1336 w 3191"/>
              <a:gd name="T19" fmla="*/ 371 h 1921"/>
              <a:gd name="T20" fmla="*/ 1160 w 3191"/>
              <a:gd name="T21" fmla="*/ 0 h 1921"/>
              <a:gd name="T22" fmla="*/ 956 w 3191"/>
              <a:gd name="T23" fmla="*/ 232 h 1921"/>
              <a:gd name="T24" fmla="*/ 807 w 3191"/>
              <a:gd name="T25" fmla="*/ 306 h 1921"/>
              <a:gd name="T26" fmla="*/ 0 w 3191"/>
              <a:gd name="T27" fmla="*/ 1920 h 1921"/>
              <a:gd name="T28" fmla="*/ 3190 w 3191"/>
              <a:gd name="T29" fmla="*/ 1883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91" h="1921">
                <a:moveTo>
                  <a:pt x="3190" y="1883"/>
                </a:moveTo>
                <a:lnTo>
                  <a:pt x="2541" y="1215"/>
                </a:lnTo>
                <a:lnTo>
                  <a:pt x="2476" y="1067"/>
                </a:lnTo>
                <a:lnTo>
                  <a:pt x="2236" y="1067"/>
                </a:lnTo>
                <a:lnTo>
                  <a:pt x="1920" y="900"/>
                </a:lnTo>
                <a:lnTo>
                  <a:pt x="1568" y="1030"/>
                </a:lnTo>
                <a:lnTo>
                  <a:pt x="1178" y="965"/>
                </a:lnTo>
                <a:lnTo>
                  <a:pt x="1048" y="807"/>
                </a:lnTo>
                <a:lnTo>
                  <a:pt x="1447" y="594"/>
                </a:lnTo>
                <a:lnTo>
                  <a:pt x="1336" y="371"/>
                </a:lnTo>
                <a:lnTo>
                  <a:pt x="1160" y="0"/>
                </a:lnTo>
                <a:lnTo>
                  <a:pt x="956" y="232"/>
                </a:lnTo>
                <a:lnTo>
                  <a:pt x="807" y="306"/>
                </a:lnTo>
                <a:lnTo>
                  <a:pt x="0" y="1920"/>
                </a:lnTo>
                <a:lnTo>
                  <a:pt x="3190" y="18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474">
            <a:extLst>
              <a:ext uri="{FF2B5EF4-FFF2-40B4-BE49-F238E27FC236}">
                <a16:creationId xmlns:a16="http://schemas.microsoft.com/office/drawing/2014/main" id="{BA0D2319-A57D-CB47-A7A3-25F76392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005" y="1089640"/>
            <a:ext cx="1599744" cy="3649276"/>
          </a:xfrm>
          <a:custGeom>
            <a:avLst/>
            <a:gdLst>
              <a:gd name="T0" fmla="*/ 0 w 1522"/>
              <a:gd name="T1" fmla="*/ 2977 h 3470"/>
              <a:gd name="T2" fmla="*/ 594 w 1522"/>
              <a:gd name="T3" fmla="*/ 3376 h 3470"/>
              <a:gd name="T4" fmla="*/ 1001 w 1522"/>
              <a:gd name="T5" fmla="*/ 3469 h 3470"/>
              <a:gd name="T6" fmla="*/ 825 w 1522"/>
              <a:gd name="T7" fmla="*/ 2977 h 3470"/>
              <a:gd name="T8" fmla="*/ 909 w 1522"/>
              <a:gd name="T9" fmla="*/ 2819 h 3470"/>
              <a:gd name="T10" fmla="*/ 862 w 1522"/>
              <a:gd name="T11" fmla="*/ 2699 h 3470"/>
              <a:gd name="T12" fmla="*/ 1001 w 1522"/>
              <a:gd name="T13" fmla="*/ 2282 h 3470"/>
              <a:gd name="T14" fmla="*/ 899 w 1522"/>
              <a:gd name="T15" fmla="*/ 2077 h 3470"/>
              <a:gd name="T16" fmla="*/ 1066 w 1522"/>
              <a:gd name="T17" fmla="*/ 1901 h 3470"/>
              <a:gd name="T18" fmla="*/ 1224 w 1522"/>
              <a:gd name="T19" fmla="*/ 1901 h 3470"/>
              <a:gd name="T20" fmla="*/ 1521 w 1522"/>
              <a:gd name="T21" fmla="*/ 1410 h 3470"/>
              <a:gd name="T22" fmla="*/ 1521 w 1522"/>
              <a:gd name="T23" fmla="*/ 1122 h 3470"/>
              <a:gd name="T24" fmla="*/ 1233 w 1522"/>
              <a:gd name="T25" fmla="*/ 0 h 3470"/>
              <a:gd name="T26" fmla="*/ 1029 w 1522"/>
              <a:gd name="T27" fmla="*/ 529 h 3470"/>
              <a:gd name="T28" fmla="*/ 1029 w 1522"/>
              <a:gd name="T29" fmla="*/ 890 h 3470"/>
              <a:gd name="T30" fmla="*/ 501 w 1522"/>
              <a:gd name="T31" fmla="*/ 1586 h 3470"/>
              <a:gd name="T32" fmla="*/ 334 w 1522"/>
              <a:gd name="T33" fmla="*/ 2087 h 3470"/>
              <a:gd name="T34" fmla="*/ 149 w 1522"/>
              <a:gd name="T35" fmla="*/ 2263 h 3470"/>
              <a:gd name="T36" fmla="*/ 0 w 1522"/>
              <a:gd name="T37" fmla="*/ 2977 h 3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22" h="3470">
                <a:moveTo>
                  <a:pt x="0" y="2977"/>
                </a:moveTo>
                <a:lnTo>
                  <a:pt x="594" y="3376"/>
                </a:lnTo>
                <a:lnTo>
                  <a:pt x="1001" y="3469"/>
                </a:lnTo>
                <a:lnTo>
                  <a:pt x="825" y="2977"/>
                </a:lnTo>
                <a:lnTo>
                  <a:pt x="909" y="2819"/>
                </a:lnTo>
                <a:lnTo>
                  <a:pt x="862" y="2699"/>
                </a:lnTo>
                <a:lnTo>
                  <a:pt x="1001" y="2282"/>
                </a:lnTo>
                <a:lnTo>
                  <a:pt x="899" y="2077"/>
                </a:lnTo>
                <a:lnTo>
                  <a:pt x="1066" y="1901"/>
                </a:lnTo>
                <a:lnTo>
                  <a:pt x="1224" y="1901"/>
                </a:lnTo>
                <a:lnTo>
                  <a:pt x="1521" y="1410"/>
                </a:lnTo>
                <a:lnTo>
                  <a:pt x="1521" y="1122"/>
                </a:lnTo>
                <a:lnTo>
                  <a:pt x="1233" y="0"/>
                </a:lnTo>
                <a:lnTo>
                  <a:pt x="1029" y="529"/>
                </a:lnTo>
                <a:lnTo>
                  <a:pt x="1029" y="890"/>
                </a:lnTo>
                <a:lnTo>
                  <a:pt x="501" y="1586"/>
                </a:lnTo>
                <a:lnTo>
                  <a:pt x="334" y="2087"/>
                </a:lnTo>
                <a:lnTo>
                  <a:pt x="149" y="2263"/>
                </a:lnTo>
                <a:lnTo>
                  <a:pt x="0" y="29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475">
            <a:extLst>
              <a:ext uri="{FF2B5EF4-FFF2-40B4-BE49-F238E27FC236}">
                <a16:creationId xmlns:a16="http://schemas.microsoft.com/office/drawing/2014/main" id="{FFD9A4F2-C3A8-F740-AB25-6A1A5704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959" y="5847145"/>
            <a:ext cx="3357147" cy="2986192"/>
          </a:xfrm>
          <a:custGeom>
            <a:avLst/>
            <a:gdLst>
              <a:gd name="T0" fmla="*/ 3190 w 3191"/>
              <a:gd name="T1" fmla="*/ 0 h 2838"/>
              <a:gd name="T2" fmla="*/ 2708 w 3191"/>
              <a:gd name="T3" fmla="*/ 863 h 2838"/>
              <a:gd name="T4" fmla="*/ 2531 w 3191"/>
              <a:gd name="T5" fmla="*/ 937 h 2838"/>
              <a:gd name="T6" fmla="*/ 2430 w 3191"/>
              <a:gd name="T7" fmla="*/ 1344 h 2838"/>
              <a:gd name="T8" fmla="*/ 2319 w 3191"/>
              <a:gd name="T9" fmla="*/ 1232 h 2838"/>
              <a:gd name="T10" fmla="*/ 1985 w 3191"/>
              <a:gd name="T11" fmla="*/ 1399 h 2838"/>
              <a:gd name="T12" fmla="*/ 1197 w 3191"/>
              <a:gd name="T13" fmla="*/ 1242 h 2838"/>
              <a:gd name="T14" fmla="*/ 1058 w 3191"/>
              <a:gd name="T15" fmla="*/ 1399 h 2838"/>
              <a:gd name="T16" fmla="*/ 1494 w 3191"/>
              <a:gd name="T17" fmla="*/ 1965 h 2838"/>
              <a:gd name="T18" fmla="*/ 1132 w 3191"/>
              <a:gd name="T19" fmla="*/ 2837 h 2838"/>
              <a:gd name="T20" fmla="*/ 826 w 3191"/>
              <a:gd name="T21" fmla="*/ 2299 h 2838"/>
              <a:gd name="T22" fmla="*/ 0 w 3191"/>
              <a:gd name="T23" fmla="*/ 0 h 2838"/>
              <a:gd name="T24" fmla="*/ 3190 w 3191"/>
              <a:gd name="T25" fmla="*/ 0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91" h="2838">
                <a:moveTo>
                  <a:pt x="3190" y="0"/>
                </a:moveTo>
                <a:lnTo>
                  <a:pt x="2708" y="863"/>
                </a:lnTo>
                <a:lnTo>
                  <a:pt x="2531" y="937"/>
                </a:lnTo>
                <a:lnTo>
                  <a:pt x="2430" y="1344"/>
                </a:lnTo>
                <a:lnTo>
                  <a:pt x="2319" y="1232"/>
                </a:lnTo>
                <a:lnTo>
                  <a:pt x="1985" y="1399"/>
                </a:lnTo>
                <a:lnTo>
                  <a:pt x="1197" y="1242"/>
                </a:lnTo>
                <a:lnTo>
                  <a:pt x="1058" y="1399"/>
                </a:lnTo>
                <a:lnTo>
                  <a:pt x="1494" y="1965"/>
                </a:lnTo>
                <a:lnTo>
                  <a:pt x="1132" y="2837"/>
                </a:lnTo>
                <a:lnTo>
                  <a:pt x="826" y="2299"/>
                </a:lnTo>
                <a:lnTo>
                  <a:pt x="0" y="0"/>
                </a:lnTo>
                <a:lnTo>
                  <a:pt x="319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476">
            <a:extLst>
              <a:ext uri="{FF2B5EF4-FFF2-40B4-BE49-F238E27FC236}">
                <a16:creationId xmlns:a16="http://schemas.microsoft.com/office/drawing/2014/main" id="{C1A07EFB-0D6E-8446-8BF5-20BD120A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005" y="7544266"/>
            <a:ext cx="1738853" cy="5355672"/>
          </a:xfrm>
          <a:custGeom>
            <a:avLst/>
            <a:gdLst>
              <a:gd name="T0" fmla="*/ 0 w 1652"/>
              <a:gd name="T1" fmla="*/ 705 h 5093"/>
              <a:gd name="T2" fmla="*/ 483 w 1652"/>
              <a:gd name="T3" fmla="*/ 250 h 5093"/>
              <a:gd name="T4" fmla="*/ 631 w 1652"/>
              <a:gd name="T5" fmla="*/ 55 h 5093"/>
              <a:gd name="T6" fmla="*/ 992 w 1652"/>
              <a:gd name="T7" fmla="*/ 0 h 5093"/>
              <a:gd name="T8" fmla="*/ 806 w 1652"/>
              <a:gd name="T9" fmla="*/ 770 h 5093"/>
              <a:gd name="T10" fmla="*/ 992 w 1652"/>
              <a:gd name="T11" fmla="*/ 1734 h 5093"/>
              <a:gd name="T12" fmla="*/ 890 w 1652"/>
              <a:gd name="T13" fmla="*/ 2031 h 5093"/>
              <a:gd name="T14" fmla="*/ 1066 w 1652"/>
              <a:gd name="T15" fmla="*/ 2365 h 5093"/>
              <a:gd name="T16" fmla="*/ 1187 w 1652"/>
              <a:gd name="T17" fmla="*/ 2207 h 5093"/>
              <a:gd name="T18" fmla="*/ 1548 w 1652"/>
              <a:gd name="T19" fmla="*/ 2977 h 5093"/>
              <a:gd name="T20" fmla="*/ 1465 w 1652"/>
              <a:gd name="T21" fmla="*/ 3330 h 5093"/>
              <a:gd name="T22" fmla="*/ 1651 w 1652"/>
              <a:gd name="T23" fmla="*/ 3580 h 5093"/>
              <a:gd name="T24" fmla="*/ 1261 w 1652"/>
              <a:gd name="T25" fmla="*/ 5092 h 5093"/>
              <a:gd name="T26" fmla="*/ 1029 w 1652"/>
              <a:gd name="T27" fmla="*/ 4090 h 5093"/>
              <a:gd name="T28" fmla="*/ 1029 w 1652"/>
              <a:gd name="T29" fmla="*/ 3802 h 5093"/>
              <a:gd name="T30" fmla="*/ 539 w 1652"/>
              <a:gd name="T31" fmla="*/ 2810 h 5093"/>
              <a:gd name="T32" fmla="*/ 371 w 1652"/>
              <a:gd name="T33" fmla="*/ 2003 h 5093"/>
              <a:gd name="T34" fmla="*/ 177 w 1652"/>
              <a:gd name="T35" fmla="*/ 1734 h 5093"/>
              <a:gd name="T36" fmla="*/ 0 w 1652"/>
              <a:gd name="T37" fmla="*/ 705 h 5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2" h="5093">
                <a:moveTo>
                  <a:pt x="0" y="705"/>
                </a:moveTo>
                <a:lnTo>
                  <a:pt x="483" y="250"/>
                </a:lnTo>
                <a:lnTo>
                  <a:pt x="631" y="55"/>
                </a:lnTo>
                <a:lnTo>
                  <a:pt x="992" y="0"/>
                </a:lnTo>
                <a:lnTo>
                  <a:pt x="806" y="770"/>
                </a:lnTo>
                <a:lnTo>
                  <a:pt x="992" y="1734"/>
                </a:lnTo>
                <a:lnTo>
                  <a:pt x="890" y="2031"/>
                </a:lnTo>
                <a:lnTo>
                  <a:pt x="1066" y="2365"/>
                </a:lnTo>
                <a:lnTo>
                  <a:pt x="1187" y="2207"/>
                </a:lnTo>
                <a:lnTo>
                  <a:pt x="1548" y="2977"/>
                </a:lnTo>
                <a:lnTo>
                  <a:pt x="1465" y="3330"/>
                </a:lnTo>
                <a:lnTo>
                  <a:pt x="1651" y="3580"/>
                </a:lnTo>
                <a:lnTo>
                  <a:pt x="1261" y="5092"/>
                </a:lnTo>
                <a:lnTo>
                  <a:pt x="1029" y="4090"/>
                </a:lnTo>
                <a:lnTo>
                  <a:pt x="1029" y="3802"/>
                </a:lnTo>
                <a:lnTo>
                  <a:pt x="539" y="2810"/>
                </a:lnTo>
                <a:lnTo>
                  <a:pt x="371" y="2003"/>
                </a:lnTo>
                <a:lnTo>
                  <a:pt x="177" y="1734"/>
                </a:lnTo>
                <a:lnTo>
                  <a:pt x="0" y="70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477">
            <a:extLst>
              <a:ext uri="{FF2B5EF4-FFF2-40B4-BE49-F238E27FC236}">
                <a16:creationId xmlns:a16="http://schemas.microsoft.com/office/drawing/2014/main" id="{5737F4EB-46A5-B94A-AE9C-1CD492210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858" y="5847145"/>
            <a:ext cx="1882599" cy="4391187"/>
          </a:xfrm>
          <a:custGeom>
            <a:avLst/>
            <a:gdLst>
              <a:gd name="T0" fmla="*/ 1790 w 1791"/>
              <a:gd name="T1" fmla="*/ 909 h 4174"/>
              <a:gd name="T2" fmla="*/ 1576 w 1791"/>
              <a:gd name="T3" fmla="*/ 1585 h 4174"/>
              <a:gd name="T4" fmla="*/ 1270 w 1791"/>
              <a:gd name="T5" fmla="*/ 2336 h 4174"/>
              <a:gd name="T6" fmla="*/ 1122 w 1791"/>
              <a:gd name="T7" fmla="*/ 3060 h 4174"/>
              <a:gd name="T8" fmla="*/ 797 w 1791"/>
              <a:gd name="T9" fmla="*/ 3422 h 4174"/>
              <a:gd name="T10" fmla="*/ 658 w 1791"/>
              <a:gd name="T11" fmla="*/ 3857 h 4174"/>
              <a:gd name="T12" fmla="*/ 445 w 1791"/>
              <a:gd name="T13" fmla="*/ 3857 h 4174"/>
              <a:gd name="T14" fmla="*/ 250 w 1791"/>
              <a:gd name="T15" fmla="*/ 4173 h 4174"/>
              <a:gd name="T16" fmla="*/ 204 w 1791"/>
              <a:gd name="T17" fmla="*/ 3180 h 4174"/>
              <a:gd name="T18" fmla="*/ 204 w 1791"/>
              <a:gd name="T19" fmla="*/ 2447 h 4174"/>
              <a:gd name="T20" fmla="*/ 0 w 1791"/>
              <a:gd name="T21" fmla="*/ 1539 h 4174"/>
              <a:gd name="T22" fmla="*/ 102 w 1791"/>
              <a:gd name="T23" fmla="*/ 594 h 4174"/>
              <a:gd name="T24" fmla="*/ 37 w 1791"/>
              <a:gd name="T25" fmla="*/ 0 h 4174"/>
              <a:gd name="T26" fmla="*/ 1159 w 1791"/>
              <a:gd name="T27" fmla="*/ 0 h 4174"/>
              <a:gd name="T28" fmla="*/ 1066 w 1791"/>
              <a:gd name="T29" fmla="*/ 853 h 4174"/>
              <a:gd name="T30" fmla="*/ 899 w 1791"/>
              <a:gd name="T31" fmla="*/ 1288 h 4174"/>
              <a:gd name="T32" fmla="*/ 899 w 1791"/>
              <a:gd name="T33" fmla="*/ 1585 h 4174"/>
              <a:gd name="T34" fmla="*/ 686 w 1791"/>
              <a:gd name="T35" fmla="*/ 2661 h 4174"/>
              <a:gd name="T36" fmla="*/ 1233 w 1791"/>
              <a:gd name="T37" fmla="*/ 1798 h 4174"/>
              <a:gd name="T38" fmla="*/ 1215 w 1791"/>
              <a:gd name="T39" fmla="*/ 1483 h 4174"/>
              <a:gd name="T40" fmla="*/ 1512 w 1791"/>
              <a:gd name="T41" fmla="*/ 1223 h 4174"/>
              <a:gd name="T42" fmla="*/ 1790 w 1791"/>
              <a:gd name="T43" fmla="*/ 909 h 4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91" h="4174">
                <a:moveTo>
                  <a:pt x="1790" y="909"/>
                </a:moveTo>
                <a:lnTo>
                  <a:pt x="1576" y="1585"/>
                </a:lnTo>
                <a:lnTo>
                  <a:pt x="1270" y="2336"/>
                </a:lnTo>
                <a:lnTo>
                  <a:pt x="1122" y="3060"/>
                </a:lnTo>
                <a:lnTo>
                  <a:pt x="797" y="3422"/>
                </a:lnTo>
                <a:lnTo>
                  <a:pt x="658" y="3857"/>
                </a:lnTo>
                <a:lnTo>
                  <a:pt x="445" y="3857"/>
                </a:lnTo>
                <a:lnTo>
                  <a:pt x="250" y="4173"/>
                </a:lnTo>
                <a:lnTo>
                  <a:pt x="204" y="3180"/>
                </a:lnTo>
                <a:lnTo>
                  <a:pt x="204" y="2447"/>
                </a:lnTo>
                <a:lnTo>
                  <a:pt x="0" y="1539"/>
                </a:lnTo>
                <a:lnTo>
                  <a:pt x="102" y="594"/>
                </a:lnTo>
                <a:lnTo>
                  <a:pt x="37" y="0"/>
                </a:lnTo>
                <a:lnTo>
                  <a:pt x="1159" y="0"/>
                </a:lnTo>
                <a:lnTo>
                  <a:pt x="1066" y="853"/>
                </a:lnTo>
                <a:lnTo>
                  <a:pt x="899" y="1288"/>
                </a:lnTo>
                <a:lnTo>
                  <a:pt x="899" y="1585"/>
                </a:lnTo>
                <a:lnTo>
                  <a:pt x="686" y="2661"/>
                </a:lnTo>
                <a:lnTo>
                  <a:pt x="1233" y="1798"/>
                </a:lnTo>
                <a:lnTo>
                  <a:pt x="1215" y="1483"/>
                </a:lnTo>
                <a:lnTo>
                  <a:pt x="1512" y="1223"/>
                </a:lnTo>
                <a:lnTo>
                  <a:pt x="1790" y="9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478">
            <a:extLst>
              <a:ext uri="{FF2B5EF4-FFF2-40B4-BE49-F238E27FC236}">
                <a16:creationId xmlns:a16="http://schemas.microsoft.com/office/drawing/2014/main" id="{CAC590F1-A6F9-8948-A553-B72913DA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087" y="1831551"/>
            <a:ext cx="1910421" cy="2749709"/>
          </a:xfrm>
          <a:custGeom>
            <a:avLst/>
            <a:gdLst>
              <a:gd name="T0" fmla="*/ 390 w 1819"/>
              <a:gd name="T1" fmla="*/ 538 h 2616"/>
              <a:gd name="T2" fmla="*/ 56 w 1819"/>
              <a:gd name="T3" fmla="*/ 0 h 2616"/>
              <a:gd name="T4" fmla="*/ 0 w 1819"/>
              <a:gd name="T5" fmla="*/ 454 h 2616"/>
              <a:gd name="T6" fmla="*/ 56 w 1819"/>
              <a:gd name="T7" fmla="*/ 1057 h 2616"/>
              <a:gd name="T8" fmla="*/ 334 w 1819"/>
              <a:gd name="T9" fmla="*/ 1094 h 2616"/>
              <a:gd name="T10" fmla="*/ 594 w 1819"/>
              <a:gd name="T11" fmla="*/ 1159 h 2616"/>
              <a:gd name="T12" fmla="*/ 844 w 1819"/>
              <a:gd name="T13" fmla="*/ 1577 h 2616"/>
              <a:gd name="T14" fmla="*/ 844 w 1819"/>
              <a:gd name="T15" fmla="*/ 1660 h 2616"/>
              <a:gd name="T16" fmla="*/ 1475 w 1819"/>
              <a:gd name="T17" fmla="*/ 1994 h 2616"/>
              <a:gd name="T18" fmla="*/ 1577 w 1819"/>
              <a:gd name="T19" fmla="*/ 2328 h 2616"/>
              <a:gd name="T20" fmla="*/ 1818 w 1819"/>
              <a:gd name="T21" fmla="*/ 2615 h 2616"/>
              <a:gd name="T22" fmla="*/ 1623 w 1819"/>
              <a:gd name="T23" fmla="*/ 2087 h 2616"/>
              <a:gd name="T24" fmla="*/ 1373 w 1819"/>
              <a:gd name="T25" fmla="*/ 1799 h 2616"/>
              <a:gd name="T26" fmla="*/ 1141 w 1819"/>
              <a:gd name="T27" fmla="*/ 1679 h 2616"/>
              <a:gd name="T28" fmla="*/ 696 w 1819"/>
              <a:gd name="T29" fmla="*/ 1048 h 2616"/>
              <a:gd name="T30" fmla="*/ 566 w 1819"/>
              <a:gd name="T31" fmla="*/ 1020 h 2616"/>
              <a:gd name="T32" fmla="*/ 492 w 1819"/>
              <a:gd name="T33" fmla="*/ 909 h 2616"/>
              <a:gd name="T34" fmla="*/ 269 w 1819"/>
              <a:gd name="T35" fmla="*/ 751 h 2616"/>
              <a:gd name="T36" fmla="*/ 158 w 1819"/>
              <a:gd name="T37" fmla="*/ 343 h 2616"/>
              <a:gd name="T38" fmla="*/ 390 w 1819"/>
              <a:gd name="T39" fmla="*/ 538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19" h="2616">
                <a:moveTo>
                  <a:pt x="390" y="538"/>
                </a:moveTo>
                <a:lnTo>
                  <a:pt x="56" y="0"/>
                </a:lnTo>
                <a:lnTo>
                  <a:pt x="0" y="454"/>
                </a:lnTo>
                <a:lnTo>
                  <a:pt x="56" y="1057"/>
                </a:lnTo>
                <a:lnTo>
                  <a:pt x="334" y="1094"/>
                </a:lnTo>
                <a:lnTo>
                  <a:pt x="594" y="1159"/>
                </a:lnTo>
                <a:lnTo>
                  <a:pt x="844" y="1577"/>
                </a:lnTo>
                <a:lnTo>
                  <a:pt x="844" y="1660"/>
                </a:lnTo>
                <a:lnTo>
                  <a:pt x="1475" y="1994"/>
                </a:lnTo>
                <a:lnTo>
                  <a:pt x="1577" y="2328"/>
                </a:lnTo>
                <a:lnTo>
                  <a:pt x="1818" y="2615"/>
                </a:lnTo>
                <a:lnTo>
                  <a:pt x="1623" y="2087"/>
                </a:lnTo>
                <a:lnTo>
                  <a:pt x="1373" y="1799"/>
                </a:lnTo>
                <a:lnTo>
                  <a:pt x="1141" y="1679"/>
                </a:lnTo>
                <a:lnTo>
                  <a:pt x="696" y="1048"/>
                </a:lnTo>
                <a:lnTo>
                  <a:pt x="566" y="1020"/>
                </a:lnTo>
                <a:lnTo>
                  <a:pt x="492" y="909"/>
                </a:lnTo>
                <a:lnTo>
                  <a:pt x="269" y="751"/>
                </a:lnTo>
                <a:lnTo>
                  <a:pt x="158" y="343"/>
                </a:lnTo>
                <a:lnTo>
                  <a:pt x="390" y="5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479">
            <a:extLst>
              <a:ext uri="{FF2B5EF4-FFF2-40B4-BE49-F238E27FC236}">
                <a16:creationId xmlns:a16="http://schemas.microsoft.com/office/drawing/2014/main" id="{CFB23C9E-CD49-FD4E-A1A4-CBAAA38E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087" y="7739018"/>
            <a:ext cx="1910421" cy="4117606"/>
          </a:xfrm>
          <a:custGeom>
            <a:avLst/>
            <a:gdLst>
              <a:gd name="T0" fmla="*/ 390 w 1819"/>
              <a:gd name="T1" fmla="*/ 3108 h 3915"/>
              <a:gd name="T2" fmla="*/ 56 w 1819"/>
              <a:gd name="T3" fmla="*/ 3914 h 3915"/>
              <a:gd name="T4" fmla="*/ 0 w 1819"/>
              <a:gd name="T5" fmla="*/ 3228 h 3915"/>
              <a:gd name="T6" fmla="*/ 56 w 1819"/>
              <a:gd name="T7" fmla="*/ 2328 h 3915"/>
              <a:gd name="T8" fmla="*/ 334 w 1819"/>
              <a:gd name="T9" fmla="*/ 2273 h 3915"/>
              <a:gd name="T10" fmla="*/ 594 w 1819"/>
              <a:gd name="T11" fmla="*/ 2180 h 3915"/>
              <a:gd name="T12" fmla="*/ 844 w 1819"/>
              <a:gd name="T13" fmla="*/ 1549 h 3915"/>
              <a:gd name="T14" fmla="*/ 844 w 1819"/>
              <a:gd name="T15" fmla="*/ 1429 h 3915"/>
              <a:gd name="T16" fmla="*/ 1475 w 1819"/>
              <a:gd name="T17" fmla="*/ 919 h 3915"/>
              <a:gd name="T18" fmla="*/ 1577 w 1819"/>
              <a:gd name="T19" fmla="*/ 427 h 3915"/>
              <a:gd name="T20" fmla="*/ 1818 w 1819"/>
              <a:gd name="T21" fmla="*/ 0 h 3915"/>
              <a:gd name="T22" fmla="*/ 1623 w 1819"/>
              <a:gd name="T23" fmla="*/ 789 h 3915"/>
              <a:gd name="T24" fmla="*/ 1373 w 1819"/>
              <a:gd name="T25" fmla="*/ 1225 h 3915"/>
              <a:gd name="T26" fmla="*/ 1141 w 1819"/>
              <a:gd name="T27" fmla="*/ 1391 h 3915"/>
              <a:gd name="T28" fmla="*/ 696 w 1819"/>
              <a:gd name="T29" fmla="*/ 2338 h 3915"/>
              <a:gd name="T30" fmla="*/ 566 w 1819"/>
              <a:gd name="T31" fmla="*/ 2384 h 3915"/>
              <a:gd name="T32" fmla="*/ 492 w 1819"/>
              <a:gd name="T33" fmla="*/ 2551 h 3915"/>
              <a:gd name="T34" fmla="*/ 269 w 1819"/>
              <a:gd name="T35" fmla="*/ 2792 h 3915"/>
              <a:gd name="T36" fmla="*/ 158 w 1819"/>
              <a:gd name="T37" fmla="*/ 3395 h 3915"/>
              <a:gd name="T38" fmla="*/ 390 w 1819"/>
              <a:gd name="T39" fmla="*/ 3108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19" h="3915">
                <a:moveTo>
                  <a:pt x="390" y="3108"/>
                </a:moveTo>
                <a:lnTo>
                  <a:pt x="56" y="3914"/>
                </a:lnTo>
                <a:lnTo>
                  <a:pt x="0" y="3228"/>
                </a:lnTo>
                <a:lnTo>
                  <a:pt x="56" y="2328"/>
                </a:lnTo>
                <a:lnTo>
                  <a:pt x="334" y="2273"/>
                </a:lnTo>
                <a:lnTo>
                  <a:pt x="594" y="2180"/>
                </a:lnTo>
                <a:lnTo>
                  <a:pt x="844" y="1549"/>
                </a:lnTo>
                <a:lnTo>
                  <a:pt x="844" y="1429"/>
                </a:lnTo>
                <a:lnTo>
                  <a:pt x="1475" y="919"/>
                </a:lnTo>
                <a:lnTo>
                  <a:pt x="1577" y="427"/>
                </a:lnTo>
                <a:lnTo>
                  <a:pt x="1818" y="0"/>
                </a:lnTo>
                <a:lnTo>
                  <a:pt x="1623" y="789"/>
                </a:lnTo>
                <a:lnTo>
                  <a:pt x="1373" y="1225"/>
                </a:lnTo>
                <a:lnTo>
                  <a:pt x="1141" y="1391"/>
                </a:lnTo>
                <a:lnTo>
                  <a:pt x="696" y="2338"/>
                </a:lnTo>
                <a:lnTo>
                  <a:pt x="566" y="2384"/>
                </a:lnTo>
                <a:lnTo>
                  <a:pt x="492" y="2551"/>
                </a:lnTo>
                <a:lnTo>
                  <a:pt x="269" y="2792"/>
                </a:lnTo>
                <a:lnTo>
                  <a:pt x="158" y="3395"/>
                </a:lnTo>
                <a:lnTo>
                  <a:pt x="390" y="31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Line 480">
            <a:extLst>
              <a:ext uri="{FF2B5EF4-FFF2-40B4-BE49-F238E27FC236}">
                <a16:creationId xmlns:a16="http://schemas.microsoft.com/office/drawing/2014/main" id="{C7D35EE0-7CB4-6744-B593-43660C0DF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5947" y="7544266"/>
            <a:ext cx="12153429" cy="463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8" name="Freeform 481">
            <a:extLst>
              <a:ext uri="{FF2B5EF4-FFF2-40B4-BE49-F238E27FC236}">
                <a16:creationId xmlns:a16="http://schemas.microsoft.com/office/drawing/2014/main" id="{A107C83A-1314-D846-9774-55E6276D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089" y="7446892"/>
            <a:ext cx="194752" cy="194752"/>
          </a:xfrm>
          <a:custGeom>
            <a:avLst/>
            <a:gdLst>
              <a:gd name="T0" fmla="*/ 93 w 187"/>
              <a:gd name="T1" fmla="*/ 185 h 186"/>
              <a:gd name="T2" fmla="*/ 93 w 187"/>
              <a:gd name="T3" fmla="*/ 185 h 186"/>
              <a:gd name="T4" fmla="*/ 186 w 187"/>
              <a:gd name="T5" fmla="*/ 93 h 186"/>
              <a:gd name="T6" fmla="*/ 93 w 187"/>
              <a:gd name="T7" fmla="*/ 0 h 186"/>
              <a:gd name="T8" fmla="*/ 0 w 187"/>
              <a:gd name="T9" fmla="*/ 93 h 186"/>
              <a:gd name="T10" fmla="*/ 93 w 187"/>
              <a:gd name="T1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6">
                <a:moveTo>
                  <a:pt x="93" y="185"/>
                </a:moveTo>
                <a:lnTo>
                  <a:pt x="93" y="185"/>
                </a:lnTo>
                <a:cubicBezTo>
                  <a:pt x="149" y="185"/>
                  <a:pt x="186" y="139"/>
                  <a:pt x="186" y="93"/>
                </a:cubicBezTo>
                <a:cubicBezTo>
                  <a:pt x="186" y="37"/>
                  <a:pt x="149" y="0"/>
                  <a:pt x="93" y="0"/>
                </a:cubicBezTo>
                <a:cubicBezTo>
                  <a:pt x="46" y="0"/>
                  <a:pt x="0" y="37"/>
                  <a:pt x="0" y="93"/>
                </a:cubicBezTo>
                <a:cubicBezTo>
                  <a:pt x="0" y="139"/>
                  <a:pt x="46" y="185"/>
                  <a:pt x="93" y="18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Line 482">
            <a:extLst>
              <a:ext uri="{FF2B5EF4-FFF2-40B4-BE49-F238E27FC236}">
                <a16:creationId xmlns:a16="http://schemas.microsoft.com/office/drawing/2014/main" id="{D2DC972C-1534-BE44-80E7-5DF8189C5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4966" y="9779273"/>
            <a:ext cx="10544410" cy="463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4" name="Freeform 483">
            <a:extLst>
              <a:ext uri="{FF2B5EF4-FFF2-40B4-BE49-F238E27FC236}">
                <a16:creationId xmlns:a16="http://schemas.microsoft.com/office/drawing/2014/main" id="{77E0683E-2159-3A40-83C6-D46A27BF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089" y="9677260"/>
            <a:ext cx="194752" cy="194752"/>
          </a:xfrm>
          <a:custGeom>
            <a:avLst/>
            <a:gdLst>
              <a:gd name="T0" fmla="*/ 93 w 187"/>
              <a:gd name="T1" fmla="*/ 186 h 187"/>
              <a:gd name="T2" fmla="*/ 93 w 187"/>
              <a:gd name="T3" fmla="*/ 186 h 187"/>
              <a:gd name="T4" fmla="*/ 186 w 187"/>
              <a:gd name="T5" fmla="*/ 93 h 187"/>
              <a:gd name="T6" fmla="*/ 93 w 187"/>
              <a:gd name="T7" fmla="*/ 0 h 187"/>
              <a:gd name="T8" fmla="*/ 0 w 187"/>
              <a:gd name="T9" fmla="*/ 93 h 187"/>
              <a:gd name="T10" fmla="*/ 93 w 187"/>
              <a:gd name="T11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7">
                <a:moveTo>
                  <a:pt x="93" y="186"/>
                </a:moveTo>
                <a:lnTo>
                  <a:pt x="93" y="186"/>
                </a:lnTo>
                <a:cubicBezTo>
                  <a:pt x="149" y="186"/>
                  <a:pt x="186" y="149"/>
                  <a:pt x="186" y="93"/>
                </a:cubicBezTo>
                <a:cubicBezTo>
                  <a:pt x="186" y="46"/>
                  <a:pt x="149" y="0"/>
                  <a:pt x="93" y="0"/>
                </a:cubicBezTo>
                <a:cubicBezTo>
                  <a:pt x="46" y="0"/>
                  <a:pt x="0" y="46"/>
                  <a:pt x="0" y="93"/>
                </a:cubicBezTo>
                <a:cubicBezTo>
                  <a:pt x="0" y="149"/>
                  <a:pt x="46" y="186"/>
                  <a:pt x="93" y="18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Line 484">
            <a:extLst>
              <a:ext uri="{FF2B5EF4-FFF2-40B4-BE49-F238E27FC236}">
                <a16:creationId xmlns:a16="http://schemas.microsoft.com/office/drawing/2014/main" id="{E3256BEC-AEEA-5340-A9A2-8975EB8E3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36598" y="11954001"/>
            <a:ext cx="9858143" cy="46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6" name="Freeform 485">
            <a:extLst>
              <a:ext uri="{FF2B5EF4-FFF2-40B4-BE49-F238E27FC236}">
                <a16:creationId xmlns:a16="http://schemas.microsoft.com/office/drawing/2014/main" id="{2226E508-3F9D-CE40-BA8C-A304ACBC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089" y="11851989"/>
            <a:ext cx="194752" cy="194752"/>
          </a:xfrm>
          <a:custGeom>
            <a:avLst/>
            <a:gdLst>
              <a:gd name="T0" fmla="*/ 93 w 187"/>
              <a:gd name="T1" fmla="*/ 186 h 187"/>
              <a:gd name="T2" fmla="*/ 93 w 187"/>
              <a:gd name="T3" fmla="*/ 186 h 187"/>
              <a:gd name="T4" fmla="*/ 186 w 187"/>
              <a:gd name="T5" fmla="*/ 93 h 187"/>
              <a:gd name="T6" fmla="*/ 93 w 187"/>
              <a:gd name="T7" fmla="*/ 0 h 187"/>
              <a:gd name="T8" fmla="*/ 0 w 187"/>
              <a:gd name="T9" fmla="*/ 93 h 187"/>
              <a:gd name="T10" fmla="*/ 93 w 187"/>
              <a:gd name="T11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7">
                <a:moveTo>
                  <a:pt x="93" y="186"/>
                </a:moveTo>
                <a:lnTo>
                  <a:pt x="93" y="186"/>
                </a:lnTo>
                <a:cubicBezTo>
                  <a:pt x="149" y="186"/>
                  <a:pt x="186" y="149"/>
                  <a:pt x="186" y="93"/>
                </a:cubicBezTo>
                <a:cubicBezTo>
                  <a:pt x="186" y="47"/>
                  <a:pt x="149" y="0"/>
                  <a:pt x="93" y="0"/>
                </a:cubicBezTo>
                <a:cubicBezTo>
                  <a:pt x="46" y="0"/>
                  <a:pt x="0" y="47"/>
                  <a:pt x="0" y="93"/>
                </a:cubicBezTo>
                <a:cubicBezTo>
                  <a:pt x="0" y="149"/>
                  <a:pt x="46" y="186"/>
                  <a:pt x="93" y="18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Line 486">
            <a:extLst>
              <a:ext uri="{FF2B5EF4-FFF2-40B4-BE49-F238E27FC236}">
                <a16:creationId xmlns:a16="http://schemas.microsoft.com/office/drawing/2014/main" id="{3CE15FFE-4E11-AF43-B3FE-56AB1D43C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3005" y="4219579"/>
            <a:ext cx="10961735" cy="46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8" name="Freeform 487">
            <a:extLst>
              <a:ext uri="{FF2B5EF4-FFF2-40B4-BE49-F238E27FC236}">
                <a16:creationId xmlns:a16="http://schemas.microsoft.com/office/drawing/2014/main" id="{EFDF302E-27C6-A04D-86D3-8D3848EF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089" y="4122202"/>
            <a:ext cx="194752" cy="194752"/>
          </a:xfrm>
          <a:custGeom>
            <a:avLst/>
            <a:gdLst>
              <a:gd name="T0" fmla="*/ 93 w 187"/>
              <a:gd name="T1" fmla="*/ 186 h 187"/>
              <a:gd name="T2" fmla="*/ 93 w 187"/>
              <a:gd name="T3" fmla="*/ 186 h 187"/>
              <a:gd name="T4" fmla="*/ 186 w 187"/>
              <a:gd name="T5" fmla="*/ 93 h 187"/>
              <a:gd name="T6" fmla="*/ 93 w 187"/>
              <a:gd name="T7" fmla="*/ 0 h 187"/>
              <a:gd name="T8" fmla="*/ 0 w 187"/>
              <a:gd name="T9" fmla="*/ 93 h 187"/>
              <a:gd name="T10" fmla="*/ 93 w 187"/>
              <a:gd name="T11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7">
                <a:moveTo>
                  <a:pt x="93" y="186"/>
                </a:moveTo>
                <a:lnTo>
                  <a:pt x="93" y="186"/>
                </a:lnTo>
                <a:cubicBezTo>
                  <a:pt x="149" y="186"/>
                  <a:pt x="186" y="140"/>
                  <a:pt x="186" y="93"/>
                </a:cubicBezTo>
                <a:cubicBezTo>
                  <a:pt x="186" y="37"/>
                  <a:pt x="149" y="0"/>
                  <a:pt x="93" y="0"/>
                </a:cubicBezTo>
                <a:cubicBezTo>
                  <a:pt x="46" y="0"/>
                  <a:pt x="0" y="37"/>
                  <a:pt x="0" y="93"/>
                </a:cubicBezTo>
                <a:cubicBezTo>
                  <a:pt x="0" y="140"/>
                  <a:pt x="46" y="186"/>
                  <a:pt x="93" y="18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Line 488">
            <a:extLst>
              <a:ext uri="{FF2B5EF4-FFF2-40B4-BE49-F238E27FC236}">
                <a16:creationId xmlns:a16="http://schemas.microsoft.com/office/drawing/2014/main" id="{7296F61C-327B-B24E-B2A5-7581158F4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8050" y="2026303"/>
            <a:ext cx="9881326" cy="463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0" name="Freeform 489">
            <a:extLst>
              <a:ext uri="{FF2B5EF4-FFF2-40B4-BE49-F238E27FC236}">
                <a16:creationId xmlns:a16="http://schemas.microsoft.com/office/drawing/2014/main" id="{58E17266-74F4-694C-B571-BC134A7B8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089" y="1928929"/>
            <a:ext cx="194752" cy="194752"/>
          </a:xfrm>
          <a:custGeom>
            <a:avLst/>
            <a:gdLst>
              <a:gd name="T0" fmla="*/ 93 w 187"/>
              <a:gd name="T1" fmla="*/ 185 h 186"/>
              <a:gd name="T2" fmla="*/ 93 w 187"/>
              <a:gd name="T3" fmla="*/ 185 h 186"/>
              <a:gd name="T4" fmla="*/ 186 w 187"/>
              <a:gd name="T5" fmla="*/ 92 h 186"/>
              <a:gd name="T6" fmla="*/ 93 w 187"/>
              <a:gd name="T7" fmla="*/ 0 h 186"/>
              <a:gd name="T8" fmla="*/ 0 w 187"/>
              <a:gd name="T9" fmla="*/ 92 h 186"/>
              <a:gd name="T10" fmla="*/ 93 w 187"/>
              <a:gd name="T1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6">
                <a:moveTo>
                  <a:pt x="93" y="185"/>
                </a:moveTo>
                <a:lnTo>
                  <a:pt x="93" y="185"/>
                </a:lnTo>
                <a:cubicBezTo>
                  <a:pt x="149" y="185"/>
                  <a:pt x="186" y="148"/>
                  <a:pt x="186" y="92"/>
                </a:cubicBezTo>
                <a:cubicBezTo>
                  <a:pt x="186" y="46"/>
                  <a:pt x="149" y="0"/>
                  <a:pt x="93" y="0"/>
                </a:cubicBezTo>
                <a:cubicBezTo>
                  <a:pt x="46" y="0"/>
                  <a:pt x="0" y="46"/>
                  <a:pt x="0" y="92"/>
                </a:cubicBezTo>
                <a:cubicBezTo>
                  <a:pt x="0" y="148"/>
                  <a:pt x="46" y="185"/>
                  <a:pt x="93" y="18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490">
            <a:extLst>
              <a:ext uri="{FF2B5EF4-FFF2-40B4-BE49-F238E27FC236}">
                <a16:creationId xmlns:a16="http://schemas.microsoft.com/office/drawing/2014/main" id="{F81CD01C-AA56-214E-A877-59773B87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6065" y="10966331"/>
            <a:ext cx="644534" cy="468333"/>
          </a:xfrm>
          <a:custGeom>
            <a:avLst/>
            <a:gdLst>
              <a:gd name="T0" fmla="*/ 519 w 613"/>
              <a:gd name="T1" fmla="*/ 446 h 447"/>
              <a:gd name="T2" fmla="*/ 519 w 613"/>
              <a:gd name="T3" fmla="*/ 446 h 447"/>
              <a:gd name="T4" fmla="*/ 92 w 613"/>
              <a:gd name="T5" fmla="*/ 446 h 447"/>
              <a:gd name="T6" fmla="*/ 0 w 613"/>
              <a:gd name="T7" fmla="*/ 353 h 447"/>
              <a:gd name="T8" fmla="*/ 0 w 613"/>
              <a:gd name="T9" fmla="*/ 84 h 447"/>
              <a:gd name="T10" fmla="*/ 92 w 613"/>
              <a:gd name="T11" fmla="*/ 0 h 447"/>
              <a:gd name="T12" fmla="*/ 519 w 613"/>
              <a:gd name="T13" fmla="*/ 0 h 447"/>
              <a:gd name="T14" fmla="*/ 612 w 613"/>
              <a:gd name="T15" fmla="*/ 84 h 447"/>
              <a:gd name="T16" fmla="*/ 612 w 613"/>
              <a:gd name="T17" fmla="*/ 353 h 447"/>
              <a:gd name="T18" fmla="*/ 519 w 613"/>
              <a:gd name="T19" fmla="*/ 446 h 447"/>
              <a:gd name="T20" fmla="*/ 92 w 613"/>
              <a:gd name="T21" fmla="*/ 47 h 447"/>
              <a:gd name="T22" fmla="*/ 92 w 613"/>
              <a:gd name="T23" fmla="*/ 47 h 447"/>
              <a:gd name="T24" fmla="*/ 46 w 613"/>
              <a:gd name="T25" fmla="*/ 84 h 447"/>
              <a:gd name="T26" fmla="*/ 46 w 613"/>
              <a:gd name="T27" fmla="*/ 353 h 447"/>
              <a:gd name="T28" fmla="*/ 92 w 613"/>
              <a:gd name="T29" fmla="*/ 399 h 447"/>
              <a:gd name="T30" fmla="*/ 519 w 613"/>
              <a:gd name="T31" fmla="*/ 399 h 447"/>
              <a:gd name="T32" fmla="*/ 565 w 613"/>
              <a:gd name="T33" fmla="*/ 353 h 447"/>
              <a:gd name="T34" fmla="*/ 565 w 613"/>
              <a:gd name="T35" fmla="*/ 84 h 447"/>
              <a:gd name="T36" fmla="*/ 519 w 613"/>
              <a:gd name="T37" fmla="*/ 47 h 447"/>
              <a:gd name="T38" fmla="*/ 92 w 613"/>
              <a:gd name="T39" fmla="*/ 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3" h="447">
                <a:moveTo>
                  <a:pt x="519" y="446"/>
                </a:moveTo>
                <a:lnTo>
                  <a:pt x="519" y="446"/>
                </a:lnTo>
                <a:cubicBezTo>
                  <a:pt x="92" y="446"/>
                  <a:pt x="92" y="446"/>
                  <a:pt x="92" y="446"/>
                </a:cubicBezTo>
                <a:cubicBezTo>
                  <a:pt x="37" y="446"/>
                  <a:pt x="0" y="409"/>
                  <a:pt x="0" y="353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37" y="0"/>
                  <a:pt x="92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75" y="0"/>
                  <a:pt x="612" y="38"/>
                  <a:pt x="612" y="84"/>
                </a:cubicBezTo>
                <a:cubicBezTo>
                  <a:pt x="612" y="353"/>
                  <a:pt x="612" y="353"/>
                  <a:pt x="612" y="353"/>
                </a:cubicBezTo>
                <a:cubicBezTo>
                  <a:pt x="612" y="409"/>
                  <a:pt x="575" y="446"/>
                  <a:pt x="519" y="446"/>
                </a:cubicBezTo>
                <a:close/>
                <a:moveTo>
                  <a:pt x="92" y="47"/>
                </a:moveTo>
                <a:lnTo>
                  <a:pt x="92" y="47"/>
                </a:lnTo>
                <a:cubicBezTo>
                  <a:pt x="64" y="47"/>
                  <a:pt x="46" y="65"/>
                  <a:pt x="46" y="84"/>
                </a:cubicBezTo>
                <a:cubicBezTo>
                  <a:pt x="46" y="353"/>
                  <a:pt x="46" y="353"/>
                  <a:pt x="46" y="353"/>
                </a:cubicBezTo>
                <a:cubicBezTo>
                  <a:pt x="46" y="381"/>
                  <a:pt x="64" y="399"/>
                  <a:pt x="92" y="399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47" y="399"/>
                  <a:pt x="565" y="381"/>
                  <a:pt x="565" y="353"/>
                </a:cubicBezTo>
                <a:cubicBezTo>
                  <a:pt x="565" y="84"/>
                  <a:pt x="565" y="84"/>
                  <a:pt x="565" y="84"/>
                </a:cubicBezTo>
                <a:cubicBezTo>
                  <a:pt x="565" y="65"/>
                  <a:pt x="547" y="47"/>
                  <a:pt x="519" y="47"/>
                </a:cubicBezTo>
                <a:lnTo>
                  <a:pt x="9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491">
            <a:extLst>
              <a:ext uri="{FF2B5EF4-FFF2-40B4-BE49-F238E27FC236}">
                <a16:creationId xmlns:a16="http://schemas.microsoft.com/office/drawing/2014/main" id="{ED955E10-F82F-B34A-B1D3-ED2D37E40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6460" y="11105439"/>
            <a:ext cx="139108" cy="194752"/>
          </a:xfrm>
          <a:custGeom>
            <a:avLst/>
            <a:gdLst>
              <a:gd name="T0" fmla="*/ 74 w 131"/>
              <a:gd name="T1" fmla="*/ 186 h 187"/>
              <a:gd name="T2" fmla="*/ 74 w 131"/>
              <a:gd name="T3" fmla="*/ 186 h 187"/>
              <a:gd name="T4" fmla="*/ 28 w 131"/>
              <a:gd name="T5" fmla="*/ 186 h 187"/>
              <a:gd name="T6" fmla="*/ 9 w 131"/>
              <a:gd name="T7" fmla="*/ 167 h 187"/>
              <a:gd name="T8" fmla="*/ 9 w 131"/>
              <a:gd name="T9" fmla="*/ 167 h 187"/>
              <a:gd name="T10" fmla="*/ 28 w 131"/>
              <a:gd name="T11" fmla="*/ 149 h 187"/>
              <a:gd name="T12" fmla="*/ 74 w 131"/>
              <a:gd name="T13" fmla="*/ 149 h 187"/>
              <a:gd name="T14" fmla="*/ 93 w 131"/>
              <a:gd name="T15" fmla="*/ 130 h 187"/>
              <a:gd name="T16" fmla="*/ 74 w 131"/>
              <a:gd name="T17" fmla="*/ 111 h 187"/>
              <a:gd name="T18" fmla="*/ 56 w 131"/>
              <a:gd name="T19" fmla="*/ 111 h 187"/>
              <a:gd name="T20" fmla="*/ 0 w 131"/>
              <a:gd name="T21" fmla="*/ 56 h 187"/>
              <a:gd name="T22" fmla="*/ 56 w 131"/>
              <a:gd name="T23" fmla="*/ 0 h 187"/>
              <a:gd name="T24" fmla="*/ 102 w 131"/>
              <a:gd name="T25" fmla="*/ 0 h 187"/>
              <a:gd name="T26" fmla="*/ 120 w 131"/>
              <a:gd name="T27" fmla="*/ 19 h 187"/>
              <a:gd name="T28" fmla="*/ 120 w 131"/>
              <a:gd name="T29" fmla="*/ 19 h 187"/>
              <a:gd name="T30" fmla="*/ 102 w 131"/>
              <a:gd name="T31" fmla="*/ 37 h 187"/>
              <a:gd name="T32" fmla="*/ 56 w 131"/>
              <a:gd name="T33" fmla="*/ 37 h 187"/>
              <a:gd name="T34" fmla="*/ 37 w 131"/>
              <a:gd name="T35" fmla="*/ 56 h 187"/>
              <a:gd name="T36" fmla="*/ 56 w 131"/>
              <a:gd name="T37" fmla="*/ 74 h 187"/>
              <a:gd name="T38" fmla="*/ 74 w 131"/>
              <a:gd name="T39" fmla="*/ 74 h 187"/>
              <a:gd name="T40" fmla="*/ 130 w 131"/>
              <a:gd name="T41" fmla="*/ 130 h 187"/>
              <a:gd name="T42" fmla="*/ 74 w 131"/>
              <a:gd name="T43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1" h="187">
                <a:moveTo>
                  <a:pt x="74" y="186"/>
                </a:moveTo>
                <a:lnTo>
                  <a:pt x="74" y="186"/>
                </a:lnTo>
                <a:cubicBezTo>
                  <a:pt x="28" y="186"/>
                  <a:pt x="28" y="186"/>
                  <a:pt x="28" y="186"/>
                </a:cubicBezTo>
                <a:cubicBezTo>
                  <a:pt x="18" y="186"/>
                  <a:pt x="9" y="176"/>
                  <a:pt x="9" y="167"/>
                </a:cubicBezTo>
                <a:lnTo>
                  <a:pt x="9" y="167"/>
                </a:lnTo>
                <a:cubicBezTo>
                  <a:pt x="9" y="158"/>
                  <a:pt x="18" y="149"/>
                  <a:pt x="28" y="149"/>
                </a:cubicBezTo>
                <a:cubicBezTo>
                  <a:pt x="74" y="149"/>
                  <a:pt x="74" y="149"/>
                  <a:pt x="74" y="149"/>
                </a:cubicBezTo>
                <a:cubicBezTo>
                  <a:pt x="83" y="149"/>
                  <a:pt x="93" y="139"/>
                  <a:pt x="93" y="130"/>
                </a:cubicBezTo>
                <a:cubicBezTo>
                  <a:pt x="93" y="121"/>
                  <a:pt x="83" y="111"/>
                  <a:pt x="74" y="111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28" y="111"/>
                  <a:pt x="9" y="84"/>
                  <a:pt x="0" y="56"/>
                </a:cubicBezTo>
                <a:cubicBezTo>
                  <a:pt x="0" y="28"/>
                  <a:pt x="28" y="0"/>
                  <a:pt x="5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20" y="0"/>
                  <a:pt x="120" y="9"/>
                  <a:pt x="120" y="19"/>
                </a:cubicBezTo>
                <a:lnTo>
                  <a:pt x="120" y="19"/>
                </a:lnTo>
                <a:cubicBezTo>
                  <a:pt x="120" y="28"/>
                  <a:pt x="120" y="37"/>
                  <a:pt x="102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46" y="37"/>
                  <a:pt x="37" y="46"/>
                  <a:pt x="37" y="56"/>
                </a:cubicBezTo>
                <a:cubicBezTo>
                  <a:pt x="37" y="65"/>
                  <a:pt x="46" y="74"/>
                  <a:pt x="56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111" y="74"/>
                  <a:pt x="130" y="102"/>
                  <a:pt x="130" y="130"/>
                </a:cubicBezTo>
                <a:cubicBezTo>
                  <a:pt x="130" y="158"/>
                  <a:pt x="102" y="186"/>
                  <a:pt x="74" y="1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492">
            <a:extLst>
              <a:ext uri="{FF2B5EF4-FFF2-40B4-BE49-F238E27FC236}">
                <a16:creationId xmlns:a16="http://schemas.microsoft.com/office/drawing/2014/main" id="{B2AAFB6B-131B-2E4A-BBF5-A1B5A9E37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465" y="11072982"/>
            <a:ext cx="41734" cy="51005"/>
          </a:xfrm>
          <a:custGeom>
            <a:avLst/>
            <a:gdLst>
              <a:gd name="T0" fmla="*/ 37 w 38"/>
              <a:gd name="T1" fmla="*/ 47 h 48"/>
              <a:gd name="T2" fmla="*/ 0 w 38"/>
              <a:gd name="T3" fmla="*/ 47 h 48"/>
              <a:gd name="T4" fmla="*/ 0 w 38"/>
              <a:gd name="T5" fmla="*/ 0 h 48"/>
              <a:gd name="T6" fmla="*/ 37 w 38"/>
              <a:gd name="T7" fmla="*/ 0 h 48"/>
              <a:gd name="T8" fmla="*/ 37 w 38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8">
                <a:moveTo>
                  <a:pt x="37" y="47"/>
                </a:moveTo>
                <a:lnTo>
                  <a:pt x="0" y="47"/>
                </a:lnTo>
                <a:lnTo>
                  <a:pt x="0" y="0"/>
                </a:lnTo>
                <a:lnTo>
                  <a:pt x="37" y="0"/>
                </a:lnTo>
                <a:lnTo>
                  <a:pt x="37" y="4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493">
            <a:extLst>
              <a:ext uri="{FF2B5EF4-FFF2-40B4-BE49-F238E27FC236}">
                <a16:creationId xmlns:a16="http://schemas.microsoft.com/office/drawing/2014/main" id="{B37D835A-2500-8540-B11B-5E436C470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465" y="11277008"/>
            <a:ext cx="41734" cy="51005"/>
          </a:xfrm>
          <a:custGeom>
            <a:avLst/>
            <a:gdLst>
              <a:gd name="T0" fmla="*/ 37 w 38"/>
              <a:gd name="T1" fmla="*/ 47 h 48"/>
              <a:gd name="T2" fmla="*/ 0 w 38"/>
              <a:gd name="T3" fmla="*/ 47 h 48"/>
              <a:gd name="T4" fmla="*/ 0 w 38"/>
              <a:gd name="T5" fmla="*/ 0 h 48"/>
              <a:gd name="T6" fmla="*/ 37 w 38"/>
              <a:gd name="T7" fmla="*/ 0 h 48"/>
              <a:gd name="T8" fmla="*/ 37 w 38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8">
                <a:moveTo>
                  <a:pt x="37" y="47"/>
                </a:moveTo>
                <a:lnTo>
                  <a:pt x="0" y="47"/>
                </a:lnTo>
                <a:lnTo>
                  <a:pt x="0" y="0"/>
                </a:lnTo>
                <a:lnTo>
                  <a:pt x="37" y="0"/>
                </a:lnTo>
                <a:lnTo>
                  <a:pt x="37" y="4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494">
            <a:extLst>
              <a:ext uri="{FF2B5EF4-FFF2-40B4-BE49-F238E27FC236}">
                <a16:creationId xmlns:a16="http://schemas.microsoft.com/office/drawing/2014/main" id="{4C4A9689-274E-C548-B251-DEFCA24B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1491" y="11035887"/>
            <a:ext cx="69556" cy="60279"/>
          </a:xfrm>
          <a:custGeom>
            <a:avLst/>
            <a:gdLst>
              <a:gd name="T0" fmla="*/ 37 w 66"/>
              <a:gd name="T1" fmla="*/ 0 h 57"/>
              <a:gd name="T2" fmla="*/ 37 w 66"/>
              <a:gd name="T3" fmla="*/ 0 h 57"/>
              <a:gd name="T4" fmla="*/ 9 w 66"/>
              <a:gd name="T5" fmla="*/ 19 h 57"/>
              <a:gd name="T6" fmla="*/ 9 w 66"/>
              <a:gd name="T7" fmla="*/ 47 h 57"/>
              <a:gd name="T8" fmla="*/ 9 w 66"/>
              <a:gd name="T9" fmla="*/ 47 h 57"/>
              <a:gd name="T10" fmla="*/ 28 w 66"/>
              <a:gd name="T11" fmla="*/ 47 h 57"/>
              <a:gd name="T12" fmla="*/ 56 w 66"/>
              <a:gd name="T13" fmla="*/ 37 h 57"/>
              <a:gd name="T14" fmla="*/ 65 w 66"/>
              <a:gd name="T15" fmla="*/ 10 h 57"/>
              <a:gd name="T16" fmla="*/ 65 w 66"/>
              <a:gd name="T17" fmla="*/ 10 h 57"/>
              <a:gd name="T18" fmla="*/ 37 w 66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7">
                <a:moveTo>
                  <a:pt x="37" y="0"/>
                </a:moveTo>
                <a:lnTo>
                  <a:pt x="37" y="0"/>
                </a:lnTo>
                <a:cubicBezTo>
                  <a:pt x="9" y="19"/>
                  <a:pt x="9" y="19"/>
                  <a:pt x="9" y="19"/>
                </a:cubicBezTo>
                <a:cubicBezTo>
                  <a:pt x="0" y="28"/>
                  <a:pt x="0" y="37"/>
                  <a:pt x="9" y="47"/>
                </a:cubicBezTo>
                <a:lnTo>
                  <a:pt x="9" y="47"/>
                </a:lnTo>
                <a:cubicBezTo>
                  <a:pt x="9" y="56"/>
                  <a:pt x="18" y="56"/>
                  <a:pt x="28" y="47"/>
                </a:cubicBezTo>
                <a:cubicBezTo>
                  <a:pt x="56" y="37"/>
                  <a:pt x="56" y="37"/>
                  <a:pt x="56" y="37"/>
                </a:cubicBezTo>
                <a:cubicBezTo>
                  <a:pt x="65" y="28"/>
                  <a:pt x="65" y="19"/>
                  <a:pt x="65" y="10"/>
                </a:cubicBezTo>
                <a:lnTo>
                  <a:pt x="65" y="10"/>
                </a:lnTo>
                <a:cubicBezTo>
                  <a:pt x="56" y="0"/>
                  <a:pt x="46" y="0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495">
            <a:extLst>
              <a:ext uri="{FF2B5EF4-FFF2-40B4-BE49-F238E27FC236}">
                <a16:creationId xmlns:a16="http://schemas.microsoft.com/office/drawing/2014/main" id="{963BD32D-5D39-5147-85C4-698E0513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0982" y="11300191"/>
            <a:ext cx="78827" cy="60282"/>
          </a:xfrm>
          <a:custGeom>
            <a:avLst/>
            <a:gdLst>
              <a:gd name="T0" fmla="*/ 38 w 76"/>
              <a:gd name="T1" fmla="*/ 0 h 56"/>
              <a:gd name="T2" fmla="*/ 38 w 76"/>
              <a:gd name="T3" fmla="*/ 0 h 56"/>
              <a:gd name="T4" fmla="*/ 19 w 76"/>
              <a:gd name="T5" fmla="*/ 18 h 56"/>
              <a:gd name="T6" fmla="*/ 10 w 76"/>
              <a:gd name="T7" fmla="*/ 46 h 56"/>
              <a:gd name="T8" fmla="*/ 10 w 76"/>
              <a:gd name="T9" fmla="*/ 46 h 56"/>
              <a:gd name="T10" fmla="*/ 38 w 76"/>
              <a:gd name="T11" fmla="*/ 55 h 56"/>
              <a:gd name="T12" fmla="*/ 65 w 76"/>
              <a:gd name="T13" fmla="*/ 37 h 56"/>
              <a:gd name="T14" fmla="*/ 65 w 76"/>
              <a:gd name="T15" fmla="*/ 9 h 56"/>
              <a:gd name="T16" fmla="*/ 65 w 76"/>
              <a:gd name="T17" fmla="*/ 9 h 56"/>
              <a:gd name="T18" fmla="*/ 38 w 76"/>
              <a:gd name="T1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56">
                <a:moveTo>
                  <a:pt x="38" y="0"/>
                </a:moveTo>
                <a:lnTo>
                  <a:pt x="38" y="0"/>
                </a:lnTo>
                <a:cubicBezTo>
                  <a:pt x="19" y="18"/>
                  <a:pt x="19" y="18"/>
                  <a:pt x="19" y="18"/>
                </a:cubicBezTo>
                <a:cubicBezTo>
                  <a:pt x="10" y="28"/>
                  <a:pt x="0" y="37"/>
                  <a:pt x="10" y="46"/>
                </a:cubicBezTo>
                <a:lnTo>
                  <a:pt x="10" y="46"/>
                </a:lnTo>
                <a:cubicBezTo>
                  <a:pt x="19" y="55"/>
                  <a:pt x="28" y="55"/>
                  <a:pt x="38" y="55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8"/>
                  <a:pt x="75" y="18"/>
                  <a:pt x="65" y="9"/>
                </a:cubicBezTo>
                <a:lnTo>
                  <a:pt x="65" y="9"/>
                </a:lnTo>
                <a:cubicBezTo>
                  <a:pt x="56" y="0"/>
                  <a:pt x="47" y="0"/>
                  <a:pt x="3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496">
            <a:extLst>
              <a:ext uri="{FF2B5EF4-FFF2-40B4-BE49-F238E27FC236}">
                <a16:creationId xmlns:a16="http://schemas.microsoft.com/office/drawing/2014/main" id="{5795FBE6-08D1-9E43-82CD-199558C8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8638" y="1340035"/>
            <a:ext cx="185478" cy="282855"/>
          </a:xfrm>
          <a:custGeom>
            <a:avLst/>
            <a:gdLst>
              <a:gd name="T0" fmla="*/ 176 w 177"/>
              <a:gd name="T1" fmla="*/ 269 h 270"/>
              <a:gd name="T2" fmla="*/ 176 w 177"/>
              <a:gd name="T3" fmla="*/ 269 h 270"/>
              <a:gd name="T4" fmla="*/ 0 w 177"/>
              <a:gd name="T5" fmla="*/ 269 h 270"/>
              <a:gd name="T6" fmla="*/ 0 w 177"/>
              <a:gd name="T7" fmla="*/ 46 h 270"/>
              <a:gd name="T8" fmla="*/ 37 w 177"/>
              <a:gd name="T9" fmla="*/ 0 h 270"/>
              <a:gd name="T10" fmla="*/ 139 w 177"/>
              <a:gd name="T11" fmla="*/ 0 h 270"/>
              <a:gd name="T12" fmla="*/ 176 w 177"/>
              <a:gd name="T13" fmla="*/ 46 h 270"/>
              <a:gd name="T14" fmla="*/ 176 w 177"/>
              <a:gd name="T15" fmla="*/ 269 h 270"/>
              <a:gd name="T16" fmla="*/ 37 w 177"/>
              <a:gd name="T17" fmla="*/ 232 h 270"/>
              <a:gd name="T18" fmla="*/ 37 w 177"/>
              <a:gd name="T19" fmla="*/ 232 h 270"/>
              <a:gd name="T20" fmla="*/ 139 w 177"/>
              <a:gd name="T21" fmla="*/ 232 h 270"/>
              <a:gd name="T22" fmla="*/ 139 w 177"/>
              <a:gd name="T23" fmla="*/ 46 h 270"/>
              <a:gd name="T24" fmla="*/ 139 w 177"/>
              <a:gd name="T25" fmla="*/ 37 h 270"/>
              <a:gd name="T26" fmla="*/ 37 w 177"/>
              <a:gd name="T27" fmla="*/ 37 h 270"/>
              <a:gd name="T28" fmla="*/ 37 w 177"/>
              <a:gd name="T29" fmla="*/ 46 h 270"/>
              <a:gd name="T30" fmla="*/ 37 w 177"/>
              <a:gd name="T31" fmla="*/ 232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70">
                <a:moveTo>
                  <a:pt x="176" y="269"/>
                </a:moveTo>
                <a:lnTo>
                  <a:pt x="176" y="269"/>
                </a:lnTo>
                <a:cubicBezTo>
                  <a:pt x="0" y="269"/>
                  <a:pt x="0" y="269"/>
                  <a:pt x="0" y="26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9" y="0"/>
                  <a:pt x="37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67" y="0"/>
                  <a:pt x="176" y="18"/>
                  <a:pt x="176" y="46"/>
                </a:cubicBezTo>
                <a:lnTo>
                  <a:pt x="176" y="269"/>
                </a:lnTo>
                <a:close/>
                <a:moveTo>
                  <a:pt x="37" y="232"/>
                </a:moveTo>
                <a:lnTo>
                  <a:pt x="37" y="232"/>
                </a:lnTo>
                <a:cubicBezTo>
                  <a:pt x="139" y="232"/>
                  <a:pt x="139" y="232"/>
                  <a:pt x="139" y="232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39" y="37"/>
                  <a:pt x="139" y="37"/>
                  <a:pt x="139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7"/>
                  <a:pt x="37" y="37"/>
                  <a:pt x="37" y="46"/>
                </a:cubicBezTo>
                <a:lnTo>
                  <a:pt x="37" y="2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497">
            <a:extLst>
              <a:ext uri="{FF2B5EF4-FFF2-40B4-BE49-F238E27FC236}">
                <a16:creationId xmlns:a16="http://schemas.microsoft.com/office/drawing/2014/main" id="{4A292F46-C9C4-D141-A304-712E9442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3161" y="1275118"/>
            <a:ext cx="574981" cy="361682"/>
          </a:xfrm>
          <a:custGeom>
            <a:avLst/>
            <a:gdLst>
              <a:gd name="T0" fmla="*/ 491 w 548"/>
              <a:gd name="T1" fmla="*/ 343 h 344"/>
              <a:gd name="T2" fmla="*/ 491 w 548"/>
              <a:gd name="T3" fmla="*/ 343 h 344"/>
              <a:gd name="T4" fmla="*/ 55 w 548"/>
              <a:gd name="T5" fmla="*/ 343 h 344"/>
              <a:gd name="T6" fmla="*/ 0 w 548"/>
              <a:gd name="T7" fmla="*/ 278 h 344"/>
              <a:gd name="T8" fmla="*/ 0 w 548"/>
              <a:gd name="T9" fmla="*/ 65 h 344"/>
              <a:gd name="T10" fmla="*/ 27 w 548"/>
              <a:gd name="T11" fmla="*/ 37 h 344"/>
              <a:gd name="T12" fmla="*/ 27 w 548"/>
              <a:gd name="T13" fmla="*/ 37 h 344"/>
              <a:gd name="T14" fmla="*/ 55 w 548"/>
              <a:gd name="T15" fmla="*/ 65 h 344"/>
              <a:gd name="T16" fmla="*/ 55 w 548"/>
              <a:gd name="T17" fmla="*/ 278 h 344"/>
              <a:gd name="T18" fmla="*/ 55 w 548"/>
              <a:gd name="T19" fmla="*/ 288 h 344"/>
              <a:gd name="T20" fmla="*/ 491 w 548"/>
              <a:gd name="T21" fmla="*/ 288 h 344"/>
              <a:gd name="T22" fmla="*/ 491 w 548"/>
              <a:gd name="T23" fmla="*/ 278 h 344"/>
              <a:gd name="T24" fmla="*/ 491 w 548"/>
              <a:gd name="T25" fmla="*/ 0 h 344"/>
              <a:gd name="T26" fmla="*/ 547 w 548"/>
              <a:gd name="T27" fmla="*/ 0 h 344"/>
              <a:gd name="T28" fmla="*/ 547 w 548"/>
              <a:gd name="T29" fmla="*/ 278 h 344"/>
              <a:gd name="T30" fmla="*/ 491 w 548"/>
              <a:gd name="T31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8" h="344">
                <a:moveTo>
                  <a:pt x="491" y="343"/>
                </a:moveTo>
                <a:lnTo>
                  <a:pt x="491" y="343"/>
                </a:lnTo>
                <a:cubicBezTo>
                  <a:pt x="55" y="343"/>
                  <a:pt x="55" y="343"/>
                  <a:pt x="55" y="343"/>
                </a:cubicBezTo>
                <a:cubicBezTo>
                  <a:pt x="27" y="343"/>
                  <a:pt x="0" y="316"/>
                  <a:pt x="0" y="27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6"/>
                  <a:pt x="18" y="37"/>
                  <a:pt x="27" y="37"/>
                </a:cubicBezTo>
                <a:lnTo>
                  <a:pt x="27" y="37"/>
                </a:lnTo>
                <a:cubicBezTo>
                  <a:pt x="46" y="37"/>
                  <a:pt x="55" y="46"/>
                  <a:pt x="55" y="65"/>
                </a:cubicBezTo>
                <a:cubicBezTo>
                  <a:pt x="55" y="278"/>
                  <a:pt x="55" y="278"/>
                  <a:pt x="55" y="278"/>
                </a:cubicBezTo>
                <a:cubicBezTo>
                  <a:pt x="55" y="288"/>
                  <a:pt x="55" y="288"/>
                  <a:pt x="55" y="288"/>
                </a:cubicBezTo>
                <a:cubicBezTo>
                  <a:pt x="491" y="288"/>
                  <a:pt x="491" y="288"/>
                  <a:pt x="491" y="288"/>
                </a:cubicBezTo>
                <a:cubicBezTo>
                  <a:pt x="491" y="288"/>
                  <a:pt x="491" y="288"/>
                  <a:pt x="491" y="278"/>
                </a:cubicBezTo>
                <a:cubicBezTo>
                  <a:pt x="491" y="0"/>
                  <a:pt x="491" y="0"/>
                  <a:pt x="491" y="0"/>
                </a:cubicBezTo>
                <a:cubicBezTo>
                  <a:pt x="547" y="0"/>
                  <a:pt x="547" y="0"/>
                  <a:pt x="547" y="0"/>
                </a:cubicBezTo>
                <a:cubicBezTo>
                  <a:pt x="547" y="278"/>
                  <a:pt x="547" y="278"/>
                  <a:pt x="547" y="278"/>
                </a:cubicBezTo>
                <a:cubicBezTo>
                  <a:pt x="547" y="316"/>
                  <a:pt x="519" y="343"/>
                  <a:pt x="491" y="3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498">
            <a:extLst>
              <a:ext uri="{FF2B5EF4-FFF2-40B4-BE49-F238E27FC236}">
                <a16:creationId xmlns:a16="http://schemas.microsoft.com/office/drawing/2014/main" id="{725C6ABE-A9FC-B449-9520-3AA65CCB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6065" y="1029361"/>
            <a:ext cx="644534" cy="273578"/>
          </a:xfrm>
          <a:custGeom>
            <a:avLst/>
            <a:gdLst>
              <a:gd name="T0" fmla="*/ 519 w 613"/>
              <a:gd name="T1" fmla="*/ 260 h 261"/>
              <a:gd name="T2" fmla="*/ 519 w 613"/>
              <a:gd name="T3" fmla="*/ 260 h 261"/>
              <a:gd name="T4" fmla="*/ 445 w 613"/>
              <a:gd name="T5" fmla="*/ 223 h 261"/>
              <a:gd name="T6" fmla="*/ 380 w 613"/>
              <a:gd name="T7" fmla="*/ 260 h 261"/>
              <a:gd name="T8" fmla="*/ 306 w 613"/>
              <a:gd name="T9" fmla="*/ 223 h 261"/>
              <a:gd name="T10" fmla="*/ 232 w 613"/>
              <a:gd name="T11" fmla="*/ 260 h 261"/>
              <a:gd name="T12" fmla="*/ 167 w 613"/>
              <a:gd name="T13" fmla="*/ 223 h 261"/>
              <a:gd name="T14" fmla="*/ 83 w 613"/>
              <a:gd name="T15" fmla="*/ 260 h 261"/>
              <a:gd name="T16" fmla="*/ 0 w 613"/>
              <a:gd name="T17" fmla="*/ 158 h 261"/>
              <a:gd name="T18" fmla="*/ 0 w 613"/>
              <a:gd name="T19" fmla="*/ 149 h 261"/>
              <a:gd name="T20" fmla="*/ 83 w 613"/>
              <a:gd name="T21" fmla="*/ 28 h 261"/>
              <a:gd name="T22" fmla="*/ 120 w 613"/>
              <a:gd name="T23" fmla="*/ 0 h 261"/>
              <a:gd name="T24" fmla="*/ 491 w 613"/>
              <a:gd name="T25" fmla="*/ 0 h 261"/>
              <a:gd name="T26" fmla="*/ 491 w 613"/>
              <a:gd name="T27" fmla="*/ 0 h 261"/>
              <a:gd name="T28" fmla="*/ 538 w 613"/>
              <a:gd name="T29" fmla="*/ 28 h 261"/>
              <a:gd name="T30" fmla="*/ 612 w 613"/>
              <a:gd name="T31" fmla="*/ 149 h 261"/>
              <a:gd name="T32" fmla="*/ 612 w 613"/>
              <a:gd name="T33" fmla="*/ 158 h 261"/>
              <a:gd name="T34" fmla="*/ 528 w 613"/>
              <a:gd name="T35" fmla="*/ 260 h 261"/>
              <a:gd name="T36" fmla="*/ 519 w 613"/>
              <a:gd name="T37" fmla="*/ 260 h 261"/>
              <a:gd name="T38" fmla="*/ 445 w 613"/>
              <a:gd name="T39" fmla="*/ 158 h 261"/>
              <a:gd name="T40" fmla="*/ 445 w 613"/>
              <a:gd name="T41" fmla="*/ 158 h 261"/>
              <a:gd name="T42" fmla="*/ 445 w 613"/>
              <a:gd name="T43" fmla="*/ 158 h 261"/>
              <a:gd name="T44" fmla="*/ 473 w 613"/>
              <a:gd name="T45" fmla="*/ 177 h 261"/>
              <a:gd name="T46" fmla="*/ 519 w 613"/>
              <a:gd name="T47" fmla="*/ 204 h 261"/>
              <a:gd name="T48" fmla="*/ 565 w 613"/>
              <a:gd name="T49" fmla="*/ 167 h 261"/>
              <a:gd name="T50" fmla="*/ 491 w 613"/>
              <a:gd name="T51" fmla="*/ 56 h 261"/>
              <a:gd name="T52" fmla="*/ 120 w 613"/>
              <a:gd name="T53" fmla="*/ 56 h 261"/>
              <a:gd name="T54" fmla="*/ 120 w 613"/>
              <a:gd name="T55" fmla="*/ 56 h 261"/>
              <a:gd name="T56" fmla="*/ 46 w 613"/>
              <a:gd name="T57" fmla="*/ 167 h 261"/>
              <a:gd name="T58" fmla="*/ 92 w 613"/>
              <a:gd name="T59" fmla="*/ 204 h 261"/>
              <a:gd name="T60" fmla="*/ 139 w 613"/>
              <a:gd name="T61" fmla="*/ 177 h 261"/>
              <a:gd name="T62" fmla="*/ 167 w 613"/>
              <a:gd name="T63" fmla="*/ 158 h 261"/>
              <a:gd name="T64" fmla="*/ 167 w 613"/>
              <a:gd name="T65" fmla="*/ 158 h 261"/>
              <a:gd name="T66" fmla="*/ 194 w 613"/>
              <a:gd name="T67" fmla="*/ 177 h 261"/>
              <a:gd name="T68" fmla="*/ 232 w 613"/>
              <a:gd name="T69" fmla="*/ 204 h 261"/>
              <a:gd name="T70" fmla="*/ 278 w 613"/>
              <a:gd name="T71" fmla="*/ 177 h 261"/>
              <a:gd name="T72" fmla="*/ 306 w 613"/>
              <a:gd name="T73" fmla="*/ 158 h 261"/>
              <a:gd name="T74" fmla="*/ 306 w 613"/>
              <a:gd name="T75" fmla="*/ 158 h 261"/>
              <a:gd name="T76" fmla="*/ 334 w 613"/>
              <a:gd name="T77" fmla="*/ 177 h 261"/>
              <a:gd name="T78" fmla="*/ 380 w 613"/>
              <a:gd name="T79" fmla="*/ 204 h 261"/>
              <a:gd name="T80" fmla="*/ 417 w 613"/>
              <a:gd name="T81" fmla="*/ 177 h 261"/>
              <a:gd name="T82" fmla="*/ 445 w 613"/>
              <a:gd name="T83" fmla="*/ 15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3" h="261">
                <a:moveTo>
                  <a:pt x="519" y="260"/>
                </a:moveTo>
                <a:lnTo>
                  <a:pt x="519" y="260"/>
                </a:lnTo>
                <a:cubicBezTo>
                  <a:pt x="491" y="260"/>
                  <a:pt x="463" y="251"/>
                  <a:pt x="445" y="223"/>
                </a:cubicBezTo>
                <a:cubicBezTo>
                  <a:pt x="426" y="241"/>
                  <a:pt x="408" y="260"/>
                  <a:pt x="380" y="260"/>
                </a:cubicBezTo>
                <a:cubicBezTo>
                  <a:pt x="352" y="260"/>
                  <a:pt x="324" y="241"/>
                  <a:pt x="306" y="223"/>
                </a:cubicBezTo>
                <a:cubicBezTo>
                  <a:pt x="287" y="241"/>
                  <a:pt x="259" y="260"/>
                  <a:pt x="232" y="260"/>
                </a:cubicBezTo>
                <a:cubicBezTo>
                  <a:pt x="204" y="260"/>
                  <a:pt x="185" y="241"/>
                  <a:pt x="167" y="223"/>
                </a:cubicBezTo>
                <a:cubicBezTo>
                  <a:pt x="148" y="251"/>
                  <a:pt x="120" y="260"/>
                  <a:pt x="83" y="260"/>
                </a:cubicBezTo>
                <a:cubicBezTo>
                  <a:pt x="37" y="251"/>
                  <a:pt x="0" y="214"/>
                  <a:pt x="0" y="158"/>
                </a:cubicBezTo>
                <a:cubicBezTo>
                  <a:pt x="0" y="149"/>
                  <a:pt x="0" y="149"/>
                  <a:pt x="0" y="149"/>
                </a:cubicBezTo>
                <a:cubicBezTo>
                  <a:pt x="83" y="28"/>
                  <a:pt x="83" y="28"/>
                  <a:pt x="83" y="28"/>
                </a:cubicBezTo>
                <a:cubicBezTo>
                  <a:pt x="92" y="9"/>
                  <a:pt x="102" y="0"/>
                  <a:pt x="120" y="0"/>
                </a:cubicBezTo>
                <a:cubicBezTo>
                  <a:pt x="491" y="0"/>
                  <a:pt x="491" y="0"/>
                  <a:pt x="491" y="0"/>
                </a:cubicBezTo>
                <a:lnTo>
                  <a:pt x="491" y="0"/>
                </a:lnTo>
                <a:cubicBezTo>
                  <a:pt x="510" y="0"/>
                  <a:pt x="528" y="9"/>
                  <a:pt x="538" y="28"/>
                </a:cubicBezTo>
                <a:cubicBezTo>
                  <a:pt x="612" y="149"/>
                  <a:pt x="612" y="149"/>
                  <a:pt x="612" y="149"/>
                </a:cubicBezTo>
                <a:cubicBezTo>
                  <a:pt x="612" y="158"/>
                  <a:pt x="612" y="158"/>
                  <a:pt x="612" y="158"/>
                </a:cubicBezTo>
                <a:cubicBezTo>
                  <a:pt x="612" y="214"/>
                  <a:pt x="575" y="251"/>
                  <a:pt x="528" y="260"/>
                </a:cubicBezTo>
                <a:lnTo>
                  <a:pt x="519" y="260"/>
                </a:lnTo>
                <a:close/>
                <a:moveTo>
                  <a:pt x="445" y="158"/>
                </a:moveTo>
                <a:lnTo>
                  <a:pt x="445" y="158"/>
                </a:lnTo>
                <a:lnTo>
                  <a:pt x="445" y="158"/>
                </a:lnTo>
                <a:cubicBezTo>
                  <a:pt x="463" y="158"/>
                  <a:pt x="473" y="167"/>
                  <a:pt x="473" y="177"/>
                </a:cubicBezTo>
                <a:cubicBezTo>
                  <a:pt x="482" y="195"/>
                  <a:pt x="500" y="214"/>
                  <a:pt x="519" y="204"/>
                </a:cubicBezTo>
                <a:cubicBezTo>
                  <a:pt x="547" y="204"/>
                  <a:pt x="565" y="186"/>
                  <a:pt x="565" y="167"/>
                </a:cubicBezTo>
                <a:cubicBezTo>
                  <a:pt x="491" y="56"/>
                  <a:pt x="491" y="56"/>
                  <a:pt x="491" y="56"/>
                </a:cubicBezTo>
                <a:cubicBezTo>
                  <a:pt x="120" y="56"/>
                  <a:pt x="120" y="56"/>
                  <a:pt x="120" y="56"/>
                </a:cubicBezTo>
                <a:lnTo>
                  <a:pt x="120" y="56"/>
                </a:lnTo>
                <a:cubicBezTo>
                  <a:pt x="46" y="167"/>
                  <a:pt x="46" y="167"/>
                  <a:pt x="46" y="167"/>
                </a:cubicBezTo>
                <a:cubicBezTo>
                  <a:pt x="46" y="186"/>
                  <a:pt x="64" y="204"/>
                  <a:pt x="92" y="204"/>
                </a:cubicBezTo>
                <a:cubicBezTo>
                  <a:pt x="111" y="204"/>
                  <a:pt x="129" y="195"/>
                  <a:pt x="139" y="177"/>
                </a:cubicBezTo>
                <a:cubicBezTo>
                  <a:pt x="139" y="167"/>
                  <a:pt x="148" y="158"/>
                  <a:pt x="167" y="158"/>
                </a:cubicBezTo>
                <a:lnTo>
                  <a:pt x="167" y="158"/>
                </a:lnTo>
                <a:cubicBezTo>
                  <a:pt x="176" y="158"/>
                  <a:pt x="185" y="167"/>
                  <a:pt x="194" y="177"/>
                </a:cubicBezTo>
                <a:cubicBezTo>
                  <a:pt x="204" y="195"/>
                  <a:pt x="213" y="204"/>
                  <a:pt x="232" y="204"/>
                </a:cubicBezTo>
                <a:cubicBezTo>
                  <a:pt x="250" y="204"/>
                  <a:pt x="269" y="195"/>
                  <a:pt x="278" y="177"/>
                </a:cubicBezTo>
                <a:cubicBezTo>
                  <a:pt x="287" y="167"/>
                  <a:pt x="297" y="158"/>
                  <a:pt x="306" y="158"/>
                </a:cubicBezTo>
                <a:lnTo>
                  <a:pt x="306" y="158"/>
                </a:lnTo>
                <a:cubicBezTo>
                  <a:pt x="315" y="158"/>
                  <a:pt x="334" y="167"/>
                  <a:pt x="334" y="177"/>
                </a:cubicBezTo>
                <a:cubicBezTo>
                  <a:pt x="343" y="195"/>
                  <a:pt x="361" y="204"/>
                  <a:pt x="380" y="204"/>
                </a:cubicBezTo>
                <a:cubicBezTo>
                  <a:pt x="398" y="204"/>
                  <a:pt x="408" y="195"/>
                  <a:pt x="417" y="177"/>
                </a:cubicBezTo>
                <a:cubicBezTo>
                  <a:pt x="426" y="167"/>
                  <a:pt x="435" y="158"/>
                  <a:pt x="445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499">
            <a:extLst>
              <a:ext uri="{FF2B5EF4-FFF2-40B4-BE49-F238E27FC236}">
                <a16:creationId xmlns:a16="http://schemas.microsoft.com/office/drawing/2014/main" id="{D8EE777B-CDA8-FB4E-9B0D-ABFDACA85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486" y="3547221"/>
            <a:ext cx="176204" cy="32460"/>
          </a:xfrm>
          <a:custGeom>
            <a:avLst/>
            <a:gdLst>
              <a:gd name="T0" fmla="*/ 168 w 169"/>
              <a:gd name="T1" fmla="*/ 28 h 29"/>
              <a:gd name="T2" fmla="*/ 0 w 169"/>
              <a:gd name="T3" fmla="*/ 28 h 29"/>
              <a:gd name="T4" fmla="*/ 0 w 169"/>
              <a:gd name="T5" fmla="*/ 0 h 29"/>
              <a:gd name="T6" fmla="*/ 168 w 169"/>
              <a:gd name="T7" fmla="*/ 0 h 29"/>
              <a:gd name="T8" fmla="*/ 168 w 169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29">
                <a:moveTo>
                  <a:pt x="168" y="28"/>
                </a:moveTo>
                <a:lnTo>
                  <a:pt x="0" y="28"/>
                </a:lnTo>
                <a:lnTo>
                  <a:pt x="0" y="0"/>
                </a:lnTo>
                <a:lnTo>
                  <a:pt x="168" y="0"/>
                </a:lnTo>
                <a:lnTo>
                  <a:pt x="168" y="2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00">
            <a:extLst>
              <a:ext uri="{FF2B5EF4-FFF2-40B4-BE49-F238E27FC236}">
                <a16:creationId xmlns:a16="http://schemas.microsoft.com/office/drawing/2014/main" id="{4F108295-6ED5-FE43-ADE6-FF5CCEA2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2943" y="3431298"/>
            <a:ext cx="166930" cy="324586"/>
          </a:xfrm>
          <a:custGeom>
            <a:avLst/>
            <a:gdLst>
              <a:gd name="T0" fmla="*/ 65 w 159"/>
              <a:gd name="T1" fmla="*/ 0 h 307"/>
              <a:gd name="T2" fmla="*/ 65 w 159"/>
              <a:gd name="T3" fmla="*/ 0 h 307"/>
              <a:gd name="T4" fmla="*/ 0 w 159"/>
              <a:gd name="T5" fmla="*/ 0 h 307"/>
              <a:gd name="T6" fmla="*/ 0 w 159"/>
              <a:gd name="T7" fmla="*/ 37 h 307"/>
              <a:gd name="T8" fmla="*/ 47 w 159"/>
              <a:gd name="T9" fmla="*/ 37 h 307"/>
              <a:gd name="T10" fmla="*/ 65 w 159"/>
              <a:gd name="T11" fmla="*/ 46 h 307"/>
              <a:gd name="T12" fmla="*/ 121 w 159"/>
              <a:gd name="T13" fmla="*/ 111 h 307"/>
              <a:gd name="T14" fmla="*/ 121 w 159"/>
              <a:gd name="T15" fmla="*/ 269 h 307"/>
              <a:gd name="T16" fmla="*/ 28 w 159"/>
              <a:gd name="T17" fmla="*/ 269 h 307"/>
              <a:gd name="T18" fmla="*/ 28 w 159"/>
              <a:gd name="T19" fmla="*/ 278 h 307"/>
              <a:gd name="T20" fmla="*/ 19 w 159"/>
              <a:gd name="T21" fmla="*/ 306 h 307"/>
              <a:gd name="T22" fmla="*/ 121 w 159"/>
              <a:gd name="T23" fmla="*/ 306 h 307"/>
              <a:gd name="T24" fmla="*/ 158 w 159"/>
              <a:gd name="T25" fmla="*/ 269 h 307"/>
              <a:gd name="T26" fmla="*/ 158 w 159"/>
              <a:gd name="T27" fmla="*/ 102 h 307"/>
              <a:gd name="T28" fmla="*/ 158 w 159"/>
              <a:gd name="T29" fmla="*/ 102 h 307"/>
              <a:gd name="T30" fmla="*/ 75 w 159"/>
              <a:gd name="T31" fmla="*/ 9 h 307"/>
              <a:gd name="T32" fmla="*/ 65 w 159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9" h="307">
                <a:moveTo>
                  <a:pt x="65" y="0"/>
                </a:moveTo>
                <a:lnTo>
                  <a:pt x="65" y="0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56" y="37"/>
                  <a:pt x="56" y="37"/>
                  <a:pt x="65" y="46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269"/>
                  <a:pt x="121" y="269"/>
                  <a:pt x="121" y="269"/>
                </a:cubicBezTo>
                <a:cubicBezTo>
                  <a:pt x="28" y="269"/>
                  <a:pt x="28" y="269"/>
                  <a:pt x="28" y="269"/>
                </a:cubicBezTo>
                <a:lnTo>
                  <a:pt x="28" y="278"/>
                </a:lnTo>
                <a:cubicBezTo>
                  <a:pt x="28" y="287"/>
                  <a:pt x="28" y="297"/>
                  <a:pt x="19" y="306"/>
                </a:cubicBezTo>
                <a:cubicBezTo>
                  <a:pt x="121" y="306"/>
                  <a:pt x="121" y="306"/>
                  <a:pt x="121" y="306"/>
                </a:cubicBezTo>
                <a:cubicBezTo>
                  <a:pt x="140" y="306"/>
                  <a:pt x="158" y="287"/>
                  <a:pt x="158" y="269"/>
                </a:cubicBezTo>
                <a:cubicBezTo>
                  <a:pt x="158" y="102"/>
                  <a:pt x="158" y="102"/>
                  <a:pt x="158" y="102"/>
                </a:cubicBezTo>
                <a:lnTo>
                  <a:pt x="158" y="102"/>
                </a:lnTo>
                <a:cubicBezTo>
                  <a:pt x="75" y="9"/>
                  <a:pt x="75" y="9"/>
                  <a:pt x="75" y="9"/>
                </a:cubicBezTo>
                <a:cubicBezTo>
                  <a:pt x="75" y="0"/>
                  <a:pt x="65" y="0"/>
                  <a:pt x="65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01">
            <a:extLst>
              <a:ext uri="{FF2B5EF4-FFF2-40B4-BE49-F238E27FC236}">
                <a16:creationId xmlns:a16="http://schemas.microsoft.com/office/drawing/2014/main" id="{15BA5E43-23DB-7045-881F-FD13146DB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8638" y="3700241"/>
            <a:ext cx="204026" cy="51005"/>
          </a:xfrm>
          <a:custGeom>
            <a:avLst/>
            <a:gdLst>
              <a:gd name="T0" fmla="*/ 185 w 196"/>
              <a:gd name="T1" fmla="*/ 0 h 48"/>
              <a:gd name="T2" fmla="*/ 185 w 196"/>
              <a:gd name="T3" fmla="*/ 0 h 48"/>
              <a:gd name="T4" fmla="*/ 9 w 196"/>
              <a:gd name="T5" fmla="*/ 0 h 48"/>
              <a:gd name="T6" fmla="*/ 9 w 196"/>
              <a:gd name="T7" fmla="*/ 19 h 48"/>
              <a:gd name="T8" fmla="*/ 0 w 196"/>
              <a:gd name="T9" fmla="*/ 47 h 48"/>
              <a:gd name="T10" fmla="*/ 195 w 196"/>
              <a:gd name="T11" fmla="*/ 47 h 48"/>
              <a:gd name="T12" fmla="*/ 185 w 196"/>
              <a:gd name="T13" fmla="*/ 19 h 48"/>
              <a:gd name="T14" fmla="*/ 185 w 196"/>
              <a:gd name="T1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48">
                <a:moveTo>
                  <a:pt x="185" y="0"/>
                </a:moveTo>
                <a:lnTo>
                  <a:pt x="185" y="0"/>
                </a:lnTo>
                <a:cubicBezTo>
                  <a:pt x="9" y="0"/>
                  <a:pt x="9" y="0"/>
                  <a:pt x="9" y="0"/>
                </a:cubicBezTo>
                <a:cubicBezTo>
                  <a:pt x="9" y="10"/>
                  <a:pt x="9" y="10"/>
                  <a:pt x="9" y="19"/>
                </a:cubicBezTo>
                <a:cubicBezTo>
                  <a:pt x="9" y="28"/>
                  <a:pt x="9" y="38"/>
                  <a:pt x="0" y="47"/>
                </a:cubicBezTo>
                <a:cubicBezTo>
                  <a:pt x="195" y="47"/>
                  <a:pt x="195" y="47"/>
                  <a:pt x="195" y="47"/>
                </a:cubicBezTo>
                <a:cubicBezTo>
                  <a:pt x="185" y="38"/>
                  <a:pt x="185" y="28"/>
                  <a:pt x="185" y="19"/>
                </a:cubicBezTo>
                <a:cubicBezTo>
                  <a:pt x="185" y="10"/>
                  <a:pt x="185" y="10"/>
                  <a:pt x="185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02">
            <a:extLst>
              <a:ext uri="{FF2B5EF4-FFF2-40B4-BE49-F238E27FC236}">
                <a16:creationId xmlns:a16="http://schemas.microsoft.com/office/drawing/2014/main" id="{688D3B10-A08C-6849-BC8B-3A319D3C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2153" y="3329286"/>
            <a:ext cx="496154" cy="352408"/>
          </a:xfrm>
          <a:custGeom>
            <a:avLst/>
            <a:gdLst>
              <a:gd name="T0" fmla="*/ 455 w 474"/>
              <a:gd name="T1" fmla="*/ 325 h 335"/>
              <a:gd name="T2" fmla="*/ 455 w 474"/>
              <a:gd name="T3" fmla="*/ 325 h 335"/>
              <a:gd name="T4" fmla="*/ 473 w 474"/>
              <a:gd name="T5" fmla="*/ 334 h 335"/>
              <a:gd name="T6" fmla="*/ 473 w 474"/>
              <a:gd name="T7" fmla="*/ 130 h 335"/>
              <a:gd name="T8" fmla="*/ 473 w 474"/>
              <a:gd name="T9" fmla="*/ 93 h 335"/>
              <a:gd name="T10" fmla="*/ 473 w 474"/>
              <a:gd name="T11" fmla="*/ 46 h 335"/>
              <a:gd name="T12" fmla="*/ 427 w 474"/>
              <a:gd name="T13" fmla="*/ 0 h 335"/>
              <a:gd name="T14" fmla="*/ 28 w 474"/>
              <a:gd name="T15" fmla="*/ 0 h 335"/>
              <a:gd name="T16" fmla="*/ 0 w 474"/>
              <a:gd name="T17" fmla="*/ 28 h 335"/>
              <a:gd name="T18" fmla="*/ 28 w 474"/>
              <a:gd name="T19" fmla="*/ 56 h 335"/>
              <a:gd name="T20" fmla="*/ 427 w 474"/>
              <a:gd name="T21" fmla="*/ 56 h 335"/>
              <a:gd name="T22" fmla="*/ 427 w 474"/>
              <a:gd name="T23" fmla="*/ 334 h 335"/>
              <a:gd name="T24" fmla="*/ 455 w 474"/>
              <a:gd name="T25" fmla="*/ 32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4" h="335">
                <a:moveTo>
                  <a:pt x="455" y="325"/>
                </a:moveTo>
                <a:lnTo>
                  <a:pt x="455" y="325"/>
                </a:lnTo>
                <a:cubicBezTo>
                  <a:pt x="455" y="325"/>
                  <a:pt x="464" y="325"/>
                  <a:pt x="473" y="334"/>
                </a:cubicBezTo>
                <a:cubicBezTo>
                  <a:pt x="473" y="130"/>
                  <a:pt x="473" y="130"/>
                  <a:pt x="473" y="130"/>
                </a:cubicBezTo>
                <a:cubicBezTo>
                  <a:pt x="473" y="93"/>
                  <a:pt x="473" y="93"/>
                  <a:pt x="473" y="93"/>
                </a:cubicBezTo>
                <a:cubicBezTo>
                  <a:pt x="473" y="46"/>
                  <a:pt x="473" y="46"/>
                  <a:pt x="473" y="46"/>
                </a:cubicBezTo>
                <a:cubicBezTo>
                  <a:pt x="473" y="19"/>
                  <a:pt x="455" y="0"/>
                  <a:pt x="42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9"/>
                  <a:pt x="0" y="28"/>
                </a:cubicBezTo>
                <a:cubicBezTo>
                  <a:pt x="0" y="37"/>
                  <a:pt x="10" y="56"/>
                  <a:pt x="28" y="56"/>
                </a:cubicBezTo>
                <a:cubicBezTo>
                  <a:pt x="427" y="56"/>
                  <a:pt x="427" y="56"/>
                  <a:pt x="427" y="56"/>
                </a:cubicBezTo>
                <a:cubicBezTo>
                  <a:pt x="427" y="334"/>
                  <a:pt x="427" y="334"/>
                  <a:pt x="427" y="334"/>
                </a:cubicBezTo>
                <a:cubicBezTo>
                  <a:pt x="427" y="334"/>
                  <a:pt x="436" y="325"/>
                  <a:pt x="455" y="32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03">
            <a:extLst>
              <a:ext uri="{FF2B5EF4-FFF2-40B4-BE49-F238E27FC236}">
                <a16:creationId xmlns:a16="http://schemas.microsoft.com/office/drawing/2014/main" id="{39D97F0A-D4BF-C34F-A839-DD0CCB61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35" y="3528673"/>
            <a:ext cx="97374" cy="227212"/>
          </a:xfrm>
          <a:custGeom>
            <a:avLst/>
            <a:gdLst>
              <a:gd name="T0" fmla="*/ 93 w 94"/>
              <a:gd name="T1" fmla="*/ 166 h 214"/>
              <a:gd name="T2" fmla="*/ 93 w 94"/>
              <a:gd name="T3" fmla="*/ 166 h 214"/>
              <a:gd name="T4" fmla="*/ 46 w 94"/>
              <a:gd name="T5" fmla="*/ 166 h 214"/>
              <a:gd name="T6" fmla="*/ 46 w 94"/>
              <a:gd name="T7" fmla="*/ 0 h 214"/>
              <a:gd name="T8" fmla="*/ 0 w 94"/>
              <a:gd name="T9" fmla="*/ 0 h 214"/>
              <a:gd name="T10" fmla="*/ 0 w 94"/>
              <a:gd name="T11" fmla="*/ 166 h 214"/>
              <a:gd name="T12" fmla="*/ 9 w 94"/>
              <a:gd name="T13" fmla="*/ 194 h 214"/>
              <a:gd name="T14" fmla="*/ 46 w 94"/>
              <a:gd name="T15" fmla="*/ 213 h 214"/>
              <a:gd name="T16" fmla="*/ 46 w 94"/>
              <a:gd name="T17" fmla="*/ 213 h 214"/>
              <a:gd name="T18" fmla="*/ 93 w 94"/>
              <a:gd name="T19" fmla="*/ 213 h 214"/>
              <a:gd name="T20" fmla="*/ 83 w 94"/>
              <a:gd name="T21" fmla="*/ 185 h 214"/>
              <a:gd name="T22" fmla="*/ 93 w 94"/>
              <a:gd name="T23" fmla="*/ 16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214">
                <a:moveTo>
                  <a:pt x="93" y="166"/>
                </a:moveTo>
                <a:lnTo>
                  <a:pt x="93" y="166"/>
                </a:lnTo>
                <a:cubicBezTo>
                  <a:pt x="46" y="166"/>
                  <a:pt x="46" y="166"/>
                  <a:pt x="46" y="166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76"/>
                  <a:pt x="0" y="185"/>
                  <a:pt x="9" y="194"/>
                </a:cubicBezTo>
                <a:cubicBezTo>
                  <a:pt x="18" y="213"/>
                  <a:pt x="28" y="213"/>
                  <a:pt x="46" y="213"/>
                </a:cubicBezTo>
                <a:lnTo>
                  <a:pt x="46" y="213"/>
                </a:lnTo>
                <a:cubicBezTo>
                  <a:pt x="93" y="213"/>
                  <a:pt x="93" y="213"/>
                  <a:pt x="93" y="213"/>
                </a:cubicBezTo>
                <a:cubicBezTo>
                  <a:pt x="83" y="204"/>
                  <a:pt x="83" y="194"/>
                  <a:pt x="83" y="185"/>
                </a:cubicBezTo>
                <a:cubicBezTo>
                  <a:pt x="83" y="176"/>
                  <a:pt x="83" y="176"/>
                  <a:pt x="93" y="16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04">
            <a:extLst>
              <a:ext uri="{FF2B5EF4-FFF2-40B4-BE49-F238E27FC236}">
                <a16:creationId xmlns:a16="http://schemas.microsoft.com/office/drawing/2014/main" id="{DC95CAF6-D093-4A40-BDDD-533A5CFBA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4842" y="3653872"/>
            <a:ext cx="139108" cy="139108"/>
          </a:xfrm>
          <a:custGeom>
            <a:avLst/>
            <a:gdLst>
              <a:gd name="T0" fmla="*/ 65 w 131"/>
              <a:gd name="T1" fmla="*/ 130 h 131"/>
              <a:gd name="T2" fmla="*/ 65 w 131"/>
              <a:gd name="T3" fmla="*/ 130 h 131"/>
              <a:gd name="T4" fmla="*/ 0 w 131"/>
              <a:gd name="T5" fmla="*/ 65 h 131"/>
              <a:gd name="T6" fmla="*/ 65 w 131"/>
              <a:gd name="T7" fmla="*/ 0 h 131"/>
              <a:gd name="T8" fmla="*/ 130 w 131"/>
              <a:gd name="T9" fmla="*/ 65 h 131"/>
              <a:gd name="T10" fmla="*/ 65 w 131"/>
              <a:gd name="T11" fmla="*/ 130 h 131"/>
              <a:gd name="T12" fmla="*/ 65 w 131"/>
              <a:gd name="T13" fmla="*/ 37 h 131"/>
              <a:gd name="T14" fmla="*/ 65 w 131"/>
              <a:gd name="T15" fmla="*/ 37 h 131"/>
              <a:gd name="T16" fmla="*/ 37 w 131"/>
              <a:gd name="T17" fmla="*/ 65 h 131"/>
              <a:gd name="T18" fmla="*/ 65 w 131"/>
              <a:gd name="T19" fmla="*/ 93 h 131"/>
              <a:gd name="T20" fmla="*/ 93 w 131"/>
              <a:gd name="T21" fmla="*/ 65 h 131"/>
              <a:gd name="T22" fmla="*/ 65 w 131"/>
              <a:gd name="T23" fmla="*/ 3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131">
                <a:moveTo>
                  <a:pt x="65" y="130"/>
                </a:moveTo>
                <a:lnTo>
                  <a:pt x="65" y="130"/>
                </a:lnTo>
                <a:cubicBezTo>
                  <a:pt x="28" y="130"/>
                  <a:pt x="0" y="102"/>
                  <a:pt x="0" y="65"/>
                </a:cubicBezTo>
                <a:cubicBezTo>
                  <a:pt x="0" y="28"/>
                  <a:pt x="28" y="0"/>
                  <a:pt x="65" y="0"/>
                </a:cubicBezTo>
                <a:cubicBezTo>
                  <a:pt x="102" y="0"/>
                  <a:pt x="130" y="28"/>
                  <a:pt x="130" y="65"/>
                </a:cubicBezTo>
                <a:cubicBezTo>
                  <a:pt x="130" y="102"/>
                  <a:pt x="102" y="130"/>
                  <a:pt x="65" y="130"/>
                </a:cubicBezTo>
                <a:close/>
                <a:moveTo>
                  <a:pt x="65" y="37"/>
                </a:moveTo>
                <a:lnTo>
                  <a:pt x="65" y="37"/>
                </a:lnTo>
                <a:cubicBezTo>
                  <a:pt x="46" y="37"/>
                  <a:pt x="37" y="56"/>
                  <a:pt x="37" y="65"/>
                </a:cubicBezTo>
                <a:cubicBezTo>
                  <a:pt x="37" y="84"/>
                  <a:pt x="46" y="93"/>
                  <a:pt x="65" y="93"/>
                </a:cubicBezTo>
                <a:cubicBezTo>
                  <a:pt x="74" y="93"/>
                  <a:pt x="93" y="84"/>
                  <a:pt x="93" y="65"/>
                </a:cubicBezTo>
                <a:cubicBezTo>
                  <a:pt x="93" y="56"/>
                  <a:pt x="74" y="37"/>
                  <a:pt x="65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05">
            <a:extLst>
              <a:ext uri="{FF2B5EF4-FFF2-40B4-BE49-F238E27FC236}">
                <a16:creationId xmlns:a16="http://schemas.microsoft.com/office/drawing/2014/main" id="{39E7A420-1186-424C-ABD4-E6CBA0FE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987" y="3653872"/>
            <a:ext cx="139108" cy="139108"/>
          </a:xfrm>
          <a:custGeom>
            <a:avLst/>
            <a:gdLst>
              <a:gd name="T0" fmla="*/ 65 w 131"/>
              <a:gd name="T1" fmla="*/ 130 h 131"/>
              <a:gd name="T2" fmla="*/ 65 w 131"/>
              <a:gd name="T3" fmla="*/ 130 h 131"/>
              <a:gd name="T4" fmla="*/ 0 w 131"/>
              <a:gd name="T5" fmla="*/ 65 h 131"/>
              <a:gd name="T6" fmla="*/ 65 w 131"/>
              <a:gd name="T7" fmla="*/ 0 h 131"/>
              <a:gd name="T8" fmla="*/ 130 w 131"/>
              <a:gd name="T9" fmla="*/ 65 h 131"/>
              <a:gd name="T10" fmla="*/ 65 w 131"/>
              <a:gd name="T11" fmla="*/ 130 h 131"/>
              <a:gd name="T12" fmla="*/ 65 w 131"/>
              <a:gd name="T13" fmla="*/ 37 h 131"/>
              <a:gd name="T14" fmla="*/ 65 w 131"/>
              <a:gd name="T15" fmla="*/ 37 h 131"/>
              <a:gd name="T16" fmla="*/ 37 w 131"/>
              <a:gd name="T17" fmla="*/ 65 h 131"/>
              <a:gd name="T18" fmla="*/ 65 w 131"/>
              <a:gd name="T19" fmla="*/ 93 h 131"/>
              <a:gd name="T20" fmla="*/ 93 w 131"/>
              <a:gd name="T21" fmla="*/ 65 h 131"/>
              <a:gd name="T22" fmla="*/ 65 w 131"/>
              <a:gd name="T23" fmla="*/ 3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131">
                <a:moveTo>
                  <a:pt x="65" y="130"/>
                </a:moveTo>
                <a:lnTo>
                  <a:pt x="65" y="130"/>
                </a:lnTo>
                <a:cubicBezTo>
                  <a:pt x="28" y="130"/>
                  <a:pt x="0" y="102"/>
                  <a:pt x="0" y="65"/>
                </a:cubicBezTo>
                <a:cubicBezTo>
                  <a:pt x="0" y="28"/>
                  <a:pt x="28" y="0"/>
                  <a:pt x="65" y="0"/>
                </a:cubicBezTo>
                <a:cubicBezTo>
                  <a:pt x="102" y="0"/>
                  <a:pt x="130" y="28"/>
                  <a:pt x="130" y="65"/>
                </a:cubicBezTo>
                <a:cubicBezTo>
                  <a:pt x="130" y="102"/>
                  <a:pt x="102" y="130"/>
                  <a:pt x="65" y="130"/>
                </a:cubicBezTo>
                <a:close/>
                <a:moveTo>
                  <a:pt x="65" y="37"/>
                </a:moveTo>
                <a:lnTo>
                  <a:pt x="65" y="37"/>
                </a:lnTo>
                <a:cubicBezTo>
                  <a:pt x="46" y="37"/>
                  <a:pt x="37" y="56"/>
                  <a:pt x="37" y="65"/>
                </a:cubicBezTo>
                <a:cubicBezTo>
                  <a:pt x="37" y="84"/>
                  <a:pt x="46" y="93"/>
                  <a:pt x="65" y="93"/>
                </a:cubicBezTo>
                <a:cubicBezTo>
                  <a:pt x="83" y="93"/>
                  <a:pt x="93" y="84"/>
                  <a:pt x="93" y="65"/>
                </a:cubicBezTo>
                <a:cubicBezTo>
                  <a:pt x="93" y="56"/>
                  <a:pt x="83" y="37"/>
                  <a:pt x="65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06">
            <a:extLst>
              <a:ext uri="{FF2B5EF4-FFF2-40B4-BE49-F238E27FC236}">
                <a16:creationId xmlns:a16="http://schemas.microsoft.com/office/drawing/2014/main" id="{76CAFE02-CA1F-1543-8041-A4B97FDD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5339" y="3431298"/>
            <a:ext cx="204026" cy="41731"/>
          </a:xfrm>
          <a:custGeom>
            <a:avLst/>
            <a:gdLst>
              <a:gd name="T0" fmla="*/ 167 w 196"/>
              <a:gd name="T1" fmla="*/ 37 h 38"/>
              <a:gd name="T2" fmla="*/ 167 w 196"/>
              <a:gd name="T3" fmla="*/ 37 h 38"/>
              <a:gd name="T4" fmla="*/ 18 w 196"/>
              <a:gd name="T5" fmla="*/ 37 h 38"/>
              <a:gd name="T6" fmla="*/ 0 w 196"/>
              <a:gd name="T7" fmla="*/ 18 h 38"/>
              <a:gd name="T8" fmla="*/ 0 w 196"/>
              <a:gd name="T9" fmla="*/ 18 h 38"/>
              <a:gd name="T10" fmla="*/ 18 w 196"/>
              <a:gd name="T11" fmla="*/ 0 h 38"/>
              <a:gd name="T12" fmla="*/ 167 w 196"/>
              <a:gd name="T13" fmla="*/ 0 h 38"/>
              <a:gd name="T14" fmla="*/ 195 w 196"/>
              <a:gd name="T15" fmla="*/ 18 h 38"/>
              <a:gd name="T16" fmla="*/ 195 w 196"/>
              <a:gd name="T17" fmla="*/ 18 h 38"/>
              <a:gd name="T18" fmla="*/ 167 w 19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38">
                <a:moveTo>
                  <a:pt x="167" y="37"/>
                </a:moveTo>
                <a:lnTo>
                  <a:pt x="167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95" y="9"/>
                  <a:pt x="195" y="18"/>
                </a:cubicBezTo>
                <a:lnTo>
                  <a:pt x="195" y="18"/>
                </a:lnTo>
                <a:cubicBezTo>
                  <a:pt x="195" y="28"/>
                  <a:pt x="176" y="37"/>
                  <a:pt x="167" y="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07">
            <a:extLst>
              <a:ext uri="{FF2B5EF4-FFF2-40B4-BE49-F238E27FC236}">
                <a16:creationId xmlns:a16="http://schemas.microsoft.com/office/drawing/2014/main" id="{9858D93D-94A7-D740-AF0D-0A6B3B1E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3161" y="3496216"/>
            <a:ext cx="106648" cy="41731"/>
          </a:xfrm>
          <a:custGeom>
            <a:avLst/>
            <a:gdLst>
              <a:gd name="T0" fmla="*/ 83 w 103"/>
              <a:gd name="T1" fmla="*/ 37 h 38"/>
              <a:gd name="T2" fmla="*/ 83 w 103"/>
              <a:gd name="T3" fmla="*/ 37 h 38"/>
              <a:gd name="T4" fmla="*/ 18 w 103"/>
              <a:gd name="T5" fmla="*/ 37 h 38"/>
              <a:gd name="T6" fmla="*/ 0 w 103"/>
              <a:gd name="T7" fmla="*/ 18 h 38"/>
              <a:gd name="T8" fmla="*/ 0 w 103"/>
              <a:gd name="T9" fmla="*/ 18 h 38"/>
              <a:gd name="T10" fmla="*/ 18 w 103"/>
              <a:gd name="T11" fmla="*/ 0 h 38"/>
              <a:gd name="T12" fmla="*/ 83 w 103"/>
              <a:gd name="T13" fmla="*/ 0 h 38"/>
              <a:gd name="T14" fmla="*/ 102 w 103"/>
              <a:gd name="T15" fmla="*/ 28 h 38"/>
              <a:gd name="T16" fmla="*/ 102 w 103"/>
              <a:gd name="T17" fmla="*/ 28 h 38"/>
              <a:gd name="T18" fmla="*/ 83 w 103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38">
                <a:moveTo>
                  <a:pt x="83" y="37"/>
                </a:moveTo>
                <a:lnTo>
                  <a:pt x="83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9"/>
                  <a:pt x="102" y="9"/>
                  <a:pt x="102" y="28"/>
                </a:cubicBezTo>
                <a:lnTo>
                  <a:pt x="102" y="28"/>
                </a:lnTo>
                <a:cubicBezTo>
                  <a:pt x="102" y="37"/>
                  <a:pt x="92" y="37"/>
                  <a:pt x="83" y="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08">
            <a:extLst>
              <a:ext uri="{FF2B5EF4-FFF2-40B4-BE49-F238E27FC236}">
                <a16:creationId xmlns:a16="http://schemas.microsoft.com/office/drawing/2014/main" id="{EFE7EF55-2EE7-7045-8B19-752D9D99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3161" y="6862637"/>
            <a:ext cx="584255" cy="60279"/>
          </a:xfrm>
          <a:custGeom>
            <a:avLst/>
            <a:gdLst>
              <a:gd name="T0" fmla="*/ 556 w 557"/>
              <a:gd name="T1" fmla="*/ 55 h 56"/>
              <a:gd name="T2" fmla="*/ 0 w 557"/>
              <a:gd name="T3" fmla="*/ 55 h 56"/>
              <a:gd name="T4" fmla="*/ 0 w 557"/>
              <a:gd name="T5" fmla="*/ 0 h 56"/>
              <a:gd name="T6" fmla="*/ 556 w 557"/>
              <a:gd name="T7" fmla="*/ 0 h 56"/>
              <a:gd name="T8" fmla="*/ 556 w 55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7" h="56">
                <a:moveTo>
                  <a:pt x="556" y="55"/>
                </a:moveTo>
                <a:lnTo>
                  <a:pt x="0" y="55"/>
                </a:lnTo>
                <a:lnTo>
                  <a:pt x="0" y="0"/>
                </a:lnTo>
                <a:lnTo>
                  <a:pt x="556" y="0"/>
                </a:lnTo>
                <a:lnTo>
                  <a:pt x="556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09">
            <a:extLst>
              <a:ext uri="{FF2B5EF4-FFF2-40B4-BE49-F238E27FC236}">
                <a16:creationId xmlns:a16="http://schemas.microsoft.com/office/drawing/2014/main" id="{23E5B064-3E34-A943-8199-CF10406D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804" y="7024929"/>
            <a:ext cx="129834" cy="60282"/>
          </a:xfrm>
          <a:custGeom>
            <a:avLst/>
            <a:gdLst>
              <a:gd name="T0" fmla="*/ 93 w 122"/>
              <a:gd name="T1" fmla="*/ 56 h 57"/>
              <a:gd name="T2" fmla="*/ 93 w 122"/>
              <a:gd name="T3" fmla="*/ 56 h 57"/>
              <a:gd name="T4" fmla="*/ 19 w 122"/>
              <a:gd name="T5" fmla="*/ 56 h 57"/>
              <a:gd name="T6" fmla="*/ 0 w 122"/>
              <a:gd name="T7" fmla="*/ 28 h 57"/>
              <a:gd name="T8" fmla="*/ 0 w 122"/>
              <a:gd name="T9" fmla="*/ 28 h 57"/>
              <a:gd name="T10" fmla="*/ 19 w 122"/>
              <a:gd name="T11" fmla="*/ 0 h 57"/>
              <a:gd name="T12" fmla="*/ 93 w 122"/>
              <a:gd name="T13" fmla="*/ 0 h 57"/>
              <a:gd name="T14" fmla="*/ 121 w 122"/>
              <a:gd name="T15" fmla="*/ 28 h 57"/>
              <a:gd name="T16" fmla="*/ 121 w 122"/>
              <a:gd name="T17" fmla="*/ 28 h 57"/>
              <a:gd name="T18" fmla="*/ 93 w 122"/>
              <a:gd name="T1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57">
                <a:moveTo>
                  <a:pt x="93" y="56"/>
                </a:moveTo>
                <a:lnTo>
                  <a:pt x="93" y="56"/>
                </a:lnTo>
                <a:cubicBezTo>
                  <a:pt x="19" y="56"/>
                  <a:pt x="19" y="56"/>
                  <a:pt x="19" y="56"/>
                </a:cubicBezTo>
                <a:cubicBezTo>
                  <a:pt x="10" y="56"/>
                  <a:pt x="0" y="37"/>
                  <a:pt x="0" y="28"/>
                </a:cubicBezTo>
                <a:lnTo>
                  <a:pt x="0" y="28"/>
                </a:lnTo>
                <a:cubicBezTo>
                  <a:pt x="0" y="10"/>
                  <a:pt x="10" y="0"/>
                  <a:pt x="1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2" y="0"/>
                  <a:pt x="121" y="10"/>
                  <a:pt x="121" y="28"/>
                </a:cubicBezTo>
                <a:lnTo>
                  <a:pt x="121" y="28"/>
                </a:lnTo>
                <a:cubicBezTo>
                  <a:pt x="121" y="37"/>
                  <a:pt x="102" y="56"/>
                  <a:pt x="93" y="5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10">
            <a:extLst>
              <a:ext uri="{FF2B5EF4-FFF2-40B4-BE49-F238E27FC236}">
                <a16:creationId xmlns:a16="http://schemas.microsoft.com/office/drawing/2014/main" id="{65B8112B-B8A2-874A-9434-2CD667C4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6065" y="6686433"/>
            <a:ext cx="644534" cy="496152"/>
          </a:xfrm>
          <a:custGeom>
            <a:avLst/>
            <a:gdLst>
              <a:gd name="T0" fmla="*/ 519 w 613"/>
              <a:gd name="T1" fmla="*/ 472 h 473"/>
              <a:gd name="T2" fmla="*/ 519 w 613"/>
              <a:gd name="T3" fmla="*/ 472 h 473"/>
              <a:gd name="T4" fmla="*/ 92 w 613"/>
              <a:gd name="T5" fmla="*/ 472 h 473"/>
              <a:gd name="T6" fmla="*/ 0 w 613"/>
              <a:gd name="T7" fmla="*/ 379 h 473"/>
              <a:gd name="T8" fmla="*/ 0 w 613"/>
              <a:gd name="T9" fmla="*/ 92 h 473"/>
              <a:gd name="T10" fmla="*/ 92 w 613"/>
              <a:gd name="T11" fmla="*/ 0 h 473"/>
              <a:gd name="T12" fmla="*/ 519 w 613"/>
              <a:gd name="T13" fmla="*/ 0 h 473"/>
              <a:gd name="T14" fmla="*/ 612 w 613"/>
              <a:gd name="T15" fmla="*/ 92 h 473"/>
              <a:gd name="T16" fmla="*/ 612 w 613"/>
              <a:gd name="T17" fmla="*/ 379 h 473"/>
              <a:gd name="T18" fmla="*/ 519 w 613"/>
              <a:gd name="T19" fmla="*/ 472 h 473"/>
              <a:gd name="T20" fmla="*/ 92 w 613"/>
              <a:gd name="T21" fmla="*/ 46 h 473"/>
              <a:gd name="T22" fmla="*/ 92 w 613"/>
              <a:gd name="T23" fmla="*/ 46 h 473"/>
              <a:gd name="T24" fmla="*/ 46 w 613"/>
              <a:gd name="T25" fmla="*/ 92 h 473"/>
              <a:gd name="T26" fmla="*/ 46 w 613"/>
              <a:gd name="T27" fmla="*/ 379 h 473"/>
              <a:gd name="T28" fmla="*/ 92 w 613"/>
              <a:gd name="T29" fmla="*/ 425 h 473"/>
              <a:gd name="T30" fmla="*/ 519 w 613"/>
              <a:gd name="T31" fmla="*/ 425 h 473"/>
              <a:gd name="T32" fmla="*/ 565 w 613"/>
              <a:gd name="T33" fmla="*/ 379 h 473"/>
              <a:gd name="T34" fmla="*/ 565 w 613"/>
              <a:gd name="T35" fmla="*/ 92 h 473"/>
              <a:gd name="T36" fmla="*/ 519 w 613"/>
              <a:gd name="T37" fmla="*/ 46 h 473"/>
              <a:gd name="T38" fmla="*/ 92 w 613"/>
              <a:gd name="T39" fmla="*/ 46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3" h="473">
                <a:moveTo>
                  <a:pt x="519" y="472"/>
                </a:moveTo>
                <a:lnTo>
                  <a:pt x="519" y="472"/>
                </a:lnTo>
                <a:cubicBezTo>
                  <a:pt x="92" y="472"/>
                  <a:pt x="92" y="472"/>
                  <a:pt x="92" y="472"/>
                </a:cubicBezTo>
                <a:cubicBezTo>
                  <a:pt x="37" y="472"/>
                  <a:pt x="0" y="425"/>
                  <a:pt x="0" y="379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37"/>
                  <a:pt x="37" y="0"/>
                  <a:pt x="92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75" y="0"/>
                  <a:pt x="612" y="37"/>
                  <a:pt x="612" y="92"/>
                </a:cubicBezTo>
                <a:cubicBezTo>
                  <a:pt x="612" y="379"/>
                  <a:pt x="612" y="379"/>
                  <a:pt x="612" y="379"/>
                </a:cubicBezTo>
                <a:cubicBezTo>
                  <a:pt x="612" y="425"/>
                  <a:pt x="575" y="472"/>
                  <a:pt x="519" y="472"/>
                </a:cubicBezTo>
                <a:close/>
                <a:moveTo>
                  <a:pt x="92" y="46"/>
                </a:moveTo>
                <a:lnTo>
                  <a:pt x="92" y="46"/>
                </a:lnTo>
                <a:cubicBezTo>
                  <a:pt x="64" y="46"/>
                  <a:pt x="46" y="65"/>
                  <a:pt x="46" y="92"/>
                </a:cubicBezTo>
                <a:cubicBezTo>
                  <a:pt x="46" y="379"/>
                  <a:pt x="46" y="379"/>
                  <a:pt x="46" y="379"/>
                </a:cubicBezTo>
                <a:cubicBezTo>
                  <a:pt x="46" y="407"/>
                  <a:pt x="64" y="425"/>
                  <a:pt x="92" y="425"/>
                </a:cubicBezTo>
                <a:cubicBezTo>
                  <a:pt x="519" y="425"/>
                  <a:pt x="519" y="425"/>
                  <a:pt x="519" y="425"/>
                </a:cubicBezTo>
                <a:cubicBezTo>
                  <a:pt x="547" y="425"/>
                  <a:pt x="565" y="407"/>
                  <a:pt x="565" y="379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5" y="65"/>
                  <a:pt x="547" y="46"/>
                  <a:pt x="519" y="46"/>
                </a:cubicBezTo>
                <a:lnTo>
                  <a:pt x="92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11">
            <a:extLst>
              <a:ext uri="{FF2B5EF4-FFF2-40B4-BE49-F238E27FC236}">
                <a16:creationId xmlns:a16="http://schemas.microsoft.com/office/drawing/2014/main" id="{D25E85B5-0076-0543-A804-1BCAF9C1A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9083" y="9338765"/>
            <a:ext cx="370956" cy="41731"/>
          </a:xfrm>
          <a:custGeom>
            <a:avLst/>
            <a:gdLst>
              <a:gd name="T0" fmla="*/ 352 w 353"/>
              <a:gd name="T1" fmla="*/ 38 h 39"/>
              <a:gd name="T2" fmla="*/ 352 w 353"/>
              <a:gd name="T3" fmla="*/ 38 h 39"/>
              <a:gd name="T4" fmla="*/ 19 w 353"/>
              <a:gd name="T5" fmla="*/ 38 h 39"/>
              <a:gd name="T6" fmla="*/ 0 w 353"/>
              <a:gd name="T7" fmla="*/ 19 h 39"/>
              <a:gd name="T8" fmla="*/ 0 w 353"/>
              <a:gd name="T9" fmla="*/ 19 h 39"/>
              <a:gd name="T10" fmla="*/ 19 w 353"/>
              <a:gd name="T11" fmla="*/ 0 h 39"/>
              <a:gd name="T12" fmla="*/ 352 w 353"/>
              <a:gd name="T13" fmla="*/ 0 h 39"/>
              <a:gd name="T14" fmla="*/ 352 w 353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3" h="39">
                <a:moveTo>
                  <a:pt x="352" y="38"/>
                </a:moveTo>
                <a:lnTo>
                  <a:pt x="352" y="38"/>
                </a:ln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9" y="0"/>
                  <a:pt x="19" y="0"/>
                </a:cubicBezTo>
                <a:cubicBezTo>
                  <a:pt x="352" y="0"/>
                  <a:pt x="352" y="0"/>
                  <a:pt x="352" y="0"/>
                </a:cubicBezTo>
                <a:lnTo>
                  <a:pt x="352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12">
            <a:extLst>
              <a:ext uri="{FF2B5EF4-FFF2-40B4-BE49-F238E27FC236}">
                <a16:creationId xmlns:a16="http://schemas.microsoft.com/office/drawing/2014/main" id="{0EEA52D2-875F-EF41-934F-7EDC253C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9530" y="8949262"/>
            <a:ext cx="468330" cy="547159"/>
          </a:xfrm>
          <a:custGeom>
            <a:avLst/>
            <a:gdLst>
              <a:gd name="T0" fmla="*/ 343 w 446"/>
              <a:gd name="T1" fmla="*/ 520 h 521"/>
              <a:gd name="T2" fmla="*/ 343 w 446"/>
              <a:gd name="T3" fmla="*/ 520 h 521"/>
              <a:gd name="T4" fmla="*/ 102 w 446"/>
              <a:gd name="T5" fmla="*/ 520 h 521"/>
              <a:gd name="T6" fmla="*/ 28 w 446"/>
              <a:gd name="T7" fmla="*/ 483 h 521"/>
              <a:gd name="T8" fmla="*/ 0 w 446"/>
              <a:gd name="T9" fmla="*/ 409 h 521"/>
              <a:gd name="T10" fmla="*/ 19 w 446"/>
              <a:gd name="T11" fmla="*/ 75 h 521"/>
              <a:gd name="T12" fmla="*/ 93 w 446"/>
              <a:gd name="T13" fmla="*/ 0 h 521"/>
              <a:gd name="T14" fmla="*/ 352 w 446"/>
              <a:gd name="T15" fmla="*/ 0 h 521"/>
              <a:gd name="T16" fmla="*/ 427 w 446"/>
              <a:gd name="T17" fmla="*/ 75 h 521"/>
              <a:gd name="T18" fmla="*/ 445 w 446"/>
              <a:gd name="T19" fmla="*/ 409 h 521"/>
              <a:gd name="T20" fmla="*/ 417 w 446"/>
              <a:gd name="T21" fmla="*/ 483 h 521"/>
              <a:gd name="T22" fmla="*/ 343 w 446"/>
              <a:gd name="T23" fmla="*/ 520 h 521"/>
              <a:gd name="T24" fmla="*/ 93 w 446"/>
              <a:gd name="T25" fmla="*/ 56 h 521"/>
              <a:gd name="T26" fmla="*/ 93 w 446"/>
              <a:gd name="T27" fmla="*/ 56 h 521"/>
              <a:gd name="T28" fmla="*/ 65 w 446"/>
              <a:gd name="T29" fmla="*/ 75 h 521"/>
              <a:gd name="T30" fmla="*/ 46 w 446"/>
              <a:gd name="T31" fmla="*/ 409 h 521"/>
              <a:gd name="T32" fmla="*/ 65 w 446"/>
              <a:gd name="T33" fmla="*/ 446 h 521"/>
              <a:gd name="T34" fmla="*/ 102 w 446"/>
              <a:gd name="T35" fmla="*/ 464 h 521"/>
              <a:gd name="T36" fmla="*/ 343 w 446"/>
              <a:gd name="T37" fmla="*/ 464 h 521"/>
              <a:gd name="T38" fmla="*/ 380 w 446"/>
              <a:gd name="T39" fmla="*/ 446 h 521"/>
              <a:gd name="T40" fmla="*/ 399 w 446"/>
              <a:gd name="T41" fmla="*/ 409 h 521"/>
              <a:gd name="T42" fmla="*/ 380 w 446"/>
              <a:gd name="T43" fmla="*/ 75 h 521"/>
              <a:gd name="T44" fmla="*/ 352 w 446"/>
              <a:gd name="T45" fmla="*/ 56 h 521"/>
              <a:gd name="T46" fmla="*/ 93 w 446"/>
              <a:gd name="T47" fmla="*/ 56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6" h="521">
                <a:moveTo>
                  <a:pt x="343" y="520"/>
                </a:moveTo>
                <a:lnTo>
                  <a:pt x="343" y="520"/>
                </a:lnTo>
                <a:cubicBezTo>
                  <a:pt x="102" y="520"/>
                  <a:pt x="102" y="520"/>
                  <a:pt x="102" y="520"/>
                </a:cubicBezTo>
                <a:cubicBezTo>
                  <a:pt x="74" y="520"/>
                  <a:pt x="46" y="501"/>
                  <a:pt x="28" y="483"/>
                </a:cubicBezTo>
                <a:cubicBezTo>
                  <a:pt x="9" y="464"/>
                  <a:pt x="0" y="436"/>
                  <a:pt x="0" y="409"/>
                </a:cubicBezTo>
                <a:cubicBezTo>
                  <a:pt x="19" y="75"/>
                  <a:pt x="19" y="75"/>
                  <a:pt x="19" y="75"/>
                </a:cubicBezTo>
                <a:cubicBezTo>
                  <a:pt x="19" y="38"/>
                  <a:pt x="56" y="0"/>
                  <a:pt x="93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90" y="0"/>
                  <a:pt x="427" y="38"/>
                  <a:pt x="427" y="75"/>
                </a:cubicBezTo>
                <a:cubicBezTo>
                  <a:pt x="445" y="409"/>
                  <a:pt x="445" y="409"/>
                  <a:pt x="445" y="409"/>
                </a:cubicBezTo>
                <a:cubicBezTo>
                  <a:pt x="445" y="436"/>
                  <a:pt x="436" y="464"/>
                  <a:pt x="417" y="483"/>
                </a:cubicBezTo>
                <a:cubicBezTo>
                  <a:pt x="399" y="501"/>
                  <a:pt x="371" y="520"/>
                  <a:pt x="343" y="520"/>
                </a:cubicBezTo>
                <a:close/>
                <a:moveTo>
                  <a:pt x="93" y="56"/>
                </a:moveTo>
                <a:lnTo>
                  <a:pt x="93" y="56"/>
                </a:lnTo>
                <a:cubicBezTo>
                  <a:pt x="84" y="56"/>
                  <a:pt x="65" y="65"/>
                  <a:pt x="65" y="75"/>
                </a:cubicBezTo>
                <a:cubicBezTo>
                  <a:pt x="46" y="409"/>
                  <a:pt x="46" y="409"/>
                  <a:pt x="46" y="409"/>
                </a:cubicBezTo>
                <a:cubicBezTo>
                  <a:pt x="46" y="427"/>
                  <a:pt x="56" y="436"/>
                  <a:pt x="65" y="446"/>
                </a:cubicBezTo>
                <a:cubicBezTo>
                  <a:pt x="74" y="464"/>
                  <a:pt x="84" y="464"/>
                  <a:pt x="102" y="464"/>
                </a:cubicBezTo>
                <a:cubicBezTo>
                  <a:pt x="343" y="464"/>
                  <a:pt x="343" y="464"/>
                  <a:pt x="343" y="464"/>
                </a:cubicBezTo>
                <a:cubicBezTo>
                  <a:pt x="362" y="464"/>
                  <a:pt x="371" y="464"/>
                  <a:pt x="380" y="446"/>
                </a:cubicBezTo>
                <a:cubicBezTo>
                  <a:pt x="390" y="436"/>
                  <a:pt x="399" y="427"/>
                  <a:pt x="399" y="409"/>
                </a:cubicBezTo>
                <a:cubicBezTo>
                  <a:pt x="380" y="75"/>
                  <a:pt x="380" y="75"/>
                  <a:pt x="380" y="75"/>
                </a:cubicBezTo>
                <a:cubicBezTo>
                  <a:pt x="380" y="65"/>
                  <a:pt x="362" y="56"/>
                  <a:pt x="352" y="56"/>
                </a:cubicBezTo>
                <a:lnTo>
                  <a:pt x="93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13">
            <a:extLst>
              <a:ext uri="{FF2B5EF4-FFF2-40B4-BE49-F238E27FC236}">
                <a16:creationId xmlns:a16="http://schemas.microsoft.com/office/drawing/2014/main" id="{D62042F0-EFB4-CE4D-BF75-89932D2F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0091" y="8828701"/>
            <a:ext cx="236483" cy="245757"/>
          </a:xfrm>
          <a:custGeom>
            <a:avLst/>
            <a:gdLst>
              <a:gd name="T0" fmla="*/ 204 w 224"/>
              <a:gd name="T1" fmla="*/ 232 h 233"/>
              <a:gd name="T2" fmla="*/ 204 w 224"/>
              <a:gd name="T3" fmla="*/ 232 h 233"/>
              <a:gd name="T4" fmla="*/ 204 w 224"/>
              <a:gd name="T5" fmla="*/ 232 h 233"/>
              <a:gd name="T6" fmla="*/ 177 w 224"/>
              <a:gd name="T7" fmla="*/ 204 h 233"/>
              <a:gd name="T8" fmla="*/ 177 w 224"/>
              <a:gd name="T9" fmla="*/ 111 h 233"/>
              <a:gd name="T10" fmla="*/ 121 w 224"/>
              <a:gd name="T11" fmla="*/ 46 h 233"/>
              <a:gd name="T12" fmla="*/ 56 w 224"/>
              <a:gd name="T13" fmla="*/ 111 h 233"/>
              <a:gd name="T14" fmla="*/ 56 w 224"/>
              <a:gd name="T15" fmla="*/ 204 h 233"/>
              <a:gd name="T16" fmla="*/ 28 w 224"/>
              <a:gd name="T17" fmla="*/ 232 h 233"/>
              <a:gd name="T18" fmla="*/ 28 w 224"/>
              <a:gd name="T19" fmla="*/ 232 h 233"/>
              <a:gd name="T20" fmla="*/ 0 w 224"/>
              <a:gd name="T21" fmla="*/ 204 h 233"/>
              <a:gd name="T22" fmla="*/ 0 w 224"/>
              <a:gd name="T23" fmla="*/ 111 h 233"/>
              <a:gd name="T24" fmla="*/ 103 w 224"/>
              <a:gd name="T25" fmla="*/ 0 h 233"/>
              <a:gd name="T26" fmla="*/ 223 w 224"/>
              <a:gd name="T27" fmla="*/ 111 h 233"/>
              <a:gd name="T28" fmla="*/ 223 w 224"/>
              <a:gd name="T29" fmla="*/ 204 h 233"/>
              <a:gd name="T30" fmla="*/ 204 w 224"/>
              <a:gd name="T31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" h="233">
                <a:moveTo>
                  <a:pt x="204" y="232"/>
                </a:moveTo>
                <a:lnTo>
                  <a:pt x="204" y="232"/>
                </a:lnTo>
                <a:lnTo>
                  <a:pt x="204" y="232"/>
                </a:lnTo>
                <a:cubicBezTo>
                  <a:pt x="186" y="232"/>
                  <a:pt x="177" y="223"/>
                  <a:pt x="177" y="204"/>
                </a:cubicBezTo>
                <a:cubicBezTo>
                  <a:pt x="177" y="111"/>
                  <a:pt x="177" y="111"/>
                  <a:pt x="177" y="111"/>
                </a:cubicBezTo>
                <a:cubicBezTo>
                  <a:pt x="177" y="84"/>
                  <a:pt x="149" y="56"/>
                  <a:pt x="121" y="46"/>
                </a:cubicBezTo>
                <a:cubicBezTo>
                  <a:pt x="84" y="46"/>
                  <a:pt x="56" y="74"/>
                  <a:pt x="56" y="111"/>
                </a:cubicBezTo>
                <a:cubicBezTo>
                  <a:pt x="56" y="204"/>
                  <a:pt x="56" y="204"/>
                  <a:pt x="56" y="204"/>
                </a:cubicBezTo>
                <a:cubicBezTo>
                  <a:pt x="56" y="223"/>
                  <a:pt x="38" y="232"/>
                  <a:pt x="28" y="232"/>
                </a:cubicBezTo>
                <a:lnTo>
                  <a:pt x="28" y="232"/>
                </a:lnTo>
                <a:cubicBezTo>
                  <a:pt x="10" y="232"/>
                  <a:pt x="0" y="223"/>
                  <a:pt x="0" y="204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56"/>
                  <a:pt x="47" y="0"/>
                  <a:pt x="103" y="0"/>
                </a:cubicBezTo>
                <a:cubicBezTo>
                  <a:pt x="167" y="0"/>
                  <a:pt x="223" y="46"/>
                  <a:pt x="223" y="111"/>
                </a:cubicBezTo>
                <a:cubicBezTo>
                  <a:pt x="223" y="204"/>
                  <a:pt x="223" y="204"/>
                  <a:pt x="223" y="204"/>
                </a:cubicBezTo>
                <a:cubicBezTo>
                  <a:pt x="223" y="223"/>
                  <a:pt x="214" y="232"/>
                  <a:pt x="204" y="23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8" name="Group 54">
            <a:extLst>
              <a:ext uri="{FF2B5EF4-FFF2-40B4-BE49-F238E27FC236}">
                <a16:creationId xmlns:a16="http://schemas.microsoft.com/office/drawing/2014/main" id="{740CAC5F-B8A3-9042-B330-68E0E8E73E96}"/>
              </a:ext>
            </a:extLst>
          </p:cNvPr>
          <p:cNvGrpSpPr/>
          <p:nvPr/>
        </p:nvGrpSpPr>
        <p:grpSpPr>
          <a:xfrm>
            <a:off x="18399817" y="762837"/>
            <a:ext cx="2798937" cy="1211980"/>
            <a:chOff x="5517310" y="11149735"/>
            <a:chExt cx="3694427" cy="1211980"/>
          </a:xfrm>
        </p:grpSpPr>
        <p:sp>
          <p:nvSpPr>
            <p:cNvPr id="749" name="CuadroTexto 395">
              <a:extLst>
                <a:ext uri="{FF2B5EF4-FFF2-40B4-BE49-F238E27FC236}">
                  <a16:creationId xmlns:a16="http://schemas.microsoft.com/office/drawing/2014/main" id="{6BFC6C16-BF45-B047-9A21-6844CABF207B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50" name="Rectangle 56">
              <a:extLst>
                <a:ext uri="{FF2B5EF4-FFF2-40B4-BE49-F238E27FC236}">
                  <a16:creationId xmlns:a16="http://schemas.microsoft.com/office/drawing/2014/main" id="{4DFEC29A-4E55-754B-A7F0-3D7D89B99E1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1" name="Group 54">
            <a:extLst>
              <a:ext uri="{FF2B5EF4-FFF2-40B4-BE49-F238E27FC236}">
                <a16:creationId xmlns:a16="http://schemas.microsoft.com/office/drawing/2014/main" id="{9A58CBFC-493C-7F40-BF7E-3DFC705CF03B}"/>
              </a:ext>
            </a:extLst>
          </p:cNvPr>
          <p:cNvGrpSpPr/>
          <p:nvPr/>
        </p:nvGrpSpPr>
        <p:grpSpPr>
          <a:xfrm>
            <a:off x="18399817" y="2956655"/>
            <a:ext cx="2798937" cy="1211980"/>
            <a:chOff x="5517310" y="11149735"/>
            <a:chExt cx="3694427" cy="1211980"/>
          </a:xfrm>
        </p:grpSpPr>
        <p:sp>
          <p:nvSpPr>
            <p:cNvPr id="752" name="CuadroTexto 395">
              <a:extLst>
                <a:ext uri="{FF2B5EF4-FFF2-40B4-BE49-F238E27FC236}">
                  <a16:creationId xmlns:a16="http://schemas.microsoft.com/office/drawing/2014/main" id="{1D14DEC3-D58C-1D4F-9509-17D765B5A03A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53" name="Rectangle 56">
              <a:extLst>
                <a:ext uri="{FF2B5EF4-FFF2-40B4-BE49-F238E27FC236}">
                  <a16:creationId xmlns:a16="http://schemas.microsoft.com/office/drawing/2014/main" id="{4CA6789B-3D9D-434E-AC62-60F12CE8C0C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4" name="Group 54">
            <a:extLst>
              <a:ext uri="{FF2B5EF4-FFF2-40B4-BE49-F238E27FC236}">
                <a16:creationId xmlns:a16="http://schemas.microsoft.com/office/drawing/2014/main" id="{E7FE6A89-6683-DD4A-89FE-A7B59F0F2620}"/>
              </a:ext>
            </a:extLst>
          </p:cNvPr>
          <p:cNvGrpSpPr/>
          <p:nvPr/>
        </p:nvGrpSpPr>
        <p:grpSpPr>
          <a:xfrm>
            <a:off x="18386568" y="6234912"/>
            <a:ext cx="2798937" cy="1211980"/>
            <a:chOff x="5517310" y="11149735"/>
            <a:chExt cx="3694427" cy="1211980"/>
          </a:xfrm>
        </p:grpSpPr>
        <p:sp>
          <p:nvSpPr>
            <p:cNvPr id="755" name="CuadroTexto 395">
              <a:extLst>
                <a:ext uri="{FF2B5EF4-FFF2-40B4-BE49-F238E27FC236}">
                  <a16:creationId xmlns:a16="http://schemas.microsoft.com/office/drawing/2014/main" id="{5B2D8DC1-0C20-A94D-9387-DA9AE788A38A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56" name="Rectangle 56">
              <a:extLst>
                <a:ext uri="{FF2B5EF4-FFF2-40B4-BE49-F238E27FC236}">
                  <a16:creationId xmlns:a16="http://schemas.microsoft.com/office/drawing/2014/main" id="{319F92D6-C042-E24E-AD12-3A52ACDF0AB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7" name="Group 54">
            <a:extLst>
              <a:ext uri="{FF2B5EF4-FFF2-40B4-BE49-F238E27FC236}">
                <a16:creationId xmlns:a16="http://schemas.microsoft.com/office/drawing/2014/main" id="{1B70A4C9-D190-A848-A38E-18654BF33F86}"/>
              </a:ext>
            </a:extLst>
          </p:cNvPr>
          <p:cNvGrpSpPr/>
          <p:nvPr/>
        </p:nvGrpSpPr>
        <p:grpSpPr>
          <a:xfrm>
            <a:off x="18368305" y="8430791"/>
            <a:ext cx="2798937" cy="1211980"/>
            <a:chOff x="5517310" y="11149735"/>
            <a:chExt cx="3694427" cy="1211980"/>
          </a:xfrm>
        </p:grpSpPr>
        <p:sp>
          <p:nvSpPr>
            <p:cNvPr id="758" name="CuadroTexto 395">
              <a:extLst>
                <a:ext uri="{FF2B5EF4-FFF2-40B4-BE49-F238E27FC236}">
                  <a16:creationId xmlns:a16="http://schemas.microsoft.com/office/drawing/2014/main" id="{2B08414B-6C1D-6640-BC38-E8BBFDD37625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59" name="Rectangle 56">
              <a:extLst>
                <a:ext uri="{FF2B5EF4-FFF2-40B4-BE49-F238E27FC236}">
                  <a16:creationId xmlns:a16="http://schemas.microsoft.com/office/drawing/2014/main" id="{0359BB3D-5CDD-174E-ADCC-C5748C70EA5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0" name="Group 54">
            <a:extLst>
              <a:ext uri="{FF2B5EF4-FFF2-40B4-BE49-F238E27FC236}">
                <a16:creationId xmlns:a16="http://schemas.microsoft.com/office/drawing/2014/main" id="{EFE54E0F-5BBC-024E-AC97-569F079D7CBA}"/>
              </a:ext>
            </a:extLst>
          </p:cNvPr>
          <p:cNvGrpSpPr/>
          <p:nvPr/>
        </p:nvGrpSpPr>
        <p:grpSpPr>
          <a:xfrm>
            <a:off x="18393192" y="10517997"/>
            <a:ext cx="2798937" cy="1211980"/>
            <a:chOff x="5517310" y="11149735"/>
            <a:chExt cx="3694427" cy="1211980"/>
          </a:xfrm>
        </p:grpSpPr>
        <p:sp>
          <p:nvSpPr>
            <p:cNvPr id="761" name="CuadroTexto 395">
              <a:extLst>
                <a:ext uri="{FF2B5EF4-FFF2-40B4-BE49-F238E27FC236}">
                  <a16:creationId xmlns:a16="http://schemas.microsoft.com/office/drawing/2014/main" id="{703CD6D8-E7CD-E247-81D6-C8AD87061F1D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62" name="Rectangle 56">
              <a:extLst>
                <a:ext uri="{FF2B5EF4-FFF2-40B4-BE49-F238E27FC236}">
                  <a16:creationId xmlns:a16="http://schemas.microsoft.com/office/drawing/2014/main" id="{3CD86C6D-0A2F-634E-B162-E859397C83C8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71">
            <a:extLst>
              <a:ext uri="{FF2B5EF4-FFF2-40B4-BE49-F238E27FC236}">
                <a16:creationId xmlns:a16="http://schemas.microsoft.com/office/drawing/2014/main" id="{425B8B4D-C0C4-834C-B89A-50B5B8E8C954}"/>
              </a:ext>
            </a:extLst>
          </p:cNvPr>
          <p:cNvGrpSpPr/>
          <p:nvPr/>
        </p:nvGrpSpPr>
        <p:grpSpPr>
          <a:xfrm>
            <a:off x="1977495" y="4112109"/>
            <a:ext cx="5982437" cy="4716592"/>
            <a:chOff x="2232442" y="3643574"/>
            <a:chExt cx="5982437" cy="4716592"/>
          </a:xfrm>
        </p:grpSpPr>
        <p:sp>
          <p:nvSpPr>
            <p:cNvPr id="65" name="CuadroTexto 598">
              <a:extLst>
                <a:ext uri="{FF2B5EF4-FFF2-40B4-BE49-F238E27FC236}">
                  <a16:creationId xmlns:a16="http://schemas.microsoft.com/office/drawing/2014/main" id="{D2955582-C8AB-F249-86A0-DE38493256E1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6" name="CuadroTexto 599">
              <a:extLst>
                <a:ext uri="{FF2B5EF4-FFF2-40B4-BE49-F238E27FC236}">
                  <a16:creationId xmlns:a16="http://schemas.microsoft.com/office/drawing/2014/main" id="{E3ECA449-64F9-2C49-94DC-57A441602F15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712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>
            <a:extLst>
              <a:ext uri="{FF2B5EF4-FFF2-40B4-BE49-F238E27FC236}">
                <a16:creationId xmlns:a16="http://schemas.microsoft.com/office/drawing/2014/main" id="{81438429-D71A-2A47-840A-DC7B16119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00" y="5624017"/>
            <a:ext cx="22650250" cy="2381283"/>
          </a:xfrm>
          <a:custGeom>
            <a:avLst/>
            <a:gdLst>
              <a:gd name="T0" fmla="*/ 19589 w 19590"/>
              <a:gd name="T1" fmla="*/ 2058 h 2059"/>
              <a:gd name="T2" fmla="*/ 0 w 19590"/>
              <a:gd name="T3" fmla="*/ 2058 h 2059"/>
              <a:gd name="T4" fmla="*/ 0 w 19590"/>
              <a:gd name="T5" fmla="*/ 0 h 2059"/>
              <a:gd name="T6" fmla="*/ 19589 w 19590"/>
              <a:gd name="T7" fmla="*/ 0 h 2059"/>
              <a:gd name="T8" fmla="*/ 19589 w 19590"/>
              <a:gd name="T9" fmla="*/ 2058 h 2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2059">
                <a:moveTo>
                  <a:pt x="19589" y="2058"/>
                </a:moveTo>
                <a:lnTo>
                  <a:pt x="0" y="2058"/>
                </a:lnTo>
                <a:lnTo>
                  <a:pt x="0" y="0"/>
                </a:lnTo>
                <a:lnTo>
                  <a:pt x="19589" y="0"/>
                </a:lnTo>
                <a:lnTo>
                  <a:pt x="19589" y="20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">
            <a:extLst>
              <a:ext uri="{FF2B5EF4-FFF2-40B4-BE49-F238E27FC236}">
                <a16:creationId xmlns:a16="http://schemas.microsoft.com/office/drawing/2014/main" id="{40819371-3FFC-444C-99D9-BC17578A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00" y="8005300"/>
            <a:ext cx="22650250" cy="2381286"/>
          </a:xfrm>
          <a:custGeom>
            <a:avLst/>
            <a:gdLst>
              <a:gd name="T0" fmla="*/ 19589 w 19590"/>
              <a:gd name="T1" fmla="*/ 2058 h 2059"/>
              <a:gd name="T2" fmla="*/ 0 w 19590"/>
              <a:gd name="T3" fmla="*/ 2058 h 2059"/>
              <a:gd name="T4" fmla="*/ 0 w 19590"/>
              <a:gd name="T5" fmla="*/ 0 h 2059"/>
              <a:gd name="T6" fmla="*/ 19589 w 19590"/>
              <a:gd name="T7" fmla="*/ 0 h 2059"/>
              <a:gd name="T8" fmla="*/ 19589 w 19590"/>
              <a:gd name="T9" fmla="*/ 2058 h 2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2059">
                <a:moveTo>
                  <a:pt x="19589" y="2058"/>
                </a:moveTo>
                <a:lnTo>
                  <a:pt x="0" y="2058"/>
                </a:lnTo>
                <a:lnTo>
                  <a:pt x="0" y="0"/>
                </a:lnTo>
                <a:lnTo>
                  <a:pt x="19589" y="0"/>
                </a:lnTo>
                <a:lnTo>
                  <a:pt x="19589" y="2058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B4A360C3-EE05-3B47-8A8B-742C4617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00" y="10386587"/>
            <a:ext cx="22650250" cy="2391481"/>
          </a:xfrm>
          <a:custGeom>
            <a:avLst/>
            <a:gdLst>
              <a:gd name="T0" fmla="*/ 19589 w 19590"/>
              <a:gd name="T1" fmla="*/ 2066 h 2067"/>
              <a:gd name="T2" fmla="*/ 0 w 19590"/>
              <a:gd name="T3" fmla="*/ 2066 h 2067"/>
              <a:gd name="T4" fmla="*/ 0 w 19590"/>
              <a:gd name="T5" fmla="*/ 0 h 2067"/>
              <a:gd name="T6" fmla="*/ 19589 w 19590"/>
              <a:gd name="T7" fmla="*/ 0 h 2067"/>
              <a:gd name="T8" fmla="*/ 19589 w 19590"/>
              <a:gd name="T9" fmla="*/ 2066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2067">
                <a:moveTo>
                  <a:pt x="19589" y="2066"/>
                </a:moveTo>
                <a:lnTo>
                  <a:pt x="0" y="2066"/>
                </a:lnTo>
                <a:lnTo>
                  <a:pt x="0" y="0"/>
                </a:lnTo>
                <a:lnTo>
                  <a:pt x="19589" y="0"/>
                </a:lnTo>
                <a:lnTo>
                  <a:pt x="19589" y="2066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09">
            <a:extLst>
              <a:ext uri="{FF2B5EF4-FFF2-40B4-BE49-F238E27FC236}">
                <a16:creationId xmlns:a16="http://schemas.microsoft.com/office/drawing/2014/main" id="{4DE46F78-AB2F-A24B-A89E-87F6153B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23" y="1310170"/>
            <a:ext cx="6246412" cy="4354641"/>
          </a:xfrm>
          <a:custGeom>
            <a:avLst/>
            <a:gdLst>
              <a:gd name="T0" fmla="*/ 5403 w 5404"/>
              <a:gd name="T1" fmla="*/ 3734 h 3766"/>
              <a:gd name="T2" fmla="*/ 5035 w 5404"/>
              <a:gd name="T3" fmla="*/ 2977 h 3766"/>
              <a:gd name="T4" fmla="*/ 4989 w 5404"/>
              <a:gd name="T5" fmla="*/ 2502 h 3766"/>
              <a:gd name="T6" fmla="*/ 4561 w 5404"/>
              <a:gd name="T7" fmla="*/ 2066 h 3766"/>
              <a:gd name="T8" fmla="*/ 4362 w 5404"/>
              <a:gd name="T9" fmla="*/ 2066 h 3766"/>
              <a:gd name="T10" fmla="*/ 4270 w 5404"/>
              <a:gd name="T11" fmla="*/ 1852 h 3766"/>
              <a:gd name="T12" fmla="*/ 4132 w 5404"/>
              <a:gd name="T13" fmla="*/ 1814 h 3766"/>
              <a:gd name="T14" fmla="*/ 3696 w 5404"/>
              <a:gd name="T15" fmla="*/ 1148 h 3766"/>
              <a:gd name="T16" fmla="*/ 3581 w 5404"/>
              <a:gd name="T17" fmla="*/ 681 h 3766"/>
              <a:gd name="T18" fmla="*/ 3467 w 5404"/>
              <a:gd name="T19" fmla="*/ 582 h 3766"/>
              <a:gd name="T20" fmla="*/ 3390 w 5404"/>
              <a:gd name="T21" fmla="*/ 360 h 3766"/>
              <a:gd name="T22" fmla="*/ 3237 w 5404"/>
              <a:gd name="T23" fmla="*/ 360 h 3766"/>
              <a:gd name="T24" fmla="*/ 3007 w 5404"/>
              <a:gd name="T25" fmla="*/ 69 h 3766"/>
              <a:gd name="T26" fmla="*/ 2893 w 5404"/>
              <a:gd name="T27" fmla="*/ 69 h 3766"/>
              <a:gd name="T28" fmla="*/ 2441 w 5404"/>
              <a:gd name="T29" fmla="*/ 0 h 3766"/>
              <a:gd name="T30" fmla="*/ 2273 w 5404"/>
              <a:gd name="T31" fmla="*/ 436 h 3766"/>
              <a:gd name="T32" fmla="*/ 2273 w 5404"/>
              <a:gd name="T33" fmla="*/ 735 h 3766"/>
              <a:gd name="T34" fmla="*/ 1837 w 5404"/>
              <a:gd name="T35" fmla="*/ 1309 h 3766"/>
              <a:gd name="T36" fmla="*/ 1699 w 5404"/>
              <a:gd name="T37" fmla="*/ 1722 h 3766"/>
              <a:gd name="T38" fmla="*/ 1546 w 5404"/>
              <a:gd name="T39" fmla="*/ 1867 h 3766"/>
              <a:gd name="T40" fmla="*/ 1424 w 5404"/>
              <a:gd name="T41" fmla="*/ 2456 h 3766"/>
              <a:gd name="T42" fmla="*/ 957 w 5404"/>
              <a:gd name="T43" fmla="*/ 2181 h 3766"/>
              <a:gd name="T44" fmla="*/ 788 w 5404"/>
              <a:gd name="T45" fmla="*/ 2372 h 3766"/>
              <a:gd name="T46" fmla="*/ 666 w 5404"/>
              <a:gd name="T47" fmla="*/ 2433 h 3766"/>
              <a:gd name="T48" fmla="*/ 306 w 5404"/>
              <a:gd name="T49" fmla="*/ 3145 h 3766"/>
              <a:gd name="T50" fmla="*/ 0 w 5404"/>
              <a:gd name="T51" fmla="*/ 3765 h 3766"/>
              <a:gd name="T52" fmla="*/ 5403 w 5404"/>
              <a:gd name="T53" fmla="*/ 3734 h 3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04" h="3766">
                <a:moveTo>
                  <a:pt x="5403" y="3734"/>
                </a:moveTo>
                <a:lnTo>
                  <a:pt x="5035" y="2977"/>
                </a:lnTo>
                <a:lnTo>
                  <a:pt x="4989" y="2502"/>
                </a:lnTo>
                <a:lnTo>
                  <a:pt x="4561" y="2066"/>
                </a:lnTo>
                <a:lnTo>
                  <a:pt x="4362" y="2066"/>
                </a:lnTo>
                <a:lnTo>
                  <a:pt x="4270" y="1852"/>
                </a:lnTo>
                <a:lnTo>
                  <a:pt x="4132" y="1814"/>
                </a:lnTo>
                <a:lnTo>
                  <a:pt x="3696" y="1148"/>
                </a:lnTo>
                <a:lnTo>
                  <a:pt x="3581" y="681"/>
                </a:lnTo>
                <a:lnTo>
                  <a:pt x="3467" y="582"/>
                </a:lnTo>
                <a:lnTo>
                  <a:pt x="3390" y="360"/>
                </a:lnTo>
                <a:lnTo>
                  <a:pt x="3237" y="360"/>
                </a:lnTo>
                <a:lnTo>
                  <a:pt x="3007" y="69"/>
                </a:lnTo>
                <a:lnTo>
                  <a:pt x="2893" y="69"/>
                </a:lnTo>
                <a:lnTo>
                  <a:pt x="2441" y="0"/>
                </a:lnTo>
                <a:lnTo>
                  <a:pt x="2273" y="436"/>
                </a:lnTo>
                <a:lnTo>
                  <a:pt x="2273" y="735"/>
                </a:lnTo>
                <a:lnTo>
                  <a:pt x="1837" y="1309"/>
                </a:lnTo>
                <a:lnTo>
                  <a:pt x="1699" y="1722"/>
                </a:lnTo>
                <a:lnTo>
                  <a:pt x="1546" y="1867"/>
                </a:lnTo>
                <a:lnTo>
                  <a:pt x="1424" y="2456"/>
                </a:lnTo>
                <a:lnTo>
                  <a:pt x="957" y="2181"/>
                </a:lnTo>
                <a:lnTo>
                  <a:pt x="788" y="2372"/>
                </a:lnTo>
                <a:lnTo>
                  <a:pt x="666" y="2433"/>
                </a:lnTo>
                <a:lnTo>
                  <a:pt x="306" y="3145"/>
                </a:lnTo>
                <a:lnTo>
                  <a:pt x="0" y="3765"/>
                </a:lnTo>
                <a:lnTo>
                  <a:pt x="5403" y="37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0">
            <a:extLst>
              <a:ext uri="{FF2B5EF4-FFF2-40B4-BE49-F238E27FC236}">
                <a16:creationId xmlns:a16="http://schemas.microsoft.com/office/drawing/2014/main" id="{D9AC268B-5E3C-D34A-A03F-65DFCAB0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23" y="5624017"/>
            <a:ext cx="6246412" cy="6399382"/>
          </a:xfrm>
          <a:custGeom>
            <a:avLst/>
            <a:gdLst>
              <a:gd name="T0" fmla="*/ 5403 w 5404"/>
              <a:gd name="T1" fmla="*/ 0 h 5532"/>
              <a:gd name="T2" fmla="*/ 5035 w 5404"/>
              <a:gd name="T3" fmla="*/ 1147 h 5532"/>
              <a:gd name="T4" fmla="*/ 4959 w 5404"/>
              <a:gd name="T5" fmla="*/ 1851 h 5532"/>
              <a:gd name="T6" fmla="*/ 4729 w 5404"/>
              <a:gd name="T7" fmla="*/ 2065 h 5532"/>
              <a:gd name="T8" fmla="*/ 4538 w 5404"/>
              <a:gd name="T9" fmla="*/ 2471 h 5532"/>
              <a:gd name="T10" fmla="*/ 4423 w 5404"/>
              <a:gd name="T11" fmla="*/ 2433 h 5532"/>
              <a:gd name="T12" fmla="*/ 3689 w 5404"/>
              <a:gd name="T13" fmla="*/ 3909 h 5532"/>
              <a:gd name="T14" fmla="*/ 3604 w 5404"/>
              <a:gd name="T15" fmla="*/ 4468 h 5532"/>
              <a:gd name="T16" fmla="*/ 3474 w 5404"/>
              <a:gd name="T17" fmla="*/ 4629 h 5532"/>
              <a:gd name="T18" fmla="*/ 3383 w 5404"/>
              <a:gd name="T19" fmla="*/ 4996 h 5532"/>
              <a:gd name="T20" fmla="*/ 2985 w 5404"/>
              <a:gd name="T21" fmla="*/ 5440 h 5532"/>
              <a:gd name="T22" fmla="*/ 2464 w 5404"/>
              <a:gd name="T23" fmla="*/ 5531 h 5532"/>
              <a:gd name="T24" fmla="*/ 2273 w 5404"/>
              <a:gd name="T25" fmla="*/ 4705 h 5532"/>
              <a:gd name="T26" fmla="*/ 2273 w 5404"/>
              <a:gd name="T27" fmla="*/ 4468 h 5532"/>
              <a:gd name="T28" fmla="*/ 1867 w 5404"/>
              <a:gd name="T29" fmla="*/ 3649 h 5532"/>
              <a:gd name="T30" fmla="*/ 1730 w 5404"/>
              <a:gd name="T31" fmla="*/ 2983 h 5532"/>
              <a:gd name="T32" fmla="*/ 1569 w 5404"/>
              <a:gd name="T33" fmla="*/ 2761 h 5532"/>
              <a:gd name="T34" fmla="*/ 1424 w 5404"/>
              <a:gd name="T35" fmla="*/ 1912 h 5532"/>
              <a:gd name="T36" fmla="*/ 934 w 5404"/>
              <a:gd name="T37" fmla="*/ 2341 h 5532"/>
              <a:gd name="T38" fmla="*/ 681 w 5404"/>
              <a:gd name="T39" fmla="*/ 1897 h 5532"/>
              <a:gd name="T40" fmla="*/ 344 w 5404"/>
              <a:gd name="T41" fmla="*/ 880 h 5532"/>
              <a:gd name="T42" fmla="*/ 0 w 5404"/>
              <a:gd name="T43" fmla="*/ 0 h 5532"/>
              <a:gd name="T44" fmla="*/ 5403 w 5404"/>
              <a:gd name="T45" fmla="*/ 0 h 5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04" h="5532">
                <a:moveTo>
                  <a:pt x="5403" y="0"/>
                </a:moveTo>
                <a:lnTo>
                  <a:pt x="5035" y="1147"/>
                </a:lnTo>
                <a:lnTo>
                  <a:pt x="4959" y="1851"/>
                </a:lnTo>
                <a:lnTo>
                  <a:pt x="4729" y="2065"/>
                </a:lnTo>
                <a:lnTo>
                  <a:pt x="4538" y="2471"/>
                </a:lnTo>
                <a:lnTo>
                  <a:pt x="4423" y="2433"/>
                </a:lnTo>
                <a:lnTo>
                  <a:pt x="3689" y="3909"/>
                </a:lnTo>
                <a:lnTo>
                  <a:pt x="3604" y="4468"/>
                </a:lnTo>
                <a:lnTo>
                  <a:pt x="3474" y="4629"/>
                </a:lnTo>
                <a:lnTo>
                  <a:pt x="3383" y="4996"/>
                </a:lnTo>
                <a:lnTo>
                  <a:pt x="2985" y="5440"/>
                </a:lnTo>
                <a:lnTo>
                  <a:pt x="2464" y="5531"/>
                </a:lnTo>
                <a:lnTo>
                  <a:pt x="2273" y="4705"/>
                </a:lnTo>
                <a:lnTo>
                  <a:pt x="2273" y="4468"/>
                </a:lnTo>
                <a:lnTo>
                  <a:pt x="1867" y="3649"/>
                </a:lnTo>
                <a:lnTo>
                  <a:pt x="1730" y="2983"/>
                </a:lnTo>
                <a:lnTo>
                  <a:pt x="1569" y="2761"/>
                </a:lnTo>
                <a:lnTo>
                  <a:pt x="1424" y="1912"/>
                </a:lnTo>
                <a:lnTo>
                  <a:pt x="934" y="2341"/>
                </a:lnTo>
                <a:lnTo>
                  <a:pt x="681" y="1897"/>
                </a:lnTo>
                <a:lnTo>
                  <a:pt x="344" y="880"/>
                </a:lnTo>
                <a:lnTo>
                  <a:pt x="0" y="0"/>
                </a:lnTo>
                <a:lnTo>
                  <a:pt x="540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1">
            <a:extLst>
              <a:ext uri="{FF2B5EF4-FFF2-40B4-BE49-F238E27FC236}">
                <a16:creationId xmlns:a16="http://schemas.microsoft.com/office/drawing/2014/main" id="{E7FB40A4-DEA0-0647-B976-5520709C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61" y="2962282"/>
            <a:ext cx="1708204" cy="2661736"/>
          </a:xfrm>
          <a:custGeom>
            <a:avLst/>
            <a:gdLst>
              <a:gd name="T0" fmla="*/ 1476 w 1477"/>
              <a:gd name="T1" fmla="*/ 1798 h 2304"/>
              <a:gd name="T2" fmla="*/ 1301 w 1477"/>
              <a:gd name="T3" fmla="*/ 1423 h 2304"/>
              <a:gd name="T4" fmla="*/ 1048 w 1477"/>
              <a:gd name="T5" fmla="*/ 1010 h 2304"/>
              <a:gd name="T6" fmla="*/ 925 w 1477"/>
              <a:gd name="T7" fmla="*/ 612 h 2304"/>
              <a:gd name="T8" fmla="*/ 658 w 1477"/>
              <a:gd name="T9" fmla="*/ 413 h 2304"/>
              <a:gd name="T10" fmla="*/ 543 w 1477"/>
              <a:gd name="T11" fmla="*/ 176 h 2304"/>
              <a:gd name="T12" fmla="*/ 367 w 1477"/>
              <a:gd name="T13" fmla="*/ 176 h 2304"/>
              <a:gd name="T14" fmla="*/ 206 w 1477"/>
              <a:gd name="T15" fmla="*/ 0 h 2304"/>
              <a:gd name="T16" fmla="*/ 168 w 1477"/>
              <a:gd name="T17" fmla="*/ 543 h 2304"/>
              <a:gd name="T18" fmla="*/ 168 w 1477"/>
              <a:gd name="T19" fmla="*/ 949 h 2304"/>
              <a:gd name="T20" fmla="*/ 0 w 1477"/>
              <a:gd name="T21" fmla="*/ 1454 h 2304"/>
              <a:gd name="T22" fmla="*/ 84 w 1477"/>
              <a:gd name="T23" fmla="*/ 1974 h 2304"/>
              <a:gd name="T24" fmla="*/ 30 w 1477"/>
              <a:gd name="T25" fmla="*/ 2303 h 2304"/>
              <a:gd name="T26" fmla="*/ 956 w 1477"/>
              <a:gd name="T27" fmla="*/ 2303 h 2304"/>
              <a:gd name="T28" fmla="*/ 880 w 1477"/>
              <a:gd name="T29" fmla="*/ 1829 h 2304"/>
              <a:gd name="T30" fmla="*/ 742 w 1477"/>
              <a:gd name="T31" fmla="*/ 1584 h 2304"/>
              <a:gd name="T32" fmla="*/ 742 w 1477"/>
              <a:gd name="T33" fmla="*/ 1423 h 2304"/>
              <a:gd name="T34" fmla="*/ 566 w 1477"/>
              <a:gd name="T35" fmla="*/ 834 h 2304"/>
              <a:gd name="T36" fmla="*/ 1017 w 1477"/>
              <a:gd name="T37" fmla="*/ 1309 h 2304"/>
              <a:gd name="T38" fmla="*/ 1002 w 1477"/>
              <a:gd name="T39" fmla="*/ 1485 h 2304"/>
              <a:gd name="T40" fmla="*/ 1247 w 1477"/>
              <a:gd name="T41" fmla="*/ 1622 h 2304"/>
              <a:gd name="T42" fmla="*/ 1476 w 1477"/>
              <a:gd name="T43" fmla="*/ 1798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77" h="2304">
                <a:moveTo>
                  <a:pt x="1476" y="1798"/>
                </a:moveTo>
                <a:lnTo>
                  <a:pt x="1301" y="1423"/>
                </a:lnTo>
                <a:lnTo>
                  <a:pt x="1048" y="1010"/>
                </a:lnTo>
                <a:lnTo>
                  <a:pt x="925" y="612"/>
                </a:lnTo>
                <a:lnTo>
                  <a:pt x="658" y="413"/>
                </a:lnTo>
                <a:lnTo>
                  <a:pt x="543" y="176"/>
                </a:lnTo>
                <a:lnTo>
                  <a:pt x="367" y="176"/>
                </a:lnTo>
                <a:lnTo>
                  <a:pt x="206" y="0"/>
                </a:lnTo>
                <a:lnTo>
                  <a:pt x="168" y="543"/>
                </a:lnTo>
                <a:lnTo>
                  <a:pt x="168" y="949"/>
                </a:lnTo>
                <a:lnTo>
                  <a:pt x="0" y="1454"/>
                </a:lnTo>
                <a:lnTo>
                  <a:pt x="84" y="1974"/>
                </a:lnTo>
                <a:lnTo>
                  <a:pt x="30" y="2303"/>
                </a:lnTo>
                <a:lnTo>
                  <a:pt x="956" y="2303"/>
                </a:lnTo>
                <a:lnTo>
                  <a:pt x="880" y="1829"/>
                </a:lnTo>
                <a:lnTo>
                  <a:pt x="742" y="1584"/>
                </a:lnTo>
                <a:lnTo>
                  <a:pt x="742" y="1423"/>
                </a:lnTo>
                <a:lnTo>
                  <a:pt x="566" y="834"/>
                </a:lnTo>
                <a:lnTo>
                  <a:pt x="1017" y="1309"/>
                </a:lnTo>
                <a:lnTo>
                  <a:pt x="1002" y="1485"/>
                </a:lnTo>
                <a:lnTo>
                  <a:pt x="1247" y="1622"/>
                </a:lnTo>
                <a:lnTo>
                  <a:pt x="1476" y="17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2">
            <a:extLst>
              <a:ext uri="{FF2B5EF4-FFF2-40B4-BE49-F238E27FC236}">
                <a16:creationId xmlns:a16="http://schemas.microsoft.com/office/drawing/2014/main" id="{38271620-A856-0F4E-96FC-7F929B84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23" y="3829130"/>
            <a:ext cx="3039070" cy="1830579"/>
          </a:xfrm>
          <a:custGeom>
            <a:avLst/>
            <a:gdLst>
              <a:gd name="T0" fmla="*/ 2625 w 2626"/>
              <a:gd name="T1" fmla="*/ 1553 h 1585"/>
              <a:gd name="T2" fmla="*/ 2097 w 2626"/>
              <a:gd name="T3" fmla="*/ 1002 h 1585"/>
              <a:gd name="T4" fmla="*/ 2043 w 2626"/>
              <a:gd name="T5" fmla="*/ 880 h 1585"/>
              <a:gd name="T6" fmla="*/ 1844 w 2626"/>
              <a:gd name="T7" fmla="*/ 880 h 1585"/>
              <a:gd name="T8" fmla="*/ 1584 w 2626"/>
              <a:gd name="T9" fmla="*/ 742 h 1585"/>
              <a:gd name="T10" fmla="*/ 1286 w 2626"/>
              <a:gd name="T11" fmla="*/ 849 h 1585"/>
              <a:gd name="T12" fmla="*/ 972 w 2626"/>
              <a:gd name="T13" fmla="*/ 796 h 1585"/>
              <a:gd name="T14" fmla="*/ 865 w 2626"/>
              <a:gd name="T15" fmla="*/ 666 h 1585"/>
              <a:gd name="T16" fmla="*/ 1194 w 2626"/>
              <a:gd name="T17" fmla="*/ 490 h 1585"/>
              <a:gd name="T18" fmla="*/ 1102 w 2626"/>
              <a:gd name="T19" fmla="*/ 306 h 1585"/>
              <a:gd name="T20" fmla="*/ 957 w 2626"/>
              <a:gd name="T21" fmla="*/ 0 h 1585"/>
              <a:gd name="T22" fmla="*/ 788 w 2626"/>
              <a:gd name="T23" fmla="*/ 191 h 1585"/>
              <a:gd name="T24" fmla="*/ 666 w 2626"/>
              <a:gd name="T25" fmla="*/ 252 h 1585"/>
              <a:gd name="T26" fmla="*/ 0 w 2626"/>
              <a:gd name="T27" fmla="*/ 1584 h 1585"/>
              <a:gd name="T28" fmla="*/ 2625 w 2626"/>
              <a:gd name="T29" fmla="*/ 1553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26" h="1585">
                <a:moveTo>
                  <a:pt x="2625" y="1553"/>
                </a:moveTo>
                <a:lnTo>
                  <a:pt x="2097" y="1002"/>
                </a:lnTo>
                <a:lnTo>
                  <a:pt x="2043" y="880"/>
                </a:lnTo>
                <a:lnTo>
                  <a:pt x="1844" y="880"/>
                </a:lnTo>
                <a:lnTo>
                  <a:pt x="1584" y="742"/>
                </a:lnTo>
                <a:lnTo>
                  <a:pt x="1286" y="849"/>
                </a:lnTo>
                <a:lnTo>
                  <a:pt x="972" y="796"/>
                </a:lnTo>
                <a:lnTo>
                  <a:pt x="865" y="666"/>
                </a:lnTo>
                <a:lnTo>
                  <a:pt x="1194" y="490"/>
                </a:lnTo>
                <a:lnTo>
                  <a:pt x="1102" y="306"/>
                </a:lnTo>
                <a:lnTo>
                  <a:pt x="957" y="0"/>
                </a:lnTo>
                <a:lnTo>
                  <a:pt x="788" y="191"/>
                </a:lnTo>
                <a:lnTo>
                  <a:pt x="666" y="252"/>
                </a:lnTo>
                <a:lnTo>
                  <a:pt x="0" y="1584"/>
                </a:lnTo>
                <a:lnTo>
                  <a:pt x="2625" y="155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3">
            <a:extLst>
              <a:ext uri="{FF2B5EF4-FFF2-40B4-BE49-F238E27FC236}">
                <a16:creationId xmlns:a16="http://schemas.microsoft.com/office/drawing/2014/main" id="{D273D49C-F94E-A54C-BC21-28D13243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737" y="1310170"/>
            <a:ext cx="1453245" cy="3309321"/>
          </a:xfrm>
          <a:custGeom>
            <a:avLst/>
            <a:gdLst>
              <a:gd name="T0" fmla="*/ 0 w 1256"/>
              <a:gd name="T1" fmla="*/ 2456 h 2863"/>
              <a:gd name="T2" fmla="*/ 489 w 1256"/>
              <a:gd name="T3" fmla="*/ 2785 h 2863"/>
              <a:gd name="T4" fmla="*/ 826 w 1256"/>
              <a:gd name="T5" fmla="*/ 2862 h 2863"/>
              <a:gd name="T6" fmla="*/ 681 w 1256"/>
              <a:gd name="T7" fmla="*/ 2456 h 2863"/>
              <a:gd name="T8" fmla="*/ 749 w 1256"/>
              <a:gd name="T9" fmla="*/ 2326 h 2863"/>
              <a:gd name="T10" fmla="*/ 711 w 1256"/>
              <a:gd name="T11" fmla="*/ 2227 h 2863"/>
              <a:gd name="T12" fmla="*/ 826 w 1256"/>
              <a:gd name="T13" fmla="*/ 1883 h 2863"/>
              <a:gd name="T14" fmla="*/ 742 w 1256"/>
              <a:gd name="T15" fmla="*/ 1714 h 2863"/>
              <a:gd name="T16" fmla="*/ 879 w 1256"/>
              <a:gd name="T17" fmla="*/ 1569 h 2863"/>
              <a:gd name="T18" fmla="*/ 1010 w 1256"/>
              <a:gd name="T19" fmla="*/ 1569 h 2863"/>
              <a:gd name="T20" fmla="*/ 1255 w 1256"/>
              <a:gd name="T21" fmla="*/ 1163 h 2863"/>
              <a:gd name="T22" fmla="*/ 1255 w 1256"/>
              <a:gd name="T23" fmla="*/ 926 h 2863"/>
              <a:gd name="T24" fmla="*/ 1017 w 1256"/>
              <a:gd name="T25" fmla="*/ 0 h 2863"/>
              <a:gd name="T26" fmla="*/ 849 w 1256"/>
              <a:gd name="T27" fmla="*/ 436 h 2863"/>
              <a:gd name="T28" fmla="*/ 849 w 1256"/>
              <a:gd name="T29" fmla="*/ 735 h 2863"/>
              <a:gd name="T30" fmla="*/ 413 w 1256"/>
              <a:gd name="T31" fmla="*/ 1309 h 2863"/>
              <a:gd name="T32" fmla="*/ 275 w 1256"/>
              <a:gd name="T33" fmla="*/ 1722 h 2863"/>
              <a:gd name="T34" fmla="*/ 122 w 1256"/>
              <a:gd name="T35" fmla="*/ 1867 h 2863"/>
              <a:gd name="T36" fmla="*/ 0 w 1256"/>
              <a:gd name="T37" fmla="*/ 2456 h 2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6" h="2863">
                <a:moveTo>
                  <a:pt x="0" y="2456"/>
                </a:moveTo>
                <a:lnTo>
                  <a:pt x="489" y="2785"/>
                </a:lnTo>
                <a:lnTo>
                  <a:pt x="826" y="2862"/>
                </a:lnTo>
                <a:lnTo>
                  <a:pt x="681" y="2456"/>
                </a:lnTo>
                <a:lnTo>
                  <a:pt x="749" y="2326"/>
                </a:lnTo>
                <a:lnTo>
                  <a:pt x="711" y="2227"/>
                </a:lnTo>
                <a:lnTo>
                  <a:pt x="826" y="1883"/>
                </a:lnTo>
                <a:lnTo>
                  <a:pt x="742" y="1714"/>
                </a:lnTo>
                <a:lnTo>
                  <a:pt x="879" y="1569"/>
                </a:lnTo>
                <a:lnTo>
                  <a:pt x="1010" y="1569"/>
                </a:lnTo>
                <a:lnTo>
                  <a:pt x="1255" y="1163"/>
                </a:lnTo>
                <a:lnTo>
                  <a:pt x="1255" y="926"/>
                </a:lnTo>
                <a:lnTo>
                  <a:pt x="1017" y="0"/>
                </a:lnTo>
                <a:lnTo>
                  <a:pt x="849" y="436"/>
                </a:lnTo>
                <a:lnTo>
                  <a:pt x="849" y="735"/>
                </a:lnTo>
                <a:lnTo>
                  <a:pt x="413" y="1309"/>
                </a:lnTo>
                <a:lnTo>
                  <a:pt x="275" y="1722"/>
                </a:lnTo>
                <a:lnTo>
                  <a:pt x="122" y="1867"/>
                </a:lnTo>
                <a:lnTo>
                  <a:pt x="0" y="24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14">
            <a:extLst>
              <a:ext uri="{FF2B5EF4-FFF2-40B4-BE49-F238E27FC236}">
                <a16:creationId xmlns:a16="http://schemas.microsoft.com/office/drawing/2014/main" id="{1D2F7E44-A5CC-7646-97F6-DE2C36860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23" y="5624017"/>
            <a:ext cx="3039070" cy="2707626"/>
          </a:xfrm>
          <a:custGeom>
            <a:avLst/>
            <a:gdLst>
              <a:gd name="T0" fmla="*/ 2625 w 2626"/>
              <a:gd name="T1" fmla="*/ 0 h 2342"/>
              <a:gd name="T2" fmla="*/ 2235 w 2626"/>
              <a:gd name="T3" fmla="*/ 712 h 2342"/>
              <a:gd name="T4" fmla="*/ 2089 w 2626"/>
              <a:gd name="T5" fmla="*/ 773 h 2342"/>
              <a:gd name="T6" fmla="*/ 2005 w 2626"/>
              <a:gd name="T7" fmla="*/ 1109 h 2342"/>
              <a:gd name="T8" fmla="*/ 1913 w 2626"/>
              <a:gd name="T9" fmla="*/ 1018 h 2342"/>
              <a:gd name="T10" fmla="*/ 1638 w 2626"/>
              <a:gd name="T11" fmla="*/ 1155 h 2342"/>
              <a:gd name="T12" fmla="*/ 987 w 2626"/>
              <a:gd name="T13" fmla="*/ 1025 h 2342"/>
              <a:gd name="T14" fmla="*/ 873 w 2626"/>
              <a:gd name="T15" fmla="*/ 1155 h 2342"/>
              <a:gd name="T16" fmla="*/ 1232 w 2626"/>
              <a:gd name="T17" fmla="*/ 1621 h 2342"/>
              <a:gd name="T18" fmla="*/ 934 w 2626"/>
              <a:gd name="T19" fmla="*/ 2341 h 2342"/>
              <a:gd name="T20" fmla="*/ 681 w 2626"/>
              <a:gd name="T21" fmla="*/ 1897 h 2342"/>
              <a:gd name="T22" fmla="*/ 0 w 2626"/>
              <a:gd name="T23" fmla="*/ 0 h 2342"/>
              <a:gd name="T24" fmla="*/ 2625 w 2626"/>
              <a:gd name="T25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6" h="2342">
                <a:moveTo>
                  <a:pt x="2625" y="0"/>
                </a:moveTo>
                <a:lnTo>
                  <a:pt x="2235" y="712"/>
                </a:lnTo>
                <a:lnTo>
                  <a:pt x="2089" y="773"/>
                </a:lnTo>
                <a:lnTo>
                  <a:pt x="2005" y="1109"/>
                </a:lnTo>
                <a:lnTo>
                  <a:pt x="1913" y="1018"/>
                </a:lnTo>
                <a:lnTo>
                  <a:pt x="1638" y="1155"/>
                </a:lnTo>
                <a:lnTo>
                  <a:pt x="987" y="1025"/>
                </a:lnTo>
                <a:lnTo>
                  <a:pt x="873" y="1155"/>
                </a:lnTo>
                <a:lnTo>
                  <a:pt x="1232" y="1621"/>
                </a:lnTo>
                <a:lnTo>
                  <a:pt x="934" y="2341"/>
                </a:lnTo>
                <a:lnTo>
                  <a:pt x="681" y="1897"/>
                </a:lnTo>
                <a:lnTo>
                  <a:pt x="0" y="0"/>
                </a:lnTo>
                <a:lnTo>
                  <a:pt x="262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5">
            <a:extLst>
              <a:ext uri="{FF2B5EF4-FFF2-40B4-BE49-F238E27FC236}">
                <a16:creationId xmlns:a16="http://schemas.microsoft.com/office/drawing/2014/main" id="{CA1461FF-63F1-4C46-A3D3-3303AF7AA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737" y="7163949"/>
            <a:ext cx="1575624" cy="4859451"/>
          </a:xfrm>
          <a:custGeom>
            <a:avLst/>
            <a:gdLst>
              <a:gd name="T0" fmla="*/ 0 w 1363"/>
              <a:gd name="T1" fmla="*/ 581 h 4201"/>
              <a:gd name="T2" fmla="*/ 398 w 1363"/>
              <a:gd name="T3" fmla="*/ 206 h 4201"/>
              <a:gd name="T4" fmla="*/ 520 w 1363"/>
              <a:gd name="T5" fmla="*/ 45 h 4201"/>
              <a:gd name="T6" fmla="*/ 818 w 1363"/>
              <a:gd name="T7" fmla="*/ 0 h 4201"/>
              <a:gd name="T8" fmla="*/ 665 w 1363"/>
              <a:gd name="T9" fmla="*/ 635 h 4201"/>
              <a:gd name="T10" fmla="*/ 818 w 1363"/>
              <a:gd name="T11" fmla="*/ 1430 h 4201"/>
              <a:gd name="T12" fmla="*/ 734 w 1363"/>
              <a:gd name="T13" fmla="*/ 1675 h 4201"/>
              <a:gd name="T14" fmla="*/ 879 w 1363"/>
              <a:gd name="T15" fmla="*/ 1951 h 4201"/>
              <a:gd name="T16" fmla="*/ 979 w 1363"/>
              <a:gd name="T17" fmla="*/ 1821 h 4201"/>
              <a:gd name="T18" fmla="*/ 1277 w 1363"/>
              <a:gd name="T19" fmla="*/ 2456 h 4201"/>
              <a:gd name="T20" fmla="*/ 1201 w 1363"/>
              <a:gd name="T21" fmla="*/ 2747 h 4201"/>
              <a:gd name="T22" fmla="*/ 1362 w 1363"/>
              <a:gd name="T23" fmla="*/ 2953 h 4201"/>
              <a:gd name="T24" fmla="*/ 1040 w 1363"/>
              <a:gd name="T25" fmla="*/ 4200 h 4201"/>
              <a:gd name="T26" fmla="*/ 849 w 1363"/>
              <a:gd name="T27" fmla="*/ 3374 h 4201"/>
              <a:gd name="T28" fmla="*/ 849 w 1363"/>
              <a:gd name="T29" fmla="*/ 3137 h 4201"/>
              <a:gd name="T30" fmla="*/ 443 w 1363"/>
              <a:gd name="T31" fmla="*/ 2318 h 4201"/>
              <a:gd name="T32" fmla="*/ 306 w 1363"/>
              <a:gd name="T33" fmla="*/ 1652 h 4201"/>
              <a:gd name="T34" fmla="*/ 145 w 1363"/>
              <a:gd name="T35" fmla="*/ 1430 h 4201"/>
              <a:gd name="T36" fmla="*/ 0 w 1363"/>
              <a:gd name="T37" fmla="*/ 581 h 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3" h="4201">
                <a:moveTo>
                  <a:pt x="0" y="581"/>
                </a:moveTo>
                <a:lnTo>
                  <a:pt x="398" y="206"/>
                </a:lnTo>
                <a:lnTo>
                  <a:pt x="520" y="45"/>
                </a:lnTo>
                <a:lnTo>
                  <a:pt x="818" y="0"/>
                </a:lnTo>
                <a:lnTo>
                  <a:pt x="665" y="635"/>
                </a:lnTo>
                <a:lnTo>
                  <a:pt x="818" y="1430"/>
                </a:lnTo>
                <a:lnTo>
                  <a:pt x="734" y="1675"/>
                </a:lnTo>
                <a:lnTo>
                  <a:pt x="879" y="1951"/>
                </a:lnTo>
                <a:lnTo>
                  <a:pt x="979" y="1821"/>
                </a:lnTo>
                <a:lnTo>
                  <a:pt x="1277" y="2456"/>
                </a:lnTo>
                <a:lnTo>
                  <a:pt x="1201" y="2747"/>
                </a:lnTo>
                <a:lnTo>
                  <a:pt x="1362" y="2953"/>
                </a:lnTo>
                <a:lnTo>
                  <a:pt x="1040" y="4200"/>
                </a:lnTo>
                <a:lnTo>
                  <a:pt x="849" y="3374"/>
                </a:lnTo>
                <a:lnTo>
                  <a:pt x="849" y="3137"/>
                </a:lnTo>
                <a:lnTo>
                  <a:pt x="443" y="2318"/>
                </a:lnTo>
                <a:lnTo>
                  <a:pt x="306" y="1652"/>
                </a:lnTo>
                <a:lnTo>
                  <a:pt x="145" y="1430"/>
                </a:lnTo>
                <a:lnTo>
                  <a:pt x="0" y="5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6">
            <a:extLst>
              <a:ext uri="{FF2B5EF4-FFF2-40B4-BE49-F238E27FC236}">
                <a16:creationId xmlns:a16="http://schemas.microsoft.com/office/drawing/2014/main" id="{B0D69F7E-FDAB-1143-ACD2-6E319C7A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61" y="5624017"/>
            <a:ext cx="1708204" cy="3982404"/>
          </a:xfrm>
          <a:custGeom>
            <a:avLst/>
            <a:gdLst>
              <a:gd name="T0" fmla="*/ 1476 w 1477"/>
              <a:gd name="T1" fmla="*/ 750 h 3444"/>
              <a:gd name="T2" fmla="*/ 1301 w 1477"/>
              <a:gd name="T3" fmla="*/ 1308 h 3444"/>
              <a:gd name="T4" fmla="*/ 1048 w 1477"/>
              <a:gd name="T5" fmla="*/ 1927 h 3444"/>
              <a:gd name="T6" fmla="*/ 925 w 1477"/>
              <a:gd name="T7" fmla="*/ 2524 h 3444"/>
              <a:gd name="T8" fmla="*/ 658 w 1477"/>
              <a:gd name="T9" fmla="*/ 2823 h 3444"/>
              <a:gd name="T10" fmla="*/ 543 w 1477"/>
              <a:gd name="T11" fmla="*/ 3182 h 3444"/>
              <a:gd name="T12" fmla="*/ 367 w 1477"/>
              <a:gd name="T13" fmla="*/ 3182 h 3444"/>
              <a:gd name="T14" fmla="*/ 206 w 1477"/>
              <a:gd name="T15" fmla="*/ 3443 h 3444"/>
              <a:gd name="T16" fmla="*/ 168 w 1477"/>
              <a:gd name="T17" fmla="*/ 2624 h 3444"/>
              <a:gd name="T18" fmla="*/ 168 w 1477"/>
              <a:gd name="T19" fmla="*/ 2019 h 3444"/>
              <a:gd name="T20" fmla="*/ 0 w 1477"/>
              <a:gd name="T21" fmla="*/ 1269 h 3444"/>
              <a:gd name="T22" fmla="*/ 84 w 1477"/>
              <a:gd name="T23" fmla="*/ 490 h 3444"/>
              <a:gd name="T24" fmla="*/ 30 w 1477"/>
              <a:gd name="T25" fmla="*/ 0 h 3444"/>
              <a:gd name="T26" fmla="*/ 956 w 1477"/>
              <a:gd name="T27" fmla="*/ 0 h 3444"/>
              <a:gd name="T28" fmla="*/ 880 w 1477"/>
              <a:gd name="T29" fmla="*/ 704 h 3444"/>
              <a:gd name="T30" fmla="*/ 742 w 1477"/>
              <a:gd name="T31" fmla="*/ 1063 h 3444"/>
              <a:gd name="T32" fmla="*/ 742 w 1477"/>
              <a:gd name="T33" fmla="*/ 1308 h 3444"/>
              <a:gd name="T34" fmla="*/ 566 w 1477"/>
              <a:gd name="T35" fmla="*/ 2195 h 3444"/>
              <a:gd name="T36" fmla="*/ 1017 w 1477"/>
              <a:gd name="T37" fmla="*/ 1484 h 3444"/>
              <a:gd name="T38" fmla="*/ 1002 w 1477"/>
              <a:gd name="T39" fmla="*/ 1223 h 3444"/>
              <a:gd name="T40" fmla="*/ 1247 w 1477"/>
              <a:gd name="T41" fmla="*/ 1010 h 3444"/>
              <a:gd name="T42" fmla="*/ 1476 w 1477"/>
              <a:gd name="T43" fmla="*/ 750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77" h="3444">
                <a:moveTo>
                  <a:pt x="1476" y="750"/>
                </a:moveTo>
                <a:lnTo>
                  <a:pt x="1301" y="1308"/>
                </a:lnTo>
                <a:lnTo>
                  <a:pt x="1048" y="1927"/>
                </a:lnTo>
                <a:lnTo>
                  <a:pt x="925" y="2524"/>
                </a:lnTo>
                <a:lnTo>
                  <a:pt x="658" y="2823"/>
                </a:lnTo>
                <a:lnTo>
                  <a:pt x="543" y="3182"/>
                </a:lnTo>
                <a:lnTo>
                  <a:pt x="367" y="3182"/>
                </a:lnTo>
                <a:lnTo>
                  <a:pt x="206" y="3443"/>
                </a:lnTo>
                <a:lnTo>
                  <a:pt x="168" y="2624"/>
                </a:lnTo>
                <a:lnTo>
                  <a:pt x="168" y="2019"/>
                </a:lnTo>
                <a:lnTo>
                  <a:pt x="0" y="1269"/>
                </a:lnTo>
                <a:lnTo>
                  <a:pt x="84" y="490"/>
                </a:lnTo>
                <a:lnTo>
                  <a:pt x="30" y="0"/>
                </a:lnTo>
                <a:lnTo>
                  <a:pt x="956" y="0"/>
                </a:lnTo>
                <a:lnTo>
                  <a:pt x="880" y="704"/>
                </a:lnTo>
                <a:lnTo>
                  <a:pt x="742" y="1063"/>
                </a:lnTo>
                <a:lnTo>
                  <a:pt x="742" y="1308"/>
                </a:lnTo>
                <a:lnTo>
                  <a:pt x="566" y="2195"/>
                </a:lnTo>
                <a:lnTo>
                  <a:pt x="1017" y="1484"/>
                </a:lnTo>
                <a:lnTo>
                  <a:pt x="1002" y="1223"/>
                </a:lnTo>
                <a:lnTo>
                  <a:pt x="1247" y="1010"/>
                </a:lnTo>
                <a:lnTo>
                  <a:pt x="1476" y="7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7">
            <a:extLst>
              <a:ext uri="{FF2B5EF4-FFF2-40B4-BE49-F238E27FC236}">
                <a16:creationId xmlns:a16="http://schemas.microsoft.com/office/drawing/2014/main" id="{F491A148-2C93-534A-AD92-3EA0156B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003" y="1983252"/>
            <a:ext cx="1733698" cy="2498564"/>
          </a:xfrm>
          <a:custGeom>
            <a:avLst/>
            <a:gdLst>
              <a:gd name="T0" fmla="*/ 321 w 1501"/>
              <a:gd name="T1" fmla="*/ 444 h 2159"/>
              <a:gd name="T2" fmla="*/ 46 w 1501"/>
              <a:gd name="T3" fmla="*/ 0 h 2159"/>
              <a:gd name="T4" fmla="*/ 0 w 1501"/>
              <a:gd name="T5" fmla="*/ 375 h 2159"/>
              <a:gd name="T6" fmla="*/ 46 w 1501"/>
              <a:gd name="T7" fmla="*/ 872 h 2159"/>
              <a:gd name="T8" fmla="*/ 276 w 1501"/>
              <a:gd name="T9" fmla="*/ 903 h 2159"/>
              <a:gd name="T10" fmla="*/ 490 w 1501"/>
              <a:gd name="T11" fmla="*/ 956 h 2159"/>
              <a:gd name="T12" fmla="*/ 696 w 1501"/>
              <a:gd name="T13" fmla="*/ 1301 h 2159"/>
              <a:gd name="T14" fmla="*/ 696 w 1501"/>
              <a:gd name="T15" fmla="*/ 1369 h 2159"/>
              <a:gd name="T16" fmla="*/ 1217 w 1501"/>
              <a:gd name="T17" fmla="*/ 1645 h 2159"/>
              <a:gd name="T18" fmla="*/ 1301 w 1501"/>
              <a:gd name="T19" fmla="*/ 1920 h 2159"/>
              <a:gd name="T20" fmla="*/ 1500 w 1501"/>
              <a:gd name="T21" fmla="*/ 2158 h 2159"/>
              <a:gd name="T22" fmla="*/ 1339 w 1501"/>
              <a:gd name="T23" fmla="*/ 1721 h 2159"/>
              <a:gd name="T24" fmla="*/ 1133 w 1501"/>
              <a:gd name="T25" fmla="*/ 1484 h 2159"/>
              <a:gd name="T26" fmla="*/ 941 w 1501"/>
              <a:gd name="T27" fmla="*/ 1385 h 2159"/>
              <a:gd name="T28" fmla="*/ 574 w 1501"/>
              <a:gd name="T29" fmla="*/ 864 h 2159"/>
              <a:gd name="T30" fmla="*/ 467 w 1501"/>
              <a:gd name="T31" fmla="*/ 841 h 2159"/>
              <a:gd name="T32" fmla="*/ 406 w 1501"/>
              <a:gd name="T33" fmla="*/ 750 h 2159"/>
              <a:gd name="T34" fmla="*/ 222 w 1501"/>
              <a:gd name="T35" fmla="*/ 620 h 2159"/>
              <a:gd name="T36" fmla="*/ 130 w 1501"/>
              <a:gd name="T37" fmla="*/ 283 h 2159"/>
              <a:gd name="T38" fmla="*/ 321 w 1501"/>
              <a:gd name="T39" fmla="*/ 444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01" h="2159">
                <a:moveTo>
                  <a:pt x="321" y="444"/>
                </a:moveTo>
                <a:lnTo>
                  <a:pt x="46" y="0"/>
                </a:lnTo>
                <a:lnTo>
                  <a:pt x="0" y="375"/>
                </a:lnTo>
                <a:lnTo>
                  <a:pt x="46" y="872"/>
                </a:lnTo>
                <a:lnTo>
                  <a:pt x="276" y="903"/>
                </a:lnTo>
                <a:lnTo>
                  <a:pt x="490" y="956"/>
                </a:lnTo>
                <a:lnTo>
                  <a:pt x="696" y="1301"/>
                </a:lnTo>
                <a:lnTo>
                  <a:pt x="696" y="1369"/>
                </a:lnTo>
                <a:lnTo>
                  <a:pt x="1217" y="1645"/>
                </a:lnTo>
                <a:lnTo>
                  <a:pt x="1301" y="1920"/>
                </a:lnTo>
                <a:lnTo>
                  <a:pt x="1500" y="2158"/>
                </a:lnTo>
                <a:lnTo>
                  <a:pt x="1339" y="1721"/>
                </a:lnTo>
                <a:lnTo>
                  <a:pt x="1133" y="1484"/>
                </a:lnTo>
                <a:lnTo>
                  <a:pt x="941" y="1385"/>
                </a:lnTo>
                <a:lnTo>
                  <a:pt x="574" y="864"/>
                </a:lnTo>
                <a:lnTo>
                  <a:pt x="467" y="841"/>
                </a:lnTo>
                <a:lnTo>
                  <a:pt x="406" y="750"/>
                </a:lnTo>
                <a:lnTo>
                  <a:pt x="222" y="620"/>
                </a:lnTo>
                <a:lnTo>
                  <a:pt x="130" y="283"/>
                </a:lnTo>
                <a:lnTo>
                  <a:pt x="321" y="4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8">
            <a:extLst>
              <a:ext uri="{FF2B5EF4-FFF2-40B4-BE49-F238E27FC236}">
                <a16:creationId xmlns:a16="http://schemas.microsoft.com/office/drawing/2014/main" id="{6849B45F-97AB-FD49-A6BA-A5ADD782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003" y="7342416"/>
            <a:ext cx="1733698" cy="3732549"/>
          </a:xfrm>
          <a:custGeom>
            <a:avLst/>
            <a:gdLst>
              <a:gd name="T0" fmla="*/ 321 w 1501"/>
              <a:gd name="T1" fmla="*/ 2563 h 3230"/>
              <a:gd name="T2" fmla="*/ 46 w 1501"/>
              <a:gd name="T3" fmla="*/ 3229 h 3230"/>
              <a:gd name="T4" fmla="*/ 0 w 1501"/>
              <a:gd name="T5" fmla="*/ 2663 h 3230"/>
              <a:gd name="T6" fmla="*/ 46 w 1501"/>
              <a:gd name="T7" fmla="*/ 1920 h 3230"/>
              <a:gd name="T8" fmla="*/ 276 w 1501"/>
              <a:gd name="T9" fmla="*/ 1874 h 3230"/>
              <a:gd name="T10" fmla="*/ 490 w 1501"/>
              <a:gd name="T11" fmla="*/ 1798 h 3230"/>
              <a:gd name="T12" fmla="*/ 696 w 1501"/>
              <a:gd name="T13" fmla="*/ 1277 h 3230"/>
              <a:gd name="T14" fmla="*/ 696 w 1501"/>
              <a:gd name="T15" fmla="*/ 1178 h 3230"/>
              <a:gd name="T16" fmla="*/ 1217 w 1501"/>
              <a:gd name="T17" fmla="*/ 757 h 3230"/>
              <a:gd name="T18" fmla="*/ 1301 w 1501"/>
              <a:gd name="T19" fmla="*/ 352 h 3230"/>
              <a:gd name="T20" fmla="*/ 1500 w 1501"/>
              <a:gd name="T21" fmla="*/ 0 h 3230"/>
              <a:gd name="T22" fmla="*/ 1339 w 1501"/>
              <a:gd name="T23" fmla="*/ 650 h 3230"/>
              <a:gd name="T24" fmla="*/ 1133 w 1501"/>
              <a:gd name="T25" fmla="*/ 1010 h 3230"/>
              <a:gd name="T26" fmla="*/ 941 w 1501"/>
              <a:gd name="T27" fmla="*/ 1147 h 3230"/>
              <a:gd name="T28" fmla="*/ 574 w 1501"/>
              <a:gd name="T29" fmla="*/ 1928 h 3230"/>
              <a:gd name="T30" fmla="*/ 467 w 1501"/>
              <a:gd name="T31" fmla="*/ 1966 h 3230"/>
              <a:gd name="T32" fmla="*/ 406 w 1501"/>
              <a:gd name="T33" fmla="*/ 2104 h 3230"/>
              <a:gd name="T34" fmla="*/ 222 w 1501"/>
              <a:gd name="T35" fmla="*/ 2303 h 3230"/>
              <a:gd name="T36" fmla="*/ 130 w 1501"/>
              <a:gd name="T37" fmla="*/ 2800 h 3230"/>
              <a:gd name="T38" fmla="*/ 321 w 1501"/>
              <a:gd name="T39" fmla="*/ 2563 h 3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01" h="3230">
                <a:moveTo>
                  <a:pt x="321" y="2563"/>
                </a:moveTo>
                <a:lnTo>
                  <a:pt x="46" y="3229"/>
                </a:lnTo>
                <a:lnTo>
                  <a:pt x="0" y="2663"/>
                </a:lnTo>
                <a:lnTo>
                  <a:pt x="46" y="1920"/>
                </a:lnTo>
                <a:lnTo>
                  <a:pt x="276" y="1874"/>
                </a:lnTo>
                <a:lnTo>
                  <a:pt x="490" y="1798"/>
                </a:lnTo>
                <a:lnTo>
                  <a:pt x="696" y="1277"/>
                </a:lnTo>
                <a:lnTo>
                  <a:pt x="696" y="1178"/>
                </a:lnTo>
                <a:lnTo>
                  <a:pt x="1217" y="757"/>
                </a:lnTo>
                <a:lnTo>
                  <a:pt x="1301" y="352"/>
                </a:lnTo>
                <a:lnTo>
                  <a:pt x="1500" y="0"/>
                </a:lnTo>
                <a:lnTo>
                  <a:pt x="1339" y="650"/>
                </a:lnTo>
                <a:lnTo>
                  <a:pt x="1133" y="1010"/>
                </a:lnTo>
                <a:lnTo>
                  <a:pt x="941" y="1147"/>
                </a:lnTo>
                <a:lnTo>
                  <a:pt x="574" y="1928"/>
                </a:lnTo>
                <a:lnTo>
                  <a:pt x="467" y="1966"/>
                </a:lnTo>
                <a:lnTo>
                  <a:pt x="406" y="2104"/>
                </a:lnTo>
                <a:lnTo>
                  <a:pt x="222" y="2303"/>
                </a:lnTo>
                <a:lnTo>
                  <a:pt x="130" y="2800"/>
                </a:lnTo>
                <a:lnTo>
                  <a:pt x="321" y="25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9">
            <a:extLst>
              <a:ext uri="{FF2B5EF4-FFF2-40B4-BE49-F238E27FC236}">
                <a16:creationId xmlns:a16="http://schemas.microsoft.com/office/drawing/2014/main" id="{8521A929-D2B5-BC45-8FE7-7955759A1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8588" y="8882347"/>
            <a:ext cx="657784" cy="647589"/>
          </a:xfrm>
          <a:custGeom>
            <a:avLst/>
            <a:gdLst>
              <a:gd name="T0" fmla="*/ 283 w 568"/>
              <a:gd name="T1" fmla="*/ 559 h 560"/>
              <a:gd name="T2" fmla="*/ 283 w 568"/>
              <a:gd name="T3" fmla="*/ 559 h 560"/>
              <a:gd name="T4" fmla="*/ 199 w 568"/>
              <a:gd name="T5" fmla="*/ 528 h 560"/>
              <a:gd name="T6" fmla="*/ 46 w 568"/>
              <a:gd name="T7" fmla="*/ 367 h 560"/>
              <a:gd name="T8" fmla="*/ 39 w 568"/>
              <a:gd name="T9" fmla="*/ 207 h 560"/>
              <a:gd name="T10" fmla="*/ 237 w 568"/>
              <a:gd name="T11" fmla="*/ 8 h 560"/>
              <a:gd name="T12" fmla="*/ 260 w 568"/>
              <a:gd name="T13" fmla="*/ 0 h 560"/>
              <a:gd name="T14" fmla="*/ 513 w 568"/>
              <a:gd name="T15" fmla="*/ 0 h 560"/>
              <a:gd name="T16" fmla="*/ 567 w 568"/>
              <a:gd name="T17" fmla="*/ 54 h 560"/>
              <a:gd name="T18" fmla="*/ 567 w 568"/>
              <a:gd name="T19" fmla="*/ 306 h 560"/>
              <a:gd name="T20" fmla="*/ 559 w 568"/>
              <a:gd name="T21" fmla="*/ 321 h 560"/>
              <a:gd name="T22" fmla="*/ 360 w 568"/>
              <a:gd name="T23" fmla="*/ 528 h 560"/>
              <a:gd name="T24" fmla="*/ 283 w 568"/>
              <a:gd name="T25" fmla="*/ 559 h 560"/>
              <a:gd name="T26" fmla="*/ 268 w 568"/>
              <a:gd name="T27" fmla="*/ 54 h 560"/>
              <a:gd name="T28" fmla="*/ 268 w 568"/>
              <a:gd name="T29" fmla="*/ 54 h 560"/>
              <a:gd name="T30" fmla="*/ 84 w 568"/>
              <a:gd name="T31" fmla="*/ 245 h 560"/>
              <a:gd name="T32" fmla="*/ 84 w 568"/>
              <a:gd name="T33" fmla="*/ 329 h 560"/>
              <a:gd name="T34" fmla="*/ 245 w 568"/>
              <a:gd name="T35" fmla="*/ 482 h 560"/>
              <a:gd name="T36" fmla="*/ 322 w 568"/>
              <a:gd name="T37" fmla="*/ 482 h 560"/>
              <a:gd name="T38" fmla="*/ 513 w 568"/>
              <a:gd name="T39" fmla="*/ 291 h 560"/>
              <a:gd name="T40" fmla="*/ 513 w 568"/>
              <a:gd name="T41" fmla="*/ 54 h 560"/>
              <a:gd name="T42" fmla="*/ 268 w 568"/>
              <a:gd name="T43" fmla="*/ 5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8" h="560">
                <a:moveTo>
                  <a:pt x="283" y="559"/>
                </a:moveTo>
                <a:lnTo>
                  <a:pt x="283" y="559"/>
                </a:lnTo>
                <a:cubicBezTo>
                  <a:pt x="253" y="559"/>
                  <a:pt x="222" y="543"/>
                  <a:pt x="199" y="528"/>
                </a:cubicBezTo>
                <a:cubicBezTo>
                  <a:pt x="46" y="367"/>
                  <a:pt x="46" y="367"/>
                  <a:pt x="46" y="367"/>
                </a:cubicBezTo>
                <a:cubicBezTo>
                  <a:pt x="0" y="321"/>
                  <a:pt x="0" y="253"/>
                  <a:pt x="39" y="207"/>
                </a:cubicBezTo>
                <a:cubicBezTo>
                  <a:pt x="237" y="8"/>
                  <a:pt x="237" y="8"/>
                  <a:pt x="237" y="8"/>
                </a:cubicBezTo>
                <a:cubicBezTo>
                  <a:pt x="245" y="0"/>
                  <a:pt x="253" y="0"/>
                  <a:pt x="260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43" y="0"/>
                  <a:pt x="567" y="23"/>
                  <a:pt x="567" y="54"/>
                </a:cubicBezTo>
                <a:cubicBezTo>
                  <a:pt x="567" y="306"/>
                  <a:pt x="567" y="306"/>
                  <a:pt x="567" y="306"/>
                </a:cubicBezTo>
                <a:cubicBezTo>
                  <a:pt x="567" y="314"/>
                  <a:pt x="567" y="321"/>
                  <a:pt x="559" y="321"/>
                </a:cubicBezTo>
                <a:cubicBezTo>
                  <a:pt x="360" y="528"/>
                  <a:pt x="360" y="528"/>
                  <a:pt x="360" y="528"/>
                </a:cubicBezTo>
                <a:cubicBezTo>
                  <a:pt x="337" y="543"/>
                  <a:pt x="314" y="559"/>
                  <a:pt x="283" y="559"/>
                </a:cubicBezTo>
                <a:close/>
                <a:moveTo>
                  <a:pt x="268" y="54"/>
                </a:moveTo>
                <a:lnTo>
                  <a:pt x="268" y="54"/>
                </a:lnTo>
                <a:cubicBezTo>
                  <a:pt x="84" y="245"/>
                  <a:pt x="84" y="245"/>
                  <a:pt x="84" y="245"/>
                </a:cubicBezTo>
                <a:cubicBezTo>
                  <a:pt x="62" y="268"/>
                  <a:pt x="62" y="306"/>
                  <a:pt x="84" y="329"/>
                </a:cubicBezTo>
                <a:cubicBezTo>
                  <a:pt x="245" y="482"/>
                  <a:pt x="245" y="482"/>
                  <a:pt x="245" y="482"/>
                </a:cubicBezTo>
                <a:cubicBezTo>
                  <a:pt x="268" y="505"/>
                  <a:pt x="299" y="505"/>
                  <a:pt x="322" y="482"/>
                </a:cubicBezTo>
                <a:cubicBezTo>
                  <a:pt x="513" y="291"/>
                  <a:pt x="513" y="291"/>
                  <a:pt x="513" y="291"/>
                </a:cubicBezTo>
                <a:cubicBezTo>
                  <a:pt x="513" y="54"/>
                  <a:pt x="513" y="54"/>
                  <a:pt x="513" y="54"/>
                </a:cubicBezTo>
                <a:lnTo>
                  <a:pt x="268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0">
            <a:extLst>
              <a:ext uri="{FF2B5EF4-FFF2-40B4-BE49-F238E27FC236}">
                <a16:creationId xmlns:a16="http://schemas.microsoft.com/office/drawing/2014/main" id="{D78D7679-8570-9C43-98FD-7A71F1915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715" y="9014924"/>
            <a:ext cx="107080" cy="117281"/>
          </a:xfrm>
          <a:custGeom>
            <a:avLst/>
            <a:gdLst>
              <a:gd name="T0" fmla="*/ 76 w 93"/>
              <a:gd name="T1" fmla="*/ 76 h 100"/>
              <a:gd name="T2" fmla="*/ 76 w 93"/>
              <a:gd name="T3" fmla="*/ 76 h 100"/>
              <a:gd name="T4" fmla="*/ 15 w 93"/>
              <a:gd name="T5" fmla="*/ 76 h 100"/>
              <a:gd name="T6" fmla="*/ 15 w 93"/>
              <a:gd name="T7" fmla="*/ 23 h 100"/>
              <a:gd name="T8" fmla="*/ 76 w 93"/>
              <a:gd name="T9" fmla="*/ 23 h 100"/>
              <a:gd name="T10" fmla="*/ 76 w 93"/>
              <a:gd name="T11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0">
                <a:moveTo>
                  <a:pt x="76" y="76"/>
                </a:moveTo>
                <a:lnTo>
                  <a:pt x="76" y="76"/>
                </a:lnTo>
                <a:cubicBezTo>
                  <a:pt x="61" y="99"/>
                  <a:pt x="30" y="99"/>
                  <a:pt x="15" y="76"/>
                </a:cubicBezTo>
                <a:cubicBezTo>
                  <a:pt x="0" y="61"/>
                  <a:pt x="0" y="38"/>
                  <a:pt x="15" y="23"/>
                </a:cubicBezTo>
                <a:cubicBezTo>
                  <a:pt x="30" y="0"/>
                  <a:pt x="61" y="0"/>
                  <a:pt x="76" y="23"/>
                </a:cubicBezTo>
                <a:cubicBezTo>
                  <a:pt x="92" y="38"/>
                  <a:pt x="92" y="61"/>
                  <a:pt x="76" y="7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1">
            <a:extLst>
              <a:ext uri="{FF2B5EF4-FFF2-40B4-BE49-F238E27FC236}">
                <a16:creationId xmlns:a16="http://schemas.microsoft.com/office/drawing/2014/main" id="{4D535BA1-0BD3-2F48-B13C-2166F2E5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487" y="6460271"/>
            <a:ext cx="693479" cy="423225"/>
          </a:xfrm>
          <a:custGeom>
            <a:avLst/>
            <a:gdLst>
              <a:gd name="T0" fmla="*/ 482 w 598"/>
              <a:gd name="T1" fmla="*/ 366 h 367"/>
              <a:gd name="T2" fmla="*/ 482 w 598"/>
              <a:gd name="T3" fmla="*/ 366 h 367"/>
              <a:gd name="T4" fmla="*/ 222 w 598"/>
              <a:gd name="T5" fmla="*/ 366 h 367"/>
              <a:gd name="T6" fmla="*/ 168 w 598"/>
              <a:gd name="T7" fmla="*/ 312 h 367"/>
              <a:gd name="T8" fmla="*/ 91 w 598"/>
              <a:gd name="T9" fmla="*/ 53 h 367"/>
              <a:gd name="T10" fmla="*/ 23 w 598"/>
              <a:gd name="T11" fmla="*/ 53 h 367"/>
              <a:gd name="T12" fmla="*/ 0 w 598"/>
              <a:gd name="T13" fmla="*/ 30 h 367"/>
              <a:gd name="T14" fmla="*/ 23 w 598"/>
              <a:gd name="T15" fmla="*/ 0 h 367"/>
              <a:gd name="T16" fmla="*/ 114 w 598"/>
              <a:gd name="T17" fmla="*/ 0 h 367"/>
              <a:gd name="T18" fmla="*/ 137 w 598"/>
              <a:gd name="T19" fmla="*/ 23 h 367"/>
              <a:gd name="T20" fmla="*/ 222 w 598"/>
              <a:gd name="T21" fmla="*/ 305 h 367"/>
              <a:gd name="T22" fmla="*/ 222 w 598"/>
              <a:gd name="T23" fmla="*/ 312 h 367"/>
              <a:gd name="T24" fmla="*/ 482 w 598"/>
              <a:gd name="T25" fmla="*/ 312 h 367"/>
              <a:gd name="T26" fmla="*/ 482 w 598"/>
              <a:gd name="T27" fmla="*/ 305 h 367"/>
              <a:gd name="T28" fmla="*/ 528 w 598"/>
              <a:gd name="T29" fmla="*/ 137 h 367"/>
              <a:gd name="T30" fmla="*/ 313 w 598"/>
              <a:gd name="T31" fmla="*/ 137 h 367"/>
              <a:gd name="T32" fmla="*/ 283 w 598"/>
              <a:gd name="T33" fmla="*/ 114 h 367"/>
              <a:gd name="T34" fmla="*/ 313 w 598"/>
              <a:gd name="T35" fmla="*/ 84 h 367"/>
              <a:gd name="T36" fmla="*/ 566 w 598"/>
              <a:gd name="T37" fmla="*/ 84 h 367"/>
              <a:gd name="T38" fmla="*/ 589 w 598"/>
              <a:gd name="T39" fmla="*/ 91 h 367"/>
              <a:gd name="T40" fmla="*/ 589 w 598"/>
              <a:gd name="T41" fmla="*/ 122 h 367"/>
              <a:gd name="T42" fmla="*/ 535 w 598"/>
              <a:gd name="T43" fmla="*/ 312 h 367"/>
              <a:gd name="T44" fmla="*/ 482 w 598"/>
              <a:gd name="T45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8" h="367">
                <a:moveTo>
                  <a:pt x="482" y="366"/>
                </a:moveTo>
                <a:lnTo>
                  <a:pt x="482" y="366"/>
                </a:lnTo>
                <a:cubicBezTo>
                  <a:pt x="222" y="366"/>
                  <a:pt x="222" y="366"/>
                  <a:pt x="222" y="366"/>
                </a:cubicBezTo>
                <a:cubicBezTo>
                  <a:pt x="191" y="366"/>
                  <a:pt x="168" y="343"/>
                  <a:pt x="168" y="312"/>
                </a:cubicBezTo>
                <a:cubicBezTo>
                  <a:pt x="91" y="53"/>
                  <a:pt x="91" y="53"/>
                  <a:pt x="91" y="53"/>
                </a:cubicBezTo>
                <a:cubicBezTo>
                  <a:pt x="23" y="53"/>
                  <a:pt x="23" y="53"/>
                  <a:pt x="23" y="53"/>
                </a:cubicBezTo>
                <a:cubicBezTo>
                  <a:pt x="7" y="53"/>
                  <a:pt x="0" y="45"/>
                  <a:pt x="0" y="30"/>
                </a:cubicBezTo>
                <a:cubicBezTo>
                  <a:pt x="0" y="15"/>
                  <a:pt x="7" y="0"/>
                  <a:pt x="2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37" y="7"/>
                  <a:pt x="137" y="23"/>
                </a:cubicBezTo>
                <a:cubicBezTo>
                  <a:pt x="222" y="305"/>
                  <a:pt x="222" y="305"/>
                  <a:pt x="222" y="305"/>
                </a:cubicBezTo>
                <a:cubicBezTo>
                  <a:pt x="222" y="305"/>
                  <a:pt x="222" y="305"/>
                  <a:pt x="222" y="312"/>
                </a:cubicBezTo>
                <a:cubicBezTo>
                  <a:pt x="482" y="312"/>
                  <a:pt x="482" y="312"/>
                  <a:pt x="482" y="312"/>
                </a:cubicBezTo>
                <a:cubicBezTo>
                  <a:pt x="482" y="305"/>
                  <a:pt x="482" y="305"/>
                  <a:pt x="482" y="305"/>
                </a:cubicBezTo>
                <a:cubicBezTo>
                  <a:pt x="528" y="137"/>
                  <a:pt x="528" y="137"/>
                  <a:pt x="528" y="137"/>
                </a:cubicBezTo>
                <a:cubicBezTo>
                  <a:pt x="313" y="137"/>
                  <a:pt x="313" y="137"/>
                  <a:pt x="313" y="137"/>
                </a:cubicBezTo>
                <a:cubicBezTo>
                  <a:pt x="290" y="137"/>
                  <a:pt x="283" y="130"/>
                  <a:pt x="283" y="114"/>
                </a:cubicBezTo>
                <a:cubicBezTo>
                  <a:pt x="283" y="99"/>
                  <a:pt x="290" y="84"/>
                  <a:pt x="313" y="84"/>
                </a:cubicBezTo>
                <a:cubicBezTo>
                  <a:pt x="566" y="84"/>
                  <a:pt x="566" y="84"/>
                  <a:pt x="566" y="84"/>
                </a:cubicBezTo>
                <a:cubicBezTo>
                  <a:pt x="574" y="84"/>
                  <a:pt x="581" y="91"/>
                  <a:pt x="589" y="91"/>
                </a:cubicBezTo>
                <a:cubicBezTo>
                  <a:pt x="597" y="99"/>
                  <a:pt x="597" y="114"/>
                  <a:pt x="589" y="122"/>
                </a:cubicBezTo>
                <a:cubicBezTo>
                  <a:pt x="535" y="312"/>
                  <a:pt x="535" y="312"/>
                  <a:pt x="535" y="312"/>
                </a:cubicBezTo>
                <a:cubicBezTo>
                  <a:pt x="535" y="343"/>
                  <a:pt x="512" y="366"/>
                  <a:pt x="482" y="36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2">
            <a:extLst>
              <a:ext uri="{FF2B5EF4-FFF2-40B4-BE49-F238E27FC236}">
                <a16:creationId xmlns:a16="http://schemas.microsoft.com/office/drawing/2014/main" id="{0F85FDDD-8402-AE4E-8630-BC3A80BD0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561" y="6944685"/>
            <a:ext cx="132577" cy="132577"/>
          </a:xfrm>
          <a:custGeom>
            <a:avLst/>
            <a:gdLst>
              <a:gd name="T0" fmla="*/ 0 w 116"/>
              <a:gd name="T1" fmla="*/ 62 h 116"/>
              <a:gd name="T2" fmla="*/ 0 w 116"/>
              <a:gd name="T3" fmla="*/ 62 h 116"/>
              <a:gd name="T4" fmla="*/ 62 w 116"/>
              <a:gd name="T5" fmla="*/ 0 h 116"/>
              <a:gd name="T6" fmla="*/ 115 w 116"/>
              <a:gd name="T7" fmla="*/ 62 h 116"/>
              <a:gd name="T8" fmla="*/ 62 w 116"/>
              <a:gd name="T9" fmla="*/ 115 h 116"/>
              <a:gd name="T10" fmla="*/ 0 w 116"/>
              <a:gd name="T11" fmla="*/ 6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62"/>
                </a:moveTo>
                <a:lnTo>
                  <a:pt x="0" y="62"/>
                </a:lnTo>
                <a:cubicBezTo>
                  <a:pt x="0" y="31"/>
                  <a:pt x="31" y="0"/>
                  <a:pt x="62" y="0"/>
                </a:cubicBezTo>
                <a:cubicBezTo>
                  <a:pt x="92" y="0"/>
                  <a:pt x="115" y="31"/>
                  <a:pt x="115" y="62"/>
                </a:cubicBezTo>
                <a:cubicBezTo>
                  <a:pt x="115" y="92"/>
                  <a:pt x="92" y="115"/>
                  <a:pt x="62" y="115"/>
                </a:cubicBezTo>
                <a:cubicBezTo>
                  <a:pt x="31" y="115"/>
                  <a:pt x="0" y="92"/>
                  <a:pt x="0" y="6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3">
            <a:extLst>
              <a:ext uri="{FF2B5EF4-FFF2-40B4-BE49-F238E27FC236}">
                <a16:creationId xmlns:a16="http://schemas.microsoft.com/office/drawing/2014/main" id="{B0FA1A0F-EE93-644B-96A4-C2B4E35C8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596" y="6944685"/>
            <a:ext cx="132577" cy="132577"/>
          </a:xfrm>
          <a:custGeom>
            <a:avLst/>
            <a:gdLst>
              <a:gd name="T0" fmla="*/ 0 w 116"/>
              <a:gd name="T1" fmla="*/ 62 h 116"/>
              <a:gd name="T2" fmla="*/ 0 w 116"/>
              <a:gd name="T3" fmla="*/ 62 h 116"/>
              <a:gd name="T4" fmla="*/ 54 w 116"/>
              <a:gd name="T5" fmla="*/ 0 h 116"/>
              <a:gd name="T6" fmla="*/ 115 w 116"/>
              <a:gd name="T7" fmla="*/ 62 h 116"/>
              <a:gd name="T8" fmla="*/ 54 w 116"/>
              <a:gd name="T9" fmla="*/ 115 h 116"/>
              <a:gd name="T10" fmla="*/ 0 w 116"/>
              <a:gd name="T11" fmla="*/ 6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62"/>
                </a:moveTo>
                <a:lnTo>
                  <a:pt x="0" y="62"/>
                </a:lnTo>
                <a:cubicBezTo>
                  <a:pt x="0" y="31"/>
                  <a:pt x="23" y="0"/>
                  <a:pt x="54" y="0"/>
                </a:cubicBezTo>
                <a:cubicBezTo>
                  <a:pt x="92" y="0"/>
                  <a:pt x="115" y="31"/>
                  <a:pt x="115" y="62"/>
                </a:cubicBezTo>
                <a:cubicBezTo>
                  <a:pt x="115" y="92"/>
                  <a:pt x="92" y="115"/>
                  <a:pt x="54" y="115"/>
                </a:cubicBezTo>
                <a:cubicBezTo>
                  <a:pt x="23" y="115"/>
                  <a:pt x="0" y="92"/>
                  <a:pt x="0" y="6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4">
            <a:extLst>
              <a:ext uri="{FF2B5EF4-FFF2-40B4-BE49-F238E27FC236}">
                <a16:creationId xmlns:a16="http://schemas.microsoft.com/office/drawing/2014/main" id="{177852CE-4F35-FD42-A9AC-1B14B252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596" y="11457400"/>
            <a:ext cx="188669" cy="178467"/>
          </a:xfrm>
          <a:custGeom>
            <a:avLst/>
            <a:gdLst>
              <a:gd name="T0" fmla="*/ 123 w 162"/>
              <a:gd name="T1" fmla="*/ 153 h 154"/>
              <a:gd name="T2" fmla="*/ 123 w 162"/>
              <a:gd name="T3" fmla="*/ 153 h 154"/>
              <a:gd name="T4" fmla="*/ 46 w 162"/>
              <a:gd name="T5" fmla="*/ 153 h 154"/>
              <a:gd name="T6" fmla="*/ 0 w 162"/>
              <a:gd name="T7" fmla="*/ 115 h 154"/>
              <a:gd name="T8" fmla="*/ 0 w 162"/>
              <a:gd name="T9" fmla="*/ 46 h 154"/>
              <a:gd name="T10" fmla="*/ 46 w 162"/>
              <a:gd name="T11" fmla="*/ 0 h 154"/>
              <a:gd name="T12" fmla="*/ 123 w 162"/>
              <a:gd name="T13" fmla="*/ 0 h 154"/>
              <a:gd name="T14" fmla="*/ 161 w 162"/>
              <a:gd name="T15" fmla="*/ 46 h 154"/>
              <a:gd name="T16" fmla="*/ 161 w 162"/>
              <a:gd name="T17" fmla="*/ 115 h 154"/>
              <a:gd name="T18" fmla="*/ 123 w 162"/>
              <a:gd name="T19" fmla="*/ 153 h 154"/>
              <a:gd name="T20" fmla="*/ 123 w 162"/>
              <a:gd name="T21" fmla="*/ 46 h 154"/>
              <a:gd name="T22" fmla="*/ 123 w 162"/>
              <a:gd name="T23" fmla="*/ 46 h 154"/>
              <a:gd name="T24" fmla="*/ 46 w 162"/>
              <a:gd name="T25" fmla="*/ 46 h 154"/>
              <a:gd name="T26" fmla="*/ 46 w 162"/>
              <a:gd name="T27" fmla="*/ 115 h 154"/>
              <a:gd name="T28" fmla="*/ 123 w 162"/>
              <a:gd name="T29" fmla="*/ 115 h 154"/>
              <a:gd name="T30" fmla="*/ 123 w 162"/>
              <a:gd name="T31" fmla="*/ 4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4">
                <a:moveTo>
                  <a:pt x="123" y="153"/>
                </a:moveTo>
                <a:lnTo>
                  <a:pt x="123" y="153"/>
                </a:lnTo>
                <a:cubicBezTo>
                  <a:pt x="46" y="153"/>
                  <a:pt x="46" y="153"/>
                  <a:pt x="46" y="153"/>
                </a:cubicBezTo>
                <a:cubicBezTo>
                  <a:pt x="23" y="153"/>
                  <a:pt x="0" y="138"/>
                  <a:pt x="0" y="11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5"/>
                  <a:pt x="23" y="0"/>
                  <a:pt x="4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6" y="0"/>
                  <a:pt x="161" y="15"/>
                  <a:pt x="161" y="46"/>
                </a:cubicBezTo>
                <a:cubicBezTo>
                  <a:pt x="161" y="115"/>
                  <a:pt x="161" y="115"/>
                  <a:pt x="161" y="115"/>
                </a:cubicBezTo>
                <a:cubicBezTo>
                  <a:pt x="161" y="138"/>
                  <a:pt x="146" y="153"/>
                  <a:pt x="123" y="153"/>
                </a:cubicBezTo>
                <a:close/>
                <a:moveTo>
                  <a:pt x="123" y="46"/>
                </a:moveTo>
                <a:lnTo>
                  <a:pt x="123" y="46"/>
                </a:lnTo>
                <a:cubicBezTo>
                  <a:pt x="46" y="46"/>
                  <a:pt x="46" y="46"/>
                  <a:pt x="46" y="46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123" y="115"/>
                  <a:pt x="123" y="115"/>
                  <a:pt x="123" y="115"/>
                </a:cubicBezTo>
                <a:lnTo>
                  <a:pt x="123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5">
            <a:extLst>
              <a:ext uri="{FF2B5EF4-FFF2-40B4-BE49-F238E27FC236}">
                <a16:creationId xmlns:a16="http://schemas.microsoft.com/office/drawing/2014/main" id="{DECBD1FA-16D0-3142-8060-63D7E7F8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795" y="11217740"/>
            <a:ext cx="754668" cy="601695"/>
          </a:xfrm>
          <a:custGeom>
            <a:avLst/>
            <a:gdLst>
              <a:gd name="T0" fmla="*/ 543 w 652"/>
              <a:gd name="T1" fmla="*/ 520 h 521"/>
              <a:gd name="T2" fmla="*/ 543 w 652"/>
              <a:gd name="T3" fmla="*/ 520 h 521"/>
              <a:gd name="T4" fmla="*/ 107 w 652"/>
              <a:gd name="T5" fmla="*/ 520 h 521"/>
              <a:gd name="T6" fmla="*/ 0 w 652"/>
              <a:gd name="T7" fmla="*/ 413 h 521"/>
              <a:gd name="T8" fmla="*/ 0 w 652"/>
              <a:gd name="T9" fmla="*/ 0 h 521"/>
              <a:gd name="T10" fmla="*/ 61 w 652"/>
              <a:gd name="T11" fmla="*/ 0 h 521"/>
              <a:gd name="T12" fmla="*/ 61 w 652"/>
              <a:gd name="T13" fmla="*/ 413 h 521"/>
              <a:gd name="T14" fmla="*/ 107 w 652"/>
              <a:gd name="T15" fmla="*/ 459 h 521"/>
              <a:gd name="T16" fmla="*/ 543 w 652"/>
              <a:gd name="T17" fmla="*/ 459 h 521"/>
              <a:gd name="T18" fmla="*/ 597 w 652"/>
              <a:gd name="T19" fmla="*/ 413 h 521"/>
              <a:gd name="T20" fmla="*/ 597 w 652"/>
              <a:gd name="T21" fmla="*/ 153 h 521"/>
              <a:gd name="T22" fmla="*/ 543 w 652"/>
              <a:gd name="T23" fmla="*/ 100 h 521"/>
              <a:gd name="T24" fmla="*/ 107 w 652"/>
              <a:gd name="T25" fmla="*/ 100 h 521"/>
              <a:gd name="T26" fmla="*/ 107 w 652"/>
              <a:gd name="T27" fmla="*/ 46 h 521"/>
              <a:gd name="T28" fmla="*/ 543 w 652"/>
              <a:gd name="T29" fmla="*/ 46 h 521"/>
              <a:gd name="T30" fmla="*/ 651 w 652"/>
              <a:gd name="T31" fmla="*/ 153 h 521"/>
              <a:gd name="T32" fmla="*/ 651 w 652"/>
              <a:gd name="T33" fmla="*/ 413 h 521"/>
              <a:gd name="T34" fmla="*/ 543 w 652"/>
              <a:gd name="T35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2" h="521">
                <a:moveTo>
                  <a:pt x="543" y="520"/>
                </a:moveTo>
                <a:lnTo>
                  <a:pt x="543" y="520"/>
                </a:lnTo>
                <a:cubicBezTo>
                  <a:pt x="107" y="520"/>
                  <a:pt x="107" y="520"/>
                  <a:pt x="107" y="520"/>
                </a:cubicBezTo>
                <a:cubicBezTo>
                  <a:pt x="46" y="520"/>
                  <a:pt x="0" y="467"/>
                  <a:pt x="0" y="413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13"/>
                  <a:pt x="61" y="413"/>
                  <a:pt x="61" y="413"/>
                </a:cubicBezTo>
                <a:cubicBezTo>
                  <a:pt x="61" y="436"/>
                  <a:pt x="77" y="459"/>
                  <a:pt x="107" y="459"/>
                </a:cubicBezTo>
                <a:cubicBezTo>
                  <a:pt x="543" y="459"/>
                  <a:pt x="543" y="459"/>
                  <a:pt x="543" y="459"/>
                </a:cubicBezTo>
                <a:cubicBezTo>
                  <a:pt x="574" y="459"/>
                  <a:pt x="597" y="436"/>
                  <a:pt x="597" y="413"/>
                </a:cubicBezTo>
                <a:cubicBezTo>
                  <a:pt x="597" y="153"/>
                  <a:pt x="597" y="153"/>
                  <a:pt x="597" y="153"/>
                </a:cubicBezTo>
                <a:cubicBezTo>
                  <a:pt x="597" y="122"/>
                  <a:pt x="574" y="100"/>
                  <a:pt x="543" y="100"/>
                </a:cubicBezTo>
                <a:cubicBezTo>
                  <a:pt x="107" y="100"/>
                  <a:pt x="107" y="100"/>
                  <a:pt x="107" y="10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543" y="46"/>
                  <a:pt x="543" y="46"/>
                  <a:pt x="543" y="46"/>
                </a:cubicBezTo>
                <a:cubicBezTo>
                  <a:pt x="605" y="46"/>
                  <a:pt x="651" y="92"/>
                  <a:pt x="651" y="153"/>
                </a:cubicBezTo>
                <a:cubicBezTo>
                  <a:pt x="651" y="413"/>
                  <a:pt x="651" y="413"/>
                  <a:pt x="651" y="413"/>
                </a:cubicBezTo>
                <a:cubicBezTo>
                  <a:pt x="651" y="467"/>
                  <a:pt x="605" y="520"/>
                  <a:pt x="543" y="52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6">
            <a:extLst>
              <a:ext uri="{FF2B5EF4-FFF2-40B4-BE49-F238E27FC236}">
                <a16:creationId xmlns:a16="http://schemas.microsoft.com/office/drawing/2014/main" id="{F54B3320-BE49-F641-A80B-F85E720E5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597" y="11085163"/>
            <a:ext cx="693479" cy="249858"/>
          </a:xfrm>
          <a:custGeom>
            <a:avLst/>
            <a:gdLst>
              <a:gd name="T0" fmla="*/ 115 w 598"/>
              <a:gd name="T1" fmla="*/ 215 h 216"/>
              <a:gd name="T2" fmla="*/ 115 w 598"/>
              <a:gd name="T3" fmla="*/ 215 h 216"/>
              <a:gd name="T4" fmla="*/ 8 w 598"/>
              <a:gd name="T5" fmla="*/ 92 h 216"/>
              <a:gd name="T6" fmla="*/ 123 w 598"/>
              <a:gd name="T7" fmla="*/ 0 h 216"/>
              <a:gd name="T8" fmla="*/ 506 w 598"/>
              <a:gd name="T9" fmla="*/ 0 h 216"/>
              <a:gd name="T10" fmla="*/ 597 w 598"/>
              <a:gd name="T11" fmla="*/ 92 h 216"/>
              <a:gd name="T12" fmla="*/ 597 w 598"/>
              <a:gd name="T13" fmla="*/ 107 h 216"/>
              <a:gd name="T14" fmla="*/ 567 w 598"/>
              <a:gd name="T15" fmla="*/ 138 h 216"/>
              <a:gd name="T16" fmla="*/ 567 w 598"/>
              <a:gd name="T17" fmla="*/ 138 h 216"/>
              <a:gd name="T18" fmla="*/ 544 w 598"/>
              <a:gd name="T19" fmla="*/ 107 h 216"/>
              <a:gd name="T20" fmla="*/ 544 w 598"/>
              <a:gd name="T21" fmla="*/ 92 h 216"/>
              <a:gd name="T22" fmla="*/ 506 w 598"/>
              <a:gd name="T23" fmla="*/ 54 h 216"/>
              <a:gd name="T24" fmla="*/ 123 w 598"/>
              <a:gd name="T25" fmla="*/ 54 h 216"/>
              <a:gd name="T26" fmla="*/ 69 w 598"/>
              <a:gd name="T27" fmla="*/ 100 h 216"/>
              <a:gd name="T28" fmla="*/ 115 w 598"/>
              <a:gd name="T29" fmla="*/ 161 h 216"/>
              <a:gd name="T30" fmla="*/ 115 w 598"/>
              <a:gd name="T31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" h="216">
                <a:moveTo>
                  <a:pt x="115" y="215"/>
                </a:moveTo>
                <a:lnTo>
                  <a:pt x="115" y="215"/>
                </a:lnTo>
                <a:cubicBezTo>
                  <a:pt x="54" y="215"/>
                  <a:pt x="0" y="161"/>
                  <a:pt x="8" y="92"/>
                </a:cubicBezTo>
                <a:cubicBezTo>
                  <a:pt x="16" y="39"/>
                  <a:pt x="69" y="0"/>
                  <a:pt x="123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59" y="0"/>
                  <a:pt x="597" y="39"/>
                  <a:pt x="597" y="92"/>
                </a:cubicBezTo>
                <a:cubicBezTo>
                  <a:pt x="597" y="107"/>
                  <a:pt x="597" y="107"/>
                  <a:pt x="597" y="107"/>
                </a:cubicBezTo>
                <a:cubicBezTo>
                  <a:pt x="597" y="123"/>
                  <a:pt x="589" y="138"/>
                  <a:pt x="567" y="138"/>
                </a:cubicBezTo>
                <a:lnTo>
                  <a:pt x="567" y="138"/>
                </a:lnTo>
                <a:cubicBezTo>
                  <a:pt x="551" y="138"/>
                  <a:pt x="544" y="123"/>
                  <a:pt x="544" y="107"/>
                </a:cubicBezTo>
                <a:cubicBezTo>
                  <a:pt x="544" y="92"/>
                  <a:pt x="544" y="92"/>
                  <a:pt x="544" y="92"/>
                </a:cubicBezTo>
                <a:cubicBezTo>
                  <a:pt x="544" y="69"/>
                  <a:pt x="528" y="54"/>
                  <a:pt x="506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92" y="54"/>
                  <a:pt x="69" y="77"/>
                  <a:pt x="69" y="100"/>
                </a:cubicBezTo>
                <a:cubicBezTo>
                  <a:pt x="62" y="130"/>
                  <a:pt x="85" y="161"/>
                  <a:pt x="115" y="161"/>
                </a:cubicBezTo>
                <a:lnTo>
                  <a:pt x="115" y="21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7">
            <a:extLst>
              <a:ext uri="{FF2B5EF4-FFF2-40B4-BE49-F238E27FC236}">
                <a16:creationId xmlns:a16="http://schemas.microsoft.com/office/drawing/2014/main" id="{06FA41F1-AA81-144F-9BEB-07C3F857B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561" y="2972480"/>
            <a:ext cx="540506" cy="525207"/>
          </a:xfrm>
          <a:custGeom>
            <a:avLst/>
            <a:gdLst>
              <a:gd name="T0" fmla="*/ 398 w 468"/>
              <a:gd name="T1" fmla="*/ 451 h 452"/>
              <a:gd name="T2" fmla="*/ 398 w 468"/>
              <a:gd name="T3" fmla="*/ 451 h 452"/>
              <a:gd name="T4" fmla="*/ 69 w 468"/>
              <a:gd name="T5" fmla="*/ 451 h 452"/>
              <a:gd name="T6" fmla="*/ 0 w 468"/>
              <a:gd name="T7" fmla="*/ 382 h 452"/>
              <a:gd name="T8" fmla="*/ 0 w 468"/>
              <a:gd name="T9" fmla="*/ 69 h 452"/>
              <a:gd name="T10" fmla="*/ 69 w 468"/>
              <a:gd name="T11" fmla="*/ 0 h 452"/>
              <a:gd name="T12" fmla="*/ 100 w 468"/>
              <a:gd name="T13" fmla="*/ 0 h 452"/>
              <a:gd name="T14" fmla="*/ 100 w 468"/>
              <a:gd name="T15" fmla="*/ 46 h 452"/>
              <a:gd name="T16" fmla="*/ 69 w 468"/>
              <a:gd name="T17" fmla="*/ 46 h 452"/>
              <a:gd name="T18" fmla="*/ 39 w 468"/>
              <a:gd name="T19" fmla="*/ 69 h 452"/>
              <a:gd name="T20" fmla="*/ 39 w 468"/>
              <a:gd name="T21" fmla="*/ 382 h 452"/>
              <a:gd name="T22" fmla="*/ 69 w 468"/>
              <a:gd name="T23" fmla="*/ 405 h 452"/>
              <a:gd name="T24" fmla="*/ 398 w 468"/>
              <a:gd name="T25" fmla="*/ 405 h 452"/>
              <a:gd name="T26" fmla="*/ 429 w 468"/>
              <a:gd name="T27" fmla="*/ 382 h 452"/>
              <a:gd name="T28" fmla="*/ 429 w 468"/>
              <a:gd name="T29" fmla="*/ 69 h 452"/>
              <a:gd name="T30" fmla="*/ 398 w 468"/>
              <a:gd name="T31" fmla="*/ 46 h 452"/>
              <a:gd name="T32" fmla="*/ 368 w 468"/>
              <a:gd name="T33" fmla="*/ 46 h 452"/>
              <a:gd name="T34" fmla="*/ 368 w 468"/>
              <a:gd name="T35" fmla="*/ 0 h 452"/>
              <a:gd name="T36" fmla="*/ 398 w 468"/>
              <a:gd name="T37" fmla="*/ 0 h 452"/>
              <a:gd name="T38" fmla="*/ 467 w 468"/>
              <a:gd name="T39" fmla="*/ 69 h 452"/>
              <a:gd name="T40" fmla="*/ 467 w 468"/>
              <a:gd name="T41" fmla="*/ 382 h 452"/>
              <a:gd name="T42" fmla="*/ 398 w 468"/>
              <a:gd name="T43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52">
                <a:moveTo>
                  <a:pt x="398" y="451"/>
                </a:moveTo>
                <a:lnTo>
                  <a:pt x="398" y="451"/>
                </a:lnTo>
                <a:cubicBezTo>
                  <a:pt x="69" y="451"/>
                  <a:pt x="69" y="451"/>
                  <a:pt x="69" y="451"/>
                </a:cubicBezTo>
                <a:cubicBezTo>
                  <a:pt x="31" y="451"/>
                  <a:pt x="0" y="421"/>
                  <a:pt x="0" y="3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31" y="0"/>
                  <a:pt x="6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54" y="46"/>
                  <a:pt x="39" y="53"/>
                  <a:pt x="39" y="69"/>
                </a:cubicBezTo>
                <a:cubicBezTo>
                  <a:pt x="39" y="382"/>
                  <a:pt x="39" y="382"/>
                  <a:pt x="39" y="382"/>
                </a:cubicBezTo>
                <a:cubicBezTo>
                  <a:pt x="39" y="397"/>
                  <a:pt x="54" y="405"/>
                  <a:pt x="69" y="405"/>
                </a:cubicBezTo>
                <a:cubicBezTo>
                  <a:pt x="398" y="405"/>
                  <a:pt x="398" y="405"/>
                  <a:pt x="398" y="405"/>
                </a:cubicBezTo>
                <a:cubicBezTo>
                  <a:pt x="413" y="405"/>
                  <a:pt x="429" y="397"/>
                  <a:pt x="429" y="382"/>
                </a:cubicBezTo>
                <a:cubicBezTo>
                  <a:pt x="429" y="69"/>
                  <a:pt x="429" y="69"/>
                  <a:pt x="429" y="69"/>
                </a:cubicBezTo>
                <a:cubicBezTo>
                  <a:pt x="429" y="53"/>
                  <a:pt x="413" y="46"/>
                  <a:pt x="398" y="46"/>
                </a:cubicBezTo>
                <a:cubicBezTo>
                  <a:pt x="368" y="46"/>
                  <a:pt x="368" y="46"/>
                  <a:pt x="368" y="46"/>
                </a:cubicBezTo>
                <a:cubicBezTo>
                  <a:pt x="368" y="0"/>
                  <a:pt x="368" y="0"/>
                  <a:pt x="368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7" y="0"/>
                  <a:pt x="467" y="30"/>
                  <a:pt x="467" y="69"/>
                </a:cubicBezTo>
                <a:cubicBezTo>
                  <a:pt x="467" y="382"/>
                  <a:pt x="467" y="382"/>
                  <a:pt x="467" y="382"/>
                </a:cubicBezTo>
                <a:cubicBezTo>
                  <a:pt x="467" y="421"/>
                  <a:pt x="437" y="451"/>
                  <a:pt x="398" y="4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8">
            <a:extLst>
              <a:ext uri="{FF2B5EF4-FFF2-40B4-BE49-F238E27FC236}">
                <a16:creationId xmlns:a16="http://schemas.microsoft.com/office/drawing/2014/main" id="{D5FDF9E0-F624-9A42-ACE5-B931872D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434" y="2901092"/>
            <a:ext cx="239660" cy="56089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9">
            <a:extLst>
              <a:ext uri="{FF2B5EF4-FFF2-40B4-BE49-F238E27FC236}">
                <a16:creationId xmlns:a16="http://schemas.microsoft.com/office/drawing/2014/main" id="{F81EC055-B47D-6E4E-8036-38F0DA9C8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407" y="2901092"/>
            <a:ext cx="152973" cy="127476"/>
          </a:xfrm>
          <a:custGeom>
            <a:avLst/>
            <a:gdLst>
              <a:gd name="T0" fmla="*/ 23 w 132"/>
              <a:gd name="T1" fmla="*/ 100 h 109"/>
              <a:gd name="T2" fmla="*/ 23 w 132"/>
              <a:gd name="T3" fmla="*/ 100 h 109"/>
              <a:gd name="T4" fmla="*/ 0 w 132"/>
              <a:gd name="T5" fmla="*/ 69 h 109"/>
              <a:gd name="T6" fmla="*/ 62 w 132"/>
              <a:gd name="T7" fmla="*/ 8 h 109"/>
              <a:gd name="T8" fmla="*/ 77 w 132"/>
              <a:gd name="T9" fmla="*/ 0 h 109"/>
              <a:gd name="T10" fmla="*/ 92 w 132"/>
              <a:gd name="T11" fmla="*/ 16 h 109"/>
              <a:gd name="T12" fmla="*/ 123 w 132"/>
              <a:gd name="T13" fmla="*/ 77 h 109"/>
              <a:gd name="T14" fmla="*/ 115 w 132"/>
              <a:gd name="T15" fmla="*/ 108 h 109"/>
              <a:gd name="T16" fmla="*/ 115 w 132"/>
              <a:gd name="T17" fmla="*/ 108 h 109"/>
              <a:gd name="T18" fmla="*/ 92 w 132"/>
              <a:gd name="T19" fmla="*/ 92 h 109"/>
              <a:gd name="T20" fmla="*/ 70 w 132"/>
              <a:gd name="T21" fmla="*/ 54 h 109"/>
              <a:gd name="T22" fmla="*/ 23 w 132"/>
              <a:gd name="T23" fmla="*/ 100 h 109"/>
              <a:gd name="T24" fmla="*/ 92 w 132"/>
              <a:gd name="T25" fmla="*/ 39 h 109"/>
              <a:gd name="T26" fmla="*/ 92 w 132"/>
              <a:gd name="T2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2" h="109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0"/>
                  <a:pt x="70" y="0"/>
                  <a:pt x="77" y="0"/>
                </a:cubicBezTo>
                <a:cubicBezTo>
                  <a:pt x="85" y="0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1" y="85"/>
                  <a:pt x="123" y="100"/>
                  <a:pt x="115" y="108"/>
                </a:cubicBezTo>
                <a:lnTo>
                  <a:pt x="115" y="108"/>
                </a:lnTo>
                <a:cubicBezTo>
                  <a:pt x="108" y="108"/>
                  <a:pt x="92" y="108"/>
                  <a:pt x="92" y="92"/>
                </a:cubicBezTo>
                <a:cubicBezTo>
                  <a:pt x="70" y="54"/>
                  <a:pt x="70" y="54"/>
                  <a:pt x="70" y="54"/>
                </a:cubicBezTo>
                <a:lnTo>
                  <a:pt x="23" y="100"/>
                </a:lnTo>
                <a:close/>
                <a:moveTo>
                  <a:pt x="92" y="39"/>
                </a:moveTo>
                <a:lnTo>
                  <a:pt x="92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0">
            <a:extLst>
              <a:ext uri="{FF2B5EF4-FFF2-40B4-BE49-F238E27FC236}">
                <a16:creationId xmlns:a16="http://schemas.microsoft.com/office/drawing/2014/main" id="{0DB052EA-16B5-AD4E-ADC8-65C262EA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218" y="2972480"/>
            <a:ext cx="214163" cy="152973"/>
          </a:xfrm>
          <a:custGeom>
            <a:avLst/>
            <a:gdLst>
              <a:gd name="T0" fmla="*/ 76 w 185"/>
              <a:gd name="T1" fmla="*/ 130 h 131"/>
              <a:gd name="T2" fmla="*/ 76 w 185"/>
              <a:gd name="T3" fmla="*/ 130 h 131"/>
              <a:gd name="T4" fmla="*/ 76 w 185"/>
              <a:gd name="T5" fmla="*/ 130 h 131"/>
              <a:gd name="T6" fmla="*/ 46 w 185"/>
              <a:gd name="T7" fmla="*/ 114 h 131"/>
              <a:gd name="T8" fmla="*/ 0 w 185"/>
              <a:gd name="T9" fmla="*/ 61 h 131"/>
              <a:gd name="T10" fmla="*/ 53 w 185"/>
              <a:gd name="T11" fmla="*/ 7 h 131"/>
              <a:gd name="T12" fmla="*/ 76 w 185"/>
              <a:gd name="T13" fmla="*/ 38 h 131"/>
              <a:gd name="T14" fmla="*/ 53 w 185"/>
              <a:gd name="T15" fmla="*/ 61 h 131"/>
              <a:gd name="T16" fmla="*/ 76 w 185"/>
              <a:gd name="T17" fmla="*/ 84 h 131"/>
              <a:gd name="T18" fmla="*/ 145 w 185"/>
              <a:gd name="T19" fmla="*/ 7 h 131"/>
              <a:gd name="T20" fmla="*/ 176 w 185"/>
              <a:gd name="T21" fmla="*/ 7 h 131"/>
              <a:gd name="T22" fmla="*/ 176 w 185"/>
              <a:gd name="T23" fmla="*/ 7 h 131"/>
              <a:gd name="T24" fmla="*/ 176 w 185"/>
              <a:gd name="T25" fmla="*/ 38 h 131"/>
              <a:gd name="T26" fmla="*/ 99 w 185"/>
              <a:gd name="T27" fmla="*/ 122 h 131"/>
              <a:gd name="T28" fmla="*/ 76 w 185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131">
                <a:moveTo>
                  <a:pt x="76" y="130"/>
                </a:moveTo>
                <a:lnTo>
                  <a:pt x="76" y="130"/>
                </a:lnTo>
                <a:lnTo>
                  <a:pt x="76" y="130"/>
                </a:lnTo>
                <a:cubicBezTo>
                  <a:pt x="61" y="130"/>
                  <a:pt x="53" y="122"/>
                  <a:pt x="46" y="114"/>
                </a:cubicBezTo>
                <a:cubicBezTo>
                  <a:pt x="0" y="61"/>
                  <a:pt x="0" y="61"/>
                  <a:pt x="0" y="61"/>
                </a:cubicBezTo>
                <a:cubicBezTo>
                  <a:pt x="53" y="7"/>
                  <a:pt x="53" y="7"/>
                  <a:pt x="53" y="7"/>
                </a:cubicBezTo>
                <a:cubicBezTo>
                  <a:pt x="76" y="38"/>
                  <a:pt x="76" y="38"/>
                  <a:pt x="76" y="38"/>
                </a:cubicBezTo>
                <a:cubicBezTo>
                  <a:pt x="53" y="61"/>
                  <a:pt x="53" y="61"/>
                  <a:pt x="53" y="61"/>
                </a:cubicBezTo>
                <a:cubicBezTo>
                  <a:pt x="76" y="84"/>
                  <a:pt x="76" y="84"/>
                  <a:pt x="76" y="84"/>
                </a:cubicBezTo>
                <a:cubicBezTo>
                  <a:pt x="145" y="7"/>
                  <a:pt x="145" y="7"/>
                  <a:pt x="145" y="7"/>
                </a:cubicBezTo>
                <a:cubicBezTo>
                  <a:pt x="153" y="0"/>
                  <a:pt x="168" y="0"/>
                  <a:pt x="176" y="7"/>
                </a:cubicBezTo>
                <a:lnTo>
                  <a:pt x="176" y="7"/>
                </a:lnTo>
                <a:cubicBezTo>
                  <a:pt x="184" y="15"/>
                  <a:pt x="184" y="30"/>
                  <a:pt x="176" y="38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2" y="122"/>
                  <a:pt x="84" y="130"/>
                  <a:pt x="76" y="13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1">
            <a:extLst>
              <a:ext uri="{FF2B5EF4-FFF2-40B4-BE49-F238E27FC236}">
                <a16:creationId xmlns:a16="http://schemas.microsoft.com/office/drawing/2014/main" id="{725A34FD-ABD4-704C-BB7D-D87BA1BA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244" y="2901092"/>
            <a:ext cx="152973" cy="127476"/>
          </a:xfrm>
          <a:custGeom>
            <a:avLst/>
            <a:gdLst>
              <a:gd name="T0" fmla="*/ 107 w 131"/>
              <a:gd name="T1" fmla="*/ 100 h 109"/>
              <a:gd name="T2" fmla="*/ 107 w 131"/>
              <a:gd name="T3" fmla="*/ 100 h 109"/>
              <a:gd name="T4" fmla="*/ 130 w 131"/>
              <a:gd name="T5" fmla="*/ 69 h 109"/>
              <a:gd name="T6" fmla="*/ 69 w 131"/>
              <a:gd name="T7" fmla="*/ 8 h 109"/>
              <a:gd name="T8" fmla="*/ 53 w 131"/>
              <a:gd name="T9" fmla="*/ 0 h 109"/>
              <a:gd name="T10" fmla="*/ 38 w 131"/>
              <a:gd name="T11" fmla="*/ 16 h 109"/>
              <a:gd name="T12" fmla="*/ 8 w 131"/>
              <a:gd name="T13" fmla="*/ 77 h 109"/>
              <a:gd name="T14" fmla="*/ 15 w 131"/>
              <a:gd name="T15" fmla="*/ 108 h 109"/>
              <a:gd name="T16" fmla="*/ 15 w 131"/>
              <a:gd name="T17" fmla="*/ 108 h 109"/>
              <a:gd name="T18" fmla="*/ 38 w 131"/>
              <a:gd name="T19" fmla="*/ 92 h 109"/>
              <a:gd name="T20" fmla="*/ 61 w 131"/>
              <a:gd name="T21" fmla="*/ 54 h 109"/>
              <a:gd name="T22" fmla="*/ 107 w 131"/>
              <a:gd name="T23" fmla="*/ 100 h 109"/>
              <a:gd name="T24" fmla="*/ 38 w 131"/>
              <a:gd name="T25" fmla="*/ 39 h 109"/>
              <a:gd name="T26" fmla="*/ 38 w 131"/>
              <a:gd name="T2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" h="109">
                <a:moveTo>
                  <a:pt x="107" y="100"/>
                </a:moveTo>
                <a:lnTo>
                  <a:pt x="107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1" y="0"/>
                  <a:pt x="53" y="0"/>
                </a:cubicBezTo>
                <a:cubicBezTo>
                  <a:pt x="46" y="0"/>
                  <a:pt x="38" y="8"/>
                  <a:pt x="38" y="16"/>
                </a:cubicBezTo>
                <a:cubicBezTo>
                  <a:pt x="8" y="77"/>
                  <a:pt x="8" y="77"/>
                  <a:pt x="8" y="77"/>
                </a:cubicBezTo>
                <a:cubicBezTo>
                  <a:pt x="0" y="85"/>
                  <a:pt x="8" y="100"/>
                  <a:pt x="15" y="108"/>
                </a:cubicBezTo>
                <a:lnTo>
                  <a:pt x="15" y="108"/>
                </a:lnTo>
                <a:cubicBezTo>
                  <a:pt x="23" y="108"/>
                  <a:pt x="38" y="108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107" y="100"/>
                </a:lnTo>
                <a:close/>
                <a:moveTo>
                  <a:pt x="38" y="39"/>
                </a:moveTo>
                <a:lnTo>
                  <a:pt x="38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2">
            <a:extLst>
              <a:ext uri="{FF2B5EF4-FFF2-40B4-BE49-F238E27FC236}">
                <a16:creationId xmlns:a16="http://schemas.microsoft.com/office/drawing/2014/main" id="{526F8C50-2474-1A49-A584-22F21C98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244" y="2972480"/>
            <a:ext cx="214163" cy="152973"/>
          </a:xfrm>
          <a:custGeom>
            <a:avLst/>
            <a:gdLst>
              <a:gd name="T0" fmla="*/ 107 w 184"/>
              <a:gd name="T1" fmla="*/ 130 h 131"/>
              <a:gd name="T2" fmla="*/ 107 w 184"/>
              <a:gd name="T3" fmla="*/ 130 h 131"/>
              <a:gd name="T4" fmla="*/ 107 w 184"/>
              <a:gd name="T5" fmla="*/ 130 h 131"/>
              <a:gd name="T6" fmla="*/ 138 w 184"/>
              <a:gd name="T7" fmla="*/ 114 h 131"/>
              <a:gd name="T8" fmla="*/ 183 w 184"/>
              <a:gd name="T9" fmla="*/ 61 h 131"/>
              <a:gd name="T10" fmla="*/ 130 w 184"/>
              <a:gd name="T11" fmla="*/ 7 h 131"/>
              <a:gd name="T12" fmla="*/ 107 w 184"/>
              <a:gd name="T13" fmla="*/ 38 h 131"/>
              <a:gd name="T14" fmla="*/ 130 w 184"/>
              <a:gd name="T15" fmla="*/ 61 h 131"/>
              <a:gd name="T16" fmla="*/ 107 w 184"/>
              <a:gd name="T17" fmla="*/ 84 h 131"/>
              <a:gd name="T18" fmla="*/ 38 w 184"/>
              <a:gd name="T19" fmla="*/ 7 h 131"/>
              <a:gd name="T20" fmla="*/ 8 w 184"/>
              <a:gd name="T21" fmla="*/ 7 h 131"/>
              <a:gd name="T22" fmla="*/ 8 w 184"/>
              <a:gd name="T23" fmla="*/ 7 h 131"/>
              <a:gd name="T24" fmla="*/ 8 w 184"/>
              <a:gd name="T25" fmla="*/ 38 h 131"/>
              <a:gd name="T26" fmla="*/ 84 w 184"/>
              <a:gd name="T27" fmla="*/ 122 h 131"/>
              <a:gd name="T28" fmla="*/ 107 w 184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2" y="130"/>
                  <a:pt x="130" y="122"/>
                  <a:pt x="138" y="114"/>
                </a:cubicBezTo>
                <a:cubicBezTo>
                  <a:pt x="183" y="61"/>
                  <a:pt x="183" y="61"/>
                  <a:pt x="183" y="61"/>
                </a:cubicBezTo>
                <a:cubicBezTo>
                  <a:pt x="130" y="7"/>
                  <a:pt x="130" y="7"/>
                  <a:pt x="130" y="7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7"/>
                  <a:pt x="38" y="7"/>
                  <a:pt x="38" y="7"/>
                </a:cubicBezTo>
                <a:cubicBezTo>
                  <a:pt x="30" y="0"/>
                  <a:pt x="23" y="0"/>
                  <a:pt x="8" y="7"/>
                </a:cubicBezTo>
                <a:lnTo>
                  <a:pt x="8" y="7"/>
                </a:lnTo>
                <a:cubicBezTo>
                  <a:pt x="0" y="15"/>
                  <a:pt x="0" y="30"/>
                  <a:pt x="8" y="38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92" y="122"/>
                  <a:pt x="99" y="130"/>
                  <a:pt x="107" y="13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3">
            <a:extLst>
              <a:ext uri="{FF2B5EF4-FFF2-40B4-BE49-F238E27FC236}">
                <a16:creationId xmlns:a16="http://schemas.microsoft.com/office/drawing/2014/main" id="{D6675124-D8D7-A146-B849-8C4AB282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102" y="3191740"/>
            <a:ext cx="117278" cy="35695"/>
          </a:xfrm>
          <a:custGeom>
            <a:avLst/>
            <a:gdLst>
              <a:gd name="T0" fmla="*/ 0 w 101"/>
              <a:gd name="T1" fmla="*/ 15 h 32"/>
              <a:gd name="T2" fmla="*/ 0 w 101"/>
              <a:gd name="T3" fmla="*/ 15 h 32"/>
              <a:gd name="T4" fmla="*/ 0 w 101"/>
              <a:gd name="T5" fmla="*/ 15 h 32"/>
              <a:gd name="T6" fmla="*/ 15 w 101"/>
              <a:gd name="T7" fmla="*/ 0 h 32"/>
              <a:gd name="T8" fmla="*/ 84 w 101"/>
              <a:gd name="T9" fmla="*/ 0 h 32"/>
              <a:gd name="T10" fmla="*/ 100 w 101"/>
              <a:gd name="T11" fmla="*/ 15 h 32"/>
              <a:gd name="T12" fmla="*/ 100 w 101"/>
              <a:gd name="T13" fmla="*/ 15 h 32"/>
              <a:gd name="T14" fmla="*/ 84 w 101"/>
              <a:gd name="T15" fmla="*/ 31 h 32"/>
              <a:gd name="T16" fmla="*/ 15 w 101"/>
              <a:gd name="T17" fmla="*/ 31 h 32"/>
              <a:gd name="T18" fmla="*/ 0 w 101"/>
              <a:gd name="T19" fmla="*/ 1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2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8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0" y="8"/>
                  <a:pt x="100" y="15"/>
                </a:cubicBezTo>
                <a:lnTo>
                  <a:pt x="100" y="15"/>
                </a:lnTo>
                <a:cubicBezTo>
                  <a:pt x="100" y="23"/>
                  <a:pt x="92" y="31"/>
                  <a:pt x="84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4">
            <a:extLst>
              <a:ext uri="{FF2B5EF4-FFF2-40B4-BE49-F238E27FC236}">
                <a16:creationId xmlns:a16="http://schemas.microsoft.com/office/drawing/2014/main" id="{BD7F02CD-749E-6345-9105-F28912287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1416" y="3201938"/>
            <a:ext cx="35695" cy="265154"/>
          </a:xfrm>
          <a:custGeom>
            <a:avLst/>
            <a:gdLst>
              <a:gd name="T0" fmla="*/ 30 w 31"/>
              <a:gd name="T1" fmla="*/ 229 h 230"/>
              <a:gd name="T2" fmla="*/ 30 w 31"/>
              <a:gd name="T3" fmla="*/ 229 h 230"/>
              <a:gd name="T4" fmla="*/ 0 w 31"/>
              <a:gd name="T5" fmla="*/ 229 h 230"/>
              <a:gd name="T6" fmla="*/ 0 w 31"/>
              <a:gd name="T7" fmla="*/ 15 h 230"/>
              <a:gd name="T8" fmla="*/ 15 w 31"/>
              <a:gd name="T9" fmla="*/ 0 h 230"/>
              <a:gd name="T10" fmla="*/ 15 w 31"/>
              <a:gd name="T11" fmla="*/ 0 h 230"/>
              <a:gd name="T12" fmla="*/ 30 w 31"/>
              <a:gd name="T13" fmla="*/ 15 h 230"/>
              <a:gd name="T14" fmla="*/ 30 w 31"/>
              <a:gd name="T15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230">
                <a:moveTo>
                  <a:pt x="30" y="229"/>
                </a:moveTo>
                <a:lnTo>
                  <a:pt x="30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7"/>
                  <a:pt x="30" y="15"/>
                </a:cubicBezTo>
                <a:lnTo>
                  <a:pt x="30" y="22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2" name="Group 54">
            <a:extLst>
              <a:ext uri="{FF2B5EF4-FFF2-40B4-BE49-F238E27FC236}">
                <a16:creationId xmlns:a16="http://schemas.microsoft.com/office/drawing/2014/main" id="{B9C39606-4269-364C-9865-04926F7A862A}"/>
              </a:ext>
            </a:extLst>
          </p:cNvPr>
          <p:cNvGrpSpPr/>
          <p:nvPr/>
        </p:nvGrpSpPr>
        <p:grpSpPr>
          <a:xfrm>
            <a:off x="11056060" y="2603597"/>
            <a:ext cx="2785688" cy="1211980"/>
            <a:chOff x="5517310" y="11149735"/>
            <a:chExt cx="3676939" cy="1211980"/>
          </a:xfrm>
        </p:grpSpPr>
        <p:sp>
          <p:nvSpPr>
            <p:cNvPr id="503" name="CuadroTexto 395">
              <a:extLst>
                <a:ext uri="{FF2B5EF4-FFF2-40B4-BE49-F238E27FC236}">
                  <a16:creationId xmlns:a16="http://schemas.microsoft.com/office/drawing/2014/main" id="{E81E0B65-8830-6747-87B2-878A76BF7415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4" name="Rectangle 56">
              <a:extLst>
                <a:ext uri="{FF2B5EF4-FFF2-40B4-BE49-F238E27FC236}">
                  <a16:creationId xmlns:a16="http://schemas.microsoft.com/office/drawing/2014/main" id="{25444FE6-8800-9F4C-9E0C-73CD68DC95B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5" name="Group 54">
            <a:extLst>
              <a:ext uri="{FF2B5EF4-FFF2-40B4-BE49-F238E27FC236}">
                <a16:creationId xmlns:a16="http://schemas.microsoft.com/office/drawing/2014/main" id="{B82A4BCC-DE9B-6D45-BCF0-EA2B53ADAF94}"/>
              </a:ext>
            </a:extLst>
          </p:cNvPr>
          <p:cNvGrpSpPr/>
          <p:nvPr/>
        </p:nvGrpSpPr>
        <p:grpSpPr>
          <a:xfrm>
            <a:off x="11036674" y="6065893"/>
            <a:ext cx="2785688" cy="1211980"/>
            <a:chOff x="5517310" y="11149735"/>
            <a:chExt cx="3676939" cy="1211980"/>
          </a:xfrm>
        </p:grpSpPr>
        <p:sp>
          <p:nvSpPr>
            <p:cNvPr id="506" name="CuadroTexto 395">
              <a:extLst>
                <a:ext uri="{FF2B5EF4-FFF2-40B4-BE49-F238E27FC236}">
                  <a16:creationId xmlns:a16="http://schemas.microsoft.com/office/drawing/2014/main" id="{62B0AD08-F724-4E47-A224-875FFB325E12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7" name="Rectangle 56">
              <a:extLst>
                <a:ext uri="{FF2B5EF4-FFF2-40B4-BE49-F238E27FC236}">
                  <a16:creationId xmlns:a16="http://schemas.microsoft.com/office/drawing/2014/main" id="{202A26BE-CF24-0B4F-88BE-03CA65CFB58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8" name="Group 54">
            <a:extLst>
              <a:ext uri="{FF2B5EF4-FFF2-40B4-BE49-F238E27FC236}">
                <a16:creationId xmlns:a16="http://schemas.microsoft.com/office/drawing/2014/main" id="{36E1DC60-15BD-0347-A1C2-920833A80AF7}"/>
              </a:ext>
            </a:extLst>
          </p:cNvPr>
          <p:cNvGrpSpPr/>
          <p:nvPr/>
        </p:nvGrpSpPr>
        <p:grpSpPr>
          <a:xfrm>
            <a:off x="11036674" y="8467574"/>
            <a:ext cx="2785688" cy="1211980"/>
            <a:chOff x="5517310" y="11149735"/>
            <a:chExt cx="3676939" cy="1211980"/>
          </a:xfrm>
        </p:grpSpPr>
        <p:sp>
          <p:nvSpPr>
            <p:cNvPr id="509" name="CuadroTexto 395">
              <a:extLst>
                <a:ext uri="{FF2B5EF4-FFF2-40B4-BE49-F238E27FC236}">
                  <a16:creationId xmlns:a16="http://schemas.microsoft.com/office/drawing/2014/main" id="{87AACB1D-2FEB-A749-9EBE-B24BAC66D92D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10" name="Rectangle 56">
              <a:extLst>
                <a:ext uri="{FF2B5EF4-FFF2-40B4-BE49-F238E27FC236}">
                  <a16:creationId xmlns:a16="http://schemas.microsoft.com/office/drawing/2014/main" id="{7602C195-C655-224C-828A-48B0B94BEB7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1" name="Group 54">
            <a:extLst>
              <a:ext uri="{FF2B5EF4-FFF2-40B4-BE49-F238E27FC236}">
                <a16:creationId xmlns:a16="http://schemas.microsoft.com/office/drawing/2014/main" id="{C2994B3A-CB97-A341-BCBF-9FF55A6921EC}"/>
              </a:ext>
            </a:extLst>
          </p:cNvPr>
          <p:cNvGrpSpPr/>
          <p:nvPr/>
        </p:nvGrpSpPr>
        <p:grpSpPr>
          <a:xfrm>
            <a:off x="11055646" y="10940643"/>
            <a:ext cx="2785688" cy="1211980"/>
            <a:chOff x="5517310" y="11149735"/>
            <a:chExt cx="3676939" cy="1211980"/>
          </a:xfrm>
        </p:grpSpPr>
        <p:sp>
          <p:nvSpPr>
            <p:cNvPr id="512" name="CuadroTexto 395">
              <a:extLst>
                <a:ext uri="{FF2B5EF4-FFF2-40B4-BE49-F238E27FC236}">
                  <a16:creationId xmlns:a16="http://schemas.microsoft.com/office/drawing/2014/main" id="{D82F765C-BB83-764D-8AD4-C330E8DCA79D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13" name="Rectangle 56">
              <a:extLst>
                <a:ext uri="{FF2B5EF4-FFF2-40B4-BE49-F238E27FC236}">
                  <a16:creationId xmlns:a16="http://schemas.microsoft.com/office/drawing/2014/main" id="{96DEB2AE-966B-3D4B-957E-806C528D166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71">
            <a:extLst>
              <a:ext uri="{FF2B5EF4-FFF2-40B4-BE49-F238E27FC236}">
                <a16:creationId xmlns:a16="http://schemas.microsoft.com/office/drawing/2014/main" id="{ED1FBE15-5163-9A47-BA7B-2580BE4CF99B}"/>
              </a:ext>
            </a:extLst>
          </p:cNvPr>
          <p:cNvGrpSpPr/>
          <p:nvPr/>
        </p:nvGrpSpPr>
        <p:grpSpPr>
          <a:xfrm>
            <a:off x="16912625" y="509737"/>
            <a:ext cx="5982437" cy="4716592"/>
            <a:chOff x="2232442" y="3643574"/>
            <a:chExt cx="5982437" cy="4716592"/>
          </a:xfrm>
        </p:grpSpPr>
        <p:sp>
          <p:nvSpPr>
            <p:cNvPr id="47" name="CuadroTexto 598">
              <a:extLst>
                <a:ext uri="{FF2B5EF4-FFF2-40B4-BE49-F238E27FC236}">
                  <a16:creationId xmlns:a16="http://schemas.microsoft.com/office/drawing/2014/main" id="{E3169DDA-5AFF-CE4F-8967-B8694796D3D5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48" name="CuadroTexto 599">
              <a:extLst>
                <a:ext uri="{FF2B5EF4-FFF2-40B4-BE49-F238E27FC236}">
                  <a16:creationId xmlns:a16="http://schemas.microsoft.com/office/drawing/2014/main" id="{C9C91636-D811-E248-B3E2-B5908F39B18C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73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>
            <a:extLst>
              <a:ext uri="{FF2B5EF4-FFF2-40B4-BE49-F238E27FC236}">
                <a16:creationId xmlns:a16="http://schemas.microsoft.com/office/drawing/2014/main" id="{508B343F-0E2E-4449-86CB-80652317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765" y="0"/>
            <a:ext cx="24483180" cy="6018827"/>
          </a:xfrm>
          <a:custGeom>
            <a:avLst/>
            <a:gdLst>
              <a:gd name="T0" fmla="*/ 19589 w 19590"/>
              <a:gd name="T1" fmla="*/ 0 h 4814"/>
              <a:gd name="T2" fmla="*/ 0 w 19590"/>
              <a:gd name="T3" fmla="*/ 0 h 4814"/>
              <a:gd name="T4" fmla="*/ 0 w 19590"/>
              <a:gd name="T5" fmla="*/ 4813 h 4814"/>
              <a:gd name="T6" fmla="*/ 19589 w 19590"/>
              <a:gd name="T7" fmla="*/ 4813 h 4814"/>
              <a:gd name="T8" fmla="*/ 19589 w 19590"/>
              <a:gd name="T9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4814">
                <a:moveTo>
                  <a:pt x="19589" y="0"/>
                </a:moveTo>
                <a:lnTo>
                  <a:pt x="0" y="0"/>
                </a:lnTo>
                <a:lnTo>
                  <a:pt x="0" y="4813"/>
                </a:lnTo>
                <a:lnTo>
                  <a:pt x="19589" y="4813"/>
                </a:lnTo>
                <a:lnTo>
                  <a:pt x="19589" y="0"/>
                </a:lnTo>
              </a:path>
            </a:pathLst>
          </a:custGeom>
          <a:solidFill>
            <a:srgbClr val="D7F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F0D624AB-76F8-A54A-9689-5886980EC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765" y="0"/>
            <a:ext cx="24483180" cy="6018827"/>
          </a:xfrm>
          <a:custGeom>
            <a:avLst/>
            <a:gdLst>
              <a:gd name="T0" fmla="*/ 19589 w 19590"/>
              <a:gd name="T1" fmla="*/ 0 h 4814"/>
              <a:gd name="T2" fmla="*/ 0 w 19590"/>
              <a:gd name="T3" fmla="*/ 0 h 4814"/>
              <a:gd name="T4" fmla="*/ 0 w 19590"/>
              <a:gd name="T5" fmla="*/ 4813 h 4814"/>
              <a:gd name="T6" fmla="*/ 19589 w 19590"/>
              <a:gd name="T7" fmla="*/ 4813 h 4814"/>
              <a:gd name="T8" fmla="*/ 19589 w 19590"/>
              <a:gd name="T9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4814">
                <a:moveTo>
                  <a:pt x="19589" y="0"/>
                </a:moveTo>
                <a:lnTo>
                  <a:pt x="0" y="0"/>
                </a:lnTo>
                <a:lnTo>
                  <a:pt x="0" y="4813"/>
                </a:lnTo>
                <a:lnTo>
                  <a:pt x="19589" y="4813"/>
                </a:lnTo>
                <a:lnTo>
                  <a:pt x="19589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2">
            <a:extLst>
              <a:ext uri="{FF2B5EF4-FFF2-40B4-BE49-F238E27FC236}">
                <a16:creationId xmlns:a16="http://schemas.microsoft.com/office/drawing/2014/main" id="{33C10641-EA7C-0540-B0EC-0542877D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635" y="1350380"/>
            <a:ext cx="6751891" cy="4707031"/>
          </a:xfrm>
          <a:custGeom>
            <a:avLst/>
            <a:gdLst>
              <a:gd name="T0" fmla="*/ 5401 w 5402"/>
              <a:gd name="T1" fmla="*/ 3734 h 3766"/>
              <a:gd name="T2" fmla="*/ 5026 w 5402"/>
              <a:gd name="T3" fmla="*/ 2977 h 3766"/>
              <a:gd name="T4" fmla="*/ 4988 w 5402"/>
              <a:gd name="T5" fmla="*/ 2502 h 3766"/>
              <a:gd name="T6" fmla="*/ 4559 w 5402"/>
              <a:gd name="T7" fmla="*/ 2066 h 3766"/>
              <a:gd name="T8" fmla="*/ 4360 w 5402"/>
              <a:gd name="T9" fmla="*/ 2066 h 3766"/>
              <a:gd name="T10" fmla="*/ 4269 w 5402"/>
              <a:gd name="T11" fmla="*/ 1852 h 3766"/>
              <a:gd name="T12" fmla="*/ 4131 w 5402"/>
              <a:gd name="T13" fmla="*/ 1814 h 3766"/>
              <a:gd name="T14" fmla="*/ 3695 w 5402"/>
              <a:gd name="T15" fmla="*/ 1148 h 3766"/>
              <a:gd name="T16" fmla="*/ 3572 w 5402"/>
              <a:gd name="T17" fmla="*/ 681 h 3766"/>
              <a:gd name="T18" fmla="*/ 3465 w 5402"/>
              <a:gd name="T19" fmla="*/ 581 h 3766"/>
              <a:gd name="T20" fmla="*/ 3389 w 5402"/>
              <a:gd name="T21" fmla="*/ 360 h 3766"/>
              <a:gd name="T22" fmla="*/ 3236 w 5402"/>
              <a:gd name="T23" fmla="*/ 360 h 3766"/>
              <a:gd name="T24" fmla="*/ 3006 w 5402"/>
              <a:gd name="T25" fmla="*/ 69 h 3766"/>
              <a:gd name="T26" fmla="*/ 2891 w 5402"/>
              <a:gd name="T27" fmla="*/ 69 h 3766"/>
              <a:gd name="T28" fmla="*/ 2441 w 5402"/>
              <a:gd name="T29" fmla="*/ 0 h 3766"/>
              <a:gd name="T30" fmla="*/ 2272 w 5402"/>
              <a:gd name="T31" fmla="*/ 436 h 3766"/>
              <a:gd name="T32" fmla="*/ 2272 w 5402"/>
              <a:gd name="T33" fmla="*/ 735 h 3766"/>
              <a:gd name="T34" fmla="*/ 1836 w 5402"/>
              <a:gd name="T35" fmla="*/ 1308 h 3766"/>
              <a:gd name="T36" fmla="*/ 1698 w 5402"/>
              <a:gd name="T37" fmla="*/ 1722 h 3766"/>
              <a:gd name="T38" fmla="*/ 1545 w 5402"/>
              <a:gd name="T39" fmla="*/ 1867 h 3766"/>
              <a:gd name="T40" fmla="*/ 1423 w 5402"/>
              <a:gd name="T41" fmla="*/ 2456 h 3766"/>
              <a:gd name="T42" fmla="*/ 956 w 5402"/>
              <a:gd name="T43" fmla="*/ 2181 h 3766"/>
              <a:gd name="T44" fmla="*/ 788 w 5402"/>
              <a:gd name="T45" fmla="*/ 2372 h 3766"/>
              <a:gd name="T46" fmla="*/ 666 w 5402"/>
              <a:gd name="T47" fmla="*/ 2433 h 3766"/>
              <a:gd name="T48" fmla="*/ 306 w 5402"/>
              <a:gd name="T49" fmla="*/ 3145 h 3766"/>
              <a:gd name="T50" fmla="*/ 0 w 5402"/>
              <a:gd name="T51" fmla="*/ 3765 h 3766"/>
              <a:gd name="T52" fmla="*/ 5401 w 5402"/>
              <a:gd name="T53" fmla="*/ 3734 h 3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02" h="3766">
                <a:moveTo>
                  <a:pt x="5401" y="3734"/>
                </a:moveTo>
                <a:lnTo>
                  <a:pt x="5026" y="2977"/>
                </a:lnTo>
                <a:lnTo>
                  <a:pt x="4988" y="2502"/>
                </a:lnTo>
                <a:lnTo>
                  <a:pt x="4559" y="2066"/>
                </a:lnTo>
                <a:lnTo>
                  <a:pt x="4360" y="2066"/>
                </a:lnTo>
                <a:lnTo>
                  <a:pt x="4269" y="1852"/>
                </a:lnTo>
                <a:lnTo>
                  <a:pt x="4131" y="1814"/>
                </a:lnTo>
                <a:lnTo>
                  <a:pt x="3695" y="1148"/>
                </a:lnTo>
                <a:lnTo>
                  <a:pt x="3572" y="681"/>
                </a:lnTo>
                <a:lnTo>
                  <a:pt x="3465" y="581"/>
                </a:lnTo>
                <a:lnTo>
                  <a:pt x="3389" y="360"/>
                </a:lnTo>
                <a:lnTo>
                  <a:pt x="3236" y="360"/>
                </a:lnTo>
                <a:lnTo>
                  <a:pt x="3006" y="69"/>
                </a:lnTo>
                <a:lnTo>
                  <a:pt x="2891" y="69"/>
                </a:lnTo>
                <a:lnTo>
                  <a:pt x="2441" y="0"/>
                </a:lnTo>
                <a:lnTo>
                  <a:pt x="2272" y="436"/>
                </a:lnTo>
                <a:lnTo>
                  <a:pt x="2272" y="735"/>
                </a:lnTo>
                <a:lnTo>
                  <a:pt x="1836" y="1308"/>
                </a:lnTo>
                <a:lnTo>
                  <a:pt x="1698" y="1722"/>
                </a:lnTo>
                <a:lnTo>
                  <a:pt x="1545" y="1867"/>
                </a:lnTo>
                <a:lnTo>
                  <a:pt x="1423" y="2456"/>
                </a:lnTo>
                <a:lnTo>
                  <a:pt x="956" y="2181"/>
                </a:lnTo>
                <a:lnTo>
                  <a:pt x="788" y="2372"/>
                </a:lnTo>
                <a:lnTo>
                  <a:pt x="666" y="2433"/>
                </a:lnTo>
                <a:lnTo>
                  <a:pt x="306" y="3145"/>
                </a:lnTo>
                <a:lnTo>
                  <a:pt x="0" y="3765"/>
                </a:lnTo>
                <a:lnTo>
                  <a:pt x="5401" y="37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4">
            <a:extLst>
              <a:ext uri="{FF2B5EF4-FFF2-40B4-BE49-F238E27FC236}">
                <a16:creationId xmlns:a16="http://schemas.microsoft.com/office/drawing/2014/main" id="{7D434796-0A9D-E443-81BE-DB98C676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635" y="6018827"/>
            <a:ext cx="6751891" cy="6917244"/>
          </a:xfrm>
          <a:custGeom>
            <a:avLst/>
            <a:gdLst>
              <a:gd name="T0" fmla="*/ 5401 w 5402"/>
              <a:gd name="T1" fmla="*/ 0 h 5533"/>
              <a:gd name="T2" fmla="*/ 5026 w 5402"/>
              <a:gd name="T3" fmla="*/ 1147 h 5533"/>
              <a:gd name="T4" fmla="*/ 4957 w 5402"/>
              <a:gd name="T5" fmla="*/ 1851 h 5533"/>
              <a:gd name="T6" fmla="*/ 4728 w 5402"/>
              <a:gd name="T7" fmla="*/ 2065 h 5533"/>
              <a:gd name="T8" fmla="*/ 4536 w 5402"/>
              <a:gd name="T9" fmla="*/ 2471 h 5533"/>
              <a:gd name="T10" fmla="*/ 4414 w 5402"/>
              <a:gd name="T11" fmla="*/ 2433 h 5533"/>
              <a:gd name="T12" fmla="*/ 3687 w 5402"/>
              <a:gd name="T13" fmla="*/ 3909 h 5533"/>
              <a:gd name="T14" fmla="*/ 3603 w 5402"/>
              <a:gd name="T15" fmla="*/ 4468 h 5533"/>
              <a:gd name="T16" fmla="*/ 3473 w 5402"/>
              <a:gd name="T17" fmla="*/ 4629 h 5533"/>
              <a:gd name="T18" fmla="*/ 3381 w 5402"/>
              <a:gd name="T19" fmla="*/ 4996 h 5533"/>
              <a:gd name="T20" fmla="*/ 2975 w 5402"/>
              <a:gd name="T21" fmla="*/ 5440 h 5533"/>
              <a:gd name="T22" fmla="*/ 2464 w 5402"/>
              <a:gd name="T23" fmla="*/ 5532 h 5533"/>
              <a:gd name="T24" fmla="*/ 2272 w 5402"/>
              <a:gd name="T25" fmla="*/ 4705 h 5533"/>
              <a:gd name="T26" fmla="*/ 2272 w 5402"/>
              <a:gd name="T27" fmla="*/ 4468 h 5533"/>
              <a:gd name="T28" fmla="*/ 1867 w 5402"/>
              <a:gd name="T29" fmla="*/ 3649 h 5533"/>
              <a:gd name="T30" fmla="*/ 1729 w 5402"/>
              <a:gd name="T31" fmla="*/ 2984 h 5533"/>
              <a:gd name="T32" fmla="*/ 1568 w 5402"/>
              <a:gd name="T33" fmla="*/ 2762 h 5533"/>
              <a:gd name="T34" fmla="*/ 1423 w 5402"/>
              <a:gd name="T35" fmla="*/ 1912 h 5533"/>
              <a:gd name="T36" fmla="*/ 926 w 5402"/>
              <a:gd name="T37" fmla="*/ 2341 h 5533"/>
              <a:gd name="T38" fmla="*/ 681 w 5402"/>
              <a:gd name="T39" fmla="*/ 1897 h 5533"/>
              <a:gd name="T40" fmla="*/ 336 w 5402"/>
              <a:gd name="T41" fmla="*/ 879 h 5533"/>
              <a:gd name="T42" fmla="*/ 0 w 5402"/>
              <a:gd name="T43" fmla="*/ 0 h 5533"/>
              <a:gd name="T44" fmla="*/ 5401 w 5402"/>
              <a:gd name="T45" fmla="*/ 0 h 5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02" h="5533">
                <a:moveTo>
                  <a:pt x="5401" y="0"/>
                </a:moveTo>
                <a:lnTo>
                  <a:pt x="5026" y="1147"/>
                </a:lnTo>
                <a:lnTo>
                  <a:pt x="4957" y="1851"/>
                </a:lnTo>
                <a:lnTo>
                  <a:pt x="4728" y="2065"/>
                </a:lnTo>
                <a:lnTo>
                  <a:pt x="4536" y="2471"/>
                </a:lnTo>
                <a:lnTo>
                  <a:pt x="4414" y="2433"/>
                </a:lnTo>
                <a:lnTo>
                  <a:pt x="3687" y="3909"/>
                </a:lnTo>
                <a:lnTo>
                  <a:pt x="3603" y="4468"/>
                </a:lnTo>
                <a:lnTo>
                  <a:pt x="3473" y="4629"/>
                </a:lnTo>
                <a:lnTo>
                  <a:pt x="3381" y="4996"/>
                </a:lnTo>
                <a:lnTo>
                  <a:pt x="2975" y="5440"/>
                </a:lnTo>
                <a:lnTo>
                  <a:pt x="2464" y="5532"/>
                </a:lnTo>
                <a:lnTo>
                  <a:pt x="2272" y="4705"/>
                </a:lnTo>
                <a:lnTo>
                  <a:pt x="2272" y="4468"/>
                </a:lnTo>
                <a:lnTo>
                  <a:pt x="1867" y="3649"/>
                </a:lnTo>
                <a:lnTo>
                  <a:pt x="1729" y="2984"/>
                </a:lnTo>
                <a:lnTo>
                  <a:pt x="1568" y="2762"/>
                </a:lnTo>
                <a:lnTo>
                  <a:pt x="1423" y="1912"/>
                </a:lnTo>
                <a:lnTo>
                  <a:pt x="926" y="2341"/>
                </a:lnTo>
                <a:lnTo>
                  <a:pt x="681" y="1897"/>
                </a:lnTo>
                <a:lnTo>
                  <a:pt x="336" y="879"/>
                </a:lnTo>
                <a:lnTo>
                  <a:pt x="0" y="0"/>
                </a:lnTo>
                <a:lnTo>
                  <a:pt x="5401" y="0"/>
                </a:lnTo>
              </a:path>
            </a:pathLst>
          </a:custGeom>
          <a:solidFill>
            <a:srgbClr val="B9E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5">
            <a:extLst>
              <a:ext uri="{FF2B5EF4-FFF2-40B4-BE49-F238E27FC236}">
                <a16:creationId xmlns:a16="http://schemas.microsoft.com/office/drawing/2014/main" id="{ACC3971F-3406-0345-8346-823F3505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635" y="6018827"/>
            <a:ext cx="6751891" cy="6917244"/>
          </a:xfrm>
          <a:custGeom>
            <a:avLst/>
            <a:gdLst>
              <a:gd name="T0" fmla="*/ 5401 w 5402"/>
              <a:gd name="T1" fmla="*/ 0 h 5533"/>
              <a:gd name="T2" fmla="*/ 5026 w 5402"/>
              <a:gd name="T3" fmla="*/ 1147 h 5533"/>
              <a:gd name="T4" fmla="*/ 4957 w 5402"/>
              <a:gd name="T5" fmla="*/ 1851 h 5533"/>
              <a:gd name="T6" fmla="*/ 4728 w 5402"/>
              <a:gd name="T7" fmla="*/ 2065 h 5533"/>
              <a:gd name="T8" fmla="*/ 4536 w 5402"/>
              <a:gd name="T9" fmla="*/ 2471 h 5533"/>
              <a:gd name="T10" fmla="*/ 4414 w 5402"/>
              <a:gd name="T11" fmla="*/ 2433 h 5533"/>
              <a:gd name="T12" fmla="*/ 3687 w 5402"/>
              <a:gd name="T13" fmla="*/ 3909 h 5533"/>
              <a:gd name="T14" fmla="*/ 3603 w 5402"/>
              <a:gd name="T15" fmla="*/ 4468 h 5533"/>
              <a:gd name="T16" fmla="*/ 3473 w 5402"/>
              <a:gd name="T17" fmla="*/ 4629 h 5533"/>
              <a:gd name="T18" fmla="*/ 3381 w 5402"/>
              <a:gd name="T19" fmla="*/ 4996 h 5533"/>
              <a:gd name="T20" fmla="*/ 2975 w 5402"/>
              <a:gd name="T21" fmla="*/ 5440 h 5533"/>
              <a:gd name="T22" fmla="*/ 2464 w 5402"/>
              <a:gd name="T23" fmla="*/ 5532 h 5533"/>
              <a:gd name="T24" fmla="*/ 2272 w 5402"/>
              <a:gd name="T25" fmla="*/ 4705 h 5533"/>
              <a:gd name="T26" fmla="*/ 2272 w 5402"/>
              <a:gd name="T27" fmla="*/ 4468 h 5533"/>
              <a:gd name="T28" fmla="*/ 1867 w 5402"/>
              <a:gd name="T29" fmla="*/ 3649 h 5533"/>
              <a:gd name="T30" fmla="*/ 1729 w 5402"/>
              <a:gd name="T31" fmla="*/ 2984 h 5533"/>
              <a:gd name="T32" fmla="*/ 1568 w 5402"/>
              <a:gd name="T33" fmla="*/ 2762 h 5533"/>
              <a:gd name="T34" fmla="*/ 1423 w 5402"/>
              <a:gd name="T35" fmla="*/ 1912 h 5533"/>
              <a:gd name="T36" fmla="*/ 926 w 5402"/>
              <a:gd name="T37" fmla="*/ 2341 h 5533"/>
              <a:gd name="T38" fmla="*/ 681 w 5402"/>
              <a:gd name="T39" fmla="*/ 1897 h 5533"/>
              <a:gd name="T40" fmla="*/ 336 w 5402"/>
              <a:gd name="T41" fmla="*/ 879 h 5533"/>
              <a:gd name="T42" fmla="*/ 0 w 5402"/>
              <a:gd name="T43" fmla="*/ 0 h 5533"/>
              <a:gd name="T44" fmla="*/ 5401 w 5402"/>
              <a:gd name="T45" fmla="*/ 0 h 5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02" h="5533">
                <a:moveTo>
                  <a:pt x="5401" y="0"/>
                </a:moveTo>
                <a:lnTo>
                  <a:pt x="5026" y="1147"/>
                </a:lnTo>
                <a:lnTo>
                  <a:pt x="4957" y="1851"/>
                </a:lnTo>
                <a:lnTo>
                  <a:pt x="4728" y="2065"/>
                </a:lnTo>
                <a:lnTo>
                  <a:pt x="4536" y="2471"/>
                </a:lnTo>
                <a:lnTo>
                  <a:pt x="4414" y="2433"/>
                </a:lnTo>
                <a:lnTo>
                  <a:pt x="3687" y="3909"/>
                </a:lnTo>
                <a:lnTo>
                  <a:pt x="3603" y="4468"/>
                </a:lnTo>
                <a:lnTo>
                  <a:pt x="3473" y="4629"/>
                </a:lnTo>
                <a:lnTo>
                  <a:pt x="3381" y="4996"/>
                </a:lnTo>
                <a:lnTo>
                  <a:pt x="2975" y="5440"/>
                </a:lnTo>
                <a:lnTo>
                  <a:pt x="2464" y="5532"/>
                </a:lnTo>
                <a:lnTo>
                  <a:pt x="2272" y="4705"/>
                </a:lnTo>
                <a:lnTo>
                  <a:pt x="2272" y="4468"/>
                </a:lnTo>
                <a:lnTo>
                  <a:pt x="1867" y="3649"/>
                </a:lnTo>
                <a:lnTo>
                  <a:pt x="1729" y="2984"/>
                </a:lnTo>
                <a:lnTo>
                  <a:pt x="1568" y="2762"/>
                </a:lnTo>
                <a:lnTo>
                  <a:pt x="1423" y="1912"/>
                </a:lnTo>
                <a:lnTo>
                  <a:pt x="926" y="2341"/>
                </a:lnTo>
                <a:lnTo>
                  <a:pt x="681" y="1897"/>
                </a:lnTo>
                <a:lnTo>
                  <a:pt x="336" y="879"/>
                </a:lnTo>
                <a:lnTo>
                  <a:pt x="0" y="0"/>
                </a:lnTo>
                <a:lnTo>
                  <a:pt x="540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6">
            <a:extLst>
              <a:ext uri="{FF2B5EF4-FFF2-40B4-BE49-F238E27FC236}">
                <a16:creationId xmlns:a16="http://schemas.microsoft.com/office/drawing/2014/main" id="{63D0913F-8D7C-C541-A81F-72F25F2C5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549" y="3136185"/>
            <a:ext cx="1846433" cy="2877131"/>
          </a:xfrm>
          <a:custGeom>
            <a:avLst/>
            <a:gdLst>
              <a:gd name="T0" fmla="*/ 1477 w 1478"/>
              <a:gd name="T1" fmla="*/ 1798 h 2304"/>
              <a:gd name="T2" fmla="*/ 1301 w 1478"/>
              <a:gd name="T3" fmla="*/ 1423 h 2304"/>
              <a:gd name="T4" fmla="*/ 1048 w 1478"/>
              <a:gd name="T5" fmla="*/ 1010 h 2304"/>
              <a:gd name="T6" fmla="*/ 926 w 1478"/>
              <a:gd name="T7" fmla="*/ 612 h 2304"/>
              <a:gd name="T8" fmla="*/ 658 w 1478"/>
              <a:gd name="T9" fmla="*/ 413 h 2304"/>
              <a:gd name="T10" fmla="*/ 543 w 1478"/>
              <a:gd name="T11" fmla="*/ 176 h 2304"/>
              <a:gd name="T12" fmla="*/ 360 w 1478"/>
              <a:gd name="T13" fmla="*/ 176 h 2304"/>
              <a:gd name="T14" fmla="*/ 207 w 1478"/>
              <a:gd name="T15" fmla="*/ 0 h 2304"/>
              <a:gd name="T16" fmla="*/ 161 w 1478"/>
              <a:gd name="T17" fmla="*/ 543 h 2304"/>
              <a:gd name="T18" fmla="*/ 161 w 1478"/>
              <a:gd name="T19" fmla="*/ 949 h 2304"/>
              <a:gd name="T20" fmla="*/ 0 w 1478"/>
              <a:gd name="T21" fmla="*/ 1454 h 2304"/>
              <a:gd name="T22" fmla="*/ 84 w 1478"/>
              <a:gd name="T23" fmla="*/ 1974 h 2304"/>
              <a:gd name="T24" fmla="*/ 23 w 1478"/>
              <a:gd name="T25" fmla="*/ 2303 h 2304"/>
              <a:gd name="T26" fmla="*/ 949 w 1478"/>
              <a:gd name="T27" fmla="*/ 2303 h 2304"/>
              <a:gd name="T28" fmla="*/ 880 w 1478"/>
              <a:gd name="T29" fmla="*/ 1829 h 2304"/>
              <a:gd name="T30" fmla="*/ 735 w 1478"/>
              <a:gd name="T31" fmla="*/ 1584 h 2304"/>
              <a:gd name="T32" fmla="*/ 735 w 1478"/>
              <a:gd name="T33" fmla="*/ 1423 h 2304"/>
              <a:gd name="T34" fmla="*/ 566 w 1478"/>
              <a:gd name="T35" fmla="*/ 834 h 2304"/>
              <a:gd name="T36" fmla="*/ 1018 w 1478"/>
              <a:gd name="T37" fmla="*/ 1309 h 2304"/>
              <a:gd name="T38" fmla="*/ 1003 w 1478"/>
              <a:gd name="T39" fmla="*/ 1485 h 2304"/>
              <a:gd name="T40" fmla="*/ 1240 w 1478"/>
              <a:gd name="T41" fmla="*/ 1622 h 2304"/>
              <a:gd name="T42" fmla="*/ 1477 w 1478"/>
              <a:gd name="T43" fmla="*/ 1798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78" h="2304">
                <a:moveTo>
                  <a:pt x="1477" y="1798"/>
                </a:moveTo>
                <a:lnTo>
                  <a:pt x="1301" y="1423"/>
                </a:lnTo>
                <a:lnTo>
                  <a:pt x="1048" y="1010"/>
                </a:lnTo>
                <a:lnTo>
                  <a:pt x="926" y="612"/>
                </a:lnTo>
                <a:lnTo>
                  <a:pt x="658" y="413"/>
                </a:lnTo>
                <a:lnTo>
                  <a:pt x="543" y="176"/>
                </a:lnTo>
                <a:lnTo>
                  <a:pt x="360" y="176"/>
                </a:lnTo>
                <a:lnTo>
                  <a:pt x="207" y="0"/>
                </a:lnTo>
                <a:lnTo>
                  <a:pt x="161" y="543"/>
                </a:lnTo>
                <a:lnTo>
                  <a:pt x="161" y="949"/>
                </a:lnTo>
                <a:lnTo>
                  <a:pt x="0" y="1454"/>
                </a:lnTo>
                <a:lnTo>
                  <a:pt x="84" y="1974"/>
                </a:lnTo>
                <a:lnTo>
                  <a:pt x="23" y="2303"/>
                </a:lnTo>
                <a:lnTo>
                  <a:pt x="949" y="2303"/>
                </a:lnTo>
                <a:lnTo>
                  <a:pt x="880" y="1829"/>
                </a:lnTo>
                <a:lnTo>
                  <a:pt x="735" y="1584"/>
                </a:lnTo>
                <a:lnTo>
                  <a:pt x="735" y="1423"/>
                </a:lnTo>
                <a:lnTo>
                  <a:pt x="566" y="834"/>
                </a:lnTo>
                <a:lnTo>
                  <a:pt x="1018" y="1309"/>
                </a:lnTo>
                <a:lnTo>
                  <a:pt x="1003" y="1485"/>
                </a:lnTo>
                <a:lnTo>
                  <a:pt x="1240" y="1622"/>
                </a:lnTo>
                <a:lnTo>
                  <a:pt x="1477" y="1798"/>
                </a:lnTo>
              </a:path>
            </a:pathLst>
          </a:custGeom>
          <a:solidFill>
            <a:srgbClr val="B2D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7">
            <a:extLst>
              <a:ext uri="{FF2B5EF4-FFF2-40B4-BE49-F238E27FC236}">
                <a16:creationId xmlns:a16="http://schemas.microsoft.com/office/drawing/2014/main" id="{1340B840-8300-D442-863D-E767F698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549" y="3136185"/>
            <a:ext cx="1846433" cy="2877131"/>
          </a:xfrm>
          <a:custGeom>
            <a:avLst/>
            <a:gdLst>
              <a:gd name="T0" fmla="*/ 1477 w 1478"/>
              <a:gd name="T1" fmla="*/ 1798 h 2304"/>
              <a:gd name="T2" fmla="*/ 1301 w 1478"/>
              <a:gd name="T3" fmla="*/ 1423 h 2304"/>
              <a:gd name="T4" fmla="*/ 1048 w 1478"/>
              <a:gd name="T5" fmla="*/ 1010 h 2304"/>
              <a:gd name="T6" fmla="*/ 926 w 1478"/>
              <a:gd name="T7" fmla="*/ 612 h 2304"/>
              <a:gd name="T8" fmla="*/ 658 w 1478"/>
              <a:gd name="T9" fmla="*/ 413 h 2304"/>
              <a:gd name="T10" fmla="*/ 543 w 1478"/>
              <a:gd name="T11" fmla="*/ 176 h 2304"/>
              <a:gd name="T12" fmla="*/ 360 w 1478"/>
              <a:gd name="T13" fmla="*/ 176 h 2304"/>
              <a:gd name="T14" fmla="*/ 207 w 1478"/>
              <a:gd name="T15" fmla="*/ 0 h 2304"/>
              <a:gd name="T16" fmla="*/ 161 w 1478"/>
              <a:gd name="T17" fmla="*/ 543 h 2304"/>
              <a:gd name="T18" fmla="*/ 161 w 1478"/>
              <a:gd name="T19" fmla="*/ 949 h 2304"/>
              <a:gd name="T20" fmla="*/ 0 w 1478"/>
              <a:gd name="T21" fmla="*/ 1454 h 2304"/>
              <a:gd name="T22" fmla="*/ 84 w 1478"/>
              <a:gd name="T23" fmla="*/ 1974 h 2304"/>
              <a:gd name="T24" fmla="*/ 23 w 1478"/>
              <a:gd name="T25" fmla="*/ 2303 h 2304"/>
              <a:gd name="T26" fmla="*/ 949 w 1478"/>
              <a:gd name="T27" fmla="*/ 2303 h 2304"/>
              <a:gd name="T28" fmla="*/ 880 w 1478"/>
              <a:gd name="T29" fmla="*/ 1829 h 2304"/>
              <a:gd name="T30" fmla="*/ 735 w 1478"/>
              <a:gd name="T31" fmla="*/ 1584 h 2304"/>
              <a:gd name="T32" fmla="*/ 735 w 1478"/>
              <a:gd name="T33" fmla="*/ 1423 h 2304"/>
              <a:gd name="T34" fmla="*/ 566 w 1478"/>
              <a:gd name="T35" fmla="*/ 834 h 2304"/>
              <a:gd name="T36" fmla="*/ 1018 w 1478"/>
              <a:gd name="T37" fmla="*/ 1309 h 2304"/>
              <a:gd name="T38" fmla="*/ 1003 w 1478"/>
              <a:gd name="T39" fmla="*/ 1485 h 2304"/>
              <a:gd name="T40" fmla="*/ 1240 w 1478"/>
              <a:gd name="T41" fmla="*/ 1622 h 2304"/>
              <a:gd name="T42" fmla="*/ 1477 w 1478"/>
              <a:gd name="T43" fmla="*/ 1798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78" h="2304">
                <a:moveTo>
                  <a:pt x="1477" y="1798"/>
                </a:moveTo>
                <a:lnTo>
                  <a:pt x="1301" y="1423"/>
                </a:lnTo>
                <a:lnTo>
                  <a:pt x="1048" y="1010"/>
                </a:lnTo>
                <a:lnTo>
                  <a:pt x="926" y="612"/>
                </a:lnTo>
                <a:lnTo>
                  <a:pt x="658" y="413"/>
                </a:lnTo>
                <a:lnTo>
                  <a:pt x="543" y="176"/>
                </a:lnTo>
                <a:lnTo>
                  <a:pt x="360" y="176"/>
                </a:lnTo>
                <a:lnTo>
                  <a:pt x="207" y="0"/>
                </a:lnTo>
                <a:lnTo>
                  <a:pt x="161" y="543"/>
                </a:lnTo>
                <a:lnTo>
                  <a:pt x="161" y="949"/>
                </a:lnTo>
                <a:lnTo>
                  <a:pt x="0" y="1454"/>
                </a:lnTo>
                <a:lnTo>
                  <a:pt x="84" y="1974"/>
                </a:lnTo>
                <a:lnTo>
                  <a:pt x="23" y="2303"/>
                </a:lnTo>
                <a:lnTo>
                  <a:pt x="949" y="2303"/>
                </a:lnTo>
                <a:lnTo>
                  <a:pt x="880" y="1829"/>
                </a:lnTo>
                <a:lnTo>
                  <a:pt x="735" y="1584"/>
                </a:lnTo>
                <a:lnTo>
                  <a:pt x="735" y="1423"/>
                </a:lnTo>
                <a:lnTo>
                  <a:pt x="566" y="834"/>
                </a:lnTo>
                <a:lnTo>
                  <a:pt x="1018" y="1309"/>
                </a:lnTo>
                <a:lnTo>
                  <a:pt x="1003" y="1485"/>
                </a:lnTo>
                <a:lnTo>
                  <a:pt x="1240" y="1622"/>
                </a:lnTo>
                <a:lnTo>
                  <a:pt x="1477" y="17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8">
            <a:extLst>
              <a:ext uri="{FF2B5EF4-FFF2-40B4-BE49-F238E27FC236}">
                <a16:creationId xmlns:a16="http://schemas.microsoft.com/office/drawing/2014/main" id="{7C01F1FA-28B2-BE4E-A3BE-66CBE7D2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635" y="4073182"/>
            <a:ext cx="3279490" cy="1978716"/>
          </a:xfrm>
          <a:custGeom>
            <a:avLst/>
            <a:gdLst>
              <a:gd name="T0" fmla="*/ 2624 w 2625"/>
              <a:gd name="T1" fmla="*/ 1553 h 1585"/>
              <a:gd name="T2" fmla="*/ 2096 w 2625"/>
              <a:gd name="T3" fmla="*/ 1002 h 1585"/>
              <a:gd name="T4" fmla="*/ 2035 w 2625"/>
              <a:gd name="T5" fmla="*/ 880 h 1585"/>
              <a:gd name="T6" fmla="*/ 1844 w 2625"/>
              <a:gd name="T7" fmla="*/ 880 h 1585"/>
              <a:gd name="T8" fmla="*/ 1576 w 2625"/>
              <a:gd name="T9" fmla="*/ 742 h 1585"/>
              <a:gd name="T10" fmla="*/ 1285 w 2625"/>
              <a:gd name="T11" fmla="*/ 849 h 1585"/>
              <a:gd name="T12" fmla="*/ 972 w 2625"/>
              <a:gd name="T13" fmla="*/ 796 h 1585"/>
              <a:gd name="T14" fmla="*/ 864 w 2625"/>
              <a:gd name="T15" fmla="*/ 666 h 1585"/>
              <a:gd name="T16" fmla="*/ 1193 w 2625"/>
              <a:gd name="T17" fmla="*/ 490 h 1585"/>
              <a:gd name="T18" fmla="*/ 1102 w 2625"/>
              <a:gd name="T19" fmla="*/ 306 h 1585"/>
              <a:gd name="T20" fmla="*/ 956 w 2625"/>
              <a:gd name="T21" fmla="*/ 0 h 1585"/>
              <a:gd name="T22" fmla="*/ 788 w 2625"/>
              <a:gd name="T23" fmla="*/ 191 h 1585"/>
              <a:gd name="T24" fmla="*/ 666 w 2625"/>
              <a:gd name="T25" fmla="*/ 252 h 1585"/>
              <a:gd name="T26" fmla="*/ 0 w 2625"/>
              <a:gd name="T27" fmla="*/ 1584 h 1585"/>
              <a:gd name="T28" fmla="*/ 2624 w 2625"/>
              <a:gd name="T29" fmla="*/ 1553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25" h="1585">
                <a:moveTo>
                  <a:pt x="2624" y="1553"/>
                </a:moveTo>
                <a:lnTo>
                  <a:pt x="2096" y="1002"/>
                </a:lnTo>
                <a:lnTo>
                  <a:pt x="2035" y="880"/>
                </a:lnTo>
                <a:lnTo>
                  <a:pt x="1844" y="880"/>
                </a:lnTo>
                <a:lnTo>
                  <a:pt x="1576" y="742"/>
                </a:lnTo>
                <a:lnTo>
                  <a:pt x="1285" y="849"/>
                </a:lnTo>
                <a:lnTo>
                  <a:pt x="972" y="796"/>
                </a:lnTo>
                <a:lnTo>
                  <a:pt x="864" y="666"/>
                </a:lnTo>
                <a:lnTo>
                  <a:pt x="1193" y="490"/>
                </a:lnTo>
                <a:lnTo>
                  <a:pt x="1102" y="306"/>
                </a:lnTo>
                <a:lnTo>
                  <a:pt x="956" y="0"/>
                </a:lnTo>
                <a:lnTo>
                  <a:pt x="788" y="191"/>
                </a:lnTo>
                <a:lnTo>
                  <a:pt x="666" y="252"/>
                </a:lnTo>
                <a:lnTo>
                  <a:pt x="0" y="1584"/>
                </a:lnTo>
                <a:lnTo>
                  <a:pt x="2624" y="155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9">
            <a:extLst>
              <a:ext uri="{FF2B5EF4-FFF2-40B4-BE49-F238E27FC236}">
                <a16:creationId xmlns:a16="http://schemas.microsoft.com/office/drawing/2014/main" id="{89CFD985-AD02-6444-8D52-5EF005F8B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16" y="1350380"/>
            <a:ext cx="1570851" cy="3577121"/>
          </a:xfrm>
          <a:custGeom>
            <a:avLst/>
            <a:gdLst>
              <a:gd name="T0" fmla="*/ 0 w 1256"/>
              <a:gd name="T1" fmla="*/ 2456 h 2863"/>
              <a:gd name="T2" fmla="*/ 482 w 1256"/>
              <a:gd name="T3" fmla="*/ 2785 h 2863"/>
              <a:gd name="T4" fmla="*/ 826 w 1256"/>
              <a:gd name="T5" fmla="*/ 2862 h 2863"/>
              <a:gd name="T6" fmla="*/ 673 w 1256"/>
              <a:gd name="T7" fmla="*/ 2456 h 2863"/>
              <a:gd name="T8" fmla="*/ 750 w 1256"/>
              <a:gd name="T9" fmla="*/ 2326 h 2863"/>
              <a:gd name="T10" fmla="*/ 704 w 1256"/>
              <a:gd name="T11" fmla="*/ 2227 h 2863"/>
              <a:gd name="T12" fmla="*/ 826 w 1256"/>
              <a:gd name="T13" fmla="*/ 1882 h 2863"/>
              <a:gd name="T14" fmla="*/ 742 w 1256"/>
              <a:gd name="T15" fmla="*/ 1714 h 2863"/>
              <a:gd name="T16" fmla="*/ 872 w 1256"/>
              <a:gd name="T17" fmla="*/ 1569 h 2863"/>
              <a:gd name="T18" fmla="*/ 1002 w 1256"/>
              <a:gd name="T19" fmla="*/ 1569 h 2863"/>
              <a:gd name="T20" fmla="*/ 1255 w 1256"/>
              <a:gd name="T21" fmla="*/ 1163 h 2863"/>
              <a:gd name="T22" fmla="*/ 1255 w 1256"/>
              <a:gd name="T23" fmla="*/ 926 h 2863"/>
              <a:gd name="T24" fmla="*/ 1018 w 1256"/>
              <a:gd name="T25" fmla="*/ 0 h 2863"/>
              <a:gd name="T26" fmla="*/ 849 w 1256"/>
              <a:gd name="T27" fmla="*/ 436 h 2863"/>
              <a:gd name="T28" fmla="*/ 849 w 1256"/>
              <a:gd name="T29" fmla="*/ 735 h 2863"/>
              <a:gd name="T30" fmla="*/ 413 w 1256"/>
              <a:gd name="T31" fmla="*/ 1308 h 2863"/>
              <a:gd name="T32" fmla="*/ 275 w 1256"/>
              <a:gd name="T33" fmla="*/ 1722 h 2863"/>
              <a:gd name="T34" fmla="*/ 122 w 1256"/>
              <a:gd name="T35" fmla="*/ 1867 h 2863"/>
              <a:gd name="T36" fmla="*/ 0 w 1256"/>
              <a:gd name="T37" fmla="*/ 2456 h 2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6" h="2863">
                <a:moveTo>
                  <a:pt x="0" y="2456"/>
                </a:moveTo>
                <a:lnTo>
                  <a:pt x="482" y="2785"/>
                </a:lnTo>
                <a:lnTo>
                  <a:pt x="826" y="2862"/>
                </a:lnTo>
                <a:lnTo>
                  <a:pt x="673" y="2456"/>
                </a:lnTo>
                <a:lnTo>
                  <a:pt x="750" y="2326"/>
                </a:lnTo>
                <a:lnTo>
                  <a:pt x="704" y="2227"/>
                </a:lnTo>
                <a:lnTo>
                  <a:pt x="826" y="1882"/>
                </a:lnTo>
                <a:lnTo>
                  <a:pt x="742" y="1714"/>
                </a:lnTo>
                <a:lnTo>
                  <a:pt x="872" y="1569"/>
                </a:lnTo>
                <a:lnTo>
                  <a:pt x="1002" y="1569"/>
                </a:lnTo>
                <a:lnTo>
                  <a:pt x="1255" y="1163"/>
                </a:lnTo>
                <a:lnTo>
                  <a:pt x="1255" y="926"/>
                </a:lnTo>
                <a:lnTo>
                  <a:pt x="1018" y="0"/>
                </a:lnTo>
                <a:lnTo>
                  <a:pt x="849" y="436"/>
                </a:lnTo>
                <a:lnTo>
                  <a:pt x="849" y="735"/>
                </a:lnTo>
                <a:lnTo>
                  <a:pt x="413" y="1308"/>
                </a:lnTo>
                <a:lnTo>
                  <a:pt x="275" y="1722"/>
                </a:lnTo>
                <a:lnTo>
                  <a:pt x="122" y="1867"/>
                </a:lnTo>
                <a:lnTo>
                  <a:pt x="0" y="2456"/>
                </a:lnTo>
              </a:path>
            </a:pathLst>
          </a:custGeom>
          <a:solidFill>
            <a:srgbClr val="B2D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0">
            <a:extLst>
              <a:ext uri="{FF2B5EF4-FFF2-40B4-BE49-F238E27FC236}">
                <a16:creationId xmlns:a16="http://schemas.microsoft.com/office/drawing/2014/main" id="{102F3CB2-1DE7-0C44-B16E-39D83257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16" y="1350380"/>
            <a:ext cx="1570851" cy="3577121"/>
          </a:xfrm>
          <a:custGeom>
            <a:avLst/>
            <a:gdLst>
              <a:gd name="T0" fmla="*/ 0 w 1256"/>
              <a:gd name="T1" fmla="*/ 2456 h 2863"/>
              <a:gd name="T2" fmla="*/ 482 w 1256"/>
              <a:gd name="T3" fmla="*/ 2785 h 2863"/>
              <a:gd name="T4" fmla="*/ 826 w 1256"/>
              <a:gd name="T5" fmla="*/ 2862 h 2863"/>
              <a:gd name="T6" fmla="*/ 673 w 1256"/>
              <a:gd name="T7" fmla="*/ 2456 h 2863"/>
              <a:gd name="T8" fmla="*/ 750 w 1256"/>
              <a:gd name="T9" fmla="*/ 2326 h 2863"/>
              <a:gd name="T10" fmla="*/ 704 w 1256"/>
              <a:gd name="T11" fmla="*/ 2227 h 2863"/>
              <a:gd name="T12" fmla="*/ 826 w 1256"/>
              <a:gd name="T13" fmla="*/ 1882 h 2863"/>
              <a:gd name="T14" fmla="*/ 742 w 1256"/>
              <a:gd name="T15" fmla="*/ 1714 h 2863"/>
              <a:gd name="T16" fmla="*/ 872 w 1256"/>
              <a:gd name="T17" fmla="*/ 1569 h 2863"/>
              <a:gd name="T18" fmla="*/ 1002 w 1256"/>
              <a:gd name="T19" fmla="*/ 1569 h 2863"/>
              <a:gd name="T20" fmla="*/ 1255 w 1256"/>
              <a:gd name="T21" fmla="*/ 1163 h 2863"/>
              <a:gd name="T22" fmla="*/ 1255 w 1256"/>
              <a:gd name="T23" fmla="*/ 926 h 2863"/>
              <a:gd name="T24" fmla="*/ 1018 w 1256"/>
              <a:gd name="T25" fmla="*/ 0 h 2863"/>
              <a:gd name="T26" fmla="*/ 849 w 1256"/>
              <a:gd name="T27" fmla="*/ 436 h 2863"/>
              <a:gd name="T28" fmla="*/ 849 w 1256"/>
              <a:gd name="T29" fmla="*/ 735 h 2863"/>
              <a:gd name="T30" fmla="*/ 413 w 1256"/>
              <a:gd name="T31" fmla="*/ 1308 h 2863"/>
              <a:gd name="T32" fmla="*/ 275 w 1256"/>
              <a:gd name="T33" fmla="*/ 1722 h 2863"/>
              <a:gd name="T34" fmla="*/ 122 w 1256"/>
              <a:gd name="T35" fmla="*/ 1867 h 2863"/>
              <a:gd name="T36" fmla="*/ 0 w 1256"/>
              <a:gd name="T37" fmla="*/ 2456 h 2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6" h="2863">
                <a:moveTo>
                  <a:pt x="0" y="2456"/>
                </a:moveTo>
                <a:lnTo>
                  <a:pt x="482" y="2785"/>
                </a:lnTo>
                <a:lnTo>
                  <a:pt x="826" y="2862"/>
                </a:lnTo>
                <a:lnTo>
                  <a:pt x="673" y="2456"/>
                </a:lnTo>
                <a:lnTo>
                  <a:pt x="750" y="2326"/>
                </a:lnTo>
                <a:lnTo>
                  <a:pt x="704" y="2227"/>
                </a:lnTo>
                <a:lnTo>
                  <a:pt x="826" y="1882"/>
                </a:lnTo>
                <a:lnTo>
                  <a:pt x="742" y="1714"/>
                </a:lnTo>
                <a:lnTo>
                  <a:pt x="872" y="1569"/>
                </a:lnTo>
                <a:lnTo>
                  <a:pt x="1002" y="1569"/>
                </a:lnTo>
                <a:lnTo>
                  <a:pt x="1255" y="1163"/>
                </a:lnTo>
                <a:lnTo>
                  <a:pt x="1255" y="926"/>
                </a:lnTo>
                <a:lnTo>
                  <a:pt x="1018" y="0"/>
                </a:lnTo>
                <a:lnTo>
                  <a:pt x="849" y="436"/>
                </a:lnTo>
                <a:lnTo>
                  <a:pt x="849" y="735"/>
                </a:lnTo>
                <a:lnTo>
                  <a:pt x="413" y="1308"/>
                </a:lnTo>
                <a:lnTo>
                  <a:pt x="275" y="1722"/>
                </a:lnTo>
                <a:lnTo>
                  <a:pt x="122" y="1867"/>
                </a:lnTo>
                <a:lnTo>
                  <a:pt x="0" y="24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1">
            <a:extLst>
              <a:ext uri="{FF2B5EF4-FFF2-40B4-BE49-F238E27FC236}">
                <a16:creationId xmlns:a16="http://schemas.microsoft.com/office/drawing/2014/main" id="{2B843B4C-34AC-3D4C-A9E7-A0A21D63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635" y="6018827"/>
            <a:ext cx="3279490" cy="2926739"/>
          </a:xfrm>
          <a:custGeom>
            <a:avLst/>
            <a:gdLst>
              <a:gd name="T0" fmla="*/ 2624 w 2625"/>
              <a:gd name="T1" fmla="*/ 0 h 2342"/>
              <a:gd name="T2" fmla="*/ 2234 w 2625"/>
              <a:gd name="T3" fmla="*/ 711 h 2342"/>
              <a:gd name="T4" fmla="*/ 2089 w 2625"/>
              <a:gd name="T5" fmla="*/ 772 h 2342"/>
              <a:gd name="T6" fmla="*/ 2004 w 2625"/>
              <a:gd name="T7" fmla="*/ 1109 h 2342"/>
              <a:gd name="T8" fmla="*/ 1913 w 2625"/>
              <a:gd name="T9" fmla="*/ 1017 h 2342"/>
              <a:gd name="T10" fmla="*/ 1637 w 2625"/>
              <a:gd name="T11" fmla="*/ 1155 h 2342"/>
              <a:gd name="T12" fmla="*/ 987 w 2625"/>
              <a:gd name="T13" fmla="*/ 1025 h 2342"/>
              <a:gd name="T14" fmla="*/ 872 w 2625"/>
              <a:gd name="T15" fmla="*/ 1155 h 2342"/>
              <a:gd name="T16" fmla="*/ 1224 w 2625"/>
              <a:gd name="T17" fmla="*/ 1621 h 2342"/>
              <a:gd name="T18" fmla="*/ 926 w 2625"/>
              <a:gd name="T19" fmla="*/ 2341 h 2342"/>
              <a:gd name="T20" fmla="*/ 681 w 2625"/>
              <a:gd name="T21" fmla="*/ 1897 h 2342"/>
              <a:gd name="T22" fmla="*/ 0 w 2625"/>
              <a:gd name="T23" fmla="*/ 0 h 2342"/>
              <a:gd name="T24" fmla="*/ 2624 w 2625"/>
              <a:gd name="T25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5" h="2342">
                <a:moveTo>
                  <a:pt x="2624" y="0"/>
                </a:moveTo>
                <a:lnTo>
                  <a:pt x="2234" y="711"/>
                </a:lnTo>
                <a:lnTo>
                  <a:pt x="2089" y="772"/>
                </a:lnTo>
                <a:lnTo>
                  <a:pt x="2004" y="1109"/>
                </a:lnTo>
                <a:lnTo>
                  <a:pt x="1913" y="1017"/>
                </a:lnTo>
                <a:lnTo>
                  <a:pt x="1637" y="1155"/>
                </a:lnTo>
                <a:lnTo>
                  <a:pt x="987" y="1025"/>
                </a:lnTo>
                <a:lnTo>
                  <a:pt x="872" y="1155"/>
                </a:lnTo>
                <a:lnTo>
                  <a:pt x="1224" y="1621"/>
                </a:lnTo>
                <a:lnTo>
                  <a:pt x="926" y="2341"/>
                </a:lnTo>
                <a:lnTo>
                  <a:pt x="681" y="1897"/>
                </a:lnTo>
                <a:lnTo>
                  <a:pt x="0" y="0"/>
                </a:lnTo>
                <a:lnTo>
                  <a:pt x="262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2">
            <a:extLst>
              <a:ext uri="{FF2B5EF4-FFF2-40B4-BE49-F238E27FC236}">
                <a16:creationId xmlns:a16="http://schemas.microsoft.com/office/drawing/2014/main" id="{C2635099-96AF-0E4A-A478-55909438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16" y="7677865"/>
            <a:ext cx="1703131" cy="5252692"/>
          </a:xfrm>
          <a:custGeom>
            <a:avLst/>
            <a:gdLst>
              <a:gd name="T0" fmla="*/ 0 w 1362"/>
              <a:gd name="T1" fmla="*/ 581 h 4202"/>
              <a:gd name="T2" fmla="*/ 398 w 1362"/>
              <a:gd name="T3" fmla="*/ 206 h 4202"/>
              <a:gd name="T4" fmla="*/ 520 w 1362"/>
              <a:gd name="T5" fmla="*/ 46 h 4202"/>
              <a:gd name="T6" fmla="*/ 819 w 1362"/>
              <a:gd name="T7" fmla="*/ 0 h 4202"/>
              <a:gd name="T8" fmla="*/ 666 w 1362"/>
              <a:gd name="T9" fmla="*/ 635 h 4202"/>
              <a:gd name="T10" fmla="*/ 819 w 1362"/>
              <a:gd name="T11" fmla="*/ 1431 h 4202"/>
              <a:gd name="T12" fmla="*/ 735 w 1362"/>
              <a:gd name="T13" fmla="*/ 1676 h 4202"/>
              <a:gd name="T14" fmla="*/ 880 w 1362"/>
              <a:gd name="T15" fmla="*/ 1951 h 4202"/>
              <a:gd name="T16" fmla="*/ 972 w 1362"/>
              <a:gd name="T17" fmla="*/ 1821 h 4202"/>
              <a:gd name="T18" fmla="*/ 1278 w 1362"/>
              <a:gd name="T19" fmla="*/ 2456 h 4202"/>
              <a:gd name="T20" fmla="*/ 1201 w 1362"/>
              <a:gd name="T21" fmla="*/ 2747 h 4202"/>
              <a:gd name="T22" fmla="*/ 1361 w 1362"/>
              <a:gd name="T23" fmla="*/ 2953 h 4202"/>
              <a:gd name="T24" fmla="*/ 1041 w 1362"/>
              <a:gd name="T25" fmla="*/ 4201 h 4202"/>
              <a:gd name="T26" fmla="*/ 849 w 1362"/>
              <a:gd name="T27" fmla="*/ 3374 h 4202"/>
              <a:gd name="T28" fmla="*/ 849 w 1362"/>
              <a:gd name="T29" fmla="*/ 3137 h 4202"/>
              <a:gd name="T30" fmla="*/ 444 w 1362"/>
              <a:gd name="T31" fmla="*/ 2318 h 4202"/>
              <a:gd name="T32" fmla="*/ 306 w 1362"/>
              <a:gd name="T33" fmla="*/ 1653 h 4202"/>
              <a:gd name="T34" fmla="*/ 145 w 1362"/>
              <a:gd name="T35" fmla="*/ 1431 h 4202"/>
              <a:gd name="T36" fmla="*/ 0 w 1362"/>
              <a:gd name="T37" fmla="*/ 581 h 4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2" h="4202">
                <a:moveTo>
                  <a:pt x="0" y="581"/>
                </a:moveTo>
                <a:lnTo>
                  <a:pt x="398" y="206"/>
                </a:lnTo>
                <a:lnTo>
                  <a:pt x="520" y="46"/>
                </a:lnTo>
                <a:lnTo>
                  <a:pt x="819" y="0"/>
                </a:lnTo>
                <a:lnTo>
                  <a:pt x="666" y="635"/>
                </a:lnTo>
                <a:lnTo>
                  <a:pt x="819" y="1431"/>
                </a:lnTo>
                <a:lnTo>
                  <a:pt x="735" y="1676"/>
                </a:lnTo>
                <a:lnTo>
                  <a:pt x="880" y="1951"/>
                </a:lnTo>
                <a:lnTo>
                  <a:pt x="972" y="1821"/>
                </a:lnTo>
                <a:lnTo>
                  <a:pt x="1278" y="2456"/>
                </a:lnTo>
                <a:lnTo>
                  <a:pt x="1201" y="2747"/>
                </a:lnTo>
                <a:lnTo>
                  <a:pt x="1361" y="2953"/>
                </a:lnTo>
                <a:lnTo>
                  <a:pt x="1041" y="4201"/>
                </a:lnTo>
                <a:lnTo>
                  <a:pt x="849" y="3374"/>
                </a:lnTo>
                <a:lnTo>
                  <a:pt x="849" y="3137"/>
                </a:lnTo>
                <a:lnTo>
                  <a:pt x="444" y="2318"/>
                </a:lnTo>
                <a:lnTo>
                  <a:pt x="306" y="1653"/>
                </a:lnTo>
                <a:lnTo>
                  <a:pt x="145" y="1431"/>
                </a:lnTo>
                <a:lnTo>
                  <a:pt x="0" y="581"/>
                </a:lnTo>
              </a:path>
            </a:pathLst>
          </a:custGeom>
          <a:solidFill>
            <a:srgbClr val="A0C9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3">
            <a:extLst>
              <a:ext uri="{FF2B5EF4-FFF2-40B4-BE49-F238E27FC236}">
                <a16:creationId xmlns:a16="http://schemas.microsoft.com/office/drawing/2014/main" id="{D2946D60-4BA1-CD45-81A9-C5D24715B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16" y="7677865"/>
            <a:ext cx="1703131" cy="5252692"/>
          </a:xfrm>
          <a:custGeom>
            <a:avLst/>
            <a:gdLst>
              <a:gd name="T0" fmla="*/ 0 w 1362"/>
              <a:gd name="T1" fmla="*/ 581 h 4202"/>
              <a:gd name="T2" fmla="*/ 398 w 1362"/>
              <a:gd name="T3" fmla="*/ 206 h 4202"/>
              <a:gd name="T4" fmla="*/ 520 w 1362"/>
              <a:gd name="T5" fmla="*/ 46 h 4202"/>
              <a:gd name="T6" fmla="*/ 819 w 1362"/>
              <a:gd name="T7" fmla="*/ 0 h 4202"/>
              <a:gd name="T8" fmla="*/ 666 w 1362"/>
              <a:gd name="T9" fmla="*/ 635 h 4202"/>
              <a:gd name="T10" fmla="*/ 819 w 1362"/>
              <a:gd name="T11" fmla="*/ 1431 h 4202"/>
              <a:gd name="T12" fmla="*/ 735 w 1362"/>
              <a:gd name="T13" fmla="*/ 1676 h 4202"/>
              <a:gd name="T14" fmla="*/ 880 w 1362"/>
              <a:gd name="T15" fmla="*/ 1951 h 4202"/>
              <a:gd name="T16" fmla="*/ 972 w 1362"/>
              <a:gd name="T17" fmla="*/ 1821 h 4202"/>
              <a:gd name="T18" fmla="*/ 1278 w 1362"/>
              <a:gd name="T19" fmla="*/ 2456 h 4202"/>
              <a:gd name="T20" fmla="*/ 1201 w 1362"/>
              <a:gd name="T21" fmla="*/ 2747 h 4202"/>
              <a:gd name="T22" fmla="*/ 1361 w 1362"/>
              <a:gd name="T23" fmla="*/ 2953 h 4202"/>
              <a:gd name="T24" fmla="*/ 1041 w 1362"/>
              <a:gd name="T25" fmla="*/ 4201 h 4202"/>
              <a:gd name="T26" fmla="*/ 849 w 1362"/>
              <a:gd name="T27" fmla="*/ 3374 h 4202"/>
              <a:gd name="T28" fmla="*/ 849 w 1362"/>
              <a:gd name="T29" fmla="*/ 3137 h 4202"/>
              <a:gd name="T30" fmla="*/ 444 w 1362"/>
              <a:gd name="T31" fmla="*/ 2318 h 4202"/>
              <a:gd name="T32" fmla="*/ 306 w 1362"/>
              <a:gd name="T33" fmla="*/ 1653 h 4202"/>
              <a:gd name="T34" fmla="*/ 145 w 1362"/>
              <a:gd name="T35" fmla="*/ 1431 h 4202"/>
              <a:gd name="T36" fmla="*/ 0 w 1362"/>
              <a:gd name="T37" fmla="*/ 581 h 4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2" h="4202">
                <a:moveTo>
                  <a:pt x="0" y="581"/>
                </a:moveTo>
                <a:lnTo>
                  <a:pt x="398" y="206"/>
                </a:lnTo>
                <a:lnTo>
                  <a:pt x="520" y="46"/>
                </a:lnTo>
                <a:lnTo>
                  <a:pt x="819" y="0"/>
                </a:lnTo>
                <a:lnTo>
                  <a:pt x="666" y="635"/>
                </a:lnTo>
                <a:lnTo>
                  <a:pt x="819" y="1431"/>
                </a:lnTo>
                <a:lnTo>
                  <a:pt x="735" y="1676"/>
                </a:lnTo>
                <a:lnTo>
                  <a:pt x="880" y="1951"/>
                </a:lnTo>
                <a:lnTo>
                  <a:pt x="972" y="1821"/>
                </a:lnTo>
                <a:lnTo>
                  <a:pt x="1278" y="2456"/>
                </a:lnTo>
                <a:lnTo>
                  <a:pt x="1201" y="2747"/>
                </a:lnTo>
                <a:lnTo>
                  <a:pt x="1361" y="2953"/>
                </a:lnTo>
                <a:lnTo>
                  <a:pt x="1041" y="4201"/>
                </a:lnTo>
                <a:lnTo>
                  <a:pt x="849" y="3374"/>
                </a:lnTo>
                <a:lnTo>
                  <a:pt x="849" y="3137"/>
                </a:lnTo>
                <a:lnTo>
                  <a:pt x="444" y="2318"/>
                </a:lnTo>
                <a:lnTo>
                  <a:pt x="306" y="1653"/>
                </a:lnTo>
                <a:lnTo>
                  <a:pt x="145" y="1431"/>
                </a:lnTo>
                <a:lnTo>
                  <a:pt x="0" y="5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4">
            <a:extLst>
              <a:ext uri="{FF2B5EF4-FFF2-40B4-BE49-F238E27FC236}">
                <a16:creationId xmlns:a16="http://schemas.microsoft.com/office/drawing/2014/main" id="{B02A2D22-F32D-D444-A310-38070FEE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549" y="6018827"/>
            <a:ext cx="1846433" cy="4304677"/>
          </a:xfrm>
          <a:custGeom>
            <a:avLst/>
            <a:gdLst>
              <a:gd name="T0" fmla="*/ 1477 w 1478"/>
              <a:gd name="T1" fmla="*/ 749 h 3444"/>
              <a:gd name="T2" fmla="*/ 1301 w 1478"/>
              <a:gd name="T3" fmla="*/ 1308 h 3444"/>
              <a:gd name="T4" fmla="*/ 1048 w 1478"/>
              <a:gd name="T5" fmla="*/ 1928 h 3444"/>
              <a:gd name="T6" fmla="*/ 926 w 1478"/>
              <a:gd name="T7" fmla="*/ 2525 h 3444"/>
              <a:gd name="T8" fmla="*/ 658 w 1478"/>
              <a:gd name="T9" fmla="*/ 2823 h 3444"/>
              <a:gd name="T10" fmla="*/ 543 w 1478"/>
              <a:gd name="T11" fmla="*/ 3182 h 3444"/>
              <a:gd name="T12" fmla="*/ 360 w 1478"/>
              <a:gd name="T13" fmla="*/ 3182 h 3444"/>
              <a:gd name="T14" fmla="*/ 207 w 1478"/>
              <a:gd name="T15" fmla="*/ 3443 h 3444"/>
              <a:gd name="T16" fmla="*/ 161 w 1478"/>
              <a:gd name="T17" fmla="*/ 2624 h 3444"/>
              <a:gd name="T18" fmla="*/ 161 w 1478"/>
              <a:gd name="T19" fmla="*/ 2019 h 3444"/>
              <a:gd name="T20" fmla="*/ 0 w 1478"/>
              <a:gd name="T21" fmla="*/ 1270 h 3444"/>
              <a:gd name="T22" fmla="*/ 84 w 1478"/>
              <a:gd name="T23" fmla="*/ 489 h 3444"/>
              <a:gd name="T24" fmla="*/ 23 w 1478"/>
              <a:gd name="T25" fmla="*/ 0 h 3444"/>
              <a:gd name="T26" fmla="*/ 949 w 1478"/>
              <a:gd name="T27" fmla="*/ 0 h 3444"/>
              <a:gd name="T28" fmla="*/ 880 w 1478"/>
              <a:gd name="T29" fmla="*/ 703 h 3444"/>
              <a:gd name="T30" fmla="*/ 735 w 1478"/>
              <a:gd name="T31" fmla="*/ 1063 h 3444"/>
              <a:gd name="T32" fmla="*/ 735 w 1478"/>
              <a:gd name="T33" fmla="*/ 1308 h 3444"/>
              <a:gd name="T34" fmla="*/ 566 w 1478"/>
              <a:gd name="T35" fmla="*/ 2195 h 3444"/>
              <a:gd name="T36" fmla="*/ 1018 w 1478"/>
              <a:gd name="T37" fmla="*/ 1484 h 3444"/>
              <a:gd name="T38" fmla="*/ 1003 w 1478"/>
              <a:gd name="T39" fmla="*/ 1224 h 3444"/>
              <a:gd name="T40" fmla="*/ 1240 w 1478"/>
              <a:gd name="T41" fmla="*/ 1009 h 3444"/>
              <a:gd name="T42" fmla="*/ 1477 w 1478"/>
              <a:gd name="T43" fmla="*/ 749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78" h="3444">
                <a:moveTo>
                  <a:pt x="1477" y="749"/>
                </a:moveTo>
                <a:lnTo>
                  <a:pt x="1301" y="1308"/>
                </a:lnTo>
                <a:lnTo>
                  <a:pt x="1048" y="1928"/>
                </a:lnTo>
                <a:lnTo>
                  <a:pt x="926" y="2525"/>
                </a:lnTo>
                <a:lnTo>
                  <a:pt x="658" y="2823"/>
                </a:lnTo>
                <a:lnTo>
                  <a:pt x="543" y="3182"/>
                </a:lnTo>
                <a:lnTo>
                  <a:pt x="360" y="3182"/>
                </a:lnTo>
                <a:lnTo>
                  <a:pt x="207" y="3443"/>
                </a:lnTo>
                <a:lnTo>
                  <a:pt x="161" y="2624"/>
                </a:lnTo>
                <a:lnTo>
                  <a:pt x="161" y="2019"/>
                </a:lnTo>
                <a:lnTo>
                  <a:pt x="0" y="1270"/>
                </a:lnTo>
                <a:lnTo>
                  <a:pt x="84" y="489"/>
                </a:lnTo>
                <a:lnTo>
                  <a:pt x="23" y="0"/>
                </a:lnTo>
                <a:lnTo>
                  <a:pt x="949" y="0"/>
                </a:lnTo>
                <a:lnTo>
                  <a:pt x="880" y="703"/>
                </a:lnTo>
                <a:lnTo>
                  <a:pt x="735" y="1063"/>
                </a:lnTo>
                <a:lnTo>
                  <a:pt x="735" y="1308"/>
                </a:lnTo>
                <a:lnTo>
                  <a:pt x="566" y="2195"/>
                </a:lnTo>
                <a:lnTo>
                  <a:pt x="1018" y="1484"/>
                </a:lnTo>
                <a:lnTo>
                  <a:pt x="1003" y="1224"/>
                </a:lnTo>
                <a:lnTo>
                  <a:pt x="1240" y="1009"/>
                </a:lnTo>
                <a:lnTo>
                  <a:pt x="1477" y="749"/>
                </a:lnTo>
              </a:path>
            </a:pathLst>
          </a:custGeom>
          <a:solidFill>
            <a:srgbClr val="A0C9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5">
            <a:extLst>
              <a:ext uri="{FF2B5EF4-FFF2-40B4-BE49-F238E27FC236}">
                <a16:creationId xmlns:a16="http://schemas.microsoft.com/office/drawing/2014/main" id="{9067EC32-2629-1749-A6ED-515E6E20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549" y="6018827"/>
            <a:ext cx="1846433" cy="4304677"/>
          </a:xfrm>
          <a:custGeom>
            <a:avLst/>
            <a:gdLst>
              <a:gd name="T0" fmla="*/ 1477 w 1478"/>
              <a:gd name="T1" fmla="*/ 749 h 3444"/>
              <a:gd name="T2" fmla="*/ 1301 w 1478"/>
              <a:gd name="T3" fmla="*/ 1308 h 3444"/>
              <a:gd name="T4" fmla="*/ 1048 w 1478"/>
              <a:gd name="T5" fmla="*/ 1928 h 3444"/>
              <a:gd name="T6" fmla="*/ 926 w 1478"/>
              <a:gd name="T7" fmla="*/ 2525 h 3444"/>
              <a:gd name="T8" fmla="*/ 658 w 1478"/>
              <a:gd name="T9" fmla="*/ 2823 h 3444"/>
              <a:gd name="T10" fmla="*/ 543 w 1478"/>
              <a:gd name="T11" fmla="*/ 3182 h 3444"/>
              <a:gd name="T12" fmla="*/ 360 w 1478"/>
              <a:gd name="T13" fmla="*/ 3182 h 3444"/>
              <a:gd name="T14" fmla="*/ 207 w 1478"/>
              <a:gd name="T15" fmla="*/ 3443 h 3444"/>
              <a:gd name="T16" fmla="*/ 161 w 1478"/>
              <a:gd name="T17" fmla="*/ 2624 h 3444"/>
              <a:gd name="T18" fmla="*/ 161 w 1478"/>
              <a:gd name="T19" fmla="*/ 2019 h 3444"/>
              <a:gd name="T20" fmla="*/ 0 w 1478"/>
              <a:gd name="T21" fmla="*/ 1270 h 3444"/>
              <a:gd name="T22" fmla="*/ 84 w 1478"/>
              <a:gd name="T23" fmla="*/ 489 h 3444"/>
              <a:gd name="T24" fmla="*/ 23 w 1478"/>
              <a:gd name="T25" fmla="*/ 0 h 3444"/>
              <a:gd name="T26" fmla="*/ 949 w 1478"/>
              <a:gd name="T27" fmla="*/ 0 h 3444"/>
              <a:gd name="T28" fmla="*/ 880 w 1478"/>
              <a:gd name="T29" fmla="*/ 703 h 3444"/>
              <a:gd name="T30" fmla="*/ 735 w 1478"/>
              <a:gd name="T31" fmla="*/ 1063 h 3444"/>
              <a:gd name="T32" fmla="*/ 735 w 1478"/>
              <a:gd name="T33" fmla="*/ 1308 h 3444"/>
              <a:gd name="T34" fmla="*/ 566 w 1478"/>
              <a:gd name="T35" fmla="*/ 2195 h 3444"/>
              <a:gd name="T36" fmla="*/ 1018 w 1478"/>
              <a:gd name="T37" fmla="*/ 1484 h 3444"/>
              <a:gd name="T38" fmla="*/ 1003 w 1478"/>
              <a:gd name="T39" fmla="*/ 1224 h 3444"/>
              <a:gd name="T40" fmla="*/ 1240 w 1478"/>
              <a:gd name="T41" fmla="*/ 1009 h 3444"/>
              <a:gd name="T42" fmla="*/ 1477 w 1478"/>
              <a:gd name="T43" fmla="*/ 749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78" h="3444">
                <a:moveTo>
                  <a:pt x="1477" y="749"/>
                </a:moveTo>
                <a:lnTo>
                  <a:pt x="1301" y="1308"/>
                </a:lnTo>
                <a:lnTo>
                  <a:pt x="1048" y="1928"/>
                </a:lnTo>
                <a:lnTo>
                  <a:pt x="926" y="2525"/>
                </a:lnTo>
                <a:lnTo>
                  <a:pt x="658" y="2823"/>
                </a:lnTo>
                <a:lnTo>
                  <a:pt x="543" y="3182"/>
                </a:lnTo>
                <a:lnTo>
                  <a:pt x="360" y="3182"/>
                </a:lnTo>
                <a:lnTo>
                  <a:pt x="207" y="3443"/>
                </a:lnTo>
                <a:lnTo>
                  <a:pt x="161" y="2624"/>
                </a:lnTo>
                <a:lnTo>
                  <a:pt x="161" y="2019"/>
                </a:lnTo>
                <a:lnTo>
                  <a:pt x="0" y="1270"/>
                </a:lnTo>
                <a:lnTo>
                  <a:pt x="84" y="489"/>
                </a:lnTo>
                <a:lnTo>
                  <a:pt x="23" y="0"/>
                </a:lnTo>
                <a:lnTo>
                  <a:pt x="949" y="0"/>
                </a:lnTo>
                <a:lnTo>
                  <a:pt x="880" y="703"/>
                </a:lnTo>
                <a:lnTo>
                  <a:pt x="735" y="1063"/>
                </a:lnTo>
                <a:lnTo>
                  <a:pt x="735" y="1308"/>
                </a:lnTo>
                <a:lnTo>
                  <a:pt x="566" y="2195"/>
                </a:lnTo>
                <a:lnTo>
                  <a:pt x="1018" y="1484"/>
                </a:lnTo>
                <a:lnTo>
                  <a:pt x="1003" y="1224"/>
                </a:lnTo>
                <a:lnTo>
                  <a:pt x="1240" y="1009"/>
                </a:lnTo>
                <a:lnTo>
                  <a:pt x="1477" y="7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6">
            <a:extLst>
              <a:ext uri="{FF2B5EF4-FFF2-40B4-BE49-F238E27FC236}">
                <a16:creationId xmlns:a16="http://schemas.microsoft.com/office/drawing/2014/main" id="{AC2AADD2-D4E6-584B-A60D-5012273D1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346" y="2077930"/>
            <a:ext cx="1868479" cy="2700755"/>
          </a:xfrm>
          <a:custGeom>
            <a:avLst/>
            <a:gdLst>
              <a:gd name="T0" fmla="*/ 321 w 1493"/>
              <a:gd name="T1" fmla="*/ 444 h 2160"/>
              <a:gd name="T2" fmla="*/ 45 w 1493"/>
              <a:gd name="T3" fmla="*/ 0 h 2160"/>
              <a:gd name="T4" fmla="*/ 0 w 1493"/>
              <a:gd name="T5" fmla="*/ 376 h 2160"/>
              <a:gd name="T6" fmla="*/ 45 w 1493"/>
              <a:gd name="T7" fmla="*/ 873 h 2160"/>
              <a:gd name="T8" fmla="*/ 275 w 1493"/>
              <a:gd name="T9" fmla="*/ 904 h 2160"/>
              <a:gd name="T10" fmla="*/ 482 w 1493"/>
              <a:gd name="T11" fmla="*/ 957 h 2160"/>
              <a:gd name="T12" fmla="*/ 696 w 1493"/>
              <a:gd name="T13" fmla="*/ 1301 h 2160"/>
              <a:gd name="T14" fmla="*/ 696 w 1493"/>
              <a:gd name="T15" fmla="*/ 1370 h 2160"/>
              <a:gd name="T16" fmla="*/ 1216 w 1493"/>
              <a:gd name="T17" fmla="*/ 1646 h 2160"/>
              <a:gd name="T18" fmla="*/ 1300 w 1493"/>
              <a:gd name="T19" fmla="*/ 1921 h 2160"/>
              <a:gd name="T20" fmla="*/ 1492 w 1493"/>
              <a:gd name="T21" fmla="*/ 2159 h 2160"/>
              <a:gd name="T22" fmla="*/ 1331 w 1493"/>
              <a:gd name="T23" fmla="*/ 1722 h 2160"/>
              <a:gd name="T24" fmla="*/ 1132 w 1493"/>
              <a:gd name="T25" fmla="*/ 1485 h 2160"/>
              <a:gd name="T26" fmla="*/ 941 w 1493"/>
              <a:gd name="T27" fmla="*/ 1386 h 2160"/>
              <a:gd name="T28" fmla="*/ 573 w 1493"/>
              <a:gd name="T29" fmla="*/ 865 h 2160"/>
              <a:gd name="T30" fmla="*/ 466 w 1493"/>
              <a:gd name="T31" fmla="*/ 842 h 2160"/>
              <a:gd name="T32" fmla="*/ 405 w 1493"/>
              <a:gd name="T33" fmla="*/ 750 h 2160"/>
              <a:gd name="T34" fmla="*/ 221 w 1493"/>
              <a:gd name="T35" fmla="*/ 620 h 2160"/>
              <a:gd name="T36" fmla="*/ 122 w 1493"/>
              <a:gd name="T37" fmla="*/ 284 h 2160"/>
              <a:gd name="T38" fmla="*/ 321 w 1493"/>
              <a:gd name="T39" fmla="*/ 444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3" h="2160">
                <a:moveTo>
                  <a:pt x="321" y="444"/>
                </a:moveTo>
                <a:lnTo>
                  <a:pt x="45" y="0"/>
                </a:lnTo>
                <a:lnTo>
                  <a:pt x="0" y="376"/>
                </a:lnTo>
                <a:lnTo>
                  <a:pt x="45" y="873"/>
                </a:lnTo>
                <a:lnTo>
                  <a:pt x="275" y="904"/>
                </a:lnTo>
                <a:lnTo>
                  <a:pt x="482" y="957"/>
                </a:lnTo>
                <a:lnTo>
                  <a:pt x="696" y="1301"/>
                </a:lnTo>
                <a:lnTo>
                  <a:pt x="696" y="1370"/>
                </a:lnTo>
                <a:lnTo>
                  <a:pt x="1216" y="1646"/>
                </a:lnTo>
                <a:lnTo>
                  <a:pt x="1300" y="1921"/>
                </a:lnTo>
                <a:lnTo>
                  <a:pt x="1492" y="2159"/>
                </a:lnTo>
                <a:lnTo>
                  <a:pt x="1331" y="1722"/>
                </a:lnTo>
                <a:lnTo>
                  <a:pt x="1132" y="1485"/>
                </a:lnTo>
                <a:lnTo>
                  <a:pt x="941" y="1386"/>
                </a:lnTo>
                <a:lnTo>
                  <a:pt x="573" y="865"/>
                </a:lnTo>
                <a:lnTo>
                  <a:pt x="466" y="842"/>
                </a:lnTo>
                <a:lnTo>
                  <a:pt x="405" y="750"/>
                </a:lnTo>
                <a:lnTo>
                  <a:pt x="221" y="620"/>
                </a:lnTo>
                <a:lnTo>
                  <a:pt x="122" y="284"/>
                </a:lnTo>
                <a:lnTo>
                  <a:pt x="321" y="444"/>
                </a:lnTo>
              </a:path>
            </a:pathLst>
          </a:custGeom>
          <a:solidFill>
            <a:srgbClr val="B2D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7">
            <a:extLst>
              <a:ext uri="{FF2B5EF4-FFF2-40B4-BE49-F238E27FC236}">
                <a16:creationId xmlns:a16="http://schemas.microsoft.com/office/drawing/2014/main" id="{26302F2B-9D60-2549-B4E0-2C0E5771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346" y="2077930"/>
            <a:ext cx="1868479" cy="2700755"/>
          </a:xfrm>
          <a:custGeom>
            <a:avLst/>
            <a:gdLst>
              <a:gd name="T0" fmla="*/ 321 w 1493"/>
              <a:gd name="T1" fmla="*/ 444 h 2160"/>
              <a:gd name="T2" fmla="*/ 45 w 1493"/>
              <a:gd name="T3" fmla="*/ 0 h 2160"/>
              <a:gd name="T4" fmla="*/ 0 w 1493"/>
              <a:gd name="T5" fmla="*/ 376 h 2160"/>
              <a:gd name="T6" fmla="*/ 45 w 1493"/>
              <a:gd name="T7" fmla="*/ 873 h 2160"/>
              <a:gd name="T8" fmla="*/ 275 w 1493"/>
              <a:gd name="T9" fmla="*/ 904 h 2160"/>
              <a:gd name="T10" fmla="*/ 482 w 1493"/>
              <a:gd name="T11" fmla="*/ 957 h 2160"/>
              <a:gd name="T12" fmla="*/ 696 w 1493"/>
              <a:gd name="T13" fmla="*/ 1301 h 2160"/>
              <a:gd name="T14" fmla="*/ 696 w 1493"/>
              <a:gd name="T15" fmla="*/ 1370 h 2160"/>
              <a:gd name="T16" fmla="*/ 1216 w 1493"/>
              <a:gd name="T17" fmla="*/ 1646 h 2160"/>
              <a:gd name="T18" fmla="*/ 1300 w 1493"/>
              <a:gd name="T19" fmla="*/ 1921 h 2160"/>
              <a:gd name="T20" fmla="*/ 1492 w 1493"/>
              <a:gd name="T21" fmla="*/ 2159 h 2160"/>
              <a:gd name="T22" fmla="*/ 1331 w 1493"/>
              <a:gd name="T23" fmla="*/ 1722 h 2160"/>
              <a:gd name="T24" fmla="*/ 1132 w 1493"/>
              <a:gd name="T25" fmla="*/ 1485 h 2160"/>
              <a:gd name="T26" fmla="*/ 941 w 1493"/>
              <a:gd name="T27" fmla="*/ 1386 h 2160"/>
              <a:gd name="T28" fmla="*/ 573 w 1493"/>
              <a:gd name="T29" fmla="*/ 865 h 2160"/>
              <a:gd name="T30" fmla="*/ 466 w 1493"/>
              <a:gd name="T31" fmla="*/ 842 h 2160"/>
              <a:gd name="T32" fmla="*/ 405 w 1493"/>
              <a:gd name="T33" fmla="*/ 750 h 2160"/>
              <a:gd name="T34" fmla="*/ 221 w 1493"/>
              <a:gd name="T35" fmla="*/ 620 h 2160"/>
              <a:gd name="T36" fmla="*/ 122 w 1493"/>
              <a:gd name="T37" fmla="*/ 284 h 2160"/>
              <a:gd name="T38" fmla="*/ 321 w 1493"/>
              <a:gd name="T39" fmla="*/ 444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3" h="2160">
                <a:moveTo>
                  <a:pt x="321" y="444"/>
                </a:moveTo>
                <a:lnTo>
                  <a:pt x="45" y="0"/>
                </a:lnTo>
                <a:lnTo>
                  <a:pt x="0" y="376"/>
                </a:lnTo>
                <a:lnTo>
                  <a:pt x="45" y="873"/>
                </a:lnTo>
                <a:lnTo>
                  <a:pt x="275" y="904"/>
                </a:lnTo>
                <a:lnTo>
                  <a:pt x="482" y="957"/>
                </a:lnTo>
                <a:lnTo>
                  <a:pt x="696" y="1301"/>
                </a:lnTo>
                <a:lnTo>
                  <a:pt x="696" y="1370"/>
                </a:lnTo>
                <a:lnTo>
                  <a:pt x="1216" y="1646"/>
                </a:lnTo>
                <a:lnTo>
                  <a:pt x="1300" y="1921"/>
                </a:lnTo>
                <a:lnTo>
                  <a:pt x="1492" y="2159"/>
                </a:lnTo>
                <a:lnTo>
                  <a:pt x="1331" y="1722"/>
                </a:lnTo>
                <a:lnTo>
                  <a:pt x="1132" y="1485"/>
                </a:lnTo>
                <a:lnTo>
                  <a:pt x="941" y="1386"/>
                </a:lnTo>
                <a:lnTo>
                  <a:pt x="573" y="865"/>
                </a:lnTo>
                <a:lnTo>
                  <a:pt x="466" y="842"/>
                </a:lnTo>
                <a:lnTo>
                  <a:pt x="405" y="750"/>
                </a:lnTo>
                <a:lnTo>
                  <a:pt x="221" y="620"/>
                </a:lnTo>
                <a:lnTo>
                  <a:pt x="122" y="284"/>
                </a:lnTo>
                <a:lnTo>
                  <a:pt x="321" y="4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8">
            <a:extLst>
              <a:ext uri="{FF2B5EF4-FFF2-40B4-BE49-F238E27FC236}">
                <a16:creationId xmlns:a16="http://schemas.microsoft.com/office/drawing/2014/main" id="{5DE78FF2-03C1-4D44-9FEC-AFC317CC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346" y="7870773"/>
            <a:ext cx="1868479" cy="4034598"/>
          </a:xfrm>
          <a:custGeom>
            <a:avLst/>
            <a:gdLst>
              <a:gd name="T0" fmla="*/ 321 w 1493"/>
              <a:gd name="T1" fmla="*/ 2563 h 3230"/>
              <a:gd name="T2" fmla="*/ 45 w 1493"/>
              <a:gd name="T3" fmla="*/ 3229 h 3230"/>
              <a:gd name="T4" fmla="*/ 0 w 1493"/>
              <a:gd name="T5" fmla="*/ 2663 h 3230"/>
              <a:gd name="T6" fmla="*/ 45 w 1493"/>
              <a:gd name="T7" fmla="*/ 1921 h 3230"/>
              <a:gd name="T8" fmla="*/ 275 w 1493"/>
              <a:gd name="T9" fmla="*/ 1875 h 3230"/>
              <a:gd name="T10" fmla="*/ 482 w 1493"/>
              <a:gd name="T11" fmla="*/ 1798 h 3230"/>
              <a:gd name="T12" fmla="*/ 696 w 1493"/>
              <a:gd name="T13" fmla="*/ 1278 h 3230"/>
              <a:gd name="T14" fmla="*/ 696 w 1493"/>
              <a:gd name="T15" fmla="*/ 1178 h 3230"/>
              <a:gd name="T16" fmla="*/ 1216 w 1493"/>
              <a:gd name="T17" fmla="*/ 757 h 3230"/>
              <a:gd name="T18" fmla="*/ 1300 w 1493"/>
              <a:gd name="T19" fmla="*/ 352 h 3230"/>
              <a:gd name="T20" fmla="*/ 1492 w 1493"/>
              <a:gd name="T21" fmla="*/ 0 h 3230"/>
              <a:gd name="T22" fmla="*/ 1331 w 1493"/>
              <a:gd name="T23" fmla="*/ 650 h 3230"/>
              <a:gd name="T24" fmla="*/ 1132 w 1493"/>
              <a:gd name="T25" fmla="*/ 1010 h 3230"/>
              <a:gd name="T26" fmla="*/ 941 w 1493"/>
              <a:gd name="T27" fmla="*/ 1148 h 3230"/>
              <a:gd name="T28" fmla="*/ 573 w 1493"/>
              <a:gd name="T29" fmla="*/ 1928 h 3230"/>
              <a:gd name="T30" fmla="*/ 466 w 1493"/>
              <a:gd name="T31" fmla="*/ 1966 h 3230"/>
              <a:gd name="T32" fmla="*/ 405 w 1493"/>
              <a:gd name="T33" fmla="*/ 2104 h 3230"/>
              <a:gd name="T34" fmla="*/ 221 w 1493"/>
              <a:gd name="T35" fmla="*/ 2303 h 3230"/>
              <a:gd name="T36" fmla="*/ 122 w 1493"/>
              <a:gd name="T37" fmla="*/ 2800 h 3230"/>
              <a:gd name="T38" fmla="*/ 321 w 1493"/>
              <a:gd name="T39" fmla="*/ 2563 h 3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3" h="3230">
                <a:moveTo>
                  <a:pt x="321" y="2563"/>
                </a:moveTo>
                <a:lnTo>
                  <a:pt x="45" y="3229"/>
                </a:lnTo>
                <a:lnTo>
                  <a:pt x="0" y="2663"/>
                </a:lnTo>
                <a:lnTo>
                  <a:pt x="45" y="1921"/>
                </a:lnTo>
                <a:lnTo>
                  <a:pt x="275" y="1875"/>
                </a:lnTo>
                <a:lnTo>
                  <a:pt x="482" y="1798"/>
                </a:lnTo>
                <a:lnTo>
                  <a:pt x="696" y="1278"/>
                </a:lnTo>
                <a:lnTo>
                  <a:pt x="696" y="1178"/>
                </a:lnTo>
                <a:lnTo>
                  <a:pt x="1216" y="757"/>
                </a:lnTo>
                <a:lnTo>
                  <a:pt x="1300" y="352"/>
                </a:lnTo>
                <a:lnTo>
                  <a:pt x="1492" y="0"/>
                </a:lnTo>
                <a:lnTo>
                  <a:pt x="1331" y="650"/>
                </a:lnTo>
                <a:lnTo>
                  <a:pt x="1132" y="1010"/>
                </a:lnTo>
                <a:lnTo>
                  <a:pt x="941" y="1148"/>
                </a:lnTo>
                <a:lnTo>
                  <a:pt x="573" y="1928"/>
                </a:lnTo>
                <a:lnTo>
                  <a:pt x="466" y="1966"/>
                </a:lnTo>
                <a:lnTo>
                  <a:pt x="405" y="2104"/>
                </a:lnTo>
                <a:lnTo>
                  <a:pt x="221" y="2303"/>
                </a:lnTo>
                <a:lnTo>
                  <a:pt x="122" y="2800"/>
                </a:lnTo>
                <a:lnTo>
                  <a:pt x="321" y="2563"/>
                </a:lnTo>
              </a:path>
            </a:pathLst>
          </a:custGeom>
          <a:solidFill>
            <a:srgbClr val="A0C9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9">
            <a:extLst>
              <a:ext uri="{FF2B5EF4-FFF2-40B4-BE49-F238E27FC236}">
                <a16:creationId xmlns:a16="http://schemas.microsoft.com/office/drawing/2014/main" id="{A194FB4F-D04A-3147-A236-0EE8361B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346" y="7870773"/>
            <a:ext cx="1868479" cy="4034598"/>
          </a:xfrm>
          <a:custGeom>
            <a:avLst/>
            <a:gdLst>
              <a:gd name="T0" fmla="*/ 321 w 1493"/>
              <a:gd name="T1" fmla="*/ 2563 h 3230"/>
              <a:gd name="T2" fmla="*/ 45 w 1493"/>
              <a:gd name="T3" fmla="*/ 3229 h 3230"/>
              <a:gd name="T4" fmla="*/ 0 w 1493"/>
              <a:gd name="T5" fmla="*/ 2663 h 3230"/>
              <a:gd name="T6" fmla="*/ 45 w 1493"/>
              <a:gd name="T7" fmla="*/ 1921 h 3230"/>
              <a:gd name="T8" fmla="*/ 275 w 1493"/>
              <a:gd name="T9" fmla="*/ 1875 h 3230"/>
              <a:gd name="T10" fmla="*/ 482 w 1493"/>
              <a:gd name="T11" fmla="*/ 1798 h 3230"/>
              <a:gd name="T12" fmla="*/ 696 w 1493"/>
              <a:gd name="T13" fmla="*/ 1278 h 3230"/>
              <a:gd name="T14" fmla="*/ 696 w 1493"/>
              <a:gd name="T15" fmla="*/ 1178 h 3230"/>
              <a:gd name="T16" fmla="*/ 1216 w 1493"/>
              <a:gd name="T17" fmla="*/ 757 h 3230"/>
              <a:gd name="T18" fmla="*/ 1300 w 1493"/>
              <a:gd name="T19" fmla="*/ 352 h 3230"/>
              <a:gd name="T20" fmla="*/ 1492 w 1493"/>
              <a:gd name="T21" fmla="*/ 0 h 3230"/>
              <a:gd name="T22" fmla="*/ 1331 w 1493"/>
              <a:gd name="T23" fmla="*/ 650 h 3230"/>
              <a:gd name="T24" fmla="*/ 1132 w 1493"/>
              <a:gd name="T25" fmla="*/ 1010 h 3230"/>
              <a:gd name="T26" fmla="*/ 941 w 1493"/>
              <a:gd name="T27" fmla="*/ 1148 h 3230"/>
              <a:gd name="T28" fmla="*/ 573 w 1493"/>
              <a:gd name="T29" fmla="*/ 1928 h 3230"/>
              <a:gd name="T30" fmla="*/ 466 w 1493"/>
              <a:gd name="T31" fmla="*/ 1966 h 3230"/>
              <a:gd name="T32" fmla="*/ 405 w 1493"/>
              <a:gd name="T33" fmla="*/ 2104 h 3230"/>
              <a:gd name="T34" fmla="*/ 221 w 1493"/>
              <a:gd name="T35" fmla="*/ 2303 h 3230"/>
              <a:gd name="T36" fmla="*/ 122 w 1493"/>
              <a:gd name="T37" fmla="*/ 2800 h 3230"/>
              <a:gd name="T38" fmla="*/ 321 w 1493"/>
              <a:gd name="T39" fmla="*/ 2563 h 3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3" h="3230">
                <a:moveTo>
                  <a:pt x="321" y="2563"/>
                </a:moveTo>
                <a:lnTo>
                  <a:pt x="45" y="3229"/>
                </a:lnTo>
                <a:lnTo>
                  <a:pt x="0" y="2663"/>
                </a:lnTo>
                <a:lnTo>
                  <a:pt x="45" y="1921"/>
                </a:lnTo>
                <a:lnTo>
                  <a:pt x="275" y="1875"/>
                </a:lnTo>
                <a:lnTo>
                  <a:pt x="482" y="1798"/>
                </a:lnTo>
                <a:lnTo>
                  <a:pt x="696" y="1278"/>
                </a:lnTo>
                <a:lnTo>
                  <a:pt x="696" y="1178"/>
                </a:lnTo>
                <a:lnTo>
                  <a:pt x="1216" y="757"/>
                </a:lnTo>
                <a:lnTo>
                  <a:pt x="1300" y="352"/>
                </a:lnTo>
                <a:lnTo>
                  <a:pt x="1492" y="0"/>
                </a:lnTo>
                <a:lnTo>
                  <a:pt x="1331" y="650"/>
                </a:lnTo>
                <a:lnTo>
                  <a:pt x="1132" y="1010"/>
                </a:lnTo>
                <a:lnTo>
                  <a:pt x="941" y="1148"/>
                </a:lnTo>
                <a:lnTo>
                  <a:pt x="573" y="1928"/>
                </a:lnTo>
                <a:lnTo>
                  <a:pt x="466" y="1966"/>
                </a:lnTo>
                <a:lnTo>
                  <a:pt x="405" y="2104"/>
                </a:lnTo>
                <a:lnTo>
                  <a:pt x="221" y="2303"/>
                </a:lnTo>
                <a:lnTo>
                  <a:pt x="122" y="2800"/>
                </a:lnTo>
                <a:lnTo>
                  <a:pt x="321" y="25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0">
            <a:extLst>
              <a:ext uri="{FF2B5EF4-FFF2-40B4-BE49-F238E27FC236}">
                <a16:creationId xmlns:a16="http://schemas.microsoft.com/office/drawing/2014/main" id="{3E5D4FC5-9995-8A49-AE96-2C6AAD40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445" y="3720431"/>
            <a:ext cx="1350375" cy="1311796"/>
          </a:xfrm>
          <a:custGeom>
            <a:avLst/>
            <a:gdLst>
              <a:gd name="T0" fmla="*/ 978 w 1079"/>
              <a:gd name="T1" fmla="*/ 367 h 1049"/>
              <a:gd name="T2" fmla="*/ 978 w 1079"/>
              <a:gd name="T3" fmla="*/ 367 h 1049"/>
              <a:gd name="T4" fmla="*/ 1055 w 1079"/>
              <a:gd name="T5" fmla="*/ 620 h 1049"/>
              <a:gd name="T6" fmla="*/ 1062 w 1079"/>
              <a:gd name="T7" fmla="*/ 528 h 1049"/>
              <a:gd name="T8" fmla="*/ 1078 w 1079"/>
              <a:gd name="T9" fmla="*/ 528 h 1049"/>
              <a:gd name="T10" fmla="*/ 1078 w 1079"/>
              <a:gd name="T11" fmla="*/ 528 h 1049"/>
              <a:gd name="T12" fmla="*/ 1062 w 1079"/>
              <a:gd name="T13" fmla="*/ 528 h 1049"/>
              <a:gd name="T14" fmla="*/ 1055 w 1079"/>
              <a:gd name="T15" fmla="*/ 444 h 1049"/>
              <a:gd name="T16" fmla="*/ 978 w 1079"/>
              <a:gd name="T17" fmla="*/ 367 h 1049"/>
              <a:gd name="T18" fmla="*/ 535 w 1079"/>
              <a:gd name="T19" fmla="*/ 0 h 1049"/>
              <a:gd name="T20" fmla="*/ 535 w 1079"/>
              <a:gd name="T21" fmla="*/ 0 h 1049"/>
              <a:gd name="T22" fmla="*/ 161 w 1079"/>
              <a:gd name="T23" fmla="*/ 153 h 1049"/>
              <a:gd name="T24" fmla="*/ 0 w 1079"/>
              <a:gd name="T25" fmla="*/ 528 h 1049"/>
              <a:gd name="T26" fmla="*/ 161 w 1079"/>
              <a:gd name="T27" fmla="*/ 903 h 1049"/>
              <a:gd name="T28" fmla="*/ 420 w 1079"/>
              <a:gd name="T29" fmla="*/ 1048 h 1049"/>
              <a:gd name="T30" fmla="*/ 412 w 1079"/>
              <a:gd name="T31" fmla="*/ 987 h 1049"/>
              <a:gd name="T32" fmla="*/ 573 w 1079"/>
              <a:gd name="T33" fmla="*/ 482 h 1049"/>
              <a:gd name="T34" fmla="*/ 573 w 1079"/>
              <a:gd name="T35" fmla="*/ 76 h 1049"/>
              <a:gd name="T36" fmla="*/ 580 w 1079"/>
              <a:gd name="T37" fmla="*/ 0 h 1049"/>
              <a:gd name="T38" fmla="*/ 535 w 1079"/>
              <a:gd name="T39" fmla="*/ 0 h 1049"/>
              <a:gd name="T40" fmla="*/ 978 w 1079"/>
              <a:gd name="T41" fmla="*/ 367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9" h="1049">
                <a:moveTo>
                  <a:pt x="978" y="367"/>
                </a:moveTo>
                <a:lnTo>
                  <a:pt x="978" y="367"/>
                </a:lnTo>
                <a:cubicBezTo>
                  <a:pt x="1055" y="620"/>
                  <a:pt x="1055" y="620"/>
                  <a:pt x="1055" y="620"/>
                </a:cubicBezTo>
                <a:cubicBezTo>
                  <a:pt x="1055" y="589"/>
                  <a:pt x="1062" y="558"/>
                  <a:pt x="1062" y="528"/>
                </a:cubicBezTo>
                <a:cubicBezTo>
                  <a:pt x="1078" y="528"/>
                  <a:pt x="1078" y="528"/>
                  <a:pt x="1078" y="528"/>
                </a:cubicBezTo>
                <a:lnTo>
                  <a:pt x="1078" y="528"/>
                </a:lnTo>
                <a:cubicBezTo>
                  <a:pt x="1062" y="528"/>
                  <a:pt x="1062" y="528"/>
                  <a:pt x="1062" y="528"/>
                </a:cubicBezTo>
                <a:cubicBezTo>
                  <a:pt x="1062" y="497"/>
                  <a:pt x="1055" y="467"/>
                  <a:pt x="1055" y="444"/>
                </a:cubicBezTo>
                <a:cubicBezTo>
                  <a:pt x="978" y="367"/>
                  <a:pt x="978" y="367"/>
                  <a:pt x="978" y="367"/>
                </a:cubicBezTo>
                <a:lnTo>
                  <a:pt x="535" y="0"/>
                </a:lnTo>
                <a:lnTo>
                  <a:pt x="535" y="0"/>
                </a:lnTo>
                <a:cubicBezTo>
                  <a:pt x="382" y="0"/>
                  <a:pt x="252" y="61"/>
                  <a:pt x="161" y="153"/>
                </a:cubicBezTo>
                <a:cubicBezTo>
                  <a:pt x="61" y="252"/>
                  <a:pt x="0" y="382"/>
                  <a:pt x="0" y="528"/>
                </a:cubicBezTo>
                <a:cubicBezTo>
                  <a:pt x="0" y="673"/>
                  <a:pt x="61" y="811"/>
                  <a:pt x="161" y="903"/>
                </a:cubicBezTo>
                <a:cubicBezTo>
                  <a:pt x="229" y="972"/>
                  <a:pt x="321" y="1025"/>
                  <a:pt x="420" y="1048"/>
                </a:cubicBezTo>
                <a:cubicBezTo>
                  <a:pt x="412" y="987"/>
                  <a:pt x="412" y="987"/>
                  <a:pt x="412" y="987"/>
                </a:cubicBezTo>
                <a:cubicBezTo>
                  <a:pt x="573" y="482"/>
                  <a:pt x="573" y="482"/>
                  <a:pt x="573" y="482"/>
                </a:cubicBezTo>
                <a:cubicBezTo>
                  <a:pt x="573" y="76"/>
                  <a:pt x="573" y="76"/>
                  <a:pt x="573" y="76"/>
                </a:cubicBezTo>
                <a:cubicBezTo>
                  <a:pt x="580" y="0"/>
                  <a:pt x="580" y="0"/>
                  <a:pt x="580" y="0"/>
                </a:cubicBezTo>
                <a:cubicBezTo>
                  <a:pt x="565" y="0"/>
                  <a:pt x="550" y="0"/>
                  <a:pt x="535" y="0"/>
                </a:cubicBezTo>
                <a:lnTo>
                  <a:pt x="978" y="36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1">
            <a:extLst>
              <a:ext uri="{FF2B5EF4-FFF2-40B4-BE49-F238E27FC236}">
                <a16:creationId xmlns:a16="http://schemas.microsoft.com/office/drawing/2014/main" id="{E73B7BF6-C880-764E-8140-EE8BFD38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549" y="3720431"/>
            <a:ext cx="804716" cy="1322820"/>
          </a:xfrm>
          <a:custGeom>
            <a:avLst/>
            <a:gdLst>
              <a:gd name="T0" fmla="*/ 168 w 644"/>
              <a:gd name="T1" fmla="*/ 0 h 1057"/>
              <a:gd name="T2" fmla="*/ 168 w 644"/>
              <a:gd name="T3" fmla="*/ 0 h 1057"/>
              <a:gd name="T4" fmla="*/ 161 w 644"/>
              <a:gd name="T5" fmla="*/ 76 h 1057"/>
              <a:gd name="T6" fmla="*/ 161 w 644"/>
              <a:gd name="T7" fmla="*/ 482 h 1057"/>
              <a:gd name="T8" fmla="*/ 0 w 644"/>
              <a:gd name="T9" fmla="*/ 987 h 1057"/>
              <a:gd name="T10" fmla="*/ 8 w 644"/>
              <a:gd name="T11" fmla="*/ 1048 h 1057"/>
              <a:gd name="T12" fmla="*/ 123 w 644"/>
              <a:gd name="T13" fmla="*/ 1056 h 1057"/>
              <a:gd name="T14" fmla="*/ 490 w 644"/>
              <a:gd name="T15" fmla="*/ 903 h 1057"/>
              <a:gd name="T16" fmla="*/ 643 w 644"/>
              <a:gd name="T17" fmla="*/ 620 h 1057"/>
              <a:gd name="T18" fmla="*/ 566 w 644"/>
              <a:gd name="T19" fmla="*/ 367 h 1057"/>
              <a:gd name="T20" fmla="*/ 643 w 644"/>
              <a:gd name="T21" fmla="*/ 444 h 1057"/>
              <a:gd name="T22" fmla="*/ 490 w 644"/>
              <a:gd name="T23" fmla="*/ 153 h 1057"/>
              <a:gd name="T24" fmla="*/ 168 w 644"/>
              <a:gd name="T25" fmla="*/ 0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4" h="1057">
                <a:moveTo>
                  <a:pt x="168" y="0"/>
                </a:moveTo>
                <a:lnTo>
                  <a:pt x="168" y="0"/>
                </a:lnTo>
                <a:cubicBezTo>
                  <a:pt x="161" y="76"/>
                  <a:pt x="161" y="76"/>
                  <a:pt x="161" y="76"/>
                </a:cubicBezTo>
                <a:cubicBezTo>
                  <a:pt x="161" y="482"/>
                  <a:pt x="161" y="482"/>
                  <a:pt x="161" y="482"/>
                </a:cubicBezTo>
                <a:cubicBezTo>
                  <a:pt x="0" y="987"/>
                  <a:pt x="0" y="987"/>
                  <a:pt x="0" y="987"/>
                </a:cubicBezTo>
                <a:cubicBezTo>
                  <a:pt x="8" y="1048"/>
                  <a:pt x="8" y="1048"/>
                  <a:pt x="8" y="1048"/>
                </a:cubicBezTo>
                <a:cubicBezTo>
                  <a:pt x="46" y="1056"/>
                  <a:pt x="84" y="1056"/>
                  <a:pt x="123" y="1056"/>
                </a:cubicBezTo>
                <a:cubicBezTo>
                  <a:pt x="268" y="1056"/>
                  <a:pt x="398" y="1002"/>
                  <a:pt x="490" y="903"/>
                </a:cubicBezTo>
                <a:cubicBezTo>
                  <a:pt x="566" y="826"/>
                  <a:pt x="620" y="727"/>
                  <a:pt x="643" y="620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643" y="444"/>
                  <a:pt x="643" y="444"/>
                  <a:pt x="643" y="444"/>
                </a:cubicBezTo>
                <a:cubicBezTo>
                  <a:pt x="620" y="329"/>
                  <a:pt x="566" y="229"/>
                  <a:pt x="490" y="153"/>
                </a:cubicBezTo>
                <a:cubicBezTo>
                  <a:pt x="406" y="69"/>
                  <a:pt x="299" y="15"/>
                  <a:pt x="168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3">
            <a:extLst>
              <a:ext uri="{FF2B5EF4-FFF2-40B4-BE49-F238E27FC236}">
                <a16:creationId xmlns:a16="http://schemas.microsoft.com/office/drawing/2014/main" id="{56B39989-7AB2-8340-AEA9-2D99F1D9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571" y="3681847"/>
            <a:ext cx="832271" cy="1399984"/>
          </a:xfrm>
          <a:custGeom>
            <a:avLst/>
            <a:gdLst>
              <a:gd name="T0" fmla="*/ 635 w 667"/>
              <a:gd name="T1" fmla="*/ 651 h 1118"/>
              <a:gd name="T2" fmla="*/ 635 w 667"/>
              <a:gd name="T3" fmla="*/ 651 h 1118"/>
              <a:gd name="T4" fmla="*/ 482 w 667"/>
              <a:gd name="T5" fmla="*/ 934 h 1118"/>
              <a:gd name="T6" fmla="*/ 115 w 667"/>
              <a:gd name="T7" fmla="*/ 1087 h 1118"/>
              <a:gd name="T8" fmla="*/ 0 w 667"/>
              <a:gd name="T9" fmla="*/ 1079 h 1118"/>
              <a:gd name="T10" fmla="*/ 7 w 667"/>
              <a:gd name="T11" fmla="*/ 1110 h 1118"/>
              <a:gd name="T12" fmla="*/ 115 w 667"/>
              <a:gd name="T13" fmla="*/ 1117 h 1118"/>
              <a:gd name="T14" fmla="*/ 650 w 667"/>
              <a:gd name="T15" fmla="*/ 712 h 1118"/>
              <a:gd name="T16" fmla="*/ 635 w 667"/>
              <a:gd name="T17" fmla="*/ 651 h 1118"/>
              <a:gd name="T18" fmla="*/ 168 w 667"/>
              <a:gd name="T19" fmla="*/ 0 h 1118"/>
              <a:gd name="T20" fmla="*/ 168 w 667"/>
              <a:gd name="T21" fmla="*/ 0 h 1118"/>
              <a:gd name="T22" fmla="*/ 160 w 667"/>
              <a:gd name="T23" fmla="*/ 31 h 1118"/>
              <a:gd name="T24" fmla="*/ 482 w 667"/>
              <a:gd name="T25" fmla="*/ 184 h 1118"/>
              <a:gd name="T26" fmla="*/ 635 w 667"/>
              <a:gd name="T27" fmla="*/ 475 h 1118"/>
              <a:gd name="T28" fmla="*/ 666 w 667"/>
              <a:gd name="T29" fmla="*/ 513 h 1118"/>
              <a:gd name="T30" fmla="*/ 168 w 667"/>
              <a:gd name="T31" fmla="*/ 0 h 1118"/>
              <a:gd name="T32" fmla="*/ 635 w 667"/>
              <a:gd name="T33" fmla="*/ 65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7" h="1118">
                <a:moveTo>
                  <a:pt x="635" y="651"/>
                </a:moveTo>
                <a:lnTo>
                  <a:pt x="635" y="651"/>
                </a:lnTo>
                <a:cubicBezTo>
                  <a:pt x="612" y="758"/>
                  <a:pt x="558" y="857"/>
                  <a:pt x="482" y="934"/>
                </a:cubicBezTo>
                <a:cubicBezTo>
                  <a:pt x="390" y="1033"/>
                  <a:pt x="260" y="1087"/>
                  <a:pt x="115" y="1087"/>
                </a:cubicBezTo>
                <a:cubicBezTo>
                  <a:pt x="76" y="1087"/>
                  <a:pt x="38" y="1087"/>
                  <a:pt x="0" y="1079"/>
                </a:cubicBezTo>
                <a:cubicBezTo>
                  <a:pt x="7" y="1110"/>
                  <a:pt x="7" y="1110"/>
                  <a:pt x="7" y="1110"/>
                </a:cubicBezTo>
                <a:cubicBezTo>
                  <a:pt x="38" y="1117"/>
                  <a:pt x="76" y="1117"/>
                  <a:pt x="115" y="1117"/>
                </a:cubicBezTo>
                <a:cubicBezTo>
                  <a:pt x="367" y="1117"/>
                  <a:pt x="581" y="949"/>
                  <a:pt x="650" y="712"/>
                </a:cubicBezTo>
                <a:cubicBezTo>
                  <a:pt x="635" y="651"/>
                  <a:pt x="635" y="651"/>
                  <a:pt x="635" y="651"/>
                </a:cubicBezTo>
                <a:lnTo>
                  <a:pt x="168" y="0"/>
                </a:lnTo>
                <a:lnTo>
                  <a:pt x="168" y="0"/>
                </a:lnTo>
                <a:cubicBezTo>
                  <a:pt x="160" y="31"/>
                  <a:pt x="160" y="31"/>
                  <a:pt x="160" y="31"/>
                </a:cubicBezTo>
                <a:cubicBezTo>
                  <a:pt x="291" y="46"/>
                  <a:pt x="398" y="100"/>
                  <a:pt x="482" y="184"/>
                </a:cubicBezTo>
                <a:cubicBezTo>
                  <a:pt x="558" y="260"/>
                  <a:pt x="612" y="360"/>
                  <a:pt x="635" y="475"/>
                </a:cubicBezTo>
                <a:cubicBezTo>
                  <a:pt x="666" y="513"/>
                  <a:pt x="666" y="513"/>
                  <a:pt x="666" y="513"/>
                </a:cubicBezTo>
                <a:cubicBezTo>
                  <a:pt x="642" y="245"/>
                  <a:pt x="436" y="31"/>
                  <a:pt x="168" y="0"/>
                </a:cubicBezTo>
                <a:lnTo>
                  <a:pt x="635" y="651"/>
                </a:lnTo>
              </a:path>
            </a:pathLst>
          </a:custGeom>
          <a:solidFill>
            <a:srgbClr val="B2D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2">
            <a:extLst>
              <a:ext uri="{FF2B5EF4-FFF2-40B4-BE49-F238E27FC236}">
                <a16:creationId xmlns:a16="http://schemas.microsoft.com/office/drawing/2014/main" id="{490B712D-0AA8-7348-A6D7-457147CD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329" y="10058940"/>
            <a:ext cx="1168491" cy="1322820"/>
          </a:xfrm>
          <a:custGeom>
            <a:avLst/>
            <a:gdLst>
              <a:gd name="T0" fmla="*/ 902 w 934"/>
              <a:gd name="T1" fmla="*/ 421 h 1057"/>
              <a:gd name="T2" fmla="*/ 902 w 934"/>
              <a:gd name="T3" fmla="*/ 421 h 1057"/>
              <a:gd name="T4" fmla="*/ 787 w 934"/>
              <a:gd name="T5" fmla="*/ 551 h 1057"/>
              <a:gd name="T6" fmla="*/ 711 w 934"/>
              <a:gd name="T7" fmla="*/ 941 h 1057"/>
              <a:gd name="T8" fmla="*/ 757 w 934"/>
              <a:gd name="T9" fmla="*/ 903 h 1057"/>
              <a:gd name="T10" fmla="*/ 917 w 934"/>
              <a:gd name="T11" fmla="*/ 528 h 1057"/>
              <a:gd name="T12" fmla="*/ 933 w 934"/>
              <a:gd name="T13" fmla="*/ 528 h 1057"/>
              <a:gd name="T14" fmla="*/ 933 w 934"/>
              <a:gd name="T15" fmla="*/ 528 h 1057"/>
              <a:gd name="T16" fmla="*/ 917 w 934"/>
              <a:gd name="T17" fmla="*/ 528 h 1057"/>
              <a:gd name="T18" fmla="*/ 902 w 934"/>
              <a:gd name="T19" fmla="*/ 421 h 1057"/>
              <a:gd name="T20" fmla="*/ 390 w 934"/>
              <a:gd name="T21" fmla="*/ 0 h 1057"/>
              <a:gd name="T22" fmla="*/ 390 w 934"/>
              <a:gd name="T23" fmla="*/ 0 h 1057"/>
              <a:gd name="T24" fmla="*/ 16 w 934"/>
              <a:gd name="T25" fmla="*/ 153 h 1057"/>
              <a:gd name="T26" fmla="*/ 0 w 934"/>
              <a:gd name="T27" fmla="*/ 161 h 1057"/>
              <a:gd name="T28" fmla="*/ 184 w 934"/>
              <a:gd name="T29" fmla="*/ 551 h 1057"/>
              <a:gd name="T30" fmla="*/ 107 w 934"/>
              <a:gd name="T31" fmla="*/ 842 h 1057"/>
              <a:gd name="T32" fmla="*/ 260 w 934"/>
              <a:gd name="T33" fmla="*/ 1041 h 1057"/>
              <a:gd name="T34" fmla="*/ 390 w 934"/>
              <a:gd name="T35" fmla="*/ 1056 h 1057"/>
              <a:gd name="T36" fmla="*/ 573 w 934"/>
              <a:gd name="T37" fmla="*/ 1018 h 1057"/>
              <a:gd name="T38" fmla="*/ 566 w 934"/>
              <a:gd name="T39" fmla="*/ 911 h 1057"/>
              <a:gd name="T40" fmla="*/ 611 w 934"/>
              <a:gd name="T41" fmla="*/ 169 h 1057"/>
              <a:gd name="T42" fmla="*/ 749 w 934"/>
              <a:gd name="T43" fmla="*/ 138 h 1057"/>
              <a:gd name="T44" fmla="*/ 581 w 934"/>
              <a:gd name="T45" fmla="*/ 31 h 1057"/>
              <a:gd name="T46" fmla="*/ 474 w 934"/>
              <a:gd name="T47" fmla="*/ 207 h 1057"/>
              <a:gd name="T48" fmla="*/ 466 w 934"/>
              <a:gd name="T49" fmla="*/ 0 h 1057"/>
              <a:gd name="T50" fmla="*/ 390 w 934"/>
              <a:gd name="T51" fmla="*/ 0 h 1057"/>
              <a:gd name="T52" fmla="*/ 902 w 934"/>
              <a:gd name="T53" fmla="*/ 421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34" h="1057">
                <a:moveTo>
                  <a:pt x="902" y="421"/>
                </a:moveTo>
                <a:lnTo>
                  <a:pt x="902" y="421"/>
                </a:lnTo>
                <a:cubicBezTo>
                  <a:pt x="787" y="551"/>
                  <a:pt x="787" y="551"/>
                  <a:pt x="787" y="551"/>
                </a:cubicBezTo>
                <a:cubicBezTo>
                  <a:pt x="711" y="941"/>
                  <a:pt x="711" y="941"/>
                  <a:pt x="711" y="941"/>
                </a:cubicBezTo>
                <a:cubicBezTo>
                  <a:pt x="726" y="934"/>
                  <a:pt x="741" y="918"/>
                  <a:pt x="757" y="903"/>
                </a:cubicBezTo>
                <a:cubicBezTo>
                  <a:pt x="856" y="804"/>
                  <a:pt x="917" y="673"/>
                  <a:pt x="917" y="528"/>
                </a:cubicBezTo>
                <a:cubicBezTo>
                  <a:pt x="933" y="528"/>
                  <a:pt x="933" y="528"/>
                  <a:pt x="933" y="528"/>
                </a:cubicBezTo>
                <a:lnTo>
                  <a:pt x="933" y="528"/>
                </a:lnTo>
                <a:cubicBezTo>
                  <a:pt x="917" y="528"/>
                  <a:pt x="917" y="528"/>
                  <a:pt x="917" y="528"/>
                </a:cubicBezTo>
                <a:cubicBezTo>
                  <a:pt x="917" y="490"/>
                  <a:pt x="910" y="459"/>
                  <a:pt x="902" y="421"/>
                </a:cubicBezTo>
                <a:lnTo>
                  <a:pt x="390" y="0"/>
                </a:lnTo>
                <a:lnTo>
                  <a:pt x="390" y="0"/>
                </a:lnTo>
                <a:cubicBezTo>
                  <a:pt x="237" y="0"/>
                  <a:pt x="107" y="54"/>
                  <a:pt x="16" y="153"/>
                </a:cubicBezTo>
                <a:cubicBezTo>
                  <a:pt x="8" y="153"/>
                  <a:pt x="8" y="161"/>
                  <a:pt x="0" y="161"/>
                </a:cubicBezTo>
                <a:cubicBezTo>
                  <a:pt x="184" y="551"/>
                  <a:pt x="184" y="551"/>
                  <a:pt x="184" y="551"/>
                </a:cubicBezTo>
                <a:cubicBezTo>
                  <a:pt x="107" y="842"/>
                  <a:pt x="107" y="842"/>
                  <a:pt x="107" y="842"/>
                </a:cubicBezTo>
                <a:cubicBezTo>
                  <a:pt x="260" y="1041"/>
                  <a:pt x="260" y="1041"/>
                  <a:pt x="260" y="1041"/>
                </a:cubicBezTo>
                <a:cubicBezTo>
                  <a:pt x="298" y="1048"/>
                  <a:pt x="344" y="1056"/>
                  <a:pt x="390" y="1056"/>
                </a:cubicBezTo>
                <a:cubicBezTo>
                  <a:pt x="451" y="1056"/>
                  <a:pt x="520" y="1041"/>
                  <a:pt x="573" y="1018"/>
                </a:cubicBezTo>
                <a:cubicBezTo>
                  <a:pt x="566" y="911"/>
                  <a:pt x="566" y="911"/>
                  <a:pt x="566" y="911"/>
                </a:cubicBezTo>
                <a:cubicBezTo>
                  <a:pt x="611" y="169"/>
                  <a:pt x="611" y="169"/>
                  <a:pt x="611" y="169"/>
                </a:cubicBezTo>
                <a:cubicBezTo>
                  <a:pt x="749" y="138"/>
                  <a:pt x="749" y="138"/>
                  <a:pt x="749" y="138"/>
                </a:cubicBezTo>
                <a:cubicBezTo>
                  <a:pt x="703" y="92"/>
                  <a:pt x="642" y="54"/>
                  <a:pt x="581" y="31"/>
                </a:cubicBezTo>
                <a:cubicBezTo>
                  <a:pt x="474" y="207"/>
                  <a:pt x="474" y="207"/>
                  <a:pt x="474" y="207"/>
                </a:cubicBezTo>
                <a:cubicBezTo>
                  <a:pt x="466" y="0"/>
                  <a:pt x="466" y="0"/>
                  <a:pt x="466" y="0"/>
                </a:cubicBezTo>
                <a:cubicBezTo>
                  <a:pt x="435" y="0"/>
                  <a:pt x="413" y="0"/>
                  <a:pt x="390" y="0"/>
                </a:cubicBezTo>
                <a:lnTo>
                  <a:pt x="902" y="42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3">
            <a:extLst>
              <a:ext uri="{FF2B5EF4-FFF2-40B4-BE49-F238E27FC236}">
                <a16:creationId xmlns:a16="http://schemas.microsoft.com/office/drawing/2014/main" id="{77F1257A-0CB6-4D4B-9375-8FB832A8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445" y="10262873"/>
            <a:ext cx="507080" cy="1102350"/>
          </a:xfrm>
          <a:custGeom>
            <a:avLst/>
            <a:gdLst>
              <a:gd name="T0" fmla="*/ 145 w 406"/>
              <a:gd name="T1" fmla="*/ 0 h 881"/>
              <a:gd name="T2" fmla="*/ 145 w 406"/>
              <a:gd name="T3" fmla="*/ 0 h 881"/>
              <a:gd name="T4" fmla="*/ 0 w 406"/>
              <a:gd name="T5" fmla="*/ 367 h 881"/>
              <a:gd name="T6" fmla="*/ 161 w 406"/>
              <a:gd name="T7" fmla="*/ 742 h 881"/>
              <a:gd name="T8" fmla="*/ 405 w 406"/>
              <a:gd name="T9" fmla="*/ 880 h 881"/>
              <a:gd name="T10" fmla="*/ 252 w 406"/>
              <a:gd name="T11" fmla="*/ 681 h 881"/>
              <a:gd name="T12" fmla="*/ 329 w 406"/>
              <a:gd name="T13" fmla="*/ 390 h 881"/>
              <a:gd name="T14" fmla="*/ 145 w 406"/>
              <a:gd name="T15" fmla="*/ 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6" h="881">
                <a:moveTo>
                  <a:pt x="145" y="0"/>
                </a:moveTo>
                <a:lnTo>
                  <a:pt x="145" y="0"/>
                </a:lnTo>
                <a:cubicBezTo>
                  <a:pt x="53" y="99"/>
                  <a:pt x="0" y="222"/>
                  <a:pt x="0" y="367"/>
                </a:cubicBezTo>
                <a:cubicBezTo>
                  <a:pt x="0" y="512"/>
                  <a:pt x="61" y="643"/>
                  <a:pt x="161" y="742"/>
                </a:cubicBezTo>
                <a:cubicBezTo>
                  <a:pt x="222" y="803"/>
                  <a:pt x="314" y="857"/>
                  <a:pt x="405" y="880"/>
                </a:cubicBezTo>
                <a:cubicBezTo>
                  <a:pt x="252" y="681"/>
                  <a:pt x="252" y="681"/>
                  <a:pt x="252" y="681"/>
                </a:cubicBezTo>
                <a:cubicBezTo>
                  <a:pt x="329" y="390"/>
                  <a:pt x="329" y="390"/>
                  <a:pt x="329" y="390"/>
                </a:cubicBezTo>
                <a:cubicBezTo>
                  <a:pt x="145" y="0"/>
                  <a:pt x="145" y="0"/>
                  <a:pt x="145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4">
            <a:extLst>
              <a:ext uri="{FF2B5EF4-FFF2-40B4-BE49-F238E27FC236}">
                <a16:creationId xmlns:a16="http://schemas.microsoft.com/office/drawing/2014/main" id="{9D403C2A-9629-1947-BBBA-A9C984BA3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575" y="10058940"/>
            <a:ext cx="143305" cy="259050"/>
          </a:xfrm>
          <a:custGeom>
            <a:avLst/>
            <a:gdLst>
              <a:gd name="T0" fmla="*/ 0 w 116"/>
              <a:gd name="T1" fmla="*/ 0 h 208"/>
              <a:gd name="T2" fmla="*/ 0 w 116"/>
              <a:gd name="T3" fmla="*/ 0 h 208"/>
              <a:gd name="T4" fmla="*/ 8 w 116"/>
              <a:gd name="T5" fmla="*/ 207 h 208"/>
              <a:gd name="T6" fmla="*/ 115 w 116"/>
              <a:gd name="T7" fmla="*/ 31 h 208"/>
              <a:gd name="T8" fmla="*/ 0 w 116"/>
              <a:gd name="T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208">
                <a:moveTo>
                  <a:pt x="0" y="0"/>
                </a:moveTo>
                <a:lnTo>
                  <a:pt x="0" y="0"/>
                </a:lnTo>
                <a:cubicBezTo>
                  <a:pt x="8" y="207"/>
                  <a:pt x="8" y="207"/>
                  <a:pt x="8" y="207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77" y="16"/>
                  <a:pt x="38" y="8"/>
                  <a:pt x="0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5">
            <a:extLst>
              <a:ext uri="{FF2B5EF4-FFF2-40B4-BE49-F238E27FC236}">
                <a16:creationId xmlns:a16="http://schemas.microsoft.com/office/drawing/2014/main" id="{FF390149-AA02-6A42-BF9B-EFAEF86D5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346" y="10235316"/>
            <a:ext cx="418892" cy="1102350"/>
          </a:xfrm>
          <a:custGeom>
            <a:avLst/>
            <a:gdLst>
              <a:gd name="T0" fmla="*/ 183 w 337"/>
              <a:gd name="T1" fmla="*/ 0 h 881"/>
              <a:gd name="T2" fmla="*/ 183 w 337"/>
              <a:gd name="T3" fmla="*/ 0 h 881"/>
              <a:gd name="T4" fmla="*/ 45 w 337"/>
              <a:gd name="T5" fmla="*/ 31 h 881"/>
              <a:gd name="T6" fmla="*/ 0 w 337"/>
              <a:gd name="T7" fmla="*/ 773 h 881"/>
              <a:gd name="T8" fmla="*/ 7 w 337"/>
              <a:gd name="T9" fmla="*/ 880 h 881"/>
              <a:gd name="T10" fmla="*/ 145 w 337"/>
              <a:gd name="T11" fmla="*/ 803 h 881"/>
              <a:gd name="T12" fmla="*/ 221 w 337"/>
              <a:gd name="T13" fmla="*/ 413 h 881"/>
              <a:gd name="T14" fmla="*/ 336 w 337"/>
              <a:gd name="T15" fmla="*/ 283 h 881"/>
              <a:gd name="T16" fmla="*/ 191 w 337"/>
              <a:gd name="T17" fmla="*/ 15 h 881"/>
              <a:gd name="T18" fmla="*/ 183 w 337"/>
              <a:gd name="T19" fmla="*/ 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7" h="881">
                <a:moveTo>
                  <a:pt x="183" y="0"/>
                </a:moveTo>
                <a:lnTo>
                  <a:pt x="183" y="0"/>
                </a:lnTo>
                <a:cubicBezTo>
                  <a:pt x="45" y="31"/>
                  <a:pt x="45" y="31"/>
                  <a:pt x="45" y="31"/>
                </a:cubicBezTo>
                <a:cubicBezTo>
                  <a:pt x="0" y="773"/>
                  <a:pt x="0" y="773"/>
                  <a:pt x="0" y="773"/>
                </a:cubicBezTo>
                <a:cubicBezTo>
                  <a:pt x="7" y="880"/>
                  <a:pt x="7" y="880"/>
                  <a:pt x="7" y="880"/>
                </a:cubicBezTo>
                <a:cubicBezTo>
                  <a:pt x="61" y="865"/>
                  <a:pt x="107" y="834"/>
                  <a:pt x="145" y="803"/>
                </a:cubicBezTo>
                <a:cubicBezTo>
                  <a:pt x="221" y="413"/>
                  <a:pt x="221" y="413"/>
                  <a:pt x="221" y="413"/>
                </a:cubicBezTo>
                <a:cubicBezTo>
                  <a:pt x="336" y="283"/>
                  <a:pt x="336" y="283"/>
                  <a:pt x="336" y="283"/>
                </a:cubicBezTo>
                <a:cubicBezTo>
                  <a:pt x="321" y="184"/>
                  <a:pt x="267" y="84"/>
                  <a:pt x="191" y="15"/>
                </a:cubicBezTo>
                <a:cubicBezTo>
                  <a:pt x="191" y="8"/>
                  <a:pt x="183" y="8"/>
                  <a:pt x="18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7">
            <a:extLst>
              <a:ext uri="{FF2B5EF4-FFF2-40B4-BE49-F238E27FC236}">
                <a16:creationId xmlns:a16="http://schemas.microsoft.com/office/drawing/2014/main" id="{5B791F81-D811-2A4A-A9DC-C2AB7E9D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861" y="10235316"/>
            <a:ext cx="556688" cy="1168491"/>
          </a:xfrm>
          <a:custGeom>
            <a:avLst/>
            <a:gdLst>
              <a:gd name="T0" fmla="*/ 161 w 444"/>
              <a:gd name="T1" fmla="*/ 0 h 934"/>
              <a:gd name="T2" fmla="*/ 161 w 444"/>
              <a:gd name="T3" fmla="*/ 0 h 934"/>
              <a:gd name="T4" fmla="*/ 0 w 444"/>
              <a:gd name="T5" fmla="*/ 390 h 934"/>
              <a:gd name="T6" fmla="*/ 436 w 444"/>
              <a:gd name="T7" fmla="*/ 933 h 934"/>
              <a:gd name="T8" fmla="*/ 443 w 444"/>
              <a:gd name="T9" fmla="*/ 910 h 934"/>
              <a:gd name="T10" fmla="*/ 436 w 444"/>
              <a:gd name="T11" fmla="*/ 903 h 934"/>
              <a:gd name="T12" fmla="*/ 192 w 444"/>
              <a:gd name="T13" fmla="*/ 765 h 934"/>
              <a:gd name="T14" fmla="*/ 31 w 444"/>
              <a:gd name="T15" fmla="*/ 390 h 934"/>
              <a:gd name="T16" fmla="*/ 176 w 444"/>
              <a:gd name="T17" fmla="*/ 23 h 934"/>
              <a:gd name="T18" fmla="*/ 161 w 444"/>
              <a:gd name="T19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934">
                <a:moveTo>
                  <a:pt x="161" y="0"/>
                </a:moveTo>
                <a:lnTo>
                  <a:pt x="161" y="0"/>
                </a:lnTo>
                <a:cubicBezTo>
                  <a:pt x="61" y="99"/>
                  <a:pt x="0" y="237"/>
                  <a:pt x="0" y="390"/>
                </a:cubicBezTo>
                <a:cubicBezTo>
                  <a:pt x="0" y="650"/>
                  <a:pt x="184" y="872"/>
                  <a:pt x="436" y="933"/>
                </a:cubicBezTo>
                <a:cubicBezTo>
                  <a:pt x="443" y="910"/>
                  <a:pt x="443" y="910"/>
                  <a:pt x="443" y="910"/>
                </a:cubicBezTo>
                <a:cubicBezTo>
                  <a:pt x="436" y="903"/>
                  <a:pt x="436" y="903"/>
                  <a:pt x="436" y="903"/>
                </a:cubicBezTo>
                <a:cubicBezTo>
                  <a:pt x="345" y="880"/>
                  <a:pt x="253" y="826"/>
                  <a:pt x="192" y="765"/>
                </a:cubicBezTo>
                <a:cubicBezTo>
                  <a:pt x="92" y="666"/>
                  <a:pt x="31" y="535"/>
                  <a:pt x="31" y="390"/>
                </a:cubicBezTo>
                <a:cubicBezTo>
                  <a:pt x="31" y="245"/>
                  <a:pt x="84" y="122"/>
                  <a:pt x="176" y="23"/>
                </a:cubicBezTo>
                <a:cubicBezTo>
                  <a:pt x="161" y="0"/>
                  <a:pt x="161" y="0"/>
                  <a:pt x="161" y="0"/>
                </a:cubicBezTo>
              </a:path>
            </a:pathLst>
          </a:custGeom>
          <a:solidFill>
            <a:srgbClr val="A0C9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8">
            <a:extLst>
              <a:ext uri="{FF2B5EF4-FFF2-40B4-BE49-F238E27FC236}">
                <a16:creationId xmlns:a16="http://schemas.microsoft.com/office/drawing/2014/main" id="{7453125A-A618-7548-9910-E041BD00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553" y="10020356"/>
            <a:ext cx="176375" cy="77163"/>
          </a:xfrm>
          <a:custGeom>
            <a:avLst/>
            <a:gdLst>
              <a:gd name="T0" fmla="*/ 0 w 139"/>
              <a:gd name="T1" fmla="*/ 0 h 63"/>
              <a:gd name="T2" fmla="*/ 0 w 139"/>
              <a:gd name="T3" fmla="*/ 0 h 63"/>
              <a:gd name="T4" fmla="*/ 8 w 139"/>
              <a:gd name="T5" fmla="*/ 31 h 63"/>
              <a:gd name="T6" fmla="*/ 123 w 139"/>
              <a:gd name="T7" fmla="*/ 62 h 63"/>
              <a:gd name="T8" fmla="*/ 138 w 139"/>
              <a:gd name="T9" fmla="*/ 39 h 63"/>
              <a:gd name="T10" fmla="*/ 0 w 139"/>
              <a:gd name="T1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63">
                <a:moveTo>
                  <a:pt x="0" y="0"/>
                </a:moveTo>
                <a:lnTo>
                  <a:pt x="0" y="0"/>
                </a:lnTo>
                <a:cubicBezTo>
                  <a:pt x="8" y="31"/>
                  <a:pt x="8" y="31"/>
                  <a:pt x="8" y="31"/>
                </a:cubicBezTo>
                <a:cubicBezTo>
                  <a:pt x="46" y="39"/>
                  <a:pt x="85" y="47"/>
                  <a:pt x="123" y="62"/>
                </a:cubicBezTo>
                <a:cubicBezTo>
                  <a:pt x="138" y="39"/>
                  <a:pt x="138" y="39"/>
                  <a:pt x="138" y="39"/>
                </a:cubicBezTo>
                <a:cubicBezTo>
                  <a:pt x="92" y="24"/>
                  <a:pt x="46" y="8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9">
            <a:extLst>
              <a:ext uri="{FF2B5EF4-FFF2-40B4-BE49-F238E27FC236}">
                <a16:creationId xmlns:a16="http://schemas.microsoft.com/office/drawing/2014/main" id="{157ECEB6-B913-CA4F-AB58-194B3296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857" y="10224291"/>
            <a:ext cx="451963" cy="1146442"/>
          </a:xfrm>
          <a:custGeom>
            <a:avLst/>
            <a:gdLst>
              <a:gd name="T0" fmla="*/ 138 w 361"/>
              <a:gd name="T1" fmla="*/ 811 h 919"/>
              <a:gd name="T2" fmla="*/ 138 w 361"/>
              <a:gd name="T3" fmla="*/ 811 h 919"/>
              <a:gd name="T4" fmla="*/ 0 w 361"/>
              <a:gd name="T5" fmla="*/ 888 h 919"/>
              <a:gd name="T6" fmla="*/ 8 w 361"/>
              <a:gd name="T7" fmla="*/ 918 h 919"/>
              <a:gd name="T8" fmla="*/ 130 w 361"/>
              <a:gd name="T9" fmla="*/ 857 h 919"/>
              <a:gd name="T10" fmla="*/ 138 w 361"/>
              <a:gd name="T11" fmla="*/ 811 h 919"/>
              <a:gd name="T12" fmla="*/ 214 w 361"/>
              <a:gd name="T13" fmla="*/ 0 h 919"/>
              <a:gd name="T14" fmla="*/ 214 w 361"/>
              <a:gd name="T15" fmla="*/ 0 h 919"/>
              <a:gd name="T16" fmla="*/ 176 w 361"/>
              <a:gd name="T17" fmla="*/ 8 h 919"/>
              <a:gd name="T18" fmla="*/ 184 w 361"/>
              <a:gd name="T19" fmla="*/ 23 h 919"/>
              <a:gd name="T20" fmla="*/ 329 w 361"/>
              <a:gd name="T21" fmla="*/ 291 h 919"/>
              <a:gd name="T22" fmla="*/ 360 w 361"/>
              <a:gd name="T23" fmla="*/ 268 h 919"/>
              <a:gd name="T24" fmla="*/ 214 w 361"/>
              <a:gd name="T25" fmla="*/ 0 h 919"/>
              <a:gd name="T26" fmla="*/ 138 w 361"/>
              <a:gd name="T27" fmla="*/ 811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1" h="919">
                <a:moveTo>
                  <a:pt x="138" y="811"/>
                </a:moveTo>
                <a:lnTo>
                  <a:pt x="138" y="811"/>
                </a:lnTo>
                <a:cubicBezTo>
                  <a:pt x="100" y="842"/>
                  <a:pt x="54" y="873"/>
                  <a:pt x="0" y="888"/>
                </a:cubicBezTo>
                <a:cubicBezTo>
                  <a:pt x="8" y="918"/>
                  <a:pt x="8" y="918"/>
                  <a:pt x="8" y="918"/>
                </a:cubicBezTo>
                <a:cubicBezTo>
                  <a:pt x="46" y="903"/>
                  <a:pt x="92" y="888"/>
                  <a:pt x="130" y="857"/>
                </a:cubicBezTo>
                <a:cubicBezTo>
                  <a:pt x="138" y="811"/>
                  <a:pt x="138" y="811"/>
                  <a:pt x="138" y="811"/>
                </a:cubicBezTo>
                <a:lnTo>
                  <a:pt x="214" y="0"/>
                </a:lnTo>
                <a:lnTo>
                  <a:pt x="214" y="0"/>
                </a:lnTo>
                <a:cubicBezTo>
                  <a:pt x="176" y="8"/>
                  <a:pt x="176" y="8"/>
                  <a:pt x="176" y="8"/>
                </a:cubicBezTo>
                <a:cubicBezTo>
                  <a:pt x="176" y="16"/>
                  <a:pt x="184" y="16"/>
                  <a:pt x="184" y="23"/>
                </a:cubicBezTo>
                <a:cubicBezTo>
                  <a:pt x="260" y="92"/>
                  <a:pt x="314" y="192"/>
                  <a:pt x="329" y="291"/>
                </a:cubicBezTo>
                <a:cubicBezTo>
                  <a:pt x="360" y="268"/>
                  <a:pt x="360" y="268"/>
                  <a:pt x="360" y="268"/>
                </a:cubicBezTo>
                <a:cubicBezTo>
                  <a:pt x="337" y="169"/>
                  <a:pt x="283" y="77"/>
                  <a:pt x="214" y="0"/>
                </a:cubicBezTo>
                <a:lnTo>
                  <a:pt x="138" y="811"/>
                </a:lnTo>
              </a:path>
            </a:pathLst>
          </a:custGeom>
          <a:solidFill>
            <a:srgbClr val="A0C9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0">
            <a:extLst>
              <a:ext uri="{FF2B5EF4-FFF2-40B4-BE49-F238E27FC236}">
                <a16:creationId xmlns:a16="http://schemas.microsoft.com/office/drawing/2014/main" id="{0A62DD4F-EB84-A443-A056-D3D4CD02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445" y="7584164"/>
            <a:ext cx="1328329" cy="1300772"/>
          </a:xfrm>
          <a:custGeom>
            <a:avLst/>
            <a:gdLst>
              <a:gd name="T0" fmla="*/ 1062 w 1063"/>
              <a:gd name="T1" fmla="*/ 513 h 1042"/>
              <a:gd name="T2" fmla="*/ 1062 w 1063"/>
              <a:gd name="T3" fmla="*/ 513 h 1042"/>
              <a:gd name="T4" fmla="*/ 1024 w 1063"/>
              <a:gd name="T5" fmla="*/ 704 h 1042"/>
              <a:gd name="T6" fmla="*/ 1062 w 1063"/>
              <a:gd name="T7" fmla="*/ 513 h 1042"/>
              <a:gd name="T8" fmla="*/ 412 w 1063"/>
              <a:gd name="T9" fmla="*/ 0 h 1042"/>
              <a:gd name="T10" fmla="*/ 412 w 1063"/>
              <a:gd name="T11" fmla="*/ 0 h 1042"/>
              <a:gd name="T12" fmla="*/ 161 w 1063"/>
              <a:gd name="T13" fmla="*/ 138 h 1042"/>
              <a:gd name="T14" fmla="*/ 0 w 1063"/>
              <a:gd name="T15" fmla="*/ 513 h 1042"/>
              <a:gd name="T16" fmla="*/ 161 w 1063"/>
              <a:gd name="T17" fmla="*/ 888 h 1042"/>
              <a:gd name="T18" fmla="*/ 535 w 1063"/>
              <a:gd name="T19" fmla="*/ 1041 h 1042"/>
              <a:gd name="T20" fmla="*/ 573 w 1063"/>
              <a:gd name="T21" fmla="*/ 1041 h 1042"/>
              <a:gd name="T22" fmla="*/ 573 w 1063"/>
              <a:gd name="T23" fmla="*/ 765 h 1042"/>
              <a:gd name="T24" fmla="*/ 412 w 1063"/>
              <a:gd name="T25" fmla="*/ 16 h 1042"/>
              <a:gd name="T26" fmla="*/ 412 w 1063"/>
              <a:gd name="T27" fmla="*/ 0 h 1042"/>
              <a:gd name="T28" fmla="*/ 1062 w 1063"/>
              <a:gd name="T29" fmla="*/ 513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3" h="1042">
                <a:moveTo>
                  <a:pt x="1062" y="513"/>
                </a:moveTo>
                <a:lnTo>
                  <a:pt x="1062" y="513"/>
                </a:lnTo>
                <a:cubicBezTo>
                  <a:pt x="1024" y="704"/>
                  <a:pt x="1024" y="704"/>
                  <a:pt x="1024" y="704"/>
                </a:cubicBezTo>
                <a:cubicBezTo>
                  <a:pt x="1047" y="643"/>
                  <a:pt x="1062" y="582"/>
                  <a:pt x="1062" y="513"/>
                </a:cubicBezTo>
                <a:lnTo>
                  <a:pt x="412" y="0"/>
                </a:lnTo>
                <a:lnTo>
                  <a:pt x="412" y="0"/>
                </a:lnTo>
                <a:cubicBezTo>
                  <a:pt x="314" y="23"/>
                  <a:pt x="229" y="69"/>
                  <a:pt x="161" y="138"/>
                </a:cubicBezTo>
                <a:cubicBezTo>
                  <a:pt x="61" y="230"/>
                  <a:pt x="0" y="367"/>
                  <a:pt x="0" y="513"/>
                </a:cubicBezTo>
                <a:cubicBezTo>
                  <a:pt x="0" y="658"/>
                  <a:pt x="61" y="788"/>
                  <a:pt x="161" y="888"/>
                </a:cubicBezTo>
                <a:cubicBezTo>
                  <a:pt x="252" y="980"/>
                  <a:pt x="382" y="1041"/>
                  <a:pt x="535" y="1041"/>
                </a:cubicBezTo>
                <a:cubicBezTo>
                  <a:pt x="550" y="1041"/>
                  <a:pt x="558" y="1041"/>
                  <a:pt x="573" y="1041"/>
                </a:cubicBezTo>
                <a:cubicBezTo>
                  <a:pt x="573" y="765"/>
                  <a:pt x="573" y="765"/>
                  <a:pt x="573" y="765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2" y="0"/>
                  <a:pt x="412" y="0"/>
                  <a:pt x="412" y="0"/>
                </a:cubicBezTo>
                <a:lnTo>
                  <a:pt x="1062" y="51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1">
            <a:extLst>
              <a:ext uri="{FF2B5EF4-FFF2-40B4-BE49-F238E27FC236}">
                <a16:creationId xmlns:a16="http://schemas.microsoft.com/office/drawing/2014/main" id="{B2500D45-19C0-604D-969A-798270C1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549" y="7567629"/>
            <a:ext cx="815738" cy="1322820"/>
          </a:xfrm>
          <a:custGeom>
            <a:avLst/>
            <a:gdLst>
              <a:gd name="T0" fmla="*/ 123 w 651"/>
              <a:gd name="T1" fmla="*/ 0 h 1057"/>
              <a:gd name="T2" fmla="*/ 123 w 651"/>
              <a:gd name="T3" fmla="*/ 0 h 1057"/>
              <a:gd name="T4" fmla="*/ 0 w 651"/>
              <a:gd name="T5" fmla="*/ 15 h 1057"/>
              <a:gd name="T6" fmla="*/ 0 w 651"/>
              <a:gd name="T7" fmla="*/ 31 h 1057"/>
              <a:gd name="T8" fmla="*/ 161 w 651"/>
              <a:gd name="T9" fmla="*/ 780 h 1057"/>
              <a:gd name="T10" fmla="*/ 161 w 651"/>
              <a:gd name="T11" fmla="*/ 1056 h 1057"/>
              <a:gd name="T12" fmla="*/ 490 w 651"/>
              <a:gd name="T13" fmla="*/ 903 h 1057"/>
              <a:gd name="T14" fmla="*/ 612 w 651"/>
              <a:gd name="T15" fmla="*/ 719 h 1057"/>
              <a:gd name="T16" fmla="*/ 650 w 651"/>
              <a:gd name="T17" fmla="*/ 528 h 1057"/>
              <a:gd name="T18" fmla="*/ 650 w 651"/>
              <a:gd name="T19" fmla="*/ 528 h 1057"/>
              <a:gd name="T20" fmla="*/ 650 w 651"/>
              <a:gd name="T21" fmla="*/ 528 h 1057"/>
              <a:gd name="T22" fmla="*/ 650 w 651"/>
              <a:gd name="T23" fmla="*/ 528 h 1057"/>
              <a:gd name="T24" fmla="*/ 490 w 651"/>
              <a:gd name="T25" fmla="*/ 153 h 1057"/>
              <a:gd name="T26" fmla="*/ 123 w 651"/>
              <a:gd name="T27" fmla="*/ 0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1" h="1057">
                <a:moveTo>
                  <a:pt x="123" y="0"/>
                </a:moveTo>
                <a:lnTo>
                  <a:pt x="123" y="0"/>
                </a:lnTo>
                <a:cubicBezTo>
                  <a:pt x="77" y="0"/>
                  <a:pt x="38" y="0"/>
                  <a:pt x="0" y="15"/>
                </a:cubicBezTo>
                <a:cubicBezTo>
                  <a:pt x="0" y="31"/>
                  <a:pt x="0" y="31"/>
                  <a:pt x="0" y="31"/>
                </a:cubicBezTo>
                <a:cubicBezTo>
                  <a:pt x="161" y="780"/>
                  <a:pt x="161" y="780"/>
                  <a:pt x="161" y="780"/>
                </a:cubicBezTo>
                <a:cubicBezTo>
                  <a:pt x="161" y="1056"/>
                  <a:pt x="161" y="1056"/>
                  <a:pt x="161" y="1056"/>
                </a:cubicBezTo>
                <a:cubicBezTo>
                  <a:pt x="291" y="1041"/>
                  <a:pt x="406" y="987"/>
                  <a:pt x="490" y="903"/>
                </a:cubicBezTo>
                <a:cubicBezTo>
                  <a:pt x="543" y="849"/>
                  <a:pt x="589" y="788"/>
                  <a:pt x="612" y="719"/>
                </a:cubicBezTo>
                <a:cubicBezTo>
                  <a:pt x="650" y="528"/>
                  <a:pt x="650" y="528"/>
                  <a:pt x="650" y="528"/>
                </a:cubicBezTo>
                <a:lnTo>
                  <a:pt x="650" y="528"/>
                </a:lnTo>
                <a:lnTo>
                  <a:pt x="650" y="528"/>
                </a:lnTo>
                <a:lnTo>
                  <a:pt x="650" y="528"/>
                </a:lnTo>
                <a:cubicBezTo>
                  <a:pt x="650" y="382"/>
                  <a:pt x="589" y="245"/>
                  <a:pt x="490" y="153"/>
                </a:cubicBezTo>
                <a:cubicBezTo>
                  <a:pt x="398" y="54"/>
                  <a:pt x="268" y="0"/>
                  <a:pt x="12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2">
            <a:extLst>
              <a:ext uri="{FF2B5EF4-FFF2-40B4-BE49-F238E27FC236}">
                <a16:creationId xmlns:a16="http://schemas.microsoft.com/office/drawing/2014/main" id="{230DD416-22C3-AD4C-82C8-8F7F609E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830" y="4277114"/>
            <a:ext cx="203933" cy="220470"/>
          </a:xfrm>
          <a:custGeom>
            <a:avLst/>
            <a:gdLst>
              <a:gd name="T0" fmla="*/ 8 w 162"/>
              <a:gd name="T1" fmla="*/ 168 h 177"/>
              <a:gd name="T2" fmla="*/ 8 w 162"/>
              <a:gd name="T3" fmla="*/ 168 h 177"/>
              <a:gd name="T4" fmla="*/ 8 w 162"/>
              <a:gd name="T5" fmla="*/ 168 h 177"/>
              <a:gd name="T6" fmla="*/ 8 w 162"/>
              <a:gd name="T7" fmla="*/ 153 h 177"/>
              <a:gd name="T8" fmla="*/ 138 w 162"/>
              <a:gd name="T9" fmla="*/ 7 h 177"/>
              <a:gd name="T10" fmla="*/ 153 w 162"/>
              <a:gd name="T11" fmla="*/ 7 h 177"/>
              <a:gd name="T12" fmla="*/ 153 w 162"/>
              <a:gd name="T13" fmla="*/ 23 h 177"/>
              <a:gd name="T14" fmla="*/ 31 w 162"/>
              <a:gd name="T15" fmla="*/ 168 h 177"/>
              <a:gd name="T16" fmla="*/ 8 w 162"/>
              <a:gd name="T17" fmla="*/ 16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77">
                <a:moveTo>
                  <a:pt x="8" y="168"/>
                </a:moveTo>
                <a:lnTo>
                  <a:pt x="8" y="168"/>
                </a:lnTo>
                <a:lnTo>
                  <a:pt x="8" y="168"/>
                </a:lnTo>
                <a:cubicBezTo>
                  <a:pt x="0" y="168"/>
                  <a:pt x="0" y="153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38" y="0"/>
                  <a:pt x="146" y="0"/>
                  <a:pt x="153" y="7"/>
                </a:cubicBezTo>
                <a:cubicBezTo>
                  <a:pt x="161" y="7"/>
                  <a:pt x="161" y="15"/>
                  <a:pt x="153" y="23"/>
                </a:cubicBezTo>
                <a:cubicBezTo>
                  <a:pt x="31" y="168"/>
                  <a:pt x="31" y="168"/>
                  <a:pt x="31" y="168"/>
                </a:cubicBezTo>
                <a:cubicBezTo>
                  <a:pt x="23" y="176"/>
                  <a:pt x="16" y="176"/>
                  <a:pt x="8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3">
            <a:extLst>
              <a:ext uri="{FF2B5EF4-FFF2-40B4-BE49-F238E27FC236}">
                <a16:creationId xmlns:a16="http://schemas.microsoft.com/office/drawing/2014/main" id="{CA9713F2-1355-6C4C-BADB-DFF578EAA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553" y="4398373"/>
            <a:ext cx="126772" cy="115747"/>
          </a:xfrm>
          <a:custGeom>
            <a:avLst/>
            <a:gdLst>
              <a:gd name="T0" fmla="*/ 54 w 101"/>
              <a:gd name="T1" fmla="*/ 92 h 93"/>
              <a:gd name="T2" fmla="*/ 54 w 101"/>
              <a:gd name="T3" fmla="*/ 92 h 93"/>
              <a:gd name="T4" fmla="*/ 0 w 101"/>
              <a:gd name="T5" fmla="*/ 46 h 93"/>
              <a:gd name="T6" fmla="*/ 54 w 101"/>
              <a:gd name="T7" fmla="*/ 0 h 93"/>
              <a:gd name="T8" fmla="*/ 100 w 101"/>
              <a:gd name="T9" fmla="*/ 46 h 93"/>
              <a:gd name="T10" fmla="*/ 54 w 101"/>
              <a:gd name="T11" fmla="*/ 92 h 93"/>
              <a:gd name="T12" fmla="*/ 54 w 101"/>
              <a:gd name="T13" fmla="*/ 23 h 93"/>
              <a:gd name="T14" fmla="*/ 54 w 101"/>
              <a:gd name="T15" fmla="*/ 23 h 93"/>
              <a:gd name="T16" fmla="*/ 31 w 101"/>
              <a:gd name="T17" fmla="*/ 46 h 93"/>
              <a:gd name="T18" fmla="*/ 54 w 101"/>
              <a:gd name="T19" fmla="*/ 61 h 93"/>
              <a:gd name="T20" fmla="*/ 69 w 101"/>
              <a:gd name="T21" fmla="*/ 46 h 93"/>
              <a:gd name="T22" fmla="*/ 54 w 101"/>
              <a:gd name="T23" fmla="*/ 2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93">
                <a:moveTo>
                  <a:pt x="54" y="92"/>
                </a:moveTo>
                <a:lnTo>
                  <a:pt x="54" y="92"/>
                </a:lnTo>
                <a:cubicBezTo>
                  <a:pt x="23" y="92"/>
                  <a:pt x="0" y="69"/>
                  <a:pt x="0" y="46"/>
                </a:cubicBez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lose/>
                <a:moveTo>
                  <a:pt x="54" y="23"/>
                </a:moveTo>
                <a:lnTo>
                  <a:pt x="54" y="23"/>
                </a:lnTo>
                <a:cubicBezTo>
                  <a:pt x="39" y="23"/>
                  <a:pt x="31" y="31"/>
                  <a:pt x="31" y="46"/>
                </a:cubicBezTo>
                <a:cubicBezTo>
                  <a:pt x="31" y="54"/>
                  <a:pt x="39" y="61"/>
                  <a:pt x="54" y="61"/>
                </a:cubicBezTo>
                <a:cubicBezTo>
                  <a:pt x="62" y="61"/>
                  <a:pt x="69" y="54"/>
                  <a:pt x="69" y="46"/>
                </a:cubicBezTo>
                <a:cubicBezTo>
                  <a:pt x="69" y="31"/>
                  <a:pt x="62" y="23"/>
                  <a:pt x="54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4">
            <a:extLst>
              <a:ext uri="{FF2B5EF4-FFF2-40B4-BE49-F238E27FC236}">
                <a16:creationId xmlns:a16="http://schemas.microsoft.com/office/drawing/2014/main" id="{68BE9E43-B0CB-5341-A2C8-059B8A05A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270" y="4255068"/>
            <a:ext cx="115747" cy="115747"/>
          </a:xfrm>
          <a:custGeom>
            <a:avLst/>
            <a:gdLst>
              <a:gd name="T0" fmla="*/ 46 w 93"/>
              <a:gd name="T1" fmla="*/ 92 h 93"/>
              <a:gd name="T2" fmla="*/ 46 w 93"/>
              <a:gd name="T3" fmla="*/ 92 h 93"/>
              <a:gd name="T4" fmla="*/ 0 w 93"/>
              <a:gd name="T5" fmla="*/ 46 h 93"/>
              <a:gd name="T6" fmla="*/ 46 w 93"/>
              <a:gd name="T7" fmla="*/ 0 h 93"/>
              <a:gd name="T8" fmla="*/ 92 w 93"/>
              <a:gd name="T9" fmla="*/ 46 h 93"/>
              <a:gd name="T10" fmla="*/ 46 w 93"/>
              <a:gd name="T11" fmla="*/ 92 h 93"/>
              <a:gd name="T12" fmla="*/ 46 w 93"/>
              <a:gd name="T13" fmla="*/ 23 h 93"/>
              <a:gd name="T14" fmla="*/ 46 w 93"/>
              <a:gd name="T15" fmla="*/ 23 h 93"/>
              <a:gd name="T16" fmla="*/ 23 w 93"/>
              <a:gd name="T17" fmla="*/ 46 h 93"/>
              <a:gd name="T18" fmla="*/ 46 w 93"/>
              <a:gd name="T19" fmla="*/ 61 h 93"/>
              <a:gd name="T20" fmla="*/ 62 w 93"/>
              <a:gd name="T21" fmla="*/ 46 h 93"/>
              <a:gd name="T22" fmla="*/ 46 w 93"/>
              <a:gd name="T23" fmla="*/ 2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93">
                <a:moveTo>
                  <a:pt x="46" y="92"/>
                </a:moveTo>
                <a:lnTo>
                  <a:pt x="46" y="92"/>
                </a:lnTo>
                <a:cubicBezTo>
                  <a:pt x="16" y="92"/>
                  <a:pt x="0" y="69"/>
                  <a:pt x="0" y="46"/>
                </a:cubicBezTo>
                <a:cubicBezTo>
                  <a:pt x="0" y="23"/>
                  <a:pt x="16" y="0"/>
                  <a:pt x="46" y="0"/>
                </a:cubicBezTo>
                <a:cubicBezTo>
                  <a:pt x="69" y="0"/>
                  <a:pt x="92" y="23"/>
                  <a:pt x="92" y="46"/>
                </a:cubicBezTo>
                <a:cubicBezTo>
                  <a:pt x="92" y="69"/>
                  <a:pt x="69" y="92"/>
                  <a:pt x="46" y="92"/>
                </a:cubicBezTo>
                <a:close/>
                <a:moveTo>
                  <a:pt x="46" y="23"/>
                </a:moveTo>
                <a:lnTo>
                  <a:pt x="46" y="23"/>
                </a:lnTo>
                <a:cubicBezTo>
                  <a:pt x="39" y="23"/>
                  <a:pt x="23" y="39"/>
                  <a:pt x="23" y="46"/>
                </a:cubicBezTo>
                <a:cubicBezTo>
                  <a:pt x="23" y="54"/>
                  <a:pt x="39" y="61"/>
                  <a:pt x="46" y="61"/>
                </a:cubicBezTo>
                <a:cubicBezTo>
                  <a:pt x="54" y="61"/>
                  <a:pt x="62" y="54"/>
                  <a:pt x="62" y="46"/>
                </a:cubicBezTo>
                <a:cubicBezTo>
                  <a:pt x="62" y="39"/>
                  <a:pt x="54" y="23"/>
                  <a:pt x="46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5">
            <a:extLst>
              <a:ext uri="{FF2B5EF4-FFF2-40B4-BE49-F238E27FC236}">
                <a16:creationId xmlns:a16="http://schemas.microsoft.com/office/drawing/2014/main" id="{406205AE-8E83-8643-97EF-1CF9987D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082" y="4221997"/>
            <a:ext cx="27560" cy="38584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6">
            <a:extLst>
              <a:ext uri="{FF2B5EF4-FFF2-40B4-BE49-F238E27FC236}">
                <a16:creationId xmlns:a16="http://schemas.microsoft.com/office/drawing/2014/main" id="{D8A05EF2-7774-5A49-AF52-66B7766CA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082" y="4293652"/>
            <a:ext cx="27560" cy="66141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7">
            <a:extLst>
              <a:ext uri="{FF2B5EF4-FFF2-40B4-BE49-F238E27FC236}">
                <a16:creationId xmlns:a16="http://schemas.microsoft.com/office/drawing/2014/main" id="{D7280FEC-16C1-F445-A8A4-A913AFE0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082" y="4398373"/>
            <a:ext cx="27560" cy="77163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8">
            <a:extLst>
              <a:ext uri="{FF2B5EF4-FFF2-40B4-BE49-F238E27FC236}">
                <a16:creationId xmlns:a16="http://schemas.microsoft.com/office/drawing/2014/main" id="{3743A1DC-F24A-2E49-A2FE-5D684D1FF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082" y="4503098"/>
            <a:ext cx="27560" cy="49604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9">
            <a:extLst>
              <a:ext uri="{FF2B5EF4-FFF2-40B4-BE49-F238E27FC236}">
                <a16:creationId xmlns:a16="http://schemas.microsoft.com/office/drawing/2014/main" id="{D5B3E7DC-B359-C041-A94F-A434EC56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220" y="4161369"/>
            <a:ext cx="600778" cy="451963"/>
          </a:xfrm>
          <a:custGeom>
            <a:avLst/>
            <a:gdLst>
              <a:gd name="T0" fmla="*/ 427 w 482"/>
              <a:gd name="T1" fmla="*/ 359 h 360"/>
              <a:gd name="T2" fmla="*/ 427 w 482"/>
              <a:gd name="T3" fmla="*/ 359 h 360"/>
              <a:gd name="T4" fmla="*/ 23 w 482"/>
              <a:gd name="T5" fmla="*/ 359 h 360"/>
              <a:gd name="T6" fmla="*/ 0 w 482"/>
              <a:gd name="T7" fmla="*/ 336 h 360"/>
              <a:gd name="T8" fmla="*/ 0 w 482"/>
              <a:gd name="T9" fmla="*/ 260 h 360"/>
              <a:gd name="T10" fmla="*/ 15 w 482"/>
              <a:gd name="T11" fmla="*/ 237 h 360"/>
              <a:gd name="T12" fmla="*/ 67 w 482"/>
              <a:gd name="T13" fmla="*/ 176 h 360"/>
              <a:gd name="T14" fmla="*/ 15 w 482"/>
              <a:gd name="T15" fmla="*/ 115 h 360"/>
              <a:gd name="T16" fmla="*/ 0 w 482"/>
              <a:gd name="T17" fmla="*/ 99 h 360"/>
              <a:gd name="T18" fmla="*/ 0 w 482"/>
              <a:gd name="T19" fmla="*/ 15 h 360"/>
              <a:gd name="T20" fmla="*/ 23 w 482"/>
              <a:gd name="T21" fmla="*/ 0 h 360"/>
              <a:gd name="T22" fmla="*/ 427 w 482"/>
              <a:gd name="T23" fmla="*/ 0 h 360"/>
              <a:gd name="T24" fmla="*/ 481 w 482"/>
              <a:gd name="T25" fmla="*/ 53 h 360"/>
              <a:gd name="T26" fmla="*/ 481 w 482"/>
              <a:gd name="T27" fmla="*/ 298 h 360"/>
              <a:gd name="T28" fmla="*/ 427 w 482"/>
              <a:gd name="T29" fmla="*/ 359 h 360"/>
              <a:gd name="T30" fmla="*/ 38 w 482"/>
              <a:gd name="T31" fmla="*/ 321 h 360"/>
              <a:gd name="T32" fmla="*/ 38 w 482"/>
              <a:gd name="T33" fmla="*/ 321 h 360"/>
              <a:gd name="T34" fmla="*/ 427 w 482"/>
              <a:gd name="T35" fmla="*/ 321 h 360"/>
              <a:gd name="T36" fmla="*/ 442 w 482"/>
              <a:gd name="T37" fmla="*/ 298 h 360"/>
              <a:gd name="T38" fmla="*/ 442 w 482"/>
              <a:gd name="T39" fmla="*/ 53 h 360"/>
              <a:gd name="T40" fmla="*/ 427 w 482"/>
              <a:gd name="T41" fmla="*/ 38 h 360"/>
              <a:gd name="T42" fmla="*/ 38 w 482"/>
              <a:gd name="T43" fmla="*/ 38 h 360"/>
              <a:gd name="T44" fmla="*/ 38 w 482"/>
              <a:gd name="T45" fmla="*/ 84 h 360"/>
              <a:gd name="T46" fmla="*/ 106 w 482"/>
              <a:gd name="T47" fmla="*/ 176 h 360"/>
              <a:gd name="T48" fmla="*/ 38 w 482"/>
              <a:gd name="T49" fmla="*/ 275 h 360"/>
              <a:gd name="T50" fmla="*/ 38 w 482"/>
              <a:gd name="T51" fmla="*/ 32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2" h="360">
                <a:moveTo>
                  <a:pt x="427" y="359"/>
                </a:moveTo>
                <a:lnTo>
                  <a:pt x="427" y="359"/>
                </a:lnTo>
                <a:cubicBezTo>
                  <a:pt x="23" y="359"/>
                  <a:pt x="23" y="359"/>
                  <a:pt x="23" y="359"/>
                </a:cubicBezTo>
                <a:cubicBezTo>
                  <a:pt x="7" y="359"/>
                  <a:pt x="0" y="344"/>
                  <a:pt x="0" y="336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45"/>
                  <a:pt x="7" y="237"/>
                  <a:pt x="15" y="237"/>
                </a:cubicBezTo>
                <a:cubicBezTo>
                  <a:pt x="44" y="229"/>
                  <a:pt x="67" y="206"/>
                  <a:pt x="67" y="176"/>
                </a:cubicBezTo>
                <a:cubicBezTo>
                  <a:pt x="67" y="145"/>
                  <a:pt x="44" y="122"/>
                  <a:pt x="15" y="115"/>
                </a:cubicBezTo>
                <a:cubicBezTo>
                  <a:pt x="7" y="115"/>
                  <a:pt x="0" y="107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23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58" y="0"/>
                  <a:pt x="481" y="23"/>
                  <a:pt x="481" y="53"/>
                </a:cubicBezTo>
                <a:cubicBezTo>
                  <a:pt x="481" y="298"/>
                  <a:pt x="481" y="298"/>
                  <a:pt x="481" y="298"/>
                </a:cubicBezTo>
                <a:cubicBezTo>
                  <a:pt x="481" y="329"/>
                  <a:pt x="458" y="359"/>
                  <a:pt x="427" y="359"/>
                </a:cubicBezTo>
                <a:close/>
                <a:moveTo>
                  <a:pt x="38" y="321"/>
                </a:moveTo>
                <a:lnTo>
                  <a:pt x="38" y="321"/>
                </a:lnTo>
                <a:cubicBezTo>
                  <a:pt x="427" y="321"/>
                  <a:pt x="427" y="321"/>
                  <a:pt x="427" y="321"/>
                </a:cubicBezTo>
                <a:cubicBezTo>
                  <a:pt x="435" y="321"/>
                  <a:pt x="442" y="306"/>
                  <a:pt x="442" y="298"/>
                </a:cubicBezTo>
                <a:cubicBezTo>
                  <a:pt x="442" y="53"/>
                  <a:pt x="442" y="53"/>
                  <a:pt x="442" y="53"/>
                </a:cubicBezTo>
                <a:cubicBezTo>
                  <a:pt x="442" y="46"/>
                  <a:pt x="435" y="38"/>
                  <a:pt x="427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84"/>
                  <a:pt x="38" y="84"/>
                  <a:pt x="38" y="84"/>
                </a:cubicBezTo>
                <a:cubicBezTo>
                  <a:pt x="75" y="92"/>
                  <a:pt x="106" y="130"/>
                  <a:pt x="106" y="176"/>
                </a:cubicBezTo>
                <a:cubicBezTo>
                  <a:pt x="106" y="222"/>
                  <a:pt x="75" y="260"/>
                  <a:pt x="38" y="275"/>
                </a:cubicBezTo>
                <a:lnTo>
                  <a:pt x="38" y="3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70">
            <a:extLst>
              <a:ext uri="{FF2B5EF4-FFF2-40B4-BE49-F238E27FC236}">
                <a16:creationId xmlns:a16="http://schemas.microsoft.com/office/drawing/2014/main" id="{FA7FED79-5E85-1341-AED2-414216AFA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941" y="8455019"/>
            <a:ext cx="402359" cy="49609"/>
          </a:xfrm>
          <a:custGeom>
            <a:avLst/>
            <a:gdLst>
              <a:gd name="T0" fmla="*/ 321 w 322"/>
              <a:gd name="T1" fmla="*/ 38 h 39"/>
              <a:gd name="T2" fmla="*/ 0 w 322"/>
              <a:gd name="T3" fmla="*/ 38 h 39"/>
              <a:gd name="T4" fmla="*/ 0 w 322"/>
              <a:gd name="T5" fmla="*/ 0 h 39"/>
              <a:gd name="T6" fmla="*/ 321 w 322"/>
              <a:gd name="T7" fmla="*/ 0 h 39"/>
              <a:gd name="T8" fmla="*/ 321 w 322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39">
                <a:moveTo>
                  <a:pt x="321" y="38"/>
                </a:moveTo>
                <a:lnTo>
                  <a:pt x="0" y="38"/>
                </a:lnTo>
                <a:lnTo>
                  <a:pt x="0" y="0"/>
                </a:lnTo>
                <a:lnTo>
                  <a:pt x="321" y="0"/>
                </a:lnTo>
                <a:lnTo>
                  <a:pt x="321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71">
            <a:extLst>
              <a:ext uri="{FF2B5EF4-FFF2-40B4-BE49-F238E27FC236}">
                <a16:creationId xmlns:a16="http://schemas.microsoft.com/office/drawing/2014/main" id="{4666890F-447A-CC40-B3D7-5F1EF4D7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291" y="7947939"/>
            <a:ext cx="551175" cy="556688"/>
          </a:xfrm>
          <a:custGeom>
            <a:avLst/>
            <a:gdLst>
              <a:gd name="T0" fmla="*/ 381 w 443"/>
              <a:gd name="T1" fmla="*/ 444 h 445"/>
              <a:gd name="T2" fmla="*/ 381 w 443"/>
              <a:gd name="T3" fmla="*/ 444 h 445"/>
              <a:gd name="T4" fmla="*/ 381 w 443"/>
              <a:gd name="T5" fmla="*/ 406 h 445"/>
              <a:gd name="T6" fmla="*/ 404 w 443"/>
              <a:gd name="T7" fmla="*/ 383 h 445"/>
              <a:gd name="T8" fmla="*/ 404 w 443"/>
              <a:gd name="T9" fmla="*/ 344 h 445"/>
              <a:gd name="T10" fmla="*/ 136 w 443"/>
              <a:gd name="T11" fmla="*/ 344 h 445"/>
              <a:gd name="T12" fmla="*/ 136 w 443"/>
              <a:gd name="T13" fmla="*/ 375 h 445"/>
              <a:gd name="T14" fmla="*/ 68 w 443"/>
              <a:gd name="T15" fmla="*/ 444 h 445"/>
              <a:gd name="T16" fmla="*/ 0 w 443"/>
              <a:gd name="T17" fmla="*/ 375 h 445"/>
              <a:gd name="T18" fmla="*/ 0 w 443"/>
              <a:gd name="T19" fmla="*/ 31 h 445"/>
              <a:gd name="T20" fmla="*/ 21 w 443"/>
              <a:gd name="T21" fmla="*/ 0 h 445"/>
              <a:gd name="T22" fmla="*/ 343 w 443"/>
              <a:gd name="T23" fmla="*/ 0 h 445"/>
              <a:gd name="T24" fmla="*/ 374 w 443"/>
              <a:gd name="T25" fmla="*/ 31 h 445"/>
              <a:gd name="T26" fmla="*/ 366 w 443"/>
              <a:gd name="T27" fmla="*/ 306 h 445"/>
              <a:gd name="T28" fmla="*/ 419 w 443"/>
              <a:gd name="T29" fmla="*/ 306 h 445"/>
              <a:gd name="T30" fmla="*/ 442 w 443"/>
              <a:gd name="T31" fmla="*/ 329 h 445"/>
              <a:gd name="T32" fmla="*/ 442 w 443"/>
              <a:gd name="T33" fmla="*/ 383 h 445"/>
              <a:gd name="T34" fmla="*/ 381 w 443"/>
              <a:gd name="T35" fmla="*/ 444 h 445"/>
              <a:gd name="T36" fmla="*/ 37 w 443"/>
              <a:gd name="T37" fmla="*/ 38 h 445"/>
              <a:gd name="T38" fmla="*/ 37 w 443"/>
              <a:gd name="T39" fmla="*/ 38 h 445"/>
              <a:gd name="T40" fmla="*/ 37 w 443"/>
              <a:gd name="T41" fmla="*/ 375 h 445"/>
              <a:gd name="T42" fmla="*/ 68 w 443"/>
              <a:gd name="T43" fmla="*/ 406 h 445"/>
              <a:gd name="T44" fmla="*/ 98 w 443"/>
              <a:gd name="T45" fmla="*/ 375 h 445"/>
              <a:gd name="T46" fmla="*/ 98 w 443"/>
              <a:gd name="T47" fmla="*/ 329 h 445"/>
              <a:gd name="T48" fmla="*/ 121 w 443"/>
              <a:gd name="T49" fmla="*/ 306 h 445"/>
              <a:gd name="T50" fmla="*/ 328 w 443"/>
              <a:gd name="T51" fmla="*/ 306 h 445"/>
              <a:gd name="T52" fmla="*/ 328 w 443"/>
              <a:gd name="T53" fmla="*/ 38 h 445"/>
              <a:gd name="T54" fmla="*/ 37 w 443"/>
              <a:gd name="T55" fmla="*/ 38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3" h="445">
                <a:moveTo>
                  <a:pt x="381" y="444"/>
                </a:moveTo>
                <a:lnTo>
                  <a:pt x="381" y="444"/>
                </a:lnTo>
                <a:cubicBezTo>
                  <a:pt x="381" y="406"/>
                  <a:pt x="381" y="406"/>
                  <a:pt x="381" y="406"/>
                </a:cubicBezTo>
                <a:cubicBezTo>
                  <a:pt x="389" y="406"/>
                  <a:pt x="404" y="398"/>
                  <a:pt x="404" y="383"/>
                </a:cubicBezTo>
                <a:cubicBezTo>
                  <a:pt x="404" y="344"/>
                  <a:pt x="404" y="344"/>
                  <a:pt x="404" y="344"/>
                </a:cubicBezTo>
                <a:cubicBezTo>
                  <a:pt x="136" y="344"/>
                  <a:pt x="136" y="344"/>
                  <a:pt x="136" y="344"/>
                </a:cubicBezTo>
                <a:cubicBezTo>
                  <a:pt x="136" y="375"/>
                  <a:pt x="136" y="375"/>
                  <a:pt x="136" y="375"/>
                </a:cubicBezTo>
                <a:cubicBezTo>
                  <a:pt x="136" y="413"/>
                  <a:pt x="106" y="444"/>
                  <a:pt x="68" y="444"/>
                </a:cubicBezTo>
                <a:cubicBezTo>
                  <a:pt x="29" y="444"/>
                  <a:pt x="0" y="413"/>
                  <a:pt x="0" y="37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7" y="0"/>
                  <a:pt x="21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58" y="0"/>
                  <a:pt x="374" y="8"/>
                  <a:pt x="374" y="31"/>
                </a:cubicBezTo>
                <a:cubicBezTo>
                  <a:pt x="366" y="306"/>
                  <a:pt x="366" y="306"/>
                  <a:pt x="366" y="306"/>
                </a:cubicBezTo>
                <a:cubicBezTo>
                  <a:pt x="419" y="306"/>
                  <a:pt x="419" y="306"/>
                  <a:pt x="419" y="306"/>
                </a:cubicBezTo>
                <a:cubicBezTo>
                  <a:pt x="427" y="306"/>
                  <a:pt x="442" y="321"/>
                  <a:pt x="442" y="329"/>
                </a:cubicBezTo>
                <a:cubicBezTo>
                  <a:pt x="442" y="383"/>
                  <a:pt x="442" y="383"/>
                  <a:pt x="442" y="383"/>
                </a:cubicBezTo>
                <a:cubicBezTo>
                  <a:pt x="442" y="413"/>
                  <a:pt x="412" y="444"/>
                  <a:pt x="381" y="444"/>
                </a:cubicBezTo>
                <a:close/>
                <a:moveTo>
                  <a:pt x="37" y="38"/>
                </a:moveTo>
                <a:lnTo>
                  <a:pt x="37" y="38"/>
                </a:lnTo>
                <a:cubicBezTo>
                  <a:pt x="37" y="375"/>
                  <a:pt x="37" y="375"/>
                  <a:pt x="37" y="375"/>
                </a:cubicBezTo>
                <a:cubicBezTo>
                  <a:pt x="37" y="390"/>
                  <a:pt x="44" y="406"/>
                  <a:pt x="68" y="406"/>
                </a:cubicBezTo>
                <a:cubicBezTo>
                  <a:pt x="83" y="406"/>
                  <a:pt x="98" y="390"/>
                  <a:pt x="98" y="375"/>
                </a:cubicBezTo>
                <a:cubicBezTo>
                  <a:pt x="98" y="329"/>
                  <a:pt x="98" y="329"/>
                  <a:pt x="98" y="329"/>
                </a:cubicBezTo>
                <a:cubicBezTo>
                  <a:pt x="98" y="321"/>
                  <a:pt x="106" y="306"/>
                  <a:pt x="121" y="306"/>
                </a:cubicBezTo>
                <a:cubicBezTo>
                  <a:pt x="328" y="306"/>
                  <a:pt x="328" y="306"/>
                  <a:pt x="328" y="306"/>
                </a:cubicBezTo>
                <a:cubicBezTo>
                  <a:pt x="328" y="38"/>
                  <a:pt x="328" y="38"/>
                  <a:pt x="328" y="38"/>
                </a:cubicBezTo>
                <a:lnTo>
                  <a:pt x="37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72">
            <a:extLst>
              <a:ext uri="{FF2B5EF4-FFF2-40B4-BE49-F238E27FC236}">
                <a16:creationId xmlns:a16="http://schemas.microsoft.com/office/drawing/2014/main" id="{0E0A60CB-CB3A-8E45-A64C-9A87391D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500" y="8080219"/>
            <a:ext cx="242517" cy="38584"/>
          </a:xfrm>
          <a:custGeom>
            <a:avLst/>
            <a:gdLst>
              <a:gd name="T0" fmla="*/ 176 w 192"/>
              <a:gd name="T1" fmla="*/ 31 h 32"/>
              <a:gd name="T2" fmla="*/ 176 w 192"/>
              <a:gd name="T3" fmla="*/ 31 h 32"/>
              <a:gd name="T4" fmla="*/ 15 w 192"/>
              <a:gd name="T5" fmla="*/ 31 h 32"/>
              <a:gd name="T6" fmla="*/ 0 w 192"/>
              <a:gd name="T7" fmla="*/ 15 h 32"/>
              <a:gd name="T8" fmla="*/ 15 w 192"/>
              <a:gd name="T9" fmla="*/ 0 h 32"/>
              <a:gd name="T10" fmla="*/ 176 w 192"/>
              <a:gd name="T11" fmla="*/ 0 h 32"/>
              <a:gd name="T12" fmla="*/ 191 w 192"/>
              <a:gd name="T13" fmla="*/ 15 h 32"/>
              <a:gd name="T14" fmla="*/ 176 w 19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32">
                <a:moveTo>
                  <a:pt x="176" y="31"/>
                </a:moveTo>
                <a:lnTo>
                  <a:pt x="176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3" y="0"/>
                  <a:pt x="191" y="8"/>
                  <a:pt x="191" y="15"/>
                </a:cubicBezTo>
                <a:cubicBezTo>
                  <a:pt x="191" y="23"/>
                  <a:pt x="183" y="31"/>
                  <a:pt x="176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3">
            <a:extLst>
              <a:ext uri="{FF2B5EF4-FFF2-40B4-BE49-F238E27FC236}">
                <a16:creationId xmlns:a16="http://schemas.microsoft.com/office/drawing/2014/main" id="{FFB17319-4D0F-364B-A823-9F6BAEFA8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500" y="8157385"/>
            <a:ext cx="242517" cy="38584"/>
          </a:xfrm>
          <a:custGeom>
            <a:avLst/>
            <a:gdLst>
              <a:gd name="T0" fmla="*/ 176 w 192"/>
              <a:gd name="T1" fmla="*/ 31 h 32"/>
              <a:gd name="T2" fmla="*/ 176 w 192"/>
              <a:gd name="T3" fmla="*/ 31 h 32"/>
              <a:gd name="T4" fmla="*/ 15 w 192"/>
              <a:gd name="T5" fmla="*/ 31 h 32"/>
              <a:gd name="T6" fmla="*/ 0 w 192"/>
              <a:gd name="T7" fmla="*/ 16 h 32"/>
              <a:gd name="T8" fmla="*/ 15 w 192"/>
              <a:gd name="T9" fmla="*/ 0 h 32"/>
              <a:gd name="T10" fmla="*/ 176 w 192"/>
              <a:gd name="T11" fmla="*/ 0 h 32"/>
              <a:gd name="T12" fmla="*/ 191 w 192"/>
              <a:gd name="T13" fmla="*/ 16 h 32"/>
              <a:gd name="T14" fmla="*/ 176 w 19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32">
                <a:moveTo>
                  <a:pt x="176" y="31"/>
                </a:moveTo>
                <a:lnTo>
                  <a:pt x="176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3" y="0"/>
                  <a:pt x="191" y="8"/>
                  <a:pt x="191" y="16"/>
                </a:cubicBezTo>
                <a:cubicBezTo>
                  <a:pt x="191" y="23"/>
                  <a:pt x="183" y="31"/>
                  <a:pt x="176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4">
            <a:extLst>
              <a:ext uri="{FF2B5EF4-FFF2-40B4-BE49-F238E27FC236}">
                <a16:creationId xmlns:a16="http://schemas.microsoft.com/office/drawing/2014/main" id="{5C271EFA-5E27-E243-A9BB-6A53217E0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500" y="8234549"/>
            <a:ext cx="154329" cy="38584"/>
          </a:xfrm>
          <a:custGeom>
            <a:avLst/>
            <a:gdLst>
              <a:gd name="T0" fmla="*/ 107 w 123"/>
              <a:gd name="T1" fmla="*/ 31 h 32"/>
              <a:gd name="T2" fmla="*/ 107 w 123"/>
              <a:gd name="T3" fmla="*/ 31 h 32"/>
              <a:gd name="T4" fmla="*/ 15 w 123"/>
              <a:gd name="T5" fmla="*/ 31 h 32"/>
              <a:gd name="T6" fmla="*/ 0 w 123"/>
              <a:gd name="T7" fmla="*/ 16 h 32"/>
              <a:gd name="T8" fmla="*/ 15 w 123"/>
              <a:gd name="T9" fmla="*/ 0 h 32"/>
              <a:gd name="T10" fmla="*/ 107 w 123"/>
              <a:gd name="T11" fmla="*/ 0 h 32"/>
              <a:gd name="T12" fmla="*/ 122 w 123"/>
              <a:gd name="T13" fmla="*/ 16 h 32"/>
              <a:gd name="T14" fmla="*/ 107 w 123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32">
                <a:moveTo>
                  <a:pt x="107" y="31"/>
                </a:moveTo>
                <a:lnTo>
                  <a:pt x="10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2" y="8"/>
                  <a:pt x="122" y="16"/>
                </a:cubicBezTo>
                <a:cubicBezTo>
                  <a:pt x="122" y="23"/>
                  <a:pt x="115" y="31"/>
                  <a:pt x="10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5">
            <a:extLst>
              <a:ext uri="{FF2B5EF4-FFF2-40B4-BE49-F238E27FC236}">
                <a16:creationId xmlns:a16="http://schemas.microsoft.com/office/drawing/2014/main" id="{D6951AAE-7A01-444E-B54F-732AA1F2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549" y="10433737"/>
            <a:ext cx="154329" cy="165353"/>
          </a:xfrm>
          <a:custGeom>
            <a:avLst/>
            <a:gdLst>
              <a:gd name="T0" fmla="*/ 123 w 124"/>
              <a:gd name="T1" fmla="*/ 130 h 131"/>
              <a:gd name="T2" fmla="*/ 123 w 124"/>
              <a:gd name="T3" fmla="*/ 130 h 131"/>
              <a:gd name="T4" fmla="*/ 61 w 124"/>
              <a:gd name="T5" fmla="*/ 130 h 131"/>
              <a:gd name="T6" fmla="*/ 0 w 124"/>
              <a:gd name="T7" fmla="*/ 68 h 131"/>
              <a:gd name="T8" fmla="*/ 0 w 124"/>
              <a:gd name="T9" fmla="*/ 61 h 131"/>
              <a:gd name="T10" fmla="*/ 61 w 124"/>
              <a:gd name="T11" fmla="*/ 0 h 131"/>
              <a:gd name="T12" fmla="*/ 123 w 124"/>
              <a:gd name="T13" fmla="*/ 61 h 131"/>
              <a:gd name="T14" fmla="*/ 123 w 124"/>
              <a:gd name="T15" fmla="*/ 130 h 131"/>
              <a:gd name="T16" fmla="*/ 61 w 124"/>
              <a:gd name="T17" fmla="*/ 38 h 131"/>
              <a:gd name="T18" fmla="*/ 61 w 124"/>
              <a:gd name="T19" fmla="*/ 38 h 131"/>
              <a:gd name="T20" fmla="*/ 38 w 124"/>
              <a:gd name="T21" fmla="*/ 61 h 131"/>
              <a:gd name="T22" fmla="*/ 38 w 124"/>
              <a:gd name="T23" fmla="*/ 68 h 131"/>
              <a:gd name="T24" fmla="*/ 61 w 124"/>
              <a:gd name="T25" fmla="*/ 91 h 131"/>
              <a:gd name="T26" fmla="*/ 84 w 124"/>
              <a:gd name="T27" fmla="*/ 91 h 131"/>
              <a:gd name="T28" fmla="*/ 84 w 124"/>
              <a:gd name="T29" fmla="*/ 61 h 131"/>
              <a:gd name="T30" fmla="*/ 61 w 124"/>
              <a:gd name="T31" fmla="*/ 38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4" h="131">
                <a:moveTo>
                  <a:pt x="123" y="130"/>
                </a:moveTo>
                <a:lnTo>
                  <a:pt x="123" y="130"/>
                </a:lnTo>
                <a:cubicBezTo>
                  <a:pt x="61" y="130"/>
                  <a:pt x="61" y="130"/>
                  <a:pt x="61" y="130"/>
                </a:cubicBezTo>
                <a:cubicBezTo>
                  <a:pt x="31" y="130"/>
                  <a:pt x="0" y="107"/>
                  <a:pt x="0" y="68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0"/>
                  <a:pt x="31" y="0"/>
                  <a:pt x="61" y="0"/>
                </a:cubicBezTo>
                <a:cubicBezTo>
                  <a:pt x="92" y="0"/>
                  <a:pt x="123" y="30"/>
                  <a:pt x="123" y="61"/>
                </a:cubicBezTo>
                <a:lnTo>
                  <a:pt x="123" y="130"/>
                </a:lnTo>
                <a:close/>
                <a:moveTo>
                  <a:pt x="61" y="38"/>
                </a:moveTo>
                <a:lnTo>
                  <a:pt x="61" y="38"/>
                </a:lnTo>
                <a:cubicBezTo>
                  <a:pt x="46" y="38"/>
                  <a:pt x="38" y="53"/>
                  <a:pt x="38" y="61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84"/>
                  <a:pt x="46" y="91"/>
                  <a:pt x="61" y="91"/>
                </a:cubicBezTo>
                <a:cubicBezTo>
                  <a:pt x="84" y="91"/>
                  <a:pt x="84" y="91"/>
                  <a:pt x="84" y="9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53"/>
                  <a:pt x="77" y="38"/>
                  <a:pt x="61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6">
            <a:extLst>
              <a:ext uri="{FF2B5EF4-FFF2-40B4-BE49-F238E27FC236}">
                <a16:creationId xmlns:a16="http://schemas.microsoft.com/office/drawing/2014/main" id="{252D2419-3954-1849-AE0A-E890BD08E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854" y="10433737"/>
            <a:ext cx="154329" cy="165353"/>
          </a:xfrm>
          <a:custGeom>
            <a:avLst/>
            <a:gdLst>
              <a:gd name="T0" fmla="*/ 61 w 123"/>
              <a:gd name="T1" fmla="*/ 130 h 131"/>
              <a:gd name="T2" fmla="*/ 61 w 123"/>
              <a:gd name="T3" fmla="*/ 130 h 131"/>
              <a:gd name="T4" fmla="*/ 0 w 123"/>
              <a:gd name="T5" fmla="*/ 130 h 131"/>
              <a:gd name="T6" fmla="*/ 0 w 123"/>
              <a:gd name="T7" fmla="*/ 61 h 131"/>
              <a:gd name="T8" fmla="*/ 61 w 123"/>
              <a:gd name="T9" fmla="*/ 0 h 131"/>
              <a:gd name="T10" fmla="*/ 122 w 123"/>
              <a:gd name="T11" fmla="*/ 61 h 131"/>
              <a:gd name="T12" fmla="*/ 122 w 123"/>
              <a:gd name="T13" fmla="*/ 68 h 131"/>
              <a:gd name="T14" fmla="*/ 61 w 123"/>
              <a:gd name="T15" fmla="*/ 130 h 131"/>
              <a:gd name="T16" fmla="*/ 38 w 123"/>
              <a:gd name="T17" fmla="*/ 91 h 131"/>
              <a:gd name="T18" fmla="*/ 38 w 123"/>
              <a:gd name="T19" fmla="*/ 91 h 131"/>
              <a:gd name="T20" fmla="*/ 61 w 123"/>
              <a:gd name="T21" fmla="*/ 91 h 131"/>
              <a:gd name="T22" fmla="*/ 84 w 123"/>
              <a:gd name="T23" fmla="*/ 68 h 131"/>
              <a:gd name="T24" fmla="*/ 84 w 123"/>
              <a:gd name="T25" fmla="*/ 61 h 131"/>
              <a:gd name="T26" fmla="*/ 61 w 123"/>
              <a:gd name="T27" fmla="*/ 38 h 131"/>
              <a:gd name="T28" fmla="*/ 38 w 123"/>
              <a:gd name="T29" fmla="*/ 61 h 131"/>
              <a:gd name="T30" fmla="*/ 38 w 123"/>
              <a:gd name="T31" fmla="*/ 9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" h="131">
                <a:moveTo>
                  <a:pt x="61" y="130"/>
                </a:moveTo>
                <a:lnTo>
                  <a:pt x="61" y="130"/>
                </a:lnTo>
                <a:cubicBezTo>
                  <a:pt x="0" y="130"/>
                  <a:pt x="0" y="130"/>
                  <a:pt x="0" y="13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0"/>
                  <a:pt x="31" y="0"/>
                  <a:pt x="61" y="0"/>
                </a:cubicBezTo>
                <a:cubicBezTo>
                  <a:pt x="92" y="0"/>
                  <a:pt x="122" y="30"/>
                  <a:pt x="122" y="61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2" y="107"/>
                  <a:pt x="99" y="130"/>
                  <a:pt x="61" y="130"/>
                </a:cubicBezTo>
                <a:close/>
                <a:moveTo>
                  <a:pt x="38" y="91"/>
                </a:moveTo>
                <a:lnTo>
                  <a:pt x="38" y="91"/>
                </a:lnTo>
                <a:cubicBezTo>
                  <a:pt x="61" y="91"/>
                  <a:pt x="61" y="91"/>
                  <a:pt x="61" y="91"/>
                </a:cubicBezTo>
                <a:cubicBezTo>
                  <a:pt x="76" y="91"/>
                  <a:pt x="84" y="84"/>
                  <a:pt x="84" y="68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53"/>
                  <a:pt x="76" y="38"/>
                  <a:pt x="61" y="38"/>
                </a:cubicBezTo>
                <a:cubicBezTo>
                  <a:pt x="46" y="38"/>
                  <a:pt x="38" y="53"/>
                  <a:pt x="38" y="61"/>
                </a:cubicBezTo>
                <a:lnTo>
                  <a:pt x="38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7">
            <a:extLst>
              <a:ext uri="{FF2B5EF4-FFF2-40B4-BE49-F238E27FC236}">
                <a16:creationId xmlns:a16="http://schemas.microsoft.com/office/drawing/2014/main" id="{F487A9ED-C99E-C540-A809-1DF0E52FE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9294" y="10747907"/>
            <a:ext cx="49609" cy="220470"/>
          </a:xfrm>
          <a:custGeom>
            <a:avLst/>
            <a:gdLst>
              <a:gd name="T0" fmla="*/ 38 w 39"/>
              <a:gd name="T1" fmla="*/ 176 h 177"/>
              <a:gd name="T2" fmla="*/ 38 w 39"/>
              <a:gd name="T3" fmla="*/ 176 h 177"/>
              <a:gd name="T4" fmla="*/ 0 w 39"/>
              <a:gd name="T5" fmla="*/ 176 h 177"/>
              <a:gd name="T6" fmla="*/ 0 w 39"/>
              <a:gd name="T7" fmla="*/ 23 h 177"/>
              <a:gd name="T8" fmla="*/ 23 w 39"/>
              <a:gd name="T9" fmla="*/ 0 h 177"/>
              <a:gd name="T10" fmla="*/ 38 w 39"/>
              <a:gd name="T11" fmla="*/ 23 h 177"/>
              <a:gd name="T12" fmla="*/ 38 w 39"/>
              <a:gd name="T1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77">
                <a:moveTo>
                  <a:pt x="38" y="176"/>
                </a:moveTo>
                <a:lnTo>
                  <a:pt x="38" y="176"/>
                </a:lnTo>
                <a:cubicBezTo>
                  <a:pt x="0" y="176"/>
                  <a:pt x="0" y="176"/>
                  <a:pt x="0" y="17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23"/>
                </a:cubicBezTo>
                <a:lnTo>
                  <a:pt x="38" y="1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8">
            <a:extLst>
              <a:ext uri="{FF2B5EF4-FFF2-40B4-BE49-F238E27FC236}">
                <a16:creationId xmlns:a16="http://schemas.microsoft.com/office/drawing/2014/main" id="{0A70B46B-36E5-FF4B-B9F1-18FDCC51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316" y="10577045"/>
            <a:ext cx="49609" cy="126769"/>
          </a:xfrm>
          <a:custGeom>
            <a:avLst/>
            <a:gdLst>
              <a:gd name="T0" fmla="*/ 38 w 39"/>
              <a:gd name="T1" fmla="*/ 100 h 101"/>
              <a:gd name="T2" fmla="*/ 0 w 39"/>
              <a:gd name="T3" fmla="*/ 100 h 101"/>
              <a:gd name="T4" fmla="*/ 0 w 39"/>
              <a:gd name="T5" fmla="*/ 0 h 101"/>
              <a:gd name="T6" fmla="*/ 38 w 39"/>
              <a:gd name="T7" fmla="*/ 0 h 101"/>
              <a:gd name="T8" fmla="*/ 38 w 39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1">
                <a:moveTo>
                  <a:pt x="38" y="100"/>
                </a:moveTo>
                <a:lnTo>
                  <a:pt x="0" y="100"/>
                </a:lnTo>
                <a:lnTo>
                  <a:pt x="0" y="0"/>
                </a:lnTo>
                <a:lnTo>
                  <a:pt x="38" y="0"/>
                </a:lnTo>
                <a:lnTo>
                  <a:pt x="38" y="1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9">
            <a:extLst>
              <a:ext uri="{FF2B5EF4-FFF2-40B4-BE49-F238E27FC236}">
                <a16:creationId xmlns:a16="http://schemas.microsoft.com/office/drawing/2014/main" id="{08C3DC93-A02D-6B49-AC40-145F5B9F0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4" y="10676254"/>
            <a:ext cx="507080" cy="325191"/>
          </a:xfrm>
          <a:custGeom>
            <a:avLst/>
            <a:gdLst>
              <a:gd name="T0" fmla="*/ 45 w 405"/>
              <a:gd name="T1" fmla="*/ 0 h 261"/>
              <a:gd name="T2" fmla="*/ 45 w 405"/>
              <a:gd name="T3" fmla="*/ 0 h 261"/>
              <a:gd name="T4" fmla="*/ 37 w 405"/>
              <a:gd name="T5" fmla="*/ 46 h 261"/>
              <a:gd name="T6" fmla="*/ 366 w 405"/>
              <a:gd name="T7" fmla="*/ 46 h 261"/>
              <a:gd name="T8" fmla="*/ 366 w 405"/>
              <a:gd name="T9" fmla="*/ 222 h 261"/>
              <a:gd name="T10" fmla="*/ 366 w 405"/>
              <a:gd name="T11" fmla="*/ 222 h 261"/>
              <a:gd name="T12" fmla="*/ 37 w 405"/>
              <a:gd name="T13" fmla="*/ 222 h 261"/>
              <a:gd name="T14" fmla="*/ 37 w 405"/>
              <a:gd name="T15" fmla="*/ 76 h 261"/>
              <a:gd name="T16" fmla="*/ 22 w 405"/>
              <a:gd name="T17" fmla="*/ 53 h 261"/>
              <a:gd name="T18" fmla="*/ 0 w 405"/>
              <a:gd name="T19" fmla="*/ 76 h 261"/>
              <a:gd name="T20" fmla="*/ 0 w 405"/>
              <a:gd name="T21" fmla="*/ 222 h 261"/>
              <a:gd name="T22" fmla="*/ 37 w 405"/>
              <a:gd name="T23" fmla="*/ 260 h 261"/>
              <a:gd name="T24" fmla="*/ 366 w 405"/>
              <a:gd name="T25" fmla="*/ 260 h 261"/>
              <a:gd name="T26" fmla="*/ 404 w 405"/>
              <a:gd name="T27" fmla="*/ 222 h 261"/>
              <a:gd name="T28" fmla="*/ 404 w 405"/>
              <a:gd name="T29" fmla="*/ 0 h 261"/>
              <a:gd name="T30" fmla="*/ 45 w 405"/>
              <a:gd name="T31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5" h="261">
                <a:moveTo>
                  <a:pt x="45" y="0"/>
                </a:moveTo>
                <a:lnTo>
                  <a:pt x="45" y="0"/>
                </a:lnTo>
                <a:cubicBezTo>
                  <a:pt x="37" y="46"/>
                  <a:pt x="37" y="46"/>
                  <a:pt x="37" y="46"/>
                </a:cubicBezTo>
                <a:cubicBezTo>
                  <a:pt x="366" y="46"/>
                  <a:pt x="366" y="46"/>
                  <a:pt x="366" y="46"/>
                </a:cubicBezTo>
                <a:cubicBezTo>
                  <a:pt x="366" y="222"/>
                  <a:pt x="366" y="222"/>
                  <a:pt x="366" y="222"/>
                </a:cubicBezTo>
                <a:lnTo>
                  <a:pt x="366" y="222"/>
                </a:lnTo>
                <a:cubicBezTo>
                  <a:pt x="37" y="222"/>
                  <a:pt x="37" y="222"/>
                  <a:pt x="37" y="222"/>
                </a:cubicBezTo>
                <a:cubicBezTo>
                  <a:pt x="37" y="76"/>
                  <a:pt x="37" y="76"/>
                  <a:pt x="37" y="76"/>
                </a:cubicBezTo>
                <a:cubicBezTo>
                  <a:pt x="37" y="61"/>
                  <a:pt x="29" y="53"/>
                  <a:pt x="22" y="53"/>
                </a:cubicBezTo>
                <a:cubicBezTo>
                  <a:pt x="6" y="53"/>
                  <a:pt x="0" y="61"/>
                  <a:pt x="0" y="76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45"/>
                  <a:pt x="22" y="260"/>
                  <a:pt x="37" y="260"/>
                </a:cubicBezTo>
                <a:cubicBezTo>
                  <a:pt x="366" y="260"/>
                  <a:pt x="366" y="260"/>
                  <a:pt x="366" y="260"/>
                </a:cubicBezTo>
                <a:cubicBezTo>
                  <a:pt x="389" y="260"/>
                  <a:pt x="404" y="245"/>
                  <a:pt x="404" y="222"/>
                </a:cubicBezTo>
                <a:cubicBezTo>
                  <a:pt x="404" y="0"/>
                  <a:pt x="404" y="0"/>
                  <a:pt x="404" y="0"/>
                </a:cubicBezTo>
                <a:lnTo>
                  <a:pt x="4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80">
            <a:extLst>
              <a:ext uri="{FF2B5EF4-FFF2-40B4-BE49-F238E27FC236}">
                <a16:creationId xmlns:a16="http://schemas.microsoft.com/office/drawing/2014/main" id="{6B02A7D0-F7B3-794F-A39E-6CA4194E4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3707" y="10549482"/>
            <a:ext cx="622830" cy="181889"/>
          </a:xfrm>
          <a:custGeom>
            <a:avLst/>
            <a:gdLst>
              <a:gd name="T0" fmla="*/ 435 w 497"/>
              <a:gd name="T1" fmla="*/ 146 h 147"/>
              <a:gd name="T2" fmla="*/ 435 w 497"/>
              <a:gd name="T3" fmla="*/ 146 h 147"/>
              <a:gd name="T4" fmla="*/ 60 w 497"/>
              <a:gd name="T5" fmla="*/ 146 h 147"/>
              <a:gd name="T6" fmla="*/ 0 w 497"/>
              <a:gd name="T7" fmla="*/ 85 h 147"/>
              <a:gd name="T8" fmla="*/ 0 w 497"/>
              <a:gd name="T9" fmla="*/ 54 h 147"/>
              <a:gd name="T10" fmla="*/ 60 w 497"/>
              <a:gd name="T11" fmla="*/ 0 h 147"/>
              <a:gd name="T12" fmla="*/ 435 w 497"/>
              <a:gd name="T13" fmla="*/ 0 h 147"/>
              <a:gd name="T14" fmla="*/ 496 w 497"/>
              <a:gd name="T15" fmla="*/ 54 h 147"/>
              <a:gd name="T16" fmla="*/ 496 w 497"/>
              <a:gd name="T17" fmla="*/ 85 h 147"/>
              <a:gd name="T18" fmla="*/ 435 w 497"/>
              <a:gd name="T19" fmla="*/ 146 h 147"/>
              <a:gd name="T20" fmla="*/ 60 w 497"/>
              <a:gd name="T21" fmla="*/ 39 h 147"/>
              <a:gd name="T22" fmla="*/ 60 w 497"/>
              <a:gd name="T23" fmla="*/ 39 h 147"/>
              <a:gd name="T24" fmla="*/ 38 w 497"/>
              <a:gd name="T25" fmla="*/ 54 h 147"/>
              <a:gd name="T26" fmla="*/ 38 w 497"/>
              <a:gd name="T27" fmla="*/ 85 h 147"/>
              <a:gd name="T28" fmla="*/ 60 w 497"/>
              <a:gd name="T29" fmla="*/ 100 h 147"/>
              <a:gd name="T30" fmla="*/ 435 w 497"/>
              <a:gd name="T31" fmla="*/ 100 h 147"/>
              <a:gd name="T32" fmla="*/ 458 w 497"/>
              <a:gd name="T33" fmla="*/ 85 h 147"/>
              <a:gd name="T34" fmla="*/ 458 w 497"/>
              <a:gd name="T35" fmla="*/ 54 h 147"/>
              <a:gd name="T36" fmla="*/ 435 w 497"/>
              <a:gd name="T37" fmla="*/ 39 h 147"/>
              <a:gd name="T38" fmla="*/ 60 w 497"/>
              <a:gd name="T39" fmla="*/ 3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7" h="147">
                <a:moveTo>
                  <a:pt x="435" y="146"/>
                </a:moveTo>
                <a:lnTo>
                  <a:pt x="435" y="146"/>
                </a:lnTo>
                <a:cubicBezTo>
                  <a:pt x="60" y="146"/>
                  <a:pt x="60" y="146"/>
                  <a:pt x="60" y="146"/>
                </a:cubicBezTo>
                <a:cubicBezTo>
                  <a:pt x="31" y="146"/>
                  <a:pt x="0" y="115"/>
                  <a:pt x="0" y="8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31" y="0"/>
                  <a:pt x="60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66" y="0"/>
                  <a:pt x="496" y="23"/>
                  <a:pt x="496" y="54"/>
                </a:cubicBezTo>
                <a:cubicBezTo>
                  <a:pt x="496" y="85"/>
                  <a:pt x="496" y="85"/>
                  <a:pt x="496" y="85"/>
                </a:cubicBezTo>
                <a:cubicBezTo>
                  <a:pt x="496" y="115"/>
                  <a:pt x="466" y="146"/>
                  <a:pt x="435" y="146"/>
                </a:cubicBezTo>
                <a:close/>
                <a:moveTo>
                  <a:pt x="60" y="39"/>
                </a:moveTo>
                <a:lnTo>
                  <a:pt x="60" y="39"/>
                </a:lnTo>
                <a:cubicBezTo>
                  <a:pt x="46" y="39"/>
                  <a:pt x="38" y="46"/>
                  <a:pt x="38" y="54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92"/>
                  <a:pt x="46" y="100"/>
                  <a:pt x="60" y="100"/>
                </a:cubicBezTo>
                <a:cubicBezTo>
                  <a:pt x="435" y="100"/>
                  <a:pt x="435" y="100"/>
                  <a:pt x="435" y="100"/>
                </a:cubicBezTo>
                <a:cubicBezTo>
                  <a:pt x="450" y="100"/>
                  <a:pt x="458" y="92"/>
                  <a:pt x="458" y="85"/>
                </a:cubicBezTo>
                <a:cubicBezTo>
                  <a:pt x="458" y="54"/>
                  <a:pt x="458" y="54"/>
                  <a:pt x="458" y="54"/>
                </a:cubicBezTo>
                <a:cubicBezTo>
                  <a:pt x="458" y="46"/>
                  <a:pt x="450" y="39"/>
                  <a:pt x="435" y="39"/>
                </a:cubicBezTo>
                <a:lnTo>
                  <a:pt x="60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26A61B-93BC-9B4B-84B4-65EDB6DADB65}"/>
              </a:ext>
            </a:extLst>
          </p:cNvPr>
          <p:cNvGrpSpPr/>
          <p:nvPr/>
        </p:nvGrpSpPr>
        <p:grpSpPr>
          <a:xfrm>
            <a:off x="11773100" y="1228105"/>
            <a:ext cx="1350375" cy="1322820"/>
            <a:chOff x="8678208" y="862345"/>
            <a:chExt cx="1350375" cy="1322820"/>
          </a:xfrm>
          <a:solidFill>
            <a:schemeClr val="accent1">
              <a:lumMod val="75000"/>
            </a:schemeClr>
          </a:solidFill>
        </p:grpSpPr>
        <p:sp>
          <p:nvSpPr>
            <p:cNvPr id="570" name="Freeform 430">
              <a:extLst>
                <a:ext uri="{FF2B5EF4-FFF2-40B4-BE49-F238E27FC236}">
                  <a16:creationId xmlns:a16="http://schemas.microsoft.com/office/drawing/2014/main" id="{0A415AAC-72CB-2B4F-B86E-42C5F7E52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8208" y="862345"/>
              <a:ext cx="1350375" cy="1311796"/>
            </a:xfrm>
            <a:custGeom>
              <a:avLst/>
              <a:gdLst>
                <a:gd name="T0" fmla="*/ 978 w 1079"/>
                <a:gd name="T1" fmla="*/ 367 h 1049"/>
                <a:gd name="T2" fmla="*/ 978 w 1079"/>
                <a:gd name="T3" fmla="*/ 367 h 1049"/>
                <a:gd name="T4" fmla="*/ 1055 w 1079"/>
                <a:gd name="T5" fmla="*/ 620 h 1049"/>
                <a:gd name="T6" fmla="*/ 1062 w 1079"/>
                <a:gd name="T7" fmla="*/ 528 h 1049"/>
                <a:gd name="T8" fmla="*/ 1078 w 1079"/>
                <a:gd name="T9" fmla="*/ 528 h 1049"/>
                <a:gd name="T10" fmla="*/ 1078 w 1079"/>
                <a:gd name="T11" fmla="*/ 528 h 1049"/>
                <a:gd name="T12" fmla="*/ 1062 w 1079"/>
                <a:gd name="T13" fmla="*/ 528 h 1049"/>
                <a:gd name="T14" fmla="*/ 1055 w 1079"/>
                <a:gd name="T15" fmla="*/ 444 h 1049"/>
                <a:gd name="T16" fmla="*/ 978 w 1079"/>
                <a:gd name="T17" fmla="*/ 367 h 1049"/>
                <a:gd name="T18" fmla="*/ 535 w 1079"/>
                <a:gd name="T19" fmla="*/ 0 h 1049"/>
                <a:gd name="T20" fmla="*/ 535 w 1079"/>
                <a:gd name="T21" fmla="*/ 0 h 1049"/>
                <a:gd name="T22" fmla="*/ 161 w 1079"/>
                <a:gd name="T23" fmla="*/ 153 h 1049"/>
                <a:gd name="T24" fmla="*/ 0 w 1079"/>
                <a:gd name="T25" fmla="*/ 528 h 1049"/>
                <a:gd name="T26" fmla="*/ 161 w 1079"/>
                <a:gd name="T27" fmla="*/ 903 h 1049"/>
                <a:gd name="T28" fmla="*/ 420 w 1079"/>
                <a:gd name="T29" fmla="*/ 1048 h 1049"/>
                <a:gd name="T30" fmla="*/ 412 w 1079"/>
                <a:gd name="T31" fmla="*/ 987 h 1049"/>
                <a:gd name="T32" fmla="*/ 573 w 1079"/>
                <a:gd name="T33" fmla="*/ 482 h 1049"/>
                <a:gd name="T34" fmla="*/ 573 w 1079"/>
                <a:gd name="T35" fmla="*/ 76 h 1049"/>
                <a:gd name="T36" fmla="*/ 580 w 1079"/>
                <a:gd name="T37" fmla="*/ 0 h 1049"/>
                <a:gd name="T38" fmla="*/ 535 w 1079"/>
                <a:gd name="T39" fmla="*/ 0 h 1049"/>
                <a:gd name="T40" fmla="*/ 978 w 1079"/>
                <a:gd name="T41" fmla="*/ 367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9" h="1049">
                  <a:moveTo>
                    <a:pt x="978" y="367"/>
                  </a:moveTo>
                  <a:lnTo>
                    <a:pt x="978" y="367"/>
                  </a:lnTo>
                  <a:cubicBezTo>
                    <a:pt x="1055" y="620"/>
                    <a:pt x="1055" y="620"/>
                    <a:pt x="1055" y="620"/>
                  </a:cubicBezTo>
                  <a:cubicBezTo>
                    <a:pt x="1055" y="589"/>
                    <a:pt x="1062" y="558"/>
                    <a:pt x="1062" y="528"/>
                  </a:cubicBezTo>
                  <a:cubicBezTo>
                    <a:pt x="1078" y="528"/>
                    <a:pt x="1078" y="528"/>
                    <a:pt x="1078" y="528"/>
                  </a:cubicBezTo>
                  <a:lnTo>
                    <a:pt x="1078" y="528"/>
                  </a:lnTo>
                  <a:cubicBezTo>
                    <a:pt x="1062" y="528"/>
                    <a:pt x="1062" y="528"/>
                    <a:pt x="1062" y="528"/>
                  </a:cubicBezTo>
                  <a:cubicBezTo>
                    <a:pt x="1062" y="497"/>
                    <a:pt x="1055" y="467"/>
                    <a:pt x="1055" y="444"/>
                  </a:cubicBezTo>
                  <a:cubicBezTo>
                    <a:pt x="978" y="367"/>
                    <a:pt x="978" y="367"/>
                    <a:pt x="978" y="367"/>
                  </a:cubicBezTo>
                  <a:lnTo>
                    <a:pt x="535" y="0"/>
                  </a:lnTo>
                  <a:lnTo>
                    <a:pt x="535" y="0"/>
                  </a:lnTo>
                  <a:cubicBezTo>
                    <a:pt x="382" y="0"/>
                    <a:pt x="252" y="61"/>
                    <a:pt x="161" y="153"/>
                  </a:cubicBezTo>
                  <a:cubicBezTo>
                    <a:pt x="61" y="252"/>
                    <a:pt x="0" y="382"/>
                    <a:pt x="0" y="528"/>
                  </a:cubicBezTo>
                  <a:cubicBezTo>
                    <a:pt x="0" y="673"/>
                    <a:pt x="61" y="811"/>
                    <a:pt x="161" y="903"/>
                  </a:cubicBezTo>
                  <a:cubicBezTo>
                    <a:pt x="229" y="972"/>
                    <a:pt x="321" y="1025"/>
                    <a:pt x="420" y="1048"/>
                  </a:cubicBezTo>
                  <a:cubicBezTo>
                    <a:pt x="412" y="987"/>
                    <a:pt x="412" y="987"/>
                    <a:pt x="412" y="987"/>
                  </a:cubicBezTo>
                  <a:cubicBezTo>
                    <a:pt x="573" y="482"/>
                    <a:pt x="573" y="482"/>
                    <a:pt x="573" y="482"/>
                  </a:cubicBezTo>
                  <a:cubicBezTo>
                    <a:pt x="573" y="76"/>
                    <a:pt x="573" y="76"/>
                    <a:pt x="573" y="76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65" y="0"/>
                    <a:pt x="550" y="0"/>
                    <a:pt x="535" y="0"/>
                  </a:cubicBezTo>
                  <a:lnTo>
                    <a:pt x="97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1" name="Freeform 431">
              <a:extLst>
                <a:ext uri="{FF2B5EF4-FFF2-40B4-BE49-F238E27FC236}">
                  <a16:creationId xmlns:a16="http://schemas.microsoft.com/office/drawing/2014/main" id="{7A5DEA6C-B859-D247-A950-3860C7665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6312" y="862345"/>
              <a:ext cx="804716" cy="1322820"/>
            </a:xfrm>
            <a:custGeom>
              <a:avLst/>
              <a:gdLst>
                <a:gd name="T0" fmla="*/ 168 w 644"/>
                <a:gd name="T1" fmla="*/ 0 h 1057"/>
                <a:gd name="T2" fmla="*/ 168 w 644"/>
                <a:gd name="T3" fmla="*/ 0 h 1057"/>
                <a:gd name="T4" fmla="*/ 161 w 644"/>
                <a:gd name="T5" fmla="*/ 76 h 1057"/>
                <a:gd name="T6" fmla="*/ 161 w 644"/>
                <a:gd name="T7" fmla="*/ 482 h 1057"/>
                <a:gd name="T8" fmla="*/ 0 w 644"/>
                <a:gd name="T9" fmla="*/ 987 h 1057"/>
                <a:gd name="T10" fmla="*/ 8 w 644"/>
                <a:gd name="T11" fmla="*/ 1048 h 1057"/>
                <a:gd name="T12" fmla="*/ 123 w 644"/>
                <a:gd name="T13" fmla="*/ 1056 h 1057"/>
                <a:gd name="T14" fmla="*/ 490 w 644"/>
                <a:gd name="T15" fmla="*/ 903 h 1057"/>
                <a:gd name="T16" fmla="*/ 643 w 644"/>
                <a:gd name="T17" fmla="*/ 620 h 1057"/>
                <a:gd name="T18" fmla="*/ 566 w 644"/>
                <a:gd name="T19" fmla="*/ 367 h 1057"/>
                <a:gd name="T20" fmla="*/ 643 w 644"/>
                <a:gd name="T21" fmla="*/ 444 h 1057"/>
                <a:gd name="T22" fmla="*/ 490 w 644"/>
                <a:gd name="T23" fmla="*/ 153 h 1057"/>
                <a:gd name="T24" fmla="*/ 168 w 644"/>
                <a:gd name="T25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1057">
                  <a:moveTo>
                    <a:pt x="168" y="0"/>
                  </a:moveTo>
                  <a:lnTo>
                    <a:pt x="168" y="0"/>
                  </a:lnTo>
                  <a:cubicBezTo>
                    <a:pt x="161" y="76"/>
                    <a:pt x="161" y="76"/>
                    <a:pt x="161" y="76"/>
                  </a:cubicBezTo>
                  <a:cubicBezTo>
                    <a:pt x="161" y="482"/>
                    <a:pt x="161" y="482"/>
                    <a:pt x="161" y="482"/>
                  </a:cubicBezTo>
                  <a:cubicBezTo>
                    <a:pt x="0" y="987"/>
                    <a:pt x="0" y="987"/>
                    <a:pt x="0" y="987"/>
                  </a:cubicBezTo>
                  <a:cubicBezTo>
                    <a:pt x="8" y="1048"/>
                    <a:pt x="8" y="1048"/>
                    <a:pt x="8" y="1048"/>
                  </a:cubicBezTo>
                  <a:cubicBezTo>
                    <a:pt x="46" y="1056"/>
                    <a:pt x="84" y="1056"/>
                    <a:pt x="123" y="1056"/>
                  </a:cubicBezTo>
                  <a:cubicBezTo>
                    <a:pt x="268" y="1056"/>
                    <a:pt x="398" y="1002"/>
                    <a:pt x="490" y="903"/>
                  </a:cubicBezTo>
                  <a:cubicBezTo>
                    <a:pt x="566" y="826"/>
                    <a:pt x="620" y="727"/>
                    <a:pt x="643" y="620"/>
                  </a:cubicBezTo>
                  <a:cubicBezTo>
                    <a:pt x="566" y="367"/>
                    <a:pt x="566" y="367"/>
                    <a:pt x="566" y="367"/>
                  </a:cubicBezTo>
                  <a:cubicBezTo>
                    <a:pt x="643" y="444"/>
                    <a:pt x="643" y="444"/>
                    <a:pt x="643" y="444"/>
                  </a:cubicBezTo>
                  <a:cubicBezTo>
                    <a:pt x="620" y="329"/>
                    <a:pt x="566" y="229"/>
                    <a:pt x="490" y="153"/>
                  </a:cubicBezTo>
                  <a:cubicBezTo>
                    <a:pt x="406" y="69"/>
                    <a:pt x="299" y="15"/>
                    <a:pt x="16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29" name="Freeform 440">
            <a:extLst>
              <a:ext uri="{FF2B5EF4-FFF2-40B4-BE49-F238E27FC236}">
                <a16:creationId xmlns:a16="http://schemas.microsoft.com/office/drawing/2014/main" id="{A42D5D2F-AC9D-7B48-B17D-605A5FF17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861" y="1466125"/>
            <a:ext cx="424406" cy="1063768"/>
          </a:xfrm>
          <a:custGeom>
            <a:avLst/>
            <a:gdLst>
              <a:gd name="T0" fmla="*/ 123 w 338"/>
              <a:gd name="T1" fmla="*/ 0 h 850"/>
              <a:gd name="T2" fmla="*/ 123 w 338"/>
              <a:gd name="T3" fmla="*/ 0 h 850"/>
              <a:gd name="T4" fmla="*/ 0 w 338"/>
              <a:gd name="T5" fmla="*/ 336 h 850"/>
              <a:gd name="T6" fmla="*/ 337 w 338"/>
              <a:gd name="T7" fmla="*/ 849 h 850"/>
              <a:gd name="T8" fmla="*/ 337 w 338"/>
              <a:gd name="T9" fmla="*/ 834 h 850"/>
              <a:gd name="T10" fmla="*/ 329 w 338"/>
              <a:gd name="T11" fmla="*/ 811 h 850"/>
              <a:gd name="T12" fmla="*/ 192 w 338"/>
              <a:gd name="T13" fmla="*/ 712 h 850"/>
              <a:gd name="T14" fmla="*/ 31 w 338"/>
              <a:gd name="T15" fmla="*/ 336 h 850"/>
              <a:gd name="T16" fmla="*/ 130 w 338"/>
              <a:gd name="T17" fmla="*/ 38 h 850"/>
              <a:gd name="T18" fmla="*/ 123 w 338"/>
              <a:gd name="T19" fmla="*/ 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" h="850">
                <a:moveTo>
                  <a:pt x="123" y="0"/>
                </a:moveTo>
                <a:lnTo>
                  <a:pt x="123" y="0"/>
                </a:lnTo>
                <a:cubicBezTo>
                  <a:pt x="46" y="92"/>
                  <a:pt x="0" y="214"/>
                  <a:pt x="0" y="336"/>
                </a:cubicBezTo>
                <a:cubicBezTo>
                  <a:pt x="0" y="566"/>
                  <a:pt x="138" y="765"/>
                  <a:pt x="337" y="849"/>
                </a:cubicBezTo>
                <a:cubicBezTo>
                  <a:pt x="337" y="834"/>
                  <a:pt x="337" y="834"/>
                  <a:pt x="337" y="834"/>
                </a:cubicBezTo>
                <a:cubicBezTo>
                  <a:pt x="329" y="811"/>
                  <a:pt x="329" y="811"/>
                  <a:pt x="329" y="811"/>
                </a:cubicBezTo>
                <a:cubicBezTo>
                  <a:pt x="276" y="788"/>
                  <a:pt x="230" y="757"/>
                  <a:pt x="192" y="712"/>
                </a:cubicBezTo>
                <a:cubicBezTo>
                  <a:pt x="92" y="620"/>
                  <a:pt x="31" y="482"/>
                  <a:pt x="31" y="336"/>
                </a:cubicBezTo>
                <a:cubicBezTo>
                  <a:pt x="31" y="229"/>
                  <a:pt x="69" y="122"/>
                  <a:pt x="130" y="38"/>
                </a:cubicBezTo>
                <a:cubicBezTo>
                  <a:pt x="123" y="0"/>
                  <a:pt x="123" y="0"/>
                  <a:pt x="123" y="0"/>
                </a:cubicBezTo>
              </a:path>
            </a:pathLst>
          </a:custGeom>
          <a:solidFill>
            <a:srgbClr val="B2D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1">
            <a:extLst>
              <a:ext uri="{FF2B5EF4-FFF2-40B4-BE49-F238E27FC236}">
                <a16:creationId xmlns:a16="http://schemas.microsoft.com/office/drawing/2014/main" id="{FBD0CB70-EA58-8443-BC15-4CC18DC3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346" y="2364540"/>
            <a:ext cx="259050" cy="192908"/>
          </a:xfrm>
          <a:custGeom>
            <a:avLst/>
            <a:gdLst>
              <a:gd name="T0" fmla="*/ 183 w 207"/>
              <a:gd name="T1" fmla="*/ 0 h 154"/>
              <a:gd name="T2" fmla="*/ 183 w 207"/>
              <a:gd name="T3" fmla="*/ 0 h 154"/>
              <a:gd name="T4" fmla="*/ 7 w 207"/>
              <a:gd name="T5" fmla="*/ 115 h 154"/>
              <a:gd name="T6" fmla="*/ 0 w 207"/>
              <a:gd name="T7" fmla="*/ 146 h 154"/>
              <a:gd name="T8" fmla="*/ 0 w 207"/>
              <a:gd name="T9" fmla="*/ 153 h 154"/>
              <a:gd name="T10" fmla="*/ 130 w 207"/>
              <a:gd name="T11" fmla="*/ 84 h 154"/>
              <a:gd name="T12" fmla="*/ 122 w 207"/>
              <a:gd name="T13" fmla="*/ 54 h 154"/>
              <a:gd name="T14" fmla="*/ 145 w 207"/>
              <a:gd name="T15" fmla="*/ 77 h 154"/>
              <a:gd name="T16" fmla="*/ 206 w 207"/>
              <a:gd name="T17" fmla="*/ 31 h 154"/>
              <a:gd name="T18" fmla="*/ 183 w 207"/>
              <a:gd name="T1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154">
                <a:moveTo>
                  <a:pt x="183" y="0"/>
                </a:moveTo>
                <a:lnTo>
                  <a:pt x="183" y="0"/>
                </a:lnTo>
                <a:cubicBezTo>
                  <a:pt x="137" y="54"/>
                  <a:pt x="76" y="92"/>
                  <a:pt x="7" y="11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53"/>
                  <a:pt x="0" y="153"/>
                </a:cubicBezTo>
                <a:cubicBezTo>
                  <a:pt x="45" y="130"/>
                  <a:pt x="91" y="115"/>
                  <a:pt x="130" y="84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68" y="61"/>
                  <a:pt x="183" y="46"/>
                  <a:pt x="206" y="31"/>
                </a:cubicBezTo>
                <a:cubicBezTo>
                  <a:pt x="183" y="0"/>
                  <a:pt x="183" y="0"/>
                  <a:pt x="183" y="0"/>
                </a:cubicBezTo>
              </a:path>
            </a:pathLst>
          </a:custGeom>
          <a:solidFill>
            <a:srgbClr val="B2D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4">
            <a:extLst>
              <a:ext uri="{FF2B5EF4-FFF2-40B4-BE49-F238E27FC236}">
                <a16:creationId xmlns:a16="http://schemas.microsoft.com/office/drawing/2014/main" id="{EF7A2E51-743E-0C43-8C4A-B60EE5C8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291" y="1664547"/>
            <a:ext cx="551175" cy="523618"/>
          </a:xfrm>
          <a:custGeom>
            <a:avLst/>
            <a:gdLst>
              <a:gd name="T0" fmla="*/ 374 w 443"/>
              <a:gd name="T1" fmla="*/ 420 h 421"/>
              <a:gd name="T2" fmla="*/ 374 w 443"/>
              <a:gd name="T3" fmla="*/ 420 h 421"/>
              <a:gd name="T4" fmla="*/ 60 w 443"/>
              <a:gd name="T5" fmla="*/ 420 h 421"/>
              <a:gd name="T6" fmla="*/ 0 w 443"/>
              <a:gd name="T7" fmla="*/ 359 h 421"/>
              <a:gd name="T8" fmla="*/ 0 w 443"/>
              <a:gd name="T9" fmla="*/ 61 h 421"/>
              <a:gd name="T10" fmla="*/ 60 w 443"/>
              <a:gd name="T11" fmla="*/ 0 h 421"/>
              <a:gd name="T12" fmla="*/ 91 w 443"/>
              <a:gd name="T13" fmla="*/ 0 h 421"/>
              <a:gd name="T14" fmla="*/ 91 w 443"/>
              <a:gd name="T15" fmla="*/ 38 h 421"/>
              <a:gd name="T16" fmla="*/ 60 w 443"/>
              <a:gd name="T17" fmla="*/ 38 h 421"/>
              <a:gd name="T18" fmla="*/ 37 w 443"/>
              <a:gd name="T19" fmla="*/ 61 h 421"/>
              <a:gd name="T20" fmla="*/ 37 w 443"/>
              <a:gd name="T21" fmla="*/ 359 h 421"/>
              <a:gd name="T22" fmla="*/ 60 w 443"/>
              <a:gd name="T23" fmla="*/ 382 h 421"/>
              <a:gd name="T24" fmla="*/ 374 w 443"/>
              <a:gd name="T25" fmla="*/ 382 h 421"/>
              <a:gd name="T26" fmla="*/ 397 w 443"/>
              <a:gd name="T27" fmla="*/ 359 h 421"/>
              <a:gd name="T28" fmla="*/ 397 w 443"/>
              <a:gd name="T29" fmla="*/ 61 h 421"/>
              <a:gd name="T30" fmla="*/ 374 w 443"/>
              <a:gd name="T31" fmla="*/ 38 h 421"/>
              <a:gd name="T32" fmla="*/ 343 w 443"/>
              <a:gd name="T33" fmla="*/ 38 h 421"/>
              <a:gd name="T34" fmla="*/ 343 w 443"/>
              <a:gd name="T35" fmla="*/ 0 h 421"/>
              <a:gd name="T36" fmla="*/ 374 w 443"/>
              <a:gd name="T37" fmla="*/ 0 h 421"/>
              <a:gd name="T38" fmla="*/ 442 w 443"/>
              <a:gd name="T39" fmla="*/ 61 h 421"/>
              <a:gd name="T40" fmla="*/ 442 w 443"/>
              <a:gd name="T41" fmla="*/ 359 h 421"/>
              <a:gd name="T42" fmla="*/ 374 w 443"/>
              <a:gd name="T43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3" h="421">
                <a:moveTo>
                  <a:pt x="374" y="420"/>
                </a:moveTo>
                <a:lnTo>
                  <a:pt x="374" y="420"/>
                </a:lnTo>
                <a:cubicBezTo>
                  <a:pt x="60" y="420"/>
                  <a:pt x="60" y="420"/>
                  <a:pt x="60" y="420"/>
                </a:cubicBezTo>
                <a:cubicBezTo>
                  <a:pt x="21" y="420"/>
                  <a:pt x="0" y="390"/>
                  <a:pt x="0" y="35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2"/>
                  <a:pt x="21" y="0"/>
                  <a:pt x="60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38"/>
                  <a:pt x="91" y="38"/>
                  <a:pt x="91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44" y="38"/>
                  <a:pt x="37" y="45"/>
                  <a:pt x="37" y="61"/>
                </a:cubicBezTo>
                <a:cubicBezTo>
                  <a:pt x="37" y="359"/>
                  <a:pt x="37" y="359"/>
                  <a:pt x="37" y="359"/>
                </a:cubicBezTo>
                <a:cubicBezTo>
                  <a:pt x="37" y="367"/>
                  <a:pt x="44" y="382"/>
                  <a:pt x="60" y="382"/>
                </a:cubicBezTo>
                <a:cubicBezTo>
                  <a:pt x="374" y="382"/>
                  <a:pt x="374" y="382"/>
                  <a:pt x="374" y="382"/>
                </a:cubicBezTo>
                <a:cubicBezTo>
                  <a:pt x="389" y="382"/>
                  <a:pt x="397" y="367"/>
                  <a:pt x="397" y="359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397" y="45"/>
                  <a:pt x="389" y="38"/>
                  <a:pt x="374" y="38"/>
                </a:cubicBezTo>
                <a:cubicBezTo>
                  <a:pt x="343" y="38"/>
                  <a:pt x="343" y="38"/>
                  <a:pt x="343" y="38"/>
                </a:cubicBezTo>
                <a:cubicBezTo>
                  <a:pt x="343" y="0"/>
                  <a:pt x="343" y="0"/>
                  <a:pt x="343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12" y="0"/>
                  <a:pt x="442" y="22"/>
                  <a:pt x="442" y="61"/>
                </a:cubicBezTo>
                <a:cubicBezTo>
                  <a:pt x="442" y="359"/>
                  <a:pt x="442" y="359"/>
                  <a:pt x="442" y="359"/>
                </a:cubicBezTo>
                <a:cubicBezTo>
                  <a:pt x="442" y="390"/>
                  <a:pt x="412" y="420"/>
                  <a:pt x="374" y="4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5">
            <a:extLst>
              <a:ext uri="{FF2B5EF4-FFF2-40B4-BE49-F238E27FC236}">
                <a16:creationId xmlns:a16="http://schemas.microsoft.com/office/drawing/2014/main" id="{1F4F7BB1-870C-6343-9A5E-62F71538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104" y="1587383"/>
            <a:ext cx="242517" cy="49609"/>
          </a:xfrm>
          <a:custGeom>
            <a:avLst/>
            <a:gdLst>
              <a:gd name="T0" fmla="*/ 191 w 192"/>
              <a:gd name="T1" fmla="*/ 39 h 40"/>
              <a:gd name="T2" fmla="*/ 0 w 192"/>
              <a:gd name="T3" fmla="*/ 39 h 40"/>
              <a:gd name="T4" fmla="*/ 0 w 192"/>
              <a:gd name="T5" fmla="*/ 0 h 40"/>
              <a:gd name="T6" fmla="*/ 191 w 192"/>
              <a:gd name="T7" fmla="*/ 0 h 40"/>
              <a:gd name="T8" fmla="*/ 191 w 192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40">
                <a:moveTo>
                  <a:pt x="191" y="39"/>
                </a:moveTo>
                <a:lnTo>
                  <a:pt x="0" y="39"/>
                </a:lnTo>
                <a:lnTo>
                  <a:pt x="0" y="0"/>
                </a:lnTo>
                <a:lnTo>
                  <a:pt x="191" y="0"/>
                </a:lnTo>
                <a:lnTo>
                  <a:pt x="191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6">
            <a:extLst>
              <a:ext uri="{FF2B5EF4-FFF2-40B4-BE49-F238E27FC236}">
                <a16:creationId xmlns:a16="http://schemas.microsoft.com/office/drawing/2014/main" id="{A6D6B8E7-79FB-9D47-9A48-26E8CD31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433" y="1587383"/>
            <a:ext cx="154329" cy="126772"/>
          </a:xfrm>
          <a:custGeom>
            <a:avLst/>
            <a:gdLst>
              <a:gd name="T0" fmla="*/ 22 w 123"/>
              <a:gd name="T1" fmla="*/ 92 h 101"/>
              <a:gd name="T2" fmla="*/ 22 w 123"/>
              <a:gd name="T3" fmla="*/ 92 h 101"/>
              <a:gd name="T4" fmla="*/ 0 w 123"/>
              <a:gd name="T5" fmla="*/ 62 h 101"/>
              <a:gd name="T6" fmla="*/ 53 w 123"/>
              <a:gd name="T7" fmla="*/ 8 h 101"/>
              <a:gd name="T8" fmla="*/ 76 w 123"/>
              <a:gd name="T9" fmla="*/ 0 h 101"/>
              <a:gd name="T10" fmla="*/ 91 w 123"/>
              <a:gd name="T11" fmla="*/ 8 h 101"/>
              <a:gd name="T12" fmla="*/ 114 w 123"/>
              <a:gd name="T13" fmla="*/ 69 h 101"/>
              <a:gd name="T14" fmla="*/ 107 w 123"/>
              <a:gd name="T15" fmla="*/ 92 h 101"/>
              <a:gd name="T16" fmla="*/ 84 w 123"/>
              <a:gd name="T17" fmla="*/ 84 h 101"/>
              <a:gd name="T18" fmla="*/ 68 w 123"/>
              <a:gd name="T19" fmla="*/ 46 h 101"/>
              <a:gd name="T20" fmla="*/ 22 w 123"/>
              <a:gd name="T21" fmla="*/ 92 h 101"/>
              <a:gd name="T22" fmla="*/ 84 w 123"/>
              <a:gd name="T23" fmla="*/ 31 h 101"/>
              <a:gd name="T24" fmla="*/ 84 w 123"/>
              <a:gd name="T25" fmla="*/ 3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101">
                <a:moveTo>
                  <a:pt x="22" y="92"/>
                </a:moveTo>
                <a:lnTo>
                  <a:pt x="22" y="92"/>
                </a:ln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8" y="0"/>
                  <a:pt x="76" y="0"/>
                </a:cubicBezTo>
                <a:cubicBezTo>
                  <a:pt x="84" y="0"/>
                  <a:pt x="84" y="0"/>
                  <a:pt x="91" y="8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22" y="77"/>
                  <a:pt x="114" y="92"/>
                  <a:pt x="107" y="92"/>
                </a:cubicBezTo>
                <a:cubicBezTo>
                  <a:pt x="99" y="100"/>
                  <a:pt x="84" y="92"/>
                  <a:pt x="84" y="84"/>
                </a:cubicBezTo>
                <a:cubicBezTo>
                  <a:pt x="68" y="46"/>
                  <a:pt x="68" y="46"/>
                  <a:pt x="68" y="46"/>
                </a:cubicBezTo>
                <a:lnTo>
                  <a:pt x="22" y="92"/>
                </a:lnTo>
                <a:close/>
                <a:moveTo>
                  <a:pt x="84" y="31"/>
                </a:moveTo>
                <a:lnTo>
                  <a:pt x="84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7">
            <a:extLst>
              <a:ext uri="{FF2B5EF4-FFF2-40B4-BE49-F238E27FC236}">
                <a16:creationId xmlns:a16="http://schemas.microsoft.com/office/drawing/2014/main" id="{D0E411CA-9D1B-EE4A-9659-F48D25556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9294" y="1653525"/>
            <a:ext cx="220470" cy="154329"/>
          </a:xfrm>
          <a:custGeom>
            <a:avLst/>
            <a:gdLst>
              <a:gd name="T0" fmla="*/ 69 w 177"/>
              <a:gd name="T1" fmla="*/ 122 h 123"/>
              <a:gd name="T2" fmla="*/ 69 w 177"/>
              <a:gd name="T3" fmla="*/ 122 h 123"/>
              <a:gd name="T4" fmla="*/ 69 w 177"/>
              <a:gd name="T5" fmla="*/ 122 h 123"/>
              <a:gd name="T6" fmla="*/ 46 w 177"/>
              <a:gd name="T7" fmla="*/ 115 h 123"/>
              <a:gd name="T8" fmla="*/ 0 w 177"/>
              <a:gd name="T9" fmla="*/ 61 h 123"/>
              <a:gd name="T10" fmla="*/ 54 w 177"/>
              <a:gd name="T11" fmla="*/ 8 h 123"/>
              <a:gd name="T12" fmla="*/ 76 w 177"/>
              <a:gd name="T13" fmla="*/ 38 h 123"/>
              <a:gd name="T14" fmla="*/ 54 w 177"/>
              <a:gd name="T15" fmla="*/ 61 h 123"/>
              <a:gd name="T16" fmla="*/ 69 w 177"/>
              <a:gd name="T17" fmla="*/ 84 h 123"/>
              <a:gd name="T18" fmla="*/ 138 w 177"/>
              <a:gd name="T19" fmla="*/ 8 h 123"/>
              <a:gd name="T20" fmla="*/ 168 w 177"/>
              <a:gd name="T21" fmla="*/ 8 h 123"/>
              <a:gd name="T22" fmla="*/ 168 w 177"/>
              <a:gd name="T23" fmla="*/ 38 h 123"/>
              <a:gd name="T24" fmla="*/ 99 w 177"/>
              <a:gd name="T25" fmla="*/ 115 h 123"/>
              <a:gd name="T26" fmla="*/ 69 w 177"/>
              <a:gd name="T27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23">
                <a:moveTo>
                  <a:pt x="69" y="122"/>
                </a:moveTo>
                <a:lnTo>
                  <a:pt x="69" y="122"/>
                </a:lnTo>
                <a:lnTo>
                  <a:pt x="69" y="122"/>
                </a:lnTo>
                <a:cubicBezTo>
                  <a:pt x="61" y="122"/>
                  <a:pt x="54" y="122"/>
                  <a:pt x="46" y="115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76" y="38"/>
                  <a:pt x="76" y="38"/>
                  <a:pt x="76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69" y="84"/>
                  <a:pt x="69" y="84"/>
                  <a:pt x="69" y="84"/>
                </a:cubicBezTo>
                <a:cubicBezTo>
                  <a:pt x="138" y="8"/>
                  <a:pt x="138" y="8"/>
                  <a:pt x="138" y="8"/>
                </a:cubicBezTo>
                <a:cubicBezTo>
                  <a:pt x="145" y="0"/>
                  <a:pt x="161" y="0"/>
                  <a:pt x="168" y="8"/>
                </a:cubicBezTo>
                <a:cubicBezTo>
                  <a:pt x="176" y="15"/>
                  <a:pt x="176" y="30"/>
                  <a:pt x="168" y="3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92" y="122"/>
                  <a:pt x="84" y="122"/>
                  <a:pt x="69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8">
            <a:extLst>
              <a:ext uri="{FF2B5EF4-FFF2-40B4-BE49-F238E27FC236}">
                <a16:creationId xmlns:a16="http://schemas.microsoft.com/office/drawing/2014/main" id="{FD1409A0-8968-314B-9AD9-BA4F0E41B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965" y="1587383"/>
            <a:ext cx="165353" cy="126772"/>
          </a:xfrm>
          <a:custGeom>
            <a:avLst/>
            <a:gdLst>
              <a:gd name="T0" fmla="*/ 99 w 131"/>
              <a:gd name="T1" fmla="*/ 92 h 101"/>
              <a:gd name="T2" fmla="*/ 99 w 131"/>
              <a:gd name="T3" fmla="*/ 92 h 101"/>
              <a:gd name="T4" fmla="*/ 130 w 131"/>
              <a:gd name="T5" fmla="*/ 62 h 101"/>
              <a:gd name="T6" fmla="*/ 68 w 131"/>
              <a:gd name="T7" fmla="*/ 8 h 101"/>
              <a:gd name="T8" fmla="*/ 45 w 131"/>
              <a:gd name="T9" fmla="*/ 0 h 101"/>
              <a:gd name="T10" fmla="*/ 30 w 131"/>
              <a:gd name="T11" fmla="*/ 8 h 101"/>
              <a:gd name="T12" fmla="*/ 7 w 131"/>
              <a:gd name="T13" fmla="*/ 69 h 101"/>
              <a:gd name="T14" fmla="*/ 15 w 131"/>
              <a:gd name="T15" fmla="*/ 92 h 101"/>
              <a:gd name="T16" fmla="*/ 38 w 131"/>
              <a:gd name="T17" fmla="*/ 84 h 101"/>
              <a:gd name="T18" fmla="*/ 61 w 131"/>
              <a:gd name="T19" fmla="*/ 46 h 101"/>
              <a:gd name="T20" fmla="*/ 99 w 131"/>
              <a:gd name="T21" fmla="*/ 92 h 101"/>
              <a:gd name="T22" fmla="*/ 38 w 131"/>
              <a:gd name="T23" fmla="*/ 31 h 101"/>
              <a:gd name="T24" fmla="*/ 38 w 131"/>
              <a:gd name="T25" fmla="*/ 3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1">
                <a:moveTo>
                  <a:pt x="99" y="92"/>
                </a:moveTo>
                <a:lnTo>
                  <a:pt x="99" y="92"/>
                </a:lnTo>
                <a:cubicBezTo>
                  <a:pt x="130" y="62"/>
                  <a:pt x="130" y="62"/>
                  <a:pt x="130" y="62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0"/>
                  <a:pt x="53" y="0"/>
                  <a:pt x="45" y="0"/>
                </a:cubicBezTo>
                <a:cubicBezTo>
                  <a:pt x="45" y="0"/>
                  <a:pt x="38" y="0"/>
                  <a:pt x="30" y="8"/>
                </a:cubicBezTo>
                <a:cubicBezTo>
                  <a:pt x="7" y="69"/>
                  <a:pt x="7" y="69"/>
                  <a:pt x="7" y="69"/>
                </a:cubicBezTo>
                <a:cubicBezTo>
                  <a:pt x="0" y="77"/>
                  <a:pt x="7" y="92"/>
                  <a:pt x="15" y="92"/>
                </a:cubicBezTo>
                <a:cubicBezTo>
                  <a:pt x="23" y="100"/>
                  <a:pt x="38" y="92"/>
                  <a:pt x="38" y="84"/>
                </a:cubicBezTo>
                <a:cubicBezTo>
                  <a:pt x="61" y="46"/>
                  <a:pt x="61" y="46"/>
                  <a:pt x="61" y="46"/>
                </a:cubicBezTo>
                <a:lnTo>
                  <a:pt x="99" y="92"/>
                </a:lnTo>
                <a:close/>
                <a:moveTo>
                  <a:pt x="38" y="31"/>
                </a:moveTo>
                <a:lnTo>
                  <a:pt x="38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9">
            <a:extLst>
              <a:ext uri="{FF2B5EF4-FFF2-40B4-BE49-F238E27FC236}">
                <a16:creationId xmlns:a16="http://schemas.microsoft.com/office/drawing/2014/main" id="{1ABB6E15-E56A-B14E-9C1E-AE1F45CFE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965" y="1653525"/>
            <a:ext cx="220470" cy="154329"/>
          </a:xfrm>
          <a:custGeom>
            <a:avLst/>
            <a:gdLst>
              <a:gd name="T0" fmla="*/ 107 w 177"/>
              <a:gd name="T1" fmla="*/ 122 h 123"/>
              <a:gd name="T2" fmla="*/ 107 w 177"/>
              <a:gd name="T3" fmla="*/ 122 h 123"/>
              <a:gd name="T4" fmla="*/ 107 w 177"/>
              <a:gd name="T5" fmla="*/ 122 h 123"/>
              <a:gd name="T6" fmla="*/ 130 w 177"/>
              <a:gd name="T7" fmla="*/ 115 h 123"/>
              <a:gd name="T8" fmla="*/ 176 w 177"/>
              <a:gd name="T9" fmla="*/ 61 h 123"/>
              <a:gd name="T10" fmla="*/ 130 w 177"/>
              <a:gd name="T11" fmla="*/ 8 h 123"/>
              <a:gd name="T12" fmla="*/ 99 w 177"/>
              <a:gd name="T13" fmla="*/ 38 h 123"/>
              <a:gd name="T14" fmla="*/ 122 w 177"/>
              <a:gd name="T15" fmla="*/ 61 h 123"/>
              <a:gd name="T16" fmla="*/ 107 w 177"/>
              <a:gd name="T17" fmla="*/ 84 h 123"/>
              <a:gd name="T18" fmla="*/ 38 w 177"/>
              <a:gd name="T19" fmla="*/ 8 h 123"/>
              <a:gd name="T20" fmla="*/ 7 w 177"/>
              <a:gd name="T21" fmla="*/ 8 h 123"/>
              <a:gd name="T22" fmla="*/ 7 w 177"/>
              <a:gd name="T23" fmla="*/ 38 h 123"/>
              <a:gd name="T24" fmla="*/ 84 w 177"/>
              <a:gd name="T25" fmla="*/ 115 h 123"/>
              <a:gd name="T26" fmla="*/ 107 w 177"/>
              <a:gd name="T27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23">
                <a:moveTo>
                  <a:pt x="107" y="122"/>
                </a:moveTo>
                <a:lnTo>
                  <a:pt x="107" y="122"/>
                </a:lnTo>
                <a:lnTo>
                  <a:pt x="107" y="122"/>
                </a:lnTo>
                <a:cubicBezTo>
                  <a:pt x="114" y="122"/>
                  <a:pt x="122" y="122"/>
                  <a:pt x="130" y="115"/>
                </a:cubicBezTo>
                <a:cubicBezTo>
                  <a:pt x="176" y="61"/>
                  <a:pt x="176" y="61"/>
                  <a:pt x="176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8"/>
                  <a:pt x="99" y="38"/>
                  <a:pt x="99" y="38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5"/>
                  <a:pt x="0" y="30"/>
                  <a:pt x="7" y="38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84" y="122"/>
                  <a:pt x="99" y="122"/>
                  <a:pt x="107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60">
            <a:extLst>
              <a:ext uri="{FF2B5EF4-FFF2-40B4-BE49-F238E27FC236}">
                <a16:creationId xmlns:a16="http://schemas.microsoft.com/office/drawing/2014/main" id="{864F7F7E-003E-D946-BC90-6D6969EB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4017" y="1885017"/>
            <a:ext cx="115745" cy="27560"/>
          </a:xfrm>
          <a:custGeom>
            <a:avLst/>
            <a:gdLst>
              <a:gd name="T0" fmla="*/ 0 w 93"/>
              <a:gd name="T1" fmla="*/ 8 h 24"/>
              <a:gd name="T2" fmla="*/ 0 w 93"/>
              <a:gd name="T3" fmla="*/ 8 h 24"/>
              <a:gd name="T4" fmla="*/ 0 w 93"/>
              <a:gd name="T5" fmla="*/ 8 h 24"/>
              <a:gd name="T6" fmla="*/ 15 w 93"/>
              <a:gd name="T7" fmla="*/ 0 h 24"/>
              <a:gd name="T8" fmla="*/ 77 w 93"/>
              <a:gd name="T9" fmla="*/ 0 h 24"/>
              <a:gd name="T10" fmla="*/ 92 w 93"/>
              <a:gd name="T11" fmla="*/ 8 h 24"/>
              <a:gd name="T12" fmla="*/ 77 w 93"/>
              <a:gd name="T13" fmla="*/ 23 h 24"/>
              <a:gd name="T14" fmla="*/ 15 w 93"/>
              <a:gd name="T15" fmla="*/ 23 h 24"/>
              <a:gd name="T16" fmla="*/ 0 w 93"/>
              <a:gd name="T17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24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cubicBezTo>
                  <a:pt x="0" y="0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4" y="0"/>
                  <a:pt x="92" y="0"/>
                  <a:pt x="92" y="8"/>
                </a:cubicBezTo>
                <a:cubicBezTo>
                  <a:pt x="92" y="16"/>
                  <a:pt x="84" y="23"/>
                  <a:pt x="77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16"/>
                  <a:pt x="0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61">
            <a:extLst>
              <a:ext uri="{FF2B5EF4-FFF2-40B4-BE49-F238E27FC236}">
                <a16:creationId xmlns:a16="http://schemas.microsoft.com/office/drawing/2014/main" id="{60B9BA8F-ACE8-274D-9A84-94CEB79C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316" y="1896042"/>
            <a:ext cx="38584" cy="281101"/>
          </a:xfrm>
          <a:custGeom>
            <a:avLst/>
            <a:gdLst>
              <a:gd name="T0" fmla="*/ 30 w 31"/>
              <a:gd name="T1" fmla="*/ 222 h 223"/>
              <a:gd name="T2" fmla="*/ 30 w 31"/>
              <a:gd name="T3" fmla="*/ 222 h 223"/>
              <a:gd name="T4" fmla="*/ 0 w 31"/>
              <a:gd name="T5" fmla="*/ 222 h 223"/>
              <a:gd name="T6" fmla="*/ 0 w 31"/>
              <a:gd name="T7" fmla="*/ 8 h 223"/>
              <a:gd name="T8" fmla="*/ 15 w 31"/>
              <a:gd name="T9" fmla="*/ 0 h 223"/>
              <a:gd name="T10" fmla="*/ 30 w 31"/>
              <a:gd name="T11" fmla="*/ 8 h 223"/>
              <a:gd name="T12" fmla="*/ 30 w 31"/>
              <a:gd name="T13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23">
                <a:moveTo>
                  <a:pt x="30" y="222"/>
                </a:moveTo>
                <a:lnTo>
                  <a:pt x="30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23" y="0"/>
                  <a:pt x="30" y="0"/>
                  <a:pt x="30" y="8"/>
                </a:cubicBezTo>
                <a:lnTo>
                  <a:pt x="30" y="2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2" name="Group 54">
            <a:extLst>
              <a:ext uri="{FF2B5EF4-FFF2-40B4-BE49-F238E27FC236}">
                <a16:creationId xmlns:a16="http://schemas.microsoft.com/office/drawing/2014/main" id="{B374472E-2360-F54E-B526-C23913623DF1}"/>
              </a:ext>
            </a:extLst>
          </p:cNvPr>
          <p:cNvGrpSpPr/>
          <p:nvPr/>
        </p:nvGrpSpPr>
        <p:grpSpPr>
          <a:xfrm>
            <a:off x="16355500" y="1158255"/>
            <a:ext cx="2785688" cy="1211980"/>
            <a:chOff x="5517310" y="11149735"/>
            <a:chExt cx="3676939" cy="1211980"/>
          </a:xfrm>
        </p:grpSpPr>
        <p:sp>
          <p:nvSpPr>
            <p:cNvPr id="573" name="CuadroTexto 395">
              <a:extLst>
                <a:ext uri="{FF2B5EF4-FFF2-40B4-BE49-F238E27FC236}">
                  <a16:creationId xmlns:a16="http://schemas.microsoft.com/office/drawing/2014/main" id="{4A0ECCD0-CD7C-0349-90C8-CE0370EA27A1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E36EE83A-BBBB-724B-8770-432D3DB2508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5" name="Group 54">
            <a:extLst>
              <a:ext uri="{FF2B5EF4-FFF2-40B4-BE49-F238E27FC236}">
                <a16:creationId xmlns:a16="http://schemas.microsoft.com/office/drawing/2014/main" id="{98E0F546-6B63-8C40-8E3D-640E7A5F6EEB}"/>
              </a:ext>
            </a:extLst>
          </p:cNvPr>
          <p:cNvGrpSpPr/>
          <p:nvPr/>
        </p:nvGrpSpPr>
        <p:grpSpPr>
          <a:xfrm>
            <a:off x="16384997" y="3670397"/>
            <a:ext cx="2785688" cy="1211980"/>
            <a:chOff x="5517310" y="11149735"/>
            <a:chExt cx="3676939" cy="1211980"/>
          </a:xfrm>
        </p:grpSpPr>
        <p:sp>
          <p:nvSpPr>
            <p:cNvPr id="576" name="CuadroTexto 395">
              <a:extLst>
                <a:ext uri="{FF2B5EF4-FFF2-40B4-BE49-F238E27FC236}">
                  <a16:creationId xmlns:a16="http://schemas.microsoft.com/office/drawing/2014/main" id="{760B0161-79A0-7849-BCE4-AE07499C187F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77" name="Rectangle 56">
              <a:extLst>
                <a:ext uri="{FF2B5EF4-FFF2-40B4-BE49-F238E27FC236}">
                  <a16:creationId xmlns:a16="http://schemas.microsoft.com/office/drawing/2014/main" id="{E5AF50CC-BC2F-4B40-AE92-3EDDDCE48B0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8" name="Group 54">
            <a:extLst>
              <a:ext uri="{FF2B5EF4-FFF2-40B4-BE49-F238E27FC236}">
                <a16:creationId xmlns:a16="http://schemas.microsoft.com/office/drawing/2014/main" id="{A1646D62-734C-FF47-B7D5-EAED26EA8289}"/>
              </a:ext>
            </a:extLst>
          </p:cNvPr>
          <p:cNvGrpSpPr/>
          <p:nvPr/>
        </p:nvGrpSpPr>
        <p:grpSpPr>
          <a:xfrm>
            <a:off x="16384997" y="7507603"/>
            <a:ext cx="2785688" cy="1211980"/>
            <a:chOff x="5517310" y="11149735"/>
            <a:chExt cx="3676939" cy="1211980"/>
          </a:xfrm>
        </p:grpSpPr>
        <p:sp>
          <p:nvSpPr>
            <p:cNvPr id="579" name="CuadroTexto 395">
              <a:extLst>
                <a:ext uri="{FF2B5EF4-FFF2-40B4-BE49-F238E27FC236}">
                  <a16:creationId xmlns:a16="http://schemas.microsoft.com/office/drawing/2014/main" id="{36142CAA-4CED-0D44-B123-3193DA8C43DE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80" name="Rectangle 56">
              <a:extLst>
                <a:ext uri="{FF2B5EF4-FFF2-40B4-BE49-F238E27FC236}">
                  <a16:creationId xmlns:a16="http://schemas.microsoft.com/office/drawing/2014/main" id="{32777ED0-B824-004C-894E-F9CF5DA84B7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1" name="Group 54">
            <a:extLst>
              <a:ext uri="{FF2B5EF4-FFF2-40B4-BE49-F238E27FC236}">
                <a16:creationId xmlns:a16="http://schemas.microsoft.com/office/drawing/2014/main" id="{6CA9A8E6-3CF1-F44B-9F13-6463D663694D}"/>
              </a:ext>
            </a:extLst>
          </p:cNvPr>
          <p:cNvGrpSpPr/>
          <p:nvPr/>
        </p:nvGrpSpPr>
        <p:grpSpPr>
          <a:xfrm>
            <a:off x="16355500" y="10131194"/>
            <a:ext cx="2785688" cy="1211980"/>
            <a:chOff x="5517310" y="11149735"/>
            <a:chExt cx="3676939" cy="1211980"/>
          </a:xfrm>
        </p:grpSpPr>
        <p:sp>
          <p:nvSpPr>
            <p:cNvPr id="582" name="CuadroTexto 395">
              <a:extLst>
                <a:ext uri="{FF2B5EF4-FFF2-40B4-BE49-F238E27FC236}">
                  <a16:creationId xmlns:a16="http://schemas.microsoft.com/office/drawing/2014/main" id="{9418357D-744A-C54D-A7FB-0C835B1B31DD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83" name="Rectangle 56">
              <a:extLst>
                <a:ext uri="{FF2B5EF4-FFF2-40B4-BE49-F238E27FC236}">
                  <a16:creationId xmlns:a16="http://schemas.microsoft.com/office/drawing/2014/main" id="{A1170B84-BAA1-7740-896E-6D9AC3FB475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oup 71">
            <a:extLst>
              <a:ext uri="{FF2B5EF4-FFF2-40B4-BE49-F238E27FC236}">
                <a16:creationId xmlns:a16="http://schemas.microsoft.com/office/drawing/2014/main" id="{5AD558E3-24F3-0641-BC64-6599147E09BE}"/>
              </a:ext>
            </a:extLst>
          </p:cNvPr>
          <p:cNvGrpSpPr/>
          <p:nvPr/>
        </p:nvGrpSpPr>
        <p:grpSpPr>
          <a:xfrm>
            <a:off x="2118333" y="7465568"/>
            <a:ext cx="5982437" cy="4716592"/>
            <a:chOff x="2232442" y="3643574"/>
            <a:chExt cx="5982437" cy="4716592"/>
          </a:xfrm>
        </p:grpSpPr>
        <p:sp>
          <p:nvSpPr>
            <p:cNvPr id="81" name="CuadroTexto 598">
              <a:extLst>
                <a:ext uri="{FF2B5EF4-FFF2-40B4-BE49-F238E27FC236}">
                  <a16:creationId xmlns:a16="http://schemas.microsoft.com/office/drawing/2014/main" id="{9B1A3117-1B3E-D548-A16B-C2BF782D9ABA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82" name="CuadroTexto 599">
              <a:extLst>
                <a:ext uri="{FF2B5EF4-FFF2-40B4-BE49-F238E27FC236}">
                  <a16:creationId xmlns:a16="http://schemas.microsoft.com/office/drawing/2014/main" id="{9BE9DC91-7A2A-0D48-BD6C-7E80AA315920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666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19">
      <a:dk1>
        <a:srgbClr val="979998"/>
      </a:dk1>
      <a:lt1>
        <a:srgbClr val="FFFFFF"/>
      </a:lt1>
      <a:dk2>
        <a:srgbClr val="363E49"/>
      </a:dk2>
      <a:lt2>
        <a:srgbClr val="FEFFFF"/>
      </a:lt2>
      <a:accent1>
        <a:srgbClr val="B1D7F9"/>
      </a:accent1>
      <a:accent2>
        <a:srgbClr val="CFFCF9"/>
      </a:accent2>
      <a:accent3>
        <a:srgbClr val="9FC8E8"/>
      </a:accent3>
      <a:accent4>
        <a:srgbClr val="B9EFE8"/>
      </a:accent4>
      <a:accent5>
        <a:srgbClr val="A0D6FC"/>
      </a:accent5>
      <a:accent6>
        <a:srgbClr val="6BDDD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91915</TotalTime>
  <Words>574</Words>
  <Application>Microsoft Macintosh PowerPoint</Application>
  <PresentationFormat>Custom</PresentationFormat>
  <Paragraphs>137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16649</cp:revision>
  <dcterms:created xsi:type="dcterms:W3CDTF">2014-11-12T21:47:38Z</dcterms:created>
  <dcterms:modified xsi:type="dcterms:W3CDTF">2019-09-30T16:09:13Z</dcterms:modified>
  <cp:category/>
</cp:coreProperties>
</file>