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4" r:id="rId4"/>
    <p:sldId id="315" r:id="rId5"/>
    <p:sldId id="316" r:id="rId6"/>
    <p:sldId id="317" r:id="rId7"/>
    <p:sldId id="318" r:id="rId8"/>
    <p:sldId id="31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FFC88A"/>
    <a:srgbClr val="C4D4E2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8" d="100"/>
          <a:sy n="48" d="100"/>
        </p:scale>
        <p:origin x="-12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2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9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2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74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7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2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">
            <a:extLst>
              <a:ext uri="{FF2B5EF4-FFF2-40B4-BE49-F238E27FC236}">
                <a16:creationId xmlns:a16="http://schemas.microsoft.com/office/drawing/2014/main" id="{95936451-84D9-8F4A-98EE-B1EFF99D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4088" y="4078449"/>
            <a:ext cx="5272014" cy="8882386"/>
          </a:xfrm>
          <a:custGeom>
            <a:avLst/>
            <a:gdLst>
              <a:gd name="T0" fmla="*/ 4684 w 5343"/>
              <a:gd name="T1" fmla="*/ 8934 h 9004"/>
              <a:gd name="T2" fmla="*/ 4684 w 5343"/>
              <a:gd name="T3" fmla="*/ 8934 h 9004"/>
              <a:gd name="T4" fmla="*/ 177 w 5343"/>
              <a:gd name="T5" fmla="*/ 9003 h 9004"/>
              <a:gd name="T6" fmla="*/ 0 w 5343"/>
              <a:gd name="T7" fmla="*/ 0 h 9004"/>
              <a:gd name="T8" fmla="*/ 4684 w 5343"/>
              <a:gd name="T9" fmla="*/ 0 h 9004"/>
              <a:gd name="T10" fmla="*/ 5342 w 5343"/>
              <a:gd name="T11" fmla="*/ 658 h 9004"/>
              <a:gd name="T12" fmla="*/ 5342 w 5343"/>
              <a:gd name="T13" fmla="*/ 8276 h 9004"/>
              <a:gd name="T14" fmla="*/ 4684 w 5343"/>
              <a:gd name="T15" fmla="*/ 8934 h 9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3" h="9004">
                <a:moveTo>
                  <a:pt x="4684" y="8934"/>
                </a:moveTo>
                <a:lnTo>
                  <a:pt x="4684" y="8934"/>
                </a:lnTo>
                <a:cubicBezTo>
                  <a:pt x="177" y="9003"/>
                  <a:pt x="177" y="9003"/>
                  <a:pt x="177" y="9003"/>
                </a:cubicBezTo>
                <a:cubicBezTo>
                  <a:pt x="0" y="0"/>
                  <a:pt x="0" y="0"/>
                  <a:pt x="0" y="0"/>
                </a:cubicBezTo>
                <a:cubicBezTo>
                  <a:pt x="4684" y="0"/>
                  <a:pt x="4684" y="0"/>
                  <a:pt x="4684" y="0"/>
                </a:cubicBezTo>
                <a:cubicBezTo>
                  <a:pt x="5048" y="0"/>
                  <a:pt x="5342" y="295"/>
                  <a:pt x="5342" y="658"/>
                </a:cubicBezTo>
                <a:cubicBezTo>
                  <a:pt x="5342" y="8276"/>
                  <a:pt x="5342" y="8276"/>
                  <a:pt x="5342" y="8276"/>
                </a:cubicBezTo>
                <a:cubicBezTo>
                  <a:pt x="5342" y="8640"/>
                  <a:pt x="5048" y="8934"/>
                  <a:pt x="4684" y="8934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">
            <a:extLst>
              <a:ext uri="{FF2B5EF4-FFF2-40B4-BE49-F238E27FC236}">
                <a16:creationId xmlns:a16="http://schemas.microsoft.com/office/drawing/2014/main" id="{46E3DEEB-2E7C-EA46-9508-93A8D738E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0544" y="755166"/>
            <a:ext cx="5376410" cy="3227586"/>
          </a:xfrm>
          <a:custGeom>
            <a:avLst/>
            <a:gdLst>
              <a:gd name="T0" fmla="*/ 4841 w 5451"/>
              <a:gd name="T1" fmla="*/ 3270 h 3271"/>
              <a:gd name="T2" fmla="*/ 4841 w 5451"/>
              <a:gd name="T3" fmla="*/ 3270 h 3271"/>
              <a:gd name="T4" fmla="*/ 0 w 5451"/>
              <a:gd name="T5" fmla="*/ 3270 h 3271"/>
              <a:gd name="T6" fmla="*/ 0 w 5451"/>
              <a:gd name="T7" fmla="*/ 0 h 3271"/>
              <a:gd name="T8" fmla="*/ 4841 w 5451"/>
              <a:gd name="T9" fmla="*/ 0 h 3271"/>
              <a:gd name="T10" fmla="*/ 5450 w 5451"/>
              <a:gd name="T11" fmla="*/ 609 h 3271"/>
              <a:gd name="T12" fmla="*/ 5450 w 5451"/>
              <a:gd name="T13" fmla="*/ 2661 h 3271"/>
              <a:gd name="T14" fmla="*/ 4841 w 5451"/>
              <a:gd name="T15" fmla="*/ 3270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51" h="3271">
                <a:moveTo>
                  <a:pt x="4841" y="3270"/>
                </a:moveTo>
                <a:lnTo>
                  <a:pt x="4841" y="3270"/>
                </a:lnTo>
                <a:cubicBezTo>
                  <a:pt x="0" y="3270"/>
                  <a:pt x="0" y="3270"/>
                  <a:pt x="0" y="3270"/>
                </a:cubicBezTo>
                <a:cubicBezTo>
                  <a:pt x="0" y="0"/>
                  <a:pt x="0" y="0"/>
                  <a:pt x="0" y="0"/>
                </a:cubicBezTo>
                <a:cubicBezTo>
                  <a:pt x="4841" y="0"/>
                  <a:pt x="4841" y="0"/>
                  <a:pt x="4841" y="0"/>
                </a:cubicBezTo>
                <a:cubicBezTo>
                  <a:pt x="5175" y="0"/>
                  <a:pt x="5450" y="275"/>
                  <a:pt x="5450" y="609"/>
                </a:cubicBezTo>
                <a:cubicBezTo>
                  <a:pt x="5450" y="2661"/>
                  <a:pt x="5450" y="2661"/>
                  <a:pt x="5450" y="2661"/>
                </a:cubicBezTo>
                <a:cubicBezTo>
                  <a:pt x="5450" y="3005"/>
                  <a:pt x="5175" y="3270"/>
                  <a:pt x="4841" y="327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70">
            <a:extLst>
              <a:ext uri="{FF2B5EF4-FFF2-40B4-BE49-F238E27FC236}">
                <a16:creationId xmlns:a16="http://schemas.microsoft.com/office/drawing/2014/main" id="{8EB295CD-FC09-024F-BC7F-85C7626AD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577" y="755166"/>
            <a:ext cx="6489971" cy="3227586"/>
          </a:xfrm>
          <a:custGeom>
            <a:avLst/>
            <a:gdLst>
              <a:gd name="T0" fmla="*/ 6578 w 6579"/>
              <a:gd name="T1" fmla="*/ 3270 h 3271"/>
              <a:gd name="T2" fmla="*/ 5881 w 6579"/>
              <a:gd name="T3" fmla="*/ 1944 h 3271"/>
              <a:gd name="T4" fmla="*/ 5488 w 6579"/>
              <a:gd name="T5" fmla="*/ 2376 h 3271"/>
              <a:gd name="T6" fmla="*/ 3819 w 6579"/>
              <a:gd name="T7" fmla="*/ 0 h 3271"/>
              <a:gd name="T8" fmla="*/ 3063 w 6579"/>
              <a:gd name="T9" fmla="*/ 687 h 3271"/>
              <a:gd name="T10" fmla="*/ 2573 w 6579"/>
              <a:gd name="T11" fmla="*/ 1630 h 3271"/>
              <a:gd name="T12" fmla="*/ 2062 w 6579"/>
              <a:gd name="T13" fmla="*/ 2239 h 3271"/>
              <a:gd name="T14" fmla="*/ 1120 w 6579"/>
              <a:gd name="T15" fmla="*/ 1944 h 3271"/>
              <a:gd name="T16" fmla="*/ 0 w 6579"/>
              <a:gd name="T17" fmla="*/ 3250 h 3271"/>
              <a:gd name="T18" fmla="*/ 6578 w 6579"/>
              <a:gd name="T19" fmla="*/ 3270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79" h="3271">
                <a:moveTo>
                  <a:pt x="6578" y="3270"/>
                </a:moveTo>
                <a:lnTo>
                  <a:pt x="5881" y="1944"/>
                </a:lnTo>
                <a:lnTo>
                  <a:pt x="5488" y="2376"/>
                </a:lnTo>
                <a:lnTo>
                  <a:pt x="3819" y="0"/>
                </a:lnTo>
                <a:lnTo>
                  <a:pt x="3063" y="687"/>
                </a:lnTo>
                <a:lnTo>
                  <a:pt x="2573" y="1630"/>
                </a:lnTo>
                <a:lnTo>
                  <a:pt x="2062" y="2239"/>
                </a:lnTo>
                <a:lnTo>
                  <a:pt x="1120" y="1944"/>
                </a:lnTo>
                <a:lnTo>
                  <a:pt x="0" y="3250"/>
                </a:lnTo>
                <a:lnTo>
                  <a:pt x="6578" y="327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71">
            <a:extLst>
              <a:ext uri="{FF2B5EF4-FFF2-40B4-BE49-F238E27FC236}">
                <a16:creationId xmlns:a16="http://schemas.microsoft.com/office/drawing/2014/main" id="{9DC87B2E-437F-1F43-B715-83FBED528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2401" y="959607"/>
            <a:ext cx="2148824" cy="2296719"/>
          </a:xfrm>
          <a:custGeom>
            <a:avLst/>
            <a:gdLst>
              <a:gd name="T0" fmla="*/ 1590 w 2180"/>
              <a:gd name="T1" fmla="*/ 0 h 2328"/>
              <a:gd name="T2" fmla="*/ 1050 w 2180"/>
              <a:gd name="T3" fmla="*/ 560 h 2328"/>
              <a:gd name="T4" fmla="*/ 638 w 2180"/>
              <a:gd name="T5" fmla="*/ 1424 h 2328"/>
              <a:gd name="T6" fmla="*/ 0 w 2180"/>
              <a:gd name="T7" fmla="*/ 2101 h 2328"/>
              <a:gd name="T8" fmla="*/ 1207 w 2180"/>
              <a:gd name="T9" fmla="*/ 2327 h 2328"/>
              <a:gd name="T10" fmla="*/ 727 w 2180"/>
              <a:gd name="T11" fmla="*/ 1669 h 2328"/>
              <a:gd name="T12" fmla="*/ 2179 w 2180"/>
              <a:gd name="T13" fmla="*/ 2111 h 2328"/>
              <a:gd name="T14" fmla="*/ 1472 w 2180"/>
              <a:gd name="T15" fmla="*/ 737 h 2328"/>
              <a:gd name="T16" fmla="*/ 1590 w 2180"/>
              <a:gd name="T17" fmla="*/ 0 h 2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0" h="2328">
                <a:moveTo>
                  <a:pt x="1590" y="0"/>
                </a:moveTo>
                <a:lnTo>
                  <a:pt x="1050" y="560"/>
                </a:lnTo>
                <a:lnTo>
                  <a:pt x="638" y="1424"/>
                </a:lnTo>
                <a:lnTo>
                  <a:pt x="0" y="2101"/>
                </a:lnTo>
                <a:lnTo>
                  <a:pt x="1207" y="2327"/>
                </a:lnTo>
                <a:lnTo>
                  <a:pt x="727" y="1669"/>
                </a:lnTo>
                <a:lnTo>
                  <a:pt x="2179" y="2111"/>
                </a:lnTo>
                <a:lnTo>
                  <a:pt x="1472" y="737"/>
                </a:lnTo>
                <a:lnTo>
                  <a:pt x="159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72">
            <a:extLst>
              <a:ext uri="{FF2B5EF4-FFF2-40B4-BE49-F238E27FC236}">
                <a16:creationId xmlns:a16="http://schemas.microsoft.com/office/drawing/2014/main" id="{592DE215-E26B-DE4E-A719-88AE08E8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8252" y="3147582"/>
            <a:ext cx="922167" cy="952615"/>
          </a:xfrm>
          <a:custGeom>
            <a:avLst/>
            <a:gdLst>
              <a:gd name="T0" fmla="*/ 825 w 934"/>
              <a:gd name="T1" fmla="*/ 0 h 964"/>
              <a:gd name="T2" fmla="*/ 933 w 934"/>
              <a:gd name="T3" fmla="*/ 697 h 964"/>
              <a:gd name="T4" fmla="*/ 933 w 934"/>
              <a:gd name="T5" fmla="*/ 963 h 964"/>
              <a:gd name="T6" fmla="*/ 0 w 934"/>
              <a:gd name="T7" fmla="*/ 963 h 964"/>
              <a:gd name="T8" fmla="*/ 825 w 934"/>
              <a:gd name="T9" fmla="*/ 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4" h="964">
                <a:moveTo>
                  <a:pt x="825" y="0"/>
                </a:moveTo>
                <a:lnTo>
                  <a:pt x="933" y="697"/>
                </a:lnTo>
                <a:lnTo>
                  <a:pt x="933" y="963"/>
                </a:lnTo>
                <a:lnTo>
                  <a:pt x="0" y="963"/>
                </a:lnTo>
                <a:lnTo>
                  <a:pt x="82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73">
            <a:extLst>
              <a:ext uri="{FF2B5EF4-FFF2-40B4-BE49-F238E27FC236}">
                <a16:creationId xmlns:a16="http://schemas.microsoft.com/office/drawing/2014/main" id="{AAED8F68-D136-784E-980C-D262C653B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4427" y="3961001"/>
            <a:ext cx="6898856" cy="8999834"/>
          </a:xfrm>
          <a:custGeom>
            <a:avLst/>
            <a:gdLst>
              <a:gd name="T0" fmla="*/ 0 w 6992"/>
              <a:gd name="T1" fmla="*/ 167 h 9122"/>
              <a:gd name="T2" fmla="*/ 569 w 6992"/>
              <a:gd name="T3" fmla="*/ 1984 h 9122"/>
              <a:gd name="T4" fmla="*/ 1041 w 6992"/>
              <a:gd name="T5" fmla="*/ 2553 h 9122"/>
              <a:gd name="T6" fmla="*/ 1336 w 6992"/>
              <a:gd name="T7" fmla="*/ 5115 h 9122"/>
              <a:gd name="T8" fmla="*/ 2003 w 6992"/>
              <a:gd name="T9" fmla="*/ 5095 h 9122"/>
              <a:gd name="T10" fmla="*/ 4182 w 6992"/>
              <a:gd name="T11" fmla="*/ 9121 h 9122"/>
              <a:gd name="T12" fmla="*/ 5596 w 6992"/>
              <a:gd name="T13" fmla="*/ 5773 h 9122"/>
              <a:gd name="T14" fmla="*/ 5557 w 6992"/>
              <a:gd name="T15" fmla="*/ 4005 h 9122"/>
              <a:gd name="T16" fmla="*/ 6509 w 6992"/>
              <a:gd name="T17" fmla="*/ 4153 h 9122"/>
              <a:gd name="T18" fmla="*/ 6991 w 6992"/>
              <a:gd name="T19" fmla="*/ 1188 h 9122"/>
              <a:gd name="T20" fmla="*/ 6617 w 6992"/>
              <a:gd name="T21" fmla="*/ 29 h 9122"/>
              <a:gd name="T22" fmla="*/ 39 w 6992"/>
              <a:gd name="T23" fmla="*/ 0 h 9122"/>
              <a:gd name="T24" fmla="*/ 0 w 6992"/>
              <a:gd name="T25" fmla="*/ 167 h 9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92" h="9122">
                <a:moveTo>
                  <a:pt x="0" y="167"/>
                </a:moveTo>
                <a:lnTo>
                  <a:pt x="569" y="1984"/>
                </a:lnTo>
                <a:lnTo>
                  <a:pt x="1041" y="2553"/>
                </a:lnTo>
                <a:lnTo>
                  <a:pt x="1336" y="5115"/>
                </a:lnTo>
                <a:lnTo>
                  <a:pt x="2003" y="5095"/>
                </a:lnTo>
                <a:lnTo>
                  <a:pt x="4182" y="9121"/>
                </a:lnTo>
                <a:lnTo>
                  <a:pt x="5596" y="5773"/>
                </a:lnTo>
                <a:lnTo>
                  <a:pt x="5557" y="4005"/>
                </a:lnTo>
                <a:lnTo>
                  <a:pt x="6509" y="4153"/>
                </a:lnTo>
                <a:lnTo>
                  <a:pt x="6991" y="1188"/>
                </a:lnTo>
                <a:lnTo>
                  <a:pt x="6617" y="29"/>
                </a:lnTo>
                <a:lnTo>
                  <a:pt x="39" y="0"/>
                </a:lnTo>
                <a:lnTo>
                  <a:pt x="0" y="16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74">
            <a:extLst>
              <a:ext uri="{FF2B5EF4-FFF2-40B4-BE49-F238E27FC236}">
                <a16:creationId xmlns:a16="http://schemas.microsoft.com/office/drawing/2014/main" id="{2D28267B-CF8B-7B45-BB95-80E5A8A56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0853" y="4670028"/>
            <a:ext cx="3023142" cy="7120697"/>
          </a:xfrm>
          <a:custGeom>
            <a:avLst/>
            <a:gdLst>
              <a:gd name="T0" fmla="*/ 0 w 3064"/>
              <a:gd name="T1" fmla="*/ 1031 h 7217"/>
              <a:gd name="T2" fmla="*/ 600 w 3064"/>
              <a:gd name="T3" fmla="*/ 1650 h 7217"/>
              <a:gd name="T4" fmla="*/ 806 w 3064"/>
              <a:gd name="T5" fmla="*/ 4172 h 7217"/>
              <a:gd name="T6" fmla="*/ 1493 w 3064"/>
              <a:gd name="T7" fmla="*/ 4133 h 7217"/>
              <a:gd name="T8" fmla="*/ 1493 w 3064"/>
              <a:gd name="T9" fmla="*/ 4329 h 7217"/>
              <a:gd name="T10" fmla="*/ 3063 w 3064"/>
              <a:gd name="T11" fmla="*/ 7216 h 7217"/>
              <a:gd name="T12" fmla="*/ 1601 w 3064"/>
              <a:gd name="T13" fmla="*/ 3013 h 7217"/>
              <a:gd name="T14" fmla="*/ 2171 w 3064"/>
              <a:gd name="T15" fmla="*/ 2954 h 7217"/>
              <a:gd name="T16" fmla="*/ 1444 w 3064"/>
              <a:gd name="T17" fmla="*/ 1630 h 7217"/>
              <a:gd name="T18" fmla="*/ 1631 w 3064"/>
              <a:gd name="T19" fmla="*/ 1119 h 7217"/>
              <a:gd name="T20" fmla="*/ 973 w 3064"/>
              <a:gd name="T21" fmla="*/ 0 h 7217"/>
              <a:gd name="T22" fmla="*/ 0 w 3064"/>
              <a:gd name="T23" fmla="*/ 1031 h 7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64" h="7217">
                <a:moveTo>
                  <a:pt x="0" y="1031"/>
                </a:moveTo>
                <a:lnTo>
                  <a:pt x="600" y="1650"/>
                </a:lnTo>
                <a:lnTo>
                  <a:pt x="806" y="4172"/>
                </a:lnTo>
                <a:lnTo>
                  <a:pt x="1493" y="4133"/>
                </a:lnTo>
                <a:lnTo>
                  <a:pt x="1493" y="4329"/>
                </a:lnTo>
                <a:lnTo>
                  <a:pt x="3063" y="7216"/>
                </a:lnTo>
                <a:lnTo>
                  <a:pt x="1601" y="3013"/>
                </a:lnTo>
                <a:lnTo>
                  <a:pt x="2171" y="2954"/>
                </a:lnTo>
                <a:lnTo>
                  <a:pt x="1444" y="1630"/>
                </a:lnTo>
                <a:lnTo>
                  <a:pt x="1631" y="1119"/>
                </a:lnTo>
                <a:lnTo>
                  <a:pt x="973" y="0"/>
                </a:lnTo>
                <a:lnTo>
                  <a:pt x="0" y="10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75">
            <a:extLst>
              <a:ext uri="{FF2B5EF4-FFF2-40B4-BE49-F238E27FC236}">
                <a16:creationId xmlns:a16="http://schemas.microsoft.com/office/drawing/2014/main" id="{479C1307-6DC2-ED41-A5EC-32370474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8501" y="6849299"/>
            <a:ext cx="1270155" cy="1083113"/>
          </a:xfrm>
          <a:custGeom>
            <a:avLst/>
            <a:gdLst>
              <a:gd name="T0" fmla="*/ 452 w 1288"/>
              <a:gd name="T1" fmla="*/ 942 h 1100"/>
              <a:gd name="T2" fmla="*/ 0 w 1288"/>
              <a:gd name="T3" fmla="*/ 0 h 1100"/>
              <a:gd name="T4" fmla="*/ 1287 w 1288"/>
              <a:gd name="T5" fmla="*/ 1099 h 1100"/>
              <a:gd name="T6" fmla="*/ 452 w 1288"/>
              <a:gd name="T7" fmla="*/ 942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8" h="1100">
                <a:moveTo>
                  <a:pt x="452" y="942"/>
                </a:moveTo>
                <a:lnTo>
                  <a:pt x="0" y="0"/>
                </a:lnTo>
                <a:lnTo>
                  <a:pt x="1287" y="1099"/>
                </a:lnTo>
                <a:lnTo>
                  <a:pt x="452" y="9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76">
            <a:extLst>
              <a:ext uri="{FF2B5EF4-FFF2-40B4-BE49-F238E27FC236}">
                <a16:creationId xmlns:a16="http://schemas.microsoft.com/office/drawing/2014/main" id="{3A3553F6-98E8-9949-A347-19D29DFD4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9321" y="1860027"/>
            <a:ext cx="1026564" cy="1026564"/>
          </a:xfrm>
          <a:custGeom>
            <a:avLst/>
            <a:gdLst>
              <a:gd name="T0" fmla="*/ 864 w 1042"/>
              <a:gd name="T1" fmla="*/ 1041 h 1042"/>
              <a:gd name="T2" fmla="*/ 864 w 1042"/>
              <a:gd name="T3" fmla="*/ 1041 h 1042"/>
              <a:gd name="T4" fmla="*/ 177 w 1042"/>
              <a:gd name="T5" fmla="*/ 1041 h 1042"/>
              <a:gd name="T6" fmla="*/ 0 w 1042"/>
              <a:gd name="T7" fmla="*/ 864 h 1042"/>
              <a:gd name="T8" fmla="*/ 0 w 1042"/>
              <a:gd name="T9" fmla="*/ 177 h 1042"/>
              <a:gd name="T10" fmla="*/ 177 w 1042"/>
              <a:gd name="T11" fmla="*/ 0 h 1042"/>
              <a:gd name="T12" fmla="*/ 864 w 1042"/>
              <a:gd name="T13" fmla="*/ 0 h 1042"/>
              <a:gd name="T14" fmla="*/ 1041 w 1042"/>
              <a:gd name="T15" fmla="*/ 177 h 1042"/>
              <a:gd name="T16" fmla="*/ 1041 w 1042"/>
              <a:gd name="T17" fmla="*/ 864 h 1042"/>
              <a:gd name="T18" fmla="*/ 864 w 1042"/>
              <a:gd name="T19" fmla="*/ 1041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2" h="1042">
                <a:moveTo>
                  <a:pt x="864" y="1041"/>
                </a:moveTo>
                <a:lnTo>
                  <a:pt x="864" y="1041"/>
                </a:lnTo>
                <a:cubicBezTo>
                  <a:pt x="177" y="1041"/>
                  <a:pt x="177" y="1041"/>
                  <a:pt x="177" y="1041"/>
                </a:cubicBezTo>
                <a:cubicBezTo>
                  <a:pt x="79" y="1041"/>
                  <a:pt x="0" y="963"/>
                  <a:pt x="0" y="864"/>
                </a:cubicBezTo>
                <a:cubicBezTo>
                  <a:pt x="0" y="177"/>
                  <a:pt x="0" y="177"/>
                  <a:pt x="0" y="177"/>
                </a:cubicBezTo>
                <a:cubicBezTo>
                  <a:pt x="0" y="79"/>
                  <a:pt x="79" y="0"/>
                  <a:pt x="177" y="0"/>
                </a:cubicBezTo>
                <a:cubicBezTo>
                  <a:pt x="864" y="0"/>
                  <a:pt x="864" y="0"/>
                  <a:pt x="864" y="0"/>
                </a:cubicBezTo>
                <a:cubicBezTo>
                  <a:pt x="963" y="0"/>
                  <a:pt x="1041" y="79"/>
                  <a:pt x="1041" y="177"/>
                </a:cubicBezTo>
                <a:cubicBezTo>
                  <a:pt x="1041" y="864"/>
                  <a:pt x="1041" y="864"/>
                  <a:pt x="1041" y="864"/>
                </a:cubicBezTo>
                <a:cubicBezTo>
                  <a:pt x="1041" y="963"/>
                  <a:pt x="963" y="1041"/>
                  <a:pt x="864" y="10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77">
            <a:extLst>
              <a:ext uri="{FF2B5EF4-FFF2-40B4-BE49-F238E27FC236}">
                <a16:creationId xmlns:a16="http://schemas.microsoft.com/office/drawing/2014/main" id="{4DD9D5AA-CBA5-2044-B46A-FBF80FAE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9321" y="4835322"/>
            <a:ext cx="1026564" cy="1026564"/>
          </a:xfrm>
          <a:custGeom>
            <a:avLst/>
            <a:gdLst>
              <a:gd name="T0" fmla="*/ 864 w 1042"/>
              <a:gd name="T1" fmla="*/ 1041 h 1042"/>
              <a:gd name="T2" fmla="*/ 864 w 1042"/>
              <a:gd name="T3" fmla="*/ 1041 h 1042"/>
              <a:gd name="T4" fmla="*/ 177 w 1042"/>
              <a:gd name="T5" fmla="*/ 1041 h 1042"/>
              <a:gd name="T6" fmla="*/ 0 w 1042"/>
              <a:gd name="T7" fmla="*/ 864 h 1042"/>
              <a:gd name="T8" fmla="*/ 0 w 1042"/>
              <a:gd name="T9" fmla="*/ 176 h 1042"/>
              <a:gd name="T10" fmla="*/ 177 w 1042"/>
              <a:gd name="T11" fmla="*/ 0 h 1042"/>
              <a:gd name="T12" fmla="*/ 864 w 1042"/>
              <a:gd name="T13" fmla="*/ 0 h 1042"/>
              <a:gd name="T14" fmla="*/ 1041 w 1042"/>
              <a:gd name="T15" fmla="*/ 176 h 1042"/>
              <a:gd name="T16" fmla="*/ 1041 w 1042"/>
              <a:gd name="T17" fmla="*/ 864 h 1042"/>
              <a:gd name="T18" fmla="*/ 864 w 1042"/>
              <a:gd name="T19" fmla="*/ 1041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2" h="1042">
                <a:moveTo>
                  <a:pt x="864" y="1041"/>
                </a:moveTo>
                <a:lnTo>
                  <a:pt x="864" y="1041"/>
                </a:lnTo>
                <a:cubicBezTo>
                  <a:pt x="177" y="1041"/>
                  <a:pt x="177" y="1041"/>
                  <a:pt x="177" y="1041"/>
                </a:cubicBezTo>
                <a:cubicBezTo>
                  <a:pt x="79" y="1041"/>
                  <a:pt x="0" y="962"/>
                  <a:pt x="0" y="864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8"/>
                  <a:pt x="79" y="0"/>
                  <a:pt x="177" y="0"/>
                </a:cubicBezTo>
                <a:cubicBezTo>
                  <a:pt x="864" y="0"/>
                  <a:pt x="864" y="0"/>
                  <a:pt x="864" y="0"/>
                </a:cubicBezTo>
                <a:cubicBezTo>
                  <a:pt x="963" y="0"/>
                  <a:pt x="1041" y="78"/>
                  <a:pt x="1041" y="176"/>
                </a:cubicBezTo>
                <a:cubicBezTo>
                  <a:pt x="1041" y="864"/>
                  <a:pt x="1041" y="864"/>
                  <a:pt x="1041" y="864"/>
                </a:cubicBezTo>
                <a:cubicBezTo>
                  <a:pt x="1041" y="962"/>
                  <a:pt x="963" y="1041"/>
                  <a:pt x="864" y="10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78">
            <a:extLst>
              <a:ext uri="{FF2B5EF4-FFF2-40B4-BE49-F238E27FC236}">
                <a16:creationId xmlns:a16="http://schemas.microsoft.com/office/drawing/2014/main" id="{E2E87FC2-3C10-1841-BEB8-89692C592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9321" y="7031993"/>
            <a:ext cx="1026564" cy="1026564"/>
          </a:xfrm>
          <a:custGeom>
            <a:avLst/>
            <a:gdLst>
              <a:gd name="T0" fmla="*/ 864 w 1042"/>
              <a:gd name="T1" fmla="*/ 1041 h 1042"/>
              <a:gd name="T2" fmla="*/ 864 w 1042"/>
              <a:gd name="T3" fmla="*/ 1041 h 1042"/>
              <a:gd name="T4" fmla="*/ 177 w 1042"/>
              <a:gd name="T5" fmla="*/ 1041 h 1042"/>
              <a:gd name="T6" fmla="*/ 0 w 1042"/>
              <a:gd name="T7" fmla="*/ 864 h 1042"/>
              <a:gd name="T8" fmla="*/ 0 w 1042"/>
              <a:gd name="T9" fmla="*/ 176 h 1042"/>
              <a:gd name="T10" fmla="*/ 177 w 1042"/>
              <a:gd name="T11" fmla="*/ 0 h 1042"/>
              <a:gd name="T12" fmla="*/ 864 w 1042"/>
              <a:gd name="T13" fmla="*/ 0 h 1042"/>
              <a:gd name="T14" fmla="*/ 1041 w 1042"/>
              <a:gd name="T15" fmla="*/ 176 h 1042"/>
              <a:gd name="T16" fmla="*/ 1041 w 1042"/>
              <a:gd name="T17" fmla="*/ 864 h 1042"/>
              <a:gd name="T18" fmla="*/ 864 w 1042"/>
              <a:gd name="T19" fmla="*/ 1041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2" h="1042">
                <a:moveTo>
                  <a:pt x="864" y="1041"/>
                </a:moveTo>
                <a:lnTo>
                  <a:pt x="864" y="1041"/>
                </a:lnTo>
                <a:cubicBezTo>
                  <a:pt x="177" y="1041"/>
                  <a:pt x="177" y="1041"/>
                  <a:pt x="177" y="1041"/>
                </a:cubicBezTo>
                <a:cubicBezTo>
                  <a:pt x="79" y="1041"/>
                  <a:pt x="0" y="962"/>
                  <a:pt x="0" y="864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8"/>
                  <a:pt x="79" y="0"/>
                  <a:pt x="177" y="0"/>
                </a:cubicBezTo>
                <a:cubicBezTo>
                  <a:pt x="864" y="0"/>
                  <a:pt x="864" y="0"/>
                  <a:pt x="864" y="0"/>
                </a:cubicBezTo>
                <a:cubicBezTo>
                  <a:pt x="963" y="0"/>
                  <a:pt x="1041" y="78"/>
                  <a:pt x="1041" y="176"/>
                </a:cubicBezTo>
                <a:cubicBezTo>
                  <a:pt x="1041" y="864"/>
                  <a:pt x="1041" y="864"/>
                  <a:pt x="1041" y="864"/>
                </a:cubicBezTo>
                <a:cubicBezTo>
                  <a:pt x="1041" y="962"/>
                  <a:pt x="963" y="1041"/>
                  <a:pt x="864" y="10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79">
            <a:extLst>
              <a:ext uri="{FF2B5EF4-FFF2-40B4-BE49-F238E27FC236}">
                <a16:creationId xmlns:a16="http://schemas.microsoft.com/office/drawing/2014/main" id="{ACEA4230-295C-7241-AD83-B1FE9AF7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9321" y="9228667"/>
            <a:ext cx="1026564" cy="1035263"/>
          </a:xfrm>
          <a:custGeom>
            <a:avLst/>
            <a:gdLst>
              <a:gd name="T0" fmla="*/ 864 w 1042"/>
              <a:gd name="T1" fmla="*/ 1050 h 1051"/>
              <a:gd name="T2" fmla="*/ 864 w 1042"/>
              <a:gd name="T3" fmla="*/ 1050 h 1051"/>
              <a:gd name="T4" fmla="*/ 177 w 1042"/>
              <a:gd name="T5" fmla="*/ 1050 h 1051"/>
              <a:gd name="T6" fmla="*/ 0 w 1042"/>
              <a:gd name="T7" fmla="*/ 864 h 1051"/>
              <a:gd name="T8" fmla="*/ 0 w 1042"/>
              <a:gd name="T9" fmla="*/ 186 h 1051"/>
              <a:gd name="T10" fmla="*/ 177 w 1042"/>
              <a:gd name="T11" fmla="*/ 0 h 1051"/>
              <a:gd name="T12" fmla="*/ 864 w 1042"/>
              <a:gd name="T13" fmla="*/ 0 h 1051"/>
              <a:gd name="T14" fmla="*/ 1041 w 1042"/>
              <a:gd name="T15" fmla="*/ 186 h 1051"/>
              <a:gd name="T16" fmla="*/ 1041 w 1042"/>
              <a:gd name="T17" fmla="*/ 864 h 1051"/>
              <a:gd name="T18" fmla="*/ 864 w 1042"/>
              <a:gd name="T19" fmla="*/ 1050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2" h="1051">
                <a:moveTo>
                  <a:pt x="864" y="1050"/>
                </a:moveTo>
                <a:lnTo>
                  <a:pt x="864" y="1050"/>
                </a:lnTo>
                <a:cubicBezTo>
                  <a:pt x="177" y="1050"/>
                  <a:pt x="177" y="1050"/>
                  <a:pt x="177" y="1050"/>
                </a:cubicBezTo>
                <a:cubicBezTo>
                  <a:pt x="79" y="1050"/>
                  <a:pt x="0" y="972"/>
                  <a:pt x="0" y="864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88"/>
                  <a:pt x="79" y="0"/>
                  <a:pt x="177" y="0"/>
                </a:cubicBezTo>
                <a:cubicBezTo>
                  <a:pt x="864" y="0"/>
                  <a:pt x="864" y="0"/>
                  <a:pt x="864" y="0"/>
                </a:cubicBezTo>
                <a:cubicBezTo>
                  <a:pt x="963" y="0"/>
                  <a:pt x="1041" y="88"/>
                  <a:pt x="1041" y="186"/>
                </a:cubicBezTo>
                <a:cubicBezTo>
                  <a:pt x="1041" y="864"/>
                  <a:pt x="1041" y="864"/>
                  <a:pt x="1041" y="864"/>
                </a:cubicBezTo>
                <a:cubicBezTo>
                  <a:pt x="1041" y="972"/>
                  <a:pt x="963" y="1050"/>
                  <a:pt x="864" y="10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80">
            <a:extLst>
              <a:ext uri="{FF2B5EF4-FFF2-40B4-BE49-F238E27FC236}">
                <a16:creationId xmlns:a16="http://schemas.microsoft.com/office/drawing/2014/main" id="{6B6AE073-C0FA-1141-832C-EA93371B0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9321" y="11438389"/>
            <a:ext cx="1026564" cy="1026564"/>
          </a:xfrm>
          <a:custGeom>
            <a:avLst/>
            <a:gdLst>
              <a:gd name="T0" fmla="*/ 864 w 1042"/>
              <a:gd name="T1" fmla="*/ 1041 h 1042"/>
              <a:gd name="T2" fmla="*/ 864 w 1042"/>
              <a:gd name="T3" fmla="*/ 1041 h 1042"/>
              <a:gd name="T4" fmla="*/ 177 w 1042"/>
              <a:gd name="T5" fmla="*/ 1041 h 1042"/>
              <a:gd name="T6" fmla="*/ 0 w 1042"/>
              <a:gd name="T7" fmla="*/ 864 h 1042"/>
              <a:gd name="T8" fmla="*/ 0 w 1042"/>
              <a:gd name="T9" fmla="*/ 177 h 1042"/>
              <a:gd name="T10" fmla="*/ 177 w 1042"/>
              <a:gd name="T11" fmla="*/ 0 h 1042"/>
              <a:gd name="T12" fmla="*/ 864 w 1042"/>
              <a:gd name="T13" fmla="*/ 0 h 1042"/>
              <a:gd name="T14" fmla="*/ 1041 w 1042"/>
              <a:gd name="T15" fmla="*/ 177 h 1042"/>
              <a:gd name="T16" fmla="*/ 1041 w 1042"/>
              <a:gd name="T17" fmla="*/ 864 h 1042"/>
              <a:gd name="T18" fmla="*/ 864 w 1042"/>
              <a:gd name="T19" fmla="*/ 1041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2" h="1042">
                <a:moveTo>
                  <a:pt x="864" y="1041"/>
                </a:moveTo>
                <a:lnTo>
                  <a:pt x="864" y="1041"/>
                </a:lnTo>
                <a:cubicBezTo>
                  <a:pt x="177" y="1041"/>
                  <a:pt x="177" y="1041"/>
                  <a:pt x="177" y="1041"/>
                </a:cubicBezTo>
                <a:cubicBezTo>
                  <a:pt x="79" y="1041"/>
                  <a:pt x="0" y="963"/>
                  <a:pt x="0" y="864"/>
                </a:cubicBezTo>
                <a:cubicBezTo>
                  <a:pt x="0" y="177"/>
                  <a:pt x="0" y="177"/>
                  <a:pt x="0" y="177"/>
                </a:cubicBezTo>
                <a:cubicBezTo>
                  <a:pt x="0" y="79"/>
                  <a:pt x="79" y="0"/>
                  <a:pt x="177" y="0"/>
                </a:cubicBezTo>
                <a:cubicBezTo>
                  <a:pt x="864" y="0"/>
                  <a:pt x="864" y="0"/>
                  <a:pt x="864" y="0"/>
                </a:cubicBezTo>
                <a:cubicBezTo>
                  <a:pt x="963" y="0"/>
                  <a:pt x="1041" y="79"/>
                  <a:pt x="1041" y="177"/>
                </a:cubicBezTo>
                <a:cubicBezTo>
                  <a:pt x="1041" y="864"/>
                  <a:pt x="1041" y="864"/>
                  <a:pt x="1041" y="864"/>
                </a:cubicBezTo>
                <a:cubicBezTo>
                  <a:pt x="1041" y="963"/>
                  <a:pt x="963" y="1041"/>
                  <a:pt x="864" y="10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81">
            <a:extLst>
              <a:ext uri="{FF2B5EF4-FFF2-40B4-BE49-F238E27FC236}">
                <a16:creationId xmlns:a16="http://schemas.microsoft.com/office/drawing/2014/main" id="{97F18CBE-90B9-C040-BA40-2B683EA51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5065" y="11721127"/>
            <a:ext cx="639426" cy="465435"/>
          </a:xfrm>
          <a:custGeom>
            <a:avLst/>
            <a:gdLst>
              <a:gd name="T0" fmla="*/ 550 w 649"/>
              <a:gd name="T1" fmla="*/ 472 h 473"/>
              <a:gd name="T2" fmla="*/ 550 w 649"/>
              <a:gd name="T3" fmla="*/ 472 h 473"/>
              <a:gd name="T4" fmla="*/ 98 w 649"/>
              <a:gd name="T5" fmla="*/ 472 h 473"/>
              <a:gd name="T6" fmla="*/ 0 w 649"/>
              <a:gd name="T7" fmla="*/ 373 h 473"/>
              <a:gd name="T8" fmla="*/ 0 w 649"/>
              <a:gd name="T9" fmla="*/ 98 h 473"/>
              <a:gd name="T10" fmla="*/ 98 w 649"/>
              <a:gd name="T11" fmla="*/ 0 h 473"/>
              <a:gd name="T12" fmla="*/ 550 w 649"/>
              <a:gd name="T13" fmla="*/ 0 h 473"/>
              <a:gd name="T14" fmla="*/ 648 w 649"/>
              <a:gd name="T15" fmla="*/ 98 h 473"/>
              <a:gd name="T16" fmla="*/ 648 w 649"/>
              <a:gd name="T17" fmla="*/ 373 h 473"/>
              <a:gd name="T18" fmla="*/ 550 w 649"/>
              <a:gd name="T19" fmla="*/ 472 h 473"/>
              <a:gd name="T20" fmla="*/ 98 w 649"/>
              <a:gd name="T21" fmla="*/ 49 h 473"/>
              <a:gd name="T22" fmla="*/ 98 w 649"/>
              <a:gd name="T23" fmla="*/ 49 h 473"/>
              <a:gd name="T24" fmla="*/ 49 w 649"/>
              <a:gd name="T25" fmla="*/ 98 h 473"/>
              <a:gd name="T26" fmla="*/ 49 w 649"/>
              <a:gd name="T27" fmla="*/ 373 h 473"/>
              <a:gd name="T28" fmla="*/ 98 w 649"/>
              <a:gd name="T29" fmla="*/ 422 h 473"/>
              <a:gd name="T30" fmla="*/ 550 w 649"/>
              <a:gd name="T31" fmla="*/ 422 h 473"/>
              <a:gd name="T32" fmla="*/ 599 w 649"/>
              <a:gd name="T33" fmla="*/ 373 h 473"/>
              <a:gd name="T34" fmla="*/ 599 w 649"/>
              <a:gd name="T35" fmla="*/ 98 h 473"/>
              <a:gd name="T36" fmla="*/ 550 w 649"/>
              <a:gd name="T37" fmla="*/ 49 h 473"/>
              <a:gd name="T38" fmla="*/ 98 w 649"/>
              <a:gd name="T39" fmla="*/ 49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9" h="473">
                <a:moveTo>
                  <a:pt x="550" y="472"/>
                </a:moveTo>
                <a:lnTo>
                  <a:pt x="550" y="472"/>
                </a:lnTo>
                <a:cubicBezTo>
                  <a:pt x="98" y="472"/>
                  <a:pt x="98" y="472"/>
                  <a:pt x="98" y="472"/>
                </a:cubicBezTo>
                <a:cubicBezTo>
                  <a:pt x="39" y="472"/>
                  <a:pt x="0" y="432"/>
                  <a:pt x="0" y="373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0"/>
                  <a:pt x="39" y="0"/>
                  <a:pt x="98" y="0"/>
                </a:cubicBezTo>
                <a:cubicBezTo>
                  <a:pt x="550" y="0"/>
                  <a:pt x="550" y="0"/>
                  <a:pt x="550" y="0"/>
                </a:cubicBezTo>
                <a:cubicBezTo>
                  <a:pt x="609" y="0"/>
                  <a:pt x="648" y="40"/>
                  <a:pt x="648" y="98"/>
                </a:cubicBezTo>
                <a:cubicBezTo>
                  <a:pt x="648" y="373"/>
                  <a:pt x="648" y="373"/>
                  <a:pt x="648" y="373"/>
                </a:cubicBezTo>
                <a:cubicBezTo>
                  <a:pt x="648" y="432"/>
                  <a:pt x="609" y="472"/>
                  <a:pt x="550" y="472"/>
                </a:cubicBezTo>
                <a:close/>
                <a:moveTo>
                  <a:pt x="98" y="49"/>
                </a:moveTo>
                <a:lnTo>
                  <a:pt x="98" y="49"/>
                </a:lnTo>
                <a:cubicBezTo>
                  <a:pt x="69" y="49"/>
                  <a:pt x="49" y="69"/>
                  <a:pt x="49" y="98"/>
                </a:cubicBezTo>
                <a:cubicBezTo>
                  <a:pt x="49" y="373"/>
                  <a:pt x="49" y="373"/>
                  <a:pt x="49" y="373"/>
                </a:cubicBezTo>
                <a:cubicBezTo>
                  <a:pt x="49" y="403"/>
                  <a:pt x="69" y="422"/>
                  <a:pt x="98" y="422"/>
                </a:cubicBezTo>
                <a:cubicBezTo>
                  <a:pt x="550" y="422"/>
                  <a:pt x="550" y="422"/>
                  <a:pt x="550" y="422"/>
                </a:cubicBezTo>
                <a:cubicBezTo>
                  <a:pt x="579" y="422"/>
                  <a:pt x="599" y="403"/>
                  <a:pt x="599" y="373"/>
                </a:cubicBezTo>
                <a:cubicBezTo>
                  <a:pt x="599" y="98"/>
                  <a:pt x="599" y="98"/>
                  <a:pt x="599" y="98"/>
                </a:cubicBezTo>
                <a:cubicBezTo>
                  <a:pt x="599" y="69"/>
                  <a:pt x="579" y="49"/>
                  <a:pt x="550" y="49"/>
                </a:cubicBezTo>
                <a:lnTo>
                  <a:pt x="98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82">
            <a:extLst>
              <a:ext uri="{FF2B5EF4-FFF2-40B4-BE49-F238E27FC236}">
                <a16:creationId xmlns:a16="http://schemas.microsoft.com/office/drawing/2014/main" id="{8EE0F3A9-0F0E-EC4D-9AE6-236976904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7356" y="11855974"/>
            <a:ext cx="134844" cy="195742"/>
          </a:xfrm>
          <a:custGeom>
            <a:avLst/>
            <a:gdLst>
              <a:gd name="T0" fmla="*/ 79 w 138"/>
              <a:gd name="T1" fmla="*/ 196 h 197"/>
              <a:gd name="T2" fmla="*/ 79 w 138"/>
              <a:gd name="T3" fmla="*/ 196 h 197"/>
              <a:gd name="T4" fmla="*/ 30 w 138"/>
              <a:gd name="T5" fmla="*/ 196 h 197"/>
              <a:gd name="T6" fmla="*/ 10 w 138"/>
              <a:gd name="T7" fmla="*/ 177 h 197"/>
              <a:gd name="T8" fmla="*/ 10 w 138"/>
              <a:gd name="T9" fmla="*/ 177 h 197"/>
              <a:gd name="T10" fmla="*/ 30 w 138"/>
              <a:gd name="T11" fmla="*/ 157 h 197"/>
              <a:gd name="T12" fmla="*/ 79 w 138"/>
              <a:gd name="T13" fmla="*/ 157 h 197"/>
              <a:gd name="T14" fmla="*/ 98 w 138"/>
              <a:gd name="T15" fmla="*/ 137 h 197"/>
              <a:gd name="T16" fmla="*/ 79 w 138"/>
              <a:gd name="T17" fmla="*/ 117 h 197"/>
              <a:gd name="T18" fmla="*/ 59 w 138"/>
              <a:gd name="T19" fmla="*/ 117 h 197"/>
              <a:gd name="T20" fmla="*/ 0 w 138"/>
              <a:gd name="T21" fmla="*/ 59 h 197"/>
              <a:gd name="T22" fmla="*/ 59 w 138"/>
              <a:gd name="T23" fmla="*/ 0 h 197"/>
              <a:gd name="T24" fmla="*/ 118 w 138"/>
              <a:gd name="T25" fmla="*/ 0 h 197"/>
              <a:gd name="T26" fmla="*/ 137 w 138"/>
              <a:gd name="T27" fmla="*/ 19 h 197"/>
              <a:gd name="T28" fmla="*/ 137 w 138"/>
              <a:gd name="T29" fmla="*/ 19 h 197"/>
              <a:gd name="T30" fmla="*/ 118 w 138"/>
              <a:gd name="T31" fmla="*/ 39 h 197"/>
              <a:gd name="T32" fmla="*/ 59 w 138"/>
              <a:gd name="T33" fmla="*/ 39 h 197"/>
              <a:gd name="T34" fmla="*/ 39 w 138"/>
              <a:gd name="T35" fmla="*/ 59 h 197"/>
              <a:gd name="T36" fmla="*/ 59 w 138"/>
              <a:gd name="T37" fmla="*/ 78 h 197"/>
              <a:gd name="T38" fmla="*/ 79 w 138"/>
              <a:gd name="T39" fmla="*/ 78 h 197"/>
              <a:gd name="T40" fmla="*/ 137 w 138"/>
              <a:gd name="T41" fmla="*/ 137 h 197"/>
              <a:gd name="T42" fmla="*/ 79 w 138"/>
              <a:gd name="T43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8" h="197">
                <a:moveTo>
                  <a:pt x="79" y="196"/>
                </a:moveTo>
                <a:lnTo>
                  <a:pt x="79" y="196"/>
                </a:lnTo>
                <a:cubicBezTo>
                  <a:pt x="30" y="196"/>
                  <a:pt x="30" y="196"/>
                  <a:pt x="30" y="196"/>
                </a:cubicBezTo>
                <a:cubicBezTo>
                  <a:pt x="20" y="196"/>
                  <a:pt x="10" y="186"/>
                  <a:pt x="10" y="177"/>
                </a:cubicBezTo>
                <a:lnTo>
                  <a:pt x="10" y="177"/>
                </a:lnTo>
                <a:cubicBezTo>
                  <a:pt x="10" y="167"/>
                  <a:pt x="20" y="157"/>
                  <a:pt x="30" y="157"/>
                </a:cubicBezTo>
                <a:cubicBezTo>
                  <a:pt x="79" y="157"/>
                  <a:pt x="79" y="157"/>
                  <a:pt x="79" y="157"/>
                </a:cubicBezTo>
                <a:cubicBezTo>
                  <a:pt x="88" y="157"/>
                  <a:pt x="98" y="147"/>
                  <a:pt x="98" y="137"/>
                </a:cubicBezTo>
                <a:cubicBezTo>
                  <a:pt x="98" y="127"/>
                  <a:pt x="88" y="117"/>
                  <a:pt x="79" y="117"/>
                </a:cubicBezTo>
                <a:cubicBezTo>
                  <a:pt x="59" y="117"/>
                  <a:pt x="59" y="117"/>
                  <a:pt x="59" y="117"/>
                </a:cubicBezTo>
                <a:cubicBezTo>
                  <a:pt x="30" y="117"/>
                  <a:pt x="10" y="98"/>
                  <a:pt x="0" y="59"/>
                </a:cubicBezTo>
                <a:cubicBezTo>
                  <a:pt x="0" y="29"/>
                  <a:pt x="30" y="0"/>
                  <a:pt x="59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8" y="0"/>
                  <a:pt x="137" y="9"/>
                  <a:pt x="137" y="19"/>
                </a:cubicBezTo>
                <a:lnTo>
                  <a:pt x="137" y="19"/>
                </a:lnTo>
                <a:cubicBezTo>
                  <a:pt x="137" y="29"/>
                  <a:pt x="128" y="39"/>
                  <a:pt x="118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49" y="39"/>
                  <a:pt x="39" y="49"/>
                  <a:pt x="39" y="59"/>
                </a:cubicBezTo>
                <a:cubicBezTo>
                  <a:pt x="39" y="68"/>
                  <a:pt x="49" y="78"/>
                  <a:pt x="59" y="78"/>
                </a:cubicBezTo>
                <a:cubicBezTo>
                  <a:pt x="79" y="78"/>
                  <a:pt x="79" y="78"/>
                  <a:pt x="79" y="78"/>
                </a:cubicBezTo>
                <a:cubicBezTo>
                  <a:pt x="118" y="78"/>
                  <a:pt x="137" y="108"/>
                  <a:pt x="137" y="137"/>
                </a:cubicBezTo>
                <a:cubicBezTo>
                  <a:pt x="137" y="177"/>
                  <a:pt x="108" y="196"/>
                  <a:pt x="79" y="1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83">
            <a:extLst>
              <a:ext uri="{FF2B5EF4-FFF2-40B4-BE49-F238E27FC236}">
                <a16:creationId xmlns:a16="http://schemas.microsoft.com/office/drawing/2014/main" id="{19CEA34C-F633-E645-99DE-0A0DDF54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5203" y="11825524"/>
            <a:ext cx="39150" cy="47850"/>
          </a:xfrm>
          <a:custGeom>
            <a:avLst/>
            <a:gdLst>
              <a:gd name="T0" fmla="*/ 39 w 40"/>
              <a:gd name="T1" fmla="*/ 49 h 50"/>
              <a:gd name="T2" fmla="*/ 0 w 40"/>
              <a:gd name="T3" fmla="*/ 49 h 50"/>
              <a:gd name="T4" fmla="*/ 0 w 40"/>
              <a:gd name="T5" fmla="*/ 0 h 50"/>
              <a:gd name="T6" fmla="*/ 39 w 40"/>
              <a:gd name="T7" fmla="*/ 0 h 50"/>
              <a:gd name="T8" fmla="*/ 39 w 40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0">
                <a:moveTo>
                  <a:pt x="39" y="49"/>
                </a:moveTo>
                <a:lnTo>
                  <a:pt x="0" y="49"/>
                </a:lnTo>
                <a:lnTo>
                  <a:pt x="0" y="0"/>
                </a:lnTo>
                <a:lnTo>
                  <a:pt x="39" y="0"/>
                </a:lnTo>
                <a:lnTo>
                  <a:pt x="39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84">
            <a:extLst>
              <a:ext uri="{FF2B5EF4-FFF2-40B4-BE49-F238E27FC236}">
                <a16:creationId xmlns:a16="http://schemas.microsoft.com/office/drawing/2014/main" id="{3ED472D2-83A4-E544-B849-6D83010EF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5203" y="12029968"/>
            <a:ext cx="39150" cy="47847"/>
          </a:xfrm>
          <a:custGeom>
            <a:avLst/>
            <a:gdLst>
              <a:gd name="T0" fmla="*/ 39 w 40"/>
              <a:gd name="T1" fmla="*/ 49 h 50"/>
              <a:gd name="T2" fmla="*/ 0 w 40"/>
              <a:gd name="T3" fmla="*/ 49 h 50"/>
              <a:gd name="T4" fmla="*/ 0 w 40"/>
              <a:gd name="T5" fmla="*/ 0 h 50"/>
              <a:gd name="T6" fmla="*/ 39 w 40"/>
              <a:gd name="T7" fmla="*/ 0 h 50"/>
              <a:gd name="T8" fmla="*/ 39 w 40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0">
                <a:moveTo>
                  <a:pt x="39" y="49"/>
                </a:moveTo>
                <a:lnTo>
                  <a:pt x="0" y="49"/>
                </a:lnTo>
                <a:lnTo>
                  <a:pt x="0" y="0"/>
                </a:lnTo>
                <a:lnTo>
                  <a:pt x="39" y="0"/>
                </a:lnTo>
                <a:lnTo>
                  <a:pt x="39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85">
            <a:extLst>
              <a:ext uri="{FF2B5EF4-FFF2-40B4-BE49-F238E27FC236}">
                <a16:creationId xmlns:a16="http://schemas.microsoft.com/office/drawing/2014/main" id="{D4917869-F659-C943-B695-C922213C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9648" y="11786376"/>
            <a:ext cx="69598" cy="60898"/>
          </a:xfrm>
          <a:custGeom>
            <a:avLst/>
            <a:gdLst>
              <a:gd name="T0" fmla="*/ 40 w 70"/>
              <a:gd name="T1" fmla="*/ 0 h 60"/>
              <a:gd name="T2" fmla="*/ 40 w 70"/>
              <a:gd name="T3" fmla="*/ 0 h 60"/>
              <a:gd name="T4" fmla="*/ 10 w 70"/>
              <a:gd name="T5" fmla="*/ 20 h 60"/>
              <a:gd name="T6" fmla="*/ 10 w 70"/>
              <a:gd name="T7" fmla="*/ 49 h 60"/>
              <a:gd name="T8" fmla="*/ 10 w 70"/>
              <a:gd name="T9" fmla="*/ 49 h 60"/>
              <a:gd name="T10" fmla="*/ 30 w 70"/>
              <a:gd name="T11" fmla="*/ 59 h 60"/>
              <a:gd name="T12" fmla="*/ 59 w 70"/>
              <a:gd name="T13" fmla="*/ 39 h 60"/>
              <a:gd name="T14" fmla="*/ 69 w 70"/>
              <a:gd name="T15" fmla="*/ 10 h 60"/>
              <a:gd name="T16" fmla="*/ 69 w 70"/>
              <a:gd name="T17" fmla="*/ 10 h 60"/>
              <a:gd name="T18" fmla="*/ 40 w 70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60">
                <a:moveTo>
                  <a:pt x="40" y="0"/>
                </a:moveTo>
                <a:lnTo>
                  <a:pt x="40" y="0"/>
                </a:lnTo>
                <a:cubicBezTo>
                  <a:pt x="10" y="20"/>
                  <a:pt x="10" y="20"/>
                  <a:pt x="10" y="20"/>
                </a:cubicBezTo>
                <a:cubicBezTo>
                  <a:pt x="0" y="29"/>
                  <a:pt x="0" y="39"/>
                  <a:pt x="10" y="49"/>
                </a:cubicBezTo>
                <a:lnTo>
                  <a:pt x="10" y="49"/>
                </a:lnTo>
                <a:cubicBezTo>
                  <a:pt x="10" y="59"/>
                  <a:pt x="20" y="59"/>
                  <a:pt x="30" y="59"/>
                </a:cubicBezTo>
                <a:cubicBezTo>
                  <a:pt x="59" y="39"/>
                  <a:pt x="59" y="39"/>
                  <a:pt x="59" y="39"/>
                </a:cubicBezTo>
                <a:cubicBezTo>
                  <a:pt x="69" y="29"/>
                  <a:pt x="69" y="20"/>
                  <a:pt x="69" y="10"/>
                </a:cubicBezTo>
                <a:lnTo>
                  <a:pt x="69" y="10"/>
                </a:lnTo>
                <a:cubicBezTo>
                  <a:pt x="59" y="0"/>
                  <a:pt x="50" y="0"/>
                  <a:pt x="4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86">
            <a:extLst>
              <a:ext uri="{FF2B5EF4-FFF2-40B4-BE49-F238E27FC236}">
                <a16:creationId xmlns:a16="http://schemas.microsoft.com/office/drawing/2014/main" id="{292EE1C3-33DE-6D4A-8C39-893724CB6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663" y="12047367"/>
            <a:ext cx="78297" cy="60898"/>
          </a:xfrm>
          <a:custGeom>
            <a:avLst/>
            <a:gdLst>
              <a:gd name="T0" fmla="*/ 39 w 79"/>
              <a:gd name="T1" fmla="*/ 10 h 60"/>
              <a:gd name="T2" fmla="*/ 39 w 79"/>
              <a:gd name="T3" fmla="*/ 10 h 60"/>
              <a:gd name="T4" fmla="*/ 19 w 79"/>
              <a:gd name="T5" fmla="*/ 20 h 60"/>
              <a:gd name="T6" fmla="*/ 9 w 79"/>
              <a:gd name="T7" fmla="*/ 49 h 60"/>
              <a:gd name="T8" fmla="*/ 9 w 79"/>
              <a:gd name="T9" fmla="*/ 49 h 60"/>
              <a:gd name="T10" fmla="*/ 39 w 79"/>
              <a:gd name="T11" fmla="*/ 59 h 60"/>
              <a:gd name="T12" fmla="*/ 68 w 79"/>
              <a:gd name="T13" fmla="*/ 39 h 60"/>
              <a:gd name="T14" fmla="*/ 68 w 79"/>
              <a:gd name="T15" fmla="*/ 10 h 60"/>
              <a:gd name="T16" fmla="*/ 68 w 79"/>
              <a:gd name="T17" fmla="*/ 10 h 60"/>
              <a:gd name="T18" fmla="*/ 39 w 79"/>
              <a:gd name="T1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" h="60">
                <a:moveTo>
                  <a:pt x="39" y="10"/>
                </a:moveTo>
                <a:lnTo>
                  <a:pt x="39" y="10"/>
                </a:lnTo>
                <a:cubicBezTo>
                  <a:pt x="19" y="20"/>
                  <a:pt x="19" y="20"/>
                  <a:pt x="19" y="20"/>
                </a:cubicBezTo>
                <a:cubicBezTo>
                  <a:pt x="9" y="30"/>
                  <a:pt x="0" y="39"/>
                  <a:pt x="9" y="49"/>
                </a:cubicBezTo>
                <a:lnTo>
                  <a:pt x="9" y="49"/>
                </a:lnTo>
                <a:cubicBezTo>
                  <a:pt x="19" y="59"/>
                  <a:pt x="29" y="59"/>
                  <a:pt x="39" y="5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0"/>
                  <a:pt x="78" y="20"/>
                  <a:pt x="68" y="10"/>
                </a:cubicBezTo>
                <a:lnTo>
                  <a:pt x="68" y="10"/>
                </a:lnTo>
                <a:cubicBezTo>
                  <a:pt x="59" y="0"/>
                  <a:pt x="49" y="0"/>
                  <a:pt x="39" y="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87">
            <a:extLst>
              <a:ext uri="{FF2B5EF4-FFF2-40B4-BE49-F238E27FC236}">
                <a16:creationId xmlns:a16="http://schemas.microsoft.com/office/drawing/2014/main" id="{2EE2BB54-EDCA-874B-9E17-648D07F3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06" y="9763697"/>
            <a:ext cx="195744" cy="282741"/>
          </a:xfrm>
          <a:custGeom>
            <a:avLst/>
            <a:gdLst>
              <a:gd name="T0" fmla="*/ 196 w 197"/>
              <a:gd name="T1" fmla="*/ 284 h 285"/>
              <a:gd name="T2" fmla="*/ 196 w 197"/>
              <a:gd name="T3" fmla="*/ 284 h 285"/>
              <a:gd name="T4" fmla="*/ 0 w 197"/>
              <a:gd name="T5" fmla="*/ 284 h 285"/>
              <a:gd name="T6" fmla="*/ 0 w 197"/>
              <a:gd name="T7" fmla="*/ 39 h 285"/>
              <a:gd name="T8" fmla="*/ 39 w 197"/>
              <a:gd name="T9" fmla="*/ 0 h 285"/>
              <a:gd name="T10" fmla="*/ 147 w 197"/>
              <a:gd name="T11" fmla="*/ 0 h 285"/>
              <a:gd name="T12" fmla="*/ 196 w 197"/>
              <a:gd name="T13" fmla="*/ 39 h 285"/>
              <a:gd name="T14" fmla="*/ 196 w 197"/>
              <a:gd name="T15" fmla="*/ 284 h 285"/>
              <a:gd name="T16" fmla="*/ 39 w 197"/>
              <a:gd name="T17" fmla="*/ 245 h 285"/>
              <a:gd name="T18" fmla="*/ 39 w 197"/>
              <a:gd name="T19" fmla="*/ 245 h 285"/>
              <a:gd name="T20" fmla="*/ 157 w 197"/>
              <a:gd name="T21" fmla="*/ 245 h 285"/>
              <a:gd name="T22" fmla="*/ 157 w 197"/>
              <a:gd name="T23" fmla="*/ 39 h 285"/>
              <a:gd name="T24" fmla="*/ 147 w 197"/>
              <a:gd name="T25" fmla="*/ 39 h 285"/>
              <a:gd name="T26" fmla="*/ 39 w 197"/>
              <a:gd name="T27" fmla="*/ 39 h 285"/>
              <a:gd name="T28" fmla="*/ 39 w 197"/>
              <a:gd name="T29" fmla="*/ 39 h 285"/>
              <a:gd name="T30" fmla="*/ 39 w 197"/>
              <a:gd name="T31" fmla="*/ 24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7" h="285">
                <a:moveTo>
                  <a:pt x="196" y="284"/>
                </a:moveTo>
                <a:lnTo>
                  <a:pt x="196" y="284"/>
                </a:lnTo>
                <a:cubicBezTo>
                  <a:pt x="0" y="284"/>
                  <a:pt x="0" y="284"/>
                  <a:pt x="0" y="284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0"/>
                  <a:pt x="9" y="0"/>
                  <a:pt x="39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77" y="0"/>
                  <a:pt x="196" y="20"/>
                  <a:pt x="196" y="39"/>
                </a:cubicBezTo>
                <a:lnTo>
                  <a:pt x="196" y="284"/>
                </a:lnTo>
                <a:close/>
                <a:moveTo>
                  <a:pt x="39" y="245"/>
                </a:moveTo>
                <a:lnTo>
                  <a:pt x="39" y="245"/>
                </a:lnTo>
                <a:cubicBezTo>
                  <a:pt x="157" y="245"/>
                  <a:pt x="157" y="245"/>
                  <a:pt x="157" y="245"/>
                </a:cubicBezTo>
                <a:cubicBezTo>
                  <a:pt x="157" y="39"/>
                  <a:pt x="157" y="39"/>
                  <a:pt x="157" y="39"/>
                </a:cubicBezTo>
                <a:lnTo>
                  <a:pt x="147" y="39"/>
                </a:lnTo>
                <a:cubicBezTo>
                  <a:pt x="39" y="39"/>
                  <a:pt x="39" y="39"/>
                  <a:pt x="39" y="39"/>
                </a:cubicBezTo>
                <a:lnTo>
                  <a:pt x="39" y="39"/>
                </a:lnTo>
                <a:lnTo>
                  <a:pt x="39" y="2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88">
            <a:extLst>
              <a:ext uri="{FF2B5EF4-FFF2-40B4-BE49-F238E27FC236}">
                <a16:creationId xmlns:a16="http://schemas.microsoft.com/office/drawing/2014/main" id="{16A041F8-4102-7C44-B430-2B1EB329E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4213" y="9685399"/>
            <a:ext cx="574180" cy="361039"/>
          </a:xfrm>
          <a:custGeom>
            <a:avLst/>
            <a:gdLst>
              <a:gd name="T0" fmla="*/ 521 w 580"/>
              <a:gd name="T1" fmla="*/ 363 h 364"/>
              <a:gd name="T2" fmla="*/ 521 w 580"/>
              <a:gd name="T3" fmla="*/ 363 h 364"/>
              <a:gd name="T4" fmla="*/ 69 w 580"/>
              <a:gd name="T5" fmla="*/ 363 h 364"/>
              <a:gd name="T6" fmla="*/ 0 w 580"/>
              <a:gd name="T7" fmla="*/ 305 h 364"/>
              <a:gd name="T8" fmla="*/ 0 w 580"/>
              <a:gd name="T9" fmla="*/ 69 h 364"/>
              <a:gd name="T10" fmla="*/ 30 w 580"/>
              <a:gd name="T11" fmla="*/ 49 h 364"/>
              <a:gd name="T12" fmla="*/ 30 w 580"/>
              <a:gd name="T13" fmla="*/ 49 h 364"/>
              <a:gd name="T14" fmla="*/ 59 w 580"/>
              <a:gd name="T15" fmla="*/ 69 h 364"/>
              <a:gd name="T16" fmla="*/ 59 w 580"/>
              <a:gd name="T17" fmla="*/ 305 h 364"/>
              <a:gd name="T18" fmla="*/ 69 w 580"/>
              <a:gd name="T19" fmla="*/ 314 h 364"/>
              <a:gd name="T20" fmla="*/ 521 w 580"/>
              <a:gd name="T21" fmla="*/ 314 h 364"/>
              <a:gd name="T22" fmla="*/ 530 w 580"/>
              <a:gd name="T23" fmla="*/ 305 h 364"/>
              <a:gd name="T24" fmla="*/ 530 w 580"/>
              <a:gd name="T25" fmla="*/ 0 h 364"/>
              <a:gd name="T26" fmla="*/ 579 w 580"/>
              <a:gd name="T27" fmla="*/ 0 h 364"/>
              <a:gd name="T28" fmla="*/ 579 w 580"/>
              <a:gd name="T29" fmla="*/ 305 h 364"/>
              <a:gd name="T30" fmla="*/ 521 w 580"/>
              <a:gd name="T31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0" h="364">
                <a:moveTo>
                  <a:pt x="521" y="363"/>
                </a:moveTo>
                <a:lnTo>
                  <a:pt x="521" y="363"/>
                </a:lnTo>
                <a:cubicBezTo>
                  <a:pt x="69" y="363"/>
                  <a:pt x="69" y="363"/>
                  <a:pt x="69" y="363"/>
                </a:cubicBezTo>
                <a:cubicBezTo>
                  <a:pt x="30" y="363"/>
                  <a:pt x="0" y="344"/>
                  <a:pt x="0" y="305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9"/>
                  <a:pt x="20" y="49"/>
                  <a:pt x="30" y="49"/>
                </a:cubicBezTo>
                <a:lnTo>
                  <a:pt x="30" y="49"/>
                </a:lnTo>
                <a:cubicBezTo>
                  <a:pt x="49" y="49"/>
                  <a:pt x="59" y="59"/>
                  <a:pt x="59" y="69"/>
                </a:cubicBezTo>
                <a:cubicBezTo>
                  <a:pt x="59" y="305"/>
                  <a:pt x="59" y="305"/>
                  <a:pt x="59" y="305"/>
                </a:cubicBezTo>
                <a:cubicBezTo>
                  <a:pt x="59" y="314"/>
                  <a:pt x="59" y="314"/>
                  <a:pt x="69" y="314"/>
                </a:cubicBezTo>
                <a:cubicBezTo>
                  <a:pt x="521" y="314"/>
                  <a:pt x="521" y="314"/>
                  <a:pt x="521" y="314"/>
                </a:cubicBezTo>
                <a:cubicBezTo>
                  <a:pt x="521" y="314"/>
                  <a:pt x="530" y="314"/>
                  <a:pt x="530" y="305"/>
                </a:cubicBezTo>
                <a:cubicBezTo>
                  <a:pt x="530" y="0"/>
                  <a:pt x="530" y="0"/>
                  <a:pt x="530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79" y="305"/>
                  <a:pt x="579" y="305"/>
                  <a:pt x="579" y="305"/>
                </a:cubicBezTo>
                <a:cubicBezTo>
                  <a:pt x="579" y="344"/>
                  <a:pt x="550" y="363"/>
                  <a:pt x="521" y="3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89">
            <a:extLst>
              <a:ext uri="{FF2B5EF4-FFF2-40B4-BE49-F238E27FC236}">
                <a16:creationId xmlns:a16="http://schemas.microsoft.com/office/drawing/2014/main" id="{4C3374F3-E21A-ED4E-A107-F014AEF1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5065" y="9454859"/>
            <a:ext cx="648126" cy="269690"/>
          </a:xfrm>
          <a:custGeom>
            <a:avLst/>
            <a:gdLst>
              <a:gd name="T0" fmla="*/ 550 w 659"/>
              <a:gd name="T1" fmla="*/ 274 h 275"/>
              <a:gd name="T2" fmla="*/ 550 w 659"/>
              <a:gd name="T3" fmla="*/ 274 h 275"/>
              <a:gd name="T4" fmla="*/ 471 w 659"/>
              <a:gd name="T5" fmla="*/ 235 h 275"/>
              <a:gd name="T6" fmla="*/ 403 w 659"/>
              <a:gd name="T7" fmla="*/ 265 h 275"/>
              <a:gd name="T8" fmla="*/ 324 w 659"/>
              <a:gd name="T9" fmla="*/ 235 h 275"/>
              <a:gd name="T10" fmla="*/ 245 w 659"/>
              <a:gd name="T11" fmla="*/ 265 h 275"/>
              <a:gd name="T12" fmla="*/ 177 w 659"/>
              <a:gd name="T13" fmla="*/ 235 h 275"/>
              <a:gd name="T14" fmla="*/ 88 w 659"/>
              <a:gd name="T15" fmla="*/ 265 h 275"/>
              <a:gd name="T16" fmla="*/ 0 w 659"/>
              <a:gd name="T17" fmla="*/ 166 h 275"/>
              <a:gd name="T18" fmla="*/ 0 w 659"/>
              <a:gd name="T19" fmla="*/ 157 h 275"/>
              <a:gd name="T20" fmla="*/ 88 w 659"/>
              <a:gd name="T21" fmla="*/ 19 h 275"/>
              <a:gd name="T22" fmla="*/ 128 w 659"/>
              <a:gd name="T23" fmla="*/ 0 h 275"/>
              <a:gd name="T24" fmla="*/ 520 w 659"/>
              <a:gd name="T25" fmla="*/ 0 h 275"/>
              <a:gd name="T26" fmla="*/ 520 w 659"/>
              <a:gd name="T27" fmla="*/ 0 h 275"/>
              <a:gd name="T28" fmla="*/ 569 w 659"/>
              <a:gd name="T29" fmla="*/ 19 h 275"/>
              <a:gd name="T30" fmla="*/ 658 w 659"/>
              <a:gd name="T31" fmla="*/ 157 h 275"/>
              <a:gd name="T32" fmla="*/ 658 w 659"/>
              <a:gd name="T33" fmla="*/ 166 h 275"/>
              <a:gd name="T34" fmla="*/ 560 w 659"/>
              <a:gd name="T35" fmla="*/ 274 h 275"/>
              <a:gd name="T36" fmla="*/ 550 w 659"/>
              <a:gd name="T37" fmla="*/ 274 h 275"/>
              <a:gd name="T38" fmla="*/ 471 w 659"/>
              <a:gd name="T39" fmla="*/ 166 h 275"/>
              <a:gd name="T40" fmla="*/ 471 w 659"/>
              <a:gd name="T41" fmla="*/ 166 h 275"/>
              <a:gd name="T42" fmla="*/ 471 w 659"/>
              <a:gd name="T43" fmla="*/ 166 h 275"/>
              <a:gd name="T44" fmla="*/ 501 w 659"/>
              <a:gd name="T45" fmla="*/ 186 h 275"/>
              <a:gd name="T46" fmla="*/ 550 w 659"/>
              <a:gd name="T47" fmla="*/ 216 h 275"/>
              <a:gd name="T48" fmla="*/ 599 w 659"/>
              <a:gd name="T49" fmla="*/ 166 h 275"/>
              <a:gd name="T50" fmla="*/ 520 w 659"/>
              <a:gd name="T51" fmla="*/ 49 h 275"/>
              <a:gd name="T52" fmla="*/ 128 w 659"/>
              <a:gd name="T53" fmla="*/ 49 h 275"/>
              <a:gd name="T54" fmla="*/ 128 w 659"/>
              <a:gd name="T55" fmla="*/ 49 h 275"/>
              <a:gd name="T56" fmla="*/ 49 w 659"/>
              <a:gd name="T57" fmla="*/ 166 h 275"/>
              <a:gd name="T58" fmla="*/ 98 w 659"/>
              <a:gd name="T59" fmla="*/ 216 h 275"/>
              <a:gd name="T60" fmla="*/ 147 w 659"/>
              <a:gd name="T61" fmla="*/ 186 h 275"/>
              <a:gd name="T62" fmla="*/ 177 w 659"/>
              <a:gd name="T63" fmla="*/ 166 h 275"/>
              <a:gd name="T64" fmla="*/ 177 w 659"/>
              <a:gd name="T65" fmla="*/ 166 h 275"/>
              <a:gd name="T66" fmla="*/ 206 w 659"/>
              <a:gd name="T67" fmla="*/ 186 h 275"/>
              <a:gd name="T68" fmla="*/ 245 w 659"/>
              <a:gd name="T69" fmla="*/ 216 h 275"/>
              <a:gd name="T70" fmla="*/ 294 w 659"/>
              <a:gd name="T71" fmla="*/ 186 h 275"/>
              <a:gd name="T72" fmla="*/ 324 w 659"/>
              <a:gd name="T73" fmla="*/ 166 h 275"/>
              <a:gd name="T74" fmla="*/ 324 w 659"/>
              <a:gd name="T75" fmla="*/ 166 h 275"/>
              <a:gd name="T76" fmla="*/ 353 w 659"/>
              <a:gd name="T77" fmla="*/ 186 h 275"/>
              <a:gd name="T78" fmla="*/ 403 w 659"/>
              <a:gd name="T79" fmla="*/ 216 h 275"/>
              <a:gd name="T80" fmla="*/ 442 w 659"/>
              <a:gd name="T81" fmla="*/ 186 h 275"/>
              <a:gd name="T82" fmla="*/ 471 w 659"/>
              <a:gd name="T83" fmla="*/ 166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59" h="275">
                <a:moveTo>
                  <a:pt x="550" y="274"/>
                </a:moveTo>
                <a:lnTo>
                  <a:pt x="550" y="274"/>
                </a:lnTo>
                <a:cubicBezTo>
                  <a:pt x="520" y="274"/>
                  <a:pt x="491" y="255"/>
                  <a:pt x="471" y="235"/>
                </a:cubicBezTo>
                <a:cubicBezTo>
                  <a:pt x="452" y="255"/>
                  <a:pt x="432" y="265"/>
                  <a:pt x="403" y="265"/>
                </a:cubicBezTo>
                <a:cubicBezTo>
                  <a:pt x="373" y="265"/>
                  <a:pt x="343" y="255"/>
                  <a:pt x="324" y="235"/>
                </a:cubicBezTo>
                <a:cubicBezTo>
                  <a:pt x="304" y="255"/>
                  <a:pt x="275" y="265"/>
                  <a:pt x="245" y="265"/>
                </a:cubicBezTo>
                <a:cubicBezTo>
                  <a:pt x="216" y="265"/>
                  <a:pt x="196" y="255"/>
                  <a:pt x="177" y="235"/>
                </a:cubicBezTo>
                <a:cubicBezTo>
                  <a:pt x="157" y="255"/>
                  <a:pt x="128" y="274"/>
                  <a:pt x="88" y="265"/>
                </a:cubicBezTo>
                <a:cubicBezTo>
                  <a:pt x="39" y="265"/>
                  <a:pt x="0" y="216"/>
                  <a:pt x="0" y="166"/>
                </a:cubicBezTo>
                <a:cubicBezTo>
                  <a:pt x="0" y="157"/>
                  <a:pt x="0" y="157"/>
                  <a:pt x="0" y="157"/>
                </a:cubicBezTo>
                <a:cubicBezTo>
                  <a:pt x="88" y="19"/>
                  <a:pt x="88" y="19"/>
                  <a:pt x="88" y="19"/>
                </a:cubicBezTo>
                <a:cubicBezTo>
                  <a:pt x="98" y="9"/>
                  <a:pt x="108" y="0"/>
                  <a:pt x="128" y="0"/>
                </a:cubicBezTo>
                <a:cubicBezTo>
                  <a:pt x="520" y="0"/>
                  <a:pt x="520" y="0"/>
                  <a:pt x="520" y="0"/>
                </a:cubicBezTo>
                <a:lnTo>
                  <a:pt x="520" y="0"/>
                </a:lnTo>
                <a:cubicBezTo>
                  <a:pt x="540" y="0"/>
                  <a:pt x="560" y="9"/>
                  <a:pt x="569" y="19"/>
                </a:cubicBezTo>
                <a:cubicBezTo>
                  <a:pt x="658" y="157"/>
                  <a:pt x="658" y="157"/>
                  <a:pt x="658" y="157"/>
                </a:cubicBezTo>
                <a:cubicBezTo>
                  <a:pt x="658" y="166"/>
                  <a:pt x="658" y="166"/>
                  <a:pt x="658" y="166"/>
                </a:cubicBezTo>
                <a:cubicBezTo>
                  <a:pt x="658" y="216"/>
                  <a:pt x="609" y="265"/>
                  <a:pt x="560" y="274"/>
                </a:cubicBezTo>
                <a:lnTo>
                  <a:pt x="550" y="274"/>
                </a:lnTo>
                <a:close/>
                <a:moveTo>
                  <a:pt x="471" y="166"/>
                </a:moveTo>
                <a:lnTo>
                  <a:pt x="471" y="166"/>
                </a:lnTo>
                <a:lnTo>
                  <a:pt x="471" y="166"/>
                </a:lnTo>
                <a:cubicBezTo>
                  <a:pt x="491" y="166"/>
                  <a:pt x="501" y="176"/>
                  <a:pt x="501" y="186"/>
                </a:cubicBezTo>
                <a:cubicBezTo>
                  <a:pt x="510" y="206"/>
                  <a:pt x="530" y="216"/>
                  <a:pt x="550" y="216"/>
                </a:cubicBezTo>
                <a:cubicBezTo>
                  <a:pt x="579" y="216"/>
                  <a:pt x="599" y="196"/>
                  <a:pt x="599" y="166"/>
                </a:cubicBezTo>
                <a:cubicBezTo>
                  <a:pt x="520" y="49"/>
                  <a:pt x="520" y="49"/>
                  <a:pt x="520" y="49"/>
                </a:cubicBezTo>
                <a:cubicBezTo>
                  <a:pt x="128" y="49"/>
                  <a:pt x="128" y="49"/>
                  <a:pt x="128" y="49"/>
                </a:cubicBezTo>
                <a:lnTo>
                  <a:pt x="128" y="49"/>
                </a:lnTo>
                <a:cubicBezTo>
                  <a:pt x="49" y="166"/>
                  <a:pt x="49" y="166"/>
                  <a:pt x="49" y="166"/>
                </a:cubicBezTo>
                <a:cubicBezTo>
                  <a:pt x="49" y="196"/>
                  <a:pt x="69" y="216"/>
                  <a:pt x="98" y="216"/>
                </a:cubicBezTo>
                <a:cubicBezTo>
                  <a:pt x="118" y="216"/>
                  <a:pt x="137" y="206"/>
                  <a:pt x="147" y="186"/>
                </a:cubicBezTo>
                <a:cubicBezTo>
                  <a:pt x="147" y="176"/>
                  <a:pt x="157" y="166"/>
                  <a:pt x="177" y="166"/>
                </a:cubicBezTo>
                <a:lnTo>
                  <a:pt x="177" y="166"/>
                </a:lnTo>
                <a:cubicBezTo>
                  <a:pt x="186" y="166"/>
                  <a:pt x="196" y="176"/>
                  <a:pt x="206" y="186"/>
                </a:cubicBezTo>
                <a:cubicBezTo>
                  <a:pt x="216" y="206"/>
                  <a:pt x="226" y="216"/>
                  <a:pt x="245" y="216"/>
                </a:cubicBezTo>
                <a:cubicBezTo>
                  <a:pt x="265" y="216"/>
                  <a:pt x="285" y="206"/>
                  <a:pt x="294" y="186"/>
                </a:cubicBezTo>
                <a:cubicBezTo>
                  <a:pt x="304" y="176"/>
                  <a:pt x="314" y="166"/>
                  <a:pt x="324" y="166"/>
                </a:cubicBezTo>
                <a:lnTo>
                  <a:pt x="324" y="166"/>
                </a:lnTo>
                <a:cubicBezTo>
                  <a:pt x="334" y="166"/>
                  <a:pt x="353" y="176"/>
                  <a:pt x="353" y="186"/>
                </a:cubicBezTo>
                <a:cubicBezTo>
                  <a:pt x="363" y="206"/>
                  <a:pt x="383" y="216"/>
                  <a:pt x="403" y="216"/>
                </a:cubicBezTo>
                <a:cubicBezTo>
                  <a:pt x="422" y="216"/>
                  <a:pt x="442" y="206"/>
                  <a:pt x="442" y="186"/>
                </a:cubicBezTo>
                <a:cubicBezTo>
                  <a:pt x="452" y="176"/>
                  <a:pt x="461" y="166"/>
                  <a:pt x="471" y="1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90">
            <a:extLst>
              <a:ext uri="{FF2B5EF4-FFF2-40B4-BE49-F238E27FC236}">
                <a16:creationId xmlns:a16="http://schemas.microsoft.com/office/drawing/2014/main" id="{34E00C6F-AD68-1B47-B35D-D51D452C3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1798" y="7523527"/>
            <a:ext cx="173994" cy="39147"/>
          </a:xfrm>
          <a:custGeom>
            <a:avLst/>
            <a:gdLst>
              <a:gd name="T0" fmla="*/ 177 w 178"/>
              <a:gd name="T1" fmla="*/ 40 h 41"/>
              <a:gd name="T2" fmla="*/ 0 w 178"/>
              <a:gd name="T3" fmla="*/ 40 h 41"/>
              <a:gd name="T4" fmla="*/ 0 w 178"/>
              <a:gd name="T5" fmla="*/ 0 h 41"/>
              <a:gd name="T6" fmla="*/ 177 w 178"/>
              <a:gd name="T7" fmla="*/ 0 h 41"/>
              <a:gd name="T8" fmla="*/ 177 w 178"/>
              <a:gd name="T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1">
                <a:moveTo>
                  <a:pt x="177" y="40"/>
                </a:moveTo>
                <a:lnTo>
                  <a:pt x="0" y="40"/>
                </a:lnTo>
                <a:lnTo>
                  <a:pt x="0" y="0"/>
                </a:lnTo>
                <a:lnTo>
                  <a:pt x="177" y="0"/>
                </a:lnTo>
                <a:lnTo>
                  <a:pt x="177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91">
            <a:extLst>
              <a:ext uri="{FF2B5EF4-FFF2-40B4-BE49-F238E27FC236}">
                <a16:creationId xmlns:a16="http://schemas.microsoft.com/office/drawing/2014/main" id="{F9AF2FDA-35BF-5B44-809C-26562198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7897" y="7419131"/>
            <a:ext cx="165294" cy="308838"/>
          </a:xfrm>
          <a:custGeom>
            <a:avLst/>
            <a:gdLst>
              <a:gd name="T0" fmla="*/ 69 w 168"/>
              <a:gd name="T1" fmla="*/ 0 h 315"/>
              <a:gd name="T2" fmla="*/ 69 w 168"/>
              <a:gd name="T3" fmla="*/ 0 h 315"/>
              <a:gd name="T4" fmla="*/ 0 w 168"/>
              <a:gd name="T5" fmla="*/ 0 h 315"/>
              <a:gd name="T6" fmla="*/ 0 w 168"/>
              <a:gd name="T7" fmla="*/ 39 h 315"/>
              <a:gd name="T8" fmla="*/ 49 w 168"/>
              <a:gd name="T9" fmla="*/ 39 h 315"/>
              <a:gd name="T10" fmla="*/ 69 w 168"/>
              <a:gd name="T11" fmla="*/ 39 h 315"/>
              <a:gd name="T12" fmla="*/ 127 w 168"/>
              <a:gd name="T13" fmla="*/ 117 h 315"/>
              <a:gd name="T14" fmla="*/ 127 w 168"/>
              <a:gd name="T15" fmla="*/ 275 h 315"/>
              <a:gd name="T16" fmla="*/ 29 w 168"/>
              <a:gd name="T17" fmla="*/ 275 h 315"/>
              <a:gd name="T18" fmla="*/ 29 w 168"/>
              <a:gd name="T19" fmla="*/ 294 h 315"/>
              <a:gd name="T20" fmla="*/ 19 w 168"/>
              <a:gd name="T21" fmla="*/ 314 h 315"/>
              <a:gd name="T22" fmla="*/ 127 w 168"/>
              <a:gd name="T23" fmla="*/ 314 h 315"/>
              <a:gd name="T24" fmla="*/ 167 w 168"/>
              <a:gd name="T25" fmla="*/ 275 h 315"/>
              <a:gd name="T26" fmla="*/ 167 w 168"/>
              <a:gd name="T27" fmla="*/ 107 h 315"/>
              <a:gd name="T28" fmla="*/ 167 w 168"/>
              <a:gd name="T29" fmla="*/ 98 h 315"/>
              <a:gd name="T30" fmla="*/ 78 w 168"/>
              <a:gd name="T31" fmla="*/ 0 h 315"/>
              <a:gd name="T32" fmla="*/ 69 w 168"/>
              <a:gd name="T3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8" h="315">
                <a:moveTo>
                  <a:pt x="69" y="0"/>
                </a:moveTo>
                <a:lnTo>
                  <a:pt x="69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59" y="39"/>
                  <a:pt x="59" y="39"/>
                  <a:pt x="69" y="39"/>
                </a:cubicBezTo>
                <a:cubicBezTo>
                  <a:pt x="127" y="117"/>
                  <a:pt x="127" y="117"/>
                  <a:pt x="127" y="117"/>
                </a:cubicBezTo>
                <a:cubicBezTo>
                  <a:pt x="127" y="275"/>
                  <a:pt x="127" y="275"/>
                  <a:pt x="127" y="275"/>
                </a:cubicBezTo>
                <a:cubicBezTo>
                  <a:pt x="29" y="275"/>
                  <a:pt x="29" y="275"/>
                  <a:pt x="29" y="275"/>
                </a:cubicBezTo>
                <a:cubicBezTo>
                  <a:pt x="29" y="284"/>
                  <a:pt x="29" y="284"/>
                  <a:pt x="29" y="294"/>
                </a:cubicBezTo>
                <a:cubicBezTo>
                  <a:pt x="29" y="304"/>
                  <a:pt x="29" y="304"/>
                  <a:pt x="19" y="314"/>
                </a:cubicBezTo>
                <a:cubicBezTo>
                  <a:pt x="127" y="314"/>
                  <a:pt x="127" y="314"/>
                  <a:pt x="127" y="314"/>
                </a:cubicBezTo>
                <a:cubicBezTo>
                  <a:pt x="147" y="314"/>
                  <a:pt x="167" y="294"/>
                  <a:pt x="167" y="275"/>
                </a:cubicBezTo>
                <a:cubicBezTo>
                  <a:pt x="167" y="107"/>
                  <a:pt x="167" y="107"/>
                  <a:pt x="167" y="107"/>
                </a:cubicBezTo>
                <a:lnTo>
                  <a:pt x="167" y="98"/>
                </a:lnTo>
                <a:cubicBezTo>
                  <a:pt x="78" y="0"/>
                  <a:pt x="78" y="0"/>
                  <a:pt x="78" y="0"/>
                </a:cubicBezTo>
                <a:lnTo>
                  <a:pt x="6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92">
            <a:extLst>
              <a:ext uri="{FF2B5EF4-FFF2-40B4-BE49-F238E27FC236}">
                <a16:creationId xmlns:a16="http://schemas.microsoft.com/office/drawing/2014/main" id="{D737522E-99AD-A645-8379-0167BCE1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06" y="7680121"/>
            <a:ext cx="204444" cy="60898"/>
          </a:xfrm>
          <a:custGeom>
            <a:avLst/>
            <a:gdLst>
              <a:gd name="T0" fmla="*/ 196 w 207"/>
              <a:gd name="T1" fmla="*/ 0 h 60"/>
              <a:gd name="T2" fmla="*/ 196 w 207"/>
              <a:gd name="T3" fmla="*/ 0 h 60"/>
              <a:gd name="T4" fmla="*/ 9 w 207"/>
              <a:gd name="T5" fmla="*/ 0 h 60"/>
              <a:gd name="T6" fmla="*/ 9 w 207"/>
              <a:gd name="T7" fmla="*/ 29 h 60"/>
              <a:gd name="T8" fmla="*/ 0 w 207"/>
              <a:gd name="T9" fmla="*/ 59 h 60"/>
              <a:gd name="T10" fmla="*/ 206 w 207"/>
              <a:gd name="T11" fmla="*/ 59 h 60"/>
              <a:gd name="T12" fmla="*/ 196 w 207"/>
              <a:gd name="T13" fmla="*/ 29 h 60"/>
              <a:gd name="T14" fmla="*/ 196 w 207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7" h="60">
                <a:moveTo>
                  <a:pt x="196" y="0"/>
                </a:moveTo>
                <a:lnTo>
                  <a:pt x="196" y="0"/>
                </a:lnTo>
                <a:cubicBezTo>
                  <a:pt x="9" y="0"/>
                  <a:pt x="9" y="0"/>
                  <a:pt x="9" y="0"/>
                </a:cubicBezTo>
                <a:cubicBezTo>
                  <a:pt x="9" y="10"/>
                  <a:pt x="9" y="19"/>
                  <a:pt x="9" y="29"/>
                </a:cubicBezTo>
                <a:cubicBezTo>
                  <a:pt x="9" y="39"/>
                  <a:pt x="9" y="49"/>
                  <a:pt x="0" y="59"/>
                </a:cubicBezTo>
                <a:cubicBezTo>
                  <a:pt x="206" y="59"/>
                  <a:pt x="206" y="59"/>
                  <a:pt x="206" y="59"/>
                </a:cubicBezTo>
                <a:cubicBezTo>
                  <a:pt x="196" y="49"/>
                  <a:pt x="196" y="39"/>
                  <a:pt x="196" y="29"/>
                </a:cubicBezTo>
                <a:cubicBezTo>
                  <a:pt x="196" y="19"/>
                  <a:pt x="196" y="10"/>
                  <a:pt x="19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93">
            <a:extLst>
              <a:ext uri="{FF2B5EF4-FFF2-40B4-BE49-F238E27FC236}">
                <a16:creationId xmlns:a16="http://schemas.microsoft.com/office/drawing/2014/main" id="{298DB56C-4469-054E-A70C-7047D56B8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6366" y="7323434"/>
            <a:ext cx="495882" cy="352336"/>
          </a:xfrm>
          <a:custGeom>
            <a:avLst/>
            <a:gdLst>
              <a:gd name="T0" fmla="*/ 481 w 502"/>
              <a:gd name="T1" fmla="*/ 344 h 355"/>
              <a:gd name="T2" fmla="*/ 481 w 502"/>
              <a:gd name="T3" fmla="*/ 344 h 355"/>
              <a:gd name="T4" fmla="*/ 501 w 502"/>
              <a:gd name="T5" fmla="*/ 344 h 355"/>
              <a:gd name="T6" fmla="*/ 501 w 502"/>
              <a:gd name="T7" fmla="*/ 138 h 355"/>
              <a:gd name="T8" fmla="*/ 501 w 502"/>
              <a:gd name="T9" fmla="*/ 99 h 355"/>
              <a:gd name="T10" fmla="*/ 501 w 502"/>
              <a:gd name="T11" fmla="*/ 49 h 355"/>
              <a:gd name="T12" fmla="*/ 452 w 502"/>
              <a:gd name="T13" fmla="*/ 0 h 355"/>
              <a:gd name="T14" fmla="*/ 30 w 502"/>
              <a:gd name="T15" fmla="*/ 0 h 355"/>
              <a:gd name="T16" fmla="*/ 0 w 502"/>
              <a:gd name="T17" fmla="*/ 20 h 355"/>
              <a:gd name="T18" fmla="*/ 30 w 502"/>
              <a:gd name="T19" fmla="*/ 49 h 355"/>
              <a:gd name="T20" fmla="*/ 452 w 502"/>
              <a:gd name="T21" fmla="*/ 49 h 355"/>
              <a:gd name="T22" fmla="*/ 452 w 502"/>
              <a:gd name="T23" fmla="*/ 354 h 355"/>
              <a:gd name="T24" fmla="*/ 481 w 502"/>
              <a:gd name="T25" fmla="*/ 34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2" h="355">
                <a:moveTo>
                  <a:pt x="481" y="344"/>
                </a:moveTo>
                <a:lnTo>
                  <a:pt x="481" y="344"/>
                </a:lnTo>
                <a:cubicBezTo>
                  <a:pt x="481" y="344"/>
                  <a:pt x="491" y="344"/>
                  <a:pt x="501" y="344"/>
                </a:cubicBezTo>
                <a:cubicBezTo>
                  <a:pt x="501" y="138"/>
                  <a:pt x="501" y="138"/>
                  <a:pt x="501" y="138"/>
                </a:cubicBezTo>
                <a:cubicBezTo>
                  <a:pt x="501" y="99"/>
                  <a:pt x="501" y="99"/>
                  <a:pt x="501" y="99"/>
                </a:cubicBezTo>
                <a:cubicBezTo>
                  <a:pt x="501" y="49"/>
                  <a:pt x="501" y="49"/>
                  <a:pt x="501" y="49"/>
                </a:cubicBezTo>
                <a:cubicBezTo>
                  <a:pt x="501" y="20"/>
                  <a:pt x="481" y="0"/>
                  <a:pt x="45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0" y="0"/>
                  <a:pt x="0" y="10"/>
                  <a:pt x="0" y="20"/>
                </a:cubicBezTo>
                <a:cubicBezTo>
                  <a:pt x="0" y="40"/>
                  <a:pt x="10" y="49"/>
                  <a:pt x="30" y="49"/>
                </a:cubicBezTo>
                <a:cubicBezTo>
                  <a:pt x="452" y="49"/>
                  <a:pt x="452" y="49"/>
                  <a:pt x="452" y="49"/>
                </a:cubicBezTo>
                <a:cubicBezTo>
                  <a:pt x="452" y="354"/>
                  <a:pt x="452" y="354"/>
                  <a:pt x="452" y="354"/>
                </a:cubicBezTo>
                <a:cubicBezTo>
                  <a:pt x="452" y="344"/>
                  <a:pt x="471" y="344"/>
                  <a:pt x="481" y="3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94">
            <a:extLst>
              <a:ext uri="{FF2B5EF4-FFF2-40B4-BE49-F238E27FC236}">
                <a16:creationId xmlns:a16="http://schemas.microsoft.com/office/drawing/2014/main" id="{B19AEEA2-BCB8-3F46-89B9-C94E8AE96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2912" y="7506128"/>
            <a:ext cx="95697" cy="234892"/>
          </a:xfrm>
          <a:custGeom>
            <a:avLst/>
            <a:gdLst>
              <a:gd name="T0" fmla="*/ 98 w 99"/>
              <a:gd name="T1" fmla="*/ 177 h 237"/>
              <a:gd name="T2" fmla="*/ 98 w 99"/>
              <a:gd name="T3" fmla="*/ 177 h 237"/>
              <a:gd name="T4" fmla="*/ 49 w 99"/>
              <a:gd name="T5" fmla="*/ 177 h 237"/>
              <a:gd name="T6" fmla="*/ 49 w 99"/>
              <a:gd name="T7" fmla="*/ 0 h 237"/>
              <a:gd name="T8" fmla="*/ 0 w 99"/>
              <a:gd name="T9" fmla="*/ 0 h 237"/>
              <a:gd name="T10" fmla="*/ 0 w 99"/>
              <a:gd name="T11" fmla="*/ 187 h 237"/>
              <a:gd name="T12" fmla="*/ 10 w 99"/>
              <a:gd name="T13" fmla="*/ 216 h 237"/>
              <a:gd name="T14" fmla="*/ 49 w 99"/>
              <a:gd name="T15" fmla="*/ 236 h 237"/>
              <a:gd name="T16" fmla="*/ 49 w 99"/>
              <a:gd name="T17" fmla="*/ 236 h 237"/>
              <a:gd name="T18" fmla="*/ 98 w 99"/>
              <a:gd name="T19" fmla="*/ 236 h 237"/>
              <a:gd name="T20" fmla="*/ 88 w 99"/>
              <a:gd name="T21" fmla="*/ 206 h 237"/>
              <a:gd name="T22" fmla="*/ 98 w 99"/>
              <a:gd name="T23" fmla="*/ 17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237">
                <a:moveTo>
                  <a:pt x="98" y="177"/>
                </a:moveTo>
                <a:lnTo>
                  <a:pt x="98" y="177"/>
                </a:lnTo>
                <a:cubicBezTo>
                  <a:pt x="49" y="177"/>
                  <a:pt x="49" y="177"/>
                  <a:pt x="49" y="177"/>
                </a:cubicBezTo>
                <a:cubicBezTo>
                  <a:pt x="49" y="0"/>
                  <a:pt x="49" y="0"/>
                  <a:pt x="4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96"/>
                  <a:pt x="0" y="206"/>
                  <a:pt x="10" y="216"/>
                </a:cubicBezTo>
                <a:cubicBezTo>
                  <a:pt x="20" y="226"/>
                  <a:pt x="29" y="236"/>
                  <a:pt x="49" y="236"/>
                </a:cubicBezTo>
                <a:lnTo>
                  <a:pt x="49" y="236"/>
                </a:lnTo>
                <a:cubicBezTo>
                  <a:pt x="98" y="236"/>
                  <a:pt x="98" y="236"/>
                  <a:pt x="98" y="236"/>
                </a:cubicBezTo>
                <a:cubicBezTo>
                  <a:pt x="88" y="226"/>
                  <a:pt x="88" y="216"/>
                  <a:pt x="88" y="206"/>
                </a:cubicBezTo>
                <a:cubicBezTo>
                  <a:pt x="88" y="196"/>
                  <a:pt x="88" y="187"/>
                  <a:pt x="98" y="1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95">
            <a:extLst>
              <a:ext uri="{FF2B5EF4-FFF2-40B4-BE49-F238E27FC236}">
                <a16:creationId xmlns:a16="http://schemas.microsoft.com/office/drawing/2014/main" id="{409E5430-97F9-D64B-A73E-E4E4CF2CF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0900" y="7640971"/>
            <a:ext cx="134847" cy="139195"/>
          </a:xfrm>
          <a:custGeom>
            <a:avLst/>
            <a:gdLst>
              <a:gd name="T0" fmla="*/ 68 w 138"/>
              <a:gd name="T1" fmla="*/ 138 h 139"/>
              <a:gd name="T2" fmla="*/ 68 w 138"/>
              <a:gd name="T3" fmla="*/ 138 h 139"/>
              <a:gd name="T4" fmla="*/ 0 w 138"/>
              <a:gd name="T5" fmla="*/ 69 h 139"/>
              <a:gd name="T6" fmla="*/ 68 w 138"/>
              <a:gd name="T7" fmla="*/ 0 h 139"/>
              <a:gd name="T8" fmla="*/ 137 w 138"/>
              <a:gd name="T9" fmla="*/ 69 h 139"/>
              <a:gd name="T10" fmla="*/ 68 w 138"/>
              <a:gd name="T11" fmla="*/ 138 h 139"/>
              <a:gd name="T12" fmla="*/ 68 w 138"/>
              <a:gd name="T13" fmla="*/ 40 h 139"/>
              <a:gd name="T14" fmla="*/ 68 w 138"/>
              <a:gd name="T15" fmla="*/ 40 h 139"/>
              <a:gd name="T16" fmla="*/ 39 w 138"/>
              <a:gd name="T17" fmla="*/ 69 h 139"/>
              <a:gd name="T18" fmla="*/ 68 w 138"/>
              <a:gd name="T19" fmla="*/ 99 h 139"/>
              <a:gd name="T20" fmla="*/ 98 w 138"/>
              <a:gd name="T21" fmla="*/ 69 h 139"/>
              <a:gd name="T22" fmla="*/ 68 w 138"/>
              <a:gd name="T23" fmla="*/ 4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139">
                <a:moveTo>
                  <a:pt x="68" y="138"/>
                </a:moveTo>
                <a:lnTo>
                  <a:pt x="68" y="138"/>
                </a:lnTo>
                <a:cubicBezTo>
                  <a:pt x="29" y="138"/>
                  <a:pt x="0" y="108"/>
                  <a:pt x="0" y="69"/>
                </a:cubicBezTo>
                <a:cubicBezTo>
                  <a:pt x="0" y="30"/>
                  <a:pt x="29" y="0"/>
                  <a:pt x="68" y="0"/>
                </a:cubicBezTo>
                <a:cubicBezTo>
                  <a:pt x="107" y="0"/>
                  <a:pt x="137" y="30"/>
                  <a:pt x="137" y="69"/>
                </a:cubicBezTo>
                <a:cubicBezTo>
                  <a:pt x="137" y="108"/>
                  <a:pt x="107" y="138"/>
                  <a:pt x="68" y="138"/>
                </a:cubicBezTo>
                <a:close/>
                <a:moveTo>
                  <a:pt x="68" y="40"/>
                </a:moveTo>
                <a:lnTo>
                  <a:pt x="68" y="40"/>
                </a:lnTo>
                <a:cubicBezTo>
                  <a:pt x="49" y="40"/>
                  <a:pt x="39" y="50"/>
                  <a:pt x="39" y="69"/>
                </a:cubicBezTo>
                <a:cubicBezTo>
                  <a:pt x="39" y="79"/>
                  <a:pt x="49" y="99"/>
                  <a:pt x="68" y="99"/>
                </a:cubicBezTo>
                <a:cubicBezTo>
                  <a:pt x="78" y="99"/>
                  <a:pt x="98" y="79"/>
                  <a:pt x="98" y="69"/>
                </a:cubicBezTo>
                <a:cubicBezTo>
                  <a:pt x="98" y="50"/>
                  <a:pt x="78" y="40"/>
                  <a:pt x="68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96">
            <a:extLst>
              <a:ext uri="{FF2B5EF4-FFF2-40B4-BE49-F238E27FC236}">
                <a16:creationId xmlns:a16="http://schemas.microsoft.com/office/drawing/2014/main" id="{021F1C52-F7D7-BC42-80A0-B7C85D61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2510" y="7640971"/>
            <a:ext cx="134847" cy="139195"/>
          </a:xfrm>
          <a:custGeom>
            <a:avLst/>
            <a:gdLst>
              <a:gd name="T0" fmla="*/ 68 w 138"/>
              <a:gd name="T1" fmla="*/ 138 h 139"/>
              <a:gd name="T2" fmla="*/ 68 w 138"/>
              <a:gd name="T3" fmla="*/ 138 h 139"/>
              <a:gd name="T4" fmla="*/ 0 w 138"/>
              <a:gd name="T5" fmla="*/ 69 h 139"/>
              <a:gd name="T6" fmla="*/ 68 w 138"/>
              <a:gd name="T7" fmla="*/ 0 h 139"/>
              <a:gd name="T8" fmla="*/ 137 w 138"/>
              <a:gd name="T9" fmla="*/ 69 h 139"/>
              <a:gd name="T10" fmla="*/ 68 w 138"/>
              <a:gd name="T11" fmla="*/ 138 h 139"/>
              <a:gd name="T12" fmla="*/ 68 w 138"/>
              <a:gd name="T13" fmla="*/ 40 h 139"/>
              <a:gd name="T14" fmla="*/ 68 w 138"/>
              <a:gd name="T15" fmla="*/ 40 h 139"/>
              <a:gd name="T16" fmla="*/ 39 w 138"/>
              <a:gd name="T17" fmla="*/ 69 h 139"/>
              <a:gd name="T18" fmla="*/ 68 w 138"/>
              <a:gd name="T19" fmla="*/ 99 h 139"/>
              <a:gd name="T20" fmla="*/ 98 w 138"/>
              <a:gd name="T21" fmla="*/ 69 h 139"/>
              <a:gd name="T22" fmla="*/ 68 w 138"/>
              <a:gd name="T23" fmla="*/ 4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139">
                <a:moveTo>
                  <a:pt x="68" y="138"/>
                </a:moveTo>
                <a:lnTo>
                  <a:pt x="68" y="138"/>
                </a:lnTo>
                <a:cubicBezTo>
                  <a:pt x="29" y="138"/>
                  <a:pt x="0" y="108"/>
                  <a:pt x="0" y="69"/>
                </a:cubicBezTo>
                <a:cubicBezTo>
                  <a:pt x="0" y="30"/>
                  <a:pt x="29" y="0"/>
                  <a:pt x="68" y="0"/>
                </a:cubicBezTo>
                <a:cubicBezTo>
                  <a:pt x="108" y="0"/>
                  <a:pt x="137" y="30"/>
                  <a:pt x="137" y="69"/>
                </a:cubicBezTo>
                <a:cubicBezTo>
                  <a:pt x="137" y="108"/>
                  <a:pt x="108" y="138"/>
                  <a:pt x="68" y="138"/>
                </a:cubicBezTo>
                <a:close/>
                <a:moveTo>
                  <a:pt x="68" y="40"/>
                </a:moveTo>
                <a:lnTo>
                  <a:pt x="68" y="40"/>
                </a:lnTo>
                <a:cubicBezTo>
                  <a:pt x="49" y="40"/>
                  <a:pt x="39" y="50"/>
                  <a:pt x="39" y="69"/>
                </a:cubicBezTo>
                <a:cubicBezTo>
                  <a:pt x="39" y="79"/>
                  <a:pt x="49" y="99"/>
                  <a:pt x="68" y="99"/>
                </a:cubicBezTo>
                <a:cubicBezTo>
                  <a:pt x="88" y="99"/>
                  <a:pt x="98" y="79"/>
                  <a:pt x="98" y="69"/>
                </a:cubicBezTo>
                <a:cubicBezTo>
                  <a:pt x="98" y="50"/>
                  <a:pt x="88" y="40"/>
                  <a:pt x="68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97">
            <a:extLst>
              <a:ext uri="{FF2B5EF4-FFF2-40B4-BE49-F238E27FC236}">
                <a16:creationId xmlns:a16="http://schemas.microsoft.com/office/drawing/2014/main" id="{928638DF-D927-2341-A4F0-1DC0D1BCA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765" y="7410431"/>
            <a:ext cx="204441" cy="47847"/>
          </a:xfrm>
          <a:custGeom>
            <a:avLst/>
            <a:gdLst>
              <a:gd name="T0" fmla="*/ 176 w 207"/>
              <a:gd name="T1" fmla="*/ 49 h 50"/>
              <a:gd name="T2" fmla="*/ 176 w 207"/>
              <a:gd name="T3" fmla="*/ 49 h 50"/>
              <a:gd name="T4" fmla="*/ 19 w 207"/>
              <a:gd name="T5" fmla="*/ 49 h 50"/>
              <a:gd name="T6" fmla="*/ 0 w 207"/>
              <a:gd name="T7" fmla="*/ 19 h 50"/>
              <a:gd name="T8" fmla="*/ 0 w 207"/>
              <a:gd name="T9" fmla="*/ 19 h 50"/>
              <a:gd name="T10" fmla="*/ 19 w 207"/>
              <a:gd name="T11" fmla="*/ 0 h 50"/>
              <a:gd name="T12" fmla="*/ 176 w 207"/>
              <a:gd name="T13" fmla="*/ 0 h 50"/>
              <a:gd name="T14" fmla="*/ 206 w 207"/>
              <a:gd name="T15" fmla="*/ 19 h 50"/>
              <a:gd name="T16" fmla="*/ 206 w 207"/>
              <a:gd name="T17" fmla="*/ 19 h 50"/>
              <a:gd name="T18" fmla="*/ 176 w 207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" h="50">
                <a:moveTo>
                  <a:pt x="176" y="49"/>
                </a:moveTo>
                <a:lnTo>
                  <a:pt x="176" y="49"/>
                </a:lnTo>
                <a:cubicBezTo>
                  <a:pt x="19" y="49"/>
                  <a:pt x="19" y="49"/>
                  <a:pt x="19" y="49"/>
                </a:cubicBezTo>
                <a:cubicBezTo>
                  <a:pt x="10" y="49"/>
                  <a:pt x="0" y="39"/>
                  <a:pt x="0" y="19"/>
                </a:cubicBezTo>
                <a:lnTo>
                  <a:pt x="0" y="19"/>
                </a:lnTo>
                <a:cubicBezTo>
                  <a:pt x="0" y="10"/>
                  <a:pt x="10" y="0"/>
                  <a:pt x="19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6" y="0"/>
                  <a:pt x="206" y="10"/>
                  <a:pt x="206" y="19"/>
                </a:cubicBezTo>
                <a:lnTo>
                  <a:pt x="206" y="19"/>
                </a:lnTo>
                <a:cubicBezTo>
                  <a:pt x="206" y="39"/>
                  <a:pt x="186" y="49"/>
                  <a:pt x="176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98">
            <a:extLst>
              <a:ext uri="{FF2B5EF4-FFF2-40B4-BE49-F238E27FC236}">
                <a16:creationId xmlns:a16="http://schemas.microsoft.com/office/drawing/2014/main" id="{F89956D7-0434-A241-9819-EE6BF6FA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4213" y="7484377"/>
            <a:ext cx="108748" cy="39150"/>
          </a:xfrm>
          <a:custGeom>
            <a:avLst/>
            <a:gdLst>
              <a:gd name="T0" fmla="*/ 89 w 109"/>
              <a:gd name="T1" fmla="*/ 39 h 40"/>
              <a:gd name="T2" fmla="*/ 89 w 109"/>
              <a:gd name="T3" fmla="*/ 39 h 40"/>
              <a:gd name="T4" fmla="*/ 20 w 109"/>
              <a:gd name="T5" fmla="*/ 39 h 40"/>
              <a:gd name="T6" fmla="*/ 0 w 109"/>
              <a:gd name="T7" fmla="*/ 20 h 40"/>
              <a:gd name="T8" fmla="*/ 0 w 109"/>
              <a:gd name="T9" fmla="*/ 20 h 40"/>
              <a:gd name="T10" fmla="*/ 20 w 109"/>
              <a:gd name="T11" fmla="*/ 0 h 40"/>
              <a:gd name="T12" fmla="*/ 89 w 109"/>
              <a:gd name="T13" fmla="*/ 0 h 40"/>
              <a:gd name="T14" fmla="*/ 108 w 109"/>
              <a:gd name="T15" fmla="*/ 20 h 40"/>
              <a:gd name="T16" fmla="*/ 108 w 109"/>
              <a:gd name="T17" fmla="*/ 20 h 40"/>
              <a:gd name="T18" fmla="*/ 89 w 109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40">
                <a:moveTo>
                  <a:pt x="89" y="39"/>
                </a:moveTo>
                <a:lnTo>
                  <a:pt x="89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30"/>
                  <a:pt x="0" y="20"/>
                </a:cubicBezTo>
                <a:lnTo>
                  <a:pt x="0" y="20"/>
                </a:lnTo>
                <a:cubicBezTo>
                  <a:pt x="0" y="10"/>
                  <a:pt x="10" y="0"/>
                  <a:pt x="2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8" y="0"/>
                  <a:pt x="108" y="10"/>
                  <a:pt x="108" y="20"/>
                </a:cubicBezTo>
                <a:lnTo>
                  <a:pt x="108" y="20"/>
                </a:lnTo>
                <a:cubicBezTo>
                  <a:pt x="108" y="30"/>
                  <a:pt x="98" y="39"/>
                  <a:pt x="8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99">
            <a:extLst>
              <a:ext uri="{FF2B5EF4-FFF2-40B4-BE49-F238E27FC236}">
                <a16:creationId xmlns:a16="http://schemas.microsoft.com/office/drawing/2014/main" id="{055D9774-2AA5-154F-8987-533D78668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4213" y="5270307"/>
            <a:ext cx="582879" cy="69598"/>
          </a:xfrm>
          <a:custGeom>
            <a:avLst/>
            <a:gdLst>
              <a:gd name="T0" fmla="*/ 589 w 590"/>
              <a:gd name="T1" fmla="*/ 68 h 69"/>
              <a:gd name="T2" fmla="*/ 0 w 590"/>
              <a:gd name="T3" fmla="*/ 68 h 69"/>
              <a:gd name="T4" fmla="*/ 0 w 590"/>
              <a:gd name="T5" fmla="*/ 0 h 69"/>
              <a:gd name="T6" fmla="*/ 589 w 590"/>
              <a:gd name="T7" fmla="*/ 0 h 69"/>
              <a:gd name="T8" fmla="*/ 589 w 590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0" h="69">
                <a:moveTo>
                  <a:pt x="589" y="68"/>
                </a:moveTo>
                <a:lnTo>
                  <a:pt x="0" y="68"/>
                </a:lnTo>
                <a:lnTo>
                  <a:pt x="0" y="0"/>
                </a:lnTo>
                <a:lnTo>
                  <a:pt x="589" y="0"/>
                </a:lnTo>
                <a:lnTo>
                  <a:pt x="589" y="6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500">
            <a:extLst>
              <a:ext uri="{FF2B5EF4-FFF2-40B4-BE49-F238E27FC236}">
                <a16:creationId xmlns:a16="http://schemas.microsoft.com/office/drawing/2014/main" id="{F09101EA-D10D-8043-A6C6-C1D36C415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0762" y="5444300"/>
            <a:ext cx="126144" cy="47847"/>
          </a:xfrm>
          <a:custGeom>
            <a:avLst/>
            <a:gdLst>
              <a:gd name="T0" fmla="*/ 98 w 129"/>
              <a:gd name="T1" fmla="*/ 49 h 50"/>
              <a:gd name="T2" fmla="*/ 98 w 129"/>
              <a:gd name="T3" fmla="*/ 49 h 50"/>
              <a:gd name="T4" fmla="*/ 20 w 129"/>
              <a:gd name="T5" fmla="*/ 49 h 50"/>
              <a:gd name="T6" fmla="*/ 0 w 129"/>
              <a:gd name="T7" fmla="*/ 29 h 50"/>
              <a:gd name="T8" fmla="*/ 0 w 129"/>
              <a:gd name="T9" fmla="*/ 29 h 50"/>
              <a:gd name="T10" fmla="*/ 20 w 129"/>
              <a:gd name="T11" fmla="*/ 0 h 50"/>
              <a:gd name="T12" fmla="*/ 98 w 129"/>
              <a:gd name="T13" fmla="*/ 0 h 50"/>
              <a:gd name="T14" fmla="*/ 128 w 129"/>
              <a:gd name="T15" fmla="*/ 29 h 50"/>
              <a:gd name="T16" fmla="*/ 128 w 129"/>
              <a:gd name="T17" fmla="*/ 29 h 50"/>
              <a:gd name="T18" fmla="*/ 98 w 129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" h="50">
                <a:moveTo>
                  <a:pt x="98" y="49"/>
                </a:moveTo>
                <a:lnTo>
                  <a:pt x="98" y="49"/>
                </a:lnTo>
                <a:cubicBezTo>
                  <a:pt x="20" y="49"/>
                  <a:pt x="20" y="49"/>
                  <a:pt x="20" y="49"/>
                </a:cubicBezTo>
                <a:cubicBezTo>
                  <a:pt x="10" y="49"/>
                  <a:pt x="0" y="39"/>
                  <a:pt x="0" y="29"/>
                </a:cubicBezTo>
                <a:lnTo>
                  <a:pt x="0" y="29"/>
                </a:lnTo>
                <a:cubicBezTo>
                  <a:pt x="0" y="9"/>
                  <a:pt x="10" y="0"/>
                  <a:pt x="20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8" y="0"/>
                  <a:pt x="128" y="9"/>
                  <a:pt x="128" y="29"/>
                </a:cubicBezTo>
                <a:lnTo>
                  <a:pt x="128" y="29"/>
                </a:lnTo>
                <a:cubicBezTo>
                  <a:pt x="128" y="39"/>
                  <a:pt x="108" y="49"/>
                  <a:pt x="98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501">
            <a:extLst>
              <a:ext uri="{FF2B5EF4-FFF2-40B4-BE49-F238E27FC236}">
                <a16:creationId xmlns:a16="http://schemas.microsoft.com/office/drawing/2014/main" id="{9DF3DF07-D8A9-3D4A-8BFD-19DCF9261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5065" y="5096313"/>
            <a:ext cx="639426" cy="504582"/>
          </a:xfrm>
          <a:custGeom>
            <a:avLst/>
            <a:gdLst>
              <a:gd name="T0" fmla="*/ 550 w 649"/>
              <a:gd name="T1" fmla="*/ 511 h 512"/>
              <a:gd name="T2" fmla="*/ 550 w 649"/>
              <a:gd name="T3" fmla="*/ 511 h 512"/>
              <a:gd name="T4" fmla="*/ 98 w 649"/>
              <a:gd name="T5" fmla="*/ 511 h 512"/>
              <a:gd name="T6" fmla="*/ 0 w 649"/>
              <a:gd name="T7" fmla="*/ 412 h 512"/>
              <a:gd name="T8" fmla="*/ 0 w 649"/>
              <a:gd name="T9" fmla="*/ 98 h 512"/>
              <a:gd name="T10" fmla="*/ 98 w 649"/>
              <a:gd name="T11" fmla="*/ 0 h 512"/>
              <a:gd name="T12" fmla="*/ 550 w 649"/>
              <a:gd name="T13" fmla="*/ 0 h 512"/>
              <a:gd name="T14" fmla="*/ 648 w 649"/>
              <a:gd name="T15" fmla="*/ 98 h 512"/>
              <a:gd name="T16" fmla="*/ 648 w 649"/>
              <a:gd name="T17" fmla="*/ 412 h 512"/>
              <a:gd name="T18" fmla="*/ 550 w 649"/>
              <a:gd name="T19" fmla="*/ 511 h 512"/>
              <a:gd name="T20" fmla="*/ 98 w 649"/>
              <a:gd name="T21" fmla="*/ 59 h 512"/>
              <a:gd name="T22" fmla="*/ 98 w 649"/>
              <a:gd name="T23" fmla="*/ 59 h 512"/>
              <a:gd name="T24" fmla="*/ 49 w 649"/>
              <a:gd name="T25" fmla="*/ 98 h 512"/>
              <a:gd name="T26" fmla="*/ 49 w 649"/>
              <a:gd name="T27" fmla="*/ 412 h 512"/>
              <a:gd name="T28" fmla="*/ 98 w 649"/>
              <a:gd name="T29" fmla="*/ 452 h 512"/>
              <a:gd name="T30" fmla="*/ 550 w 649"/>
              <a:gd name="T31" fmla="*/ 452 h 512"/>
              <a:gd name="T32" fmla="*/ 599 w 649"/>
              <a:gd name="T33" fmla="*/ 412 h 512"/>
              <a:gd name="T34" fmla="*/ 599 w 649"/>
              <a:gd name="T35" fmla="*/ 98 h 512"/>
              <a:gd name="T36" fmla="*/ 550 w 649"/>
              <a:gd name="T37" fmla="*/ 59 h 512"/>
              <a:gd name="T38" fmla="*/ 98 w 649"/>
              <a:gd name="T39" fmla="*/ 5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9" h="512">
                <a:moveTo>
                  <a:pt x="550" y="511"/>
                </a:moveTo>
                <a:lnTo>
                  <a:pt x="550" y="511"/>
                </a:lnTo>
                <a:cubicBezTo>
                  <a:pt x="98" y="511"/>
                  <a:pt x="98" y="511"/>
                  <a:pt x="98" y="511"/>
                </a:cubicBezTo>
                <a:cubicBezTo>
                  <a:pt x="39" y="511"/>
                  <a:pt x="0" y="461"/>
                  <a:pt x="0" y="412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9"/>
                  <a:pt x="39" y="0"/>
                  <a:pt x="98" y="0"/>
                </a:cubicBezTo>
                <a:cubicBezTo>
                  <a:pt x="550" y="0"/>
                  <a:pt x="550" y="0"/>
                  <a:pt x="550" y="0"/>
                </a:cubicBezTo>
                <a:cubicBezTo>
                  <a:pt x="609" y="0"/>
                  <a:pt x="648" y="49"/>
                  <a:pt x="648" y="98"/>
                </a:cubicBezTo>
                <a:cubicBezTo>
                  <a:pt x="648" y="412"/>
                  <a:pt x="648" y="412"/>
                  <a:pt x="648" y="412"/>
                </a:cubicBezTo>
                <a:cubicBezTo>
                  <a:pt x="648" y="461"/>
                  <a:pt x="609" y="511"/>
                  <a:pt x="550" y="511"/>
                </a:cubicBezTo>
                <a:close/>
                <a:moveTo>
                  <a:pt x="98" y="59"/>
                </a:moveTo>
                <a:lnTo>
                  <a:pt x="98" y="59"/>
                </a:lnTo>
                <a:cubicBezTo>
                  <a:pt x="69" y="59"/>
                  <a:pt x="49" y="79"/>
                  <a:pt x="49" y="98"/>
                </a:cubicBezTo>
                <a:cubicBezTo>
                  <a:pt x="49" y="412"/>
                  <a:pt x="49" y="412"/>
                  <a:pt x="49" y="412"/>
                </a:cubicBezTo>
                <a:cubicBezTo>
                  <a:pt x="49" y="432"/>
                  <a:pt x="69" y="452"/>
                  <a:pt x="98" y="452"/>
                </a:cubicBezTo>
                <a:cubicBezTo>
                  <a:pt x="550" y="452"/>
                  <a:pt x="550" y="452"/>
                  <a:pt x="550" y="452"/>
                </a:cubicBezTo>
                <a:cubicBezTo>
                  <a:pt x="579" y="452"/>
                  <a:pt x="599" y="432"/>
                  <a:pt x="599" y="412"/>
                </a:cubicBezTo>
                <a:cubicBezTo>
                  <a:pt x="599" y="98"/>
                  <a:pt x="599" y="98"/>
                  <a:pt x="599" y="98"/>
                </a:cubicBezTo>
                <a:cubicBezTo>
                  <a:pt x="599" y="79"/>
                  <a:pt x="579" y="59"/>
                  <a:pt x="550" y="59"/>
                </a:cubicBezTo>
                <a:lnTo>
                  <a:pt x="98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502">
            <a:extLst>
              <a:ext uri="{FF2B5EF4-FFF2-40B4-BE49-F238E27FC236}">
                <a16:creationId xmlns:a16="http://schemas.microsoft.com/office/drawing/2014/main" id="{46A29F98-A49C-B048-AEB5-2236F03B9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1660" y="2547303"/>
            <a:ext cx="369736" cy="39147"/>
          </a:xfrm>
          <a:custGeom>
            <a:avLst/>
            <a:gdLst>
              <a:gd name="T0" fmla="*/ 373 w 374"/>
              <a:gd name="T1" fmla="*/ 39 h 40"/>
              <a:gd name="T2" fmla="*/ 373 w 374"/>
              <a:gd name="T3" fmla="*/ 39 h 40"/>
              <a:gd name="T4" fmla="*/ 20 w 374"/>
              <a:gd name="T5" fmla="*/ 39 h 40"/>
              <a:gd name="T6" fmla="*/ 0 w 374"/>
              <a:gd name="T7" fmla="*/ 19 h 40"/>
              <a:gd name="T8" fmla="*/ 0 w 374"/>
              <a:gd name="T9" fmla="*/ 19 h 40"/>
              <a:gd name="T10" fmla="*/ 20 w 374"/>
              <a:gd name="T11" fmla="*/ 0 h 40"/>
              <a:gd name="T12" fmla="*/ 373 w 374"/>
              <a:gd name="T13" fmla="*/ 0 h 40"/>
              <a:gd name="T14" fmla="*/ 373 w 374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4" h="40">
                <a:moveTo>
                  <a:pt x="373" y="39"/>
                </a:moveTo>
                <a:lnTo>
                  <a:pt x="373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19"/>
                </a:cubicBezTo>
                <a:lnTo>
                  <a:pt x="0" y="19"/>
                </a:lnTo>
                <a:cubicBezTo>
                  <a:pt x="0" y="9"/>
                  <a:pt x="10" y="0"/>
                  <a:pt x="20" y="0"/>
                </a:cubicBezTo>
                <a:cubicBezTo>
                  <a:pt x="373" y="0"/>
                  <a:pt x="373" y="0"/>
                  <a:pt x="373" y="0"/>
                </a:cubicBezTo>
                <a:lnTo>
                  <a:pt x="373" y="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503">
            <a:extLst>
              <a:ext uri="{FF2B5EF4-FFF2-40B4-BE49-F238E27FC236}">
                <a16:creationId xmlns:a16="http://schemas.microsoft.com/office/drawing/2014/main" id="{E7FBE49D-EC2F-0B4F-8149-EC87C9AFA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2062" y="2160165"/>
            <a:ext cx="465432" cy="535032"/>
          </a:xfrm>
          <a:custGeom>
            <a:avLst/>
            <a:gdLst>
              <a:gd name="T0" fmla="*/ 364 w 473"/>
              <a:gd name="T1" fmla="*/ 540 h 541"/>
              <a:gd name="T2" fmla="*/ 364 w 473"/>
              <a:gd name="T3" fmla="*/ 540 h 541"/>
              <a:gd name="T4" fmla="*/ 108 w 473"/>
              <a:gd name="T5" fmla="*/ 540 h 541"/>
              <a:gd name="T6" fmla="*/ 30 w 473"/>
              <a:gd name="T7" fmla="*/ 510 h 541"/>
              <a:gd name="T8" fmla="*/ 0 w 473"/>
              <a:gd name="T9" fmla="*/ 432 h 541"/>
              <a:gd name="T10" fmla="*/ 20 w 473"/>
              <a:gd name="T11" fmla="*/ 78 h 541"/>
              <a:gd name="T12" fmla="*/ 98 w 473"/>
              <a:gd name="T13" fmla="*/ 0 h 541"/>
              <a:gd name="T14" fmla="*/ 373 w 473"/>
              <a:gd name="T15" fmla="*/ 0 h 541"/>
              <a:gd name="T16" fmla="*/ 452 w 473"/>
              <a:gd name="T17" fmla="*/ 78 h 541"/>
              <a:gd name="T18" fmla="*/ 472 w 473"/>
              <a:gd name="T19" fmla="*/ 432 h 541"/>
              <a:gd name="T20" fmla="*/ 442 w 473"/>
              <a:gd name="T21" fmla="*/ 510 h 541"/>
              <a:gd name="T22" fmla="*/ 364 w 473"/>
              <a:gd name="T23" fmla="*/ 540 h 541"/>
              <a:gd name="T24" fmla="*/ 98 w 473"/>
              <a:gd name="T25" fmla="*/ 59 h 541"/>
              <a:gd name="T26" fmla="*/ 98 w 473"/>
              <a:gd name="T27" fmla="*/ 59 h 541"/>
              <a:gd name="T28" fmla="*/ 69 w 473"/>
              <a:gd name="T29" fmla="*/ 78 h 541"/>
              <a:gd name="T30" fmla="*/ 49 w 473"/>
              <a:gd name="T31" fmla="*/ 432 h 541"/>
              <a:gd name="T32" fmla="*/ 69 w 473"/>
              <a:gd name="T33" fmla="*/ 471 h 541"/>
              <a:gd name="T34" fmla="*/ 108 w 473"/>
              <a:gd name="T35" fmla="*/ 491 h 541"/>
              <a:gd name="T36" fmla="*/ 364 w 473"/>
              <a:gd name="T37" fmla="*/ 491 h 541"/>
              <a:gd name="T38" fmla="*/ 403 w 473"/>
              <a:gd name="T39" fmla="*/ 471 h 541"/>
              <a:gd name="T40" fmla="*/ 422 w 473"/>
              <a:gd name="T41" fmla="*/ 432 h 541"/>
              <a:gd name="T42" fmla="*/ 403 w 473"/>
              <a:gd name="T43" fmla="*/ 78 h 541"/>
              <a:gd name="T44" fmla="*/ 373 w 473"/>
              <a:gd name="T45" fmla="*/ 59 h 541"/>
              <a:gd name="T46" fmla="*/ 98 w 473"/>
              <a:gd name="T47" fmla="*/ 59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3" h="541">
                <a:moveTo>
                  <a:pt x="364" y="540"/>
                </a:moveTo>
                <a:lnTo>
                  <a:pt x="364" y="540"/>
                </a:lnTo>
                <a:cubicBezTo>
                  <a:pt x="108" y="540"/>
                  <a:pt x="108" y="540"/>
                  <a:pt x="108" y="540"/>
                </a:cubicBezTo>
                <a:cubicBezTo>
                  <a:pt x="79" y="540"/>
                  <a:pt x="49" y="530"/>
                  <a:pt x="30" y="510"/>
                </a:cubicBezTo>
                <a:cubicBezTo>
                  <a:pt x="10" y="491"/>
                  <a:pt x="0" y="461"/>
                  <a:pt x="0" y="432"/>
                </a:cubicBezTo>
                <a:cubicBezTo>
                  <a:pt x="20" y="78"/>
                  <a:pt x="20" y="78"/>
                  <a:pt x="20" y="78"/>
                </a:cubicBezTo>
                <a:cubicBezTo>
                  <a:pt x="20" y="39"/>
                  <a:pt x="59" y="0"/>
                  <a:pt x="98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413" y="0"/>
                  <a:pt x="452" y="39"/>
                  <a:pt x="452" y="78"/>
                </a:cubicBezTo>
                <a:cubicBezTo>
                  <a:pt x="472" y="432"/>
                  <a:pt x="472" y="432"/>
                  <a:pt x="472" y="432"/>
                </a:cubicBezTo>
                <a:cubicBezTo>
                  <a:pt x="472" y="461"/>
                  <a:pt x="462" y="491"/>
                  <a:pt x="442" y="510"/>
                </a:cubicBezTo>
                <a:cubicBezTo>
                  <a:pt x="422" y="530"/>
                  <a:pt x="393" y="540"/>
                  <a:pt x="364" y="540"/>
                </a:cubicBezTo>
                <a:close/>
                <a:moveTo>
                  <a:pt x="98" y="59"/>
                </a:moveTo>
                <a:lnTo>
                  <a:pt x="98" y="59"/>
                </a:lnTo>
                <a:cubicBezTo>
                  <a:pt x="89" y="59"/>
                  <a:pt x="69" y="69"/>
                  <a:pt x="69" y="78"/>
                </a:cubicBezTo>
                <a:cubicBezTo>
                  <a:pt x="49" y="432"/>
                  <a:pt x="49" y="432"/>
                  <a:pt x="49" y="432"/>
                </a:cubicBezTo>
                <a:cubicBezTo>
                  <a:pt x="49" y="451"/>
                  <a:pt x="59" y="461"/>
                  <a:pt x="69" y="471"/>
                </a:cubicBezTo>
                <a:cubicBezTo>
                  <a:pt x="79" y="491"/>
                  <a:pt x="89" y="491"/>
                  <a:pt x="108" y="491"/>
                </a:cubicBezTo>
                <a:cubicBezTo>
                  <a:pt x="364" y="491"/>
                  <a:pt x="364" y="491"/>
                  <a:pt x="364" y="491"/>
                </a:cubicBezTo>
                <a:cubicBezTo>
                  <a:pt x="383" y="491"/>
                  <a:pt x="393" y="491"/>
                  <a:pt x="403" y="471"/>
                </a:cubicBezTo>
                <a:cubicBezTo>
                  <a:pt x="413" y="461"/>
                  <a:pt x="422" y="451"/>
                  <a:pt x="422" y="432"/>
                </a:cubicBezTo>
                <a:cubicBezTo>
                  <a:pt x="403" y="78"/>
                  <a:pt x="403" y="78"/>
                  <a:pt x="403" y="78"/>
                </a:cubicBezTo>
                <a:cubicBezTo>
                  <a:pt x="403" y="69"/>
                  <a:pt x="383" y="59"/>
                  <a:pt x="373" y="59"/>
                </a:cubicBezTo>
                <a:lnTo>
                  <a:pt x="98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504">
            <a:extLst>
              <a:ext uri="{FF2B5EF4-FFF2-40B4-BE49-F238E27FC236}">
                <a16:creationId xmlns:a16="http://schemas.microsoft.com/office/drawing/2014/main" id="{F85C1AF7-2A90-8941-80E0-17AB1A8CC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9507" y="2042721"/>
            <a:ext cx="234892" cy="243591"/>
          </a:xfrm>
          <a:custGeom>
            <a:avLst/>
            <a:gdLst>
              <a:gd name="T0" fmla="*/ 216 w 237"/>
              <a:gd name="T1" fmla="*/ 245 h 246"/>
              <a:gd name="T2" fmla="*/ 216 w 237"/>
              <a:gd name="T3" fmla="*/ 245 h 246"/>
              <a:gd name="T4" fmla="*/ 216 w 237"/>
              <a:gd name="T5" fmla="*/ 245 h 246"/>
              <a:gd name="T6" fmla="*/ 186 w 237"/>
              <a:gd name="T7" fmla="*/ 216 h 246"/>
              <a:gd name="T8" fmla="*/ 186 w 237"/>
              <a:gd name="T9" fmla="*/ 118 h 246"/>
              <a:gd name="T10" fmla="*/ 128 w 237"/>
              <a:gd name="T11" fmla="*/ 49 h 246"/>
              <a:gd name="T12" fmla="*/ 59 w 237"/>
              <a:gd name="T13" fmla="*/ 118 h 246"/>
              <a:gd name="T14" fmla="*/ 59 w 237"/>
              <a:gd name="T15" fmla="*/ 216 h 246"/>
              <a:gd name="T16" fmla="*/ 29 w 237"/>
              <a:gd name="T17" fmla="*/ 245 h 246"/>
              <a:gd name="T18" fmla="*/ 29 w 237"/>
              <a:gd name="T19" fmla="*/ 245 h 246"/>
              <a:gd name="T20" fmla="*/ 0 w 237"/>
              <a:gd name="T21" fmla="*/ 216 h 246"/>
              <a:gd name="T22" fmla="*/ 0 w 237"/>
              <a:gd name="T23" fmla="*/ 118 h 246"/>
              <a:gd name="T24" fmla="*/ 118 w 237"/>
              <a:gd name="T25" fmla="*/ 0 h 246"/>
              <a:gd name="T26" fmla="*/ 236 w 237"/>
              <a:gd name="T27" fmla="*/ 118 h 246"/>
              <a:gd name="T28" fmla="*/ 236 w 237"/>
              <a:gd name="T29" fmla="*/ 216 h 246"/>
              <a:gd name="T30" fmla="*/ 216 w 237"/>
              <a:gd name="T31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7" h="246">
                <a:moveTo>
                  <a:pt x="216" y="245"/>
                </a:moveTo>
                <a:lnTo>
                  <a:pt x="216" y="245"/>
                </a:lnTo>
                <a:lnTo>
                  <a:pt x="216" y="245"/>
                </a:lnTo>
                <a:cubicBezTo>
                  <a:pt x="197" y="245"/>
                  <a:pt x="186" y="236"/>
                  <a:pt x="186" y="216"/>
                </a:cubicBezTo>
                <a:cubicBezTo>
                  <a:pt x="186" y="118"/>
                  <a:pt x="186" y="118"/>
                  <a:pt x="186" y="118"/>
                </a:cubicBezTo>
                <a:cubicBezTo>
                  <a:pt x="186" y="88"/>
                  <a:pt x="157" y="59"/>
                  <a:pt x="128" y="49"/>
                </a:cubicBezTo>
                <a:cubicBezTo>
                  <a:pt x="88" y="49"/>
                  <a:pt x="59" y="78"/>
                  <a:pt x="59" y="118"/>
                </a:cubicBezTo>
                <a:cubicBezTo>
                  <a:pt x="59" y="216"/>
                  <a:pt x="59" y="216"/>
                  <a:pt x="59" y="216"/>
                </a:cubicBezTo>
                <a:cubicBezTo>
                  <a:pt x="59" y="236"/>
                  <a:pt x="39" y="245"/>
                  <a:pt x="29" y="245"/>
                </a:cubicBezTo>
                <a:lnTo>
                  <a:pt x="29" y="245"/>
                </a:lnTo>
                <a:cubicBezTo>
                  <a:pt x="20" y="245"/>
                  <a:pt x="0" y="236"/>
                  <a:pt x="0" y="216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9"/>
                  <a:pt x="49" y="0"/>
                  <a:pt x="118" y="0"/>
                </a:cubicBezTo>
                <a:cubicBezTo>
                  <a:pt x="186" y="0"/>
                  <a:pt x="236" y="49"/>
                  <a:pt x="236" y="118"/>
                </a:cubicBezTo>
                <a:cubicBezTo>
                  <a:pt x="236" y="216"/>
                  <a:pt x="236" y="216"/>
                  <a:pt x="236" y="216"/>
                </a:cubicBezTo>
                <a:cubicBezTo>
                  <a:pt x="236" y="236"/>
                  <a:pt x="226" y="245"/>
                  <a:pt x="216" y="2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81" name="Group 54">
            <a:extLst>
              <a:ext uri="{FF2B5EF4-FFF2-40B4-BE49-F238E27FC236}">
                <a16:creationId xmlns:a16="http://schemas.microsoft.com/office/drawing/2014/main" id="{5AD60802-E741-6F44-B52B-9534BB92E9BB}"/>
              </a:ext>
            </a:extLst>
          </p:cNvPr>
          <p:cNvGrpSpPr/>
          <p:nvPr/>
        </p:nvGrpSpPr>
        <p:grpSpPr>
          <a:xfrm>
            <a:off x="19196187" y="1762969"/>
            <a:ext cx="2785688" cy="1211980"/>
            <a:chOff x="5517310" y="11149735"/>
            <a:chExt cx="3676939" cy="1211980"/>
          </a:xfrm>
        </p:grpSpPr>
        <p:sp>
          <p:nvSpPr>
            <p:cNvPr id="582" name="CuadroTexto 395">
              <a:extLst>
                <a:ext uri="{FF2B5EF4-FFF2-40B4-BE49-F238E27FC236}">
                  <a16:creationId xmlns:a16="http://schemas.microsoft.com/office/drawing/2014/main" id="{7DC3C9BB-BE56-734F-AFA1-E725D1FF33A7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83" name="Rectangle 56">
              <a:extLst>
                <a:ext uri="{FF2B5EF4-FFF2-40B4-BE49-F238E27FC236}">
                  <a16:creationId xmlns:a16="http://schemas.microsoft.com/office/drawing/2014/main" id="{EB6EF14F-61B6-F64B-BB99-9C5172CBCB8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4" name="Group 54">
            <a:extLst>
              <a:ext uri="{FF2B5EF4-FFF2-40B4-BE49-F238E27FC236}">
                <a16:creationId xmlns:a16="http://schemas.microsoft.com/office/drawing/2014/main" id="{339AD877-31CB-8641-B32F-62CE06F88E81}"/>
              </a:ext>
            </a:extLst>
          </p:cNvPr>
          <p:cNvGrpSpPr/>
          <p:nvPr/>
        </p:nvGrpSpPr>
        <p:grpSpPr>
          <a:xfrm>
            <a:off x="19196672" y="4657426"/>
            <a:ext cx="2785688" cy="1211980"/>
            <a:chOff x="5517310" y="11149735"/>
            <a:chExt cx="3676939" cy="1211980"/>
          </a:xfrm>
        </p:grpSpPr>
        <p:sp>
          <p:nvSpPr>
            <p:cNvPr id="585" name="CuadroTexto 395">
              <a:extLst>
                <a:ext uri="{FF2B5EF4-FFF2-40B4-BE49-F238E27FC236}">
                  <a16:creationId xmlns:a16="http://schemas.microsoft.com/office/drawing/2014/main" id="{76403B40-187D-B94B-9622-4524042B338A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86" name="Rectangle 56">
              <a:extLst>
                <a:ext uri="{FF2B5EF4-FFF2-40B4-BE49-F238E27FC236}">
                  <a16:creationId xmlns:a16="http://schemas.microsoft.com/office/drawing/2014/main" id="{1FC16CAB-C28F-D948-9A21-CA7AAD6053F2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7" name="Group 54">
            <a:extLst>
              <a:ext uri="{FF2B5EF4-FFF2-40B4-BE49-F238E27FC236}">
                <a16:creationId xmlns:a16="http://schemas.microsoft.com/office/drawing/2014/main" id="{21C8D0A8-05AE-4041-81AC-A02819CCA915}"/>
              </a:ext>
            </a:extLst>
          </p:cNvPr>
          <p:cNvGrpSpPr/>
          <p:nvPr/>
        </p:nvGrpSpPr>
        <p:grpSpPr>
          <a:xfrm>
            <a:off x="19185388" y="6937110"/>
            <a:ext cx="2785688" cy="1211980"/>
            <a:chOff x="5517310" y="11149735"/>
            <a:chExt cx="3676939" cy="1211980"/>
          </a:xfrm>
        </p:grpSpPr>
        <p:sp>
          <p:nvSpPr>
            <p:cNvPr id="588" name="CuadroTexto 395">
              <a:extLst>
                <a:ext uri="{FF2B5EF4-FFF2-40B4-BE49-F238E27FC236}">
                  <a16:creationId xmlns:a16="http://schemas.microsoft.com/office/drawing/2014/main" id="{D91245B7-2A69-4248-BBC1-0D09D31F0DE6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89" name="Rectangle 56">
              <a:extLst>
                <a:ext uri="{FF2B5EF4-FFF2-40B4-BE49-F238E27FC236}">
                  <a16:creationId xmlns:a16="http://schemas.microsoft.com/office/drawing/2014/main" id="{0A5D3653-6B3B-7D48-85E9-8211E33E4470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0" name="Group 54">
            <a:extLst>
              <a:ext uri="{FF2B5EF4-FFF2-40B4-BE49-F238E27FC236}">
                <a16:creationId xmlns:a16="http://schemas.microsoft.com/office/drawing/2014/main" id="{36E15D0B-3E09-0C46-BC01-3A7E9F074AAA}"/>
              </a:ext>
            </a:extLst>
          </p:cNvPr>
          <p:cNvGrpSpPr/>
          <p:nvPr/>
        </p:nvGrpSpPr>
        <p:grpSpPr>
          <a:xfrm>
            <a:off x="19204609" y="9102466"/>
            <a:ext cx="2785688" cy="1211980"/>
            <a:chOff x="5517310" y="11149735"/>
            <a:chExt cx="3676939" cy="1211980"/>
          </a:xfrm>
        </p:grpSpPr>
        <p:sp>
          <p:nvSpPr>
            <p:cNvPr id="591" name="CuadroTexto 395">
              <a:extLst>
                <a:ext uri="{FF2B5EF4-FFF2-40B4-BE49-F238E27FC236}">
                  <a16:creationId xmlns:a16="http://schemas.microsoft.com/office/drawing/2014/main" id="{0AFFAB68-28A5-484E-A0F9-CB01AB627177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92" name="Rectangle 56">
              <a:extLst>
                <a:ext uri="{FF2B5EF4-FFF2-40B4-BE49-F238E27FC236}">
                  <a16:creationId xmlns:a16="http://schemas.microsoft.com/office/drawing/2014/main" id="{7C8AAE7E-7119-F04D-BE32-BFEB5617A688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3" name="Group 54">
            <a:extLst>
              <a:ext uri="{FF2B5EF4-FFF2-40B4-BE49-F238E27FC236}">
                <a16:creationId xmlns:a16="http://schemas.microsoft.com/office/drawing/2014/main" id="{685358F3-427A-C149-ABDE-0475ABDA4706}"/>
              </a:ext>
            </a:extLst>
          </p:cNvPr>
          <p:cNvGrpSpPr/>
          <p:nvPr/>
        </p:nvGrpSpPr>
        <p:grpSpPr>
          <a:xfrm>
            <a:off x="19204609" y="11350592"/>
            <a:ext cx="2785688" cy="1211980"/>
            <a:chOff x="5517310" y="11149735"/>
            <a:chExt cx="3676939" cy="1211980"/>
          </a:xfrm>
        </p:grpSpPr>
        <p:sp>
          <p:nvSpPr>
            <p:cNvPr id="594" name="CuadroTexto 395">
              <a:extLst>
                <a:ext uri="{FF2B5EF4-FFF2-40B4-BE49-F238E27FC236}">
                  <a16:creationId xmlns:a16="http://schemas.microsoft.com/office/drawing/2014/main" id="{FC301621-1DCB-514C-97DA-283D4E2250CB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95" name="Rectangle 56">
              <a:extLst>
                <a:ext uri="{FF2B5EF4-FFF2-40B4-BE49-F238E27FC236}">
                  <a16:creationId xmlns:a16="http://schemas.microsoft.com/office/drawing/2014/main" id="{DB4E325F-1AEE-9047-996E-3DA231383B7D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" name="Group 71">
            <a:extLst>
              <a:ext uri="{FF2B5EF4-FFF2-40B4-BE49-F238E27FC236}">
                <a16:creationId xmlns:a16="http://schemas.microsoft.com/office/drawing/2014/main" id="{A2B628FB-7EEE-754C-BD47-05C2FFECD34C}"/>
              </a:ext>
            </a:extLst>
          </p:cNvPr>
          <p:cNvGrpSpPr/>
          <p:nvPr/>
        </p:nvGrpSpPr>
        <p:grpSpPr>
          <a:xfrm>
            <a:off x="2408971" y="7323434"/>
            <a:ext cx="5982437" cy="4716592"/>
            <a:chOff x="2232442" y="3643574"/>
            <a:chExt cx="5982437" cy="4716592"/>
          </a:xfrm>
        </p:grpSpPr>
        <p:sp>
          <p:nvSpPr>
            <p:cNvPr id="58" name="CuadroTexto 598">
              <a:extLst>
                <a:ext uri="{FF2B5EF4-FFF2-40B4-BE49-F238E27FC236}">
                  <a16:creationId xmlns:a16="http://schemas.microsoft.com/office/drawing/2014/main" id="{57C87588-6A84-A54C-9221-08AF48F7C4CB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59" name="CuadroTexto 599">
              <a:extLst>
                <a:ext uri="{FF2B5EF4-FFF2-40B4-BE49-F238E27FC236}">
                  <a16:creationId xmlns:a16="http://schemas.microsoft.com/office/drawing/2014/main" id="{1E98CEDE-5D59-2940-BE35-E29ABDE5171E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Freeform 410">
            <a:extLst>
              <a:ext uri="{FF2B5EF4-FFF2-40B4-BE49-F238E27FC236}">
                <a16:creationId xmlns:a16="http://schemas.microsoft.com/office/drawing/2014/main" id="{28C64DC7-3B35-E34C-9EB2-C98E45962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483" y="509962"/>
            <a:ext cx="6745885" cy="3357640"/>
          </a:xfrm>
          <a:custGeom>
            <a:avLst/>
            <a:gdLst>
              <a:gd name="T0" fmla="*/ 6805 w 6806"/>
              <a:gd name="T1" fmla="*/ 3384 h 3385"/>
              <a:gd name="T2" fmla="*/ 6091 w 6806"/>
              <a:gd name="T3" fmla="*/ 2005 h 3385"/>
              <a:gd name="T4" fmla="*/ 5677 w 6806"/>
              <a:gd name="T5" fmla="*/ 2458 h 3385"/>
              <a:gd name="T6" fmla="*/ 3951 w 6806"/>
              <a:gd name="T7" fmla="*/ 0 h 3385"/>
              <a:gd name="T8" fmla="*/ 3171 w 6806"/>
              <a:gd name="T9" fmla="*/ 704 h 3385"/>
              <a:gd name="T10" fmla="*/ 2660 w 6806"/>
              <a:gd name="T11" fmla="*/ 1677 h 3385"/>
              <a:gd name="T12" fmla="*/ 2140 w 6806"/>
              <a:gd name="T13" fmla="*/ 2314 h 3385"/>
              <a:gd name="T14" fmla="*/ 1166 w 6806"/>
              <a:gd name="T15" fmla="*/ 2005 h 3385"/>
              <a:gd name="T16" fmla="*/ 0 w 6806"/>
              <a:gd name="T17" fmla="*/ 3355 h 3385"/>
              <a:gd name="T18" fmla="*/ 6805 w 6806"/>
              <a:gd name="T19" fmla="*/ 3384 h 3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6" h="3385">
                <a:moveTo>
                  <a:pt x="6805" y="3384"/>
                </a:moveTo>
                <a:lnTo>
                  <a:pt x="6091" y="2005"/>
                </a:lnTo>
                <a:lnTo>
                  <a:pt x="5677" y="2458"/>
                </a:lnTo>
                <a:lnTo>
                  <a:pt x="3951" y="0"/>
                </a:lnTo>
                <a:lnTo>
                  <a:pt x="3171" y="704"/>
                </a:lnTo>
                <a:lnTo>
                  <a:pt x="2660" y="1677"/>
                </a:lnTo>
                <a:lnTo>
                  <a:pt x="2140" y="2314"/>
                </a:lnTo>
                <a:lnTo>
                  <a:pt x="1166" y="2005"/>
                </a:lnTo>
                <a:lnTo>
                  <a:pt x="0" y="3355"/>
                </a:lnTo>
                <a:lnTo>
                  <a:pt x="6805" y="338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11">
            <a:extLst>
              <a:ext uri="{FF2B5EF4-FFF2-40B4-BE49-F238E27FC236}">
                <a16:creationId xmlns:a16="http://schemas.microsoft.com/office/drawing/2014/main" id="{54B274A8-F465-1841-B097-100EF1995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1909" y="711071"/>
            <a:ext cx="2234056" cy="2400189"/>
          </a:xfrm>
          <a:custGeom>
            <a:avLst/>
            <a:gdLst>
              <a:gd name="T0" fmla="*/ 1647 w 2255"/>
              <a:gd name="T1" fmla="*/ 0 h 2421"/>
              <a:gd name="T2" fmla="*/ 1088 w 2255"/>
              <a:gd name="T3" fmla="*/ 588 h 2421"/>
              <a:gd name="T4" fmla="*/ 654 w 2255"/>
              <a:gd name="T5" fmla="*/ 1475 h 2421"/>
              <a:gd name="T6" fmla="*/ 0 w 2255"/>
              <a:gd name="T7" fmla="*/ 2189 h 2421"/>
              <a:gd name="T8" fmla="*/ 1252 w 2255"/>
              <a:gd name="T9" fmla="*/ 2420 h 2421"/>
              <a:gd name="T10" fmla="*/ 750 w 2255"/>
              <a:gd name="T11" fmla="*/ 1736 h 2421"/>
              <a:gd name="T12" fmla="*/ 2254 w 2255"/>
              <a:gd name="T13" fmla="*/ 2198 h 2421"/>
              <a:gd name="T14" fmla="*/ 1522 w 2255"/>
              <a:gd name="T15" fmla="*/ 772 h 2421"/>
              <a:gd name="T16" fmla="*/ 1647 w 2255"/>
              <a:gd name="T17" fmla="*/ 0 h 2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5" h="2421">
                <a:moveTo>
                  <a:pt x="1647" y="0"/>
                </a:moveTo>
                <a:lnTo>
                  <a:pt x="1088" y="588"/>
                </a:lnTo>
                <a:lnTo>
                  <a:pt x="654" y="1475"/>
                </a:lnTo>
                <a:lnTo>
                  <a:pt x="0" y="2189"/>
                </a:lnTo>
                <a:lnTo>
                  <a:pt x="1252" y="2420"/>
                </a:lnTo>
                <a:lnTo>
                  <a:pt x="750" y="1736"/>
                </a:lnTo>
                <a:lnTo>
                  <a:pt x="2254" y="2198"/>
                </a:lnTo>
                <a:lnTo>
                  <a:pt x="1522" y="772"/>
                </a:lnTo>
                <a:lnTo>
                  <a:pt x="164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12">
            <a:extLst>
              <a:ext uri="{FF2B5EF4-FFF2-40B4-BE49-F238E27FC236}">
                <a16:creationId xmlns:a16="http://schemas.microsoft.com/office/drawing/2014/main" id="{6EBF900F-F0E5-8D49-B4EA-B93C4C86C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354" y="2735274"/>
            <a:ext cx="957451" cy="996799"/>
          </a:xfrm>
          <a:custGeom>
            <a:avLst/>
            <a:gdLst>
              <a:gd name="T0" fmla="*/ 858 w 965"/>
              <a:gd name="T1" fmla="*/ 0 h 1004"/>
              <a:gd name="T2" fmla="*/ 964 w 965"/>
              <a:gd name="T3" fmla="*/ 723 h 1004"/>
              <a:gd name="T4" fmla="*/ 964 w 965"/>
              <a:gd name="T5" fmla="*/ 1003 h 1004"/>
              <a:gd name="T6" fmla="*/ 0 w 965"/>
              <a:gd name="T7" fmla="*/ 993 h 1004"/>
              <a:gd name="T8" fmla="*/ 858 w 965"/>
              <a:gd name="T9" fmla="*/ 0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1004">
                <a:moveTo>
                  <a:pt x="858" y="0"/>
                </a:moveTo>
                <a:lnTo>
                  <a:pt x="964" y="723"/>
                </a:lnTo>
                <a:lnTo>
                  <a:pt x="964" y="1003"/>
                </a:lnTo>
                <a:lnTo>
                  <a:pt x="0" y="993"/>
                </a:lnTo>
                <a:lnTo>
                  <a:pt x="85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13">
            <a:extLst>
              <a:ext uri="{FF2B5EF4-FFF2-40B4-BE49-F238E27FC236}">
                <a16:creationId xmlns:a16="http://schemas.microsoft.com/office/drawing/2014/main" id="{CB297D07-B67B-3F4B-8F01-E16EB920D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507" y="3837000"/>
            <a:ext cx="7169960" cy="9369038"/>
          </a:xfrm>
          <a:custGeom>
            <a:avLst/>
            <a:gdLst>
              <a:gd name="T0" fmla="*/ 0 w 7231"/>
              <a:gd name="T1" fmla="*/ 183 h 9448"/>
              <a:gd name="T2" fmla="*/ 588 w 7231"/>
              <a:gd name="T3" fmla="*/ 2053 h 9448"/>
              <a:gd name="T4" fmla="*/ 1080 w 7231"/>
              <a:gd name="T5" fmla="*/ 2641 h 9448"/>
              <a:gd name="T6" fmla="*/ 1379 w 7231"/>
              <a:gd name="T7" fmla="*/ 5292 h 9448"/>
              <a:gd name="T8" fmla="*/ 2073 w 7231"/>
              <a:gd name="T9" fmla="*/ 5282 h 9448"/>
              <a:gd name="T10" fmla="*/ 4328 w 7231"/>
              <a:gd name="T11" fmla="*/ 9447 h 9448"/>
              <a:gd name="T12" fmla="*/ 5783 w 7231"/>
              <a:gd name="T13" fmla="*/ 5976 h 9448"/>
              <a:gd name="T14" fmla="*/ 5745 w 7231"/>
              <a:gd name="T15" fmla="*/ 4144 h 9448"/>
              <a:gd name="T16" fmla="*/ 6738 w 7231"/>
              <a:gd name="T17" fmla="*/ 4298 h 9448"/>
              <a:gd name="T18" fmla="*/ 7230 w 7231"/>
              <a:gd name="T19" fmla="*/ 1234 h 9448"/>
              <a:gd name="T20" fmla="*/ 6844 w 7231"/>
              <a:gd name="T21" fmla="*/ 29 h 9448"/>
              <a:gd name="T22" fmla="*/ 39 w 7231"/>
              <a:gd name="T23" fmla="*/ 0 h 9448"/>
              <a:gd name="T24" fmla="*/ 0 w 7231"/>
              <a:gd name="T25" fmla="*/ 183 h 9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231" h="9448">
                <a:moveTo>
                  <a:pt x="0" y="183"/>
                </a:moveTo>
                <a:lnTo>
                  <a:pt x="588" y="2053"/>
                </a:lnTo>
                <a:lnTo>
                  <a:pt x="1080" y="2641"/>
                </a:lnTo>
                <a:lnTo>
                  <a:pt x="1379" y="5292"/>
                </a:lnTo>
                <a:lnTo>
                  <a:pt x="2073" y="5282"/>
                </a:lnTo>
                <a:lnTo>
                  <a:pt x="4328" y="9447"/>
                </a:lnTo>
                <a:lnTo>
                  <a:pt x="5783" y="5976"/>
                </a:lnTo>
                <a:lnTo>
                  <a:pt x="5745" y="4144"/>
                </a:lnTo>
                <a:lnTo>
                  <a:pt x="6738" y="4298"/>
                </a:lnTo>
                <a:lnTo>
                  <a:pt x="7230" y="1234"/>
                </a:lnTo>
                <a:lnTo>
                  <a:pt x="6844" y="29"/>
                </a:lnTo>
                <a:lnTo>
                  <a:pt x="39" y="0"/>
                </a:lnTo>
                <a:lnTo>
                  <a:pt x="0" y="18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14">
            <a:extLst>
              <a:ext uri="{FF2B5EF4-FFF2-40B4-BE49-F238E27FC236}">
                <a16:creationId xmlns:a16="http://schemas.microsoft.com/office/drawing/2014/main" id="{40A65B0C-0C34-C747-ABF7-E265D648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0479" y="4580227"/>
            <a:ext cx="3134673" cy="7397300"/>
          </a:xfrm>
          <a:custGeom>
            <a:avLst/>
            <a:gdLst>
              <a:gd name="T0" fmla="*/ 0 w 3162"/>
              <a:gd name="T1" fmla="*/ 1060 h 7462"/>
              <a:gd name="T2" fmla="*/ 617 w 3162"/>
              <a:gd name="T3" fmla="*/ 1696 h 7462"/>
              <a:gd name="T4" fmla="*/ 839 w 3162"/>
              <a:gd name="T5" fmla="*/ 4308 h 7462"/>
              <a:gd name="T6" fmla="*/ 1542 w 3162"/>
              <a:gd name="T7" fmla="*/ 4270 h 7462"/>
              <a:gd name="T8" fmla="*/ 1542 w 3162"/>
              <a:gd name="T9" fmla="*/ 4472 h 7462"/>
              <a:gd name="T10" fmla="*/ 3161 w 3162"/>
              <a:gd name="T11" fmla="*/ 7461 h 7462"/>
              <a:gd name="T12" fmla="*/ 1658 w 3162"/>
              <a:gd name="T13" fmla="*/ 3113 h 7462"/>
              <a:gd name="T14" fmla="*/ 2245 w 3162"/>
              <a:gd name="T15" fmla="*/ 3045 h 7462"/>
              <a:gd name="T16" fmla="*/ 1494 w 3162"/>
              <a:gd name="T17" fmla="*/ 1677 h 7462"/>
              <a:gd name="T18" fmla="*/ 1677 w 3162"/>
              <a:gd name="T19" fmla="*/ 1147 h 7462"/>
              <a:gd name="T20" fmla="*/ 1002 w 3162"/>
              <a:gd name="T21" fmla="*/ 0 h 7462"/>
              <a:gd name="T22" fmla="*/ 0 w 3162"/>
              <a:gd name="T23" fmla="*/ 1060 h 7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62" h="7462">
                <a:moveTo>
                  <a:pt x="0" y="1060"/>
                </a:moveTo>
                <a:lnTo>
                  <a:pt x="617" y="1696"/>
                </a:lnTo>
                <a:lnTo>
                  <a:pt x="839" y="4308"/>
                </a:lnTo>
                <a:lnTo>
                  <a:pt x="1542" y="4270"/>
                </a:lnTo>
                <a:lnTo>
                  <a:pt x="1542" y="4472"/>
                </a:lnTo>
                <a:lnTo>
                  <a:pt x="3161" y="7461"/>
                </a:lnTo>
                <a:lnTo>
                  <a:pt x="1658" y="3113"/>
                </a:lnTo>
                <a:lnTo>
                  <a:pt x="2245" y="3045"/>
                </a:lnTo>
                <a:lnTo>
                  <a:pt x="1494" y="1677"/>
                </a:lnTo>
                <a:lnTo>
                  <a:pt x="1677" y="1147"/>
                </a:lnTo>
                <a:lnTo>
                  <a:pt x="1002" y="0"/>
                </a:lnTo>
                <a:lnTo>
                  <a:pt x="0" y="10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15">
            <a:extLst>
              <a:ext uri="{FF2B5EF4-FFF2-40B4-BE49-F238E27FC236}">
                <a16:creationId xmlns:a16="http://schemas.microsoft.com/office/drawing/2014/main" id="{2265EC5F-3D3B-E74E-856C-4B43A2EE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2961" y="6844886"/>
            <a:ext cx="1320322" cy="1119213"/>
          </a:xfrm>
          <a:custGeom>
            <a:avLst/>
            <a:gdLst>
              <a:gd name="T0" fmla="*/ 472 w 1331"/>
              <a:gd name="T1" fmla="*/ 972 h 1128"/>
              <a:gd name="T2" fmla="*/ 0 w 1331"/>
              <a:gd name="T3" fmla="*/ 0 h 1128"/>
              <a:gd name="T4" fmla="*/ 1330 w 1331"/>
              <a:gd name="T5" fmla="*/ 1127 h 1128"/>
              <a:gd name="T6" fmla="*/ 472 w 1331"/>
              <a:gd name="T7" fmla="*/ 97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1" h="1128">
                <a:moveTo>
                  <a:pt x="472" y="972"/>
                </a:moveTo>
                <a:lnTo>
                  <a:pt x="0" y="0"/>
                </a:lnTo>
                <a:lnTo>
                  <a:pt x="1330" y="1127"/>
                </a:lnTo>
                <a:lnTo>
                  <a:pt x="472" y="9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16">
            <a:extLst>
              <a:ext uri="{FF2B5EF4-FFF2-40B4-BE49-F238E27FC236}">
                <a16:creationId xmlns:a16="http://schemas.microsoft.com/office/drawing/2014/main" id="{2AD0FE45-D02D-3948-BD91-BB8465885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2783364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17">
            <a:extLst>
              <a:ext uri="{FF2B5EF4-FFF2-40B4-BE49-F238E27FC236}">
                <a16:creationId xmlns:a16="http://schemas.microsoft.com/office/drawing/2014/main" id="{768026F5-E94B-604F-83FA-D39486135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2621604"/>
            <a:ext cx="813178" cy="104926"/>
          </a:xfrm>
          <a:custGeom>
            <a:avLst/>
            <a:gdLst>
              <a:gd name="T0" fmla="*/ 819 w 820"/>
              <a:gd name="T1" fmla="*/ 107 h 108"/>
              <a:gd name="T2" fmla="*/ 0 w 820"/>
              <a:gd name="T3" fmla="*/ 107 h 108"/>
              <a:gd name="T4" fmla="*/ 0 w 820"/>
              <a:gd name="T5" fmla="*/ 0 h 108"/>
              <a:gd name="T6" fmla="*/ 819 w 820"/>
              <a:gd name="T7" fmla="*/ 0 h 108"/>
              <a:gd name="T8" fmla="*/ 819 w 820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8">
                <a:moveTo>
                  <a:pt x="819" y="107"/>
                </a:moveTo>
                <a:lnTo>
                  <a:pt x="0" y="107"/>
                </a:lnTo>
                <a:lnTo>
                  <a:pt x="0" y="0"/>
                </a:lnTo>
                <a:lnTo>
                  <a:pt x="819" y="0"/>
                </a:lnTo>
                <a:lnTo>
                  <a:pt x="819" y="10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18">
            <a:extLst>
              <a:ext uri="{FF2B5EF4-FFF2-40B4-BE49-F238E27FC236}">
                <a16:creationId xmlns:a16="http://schemas.microsoft.com/office/drawing/2014/main" id="{1C776B1E-F43C-D545-BB39-D43DF18C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2459841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19">
            <a:extLst>
              <a:ext uri="{FF2B5EF4-FFF2-40B4-BE49-F238E27FC236}">
                <a16:creationId xmlns:a16="http://schemas.microsoft.com/office/drawing/2014/main" id="{F1065008-3253-2346-A470-881A2F54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2298082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20">
            <a:extLst>
              <a:ext uri="{FF2B5EF4-FFF2-40B4-BE49-F238E27FC236}">
                <a16:creationId xmlns:a16="http://schemas.microsoft.com/office/drawing/2014/main" id="{3BA84A07-F74F-664F-95CF-9FC66084A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2136319"/>
            <a:ext cx="813178" cy="113670"/>
          </a:xfrm>
          <a:custGeom>
            <a:avLst/>
            <a:gdLst>
              <a:gd name="T0" fmla="*/ 819 w 820"/>
              <a:gd name="T1" fmla="*/ 115 h 116"/>
              <a:gd name="T2" fmla="*/ 0 w 820"/>
              <a:gd name="T3" fmla="*/ 115 h 116"/>
              <a:gd name="T4" fmla="*/ 0 w 820"/>
              <a:gd name="T5" fmla="*/ 0 h 116"/>
              <a:gd name="T6" fmla="*/ 819 w 820"/>
              <a:gd name="T7" fmla="*/ 0 h 116"/>
              <a:gd name="T8" fmla="*/ 819 w 820"/>
              <a:gd name="T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16">
                <a:moveTo>
                  <a:pt x="819" y="115"/>
                </a:moveTo>
                <a:lnTo>
                  <a:pt x="0" y="115"/>
                </a:lnTo>
                <a:lnTo>
                  <a:pt x="0" y="0"/>
                </a:lnTo>
                <a:lnTo>
                  <a:pt x="819" y="0"/>
                </a:lnTo>
                <a:lnTo>
                  <a:pt x="819" y="11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21">
            <a:extLst>
              <a:ext uri="{FF2B5EF4-FFF2-40B4-BE49-F238E27FC236}">
                <a16:creationId xmlns:a16="http://schemas.microsoft.com/office/drawing/2014/main" id="{916C6A47-4DA2-4146-BCED-AAA6F8D5F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1970186"/>
            <a:ext cx="813178" cy="118043"/>
          </a:xfrm>
          <a:custGeom>
            <a:avLst/>
            <a:gdLst>
              <a:gd name="T0" fmla="*/ 819 w 820"/>
              <a:gd name="T1" fmla="*/ 116 h 117"/>
              <a:gd name="T2" fmla="*/ 0 w 820"/>
              <a:gd name="T3" fmla="*/ 116 h 117"/>
              <a:gd name="T4" fmla="*/ 0 w 820"/>
              <a:gd name="T5" fmla="*/ 0 h 117"/>
              <a:gd name="T6" fmla="*/ 819 w 820"/>
              <a:gd name="T7" fmla="*/ 0 h 117"/>
              <a:gd name="T8" fmla="*/ 819 w 820"/>
              <a:gd name="T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17">
                <a:moveTo>
                  <a:pt x="819" y="116"/>
                </a:moveTo>
                <a:lnTo>
                  <a:pt x="0" y="116"/>
                </a:lnTo>
                <a:lnTo>
                  <a:pt x="0" y="0"/>
                </a:lnTo>
                <a:lnTo>
                  <a:pt x="819" y="0"/>
                </a:lnTo>
                <a:lnTo>
                  <a:pt x="819" y="1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22">
            <a:extLst>
              <a:ext uri="{FF2B5EF4-FFF2-40B4-BE49-F238E27FC236}">
                <a16:creationId xmlns:a16="http://schemas.microsoft.com/office/drawing/2014/main" id="{DC6E6991-853C-4F49-9039-3801B800B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1808426"/>
            <a:ext cx="813178" cy="118041"/>
          </a:xfrm>
          <a:custGeom>
            <a:avLst/>
            <a:gdLst>
              <a:gd name="T0" fmla="*/ 819 w 820"/>
              <a:gd name="T1" fmla="*/ 116 h 117"/>
              <a:gd name="T2" fmla="*/ 0 w 820"/>
              <a:gd name="T3" fmla="*/ 116 h 117"/>
              <a:gd name="T4" fmla="*/ 0 w 820"/>
              <a:gd name="T5" fmla="*/ 0 h 117"/>
              <a:gd name="T6" fmla="*/ 819 w 820"/>
              <a:gd name="T7" fmla="*/ 0 h 117"/>
              <a:gd name="T8" fmla="*/ 819 w 820"/>
              <a:gd name="T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17">
                <a:moveTo>
                  <a:pt x="819" y="116"/>
                </a:moveTo>
                <a:lnTo>
                  <a:pt x="0" y="116"/>
                </a:lnTo>
                <a:lnTo>
                  <a:pt x="0" y="0"/>
                </a:lnTo>
                <a:lnTo>
                  <a:pt x="819" y="0"/>
                </a:lnTo>
                <a:lnTo>
                  <a:pt x="819" y="11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23">
            <a:extLst>
              <a:ext uri="{FF2B5EF4-FFF2-40B4-BE49-F238E27FC236}">
                <a16:creationId xmlns:a16="http://schemas.microsoft.com/office/drawing/2014/main" id="{660F4DF1-3A9F-964F-B9A1-9F8FA592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1655407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24">
            <a:extLst>
              <a:ext uri="{FF2B5EF4-FFF2-40B4-BE49-F238E27FC236}">
                <a16:creationId xmlns:a16="http://schemas.microsoft.com/office/drawing/2014/main" id="{0AE9FB95-FAD4-7344-8F12-757D64816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1493647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25">
            <a:extLst>
              <a:ext uri="{FF2B5EF4-FFF2-40B4-BE49-F238E27FC236}">
                <a16:creationId xmlns:a16="http://schemas.microsoft.com/office/drawing/2014/main" id="{589F6DF9-E391-DF44-B401-5DA5985F7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1331884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26">
            <a:extLst>
              <a:ext uri="{FF2B5EF4-FFF2-40B4-BE49-F238E27FC236}">
                <a16:creationId xmlns:a16="http://schemas.microsoft.com/office/drawing/2014/main" id="{A0710797-DA9A-1F48-BC46-E4C8E4A27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5804367"/>
            <a:ext cx="813178" cy="113670"/>
          </a:xfrm>
          <a:custGeom>
            <a:avLst/>
            <a:gdLst>
              <a:gd name="T0" fmla="*/ 819 w 820"/>
              <a:gd name="T1" fmla="*/ 115 h 116"/>
              <a:gd name="T2" fmla="*/ 0 w 820"/>
              <a:gd name="T3" fmla="*/ 115 h 116"/>
              <a:gd name="T4" fmla="*/ 0 w 820"/>
              <a:gd name="T5" fmla="*/ 0 h 116"/>
              <a:gd name="T6" fmla="*/ 819 w 820"/>
              <a:gd name="T7" fmla="*/ 0 h 116"/>
              <a:gd name="T8" fmla="*/ 819 w 820"/>
              <a:gd name="T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16">
                <a:moveTo>
                  <a:pt x="819" y="115"/>
                </a:moveTo>
                <a:lnTo>
                  <a:pt x="0" y="115"/>
                </a:lnTo>
                <a:lnTo>
                  <a:pt x="0" y="0"/>
                </a:lnTo>
                <a:lnTo>
                  <a:pt x="819" y="0"/>
                </a:lnTo>
                <a:lnTo>
                  <a:pt x="819" y="11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27">
            <a:extLst>
              <a:ext uri="{FF2B5EF4-FFF2-40B4-BE49-F238E27FC236}">
                <a16:creationId xmlns:a16="http://schemas.microsoft.com/office/drawing/2014/main" id="{B33C6192-49FE-C040-8E6A-DAD127475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5642604"/>
            <a:ext cx="813178" cy="118043"/>
          </a:xfrm>
          <a:custGeom>
            <a:avLst/>
            <a:gdLst>
              <a:gd name="T0" fmla="*/ 819 w 820"/>
              <a:gd name="T1" fmla="*/ 116 h 117"/>
              <a:gd name="T2" fmla="*/ 0 w 820"/>
              <a:gd name="T3" fmla="*/ 116 h 117"/>
              <a:gd name="T4" fmla="*/ 0 w 820"/>
              <a:gd name="T5" fmla="*/ 0 h 117"/>
              <a:gd name="T6" fmla="*/ 819 w 820"/>
              <a:gd name="T7" fmla="*/ 0 h 117"/>
              <a:gd name="T8" fmla="*/ 819 w 820"/>
              <a:gd name="T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17">
                <a:moveTo>
                  <a:pt x="819" y="116"/>
                </a:moveTo>
                <a:lnTo>
                  <a:pt x="0" y="116"/>
                </a:lnTo>
                <a:lnTo>
                  <a:pt x="0" y="0"/>
                </a:lnTo>
                <a:lnTo>
                  <a:pt x="819" y="0"/>
                </a:lnTo>
                <a:lnTo>
                  <a:pt x="819" y="1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28">
            <a:extLst>
              <a:ext uri="{FF2B5EF4-FFF2-40B4-BE49-F238E27FC236}">
                <a16:creationId xmlns:a16="http://schemas.microsoft.com/office/drawing/2014/main" id="{92456C9A-6EF3-0349-A6AB-E7BBCE21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5489588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29">
            <a:extLst>
              <a:ext uri="{FF2B5EF4-FFF2-40B4-BE49-F238E27FC236}">
                <a16:creationId xmlns:a16="http://schemas.microsoft.com/office/drawing/2014/main" id="{0A7B03F0-F6C2-5A4B-A196-B02098015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5327826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30">
            <a:extLst>
              <a:ext uri="{FF2B5EF4-FFF2-40B4-BE49-F238E27FC236}">
                <a16:creationId xmlns:a16="http://schemas.microsoft.com/office/drawing/2014/main" id="{1E79101A-E487-9F46-B5D6-9C738358E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5166066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31">
            <a:extLst>
              <a:ext uri="{FF2B5EF4-FFF2-40B4-BE49-F238E27FC236}">
                <a16:creationId xmlns:a16="http://schemas.microsoft.com/office/drawing/2014/main" id="{A667919E-4405-F443-9DF7-97801518A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4999932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32">
            <a:extLst>
              <a:ext uri="{FF2B5EF4-FFF2-40B4-BE49-F238E27FC236}">
                <a16:creationId xmlns:a16="http://schemas.microsoft.com/office/drawing/2014/main" id="{CF67E4B8-89A3-8842-91A7-AB51C3A91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4838170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33">
            <a:extLst>
              <a:ext uri="{FF2B5EF4-FFF2-40B4-BE49-F238E27FC236}">
                <a16:creationId xmlns:a16="http://schemas.microsoft.com/office/drawing/2014/main" id="{848196F9-5A03-1047-B7C5-0E59D1D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4676410"/>
            <a:ext cx="813178" cy="118041"/>
          </a:xfrm>
          <a:custGeom>
            <a:avLst/>
            <a:gdLst>
              <a:gd name="T0" fmla="*/ 819 w 820"/>
              <a:gd name="T1" fmla="*/ 116 h 117"/>
              <a:gd name="T2" fmla="*/ 0 w 820"/>
              <a:gd name="T3" fmla="*/ 116 h 117"/>
              <a:gd name="T4" fmla="*/ 0 w 820"/>
              <a:gd name="T5" fmla="*/ 0 h 117"/>
              <a:gd name="T6" fmla="*/ 819 w 820"/>
              <a:gd name="T7" fmla="*/ 0 h 117"/>
              <a:gd name="T8" fmla="*/ 819 w 820"/>
              <a:gd name="T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17">
                <a:moveTo>
                  <a:pt x="819" y="116"/>
                </a:moveTo>
                <a:lnTo>
                  <a:pt x="0" y="116"/>
                </a:lnTo>
                <a:lnTo>
                  <a:pt x="0" y="0"/>
                </a:lnTo>
                <a:lnTo>
                  <a:pt x="819" y="0"/>
                </a:lnTo>
                <a:lnTo>
                  <a:pt x="819" y="11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34">
            <a:extLst>
              <a:ext uri="{FF2B5EF4-FFF2-40B4-BE49-F238E27FC236}">
                <a16:creationId xmlns:a16="http://schemas.microsoft.com/office/drawing/2014/main" id="{9C5D69E0-23EA-7142-879D-893B4CC14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4514647"/>
            <a:ext cx="813178" cy="118043"/>
          </a:xfrm>
          <a:custGeom>
            <a:avLst/>
            <a:gdLst>
              <a:gd name="T0" fmla="*/ 819 w 820"/>
              <a:gd name="T1" fmla="*/ 116 h 117"/>
              <a:gd name="T2" fmla="*/ 0 w 820"/>
              <a:gd name="T3" fmla="*/ 116 h 117"/>
              <a:gd name="T4" fmla="*/ 0 w 820"/>
              <a:gd name="T5" fmla="*/ 0 h 117"/>
              <a:gd name="T6" fmla="*/ 819 w 820"/>
              <a:gd name="T7" fmla="*/ 0 h 117"/>
              <a:gd name="T8" fmla="*/ 819 w 820"/>
              <a:gd name="T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17">
                <a:moveTo>
                  <a:pt x="819" y="116"/>
                </a:moveTo>
                <a:lnTo>
                  <a:pt x="0" y="116"/>
                </a:lnTo>
                <a:lnTo>
                  <a:pt x="0" y="0"/>
                </a:lnTo>
                <a:lnTo>
                  <a:pt x="819" y="0"/>
                </a:lnTo>
                <a:lnTo>
                  <a:pt x="819" y="11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35">
            <a:extLst>
              <a:ext uri="{FF2B5EF4-FFF2-40B4-BE49-F238E27FC236}">
                <a16:creationId xmlns:a16="http://schemas.microsoft.com/office/drawing/2014/main" id="{2253C4A5-CA0E-BB4D-8D9F-64A4AE95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4352887"/>
            <a:ext cx="813178" cy="118041"/>
          </a:xfrm>
          <a:custGeom>
            <a:avLst/>
            <a:gdLst>
              <a:gd name="T0" fmla="*/ 819 w 820"/>
              <a:gd name="T1" fmla="*/ 116 h 117"/>
              <a:gd name="T2" fmla="*/ 0 w 820"/>
              <a:gd name="T3" fmla="*/ 116 h 117"/>
              <a:gd name="T4" fmla="*/ 0 w 820"/>
              <a:gd name="T5" fmla="*/ 0 h 117"/>
              <a:gd name="T6" fmla="*/ 819 w 820"/>
              <a:gd name="T7" fmla="*/ 0 h 117"/>
              <a:gd name="T8" fmla="*/ 819 w 820"/>
              <a:gd name="T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17">
                <a:moveTo>
                  <a:pt x="819" y="116"/>
                </a:moveTo>
                <a:lnTo>
                  <a:pt x="0" y="116"/>
                </a:lnTo>
                <a:lnTo>
                  <a:pt x="0" y="0"/>
                </a:lnTo>
                <a:lnTo>
                  <a:pt x="819" y="0"/>
                </a:lnTo>
                <a:lnTo>
                  <a:pt x="819" y="11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36">
            <a:extLst>
              <a:ext uri="{FF2B5EF4-FFF2-40B4-BE49-F238E27FC236}">
                <a16:creationId xmlns:a16="http://schemas.microsoft.com/office/drawing/2014/main" id="{ABD30F16-416B-6D4C-BD63-247990445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8834111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37">
            <a:extLst>
              <a:ext uri="{FF2B5EF4-FFF2-40B4-BE49-F238E27FC236}">
                <a16:creationId xmlns:a16="http://schemas.microsoft.com/office/drawing/2014/main" id="{57C84B79-0B4E-B841-AEB3-86025EDDD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8672351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38">
            <a:extLst>
              <a:ext uri="{FF2B5EF4-FFF2-40B4-BE49-F238E27FC236}">
                <a16:creationId xmlns:a16="http://schemas.microsoft.com/office/drawing/2014/main" id="{CFDBC509-34A8-E547-9D24-711F9B37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8506218"/>
            <a:ext cx="813178" cy="118041"/>
          </a:xfrm>
          <a:custGeom>
            <a:avLst/>
            <a:gdLst>
              <a:gd name="T0" fmla="*/ 819 w 820"/>
              <a:gd name="T1" fmla="*/ 116 h 117"/>
              <a:gd name="T2" fmla="*/ 0 w 820"/>
              <a:gd name="T3" fmla="*/ 116 h 117"/>
              <a:gd name="T4" fmla="*/ 0 w 820"/>
              <a:gd name="T5" fmla="*/ 0 h 117"/>
              <a:gd name="T6" fmla="*/ 819 w 820"/>
              <a:gd name="T7" fmla="*/ 0 h 117"/>
              <a:gd name="T8" fmla="*/ 819 w 820"/>
              <a:gd name="T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17">
                <a:moveTo>
                  <a:pt x="819" y="116"/>
                </a:moveTo>
                <a:lnTo>
                  <a:pt x="0" y="116"/>
                </a:lnTo>
                <a:lnTo>
                  <a:pt x="0" y="0"/>
                </a:lnTo>
                <a:lnTo>
                  <a:pt x="819" y="0"/>
                </a:lnTo>
                <a:lnTo>
                  <a:pt x="819" y="1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39">
            <a:extLst>
              <a:ext uri="{FF2B5EF4-FFF2-40B4-BE49-F238E27FC236}">
                <a16:creationId xmlns:a16="http://schemas.microsoft.com/office/drawing/2014/main" id="{FDCF5B39-B2E2-5F44-B583-C0D3F043E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8344455"/>
            <a:ext cx="813178" cy="118043"/>
          </a:xfrm>
          <a:custGeom>
            <a:avLst/>
            <a:gdLst>
              <a:gd name="T0" fmla="*/ 819 w 820"/>
              <a:gd name="T1" fmla="*/ 116 h 117"/>
              <a:gd name="T2" fmla="*/ 0 w 820"/>
              <a:gd name="T3" fmla="*/ 116 h 117"/>
              <a:gd name="T4" fmla="*/ 0 w 820"/>
              <a:gd name="T5" fmla="*/ 0 h 117"/>
              <a:gd name="T6" fmla="*/ 819 w 820"/>
              <a:gd name="T7" fmla="*/ 0 h 117"/>
              <a:gd name="T8" fmla="*/ 819 w 820"/>
              <a:gd name="T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17">
                <a:moveTo>
                  <a:pt x="819" y="116"/>
                </a:moveTo>
                <a:lnTo>
                  <a:pt x="0" y="116"/>
                </a:lnTo>
                <a:lnTo>
                  <a:pt x="0" y="0"/>
                </a:lnTo>
                <a:lnTo>
                  <a:pt x="819" y="0"/>
                </a:lnTo>
                <a:lnTo>
                  <a:pt x="819" y="1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40">
            <a:extLst>
              <a:ext uri="{FF2B5EF4-FFF2-40B4-BE49-F238E27FC236}">
                <a16:creationId xmlns:a16="http://schemas.microsoft.com/office/drawing/2014/main" id="{5E19362B-3B2B-1C44-8209-203A670B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8182695"/>
            <a:ext cx="813178" cy="118041"/>
          </a:xfrm>
          <a:custGeom>
            <a:avLst/>
            <a:gdLst>
              <a:gd name="T0" fmla="*/ 819 w 820"/>
              <a:gd name="T1" fmla="*/ 116 h 117"/>
              <a:gd name="T2" fmla="*/ 0 w 820"/>
              <a:gd name="T3" fmla="*/ 116 h 117"/>
              <a:gd name="T4" fmla="*/ 0 w 820"/>
              <a:gd name="T5" fmla="*/ 0 h 117"/>
              <a:gd name="T6" fmla="*/ 819 w 820"/>
              <a:gd name="T7" fmla="*/ 0 h 117"/>
              <a:gd name="T8" fmla="*/ 819 w 820"/>
              <a:gd name="T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17">
                <a:moveTo>
                  <a:pt x="819" y="116"/>
                </a:moveTo>
                <a:lnTo>
                  <a:pt x="0" y="116"/>
                </a:lnTo>
                <a:lnTo>
                  <a:pt x="0" y="0"/>
                </a:lnTo>
                <a:lnTo>
                  <a:pt x="819" y="0"/>
                </a:lnTo>
                <a:lnTo>
                  <a:pt x="819" y="1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41">
            <a:extLst>
              <a:ext uri="{FF2B5EF4-FFF2-40B4-BE49-F238E27FC236}">
                <a16:creationId xmlns:a16="http://schemas.microsoft.com/office/drawing/2014/main" id="{3EB78AAC-9545-F846-8F7C-D9A21E2D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8029676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42">
            <a:extLst>
              <a:ext uri="{FF2B5EF4-FFF2-40B4-BE49-F238E27FC236}">
                <a16:creationId xmlns:a16="http://schemas.microsoft.com/office/drawing/2014/main" id="{0EFBF3F2-F21A-3945-B055-0E9BFE91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7867917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43">
            <a:extLst>
              <a:ext uri="{FF2B5EF4-FFF2-40B4-BE49-F238E27FC236}">
                <a16:creationId xmlns:a16="http://schemas.microsoft.com/office/drawing/2014/main" id="{BE30911D-E2D8-FD4A-8C17-448ED33FA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7706154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44">
            <a:extLst>
              <a:ext uri="{FF2B5EF4-FFF2-40B4-BE49-F238E27FC236}">
                <a16:creationId xmlns:a16="http://schemas.microsoft.com/office/drawing/2014/main" id="{75188A0D-D64E-E344-BAE7-67B7A68B3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7544394"/>
            <a:ext cx="813178" cy="104926"/>
          </a:xfrm>
          <a:custGeom>
            <a:avLst/>
            <a:gdLst>
              <a:gd name="T0" fmla="*/ 819 w 820"/>
              <a:gd name="T1" fmla="*/ 107 h 108"/>
              <a:gd name="T2" fmla="*/ 0 w 820"/>
              <a:gd name="T3" fmla="*/ 107 h 108"/>
              <a:gd name="T4" fmla="*/ 0 w 820"/>
              <a:gd name="T5" fmla="*/ 0 h 108"/>
              <a:gd name="T6" fmla="*/ 819 w 820"/>
              <a:gd name="T7" fmla="*/ 0 h 108"/>
              <a:gd name="T8" fmla="*/ 819 w 820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8">
                <a:moveTo>
                  <a:pt x="819" y="107"/>
                </a:moveTo>
                <a:lnTo>
                  <a:pt x="0" y="107"/>
                </a:lnTo>
                <a:lnTo>
                  <a:pt x="0" y="0"/>
                </a:lnTo>
                <a:lnTo>
                  <a:pt x="819" y="0"/>
                </a:lnTo>
                <a:lnTo>
                  <a:pt x="819" y="10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45">
            <a:extLst>
              <a:ext uri="{FF2B5EF4-FFF2-40B4-BE49-F238E27FC236}">
                <a16:creationId xmlns:a16="http://schemas.microsoft.com/office/drawing/2014/main" id="{7CDED8AB-51AC-BF4E-9761-3AB770AD5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7382631"/>
            <a:ext cx="813178" cy="104926"/>
          </a:xfrm>
          <a:custGeom>
            <a:avLst/>
            <a:gdLst>
              <a:gd name="T0" fmla="*/ 819 w 820"/>
              <a:gd name="T1" fmla="*/ 105 h 106"/>
              <a:gd name="T2" fmla="*/ 0 w 820"/>
              <a:gd name="T3" fmla="*/ 105 h 106"/>
              <a:gd name="T4" fmla="*/ 0 w 820"/>
              <a:gd name="T5" fmla="*/ 0 h 106"/>
              <a:gd name="T6" fmla="*/ 819 w 820"/>
              <a:gd name="T7" fmla="*/ 0 h 106"/>
              <a:gd name="T8" fmla="*/ 819 w 820"/>
              <a:gd name="T9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6">
                <a:moveTo>
                  <a:pt x="819" y="105"/>
                </a:moveTo>
                <a:lnTo>
                  <a:pt x="0" y="105"/>
                </a:lnTo>
                <a:lnTo>
                  <a:pt x="0" y="0"/>
                </a:lnTo>
                <a:lnTo>
                  <a:pt x="819" y="0"/>
                </a:lnTo>
                <a:lnTo>
                  <a:pt x="819" y="10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46">
            <a:extLst>
              <a:ext uri="{FF2B5EF4-FFF2-40B4-BE49-F238E27FC236}">
                <a16:creationId xmlns:a16="http://schemas.microsoft.com/office/drawing/2014/main" id="{240ABED7-F600-D448-AC84-3B416C3A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11855114"/>
            <a:ext cx="813178" cy="118041"/>
          </a:xfrm>
          <a:custGeom>
            <a:avLst/>
            <a:gdLst>
              <a:gd name="T0" fmla="*/ 819 w 820"/>
              <a:gd name="T1" fmla="*/ 116 h 117"/>
              <a:gd name="T2" fmla="*/ 0 w 820"/>
              <a:gd name="T3" fmla="*/ 116 h 117"/>
              <a:gd name="T4" fmla="*/ 0 w 820"/>
              <a:gd name="T5" fmla="*/ 0 h 117"/>
              <a:gd name="T6" fmla="*/ 819 w 820"/>
              <a:gd name="T7" fmla="*/ 0 h 117"/>
              <a:gd name="T8" fmla="*/ 819 w 820"/>
              <a:gd name="T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17">
                <a:moveTo>
                  <a:pt x="819" y="116"/>
                </a:moveTo>
                <a:lnTo>
                  <a:pt x="0" y="116"/>
                </a:lnTo>
                <a:lnTo>
                  <a:pt x="0" y="0"/>
                </a:lnTo>
                <a:lnTo>
                  <a:pt x="819" y="0"/>
                </a:lnTo>
                <a:lnTo>
                  <a:pt x="819" y="1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47">
            <a:extLst>
              <a:ext uri="{FF2B5EF4-FFF2-40B4-BE49-F238E27FC236}">
                <a16:creationId xmlns:a16="http://schemas.microsoft.com/office/drawing/2014/main" id="{D0DF63C7-3B5D-AE46-AEC8-E5D68C714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11702095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48">
            <a:extLst>
              <a:ext uri="{FF2B5EF4-FFF2-40B4-BE49-F238E27FC236}">
                <a16:creationId xmlns:a16="http://schemas.microsoft.com/office/drawing/2014/main" id="{77D45014-FC2D-524F-BECB-70AD577FE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11535962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49">
            <a:extLst>
              <a:ext uri="{FF2B5EF4-FFF2-40B4-BE49-F238E27FC236}">
                <a16:creationId xmlns:a16="http://schemas.microsoft.com/office/drawing/2014/main" id="{382BFE03-16D6-CB47-B271-4DE05C039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11374202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50">
            <a:extLst>
              <a:ext uri="{FF2B5EF4-FFF2-40B4-BE49-F238E27FC236}">
                <a16:creationId xmlns:a16="http://schemas.microsoft.com/office/drawing/2014/main" id="{6785F535-B8C5-D949-8E69-B1E67AB9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11212439"/>
            <a:ext cx="813178" cy="104926"/>
          </a:xfrm>
          <a:custGeom>
            <a:avLst/>
            <a:gdLst>
              <a:gd name="T0" fmla="*/ 819 w 820"/>
              <a:gd name="T1" fmla="*/ 107 h 108"/>
              <a:gd name="T2" fmla="*/ 0 w 820"/>
              <a:gd name="T3" fmla="*/ 107 h 108"/>
              <a:gd name="T4" fmla="*/ 0 w 820"/>
              <a:gd name="T5" fmla="*/ 0 h 108"/>
              <a:gd name="T6" fmla="*/ 819 w 820"/>
              <a:gd name="T7" fmla="*/ 0 h 108"/>
              <a:gd name="T8" fmla="*/ 819 w 820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8">
                <a:moveTo>
                  <a:pt x="819" y="107"/>
                </a:moveTo>
                <a:lnTo>
                  <a:pt x="0" y="107"/>
                </a:lnTo>
                <a:lnTo>
                  <a:pt x="0" y="0"/>
                </a:lnTo>
                <a:lnTo>
                  <a:pt x="819" y="0"/>
                </a:lnTo>
                <a:lnTo>
                  <a:pt x="819" y="10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51">
            <a:extLst>
              <a:ext uri="{FF2B5EF4-FFF2-40B4-BE49-F238E27FC236}">
                <a16:creationId xmlns:a16="http://schemas.microsoft.com/office/drawing/2014/main" id="{D36E76ED-AA23-F745-9C12-8B7032BA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11050679"/>
            <a:ext cx="813178" cy="104926"/>
          </a:xfrm>
          <a:custGeom>
            <a:avLst/>
            <a:gdLst>
              <a:gd name="T0" fmla="*/ 819 w 820"/>
              <a:gd name="T1" fmla="*/ 105 h 106"/>
              <a:gd name="T2" fmla="*/ 0 w 820"/>
              <a:gd name="T3" fmla="*/ 105 h 106"/>
              <a:gd name="T4" fmla="*/ 0 w 820"/>
              <a:gd name="T5" fmla="*/ 0 h 106"/>
              <a:gd name="T6" fmla="*/ 819 w 820"/>
              <a:gd name="T7" fmla="*/ 0 h 106"/>
              <a:gd name="T8" fmla="*/ 819 w 820"/>
              <a:gd name="T9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6">
                <a:moveTo>
                  <a:pt x="819" y="105"/>
                </a:moveTo>
                <a:lnTo>
                  <a:pt x="0" y="105"/>
                </a:lnTo>
                <a:lnTo>
                  <a:pt x="0" y="0"/>
                </a:lnTo>
                <a:lnTo>
                  <a:pt x="819" y="0"/>
                </a:lnTo>
                <a:lnTo>
                  <a:pt x="819" y="10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52">
            <a:extLst>
              <a:ext uri="{FF2B5EF4-FFF2-40B4-BE49-F238E27FC236}">
                <a16:creationId xmlns:a16="http://schemas.microsoft.com/office/drawing/2014/main" id="{1D744724-47A8-F340-A33E-9DA9B84C0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10888917"/>
            <a:ext cx="813178" cy="113670"/>
          </a:xfrm>
          <a:custGeom>
            <a:avLst/>
            <a:gdLst>
              <a:gd name="T0" fmla="*/ 819 w 820"/>
              <a:gd name="T1" fmla="*/ 115 h 116"/>
              <a:gd name="T2" fmla="*/ 0 w 820"/>
              <a:gd name="T3" fmla="*/ 115 h 116"/>
              <a:gd name="T4" fmla="*/ 0 w 820"/>
              <a:gd name="T5" fmla="*/ 0 h 116"/>
              <a:gd name="T6" fmla="*/ 819 w 820"/>
              <a:gd name="T7" fmla="*/ 0 h 116"/>
              <a:gd name="T8" fmla="*/ 819 w 820"/>
              <a:gd name="T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16">
                <a:moveTo>
                  <a:pt x="819" y="115"/>
                </a:moveTo>
                <a:lnTo>
                  <a:pt x="0" y="115"/>
                </a:lnTo>
                <a:lnTo>
                  <a:pt x="0" y="0"/>
                </a:lnTo>
                <a:lnTo>
                  <a:pt x="819" y="0"/>
                </a:lnTo>
                <a:lnTo>
                  <a:pt x="819" y="11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53">
            <a:extLst>
              <a:ext uri="{FF2B5EF4-FFF2-40B4-BE49-F238E27FC236}">
                <a16:creationId xmlns:a16="http://schemas.microsoft.com/office/drawing/2014/main" id="{4BF97712-061C-0145-90B5-49D6B9735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10727157"/>
            <a:ext cx="813178" cy="113670"/>
          </a:xfrm>
          <a:custGeom>
            <a:avLst/>
            <a:gdLst>
              <a:gd name="T0" fmla="*/ 819 w 820"/>
              <a:gd name="T1" fmla="*/ 115 h 116"/>
              <a:gd name="T2" fmla="*/ 0 w 820"/>
              <a:gd name="T3" fmla="*/ 115 h 116"/>
              <a:gd name="T4" fmla="*/ 0 w 820"/>
              <a:gd name="T5" fmla="*/ 0 h 116"/>
              <a:gd name="T6" fmla="*/ 819 w 820"/>
              <a:gd name="T7" fmla="*/ 0 h 116"/>
              <a:gd name="T8" fmla="*/ 819 w 820"/>
              <a:gd name="T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16">
                <a:moveTo>
                  <a:pt x="819" y="115"/>
                </a:moveTo>
                <a:lnTo>
                  <a:pt x="0" y="115"/>
                </a:lnTo>
                <a:lnTo>
                  <a:pt x="0" y="0"/>
                </a:lnTo>
                <a:lnTo>
                  <a:pt x="819" y="0"/>
                </a:lnTo>
                <a:lnTo>
                  <a:pt x="819" y="11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54">
            <a:extLst>
              <a:ext uri="{FF2B5EF4-FFF2-40B4-BE49-F238E27FC236}">
                <a16:creationId xmlns:a16="http://schemas.microsoft.com/office/drawing/2014/main" id="{0BAD491F-A9C6-2A4A-865F-3DD0F203F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10565394"/>
            <a:ext cx="813178" cy="118043"/>
          </a:xfrm>
          <a:custGeom>
            <a:avLst/>
            <a:gdLst>
              <a:gd name="T0" fmla="*/ 819 w 820"/>
              <a:gd name="T1" fmla="*/ 116 h 117"/>
              <a:gd name="T2" fmla="*/ 0 w 820"/>
              <a:gd name="T3" fmla="*/ 116 h 117"/>
              <a:gd name="T4" fmla="*/ 0 w 820"/>
              <a:gd name="T5" fmla="*/ 0 h 117"/>
              <a:gd name="T6" fmla="*/ 819 w 820"/>
              <a:gd name="T7" fmla="*/ 0 h 117"/>
              <a:gd name="T8" fmla="*/ 819 w 820"/>
              <a:gd name="T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17">
                <a:moveTo>
                  <a:pt x="819" y="116"/>
                </a:moveTo>
                <a:lnTo>
                  <a:pt x="0" y="116"/>
                </a:lnTo>
                <a:lnTo>
                  <a:pt x="0" y="0"/>
                </a:lnTo>
                <a:lnTo>
                  <a:pt x="819" y="0"/>
                </a:lnTo>
                <a:lnTo>
                  <a:pt x="819" y="11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55">
            <a:extLst>
              <a:ext uri="{FF2B5EF4-FFF2-40B4-BE49-F238E27FC236}">
                <a16:creationId xmlns:a16="http://schemas.microsoft.com/office/drawing/2014/main" id="{6A32CDDA-FF3D-E94B-9536-12F24A37D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45" y="10412378"/>
            <a:ext cx="813178" cy="104926"/>
          </a:xfrm>
          <a:custGeom>
            <a:avLst/>
            <a:gdLst>
              <a:gd name="T0" fmla="*/ 819 w 820"/>
              <a:gd name="T1" fmla="*/ 106 h 107"/>
              <a:gd name="T2" fmla="*/ 0 w 820"/>
              <a:gd name="T3" fmla="*/ 106 h 107"/>
              <a:gd name="T4" fmla="*/ 0 w 820"/>
              <a:gd name="T5" fmla="*/ 0 h 107"/>
              <a:gd name="T6" fmla="*/ 819 w 820"/>
              <a:gd name="T7" fmla="*/ 0 h 107"/>
              <a:gd name="T8" fmla="*/ 819 w 820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07">
                <a:moveTo>
                  <a:pt x="819" y="106"/>
                </a:moveTo>
                <a:lnTo>
                  <a:pt x="0" y="106"/>
                </a:lnTo>
                <a:lnTo>
                  <a:pt x="0" y="0"/>
                </a:lnTo>
                <a:lnTo>
                  <a:pt x="819" y="0"/>
                </a:lnTo>
                <a:lnTo>
                  <a:pt x="819" y="10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Line 456">
            <a:extLst>
              <a:ext uri="{FF2B5EF4-FFF2-40B4-BE49-F238E27FC236}">
                <a16:creationId xmlns:a16="http://schemas.microsoft.com/office/drawing/2014/main" id="{DC72020A-59A1-854B-9888-816FD3783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59424" y="2105717"/>
            <a:ext cx="4328208" cy="437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7" name="Freeform 457">
            <a:extLst>
              <a:ext uri="{FF2B5EF4-FFF2-40B4-BE49-F238E27FC236}">
                <a16:creationId xmlns:a16="http://schemas.microsoft.com/office/drawing/2014/main" id="{EE95BE38-8962-0B4C-B18A-62D89FF6C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334" y="2057624"/>
            <a:ext cx="96182" cy="104926"/>
          </a:xfrm>
          <a:custGeom>
            <a:avLst/>
            <a:gdLst>
              <a:gd name="T0" fmla="*/ 49 w 98"/>
              <a:gd name="T1" fmla="*/ 106 h 107"/>
              <a:gd name="T2" fmla="*/ 49 w 98"/>
              <a:gd name="T3" fmla="*/ 106 h 107"/>
              <a:gd name="T4" fmla="*/ 0 w 98"/>
              <a:gd name="T5" fmla="*/ 48 h 107"/>
              <a:gd name="T6" fmla="*/ 49 w 98"/>
              <a:gd name="T7" fmla="*/ 0 h 107"/>
              <a:gd name="T8" fmla="*/ 97 w 98"/>
              <a:gd name="T9" fmla="*/ 48 h 107"/>
              <a:gd name="T10" fmla="*/ 49 w 98"/>
              <a:gd name="T11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" h="107">
                <a:moveTo>
                  <a:pt x="49" y="106"/>
                </a:moveTo>
                <a:lnTo>
                  <a:pt x="49" y="106"/>
                </a:lnTo>
                <a:cubicBezTo>
                  <a:pt x="29" y="106"/>
                  <a:pt x="0" y="77"/>
                  <a:pt x="0" y="48"/>
                </a:cubicBezTo>
                <a:cubicBezTo>
                  <a:pt x="0" y="29"/>
                  <a:pt x="29" y="0"/>
                  <a:pt x="49" y="0"/>
                </a:cubicBezTo>
                <a:cubicBezTo>
                  <a:pt x="78" y="0"/>
                  <a:pt x="97" y="29"/>
                  <a:pt x="97" y="48"/>
                </a:cubicBezTo>
                <a:cubicBezTo>
                  <a:pt x="97" y="77"/>
                  <a:pt x="78" y="106"/>
                  <a:pt x="49" y="10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Line 458">
            <a:extLst>
              <a:ext uri="{FF2B5EF4-FFF2-40B4-BE49-F238E27FC236}">
                <a16:creationId xmlns:a16="http://schemas.microsoft.com/office/drawing/2014/main" id="{5C3C05BA-8179-1644-8443-402B9ACE2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59424" y="5135461"/>
            <a:ext cx="4328208" cy="437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9" name="Freeform 459">
            <a:extLst>
              <a:ext uri="{FF2B5EF4-FFF2-40B4-BE49-F238E27FC236}">
                <a16:creationId xmlns:a16="http://schemas.microsoft.com/office/drawing/2014/main" id="{7C4780DF-5D75-5347-8245-C040FB1C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334" y="5087371"/>
            <a:ext cx="96182" cy="96182"/>
          </a:xfrm>
          <a:custGeom>
            <a:avLst/>
            <a:gdLst>
              <a:gd name="T0" fmla="*/ 49 w 98"/>
              <a:gd name="T1" fmla="*/ 96 h 97"/>
              <a:gd name="T2" fmla="*/ 49 w 98"/>
              <a:gd name="T3" fmla="*/ 96 h 97"/>
              <a:gd name="T4" fmla="*/ 0 w 98"/>
              <a:gd name="T5" fmla="*/ 48 h 97"/>
              <a:gd name="T6" fmla="*/ 49 w 98"/>
              <a:gd name="T7" fmla="*/ 0 h 97"/>
              <a:gd name="T8" fmla="*/ 97 w 98"/>
              <a:gd name="T9" fmla="*/ 48 h 97"/>
              <a:gd name="T10" fmla="*/ 49 w 98"/>
              <a:gd name="T11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" h="97">
                <a:moveTo>
                  <a:pt x="49" y="96"/>
                </a:moveTo>
                <a:lnTo>
                  <a:pt x="49" y="96"/>
                </a:lnTo>
                <a:cubicBezTo>
                  <a:pt x="29" y="96"/>
                  <a:pt x="0" y="77"/>
                  <a:pt x="0" y="48"/>
                </a:cubicBezTo>
                <a:cubicBezTo>
                  <a:pt x="0" y="19"/>
                  <a:pt x="29" y="0"/>
                  <a:pt x="49" y="0"/>
                </a:cubicBezTo>
                <a:cubicBezTo>
                  <a:pt x="78" y="0"/>
                  <a:pt x="97" y="19"/>
                  <a:pt x="97" y="48"/>
                </a:cubicBezTo>
                <a:cubicBezTo>
                  <a:pt x="97" y="77"/>
                  <a:pt x="78" y="96"/>
                  <a:pt x="49" y="9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Line 460">
            <a:extLst>
              <a:ext uri="{FF2B5EF4-FFF2-40B4-BE49-F238E27FC236}">
                <a16:creationId xmlns:a16="http://schemas.microsoft.com/office/drawing/2014/main" id="{1B212FAE-BB6F-3A4D-AE34-23C68B2BE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59424" y="8165208"/>
            <a:ext cx="4328208" cy="437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1" name="Freeform 461">
            <a:extLst>
              <a:ext uri="{FF2B5EF4-FFF2-40B4-BE49-F238E27FC236}">
                <a16:creationId xmlns:a16="http://schemas.microsoft.com/office/drawing/2014/main" id="{1C6F87EC-03C1-4644-9524-DC17BD18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334" y="8117115"/>
            <a:ext cx="96182" cy="96182"/>
          </a:xfrm>
          <a:custGeom>
            <a:avLst/>
            <a:gdLst>
              <a:gd name="T0" fmla="*/ 49 w 98"/>
              <a:gd name="T1" fmla="*/ 96 h 97"/>
              <a:gd name="T2" fmla="*/ 49 w 98"/>
              <a:gd name="T3" fmla="*/ 96 h 97"/>
              <a:gd name="T4" fmla="*/ 0 w 98"/>
              <a:gd name="T5" fmla="*/ 48 h 97"/>
              <a:gd name="T6" fmla="*/ 49 w 98"/>
              <a:gd name="T7" fmla="*/ 0 h 97"/>
              <a:gd name="T8" fmla="*/ 97 w 98"/>
              <a:gd name="T9" fmla="*/ 48 h 97"/>
              <a:gd name="T10" fmla="*/ 49 w 98"/>
              <a:gd name="T11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" h="97">
                <a:moveTo>
                  <a:pt x="49" y="96"/>
                </a:moveTo>
                <a:lnTo>
                  <a:pt x="49" y="96"/>
                </a:lnTo>
                <a:cubicBezTo>
                  <a:pt x="29" y="96"/>
                  <a:pt x="0" y="67"/>
                  <a:pt x="0" y="48"/>
                </a:cubicBezTo>
                <a:cubicBezTo>
                  <a:pt x="0" y="19"/>
                  <a:pt x="29" y="0"/>
                  <a:pt x="49" y="0"/>
                </a:cubicBezTo>
                <a:cubicBezTo>
                  <a:pt x="78" y="0"/>
                  <a:pt x="97" y="19"/>
                  <a:pt x="97" y="48"/>
                </a:cubicBezTo>
                <a:cubicBezTo>
                  <a:pt x="97" y="67"/>
                  <a:pt x="78" y="96"/>
                  <a:pt x="49" y="9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Line 462">
            <a:extLst>
              <a:ext uri="{FF2B5EF4-FFF2-40B4-BE49-F238E27FC236}">
                <a16:creationId xmlns:a16="http://schemas.microsoft.com/office/drawing/2014/main" id="{03CBE5D9-AD74-024E-AD76-DC41A0562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59424" y="11186208"/>
            <a:ext cx="4328208" cy="437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3" name="Freeform 463">
            <a:extLst>
              <a:ext uri="{FF2B5EF4-FFF2-40B4-BE49-F238E27FC236}">
                <a16:creationId xmlns:a16="http://schemas.microsoft.com/office/drawing/2014/main" id="{552C967C-3BEB-FE41-897B-B04209C3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334" y="11138118"/>
            <a:ext cx="96182" cy="96182"/>
          </a:xfrm>
          <a:custGeom>
            <a:avLst/>
            <a:gdLst>
              <a:gd name="T0" fmla="*/ 49 w 98"/>
              <a:gd name="T1" fmla="*/ 97 h 98"/>
              <a:gd name="T2" fmla="*/ 49 w 98"/>
              <a:gd name="T3" fmla="*/ 97 h 98"/>
              <a:gd name="T4" fmla="*/ 0 w 98"/>
              <a:gd name="T5" fmla="*/ 48 h 98"/>
              <a:gd name="T6" fmla="*/ 49 w 98"/>
              <a:gd name="T7" fmla="*/ 0 h 98"/>
              <a:gd name="T8" fmla="*/ 97 w 98"/>
              <a:gd name="T9" fmla="*/ 48 h 98"/>
              <a:gd name="T10" fmla="*/ 49 w 98"/>
              <a:gd name="T11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" h="98">
                <a:moveTo>
                  <a:pt x="49" y="97"/>
                </a:moveTo>
                <a:lnTo>
                  <a:pt x="49" y="97"/>
                </a:lnTo>
                <a:cubicBezTo>
                  <a:pt x="29" y="97"/>
                  <a:pt x="0" y="77"/>
                  <a:pt x="0" y="48"/>
                </a:cubicBezTo>
                <a:cubicBezTo>
                  <a:pt x="0" y="19"/>
                  <a:pt x="29" y="0"/>
                  <a:pt x="49" y="0"/>
                </a:cubicBezTo>
                <a:cubicBezTo>
                  <a:pt x="78" y="0"/>
                  <a:pt x="97" y="19"/>
                  <a:pt x="97" y="48"/>
                </a:cubicBezTo>
                <a:cubicBezTo>
                  <a:pt x="97" y="77"/>
                  <a:pt x="78" y="97"/>
                  <a:pt x="49" y="97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17" name="Group 54">
            <a:extLst>
              <a:ext uri="{FF2B5EF4-FFF2-40B4-BE49-F238E27FC236}">
                <a16:creationId xmlns:a16="http://schemas.microsoft.com/office/drawing/2014/main" id="{5A3F64F5-7453-7244-B503-CF3254CC33D7}"/>
              </a:ext>
            </a:extLst>
          </p:cNvPr>
          <p:cNvGrpSpPr/>
          <p:nvPr/>
        </p:nvGrpSpPr>
        <p:grpSpPr>
          <a:xfrm>
            <a:off x="19183402" y="1514550"/>
            <a:ext cx="2785688" cy="1211980"/>
            <a:chOff x="5517310" y="11149735"/>
            <a:chExt cx="3676939" cy="1211980"/>
          </a:xfrm>
        </p:grpSpPr>
        <p:sp>
          <p:nvSpPr>
            <p:cNvPr id="618" name="CuadroTexto 395">
              <a:extLst>
                <a:ext uri="{FF2B5EF4-FFF2-40B4-BE49-F238E27FC236}">
                  <a16:creationId xmlns:a16="http://schemas.microsoft.com/office/drawing/2014/main" id="{9A15FE81-7B2D-4D44-A6FC-9C610CF1F681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19" name="Rectangle 56">
              <a:extLst>
                <a:ext uri="{FF2B5EF4-FFF2-40B4-BE49-F238E27FC236}">
                  <a16:creationId xmlns:a16="http://schemas.microsoft.com/office/drawing/2014/main" id="{BA2A86F2-33B8-1F4F-BCF3-6C8865A781B5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0" name="Group 54">
            <a:extLst>
              <a:ext uri="{FF2B5EF4-FFF2-40B4-BE49-F238E27FC236}">
                <a16:creationId xmlns:a16="http://schemas.microsoft.com/office/drawing/2014/main" id="{D980416D-0CDB-3340-A0A4-84D011437977}"/>
              </a:ext>
            </a:extLst>
          </p:cNvPr>
          <p:cNvGrpSpPr/>
          <p:nvPr/>
        </p:nvGrpSpPr>
        <p:grpSpPr>
          <a:xfrm>
            <a:off x="19193597" y="4493319"/>
            <a:ext cx="2785688" cy="1211980"/>
            <a:chOff x="5517310" y="11149735"/>
            <a:chExt cx="3676939" cy="1211980"/>
          </a:xfrm>
        </p:grpSpPr>
        <p:sp>
          <p:nvSpPr>
            <p:cNvPr id="621" name="CuadroTexto 395">
              <a:extLst>
                <a:ext uri="{FF2B5EF4-FFF2-40B4-BE49-F238E27FC236}">
                  <a16:creationId xmlns:a16="http://schemas.microsoft.com/office/drawing/2014/main" id="{91FB3FA3-85B0-484B-9C56-D2E9E4A8E416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22" name="Rectangle 56">
              <a:extLst>
                <a:ext uri="{FF2B5EF4-FFF2-40B4-BE49-F238E27FC236}">
                  <a16:creationId xmlns:a16="http://schemas.microsoft.com/office/drawing/2014/main" id="{7B290E94-24F8-DF4C-B7BA-6915EBCB68A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3" name="Group 54">
            <a:extLst>
              <a:ext uri="{FF2B5EF4-FFF2-40B4-BE49-F238E27FC236}">
                <a16:creationId xmlns:a16="http://schemas.microsoft.com/office/drawing/2014/main" id="{817AC88F-D53A-3F4E-B853-327567C8215F}"/>
              </a:ext>
            </a:extLst>
          </p:cNvPr>
          <p:cNvGrpSpPr/>
          <p:nvPr/>
        </p:nvGrpSpPr>
        <p:grpSpPr>
          <a:xfrm>
            <a:off x="19193597" y="7576705"/>
            <a:ext cx="2785688" cy="1211980"/>
            <a:chOff x="5517310" y="11149735"/>
            <a:chExt cx="3676939" cy="1211980"/>
          </a:xfrm>
        </p:grpSpPr>
        <p:sp>
          <p:nvSpPr>
            <p:cNvPr id="624" name="CuadroTexto 395">
              <a:extLst>
                <a:ext uri="{FF2B5EF4-FFF2-40B4-BE49-F238E27FC236}">
                  <a16:creationId xmlns:a16="http://schemas.microsoft.com/office/drawing/2014/main" id="{1E1244D9-1CFD-D947-AC81-CD55EC54C7C7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25" name="Rectangle 56">
              <a:extLst>
                <a:ext uri="{FF2B5EF4-FFF2-40B4-BE49-F238E27FC236}">
                  <a16:creationId xmlns:a16="http://schemas.microsoft.com/office/drawing/2014/main" id="{12975DD5-6F07-434F-8159-1916D6EE8842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6" name="Group 54">
            <a:extLst>
              <a:ext uri="{FF2B5EF4-FFF2-40B4-BE49-F238E27FC236}">
                <a16:creationId xmlns:a16="http://schemas.microsoft.com/office/drawing/2014/main" id="{A9C5E121-A187-CC43-AF7C-7C7B48E4FCC6}"/>
              </a:ext>
            </a:extLst>
          </p:cNvPr>
          <p:cNvGrpSpPr/>
          <p:nvPr/>
        </p:nvGrpSpPr>
        <p:grpSpPr>
          <a:xfrm>
            <a:off x="19193597" y="10532128"/>
            <a:ext cx="2785688" cy="1211980"/>
            <a:chOff x="5517310" y="11149735"/>
            <a:chExt cx="3676939" cy="1211980"/>
          </a:xfrm>
        </p:grpSpPr>
        <p:sp>
          <p:nvSpPr>
            <p:cNvPr id="627" name="CuadroTexto 395">
              <a:extLst>
                <a:ext uri="{FF2B5EF4-FFF2-40B4-BE49-F238E27FC236}">
                  <a16:creationId xmlns:a16="http://schemas.microsoft.com/office/drawing/2014/main" id="{6BFB383E-5FEF-044C-A83E-15317129828B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28" name="Rectangle 56">
              <a:extLst>
                <a:ext uri="{FF2B5EF4-FFF2-40B4-BE49-F238E27FC236}">
                  <a16:creationId xmlns:a16="http://schemas.microsoft.com/office/drawing/2014/main" id="{B7E78D37-B6A0-8A46-830D-55153046C423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" name="Group 71">
            <a:extLst>
              <a:ext uri="{FF2B5EF4-FFF2-40B4-BE49-F238E27FC236}">
                <a16:creationId xmlns:a16="http://schemas.microsoft.com/office/drawing/2014/main" id="{50110D0E-536C-D548-BF16-A11E3DA52064}"/>
              </a:ext>
            </a:extLst>
          </p:cNvPr>
          <p:cNvGrpSpPr/>
          <p:nvPr/>
        </p:nvGrpSpPr>
        <p:grpSpPr>
          <a:xfrm>
            <a:off x="2125192" y="4838170"/>
            <a:ext cx="5982437" cy="4716592"/>
            <a:chOff x="2232442" y="3643574"/>
            <a:chExt cx="5982437" cy="4716592"/>
          </a:xfrm>
        </p:grpSpPr>
        <p:sp>
          <p:nvSpPr>
            <p:cNvPr id="72" name="CuadroTexto 598">
              <a:extLst>
                <a:ext uri="{FF2B5EF4-FFF2-40B4-BE49-F238E27FC236}">
                  <a16:creationId xmlns:a16="http://schemas.microsoft.com/office/drawing/2014/main" id="{3125FBCE-3161-144D-940A-7695F3C8252E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73" name="CuadroTexto 599">
              <a:extLst>
                <a:ext uri="{FF2B5EF4-FFF2-40B4-BE49-F238E27FC236}">
                  <a16:creationId xmlns:a16="http://schemas.microsoft.com/office/drawing/2014/main" id="{88822313-4EFD-2D47-B3BF-4312841C43DB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63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Freeform 406">
            <a:extLst>
              <a:ext uri="{FF2B5EF4-FFF2-40B4-BE49-F238E27FC236}">
                <a16:creationId xmlns:a16="http://schemas.microsoft.com/office/drawing/2014/main" id="{52459D11-6D60-0546-827E-CB85E9FE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440" y="3015413"/>
            <a:ext cx="5446225" cy="2711303"/>
          </a:xfrm>
          <a:custGeom>
            <a:avLst/>
            <a:gdLst>
              <a:gd name="T0" fmla="*/ 5082 w 5083"/>
              <a:gd name="T1" fmla="*/ 2528 h 2529"/>
              <a:gd name="T2" fmla="*/ 4542 w 5083"/>
              <a:gd name="T3" fmla="*/ 1502 h 2529"/>
              <a:gd name="T4" fmla="*/ 4237 w 5083"/>
              <a:gd name="T5" fmla="*/ 1835 h 2529"/>
              <a:gd name="T6" fmla="*/ 2950 w 5083"/>
              <a:gd name="T7" fmla="*/ 0 h 2529"/>
              <a:gd name="T8" fmla="*/ 2366 w 5083"/>
              <a:gd name="T9" fmla="*/ 531 h 2529"/>
              <a:gd name="T10" fmla="*/ 1988 w 5083"/>
              <a:gd name="T11" fmla="*/ 1259 h 2529"/>
              <a:gd name="T12" fmla="*/ 1592 w 5083"/>
              <a:gd name="T13" fmla="*/ 1727 h 2529"/>
              <a:gd name="T14" fmla="*/ 873 w 5083"/>
              <a:gd name="T15" fmla="*/ 1502 h 2529"/>
              <a:gd name="T16" fmla="*/ 0 w 5083"/>
              <a:gd name="T17" fmla="*/ 2510 h 2529"/>
              <a:gd name="T18" fmla="*/ 5082 w 5083"/>
              <a:gd name="T19" fmla="*/ 2528 h 2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83" h="2529">
                <a:moveTo>
                  <a:pt x="5082" y="2528"/>
                </a:moveTo>
                <a:lnTo>
                  <a:pt x="4542" y="1502"/>
                </a:lnTo>
                <a:lnTo>
                  <a:pt x="4237" y="1835"/>
                </a:lnTo>
                <a:lnTo>
                  <a:pt x="2950" y="0"/>
                </a:lnTo>
                <a:lnTo>
                  <a:pt x="2366" y="531"/>
                </a:lnTo>
                <a:lnTo>
                  <a:pt x="1988" y="1259"/>
                </a:lnTo>
                <a:lnTo>
                  <a:pt x="1592" y="1727"/>
                </a:lnTo>
                <a:lnTo>
                  <a:pt x="873" y="1502"/>
                </a:lnTo>
                <a:lnTo>
                  <a:pt x="0" y="2510"/>
                </a:lnTo>
                <a:lnTo>
                  <a:pt x="5082" y="252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07">
            <a:extLst>
              <a:ext uri="{FF2B5EF4-FFF2-40B4-BE49-F238E27FC236}">
                <a16:creationId xmlns:a16="http://schemas.microsoft.com/office/drawing/2014/main" id="{560E25D2-9C4A-7A43-A071-59BAF932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104" y="3176013"/>
            <a:ext cx="1804386" cy="1927198"/>
          </a:xfrm>
          <a:custGeom>
            <a:avLst/>
            <a:gdLst>
              <a:gd name="T0" fmla="*/ 1232 w 1683"/>
              <a:gd name="T1" fmla="*/ 0 h 1800"/>
              <a:gd name="T2" fmla="*/ 810 w 1683"/>
              <a:gd name="T3" fmla="*/ 441 h 1800"/>
              <a:gd name="T4" fmla="*/ 495 w 1683"/>
              <a:gd name="T5" fmla="*/ 1106 h 1800"/>
              <a:gd name="T6" fmla="*/ 0 w 1683"/>
              <a:gd name="T7" fmla="*/ 1628 h 1800"/>
              <a:gd name="T8" fmla="*/ 936 w 1683"/>
              <a:gd name="T9" fmla="*/ 1799 h 1800"/>
              <a:gd name="T10" fmla="*/ 567 w 1683"/>
              <a:gd name="T11" fmla="*/ 1295 h 1800"/>
              <a:gd name="T12" fmla="*/ 1682 w 1683"/>
              <a:gd name="T13" fmla="*/ 1637 h 1800"/>
              <a:gd name="T14" fmla="*/ 1143 w 1683"/>
              <a:gd name="T15" fmla="*/ 576 h 1800"/>
              <a:gd name="T16" fmla="*/ 1232 w 1683"/>
              <a:gd name="T17" fmla="*/ 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3" h="1800">
                <a:moveTo>
                  <a:pt x="1232" y="0"/>
                </a:moveTo>
                <a:lnTo>
                  <a:pt x="810" y="441"/>
                </a:lnTo>
                <a:lnTo>
                  <a:pt x="495" y="1106"/>
                </a:lnTo>
                <a:lnTo>
                  <a:pt x="0" y="1628"/>
                </a:lnTo>
                <a:lnTo>
                  <a:pt x="936" y="1799"/>
                </a:lnTo>
                <a:lnTo>
                  <a:pt x="567" y="1295"/>
                </a:lnTo>
                <a:lnTo>
                  <a:pt x="1682" y="1637"/>
                </a:lnTo>
                <a:lnTo>
                  <a:pt x="1143" y="576"/>
                </a:lnTo>
                <a:lnTo>
                  <a:pt x="123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08">
            <a:extLst>
              <a:ext uri="{FF2B5EF4-FFF2-40B4-BE49-F238E27FC236}">
                <a16:creationId xmlns:a16="http://schemas.microsoft.com/office/drawing/2014/main" id="{C65B7FC5-0158-AE4B-89B9-2540B3BF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577" y="4815077"/>
            <a:ext cx="784105" cy="793552"/>
          </a:xfrm>
          <a:custGeom>
            <a:avLst/>
            <a:gdLst>
              <a:gd name="T0" fmla="*/ 639 w 730"/>
              <a:gd name="T1" fmla="*/ 0 h 739"/>
              <a:gd name="T2" fmla="*/ 729 w 730"/>
              <a:gd name="T3" fmla="*/ 540 h 739"/>
              <a:gd name="T4" fmla="*/ 720 w 730"/>
              <a:gd name="T5" fmla="*/ 738 h 739"/>
              <a:gd name="T6" fmla="*/ 0 w 730"/>
              <a:gd name="T7" fmla="*/ 738 h 739"/>
              <a:gd name="T8" fmla="*/ 639 w 730"/>
              <a:gd name="T9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0" h="739">
                <a:moveTo>
                  <a:pt x="639" y="0"/>
                </a:moveTo>
                <a:lnTo>
                  <a:pt x="729" y="540"/>
                </a:lnTo>
                <a:lnTo>
                  <a:pt x="720" y="738"/>
                </a:lnTo>
                <a:lnTo>
                  <a:pt x="0" y="738"/>
                </a:lnTo>
                <a:lnTo>
                  <a:pt x="63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09">
            <a:extLst>
              <a:ext uri="{FF2B5EF4-FFF2-40B4-BE49-F238E27FC236}">
                <a16:creationId xmlns:a16="http://schemas.microsoft.com/office/drawing/2014/main" id="{409D84F7-0929-3348-BD5F-1ED6AC29F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377" y="5703100"/>
            <a:ext cx="5781593" cy="7543466"/>
          </a:xfrm>
          <a:custGeom>
            <a:avLst/>
            <a:gdLst>
              <a:gd name="T0" fmla="*/ 0 w 5398"/>
              <a:gd name="T1" fmla="*/ 125 h 7042"/>
              <a:gd name="T2" fmla="*/ 441 w 5398"/>
              <a:gd name="T3" fmla="*/ 1528 h 7042"/>
              <a:gd name="T4" fmla="*/ 801 w 5398"/>
              <a:gd name="T5" fmla="*/ 1968 h 7042"/>
              <a:gd name="T6" fmla="*/ 1026 w 5398"/>
              <a:gd name="T7" fmla="*/ 3947 h 7042"/>
              <a:gd name="T8" fmla="*/ 1547 w 5398"/>
              <a:gd name="T9" fmla="*/ 3938 h 7042"/>
              <a:gd name="T10" fmla="*/ 3229 w 5398"/>
              <a:gd name="T11" fmla="*/ 7041 h 7042"/>
              <a:gd name="T12" fmla="*/ 4318 w 5398"/>
              <a:gd name="T13" fmla="*/ 4450 h 7042"/>
              <a:gd name="T14" fmla="*/ 4282 w 5398"/>
              <a:gd name="T15" fmla="*/ 3093 h 7042"/>
              <a:gd name="T16" fmla="*/ 5028 w 5398"/>
              <a:gd name="T17" fmla="*/ 3201 h 7042"/>
              <a:gd name="T18" fmla="*/ 5397 w 5398"/>
              <a:gd name="T19" fmla="*/ 917 h 7042"/>
              <a:gd name="T20" fmla="*/ 5109 w 5398"/>
              <a:gd name="T21" fmla="*/ 18 h 7042"/>
              <a:gd name="T22" fmla="*/ 27 w 5398"/>
              <a:gd name="T23" fmla="*/ 0 h 7042"/>
              <a:gd name="T24" fmla="*/ 0 w 5398"/>
              <a:gd name="T25" fmla="*/ 125 h 7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98" h="7042">
                <a:moveTo>
                  <a:pt x="0" y="125"/>
                </a:moveTo>
                <a:lnTo>
                  <a:pt x="441" y="1528"/>
                </a:lnTo>
                <a:lnTo>
                  <a:pt x="801" y="1968"/>
                </a:lnTo>
                <a:lnTo>
                  <a:pt x="1026" y="3947"/>
                </a:lnTo>
                <a:lnTo>
                  <a:pt x="1547" y="3938"/>
                </a:lnTo>
                <a:lnTo>
                  <a:pt x="3229" y="7041"/>
                </a:lnTo>
                <a:lnTo>
                  <a:pt x="4318" y="4450"/>
                </a:lnTo>
                <a:lnTo>
                  <a:pt x="4282" y="3093"/>
                </a:lnTo>
                <a:lnTo>
                  <a:pt x="5028" y="3201"/>
                </a:lnTo>
                <a:lnTo>
                  <a:pt x="5397" y="917"/>
                </a:lnTo>
                <a:lnTo>
                  <a:pt x="5109" y="18"/>
                </a:lnTo>
                <a:lnTo>
                  <a:pt x="27" y="0"/>
                </a:lnTo>
                <a:lnTo>
                  <a:pt x="0" y="12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10">
            <a:extLst>
              <a:ext uri="{FF2B5EF4-FFF2-40B4-BE49-F238E27FC236}">
                <a16:creationId xmlns:a16="http://schemas.microsoft.com/office/drawing/2014/main" id="{8AF94655-7D4F-BF4C-B2ED-DEF8C0C60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710" y="6298264"/>
            <a:ext cx="2536534" cy="5961087"/>
          </a:xfrm>
          <a:custGeom>
            <a:avLst/>
            <a:gdLst>
              <a:gd name="T0" fmla="*/ 0 w 2367"/>
              <a:gd name="T1" fmla="*/ 791 h 5567"/>
              <a:gd name="T2" fmla="*/ 459 w 2367"/>
              <a:gd name="T3" fmla="*/ 1267 h 5567"/>
              <a:gd name="T4" fmla="*/ 621 w 2367"/>
              <a:gd name="T5" fmla="*/ 3210 h 5567"/>
              <a:gd name="T6" fmla="*/ 1151 w 2367"/>
              <a:gd name="T7" fmla="*/ 3183 h 5567"/>
              <a:gd name="T8" fmla="*/ 1151 w 2367"/>
              <a:gd name="T9" fmla="*/ 3336 h 5567"/>
              <a:gd name="T10" fmla="*/ 2366 w 2367"/>
              <a:gd name="T11" fmla="*/ 5566 h 5567"/>
              <a:gd name="T12" fmla="*/ 1232 w 2367"/>
              <a:gd name="T13" fmla="*/ 2320 h 5567"/>
              <a:gd name="T14" fmla="*/ 1673 w 2367"/>
              <a:gd name="T15" fmla="*/ 2275 h 5567"/>
              <a:gd name="T16" fmla="*/ 1115 w 2367"/>
              <a:gd name="T17" fmla="*/ 1249 h 5567"/>
              <a:gd name="T18" fmla="*/ 1259 w 2367"/>
              <a:gd name="T19" fmla="*/ 854 h 5567"/>
              <a:gd name="T20" fmla="*/ 756 w 2367"/>
              <a:gd name="T21" fmla="*/ 0 h 5567"/>
              <a:gd name="T22" fmla="*/ 0 w 2367"/>
              <a:gd name="T23" fmla="*/ 791 h 5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67" h="5567">
                <a:moveTo>
                  <a:pt x="0" y="791"/>
                </a:moveTo>
                <a:lnTo>
                  <a:pt x="459" y="1267"/>
                </a:lnTo>
                <a:lnTo>
                  <a:pt x="621" y="3210"/>
                </a:lnTo>
                <a:lnTo>
                  <a:pt x="1151" y="3183"/>
                </a:lnTo>
                <a:lnTo>
                  <a:pt x="1151" y="3336"/>
                </a:lnTo>
                <a:lnTo>
                  <a:pt x="2366" y="5566"/>
                </a:lnTo>
                <a:lnTo>
                  <a:pt x="1232" y="2320"/>
                </a:lnTo>
                <a:lnTo>
                  <a:pt x="1673" y="2275"/>
                </a:lnTo>
                <a:lnTo>
                  <a:pt x="1115" y="1249"/>
                </a:lnTo>
                <a:lnTo>
                  <a:pt x="1259" y="854"/>
                </a:lnTo>
                <a:lnTo>
                  <a:pt x="756" y="0"/>
                </a:lnTo>
                <a:lnTo>
                  <a:pt x="0" y="79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11">
            <a:extLst>
              <a:ext uri="{FF2B5EF4-FFF2-40B4-BE49-F238E27FC236}">
                <a16:creationId xmlns:a16="http://schemas.microsoft.com/office/drawing/2014/main" id="{AB1266F7-9608-C346-9044-7FDA9E04B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60" y="8116819"/>
            <a:ext cx="1072238" cy="906917"/>
          </a:xfrm>
          <a:custGeom>
            <a:avLst/>
            <a:gdLst>
              <a:gd name="T0" fmla="*/ 351 w 999"/>
              <a:gd name="T1" fmla="*/ 729 h 847"/>
              <a:gd name="T2" fmla="*/ 0 w 999"/>
              <a:gd name="T3" fmla="*/ 0 h 847"/>
              <a:gd name="T4" fmla="*/ 998 w 999"/>
              <a:gd name="T5" fmla="*/ 846 h 847"/>
              <a:gd name="T6" fmla="*/ 351 w 999"/>
              <a:gd name="T7" fmla="*/ 729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9" h="847">
                <a:moveTo>
                  <a:pt x="351" y="729"/>
                </a:moveTo>
                <a:lnTo>
                  <a:pt x="0" y="0"/>
                </a:lnTo>
                <a:lnTo>
                  <a:pt x="998" y="846"/>
                </a:lnTo>
                <a:lnTo>
                  <a:pt x="351" y="7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Line 412">
            <a:extLst>
              <a:ext uri="{FF2B5EF4-FFF2-40B4-BE49-F238E27FC236}">
                <a16:creationId xmlns:a16="http://schemas.microsoft.com/office/drawing/2014/main" id="{4C6D0172-6659-B842-9C99-DB1F93C20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1479" y="4361619"/>
            <a:ext cx="8880225" cy="472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5" name="Freeform 413">
            <a:extLst>
              <a:ext uri="{FF2B5EF4-FFF2-40B4-BE49-F238E27FC236}">
                <a16:creationId xmlns:a16="http://schemas.microsoft.com/office/drawing/2014/main" id="{83152376-511F-FC46-9CB3-0D98531EE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244" y="4314384"/>
            <a:ext cx="94470" cy="99193"/>
          </a:xfrm>
          <a:custGeom>
            <a:avLst/>
            <a:gdLst>
              <a:gd name="T0" fmla="*/ 44 w 90"/>
              <a:gd name="T1" fmla="*/ 90 h 91"/>
              <a:gd name="T2" fmla="*/ 44 w 90"/>
              <a:gd name="T3" fmla="*/ 90 h 91"/>
              <a:gd name="T4" fmla="*/ 0 w 90"/>
              <a:gd name="T5" fmla="*/ 45 h 91"/>
              <a:gd name="T6" fmla="*/ 44 w 90"/>
              <a:gd name="T7" fmla="*/ 0 h 91"/>
              <a:gd name="T8" fmla="*/ 89 w 90"/>
              <a:gd name="T9" fmla="*/ 45 h 91"/>
              <a:gd name="T10" fmla="*/ 44 w 90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91">
                <a:moveTo>
                  <a:pt x="44" y="90"/>
                </a:moveTo>
                <a:lnTo>
                  <a:pt x="44" y="90"/>
                </a:lnTo>
                <a:cubicBezTo>
                  <a:pt x="17" y="90"/>
                  <a:pt x="0" y="73"/>
                  <a:pt x="0" y="45"/>
                </a:cubicBezTo>
                <a:cubicBezTo>
                  <a:pt x="0" y="27"/>
                  <a:pt x="17" y="0"/>
                  <a:pt x="44" y="0"/>
                </a:cubicBezTo>
                <a:cubicBezTo>
                  <a:pt x="72" y="0"/>
                  <a:pt x="89" y="27"/>
                  <a:pt x="89" y="45"/>
                </a:cubicBezTo>
                <a:cubicBezTo>
                  <a:pt x="89" y="73"/>
                  <a:pt x="72" y="90"/>
                  <a:pt x="44" y="9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4">
            <a:extLst>
              <a:ext uri="{FF2B5EF4-FFF2-40B4-BE49-F238E27FC236}">
                <a16:creationId xmlns:a16="http://schemas.microsoft.com/office/drawing/2014/main" id="{3AF457E7-BC97-304F-BBAE-B2E2A26E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509" y="4267148"/>
            <a:ext cx="193666" cy="193663"/>
          </a:xfrm>
          <a:custGeom>
            <a:avLst/>
            <a:gdLst>
              <a:gd name="T0" fmla="*/ 90 w 181"/>
              <a:gd name="T1" fmla="*/ 180 h 181"/>
              <a:gd name="T2" fmla="*/ 90 w 181"/>
              <a:gd name="T3" fmla="*/ 180 h 181"/>
              <a:gd name="T4" fmla="*/ 180 w 181"/>
              <a:gd name="T5" fmla="*/ 90 h 181"/>
              <a:gd name="T6" fmla="*/ 90 w 181"/>
              <a:gd name="T7" fmla="*/ 0 h 181"/>
              <a:gd name="T8" fmla="*/ 0 w 181"/>
              <a:gd name="T9" fmla="*/ 90 h 181"/>
              <a:gd name="T10" fmla="*/ 90 w 181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1">
                <a:moveTo>
                  <a:pt x="90" y="180"/>
                </a:moveTo>
                <a:lnTo>
                  <a:pt x="90" y="180"/>
                </a:lnTo>
                <a:cubicBezTo>
                  <a:pt x="135" y="180"/>
                  <a:pt x="180" y="144"/>
                  <a:pt x="180" y="90"/>
                </a:cubicBezTo>
                <a:cubicBezTo>
                  <a:pt x="180" y="45"/>
                  <a:pt x="135" y="0"/>
                  <a:pt x="90" y="0"/>
                </a:cubicBezTo>
                <a:cubicBezTo>
                  <a:pt x="36" y="0"/>
                  <a:pt x="0" y="45"/>
                  <a:pt x="0" y="90"/>
                </a:cubicBezTo>
                <a:cubicBezTo>
                  <a:pt x="0" y="144"/>
                  <a:pt x="36" y="180"/>
                  <a:pt x="90" y="18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Line 415">
            <a:extLst>
              <a:ext uri="{FF2B5EF4-FFF2-40B4-BE49-F238E27FC236}">
                <a16:creationId xmlns:a16="http://schemas.microsoft.com/office/drawing/2014/main" id="{2B42AEC5-5B4E-1B43-B254-5305C821E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1479" y="7195733"/>
            <a:ext cx="8880225" cy="472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8" name="Freeform 416">
            <a:extLst>
              <a:ext uri="{FF2B5EF4-FFF2-40B4-BE49-F238E27FC236}">
                <a16:creationId xmlns:a16="http://schemas.microsoft.com/office/drawing/2014/main" id="{7F675864-DBFA-5D4F-9E9E-38685B5B0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244" y="7148498"/>
            <a:ext cx="94470" cy="94470"/>
          </a:xfrm>
          <a:custGeom>
            <a:avLst/>
            <a:gdLst>
              <a:gd name="T0" fmla="*/ 44 w 90"/>
              <a:gd name="T1" fmla="*/ 89 h 90"/>
              <a:gd name="T2" fmla="*/ 44 w 90"/>
              <a:gd name="T3" fmla="*/ 89 h 90"/>
              <a:gd name="T4" fmla="*/ 0 w 90"/>
              <a:gd name="T5" fmla="*/ 45 h 90"/>
              <a:gd name="T6" fmla="*/ 44 w 90"/>
              <a:gd name="T7" fmla="*/ 0 h 90"/>
              <a:gd name="T8" fmla="*/ 89 w 90"/>
              <a:gd name="T9" fmla="*/ 45 h 90"/>
              <a:gd name="T10" fmla="*/ 44 w 90"/>
              <a:gd name="T11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90">
                <a:moveTo>
                  <a:pt x="44" y="89"/>
                </a:moveTo>
                <a:lnTo>
                  <a:pt x="44" y="89"/>
                </a:lnTo>
                <a:cubicBezTo>
                  <a:pt x="17" y="89"/>
                  <a:pt x="0" y="63"/>
                  <a:pt x="0" y="45"/>
                </a:cubicBezTo>
                <a:cubicBezTo>
                  <a:pt x="0" y="18"/>
                  <a:pt x="17" y="0"/>
                  <a:pt x="44" y="0"/>
                </a:cubicBezTo>
                <a:cubicBezTo>
                  <a:pt x="72" y="0"/>
                  <a:pt x="89" y="18"/>
                  <a:pt x="89" y="45"/>
                </a:cubicBezTo>
                <a:cubicBezTo>
                  <a:pt x="89" y="63"/>
                  <a:pt x="72" y="89"/>
                  <a:pt x="44" y="8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17">
            <a:extLst>
              <a:ext uri="{FF2B5EF4-FFF2-40B4-BE49-F238E27FC236}">
                <a16:creationId xmlns:a16="http://schemas.microsoft.com/office/drawing/2014/main" id="{7378AC42-A58D-AE49-896D-D2051255A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509" y="7096538"/>
            <a:ext cx="193666" cy="193666"/>
          </a:xfrm>
          <a:custGeom>
            <a:avLst/>
            <a:gdLst>
              <a:gd name="T0" fmla="*/ 90 w 181"/>
              <a:gd name="T1" fmla="*/ 180 h 181"/>
              <a:gd name="T2" fmla="*/ 90 w 181"/>
              <a:gd name="T3" fmla="*/ 180 h 181"/>
              <a:gd name="T4" fmla="*/ 180 w 181"/>
              <a:gd name="T5" fmla="*/ 90 h 181"/>
              <a:gd name="T6" fmla="*/ 90 w 181"/>
              <a:gd name="T7" fmla="*/ 0 h 181"/>
              <a:gd name="T8" fmla="*/ 0 w 181"/>
              <a:gd name="T9" fmla="*/ 90 h 181"/>
              <a:gd name="T10" fmla="*/ 90 w 181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1">
                <a:moveTo>
                  <a:pt x="90" y="180"/>
                </a:moveTo>
                <a:lnTo>
                  <a:pt x="90" y="180"/>
                </a:lnTo>
                <a:cubicBezTo>
                  <a:pt x="135" y="180"/>
                  <a:pt x="180" y="134"/>
                  <a:pt x="180" y="90"/>
                </a:cubicBezTo>
                <a:cubicBezTo>
                  <a:pt x="180" y="36"/>
                  <a:pt x="135" y="0"/>
                  <a:pt x="90" y="0"/>
                </a:cubicBezTo>
                <a:cubicBezTo>
                  <a:pt x="36" y="0"/>
                  <a:pt x="0" y="36"/>
                  <a:pt x="0" y="90"/>
                </a:cubicBezTo>
                <a:cubicBezTo>
                  <a:pt x="0" y="134"/>
                  <a:pt x="36" y="180"/>
                  <a:pt x="90" y="18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Line 418">
            <a:extLst>
              <a:ext uri="{FF2B5EF4-FFF2-40B4-BE49-F238E27FC236}">
                <a16:creationId xmlns:a16="http://schemas.microsoft.com/office/drawing/2014/main" id="{B9CAF51C-2F0E-5A47-A064-4E5A89340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1479" y="9170166"/>
            <a:ext cx="8880225" cy="472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1" name="Freeform 419">
            <a:extLst>
              <a:ext uri="{FF2B5EF4-FFF2-40B4-BE49-F238E27FC236}">
                <a16:creationId xmlns:a16="http://schemas.microsoft.com/office/drawing/2014/main" id="{C87DF12D-59CD-7C48-9E15-2C47461CF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244" y="9122931"/>
            <a:ext cx="94470" cy="99193"/>
          </a:xfrm>
          <a:custGeom>
            <a:avLst/>
            <a:gdLst>
              <a:gd name="T0" fmla="*/ 44 w 90"/>
              <a:gd name="T1" fmla="*/ 90 h 91"/>
              <a:gd name="T2" fmla="*/ 44 w 90"/>
              <a:gd name="T3" fmla="*/ 90 h 91"/>
              <a:gd name="T4" fmla="*/ 0 w 90"/>
              <a:gd name="T5" fmla="*/ 46 h 91"/>
              <a:gd name="T6" fmla="*/ 44 w 90"/>
              <a:gd name="T7" fmla="*/ 0 h 91"/>
              <a:gd name="T8" fmla="*/ 89 w 90"/>
              <a:gd name="T9" fmla="*/ 46 h 91"/>
              <a:gd name="T10" fmla="*/ 44 w 90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91">
                <a:moveTo>
                  <a:pt x="44" y="90"/>
                </a:moveTo>
                <a:lnTo>
                  <a:pt x="44" y="90"/>
                </a:lnTo>
                <a:cubicBezTo>
                  <a:pt x="17" y="90"/>
                  <a:pt x="0" y="63"/>
                  <a:pt x="0" y="46"/>
                </a:cubicBezTo>
                <a:cubicBezTo>
                  <a:pt x="0" y="18"/>
                  <a:pt x="17" y="0"/>
                  <a:pt x="44" y="0"/>
                </a:cubicBezTo>
                <a:cubicBezTo>
                  <a:pt x="72" y="0"/>
                  <a:pt x="89" y="18"/>
                  <a:pt x="89" y="46"/>
                </a:cubicBezTo>
                <a:cubicBezTo>
                  <a:pt x="89" y="63"/>
                  <a:pt x="72" y="90"/>
                  <a:pt x="44" y="9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0">
            <a:extLst>
              <a:ext uri="{FF2B5EF4-FFF2-40B4-BE49-F238E27FC236}">
                <a16:creationId xmlns:a16="http://schemas.microsoft.com/office/drawing/2014/main" id="{2C3EBC99-F01A-6947-881B-B330ECDCD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509" y="9070971"/>
            <a:ext cx="193666" cy="193666"/>
          </a:xfrm>
          <a:custGeom>
            <a:avLst/>
            <a:gdLst>
              <a:gd name="T0" fmla="*/ 90 w 181"/>
              <a:gd name="T1" fmla="*/ 180 h 181"/>
              <a:gd name="T2" fmla="*/ 90 w 181"/>
              <a:gd name="T3" fmla="*/ 180 h 181"/>
              <a:gd name="T4" fmla="*/ 180 w 181"/>
              <a:gd name="T5" fmla="*/ 91 h 181"/>
              <a:gd name="T6" fmla="*/ 90 w 181"/>
              <a:gd name="T7" fmla="*/ 0 h 181"/>
              <a:gd name="T8" fmla="*/ 0 w 181"/>
              <a:gd name="T9" fmla="*/ 91 h 181"/>
              <a:gd name="T10" fmla="*/ 90 w 181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1">
                <a:moveTo>
                  <a:pt x="90" y="180"/>
                </a:moveTo>
                <a:lnTo>
                  <a:pt x="90" y="180"/>
                </a:lnTo>
                <a:cubicBezTo>
                  <a:pt x="135" y="180"/>
                  <a:pt x="180" y="135"/>
                  <a:pt x="180" y="91"/>
                </a:cubicBezTo>
                <a:cubicBezTo>
                  <a:pt x="180" y="36"/>
                  <a:pt x="135" y="0"/>
                  <a:pt x="90" y="0"/>
                </a:cubicBezTo>
                <a:cubicBezTo>
                  <a:pt x="36" y="0"/>
                  <a:pt x="0" y="36"/>
                  <a:pt x="0" y="91"/>
                </a:cubicBezTo>
                <a:cubicBezTo>
                  <a:pt x="0" y="135"/>
                  <a:pt x="36" y="180"/>
                  <a:pt x="90" y="18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Line 421">
            <a:extLst>
              <a:ext uri="{FF2B5EF4-FFF2-40B4-BE49-F238E27FC236}">
                <a16:creationId xmlns:a16="http://schemas.microsoft.com/office/drawing/2014/main" id="{CDB710F9-E9ED-7D40-A10C-D7014F96A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1479" y="11144599"/>
            <a:ext cx="8880225" cy="472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4" name="Freeform 422">
            <a:extLst>
              <a:ext uri="{FF2B5EF4-FFF2-40B4-BE49-F238E27FC236}">
                <a16:creationId xmlns:a16="http://schemas.microsoft.com/office/drawing/2014/main" id="{CB9F1699-EEB1-9441-8277-9C8C35A94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244" y="11097364"/>
            <a:ext cx="94470" cy="99193"/>
          </a:xfrm>
          <a:custGeom>
            <a:avLst/>
            <a:gdLst>
              <a:gd name="T0" fmla="*/ 44 w 90"/>
              <a:gd name="T1" fmla="*/ 90 h 91"/>
              <a:gd name="T2" fmla="*/ 44 w 90"/>
              <a:gd name="T3" fmla="*/ 90 h 91"/>
              <a:gd name="T4" fmla="*/ 0 w 90"/>
              <a:gd name="T5" fmla="*/ 45 h 91"/>
              <a:gd name="T6" fmla="*/ 44 w 90"/>
              <a:gd name="T7" fmla="*/ 0 h 91"/>
              <a:gd name="T8" fmla="*/ 89 w 90"/>
              <a:gd name="T9" fmla="*/ 45 h 91"/>
              <a:gd name="T10" fmla="*/ 44 w 90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91">
                <a:moveTo>
                  <a:pt x="44" y="90"/>
                </a:moveTo>
                <a:lnTo>
                  <a:pt x="44" y="90"/>
                </a:lnTo>
                <a:cubicBezTo>
                  <a:pt x="17" y="90"/>
                  <a:pt x="0" y="72"/>
                  <a:pt x="0" y="45"/>
                </a:cubicBezTo>
                <a:cubicBezTo>
                  <a:pt x="0" y="18"/>
                  <a:pt x="17" y="0"/>
                  <a:pt x="44" y="0"/>
                </a:cubicBezTo>
                <a:cubicBezTo>
                  <a:pt x="72" y="0"/>
                  <a:pt x="89" y="18"/>
                  <a:pt x="89" y="45"/>
                </a:cubicBezTo>
                <a:cubicBezTo>
                  <a:pt x="89" y="72"/>
                  <a:pt x="72" y="90"/>
                  <a:pt x="44" y="9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3">
            <a:extLst>
              <a:ext uri="{FF2B5EF4-FFF2-40B4-BE49-F238E27FC236}">
                <a16:creationId xmlns:a16="http://schemas.microsoft.com/office/drawing/2014/main" id="{D5AFC343-EE79-E642-AB68-36FC48049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509" y="11045404"/>
            <a:ext cx="193666" cy="193666"/>
          </a:xfrm>
          <a:custGeom>
            <a:avLst/>
            <a:gdLst>
              <a:gd name="T0" fmla="*/ 90 w 181"/>
              <a:gd name="T1" fmla="*/ 180 h 181"/>
              <a:gd name="T2" fmla="*/ 90 w 181"/>
              <a:gd name="T3" fmla="*/ 180 h 181"/>
              <a:gd name="T4" fmla="*/ 180 w 181"/>
              <a:gd name="T5" fmla="*/ 90 h 181"/>
              <a:gd name="T6" fmla="*/ 90 w 181"/>
              <a:gd name="T7" fmla="*/ 0 h 181"/>
              <a:gd name="T8" fmla="*/ 0 w 181"/>
              <a:gd name="T9" fmla="*/ 90 h 181"/>
              <a:gd name="T10" fmla="*/ 90 w 181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1">
                <a:moveTo>
                  <a:pt x="90" y="180"/>
                </a:moveTo>
                <a:lnTo>
                  <a:pt x="90" y="180"/>
                </a:lnTo>
                <a:cubicBezTo>
                  <a:pt x="135" y="180"/>
                  <a:pt x="180" y="135"/>
                  <a:pt x="180" y="90"/>
                </a:cubicBezTo>
                <a:cubicBezTo>
                  <a:pt x="180" y="36"/>
                  <a:pt x="135" y="0"/>
                  <a:pt x="90" y="0"/>
                </a:cubicBezTo>
                <a:cubicBezTo>
                  <a:pt x="36" y="0"/>
                  <a:pt x="0" y="36"/>
                  <a:pt x="0" y="90"/>
                </a:cubicBezTo>
                <a:cubicBezTo>
                  <a:pt x="0" y="135"/>
                  <a:pt x="36" y="180"/>
                  <a:pt x="90" y="18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4">
            <a:extLst>
              <a:ext uri="{FF2B5EF4-FFF2-40B4-BE49-F238E27FC236}">
                <a16:creationId xmlns:a16="http://schemas.microsoft.com/office/drawing/2014/main" id="{2F146E4B-ADBA-244C-BF2F-51BF8CCD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066" y="3331891"/>
            <a:ext cx="1870516" cy="8795202"/>
          </a:xfrm>
          <a:custGeom>
            <a:avLst/>
            <a:gdLst>
              <a:gd name="T0" fmla="*/ 944 w 1746"/>
              <a:gd name="T1" fmla="*/ 8210 h 8211"/>
              <a:gd name="T2" fmla="*/ 944 w 1746"/>
              <a:gd name="T3" fmla="*/ 8210 h 8211"/>
              <a:gd name="T4" fmla="*/ 809 w 1746"/>
              <a:gd name="T5" fmla="*/ 8210 h 8211"/>
              <a:gd name="T6" fmla="*/ 0 w 1746"/>
              <a:gd name="T7" fmla="*/ 7401 h 8211"/>
              <a:gd name="T8" fmla="*/ 0 w 1746"/>
              <a:gd name="T9" fmla="*/ 800 h 8211"/>
              <a:gd name="T10" fmla="*/ 809 w 1746"/>
              <a:gd name="T11" fmla="*/ 0 h 8211"/>
              <a:gd name="T12" fmla="*/ 944 w 1746"/>
              <a:gd name="T13" fmla="*/ 0 h 8211"/>
              <a:gd name="T14" fmla="*/ 1745 w 1746"/>
              <a:gd name="T15" fmla="*/ 800 h 8211"/>
              <a:gd name="T16" fmla="*/ 1745 w 1746"/>
              <a:gd name="T17" fmla="*/ 7401 h 8211"/>
              <a:gd name="T18" fmla="*/ 944 w 1746"/>
              <a:gd name="T19" fmla="*/ 8210 h 8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46" h="8211">
                <a:moveTo>
                  <a:pt x="944" y="8210"/>
                </a:moveTo>
                <a:lnTo>
                  <a:pt x="944" y="8210"/>
                </a:lnTo>
                <a:cubicBezTo>
                  <a:pt x="809" y="8210"/>
                  <a:pt x="809" y="8210"/>
                  <a:pt x="809" y="8210"/>
                </a:cubicBezTo>
                <a:cubicBezTo>
                  <a:pt x="360" y="8210"/>
                  <a:pt x="0" y="7851"/>
                  <a:pt x="0" y="7401"/>
                </a:cubicBezTo>
                <a:cubicBezTo>
                  <a:pt x="0" y="800"/>
                  <a:pt x="0" y="800"/>
                  <a:pt x="0" y="800"/>
                </a:cubicBezTo>
                <a:cubicBezTo>
                  <a:pt x="0" y="360"/>
                  <a:pt x="360" y="0"/>
                  <a:pt x="809" y="0"/>
                </a:cubicBezTo>
                <a:cubicBezTo>
                  <a:pt x="944" y="0"/>
                  <a:pt x="944" y="0"/>
                  <a:pt x="944" y="0"/>
                </a:cubicBezTo>
                <a:cubicBezTo>
                  <a:pt x="1385" y="0"/>
                  <a:pt x="1745" y="360"/>
                  <a:pt x="1745" y="800"/>
                </a:cubicBezTo>
                <a:cubicBezTo>
                  <a:pt x="1745" y="7401"/>
                  <a:pt x="1745" y="7401"/>
                  <a:pt x="1745" y="7401"/>
                </a:cubicBezTo>
                <a:cubicBezTo>
                  <a:pt x="1745" y="7851"/>
                  <a:pt x="1385" y="8210"/>
                  <a:pt x="944" y="82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5">
            <a:extLst>
              <a:ext uri="{FF2B5EF4-FFF2-40B4-BE49-F238E27FC236}">
                <a16:creationId xmlns:a16="http://schemas.microsoft.com/office/drawing/2014/main" id="{79F1FE19-46C9-3541-8829-E4E3D3FC6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4544" y="3747561"/>
            <a:ext cx="1242285" cy="1242285"/>
          </a:xfrm>
          <a:custGeom>
            <a:avLst/>
            <a:gdLst>
              <a:gd name="T0" fmla="*/ 1160 w 1161"/>
              <a:gd name="T1" fmla="*/ 575 h 1161"/>
              <a:gd name="T2" fmla="*/ 1160 w 1161"/>
              <a:gd name="T3" fmla="*/ 575 h 1161"/>
              <a:gd name="T4" fmla="*/ 575 w 1161"/>
              <a:gd name="T5" fmla="*/ 1160 h 1161"/>
              <a:gd name="T6" fmla="*/ 0 w 1161"/>
              <a:gd name="T7" fmla="*/ 575 h 1161"/>
              <a:gd name="T8" fmla="*/ 575 w 1161"/>
              <a:gd name="T9" fmla="*/ 0 h 1161"/>
              <a:gd name="T10" fmla="*/ 1160 w 1161"/>
              <a:gd name="T11" fmla="*/ 575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1" h="1161">
                <a:moveTo>
                  <a:pt x="1160" y="575"/>
                </a:moveTo>
                <a:lnTo>
                  <a:pt x="1160" y="575"/>
                </a:lnTo>
                <a:cubicBezTo>
                  <a:pt x="1160" y="899"/>
                  <a:pt x="899" y="1160"/>
                  <a:pt x="575" y="1160"/>
                </a:cubicBezTo>
                <a:cubicBezTo>
                  <a:pt x="260" y="1160"/>
                  <a:pt x="0" y="899"/>
                  <a:pt x="0" y="575"/>
                </a:cubicBezTo>
                <a:cubicBezTo>
                  <a:pt x="0" y="261"/>
                  <a:pt x="260" y="0"/>
                  <a:pt x="575" y="0"/>
                </a:cubicBezTo>
                <a:cubicBezTo>
                  <a:pt x="899" y="0"/>
                  <a:pt x="1160" y="261"/>
                  <a:pt x="1160" y="5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26">
            <a:extLst>
              <a:ext uri="{FF2B5EF4-FFF2-40B4-BE49-F238E27FC236}">
                <a16:creationId xmlns:a16="http://schemas.microsoft.com/office/drawing/2014/main" id="{C383ACB8-A600-6E49-B997-A1440831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4544" y="6605291"/>
            <a:ext cx="1242285" cy="1242288"/>
          </a:xfrm>
          <a:custGeom>
            <a:avLst/>
            <a:gdLst>
              <a:gd name="T0" fmla="*/ 1160 w 1161"/>
              <a:gd name="T1" fmla="*/ 575 h 1160"/>
              <a:gd name="T2" fmla="*/ 1160 w 1161"/>
              <a:gd name="T3" fmla="*/ 575 h 1160"/>
              <a:gd name="T4" fmla="*/ 575 w 1161"/>
              <a:gd name="T5" fmla="*/ 1159 h 1160"/>
              <a:gd name="T6" fmla="*/ 0 w 1161"/>
              <a:gd name="T7" fmla="*/ 575 h 1160"/>
              <a:gd name="T8" fmla="*/ 575 w 1161"/>
              <a:gd name="T9" fmla="*/ 0 h 1160"/>
              <a:gd name="T10" fmla="*/ 1160 w 1161"/>
              <a:gd name="T11" fmla="*/ 575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1" h="1160">
                <a:moveTo>
                  <a:pt x="1160" y="575"/>
                </a:moveTo>
                <a:lnTo>
                  <a:pt x="1160" y="575"/>
                </a:lnTo>
                <a:cubicBezTo>
                  <a:pt x="1160" y="898"/>
                  <a:pt x="899" y="1159"/>
                  <a:pt x="575" y="1159"/>
                </a:cubicBezTo>
                <a:cubicBezTo>
                  <a:pt x="260" y="1159"/>
                  <a:pt x="0" y="898"/>
                  <a:pt x="0" y="575"/>
                </a:cubicBezTo>
                <a:cubicBezTo>
                  <a:pt x="0" y="260"/>
                  <a:pt x="260" y="0"/>
                  <a:pt x="575" y="0"/>
                </a:cubicBezTo>
                <a:cubicBezTo>
                  <a:pt x="899" y="0"/>
                  <a:pt x="1160" y="260"/>
                  <a:pt x="1160" y="5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27">
            <a:extLst>
              <a:ext uri="{FF2B5EF4-FFF2-40B4-BE49-F238E27FC236}">
                <a16:creationId xmlns:a16="http://schemas.microsoft.com/office/drawing/2014/main" id="{6506CBF3-4E49-904C-AB56-D2585DF06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4544" y="8541936"/>
            <a:ext cx="1242285" cy="1242288"/>
          </a:xfrm>
          <a:custGeom>
            <a:avLst/>
            <a:gdLst>
              <a:gd name="T0" fmla="*/ 1160 w 1161"/>
              <a:gd name="T1" fmla="*/ 585 h 1161"/>
              <a:gd name="T2" fmla="*/ 1160 w 1161"/>
              <a:gd name="T3" fmla="*/ 585 h 1161"/>
              <a:gd name="T4" fmla="*/ 575 w 1161"/>
              <a:gd name="T5" fmla="*/ 1160 h 1161"/>
              <a:gd name="T6" fmla="*/ 0 w 1161"/>
              <a:gd name="T7" fmla="*/ 585 h 1161"/>
              <a:gd name="T8" fmla="*/ 575 w 1161"/>
              <a:gd name="T9" fmla="*/ 0 h 1161"/>
              <a:gd name="T10" fmla="*/ 1160 w 1161"/>
              <a:gd name="T11" fmla="*/ 585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1" h="1161">
                <a:moveTo>
                  <a:pt x="1160" y="585"/>
                </a:moveTo>
                <a:lnTo>
                  <a:pt x="1160" y="585"/>
                </a:lnTo>
                <a:cubicBezTo>
                  <a:pt x="1160" y="899"/>
                  <a:pt x="899" y="1160"/>
                  <a:pt x="575" y="1160"/>
                </a:cubicBezTo>
                <a:cubicBezTo>
                  <a:pt x="260" y="1160"/>
                  <a:pt x="0" y="899"/>
                  <a:pt x="0" y="585"/>
                </a:cubicBezTo>
                <a:cubicBezTo>
                  <a:pt x="0" y="261"/>
                  <a:pt x="260" y="0"/>
                  <a:pt x="575" y="0"/>
                </a:cubicBezTo>
                <a:cubicBezTo>
                  <a:pt x="899" y="0"/>
                  <a:pt x="1160" y="261"/>
                  <a:pt x="1160" y="5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28">
            <a:extLst>
              <a:ext uri="{FF2B5EF4-FFF2-40B4-BE49-F238E27FC236}">
                <a16:creationId xmlns:a16="http://schemas.microsoft.com/office/drawing/2014/main" id="{634B7E70-1F21-214D-8E2A-3DEB61A05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4544" y="10478581"/>
            <a:ext cx="1242285" cy="1251735"/>
          </a:xfrm>
          <a:custGeom>
            <a:avLst/>
            <a:gdLst>
              <a:gd name="T0" fmla="*/ 1160 w 1161"/>
              <a:gd name="T1" fmla="*/ 584 h 1170"/>
              <a:gd name="T2" fmla="*/ 1160 w 1161"/>
              <a:gd name="T3" fmla="*/ 584 h 1170"/>
              <a:gd name="T4" fmla="*/ 575 w 1161"/>
              <a:gd name="T5" fmla="*/ 1169 h 1170"/>
              <a:gd name="T6" fmla="*/ 0 w 1161"/>
              <a:gd name="T7" fmla="*/ 584 h 1170"/>
              <a:gd name="T8" fmla="*/ 575 w 1161"/>
              <a:gd name="T9" fmla="*/ 0 h 1170"/>
              <a:gd name="T10" fmla="*/ 1160 w 1161"/>
              <a:gd name="T11" fmla="*/ 584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1" h="1170">
                <a:moveTo>
                  <a:pt x="1160" y="584"/>
                </a:moveTo>
                <a:lnTo>
                  <a:pt x="1160" y="584"/>
                </a:lnTo>
                <a:cubicBezTo>
                  <a:pt x="1160" y="908"/>
                  <a:pt x="899" y="1169"/>
                  <a:pt x="575" y="1169"/>
                </a:cubicBezTo>
                <a:cubicBezTo>
                  <a:pt x="260" y="1169"/>
                  <a:pt x="0" y="908"/>
                  <a:pt x="0" y="584"/>
                </a:cubicBezTo>
                <a:cubicBezTo>
                  <a:pt x="0" y="260"/>
                  <a:pt x="260" y="0"/>
                  <a:pt x="575" y="0"/>
                </a:cubicBezTo>
                <a:cubicBezTo>
                  <a:pt x="899" y="0"/>
                  <a:pt x="1160" y="260"/>
                  <a:pt x="1160" y="5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29">
            <a:extLst>
              <a:ext uri="{FF2B5EF4-FFF2-40B4-BE49-F238E27FC236}">
                <a16:creationId xmlns:a16="http://schemas.microsoft.com/office/drawing/2014/main" id="{8CC11329-669C-3B43-B1A5-E884A8006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4638" y="8891477"/>
            <a:ext cx="552651" cy="552654"/>
          </a:xfrm>
          <a:custGeom>
            <a:avLst/>
            <a:gdLst>
              <a:gd name="T0" fmla="*/ 261 w 514"/>
              <a:gd name="T1" fmla="*/ 513 h 514"/>
              <a:gd name="T2" fmla="*/ 261 w 514"/>
              <a:gd name="T3" fmla="*/ 513 h 514"/>
              <a:gd name="T4" fmla="*/ 189 w 514"/>
              <a:gd name="T5" fmla="*/ 486 h 514"/>
              <a:gd name="T6" fmla="*/ 45 w 514"/>
              <a:gd name="T7" fmla="*/ 342 h 514"/>
              <a:gd name="T8" fmla="*/ 36 w 514"/>
              <a:gd name="T9" fmla="*/ 198 h 514"/>
              <a:gd name="T10" fmla="*/ 216 w 514"/>
              <a:gd name="T11" fmla="*/ 19 h 514"/>
              <a:gd name="T12" fmla="*/ 234 w 514"/>
              <a:gd name="T13" fmla="*/ 10 h 514"/>
              <a:gd name="T14" fmla="*/ 468 w 514"/>
              <a:gd name="T15" fmla="*/ 0 h 514"/>
              <a:gd name="T16" fmla="*/ 513 w 514"/>
              <a:gd name="T17" fmla="*/ 55 h 514"/>
              <a:gd name="T18" fmla="*/ 513 w 514"/>
              <a:gd name="T19" fmla="*/ 279 h 514"/>
              <a:gd name="T20" fmla="*/ 513 w 514"/>
              <a:gd name="T21" fmla="*/ 297 h 514"/>
              <a:gd name="T22" fmla="*/ 333 w 514"/>
              <a:gd name="T23" fmla="*/ 486 h 514"/>
              <a:gd name="T24" fmla="*/ 261 w 514"/>
              <a:gd name="T25" fmla="*/ 513 h 514"/>
              <a:gd name="T26" fmla="*/ 252 w 514"/>
              <a:gd name="T27" fmla="*/ 55 h 514"/>
              <a:gd name="T28" fmla="*/ 252 w 514"/>
              <a:gd name="T29" fmla="*/ 55 h 514"/>
              <a:gd name="T30" fmla="*/ 72 w 514"/>
              <a:gd name="T31" fmla="*/ 234 h 514"/>
              <a:gd name="T32" fmla="*/ 72 w 514"/>
              <a:gd name="T33" fmla="*/ 306 h 514"/>
              <a:gd name="T34" fmla="*/ 225 w 514"/>
              <a:gd name="T35" fmla="*/ 450 h 514"/>
              <a:gd name="T36" fmla="*/ 297 w 514"/>
              <a:gd name="T37" fmla="*/ 450 h 514"/>
              <a:gd name="T38" fmla="*/ 468 w 514"/>
              <a:gd name="T39" fmla="*/ 270 h 514"/>
              <a:gd name="T40" fmla="*/ 468 w 514"/>
              <a:gd name="T41" fmla="*/ 55 h 514"/>
              <a:gd name="T42" fmla="*/ 252 w 514"/>
              <a:gd name="T43" fmla="*/ 55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4" h="514">
                <a:moveTo>
                  <a:pt x="261" y="513"/>
                </a:moveTo>
                <a:lnTo>
                  <a:pt x="261" y="513"/>
                </a:lnTo>
                <a:cubicBezTo>
                  <a:pt x="234" y="513"/>
                  <a:pt x="207" y="504"/>
                  <a:pt x="189" y="486"/>
                </a:cubicBezTo>
                <a:cubicBezTo>
                  <a:pt x="45" y="342"/>
                  <a:pt x="45" y="342"/>
                  <a:pt x="45" y="342"/>
                </a:cubicBezTo>
                <a:cubicBezTo>
                  <a:pt x="0" y="297"/>
                  <a:pt x="0" y="234"/>
                  <a:pt x="36" y="198"/>
                </a:cubicBezTo>
                <a:cubicBezTo>
                  <a:pt x="216" y="19"/>
                  <a:pt x="216" y="19"/>
                  <a:pt x="216" y="19"/>
                </a:cubicBezTo>
                <a:cubicBezTo>
                  <a:pt x="225" y="10"/>
                  <a:pt x="234" y="10"/>
                  <a:pt x="234" y="10"/>
                </a:cubicBezTo>
                <a:cubicBezTo>
                  <a:pt x="468" y="0"/>
                  <a:pt x="468" y="0"/>
                  <a:pt x="468" y="0"/>
                </a:cubicBezTo>
                <a:cubicBezTo>
                  <a:pt x="495" y="0"/>
                  <a:pt x="513" y="28"/>
                  <a:pt x="513" y="55"/>
                </a:cubicBezTo>
                <a:cubicBezTo>
                  <a:pt x="513" y="279"/>
                  <a:pt x="513" y="279"/>
                  <a:pt x="513" y="279"/>
                </a:cubicBezTo>
                <a:cubicBezTo>
                  <a:pt x="513" y="288"/>
                  <a:pt x="513" y="297"/>
                  <a:pt x="513" y="297"/>
                </a:cubicBezTo>
                <a:cubicBezTo>
                  <a:pt x="333" y="486"/>
                  <a:pt x="333" y="486"/>
                  <a:pt x="333" y="486"/>
                </a:cubicBezTo>
                <a:cubicBezTo>
                  <a:pt x="306" y="504"/>
                  <a:pt x="288" y="513"/>
                  <a:pt x="261" y="513"/>
                </a:cubicBezTo>
                <a:close/>
                <a:moveTo>
                  <a:pt x="252" y="55"/>
                </a:moveTo>
                <a:lnTo>
                  <a:pt x="252" y="55"/>
                </a:lnTo>
                <a:cubicBezTo>
                  <a:pt x="72" y="234"/>
                  <a:pt x="72" y="234"/>
                  <a:pt x="72" y="234"/>
                </a:cubicBezTo>
                <a:cubicBezTo>
                  <a:pt x="54" y="252"/>
                  <a:pt x="54" y="279"/>
                  <a:pt x="72" y="306"/>
                </a:cubicBezTo>
                <a:cubicBezTo>
                  <a:pt x="225" y="450"/>
                  <a:pt x="225" y="450"/>
                  <a:pt x="225" y="450"/>
                </a:cubicBezTo>
                <a:cubicBezTo>
                  <a:pt x="243" y="468"/>
                  <a:pt x="270" y="468"/>
                  <a:pt x="297" y="450"/>
                </a:cubicBezTo>
                <a:cubicBezTo>
                  <a:pt x="468" y="270"/>
                  <a:pt x="468" y="270"/>
                  <a:pt x="468" y="270"/>
                </a:cubicBezTo>
                <a:cubicBezTo>
                  <a:pt x="468" y="55"/>
                  <a:pt x="468" y="55"/>
                  <a:pt x="468" y="55"/>
                </a:cubicBezTo>
                <a:lnTo>
                  <a:pt x="252" y="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0">
            <a:extLst>
              <a:ext uri="{FF2B5EF4-FFF2-40B4-BE49-F238E27FC236}">
                <a16:creationId xmlns:a16="http://schemas.microsoft.com/office/drawing/2014/main" id="{9E410FD9-D4B8-FC4C-ACD2-885CB5D3C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9453" y="9014288"/>
            <a:ext cx="99195" cy="85023"/>
          </a:xfrm>
          <a:custGeom>
            <a:avLst/>
            <a:gdLst>
              <a:gd name="T0" fmla="*/ 72 w 91"/>
              <a:gd name="T1" fmla="*/ 62 h 81"/>
              <a:gd name="T2" fmla="*/ 72 w 91"/>
              <a:gd name="T3" fmla="*/ 62 h 81"/>
              <a:gd name="T4" fmla="*/ 18 w 91"/>
              <a:gd name="T5" fmla="*/ 62 h 81"/>
              <a:gd name="T6" fmla="*/ 18 w 91"/>
              <a:gd name="T7" fmla="*/ 9 h 81"/>
              <a:gd name="T8" fmla="*/ 72 w 91"/>
              <a:gd name="T9" fmla="*/ 9 h 81"/>
              <a:gd name="T10" fmla="*/ 72 w 91"/>
              <a:gd name="T11" fmla="*/ 6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81">
                <a:moveTo>
                  <a:pt x="72" y="62"/>
                </a:moveTo>
                <a:lnTo>
                  <a:pt x="72" y="62"/>
                </a:lnTo>
                <a:cubicBezTo>
                  <a:pt x="54" y="80"/>
                  <a:pt x="36" y="80"/>
                  <a:pt x="18" y="62"/>
                </a:cubicBezTo>
                <a:cubicBezTo>
                  <a:pt x="0" y="53"/>
                  <a:pt x="0" y="26"/>
                  <a:pt x="18" y="9"/>
                </a:cubicBezTo>
                <a:cubicBezTo>
                  <a:pt x="36" y="0"/>
                  <a:pt x="54" y="0"/>
                  <a:pt x="72" y="9"/>
                </a:cubicBezTo>
                <a:cubicBezTo>
                  <a:pt x="90" y="26"/>
                  <a:pt x="90" y="53"/>
                  <a:pt x="72" y="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1">
            <a:extLst>
              <a:ext uri="{FF2B5EF4-FFF2-40B4-BE49-F238E27FC236}">
                <a16:creationId xmlns:a16="http://schemas.microsoft.com/office/drawing/2014/main" id="{6F21633E-D425-B84C-8B30-12D61E53F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5191" y="4101823"/>
            <a:ext cx="580992" cy="358988"/>
          </a:xfrm>
          <a:custGeom>
            <a:avLst/>
            <a:gdLst>
              <a:gd name="T0" fmla="*/ 441 w 541"/>
              <a:gd name="T1" fmla="*/ 332 h 333"/>
              <a:gd name="T2" fmla="*/ 441 w 541"/>
              <a:gd name="T3" fmla="*/ 332 h 333"/>
              <a:gd name="T4" fmla="*/ 207 w 541"/>
              <a:gd name="T5" fmla="*/ 332 h 333"/>
              <a:gd name="T6" fmla="*/ 153 w 541"/>
              <a:gd name="T7" fmla="*/ 287 h 333"/>
              <a:gd name="T8" fmla="*/ 90 w 541"/>
              <a:gd name="T9" fmla="*/ 54 h 333"/>
              <a:gd name="T10" fmla="*/ 27 w 541"/>
              <a:gd name="T11" fmla="*/ 54 h 333"/>
              <a:gd name="T12" fmla="*/ 0 w 541"/>
              <a:gd name="T13" fmla="*/ 27 h 333"/>
              <a:gd name="T14" fmla="*/ 27 w 541"/>
              <a:gd name="T15" fmla="*/ 0 h 333"/>
              <a:gd name="T16" fmla="*/ 108 w 541"/>
              <a:gd name="T17" fmla="*/ 0 h 333"/>
              <a:gd name="T18" fmla="*/ 126 w 541"/>
              <a:gd name="T19" fmla="*/ 18 h 333"/>
              <a:gd name="T20" fmla="*/ 207 w 541"/>
              <a:gd name="T21" fmla="*/ 278 h 333"/>
              <a:gd name="T22" fmla="*/ 207 w 541"/>
              <a:gd name="T23" fmla="*/ 287 h 333"/>
              <a:gd name="T24" fmla="*/ 441 w 541"/>
              <a:gd name="T25" fmla="*/ 287 h 333"/>
              <a:gd name="T26" fmla="*/ 441 w 541"/>
              <a:gd name="T27" fmla="*/ 278 h 333"/>
              <a:gd name="T28" fmla="*/ 486 w 541"/>
              <a:gd name="T29" fmla="*/ 135 h 333"/>
              <a:gd name="T30" fmla="*/ 288 w 541"/>
              <a:gd name="T31" fmla="*/ 135 h 333"/>
              <a:gd name="T32" fmla="*/ 261 w 541"/>
              <a:gd name="T33" fmla="*/ 107 h 333"/>
              <a:gd name="T34" fmla="*/ 288 w 541"/>
              <a:gd name="T35" fmla="*/ 80 h 333"/>
              <a:gd name="T36" fmla="*/ 513 w 541"/>
              <a:gd name="T37" fmla="*/ 80 h 333"/>
              <a:gd name="T38" fmla="*/ 540 w 541"/>
              <a:gd name="T39" fmla="*/ 90 h 333"/>
              <a:gd name="T40" fmla="*/ 540 w 541"/>
              <a:gd name="T41" fmla="*/ 116 h 333"/>
              <a:gd name="T42" fmla="*/ 495 w 541"/>
              <a:gd name="T43" fmla="*/ 287 h 333"/>
              <a:gd name="T44" fmla="*/ 441 w 541"/>
              <a:gd name="T45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1" h="333">
                <a:moveTo>
                  <a:pt x="441" y="332"/>
                </a:moveTo>
                <a:lnTo>
                  <a:pt x="441" y="332"/>
                </a:lnTo>
                <a:cubicBezTo>
                  <a:pt x="207" y="332"/>
                  <a:pt x="207" y="332"/>
                  <a:pt x="207" y="332"/>
                </a:cubicBezTo>
                <a:cubicBezTo>
                  <a:pt x="180" y="332"/>
                  <a:pt x="162" y="314"/>
                  <a:pt x="153" y="287"/>
                </a:cubicBezTo>
                <a:cubicBezTo>
                  <a:pt x="90" y="54"/>
                  <a:pt x="90" y="54"/>
                  <a:pt x="90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4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8"/>
                  <a:pt x="126" y="18"/>
                </a:cubicBezTo>
                <a:cubicBezTo>
                  <a:pt x="207" y="278"/>
                  <a:pt x="207" y="278"/>
                  <a:pt x="207" y="278"/>
                </a:cubicBezTo>
                <a:lnTo>
                  <a:pt x="207" y="287"/>
                </a:lnTo>
                <a:cubicBezTo>
                  <a:pt x="441" y="287"/>
                  <a:pt x="441" y="287"/>
                  <a:pt x="441" y="287"/>
                </a:cubicBezTo>
                <a:cubicBezTo>
                  <a:pt x="441" y="278"/>
                  <a:pt x="441" y="278"/>
                  <a:pt x="441" y="278"/>
                </a:cubicBezTo>
                <a:cubicBezTo>
                  <a:pt x="486" y="135"/>
                  <a:pt x="486" y="135"/>
                  <a:pt x="486" y="135"/>
                </a:cubicBezTo>
                <a:cubicBezTo>
                  <a:pt x="288" y="135"/>
                  <a:pt x="288" y="135"/>
                  <a:pt x="288" y="135"/>
                </a:cubicBezTo>
                <a:cubicBezTo>
                  <a:pt x="270" y="135"/>
                  <a:pt x="261" y="116"/>
                  <a:pt x="261" y="107"/>
                </a:cubicBezTo>
                <a:cubicBezTo>
                  <a:pt x="261" y="90"/>
                  <a:pt x="270" y="80"/>
                  <a:pt x="288" y="80"/>
                </a:cubicBezTo>
                <a:cubicBezTo>
                  <a:pt x="513" y="80"/>
                  <a:pt x="513" y="80"/>
                  <a:pt x="513" y="80"/>
                </a:cubicBezTo>
                <a:cubicBezTo>
                  <a:pt x="522" y="80"/>
                  <a:pt x="531" y="80"/>
                  <a:pt x="540" y="90"/>
                </a:cubicBezTo>
                <a:cubicBezTo>
                  <a:pt x="540" y="99"/>
                  <a:pt x="540" y="107"/>
                  <a:pt x="540" y="116"/>
                </a:cubicBezTo>
                <a:cubicBezTo>
                  <a:pt x="495" y="287"/>
                  <a:pt x="495" y="287"/>
                  <a:pt x="495" y="287"/>
                </a:cubicBezTo>
                <a:cubicBezTo>
                  <a:pt x="486" y="314"/>
                  <a:pt x="468" y="332"/>
                  <a:pt x="441" y="3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2">
            <a:extLst>
              <a:ext uri="{FF2B5EF4-FFF2-40B4-BE49-F238E27FC236}">
                <a16:creationId xmlns:a16="http://schemas.microsoft.com/office/drawing/2014/main" id="{ABC46ECB-D680-0C40-9DF9-BD8A2872A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896" y="4517494"/>
            <a:ext cx="108640" cy="118090"/>
          </a:xfrm>
          <a:custGeom>
            <a:avLst/>
            <a:gdLst>
              <a:gd name="T0" fmla="*/ 0 w 100"/>
              <a:gd name="T1" fmla="*/ 54 h 109"/>
              <a:gd name="T2" fmla="*/ 0 w 100"/>
              <a:gd name="T3" fmla="*/ 54 h 109"/>
              <a:gd name="T4" fmla="*/ 45 w 100"/>
              <a:gd name="T5" fmla="*/ 0 h 109"/>
              <a:gd name="T6" fmla="*/ 99 w 100"/>
              <a:gd name="T7" fmla="*/ 54 h 109"/>
              <a:gd name="T8" fmla="*/ 45 w 100"/>
              <a:gd name="T9" fmla="*/ 108 h 109"/>
              <a:gd name="T10" fmla="*/ 0 w 100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18" y="0"/>
                  <a:pt x="45" y="0"/>
                </a:cubicBezTo>
                <a:cubicBezTo>
                  <a:pt x="72" y="0"/>
                  <a:pt x="99" y="27"/>
                  <a:pt x="99" y="54"/>
                </a:cubicBezTo>
                <a:cubicBezTo>
                  <a:pt x="99" y="81"/>
                  <a:pt x="72" y="108"/>
                  <a:pt x="45" y="108"/>
                </a:cubicBezTo>
                <a:cubicBezTo>
                  <a:pt x="18" y="108"/>
                  <a:pt x="0" y="81"/>
                  <a:pt x="0" y="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3">
            <a:extLst>
              <a:ext uri="{FF2B5EF4-FFF2-40B4-BE49-F238E27FC236}">
                <a16:creationId xmlns:a16="http://schemas.microsoft.com/office/drawing/2014/main" id="{C7C75FF9-B8D1-B542-A382-353C4C96D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4477" y="4517494"/>
            <a:ext cx="108643" cy="118090"/>
          </a:xfrm>
          <a:custGeom>
            <a:avLst/>
            <a:gdLst>
              <a:gd name="T0" fmla="*/ 0 w 100"/>
              <a:gd name="T1" fmla="*/ 54 h 109"/>
              <a:gd name="T2" fmla="*/ 0 w 100"/>
              <a:gd name="T3" fmla="*/ 54 h 109"/>
              <a:gd name="T4" fmla="*/ 54 w 100"/>
              <a:gd name="T5" fmla="*/ 0 h 109"/>
              <a:gd name="T6" fmla="*/ 99 w 100"/>
              <a:gd name="T7" fmla="*/ 54 h 109"/>
              <a:gd name="T8" fmla="*/ 54 w 100"/>
              <a:gd name="T9" fmla="*/ 108 h 109"/>
              <a:gd name="T10" fmla="*/ 0 w 100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54" y="0"/>
                </a:cubicBezTo>
                <a:cubicBezTo>
                  <a:pt x="81" y="0"/>
                  <a:pt x="99" y="27"/>
                  <a:pt x="99" y="54"/>
                </a:cubicBezTo>
                <a:cubicBezTo>
                  <a:pt x="99" y="81"/>
                  <a:pt x="81" y="108"/>
                  <a:pt x="54" y="108"/>
                </a:cubicBezTo>
                <a:cubicBezTo>
                  <a:pt x="27" y="108"/>
                  <a:pt x="0" y="81"/>
                  <a:pt x="0" y="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4">
            <a:extLst>
              <a:ext uri="{FF2B5EF4-FFF2-40B4-BE49-F238E27FC236}">
                <a16:creationId xmlns:a16="http://schemas.microsoft.com/office/drawing/2014/main" id="{911CC579-3AEB-2743-A8E8-9262507B8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4477" y="11116258"/>
            <a:ext cx="155878" cy="146428"/>
          </a:xfrm>
          <a:custGeom>
            <a:avLst/>
            <a:gdLst>
              <a:gd name="T0" fmla="*/ 108 w 145"/>
              <a:gd name="T1" fmla="*/ 135 h 136"/>
              <a:gd name="T2" fmla="*/ 108 w 145"/>
              <a:gd name="T3" fmla="*/ 135 h 136"/>
              <a:gd name="T4" fmla="*/ 36 w 145"/>
              <a:gd name="T5" fmla="*/ 135 h 136"/>
              <a:gd name="T6" fmla="*/ 0 w 145"/>
              <a:gd name="T7" fmla="*/ 99 h 136"/>
              <a:gd name="T8" fmla="*/ 0 w 145"/>
              <a:gd name="T9" fmla="*/ 36 h 136"/>
              <a:gd name="T10" fmla="*/ 36 w 145"/>
              <a:gd name="T11" fmla="*/ 0 h 136"/>
              <a:gd name="T12" fmla="*/ 108 w 145"/>
              <a:gd name="T13" fmla="*/ 0 h 136"/>
              <a:gd name="T14" fmla="*/ 144 w 145"/>
              <a:gd name="T15" fmla="*/ 36 h 136"/>
              <a:gd name="T16" fmla="*/ 144 w 145"/>
              <a:gd name="T17" fmla="*/ 99 h 136"/>
              <a:gd name="T18" fmla="*/ 108 w 145"/>
              <a:gd name="T19" fmla="*/ 135 h 136"/>
              <a:gd name="T20" fmla="*/ 108 w 145"/>
              <a:gd name="T21" fmla="*/ 36 h 136"/>
              <a:gd name="T22" fmla="*/ 108 w 145"/>
              <a:gd name="T23" fmla="*/ 36 h 136"/>
              <a:gd name="T24" fmla="*/ 36 w 145"/>
              <a:gd name="T25" fmla="*/ 36 h 136"/>
              <a:gd name="T26" fmla="*/ 45 w 145"/>
              <a:gd name="T27" fmla="*/ 99 h 136"/>
              <a:gd name="T28" fmla="*/ 108 w 145"/>
              <a:gd name="T29" fmla="*/ 99 h 136"/>
              <a:gd name="T30" fmla="*/ 108 w 145"/>
              <a:gd name="T31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136">
                <a:moveTo>
                  <a:pt x="108" y="135"/>
                </a:moveTo>
                <a:lnTo>
                  <a:pt x="108" y="135"/>
                </a:lnTo>
                <a:cubicBezTo>
                  <a:pt x="36" y="135"/>
                  <a:pt x="36" y="135"/>
                  <a:pt x="36" y="135"/>
                </a:cubicBezTo>
                <a:cubicBezTo>
                  <a:pt x="18" y="135"/>
                  <a:pt x="0" y="117"/>
                  <a:pt x="0" y="9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35" y="0"/>
                  <a:pt x="144" y="9"/>
                  <a:pt x="144" y="36"/>
                </a:cubicBezTo>
                <a:cubicBezTo>
                  <a:pt x="144" y="99"/>
                  <a:pt x="144" y="99"/>
                  <a:pt x="144" y="99"/>
                </a:cubicBezTo>
                <a:cubicBezTo>
                  <a:pt x="144" y="117"/>
                  <a:pt x="135" y="135"/>
                  <a:pt x="108" y="135"/>
                </a:cubicBezTo>
                <a:close/>
                <a:moveTo>
                  <a:pt x="108" y="36"/>
                </a:moveTo>
                <a:lnTo>
                  <a:pt x="108" y="36"/>
                </a:lnTo>
                <a:cubicBezTo>
                  <a:pt x="36" y="36"/>
                  <a:pt x="36" y="36"/>
                  <a:pt x="36" y="36"/>
                </a:cubicBezTo>
                <a:cubicBezTo>
                  <a:pt x="45" y="99"/>
                  <a:pt x="45" y="99"/>
                  <a:pt x="45" y="99"/>
                </a:cubicBezTo>
                <a:cubicBezTo>
                  <a:pt x="108" y="99"/>
                  <a:pt x="108" y="99"/>
                  <a:pt x="108" y="99"/>
                </a:cubicBezTo>
                <a:lnTo>
                  <a:pt x="108" y="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5">
            <a:extLst>
              <a:ext uri="{FF2B5EF4-FFF2-40B4-BE49-F238E27FC236}">
                <a16:creationId xmlns:a16="http://schemas.microsoft.com/office/drawing/2014/main" id="{08F6A019-2E10-B148-A5A6-88A280773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2124" y="10913145"/>
            <a:ext cx="637677" cy="500694"/>
          </a:xfrm>
          <a:custGeom>
            <a:avLst/>
            <a:gdLst>
              <a:gd name="T0" fmla="*/ 495 w 595"/>
              <a:gd name="T1" fmla="*/ 468 h 469"/>
              <a:gd name="T2" fmla="*/ 495 w 595"/>
              <a:gd name="T3" fmla="*/ 468 h 469"/>
              <a:gd name="T4" fmla="*/ 99 w 595"/>
              <a:gd name="T5" fmla="*/ 468 h 469"/>
              <a:gd name="T6" fmla="*/ 0 w 595"/>
              <a:gd name="T7" fmla="*/ 369 h 469"/>
              <a:gd name="T8" fmla="*/ 0 w 595"/>
              <a:gd name="T9" fmla="*/ 0 h 469"/>
              <a:gd name="T10" fmla="*/ 54 w 595"/>
              <a:gd name="T11" fmla="*/ 0 h 469"/>
              <a:gd name="T12" fmla="*/ 54 w 595"/>
              <a:gd name="T13" fmla="*/ 369 h 469"/>
              <a:gd name="T14" fmla="*/ 99 w 595"/>
              <a:gd name="T15" fmla="*/ 414 h 469"/>
              <a:gd name="T16" fmla="*/ 495 w 595"/>
              <a:gd name="T17" fmla="*/ 414 h 469"/>
              <a:gd name="T18" fmla="*/ 540 w 595"/>
              <a:gd name="T19" fmla="*/ 369 h 469"/>
              <a:gd name="T20" fmla="*/ 540 w 595"/>
              <a:gd name="T21" fmla="*/ 135 h 469"/>
              <a:gd name="T22" fmla="*/ 495 w 595"/>
              <a:gd name="T23" fmla="*/ 90 h 469"/>
              <a:gd name="T24" fmla="*/ 99 w 595"/>
              <a:gd name="T25" fmla="*/ 90 h 469"/>
              <a:gd name="T26" fmla="*/ 99 w 595"/>
              <a:gd name="T27" fmla="*/ 36 h 469"/>
              <a:gd name="T28" fmla="*/ 495 w 595"/>
              <a:gd name="T29" fmla="*/ 36 h 469"/>
              <a:gd name="T30" fmla="*/ 594 w 595"/>
              <a:gd name="T31" fmla="*/ 135 h 469"/>
              <a:gd name="T32" fmla="*/ 594 w 595"/>
              <a:gd name="T33" fmla="*/ 369 h 469"/>
              <a:gd name="T34" fmla="*/ 495 w 595"/>
              <a:gd name="T35" fmla="*/ 46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5" h="469">
                <a:moveTo>
                  <a:pt x="495" y="468"/>
                </a:moveTo>
                <a:lnTo>
                  <a:pt x="495" y="468"/>
                </a:lnTo>
                <a:cubicBezTo>
                  <a:pt x="99" y="468"/>
                  <a:pt x="99" y="468"/>
                  <a:pt x="99" y="468"/>
                </a:cubicBezTo>
                <a:cubicBezTo>
                  <a:pt x="45" y="468"/>
                  <a:pt x="0" y="423"/>
                  <a:pt x="0" y="36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69"/>
                  <a:pt x="54" y="369"/>
                  <a:pt x="54" y="369"/>
                </a:cubicBezTo>
                <a:cubicBezTo>
                  <a:pt x="54" y="396"/>
                  <a:pt x="72" y="414"/>
                  <a:pt x="99" y="414"/>
                </a:cubicBezTo>
                <a:cubicBezTo>
                  <a:pt x="495" y="414"/>
                  <a:pt x="495" y="414"/>
                  <a:pt x="495" y="414"/>
                </a:cubicBezTo>
                <a:cubicBezTo>
                  <a:pt x="522" y="414"/>
                  <a:pt x="540" y="396"/>
                  <a:pt x="540" y="369"/>
                </a:cubicBezTo>
                <a:cubicBezTo>
                  <a:pt x="540" y="135"/>
                  <a:pt x="540" y="135"/>
                  <a:pt x="540" y="135"/>
                </a:cubicBezTo>
                <a:cubicBezTo>
                  <a:pt x="540" y="108"/>
                  <a:pt x="522" y="90"/>
                  <a:pt x="495" y="90"/>
                </a:cubicBezTo>
                <a:cubicBezTo>
                  <a:pt x="99" y="90"/>
                  <a:pt x="99" y="90"/>
                  <a:pt x="99" y="90"/>
                </a:cubicBezTo>
                <a:cubicBezTo>
                  <a:pt x="99" y="36"/>
                  <a:pt x="99" y="36"/>
                  <a:pt x="99" y="36"/>
                </a:cubicBezTo>
                <a:cubicBezTo>
                  <a:pt x="495" y="36"/>
                  <a:pt x="495" y="36"/>
                  <a:pt x="495" y="36"/>
                </a:cubicBezTo>
                <a:cubicBezTo>
                  <a:pt x="549" y="36"/>
                  <a:pt x="594" y="81"/>
                  <a:pt x="594" y="135"/>
                </a:cubicBezTo>
                <a:cubicBezTo>
                  <a:pt x="594" y="369"/>
                  <a:pt x="594" y="369"/>
                  <a:pt x="594" y="369"/>
                </a:cubicBezTo>
                <a:cubicBezTo>
                  <a:pt x="594" y="423"/>
                  <a:pt x="549" y="468"/>
                  <a:pt x="495" y="4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6">
            <a:extLst>
              <a:ext uri="{FF2B5EF4-FFF2-40B4-BE49-F238E27FC236}">
                <a16:creationId xmlns:a16="http://schemas.microsoft.com/office/drawing/2014/main" id="{A568DEAD-6AB4-DA41-A022-DF18A1A2A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2124" y="10795059"/>
            <a:ext cx="580995" cy="212557"/>
          </a:xfrm>
          <a:custGeom>
            <a:avLst/>
            <a:gdLst>
              <a:gd name="T0" fmla="*/ 99 w 541"/>
              <a:gd name="T1" fmla="*/ 198 h 199"/>
              <a:gd name="T2" fmla="*/ 99 w 541"/>
              <a:gd name="T3" fmla="*/ 198 h 199"/>
              <a:gd name="T4" fmla="*/ 9 w 541"/>
              <a:gd name="T5" fmla="*/ 90 h 199"/>
              <a:gd name="T6" fmla="*/ 108 w 541"/>
              <a:gd name="T7" fmla="*/ 0 h 199"/>
              <a:gd name="T8" fmla="*/ 459 w 541"/>
              <a:gd name="T9" fmla="*/ 0 h 199"/>
              <a:gd name="T10" fmla="*/ 540 w 541"/>
              <a:gd name="T11" fmla="*/ 81 h 199"/>
              <a:gd name="T12" fmla="*/ 540 w 541"/>
              <a:gd name="T13" fmla="*/ 99 h 199"/>
              <a:gd name="T14" fmla="*/ 513 w 541"/>
              <a:gd name="T15" fmla="*/ 126 h 199"/>
              <a:gd name="T16" fmla="*/ 513 w 541"/>
              <a:gd name="T17" fmla="*/ 126 h 199"/>
              <a:gd name="T18" fmla="*/ 486 w 541"/>
              <a:gd name="T19" fmla="*/ 99 h 199"/>
              <a:gd name="T20" fmla="*/ 486 w 541"/>
              <a:gd name="T21" fmla="*/ 81 h 199"/>
              <a:gd name="T22" fmla="*/ 459 w 541"/>
              <a:gd name="T23" fmla="*/ 54 h 199"/>
              <a:gd name="T24" fmla="*/ 108 w 541"/>
              <a:gd name="T25" fmla="*/ 54 h 199"/>
              <a:gd name="T26" fmla="*/ 54 w 541"/>
              <a:gd name="T27" fmla="*/ 90 h 199"/>
              <a:gd name="T28" fmla="*/ 99 w 541"/>
              <a:gd name="T29" fmla="*/ 144 h 199"/>
              <a:gd name="T30" fmla="*/ 99 w 541"/>
              <a:gd name="T31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1" h="199">
                <a:moveTo>
                  <a:pt x="99" y="198"/>
                </a:moveTo>
                <a:lnTo>
                  <a:pt x="99" y="198"/>
                </a:lnTo>
                <a:cubicBezTo>
                  <a:pt x="45" y="198"/>
                  <a:pt x="0" y="144"/>
                  <a:pt x="9" y="90"/>
                </a:cubicBezTo>
                <a:cubicBezTo>
                  <a:pt x="9" y="36"/>
                  <a:pt x="54" y="0"/>
                  <a:pt x="108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504" y="0"/>
                  <a:pt x="540" y="36"/>
                  <a:pt x="540" y="81"/>
                </a:cubicBezTo>
                <a:cubicBezTo>
                  <a:pt x="540" y="99"/>
                  <a:pt x="540" y="99"/>
                  <a:pt x="540" y="99"/>
                </a:cubicBezTo>
                <a:cubicBezTo>
                  <a:pt x="540" y="117"/>
                  <a:pt x="531" y="126"/>
                  <a:pt x="513" y="126"/>
                </a:cubicBezTo>
                <a:lnTo>
                  <a:pt x="513" y="126"/>
                </a:lnTo>
                <a:cubicBezTo>
                  <a:pt x="495" y="126"/>
                  <a:pt x="486" y="117"/>
                  <a:pt x="486" y="99"/>
                </a:cubicBezTo>
                <a:cubicBezTo>
                  <a:pt x="486" y="81"/>
                  <a:pt x="486" y="81"/>
                  <a:pt x="486" y="81"/>
                </a:cubicBezTo>
                <a:cubicBezTo>
                  <a:pt x="486" y="63"/>
                  <a:pt x="477" y="54"/>
                  <a:pt x="459" y="54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81" y="54"/>
                  <a:pt x="63" y="72"/>
                  <a:pt x="54" y="90"/>
                </a:cubicBezTo>
                <a:cubicBezTo>
                  <a:pt x="54" y="117"/>
                  <a:pt x="72" y="144"/>
                  <a:pt x="99" y="144"/>
                </a:cubicBezTo>
                <a:lnTo>
                  <a:pt x="99" y="19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7">
            <a:extLst>
              <a:ext uri="{FF2B5EF4-FFF2-40B4-BE49-F238E27FC236}">
                <a16:creationId xmlns:a16="http://schemas.microsoft.com/office/drawing/2014/main" id="{D604676C-E871-124C-ACD4-8649204E7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2124" y="6964279"/>
            <a:ext cx="637677" cy="609336"/>
          </a:xfrm>
          <a:custGeom>
            <a:avLst/>
            <a:gdLst>
              <a:gd name="T0" fmla="*/ 513 w 595"/>
              <a:gd name="T1" fmla="*/ 566 h 567"/>
              <a:gd name="T2" fmla="*/ 513 w 595"/>
              <a:gd name="T3" fmla="*/ 566 h 567"/>
              <a:gd name="T4" fmla="*/ 81 w 595"/>
              <a:gd name="T5" fmla="*/ 566 h 567"/>
              <a:gd name="T6" fmla="*/ 0 w 595"/>
              <a:gd name="T7" fmla="*/ 485 h 567"/>
              <a:gd name="T8" fmla="*/ 0 w 595"/>
              <a:gd name="T9" fmla="*/ 81 h 567"/>
              <a:gd name="T10" fmla="*/ 81 w 595"/>
              <a:gd name="T11" fmla="*/ 0 h 567"/>
              <a:gd name="T12" fmla="*/ 126 w 595"/>
              <a:gd name="T13" fmla="*/ 0 h 567"/>
              <a:gd name="T14" fmla="*/ 126 w 595"/>
              <a:gd name="T15" fmla="*/ 54 h 567"/>
              <a:gd name="T16" fmla="*/ 81 w 595"/>
              <a:gd name="T17" fmla="*/ 54 h 567"/>
              <a:gd name="T18" fmla="*/ 54 w 595"/>
              <a:gd name="T19" fmla="*/ 81 h 567"/>
              <a:gd name="T20" fmla="*/ 54 w 595"/>
              <a:gd name="T21" fmla="*/ 485 h 567"/>
              <a:gd name="T22" fmla="*/ 81 w 595"/>
              <a:gd name="T23" fmla="*/ 521 h 567"/>
              <a:gd name="T24" fmla="*/ 513 w 595"/>
              <a:gd name="T25" fmla="*/ 521 h 567"/>
              <a:gd name="T26" fmla="*/ 549 w 595"/>
              <a:gd name="T27" fmla="*/ 485 h 567"/>
              <a:gd name="T28" fmla="*/ 549 w 595"/>
              <a:gd name="T29" fmla="*/ 81 h 567"/>
              <a:gd name="T30" fmla="*/ 513 w 595"/>
              <a:gd name="T31" fmla="*/ 54 h 567"/>
              <a:gd name="T32" fmla="*/ 468 w 595"/>
              <a:gd name="T33" fmla="*/ 54 h 567"/>
              <a:gd name="T34" fmla="*/ 468 w 595"/>
              <a:gd name="T35" fmla="*/ 0 h 567"/>
              <a:gd name="T36" fmla="*/ 513 w 595"/>
              <a:gd name="T37" fmla="*/ 0 h 567"/>
              <a:gd name="T38" fmla="*/ 594 w 595"/>
              <a:gd name="T39" fmla="*/ 81 h 567"/>
              <a:gd name="T40" fmla="*/ 594 w 595"/>
              <a:gd name="T41" fmla="*/ 485 h 567"/>
              <a:gd name="T42" fmla="*/ 513 w 595"/>
              <a:gd name="T43" fmla="*/ 56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5" h="567">
                <a:moveTo>
                  <a:pt x="513" y="566"/>
                </a:moveTo>
                <a:lnTo>
                  <a:pt x="513" y="566"/>
                </a:lnTo>
                <a:cubicBezTo>
                  <a:pt x="81" y="566"/>
                  <a:pt x="81" y="566"/>
                  <a:pt x="81" y="566"/>
                </a:cubicBezTo>
                <a:cubicBezTo>
                  <a:pt x="36" y="566"/>
                  <a:pt x="0" y="530"/>
                  <a:pt x="0" y="485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81" y="54"/>
                  <a:pt x="81" y="54"/>
                  <a:pt x="81" y="54"/>
                </a:cubicBezTo>
                <a:cubicBezTo>
                  <a:pt x="72" y="54"/>
                  <a:pt x="54" y="72"/>
                  <a:pt x="54" y="81"/>
                </a:cubicBezTo>
                <a:cubicBezTo>
                  <a:pt x="54" y="485"/>
                  <a:pt x="54" y="485"/>
                  <a:pt x="54" y="485"/>
                </a:cubicBezTo>
                <a:cubicBezTo>
                  <a:pt x="54" y="503"/>
                  <a:pt x="72" y="521"/>
                  <a:pt x="81" y="521"/>
                </a:cubicBezTo>
                <a:cubicBezTo>
                  <a:pt x="513" y="521"/>
                  <a:pt x="513" y="521"/>
                  <a:pt x="513" y="521"/>
                </a:cubicBezTo>
                <a:cubicBezTo>
                  <a:pt x="531" y="521"/>
                  <a:pt x="549" y="503"/>
                  <a:pt x="549" y="485"/>
                </a:cubicBezTo>
                <a:cubicBezTo>
                  <a:pt x="549" y="81"/>
                  <a:pt x="549" y="81"/>
                  <a:pt x="549" y="81"/>
                </a:cubicBezTo>
                <a:cubicBezTo>
                  <a:pt x="549" y="72"/>
                  <a:pt x="531" y="54"/>
                  <a:pt x="513" y="54"/>
                </a:cubicBezTo>
                <a:cubicBezTo>
                  <a:pt x="468" y="54"/>
                  <a:pt x="468" y="54"/>
                  <a:pt x="468" y="54"/>
                </a:cubicBezTo>
                <a:cubicBezTo>
                  <a:pt x="468" y="0"/>
                  <a:pt x="468" y="0"/>
                  <a:pt x="468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58" y="0"/>
                  <a:pt x="594" y="36"/>
                  <a:pt x="594" y="81"/>
                </a:cubicBezTo>
                <a:cubicBezTo>
                  <a:pt x="594" y="485"/>
                  <a:pt x="594" y="485"/>
                  <a:pt x="594" y="485"/>
                </a:cubicBezTo>
                <a:cubicBezTo>
                  <a:pt x="594" y="530"/>
                  <a:pt x="558" y="566"/>
                  <a:pt x="513" y="5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8">
            <a:extLst>
              <a:ext uri="{FF2B5EF4-FFF2-40B4-BE49-F238E27FC236}">
                <a16:creationId xmlns:a16="http://schemas.microsoft.com/office/drawing/2014/main" id="{5C43D3FC-E60F-B245-9594-0266972BA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6343" y="6874534"/>
            <a:ext cx="278686" cy="56682"/>
          </a:xfrm>
          <a:custGeom>
            <a:avLst/>
            <a:gdLst>
              <a:gd name="T0" fmla="*/ 261 w 262"/>
              <a:gd name="T1" fmla="*/ 54 h 55"/>
              <a:gd name="T2" fmla="*/ 0 w 262"/>
              <a:gd name="T3" fmla="*/ 54 h 55"/>
              <a:gd name="T4" fmla="*/ 0 w 262"/>
              <a:gd name="T5" fmla="*/ 0 h 55"/>
              <a:gd name="T6" fmla="*/ 261 w 262"/>
              <a:gd name="T7" fmla="*/ 0 h 55"/>
              <a:gd name="T8" fmla="*/ 261 w 262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" h="55">
                <a:moveTo>
                  <a:pt x="261" y="54"/>
                </a:moveTo>
                <a:lnTo>
                  <a:pt x="0" y="54"/>
                </a:lnTo>
                <a:lnTo>
                  <a:pt x="0" y="0"/>
                </a:lnTo>
                <a:lnTo>
                  <a:pt x="261" y="0"/>
                </a:lnTo>
                <a:lnTo>
                  <a:pt x="261" y="5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39">
            <a:extLst>
              <a:ext uri="{FF2B5EF4-FFF2-40B4-BE49-F238E27FC236}">
                <a16:creationId xmlns:a16="http://schemas.microsoft.com/office/drawing/2014/main" id="{93AB4C9A-4CB7-DE48-989F-B09BD5DF4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1112" y="6874534"/>
            <a:ext cx="174772" cy="146428"/>
          </a:xfrm>
          <a:custGeom>
            <a:avLst/>
            <a:gdLst>
              <a:gd name="T0" fmla="*/ 36 w 163"/>
              <a:gd name="T1" fmla="*/ 126 h 136"/>
              <a:gd name="T2" fmla="*/ 36 w 163"/>
              <a:gd name="T3" fmla="*/ 126 h 136"/>
              <a:gd name="T4" fmla="*/ 0 w 163"/>
              <a:gd name="T5" fmla="*/ 90 h 136"/>
              <a:gd name="T6" fmla="*/ 81 w 163"/>
              <a:gd name="T7" fmla="*/ 9 h 136"/>
              <a:gd name="T8" fmla="*/ 99 w 163"/>
              <a:gd name="T9" fmla="*/ 0 h 136"/>
              <a:gd name="T10" fmla="*/ 117 w 163"/>
              <a:gd name="T11" fmla="*/ 18 h 136"/>
              <a:gd name="T12" fmla="*/ 162 w 163"/>
              <a:gd name="T13" fmla="*/ 99 h 136"/>
              <a:gd name="T14" fmla="*/ 144 w 163"/>
              <a:gd name="T15" fmla="*/ 135 h 136"/>
              <a:gd name="T16" fmla="*/ 144 w 163"/>
              <a:gd name="T17" fmla="*/ 135 h 136"/>
              <a:gd name="T18" fmla="*/ 117 w 163"/>
              <a:gd name="T19" fmla="*/ 117 h 136"/>
              <a:gd name="T20" fmla="*/ 90 w 163"/>
              <a:gd name="T21" fmla="*/ 72 h 136"/>
              <a:gd name="T22" fmla="*/ 36 w 163"/>
              <a:gd name="T23" fmla="*/ 126 h 136"/>
              <a:gd name="T24" fmla="*/ 117 w 163"/>
              <a:gd name="T25" fmla="*/ 45 h 136"/>
              <a:gd name="T26" fmla="*/ 117 w 163"/>
              <a:gd name="T27" fmla="*/ 4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" h="136">
                <a:moveTo>
                  <a:pt x="36" y="126"/>
                </a:moveTo>
                <a:lnTo>
                  <a:pt x="36" y="126"/>
                </a:lnTo>
                <a:cubicBezTo>
                  <a:pt x="0" y="90"/>
                  <a:pt x="0" y="90"/>
                  <a:pt x="0" y="90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9"/>
                  <a:pt x="90" y="0"/>
                  <a:pt x="99" y="0"/>
                </a:cubicBezTo>
                <a:cubicBezTo>
                  <a:pt x="108" y="9"/>
                  <a:pt x="117" y="9"/>
                  <a:pt x="117" y="18"/>
                </a:cubicBezTo>
                <a:cubicBezTo>
                  <a:pt x="162" y="99"/>
                  <a:pt x="162" y="99"/>
                  <a:pt x="162" y="99"/>
                </a:cubicBezTo>
                <a:cubicBezTo>
                  <a:pt x="162" y="108"/>
                  <a:pt x="162" y="126"/>
                  <a:pt x="144" y="135"/>
                </a:cubicBezTo>
                <a:lnTo>
                  <a:pt x="144" y="135"/>
                </a:lnTo>
                <a:cubicBezTo>
                  <a:pt x="135" y="135"/>
                  <a:pt x="117" y="135"/>
                  <a:pt x="117" y="117"/>
                </a:cubicBezTo>
                <a:cubicBezTo>
                  <a:pt x="90" y="72"/>
                  <a:pt x="90" y="72"/>
                  <a:pt x="90" y="72"/>
                </a:cubicBezTo>
                <a:lnTo>
                  <a:pt x="36" y="126"/>
                </a:lnTo>
                <a:close/>
                <a:moveTo>
                  <a:pt x="117" y="45"/>
                </a:moveTo>
                <a:lnTo>
                  <a:pt x="117" y="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0">
            <a:extLst>
              <a:ext uri="{FF2B5EF4-FFF2-40B4-BE49-F238E27FC236}">
                <a16:creationId xmlns:a16="http://schemas.microsoft.com/office/drawing/2014/main" id="{1F385387-68F3-304E-AB94-E6AFA1637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5536" y="6964279"/>
            <a:ext cx="250348" cy="174772"/>
          </a:xfrm>
          <a:custGeom>
            <a:avLst/>
            <a:gdLst>
              <a:gd name="T0" fmla="*/ 99 w 235"/>
              <a:gd name="T1" fmla="*/ 162 h 163"/>
              <a:gd name="T2" fmla="*/ 99 w 235"/>
              <a:gd name="T3" fmla="*/ 162 h 163"/>
              <a:gd name="T4" fmla="*/ 99 w 235"/>
              <a:gd name="T5" fmla="*/ 162 h 163"/>
              <a:gd name="T6" fmla="*/ 63 w 235"/>
              <a:gd name="T7" fmla="*/ 153 h 163"/>
              <a:gd name="T8" fmla="*/ 0 w 235"/>
              <a:gd name="T9" fmla="*/ 81 h 163"/>
              <a:gd name="T10" fmla="*/ 72 w 235"/>
              <a:gd name="T11" fmla="*/ 9 h 163"/>
              <a:gd name="T12" fmla="*/ 108 w 235"/>
              <a:gd name="T13" fmla="*/ 45 h 163"/>
              <a:gd name="T14" fmla="*/ 72 w 235"/>
              <a:gd name="T15" fmla="*/ 81 h 163"/>
              <a:gd name="T16" fmla="*/ 99 w 235"/>
              <a:gd name="T17" fmla="*/ 108 h 163"/>
              <a:gd name="T18" fmla="*/ 189 w 235"/>
              <a:gd name="T19" fmla="*/ 9 h 163"/>
              <a:gd name="T20" fmla="*/ 225 w 235"/>
              <a:gd name="T21" fmla="*/ 9 h 163"/>
              <a:gd name="T22" fmla="*/ 225 w 235"/>
              <a:gd name="T23" fmla="*/ 9 h 163"/>
              <a:gd name="T24" fmla="*/ 225 w 235"/>
              <a:gd name="T25" fmla="*/ 45 h 163"/>
              <a:gd name="T26" fmla="*/ 135 w 235"/>
              <a:gd name="T27" fmla="*/ 153 h 163"/>
              <a:gd name="T28" fmla="*/ 99 w 235"/>
              <a:gd name="T2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5" h="163">
                <a:moveTo>
                  <a:pt x="99" y="162"/>
                </a:moveTo>
                <a:lnTo>
                  <a:pt x="99" y="162"/>
                </a:lnTo>
                <a:lnTo>
                  <a:pt x="99" y="162"/>
                </a:lnTo>
                <a:cubicBezTo>
                  <a:pt x="81" y="162"/>
                  <a:pt x="72" y="162"/>
                  <a:pt x="63" y="153"/>
                </a:cubicBez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72" y="81"/>
                  <a:pt x="72" y="81"/>
                  <a:pt x="72" y="81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189" y="9"/>
                  <a:pt x="189" y="9"/>
                  <a:pt x="189" y="9"/>
                </a:cubicBezTo>
                <a:cubicBezTo>
                  <a:pt x="198" y="0"/>
                  <a:pt x="216" y="0"/>
                  <a:pt x="225" y="9"/>
                </a:cubicBezTo>
                <a:lnTo>
                  <a:pt x="225" y="9"/>
                </a:lnTo>
                <a:cubicBezTo>
                  <a:pt x="234" y="18"/>
                  <a:pt x="234" y="36"/>
                  <a:pt x="225" y="45"/>
                </a:cubicBezTo>
                <a:cubicBezTo>
                  <a:pt x="135" y="153"/>
                  <a:pt x="135" y="153"/>
                  <a:pt x="135" y="153"/>
                </a:cubicBezTo>
                <a:cubicBezTo>
                  <a:pt x="126" y="162"/>
                  <a:pt x="108" y="162"/>
                  <a:pt x="99" y="1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1">
            <a:extLst>
              <a:ext uri="{FF2B5EF4-FFF2-40B4-BE49-F238E27FC236}">
                <a16:creationId xmlns:a16="http://schemas.microsoft.com/office/drawing/2014/main" id="{F6D62BAB-BD9A-8043-BBF3-08E8DC2E0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0767" y="6874534"/>
            <a:ext cx="184216" cy="146428"/>
          </a:xfrm>
          <a:custGeom>
            <a:avLst/>
            <a:gdLst>
              <a:gd name="T0" fmla="*/ 135 w 172"/>
              <a:gd name="T1" fmla="*/ 126 h 136"/>
              <a:gd name="T2" fmla="*/ 135 w 172"/>
              <a:gd name="T3" fmla="*/ 126 h 136"/>
              <a:gd name="T4" fmla="*/ 171 w 172"/>
              <a:gd name="T5" fmla="*/ 90 h 136"/>
              <a:gd name="T6" fmla="*/ 90 w 172"/>
              <a:gd name="T7" fmla="*/ 9 h 136"/>
              <a:gd name="T8" fmla="*/ 63 w 172"/>
              <a:gd name="T9" fmla="*/ 0 h 136"/>
              <a:gd name="T10" fmla="*/ 45 w 172"/>
              <a:gd name="T11" fmla="*/ 18 h 136"/>
              <a:gd name="T12" fmla="*/ 9 w 172"/>
              <a:gd name="T13" fmla="*/ 99 h 136"/>
              <a:gd name="T14" fmla="*/ 18 w 172"/>
              <a:gd name="T15" fmla="*/ 135 h 136"/>
              <a:gd name="T16" fmla="*/ 18 w 172"/>
              <a:gd name="T17" fmla="*/ 135 h 136"/>
              <a:gd name="T18" fmla="*/ 54 w 172"/>
              <a:gd name="T19" fmla="*/ 117 h 136"/>
              <a:gd name="T20" fmla="*/ 81 w 172"/>
              <a:gd name="T21" fmla="*/ 72 h 136"/>
              <a:gd name="T22" fmla="*/ 135 w 172"/>
              <a:gd name="T23" fmla="*/ 126 h 136"/>
              <a:gd name="T24" fmla="*/ 54 w 172"/>
              <a:gd name="T25" fmla="*/ 45 h 136"/>
              <a:gd name="T26" fmla="*/ 54 w 172"/>
              <a:gd name="T27" fmla="*/ 4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2" h="136">
                <a:moveTo>
                  <a:pt x="135" y="126"/>
                </a:moveTo>
                <a:lnTo>
                  <a:pt x="135" y="126"/>
                </a:lnTo>
                <a:cubicBezTo>
                  <a:pt x="171" y="90"/>
                  <a:pt x="171" y="90"/>
                  <a:pt x="171" y="90"/>
                </a:cubicBezTo>
                <a:cubicBezTo>
                  <a:pt x="90" y="9"/>
                  <a:pt x="90" y="9"/>
                  <a:pt x="90" y="9"/>
                </a:cubicBezTo>
                <a:cubicBezTo>
                  <a:pt x="81" y="9"/>
                  <a:pt x="72" y="0"/>
                  <a:pt x="63" y="0"/>
                </a:cubicBezTo>
                <a:cubicBezTo>
                  <a:pt x="54" y="9"/>
                  <a:pt x="45" y="9"/>
                  <a:pt x="45" y="18"/>
                </a:cubicBezTo>
                <a:cubicBezTo>
                  <a:pt x="9" y="99"/>
                  <a:pt x="9" y="99"/>
                  <a:pt x="9" y="99"/>
                </a:cubicBezTo>
                <a:cubicBezTo>
                  <a:pt x="0" y="108"/>
                  <a:pt x="9" y="126"/>
                  <a:pt x="18" y="135"/>
                </a:cubicBezTo>
                <a:lnTo>
                  <a:pt x="18" y="135"/>
                </a:lnTo>
                <a:cubicBezTo>
                  <a:pt x="36" y="135"/>
                  <a:pt x="45" y="135"/>
                  <a:pt x="54" y="117"/>
                </a:cubicBezTo>
                <a:cubicBezTo>
                  <a:pt x="81" y="72"/>
                  <a:pt x="81" y="72"/>
                  <a:pt x="81" y="72"/>
                </a:cubicBezTo>
                <a:lnTo>
                  <a:pt x="135" y="126"/>
                </a:lnTo>
                <a:close/>
                <a:moveTo>
                  <a:pt x="54" y="45"/>
                </a:moveTo>
                <a:lnTo>
                  <a:pt x="54" y="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2">
            <a:extLst>
              <a:ext uri="{FF2B5EF4-FFF2-40B4-BE49-F238E27FC236}">
                <a16:creationId xmlns:a16="http://schemas.microsoft.com/office/drawing/2014/main" id="{7185BDD9-C126-8C4F-8DB0-CF2E8092A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0767" y="6964279"/>
            <a:ext cx="250345" cy="174772"/>
          </a:xfrm>
          <a:custGeom>
            <a:avLst/>
            <a:gdLst>
              <a:gd name="T0" fmla="*/ 144 w 235"/>
              <a:gd name="T1" fmla="*/ 162 h 163"/>
              <a:gd name="T2" fmla="*/ 144 w 235"/>
              <a:gd name="T3" fmla="*/ 162 h 163"/>
              <a:gd name="T4" fmla="*/ 144 w 235"/>
              <a:gd name="T5" fmla="*/ 162 h 163"/>
              <a:gd name="T6" fmla="*/ 171 w 235"/>
              <a:gd name="T7" fmla="*/ 153 h 163"/>
              <a:gd name="T8" fmla="*/ 234 w 235"/>
              <a:gd name="T9" fmla="*/ 81 h 163"/>
              <a:gd name="T10" fmla="*/ 171 w 235"/>
              <a:gd name="T11" fmla="*/ 9 h 163"/>
              <a:gd name="T12" fmla="*/ 135 w 235"/>
              <a:gd name="T13" fmla="*/ 45 h 163"/>
              <a:gd name="T14" fmla="*/ 162 w 235"/>
              <a:gd name="T15" fmla="*/ 81 h 163"/>
              <a:gd name="T16" fmla="*/ 144 w 235"/>
              <a:gd name="T17" fmla="*/ 108 h 163"/>
              <a:gd name="T18" fmla="*/ 54 w 235"/>
              <a:gd name="T19" fmla="*/ 9 h 163"/>
              <a:gd name="T20" fmla="*/ 18 w 235"/>
              <a:gd name="T21" fmla="*/ 9 h 163"/>
              <a:gd name="T22" fmla="*/ 18 w 235"/>
              <a:gd name="T23" fmla="*/ 9 h 163"/>
              <a:gd name="T24" fmla="*/ 9 w 235"/>
              <a:gd name="T25" fmla="*/ 45 h 163"/>
              <a:gd name="T26" fmla="*/ 108 w 235"/>
              <a:gd name="T27" fmla="*/ 153 h 163"/>
              <a:gd name="T28" fmla="*/ 144 w 235"/>
              <a:gd name="T2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5" h="163">
                <a:moveTo>
                  <a:pt x="144" y="162"/>
                </a:moveTo>
                <a:lnTo>
                  <a:pt x="144" y="162"/>
                </a:lnTo>
                <a:lnTo>
                  <a:pt x="144" y="162"/>
                </a:lnTo>
                <a:cubicBezTo>
                  <a:pt x="153" y="162"/>
                  <a:pt x="162" y="162"/>
                  <a:pt x="171" y="153"/>
                </a:cubicBezTo>
                <a:cubicBezTo>
                  <a:pt x="234" y="81"/>
                  <a:pt x="234" y="81"/>
                  <a:pt x="234" y="81"/>
                </a:cubicBezTo>
                <a:cubicBezTo>
                  <a:pt x="171" y="9"/>
                  <a:pt x="171" y="9"/>
                  <a:pt x="171" y="9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54" y="9"/>
                  <a:pt x="54" y="9"/>
                  <a:pt x="54" y="9"/>
                </a:cubicBezTo>
                <a:cubicBezTo>
                  <a:pt x="45" y="0"/>
                  <a:pt x="27" y="0"/>
                  <a:pt x="18" y="9"/>
                </a:cubicBezTo>
                <a:lnTo>
                  <a:pt x="18" y="9"/>
                </a:lnTo>
                <a:cubicBezTo>
                  <a:pt x="0" y="18"/>
                  <a:pt x="0" y="36"/>
                  <a:pt x="9" y="45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17" y="162"/>
                  <a:pt x="126" y="162"/>
                  <a:pt x="144" y="1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3">
            <a:extLst>
              <a:ext uri="{FF2B5EF4-FFF2-40B4-BE49-F238E27FC236}">
                <a16:creationId xmlns:a16="http://schemas.microsoft.com/office/drawing/2014/main" id="{448B4AAE-1B5C-BF4B-88F1-5DF4AF17F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8348" y="7214627"/>
            <a:ext cx="127537" cy="47235"/>
          </a:xfrm>
          <a:custGeom>
            <a:avLst/>
            <a:gdLst>
              <a:gd name="T0" fmla="*/ 0 w 118"/>
              <a:gd name="T1" fmla="*/ 26 h 46"/>
              <a:gd name="T2" fmla="*/ 0 w 118"/>
              <a:gd name="T3" fmla="*/ 26 h 46"/>
              <a:gd name="T4" fmla="*/ 0 w 118"/>
              <a:gd name="T5" fmla="*/ 26 h 46"/>
              <a:gd name="T6" fmla="*/ 18 w 118"/>
              <a:gd name="T7" fmla="*/ 0 h 46"/>
              <a:gd name="T8" fmla="*/ 99 w 118"/>
              <a:gd name="T9" fmla="*/ 0 h 46"/>
              <a:gd name="T10" fmla="*/ 117 w 118"/>
              <a:gd name="T11" fmla="*/ 26 h 46"/>
              <a:gd name="T12" fmla="*/ 117 w 118"/>
              <a:gd name="T13" fmla="*/ 26 h 46"/>
              <a:gd name="T14" fmla="*/ 99 w 118"/>
              <a:gd name="T15" fmla="*/ 45 h 46"/>
              <a:gd name="T16" fmla="*/ 18 w 118"/>
              <a:gd name="T17" fmla="*/ 45 h 46"/>
              <a:gd name="T18" fmla="*/ 0 w 118"/>
              <a:gd name="T19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6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26"/>
                </a:cubicBezTo>
                <a:lnTo>
                  <a:pt x="117" y="26"/>
                </a:lnTo>
                <a:cubicBezTo>
                  <a:pt x="117" y="36"/>
                  <a:pt x="108" y="45"/>
                  <a:pt x="99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4">
            <a:extLst>
              <a:ext uri="{FF2B5EF4-FFF2-40B4-BE49-F238E27FC236}">
                <a16:creationId xmlns:a16="http://schemas.microsoft.com/office/drawing/2014/main" id="{35C89521-669E-D84D-B330-4400F2C04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4983" y="7233521"/>
            <a:ext cx="47235" cy="321200"/>
          </a:xfrm>
          <a:custGeom>
            <a:avLst/>
            <a:gdLst>
              <a:gd name="T0" fmla="*/ 45 w 46"/>
              <a:gd name="T1" fmla="*/ 297 h 298"/>
              <a:gd name="T2" fmla="*/ 45 w 46"/>
              <a:gd name="T3" fmla="*/ 297 h 298"/>
              <a:gd name="T4" fmla="*/ 0 w 46"/>
              <a:gd name="T5" fmla="*/ 297 h 298"/>
              <a:gd name="T6" fmla="*/ 0 w 46"/>
              <a:gd name="T7" fmla="*/ 18 h 298"/>
              <a:gd name="T8" fmla="*/ 27 w 46"/>
              <a:gd name="T9" fmla="*/ 0 h 298"/>
              <a:gd name="T10" fmla="*/ 27 w 46"/>
              <a:gd name="T11" fmla="*/ 0 h 298"/>
              <a:gd name="T12" fmla="*/ 45 w 46"/>
              <a:gd name="T13" fmla="*/ 18 h 298"/>
              <a:gd name="T14" fmla="*/ 45 w 46"/>
              <a:gd name="T15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98">
                <a:moveTo>
                  <a:pt x="45" y="297"/>
                </a:moveTo>
                <a:lnTo>
                  <a:pt x="45" y="297"/>
                </a:lnTo>
                <a:cubicBezTo>
                  <a:pt x="0" y="297"/>
                  <a:pt x="0" y="297"/>
                  <a:pt x="0" y="29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8"/>
                  <a:pt x="45" y="18"/>
                </a:cubicBezTo>
                <a:lnTo>
                  <a:pt x="45" y="2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41" name="Group 54">
            <a:extLst>
              <a:ext uri="{FF2B5EF4-FFF2-40B4-BE49-F238E27FC236}">
                <a16:creationId xmlns:a16="http://schemas.microsoft.com/office/drawing/2014/main" id="{26DFEC6F-9525-394A-A30C-97E5EA7D49CF}"/>
              </a:ext>
            </a:extLst>
          </p:cNvPr>
          <p:cNvGrpSpPr/>
          <p:nvPr/>
        </p:nvGrpSpPr>
        <p:grpSpPr>
          <a:xfrm>
            <a:off x="17026347" y="3755629"/>
            <a:ext cx="2785688" cy="1211980"/>
            <a:chOff x="5517310" y="11149735"/>
            <a:chExt cx="3676939" cy="1211980"/>
          </a:xfrm>
        </p:grpSpPr>
        <p:sp>
          <p:nvSpPr>
            <p:cNvPr id="542" name="CuadroTexto 395">
              <a:extLst>
                <a:ext uri="{FF2B5EF4-FFF2-40B4-BE49-F238E27FC236}">
                  <a16:creationId xmlns:a16="http://schemas.microsoft.com/office/drawing/2014/main" id="{76C4EA52-2369-4B42-804C-4EF113A7D491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43" name="Rectangle 56">
              <a:extLst>
                <a:ext uri="{FF2B5EF4-FFF2-40B4-BE49-F238E27FC236}">
                  <a16:creationId xmlns:a16="http://schemas.microsoft.com/office/drawing/2014/main" id="{49E87306-38DE-B140-98DC-C0DE99FBAC80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4" name="Group 54">
            <a:extLst>
              <a:ext uri="{FF2B5EF4-FFF2-40B4-BE49-F238E27FC236}">
                <a16:creationId xmlns:a16="http://schemas.microsoft.com/office/drawing/2014/main" id="{68A97DA4-5A8A-594F-B657-8692B0089882}"/>
              </a:ext>
            </a:extLst>
          </p:cNvPr>
          <p:cNvGrpSpPr/>
          <p:nvPr/>
        </p:nvGrpSpPr>
        <p:grpSpPr>
          <a:xfrm>
            <a:off x="17037988" y="6594465"/>
            <a:ext cx="2785688" cy="1211980"/>
            <a:chOff x="5517310" y="11149735"/>
            <a:chExt cx="3676939" cy="1211980"/>
          </a:xfrm>
        </p:grpSpPr>
        <p:sp>
          <p:nvSpPr>
            <p:cNvPr id="545" name="CuadroTexto 395">
              <a:extLst>
                <a:ext uri="{FF2B5EF4-FFF2-40B4-BE49-F238E27FC236}">
                  <a16:creationId xmlns:a16="http://schemas.microsoft.com/office/drawing/2014/main" id="{95EBB030-EEDB-1143-97CB-D34A72407602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46" name="Rectangle 56">
              <a:extLst>
                <a:ext uri="{FF2B5EF4-FFF2-40B4-BE49-F238E27FC236}">
                  <a16:creationId xmlns:a16="http://schemas.microsoft.com/office/drawing/2014/main" id="{B6B4733D-BE23-7B48-BFD6-ED9BA49AA6C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7" name="Group 54">
            <a:extLst>
              <a:ext uri="{FF2B5EF4-FFF2-40B4-BE49-F238E27FC236}">
                <a16:creationId xmlns:a16="http://schemas.microsoft.com/office/drawing/2014/main" id="{4A0433C2-FDFB-C440-93BC-12ECAE11F335}"/>
              </a:ext>
            </a:extLst>
          </p:cNvPr>
          <p:cNvGrpSpPr/>
          <p:nvPr/>
        </p:nvGrpSpPr>
        <p:grpSpPr>
          <a:xfrm>
            <a:off x="17038061" y="8553866"/>
            <a:ext cx="2785688" cy="1211980"/>
            <a:chOff x="5517310" y="11149735"/>
            <a:chExt cx="3676939" cy="1211980"/>
          </a:xfrm>
        </p:grpSpPr>
        <p:sp>
          <p:nvSpPr>
            <p:cNvPr id="548" name="CuadroTexto 395">
              <a:extLst>
                <a:ext uri="{FF2B5EF4-FFF2-40B4-BE49-F238E27FC236}">
                  <a16:creationId xmlns:a16="http://schemas.microsoft.com/office/drawing/2014/main" id="{64C2FFED-D74A-3D4D-B617-20F699761DE5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49" name="Rectangle 56">
              <a:extLst>
                <a:ext uri="{FF2B5EF4-FFF2-40B4-BE49-F238E27FC236}">
                  <a16:creationId xmlns:a16="http://schemas.microsoft.com/office/drawing/2014/main" id="{5066DD63-9CC9-8E48-B6DB-92B842FB5590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0" name="Group 54">
            <a:extLst>
              <a:ext uri="{FF2B5EF4-FFF2-40B4-BE49-F238E27FC236}">
                <a16:creationId xmlns:a16="http://schemas.microsoft.com/office/drawing/2014/main" id="{5B643BA3-4FD1-B04B-B243-0F4C445CD388}"/>
              </a:ext>
            </a:extLst>
          </p:cNvPr>
          <p:cNvGrpSpPr/>
          <p:nvPr/>
        </p:nvGrpSpPr>
        <p:grpSpPr>
          <a:xfrm>
            <a:off x="17038061" y="10563714"/>
            <a:ext cx="2785688" cy="1211980"/>
            <a:chOff x="5517310" y="11149735"/>
            <a:chExt cx="3676939" cy="1211980"/>
          </a:xfrm>
        </p:grpSpPr>
        <p:sp>
          <p:nvSpPr>
            <p:cNvPr id="551" name="CuadroTexto 395">
              <a:extLst>
                <a:ext uri="{FF2B5EF4-FFF2-40B4-BE49-F238E27FC236}">
                  <a16:creationId xmlns:a16="http://schemas.microsoft.com/office/drawing/2014/main" id="{45A39278-1C54-CC45-B4CB-9D90A75F72E3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52" name="Rectangle 56">
              <a:extLst>
                <a:ext uri="{FF2B5EF4-FFF2-40B4-BE49-F238E27FC236}">
                  <a16:creationId xmlns:a16="http://schemas.microsoft.com/office/drawing/2014/main" id="{581EE15A-FBDD-DD42-98EF-3F089F15D5D6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75C9474-43BF-6A45-AB30-16A7563A11C3}"/>
              </a:ext>
            </a:extLst>
          </p:cNvPr>
          <p:cNvGrpSpPr/>
          <p:nvPr/>
        </p:nvGrpSpPr>
        <p:grpSpPr>
          <a:xfrm>
            <a:off x="2671809" y="247645"/>
            <a:ext cx="19041035" cy="2561450"/>
            <a:chOff x="2668308" y="861425"/>
            <a:chExt cx="19041035" cy="2561450"/>
          </a:xfrm>
        </p:grpSpPr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F6616B55-7F99-9A49-B34F-CA31E56C6E37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6ED5267C-E132-8049-A2B4-9ACE390538B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550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Freeform 224">
            <a:extLst>
              <a:ext uri="{FF2B5EF4-FFF2-40B4-BE49-F238E27FC236}">
                <a16:creationId xmlns:a16="http://schemas.microsoft.com/office/drawing/2014/main" id="{8824D58D-9888-744A-AC99-713E3C35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795" y="938326"/>
            <a:ext cx="6307464" cy="3132306"/>
          </a:xfrm>
          <a:custGeom>
            <a:avLst/>
            <a:gdLst>
              <a:gd name="T0" fmla="*/ 6491 w 6492"/>
              <a:gd name="T1" fmla="*/ 3223 h 3224"/>
              <a:gd name="T2" fmla="*/ 5804 w 6492"/>
              <a:gd name="T3" fmla="*/ 1914 h 3224"/>
              <a:gd name="T4" fmla="*/ 5414 w 6492"/>
              <a:gd name="T5" fmla="*/ 2341 h 3224"/>
              <a:gd name="T6" fmla="*/ 3760 w 6492"/>
              <a:gd name="T7" fmla="*/ 0 h 3224"/>
              <a:gd name="T8" fmla="*/ 3028 w 6492"/>
              <a:gd name="T9" fmla="*/ 669 h 3224"/>
              <a:gd name="T10" fmla="*/ 2545 w 6492"/>
              <a:gd name="T11" fmla="*/ 1598 h 3224"/>
              <a:gd name="T12" fmla="*/ 2043 w 6492"/>
              <a:gd name="T13" fmla="*/ 2201 h 3224"/>
              <a:gd name="T14" fmla="*/ 1114 w 6492"/>
              <a:gd name="T15" fmla="*/ 1914 h 3224"/>
              <a:gd name="T16" fmla="*/ 0 w 6492"/>
              <a:gd name="T17" fmla="*/ 3195 h 3224"/>
              <a:gd name="T18" fmla="*/ 6491 w 6492"/>
              <a:gd name="T19" fmla="*/ 3223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92" h="3224">
                <a:moveTo>
                  <a:pt x="6491" y="3223"/>
                </a:moveTo>
                <a:lnTo>
                  <a:pt x="5804" y="1914"/>
                </a:lnTo>
                <a:lnTo>
                  <a:pt x="5414" y="2341"/>
                </a:lnTo>
                <a:lnTo>
                  <a:pt x="3760" y="0"/>
                </a:lnTo>
                <a:lnTo>
                  <a:pt x="3028" y="669"/>
                </a:lnTo>
                <a:lnTo>
                  <a:pt x="2545" y="1598"/>
                </a:lnTo>
                <a:lnTo>
                  <a:pt x="2043" y="2201"/>
                </a:lnTo>
                <a:lnTo>
                  <a:pt x="1114" y="1914"/>
                </a:lnTo>
                <a:lnTo>
                  <a:pt x="0" y="3195"/>
                </a:lnTo>
                <a:lnTo>
                  <a:pt x="6491" y="3223"/>
                </a:lnTo>
              </a:path>
            </a:pathLst>
          </a:custGeom>
          <a:solidFill>
            <a:srgbClr val="73A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5">
            <a:extLst>
              <a:ext uri="{FF2B5EF4-FFF2-40B4-BE49-F238E27FC236}">
                <a16:creationId xmlns:a16="http://schemas.microsoft.com/office/drawing/2014/main" id="{E0432E27-8370-1B48-99E5-0254F5682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795" y="938326"/>
            <a:ext cx="6307464" cy="3132306"/>
          </a:xfrm>
          <a:custGeom>
            <a:avLst/>
            <a:gdLst>
              <a:gd name="T0" fmla="*/ 6491 w 6492"/>
              <a:gd name="T1" fmla="*/ 3223 h 3224"/>
              <a:gd name="T2" fmla="*/ 5804 w 6492"/>
              <a:gd name="T3" fmla="*/ 1914 h 3224"/>
              <a:gd name="T4" fmla="*/ 5414 w 6492"/>
              <a:gd name="T5" fmla="*/ 2341 h 3224"/>
              <a:gd name="T6" fmla="*/ 3760 w 6492"/>
              <a:gd name="T7" fmla="*/ 0 h 3224"/>
              <a:gd name="T8" fmla="*/ 3028 w 6492"/>
              <a:gd name="T9" fmla="*/ 669 h 3224"/>
              <a:gd name="T10" fmla="*/ 2545 w 6492"/>
              <a:gd name="T11" fmla="*/ 1598 h 3224"/>
              <a:gd name="T12" fmla="*/ 2043 w 6492"/>
              <a:gd name="T13" fmla="*/ 2201 h 3224"/>
              <a:gd name="T14" fmla="*/ 1114 w 6492"/>
              <a:gd name="T15" fmla="*/ 1914 h 3224"/>
              <a:gd name="T16" fmla="*/ 0 w 6492"/>
              <a:gd name="T17" fmla="*/ 3195 h 3224"/>
              <a:gd name="T18" fmla="*/ 6491 w 6492"/>
              <a:gd name="T19" fmla="*/ 3223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92" h="3224">
                <a:moveTo>
                  <a:pt x="6491" y="3223"/>
                </a:moveTo>
                <a:lnTo>
                  <a:pt x="5804" y="1914"/>
                </a:lnTo>
                <a:lnTo>
                  <a:pt x="5414" y="2341"/>
                </a:lnTo>
                <a:lnTo>
                  <a:pt x="3760" y="0"/>
                </a:lnTo>
                <a:lnTo>
                  <a:pt x="3028" y="669"/>
                </a:lnTo>
                <a:lnTo>
                  <a:pt x="2545" y="1598"/>
                </a:lnTo>
                <a:lnTo>
                  <a:pt x="2043" y="2201"/>
                </a:lnTo>
                <a:lnTo>
                  <a:pt x="1114" y="1914"/>
                </a:lnTo>
                <a:lnTo>
                  <a:pt x="0" y="3195"/>
                </a:lnTo>
                <a:lnTo>
                  <a:pt x="6491" y="32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6">
            <a:extLst>
              <a:ext uri="{FF2B5EF4-FFF2-40B4-BE49-F238E27FC236}">
                <a16:creationId xmlns:a16="http://schemas.microsoft.com/office/drawing/2014/main" id="{A3AB4ED6-C39A-344F-B176-DADFDABD3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142" y="1126864"/>
            <a:ext cx="2082491" cy="2228180"/>
          </a:xfrm>
          <a:custGeom>
            <a:avLst/>
            <a:gdLst>
              <a:gd name="T0" fmla="*/ 1568 w 2145"/>
              <a:gd name="T1" fmla="*/ 0 h 2295"/>
              <a:gd name="T2" fmla="*/ 1031 w 2145"/>
              <a:gd name="T3" fmla="*/ 557 h 2295"/>
              <a:gd name="T4" fmla="*/ 622 w 2145"/>
              <a:gd name="T5" fmla="*/ 1403 h 2295"/>
              <a:gd name="T6" fmla="*/ 0 w 2145"/>
              <a:gd name="T7" fmla="*/ 2081 h 2295"/>
              <a:gd name="T8" fmla="*/ 1187 w 2145"/>
              <a:gd name="T9" fmla="*/ 2294 h 2295"/>
              <a:gd name="T10" fmla="*/ 715 w 2145"/>
              <a:gd name="T11" fmla="*/ 1644 h 2295"/>
              <a:gd name="T12" fmla="*/ 2144 w 2145"/>
              <a:gd name="T13" fmla="*/ 2090 h 2295"/>
              <a:gd name="T14" fmla="*/ 1448 w 2145"/>
              <a:gd name="T15" fmla="*/ 734 h 2295"/>
              <a:gd name="T16" fmla="*/ 1568 w 2145"/>
              <a:gd name="T17" fmla="*/ 0 h 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5" h="2295">
                <a:moveTo>
                  <a:pt x="1568" y="0"/>
                </a:moveTo>
                <a:lnTo>
                  <a:pt x="1031" y="557"/>
                </a:lnTo>
                <a:lnTo>
                  <a:pt x="622" y="1403"/>
                </a:lnTo>
                <a:lnTo>
                  <a:pt x="0" y="2081"/>
                </a:lnTo>
                <a:lnTo>
                  <a:pt x="1187" y="2294"/>
                </a:lnTo>
                <a:lnTo>
                  <a:pt x="715" y="1644"/>
                </a:lnTo>
                <a:lnTo>
                  <a:pt x="2144" y="2090"/>
                </a:lnTo>
                <a:lnTo>
                  <a:pt x="1448" y="734"/>
                </a:lnTo>
                <a:lnTo>
                  <a:pt x="1568" y="0"/>
                </a:lnTo>
              </a:path>
            </a:pathLst>
          </a:custGeom>
          <a:solidFill>
            <a:srgbClr val="CFF3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7">
            <a:extLst>
              <a:ext uri="{FF2B5EF4-FFF2-40B4-BE49-F238E27FC236}">
                <a16:creationId xmlns:a16="http://schemas.microsoft.com/office/drawing/2014/main" id="{ADEA3F86-2BB5-6541-A164-69CE7A2D7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142" y="1126864"/>
            <a:ext cx="2082491" cy="2228180"/>
          </a:xfrm>
          <a:custGeom>
            <a:avLst/>
            <a:gdLst>
              <a:gd name="T0" fmla="*/ 1568 w 2145"/>
              <a:gd name="T1" fmla="*/ 0 h 2295"/>
              <a:gd name="T2" fmla="*/ 1031 w 2145"/>
              <a:gd name="T3" fmla="*/ 557 h 2295"/>
              <a:gd name="T4" fmla="*/ 622 w 2145"/>
              <a:gd name="T5" fmla="*/ 1403 h 2295"/>
              <a:gd name="T6" fmla="*/ 0 w 2145"/>
              <a:gd name="T7" fmla="*/ 2081 h 2295"/>
              <a:gd name="T8" fmla="*/ 1187 w 2145"/>
              <a:gd name="T9" fmla="*/ 2294 h 2295"/>
              <a:gd name="T10" fmla="*/ 715 w 2145"/>
              <a:gd name="T11" fmla="*/ 1644 h 2295"/>
              <a:gd name="T12" fmla="*/ 2144 w 2145"/>
              <a:gd name="T13" fmla="*/ 2090 h 2295"/>
              <a:gd name="T14" fmla="*/ 1448 w 2145"/>
              <a:gd name="T15" fmla="*/ 734 h 2295"/>
              <a:gd name="T16" fmla="*/ 1568 w 2145"/>
              <a:gd name="T17" fmla="*/ 0 h 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5" h="2295">
                <a:moveTo>
                  <a:pt x="1568" y="0"/>
                </a:moveTo>
                <a:lnTo>
                  <a:pt x="1031" y="557"/>
                </a:lnTo>
                <a:lnTo>
                  <a:pt x="622" y="1403"/>
                </a:lnTo>
                <a:lnTo>
                  <a:pt x="0" y="2081"/>
                </a:lnTo>
                <a:lnTo>
                  <a:pt x="1187" y="2294"/>
                </a:lnTo>
                <a:lnTo>
                  <a:pt x="715" y="1644"/>
                </a:lnTo>
                <a:lnTo>
                  <a:pt x="2144" y="2090"/>
                </a:lnTo>
                <a:lnTo>
                  <a:pt x="1448" y="734"/>
                </a:lnTo>
                <a:lnTo>
                  <a:pt x="156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8">
            <a:extLst>
              <a:ext uri="{FF2B5EF4-FFF2-40B4-BE49-F238E27FC236}">
                <a16:creationId xmlns:a16="http://schemas.microsoft.com/office/drawing/2014/main" id="{8C70A266-0A25-4643-A128-E9AF1E838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878" y="3012247"/>
            <a:ext cx="895556" cy="929835"/>
          </a:xfrm>
          <a:custGeom>
            <a:avLst/>
            <a:gdLst>
              <a:gd name="T0" fmla="*/ 817 w 920"/>
              <a:gd name="T1" fmla="*/ 0 h 957"/>
              <a:gd name="T2" fmla="*/ 919 w 920"/>
              <a:gd name="T3" fmla="*/ 696 h 957"/>
              <a:gd name="T4" fmla="*/ 919 w 920"/>
              <a:gd name="T5" fmla="*/ 956 h 957"/>
              <a:gd name="T6" fmla="*/ 0 w 920"/>
              <a:gd name="T7" fmla="*/ 947 h 957"/>
              <a:gd name="T8" fmla="*/ 817 w 920"/>
              <a:gd name="T9" fmla="*/ 0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957">
                <a:moveTo>
                  <a:pt x="817" y="0"/>
                </a:moveTo>
                <a:lnTo>
                  <a:pt x="919" y="696"/>
                </a:lnTo>
                <a:lnTo>
                  <a:pt x="919" y="956"/>
                </a:lnTo>
                <a:lnTo>
                  <a:pt x="0" y="947"/>
                </a:lnTo>
                <a:lnTo>
                  <a:pt x="81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9">
            <a:extLst>
              <a:ext uri="{FF2B5EF4-FFF2-40B4-BE49-F238E27FC236}">
                <a16:creationId xmlns:a16="http://schemas.microsoft.com/office/drawing/2014/main" id="{69FB613F-80FE-3A48-91BA-81D45CD75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085" y="4040638"/>
            <a:ext cx="6688827" cy="8737036"/>
          </a:xfrm>
          <a:custGeom>
            <a:avLst/>
            <a:gdLst>
              <a:gd name="T0" fmla="*/ 0 w 6883"/>
              <a:gd name="T1" fmla="*/ 168 h 8992"/>
              <a:gd name="T2" fmla="*/ 557 w 6883"/>
              <a:gd name="T3" fmla="*/ 1951 h 8992"/>
              <a:gd name="T4" fmla="*/ 1022 w 6883"/>
              <a:gd name="T5" fmla="*/ 2518 h 8992"/>
              <a:gd name="T6" fmla="*/ 1310 w 6883"/>
              <a:gd name="T7" fmla="*/ 5043 h 8992"/>
              <a:gd name="T8" fmla="*/ 1969 w 6883"/>
              <a:gd name="T9" fmla="*/ 5024 h 8992"/>
              <a:gd name="T10" fmla="*/ 4114 w 6883"/>
              <a:gd name="T11" fmla="*/ 8991 h 8992"/>
              <a:gd name="T12" fmla="*/ 5507 w 6883"/>
              <a:gd name="T13" fmla="*/ 5693 h 8992"/>
              <a:gd name="T14" fmla="*/ 5470 w 6883"/>
              <a:gd name="T15" fmla="*/ 3947 h 8992"/>
              <a:gd name="T16" fmla="*/ 6408 w 6883"/>
              <a:gd name="T17" fmla="*/ 4096 h 8992"/>
              <a:gd name="T18" fmla="*/ 6882 w 6883"/>
              <a:gd name="T19" fmla="*/ 1171 h 8992"/>
              <a:gd name="T20" fmla="*/ 6519 w 6883"/>
              <a:gd name="T21" fmla="*/ 28 h 8992"/>
              <a:gd name="T22" fmla="*/ 37 w 6883"/>
              <a:gd name="T23" fmla="*/ 0 h 8992"/>
              <a:gd name="T24" fmla="*/ 0 w 6883"/>
              <a:gd name="T25" fmla="*/ 168 h 8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83" h="8992">
                <a:moveTo>
                  <a:pt x="0" y="168"/>
                </a:moveTo>
                <a:lnTo>
                  <a:pt x="557" y="1951"/>
                </a:lnTo>
                <a:lnTo>
                  <a:pt x="1022" y="2518"/>
                </a:lnTo>
                <a:lnTo>
                  <a:pt x="1310" y="5043"/>
                </a:lnTo>
                <a:lnTo>
                  <a:pt x="1969" y="5024"/>
                </a:lnTo>
                <a:lnTo>
                  <a:pt x="4114" y="8991"/>
                </a:lnTo>
                <a:lnTo>
                  <a:pt x="5507" y="5693"/>
                </a:lnTo>
                <a:lnTo>
                  <a:pt x="5470" y="3947"/>
                </a:lnTo>
                <a:lnTo>
                  <a:pt x="6408" y="4096"/>
                </a:lnTo>
                <a:lnTo>
                  <a:pt x="6882" y="1171"/>
                </a:lnTo>
                <a:lnTo>
                  <a:pt x="6519" y="28"/>
                </a:lnTo>
                <a:lnTo>
                  <a:pt x="37" y="0"/>
                </a:lnTo>
                <a:lnTo>
                  <a:pt x="0" y="168"/>
                </a:lnTo>
              </a:path>
            </a:pathLst>
          </a:custGeom>
          <a:solidFill>
            <a:srgbClr val="41AF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0">
            <a:extLst>
              <a:ext uri="{FF2B5EF4-FFF2-40B4-BE49-F238E27FC236}">
                <a16:creationId xmlns:a16="http://schemas.microsoft.com/office/drawing/2014/main" id="{9CF6F56B-A8D7-FB4C-950D-B72A35B20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085" y="4040638"/>
            <a:ext cx="6688827" cy="8737036"/>
          </a:xfrm>
          <a:custGeom>
            <a:avLst/>
            <a:gdLst>
              <a:gd name="T0" fmla="*/ 0 w 6883"/>
              <a:gd name="T1" fmla="*/ 168 h 8992"/>
              <a:gd name="T2" fmla="*/ 557 w 6883"/>
              <a:gd name="T3" fmla="*/ 1951 h 8992"/>
              <a:gd name="T4" fmla="*/ 1022 w 6883"/>
              <a:gd name="T5" fmla="*/ 2518 h 8992"/>
              <a:gd name="T6" fmla="*/ 1310 w 6883"/>
              <a:gd name="T7" fmla="*/ 5043 h 8992"/>
              <a:gd name="T8" fmla="*/ 1969 w 6883"/>
              <a:gd name="T9" fmla="*/ 5024 h 8992"/>
              <a:gd name="T10" fmla="*/ 4114 w 6883"/>
              <a:gd name="T11" fmla="*/ 8991 h 8992"/>
              <a:gd name="T12" fmla="*/ 5507 w 6883"/>
              <a:gd name="T13" fmla="*/ 5693 h 8992"/>
              <a:gd name="T14" fmla="*/ 5470 w 6883"/>
              <a:gd name="T15" fmla="*/ 3947 h 8992"/>
              <a:gd name="T16" fmla="*/ 6408 w 6883"/>
              <a:gd name="T17" fmla="*/ 4096 h 8992"/>
              <a:gd name="T18" fmla="*/ 6882 w 6883"/>
              <a:gd name="T19" fmla="*/ 1171 h 8992"/>
              <a:gd name="T20" fmla="*/ 6519 w 6883"/>
              <a:gd name="T21" fmla="*/ 28 h 8992"/>
              <a:gd name="T22" fmla="*/ 37 w 6883"/>
              <a:gd name="T23" fmla="*/ 0 h 8992"/>
              <a:gd name="T24" fmla="*/ 0 w 6883"/>
              <a:gd name="T25" fmla="*/ 168 h 8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83" h="8992">
                <a:moveTo>
                  <a:pt x="0" y="168"/>
                </a:moveTo>
                <a:lnTo>
                  <a:pt x="557" y="1951"/>
                </a:lnTo>
                <a:lnTo>
                  <a:pt x="1022" y="2518"/>
                </a:lnTo>
                <a:lnTo>
                  <a:pt x="1310" y="5043"/>
                </a:lnTo>
                <a:lnTo>
                  <a:pt x="1969" y="5024"/>
                </a:lnTo>
                <a:lnTo>
                  <a:pt x="4114" y="8991"/>
                </a:lnTo>
                <a:lnTo>
                  <a:pt x="5507" y="5693"/>
                </a:lnTo>
                <a:lnTo>
                  <a:pt x="5470" y="3947"/>
                </a:lnTo>
                <a:lnTo>
                  <a:pt x="6408" y="4096"/>
                </a:lnTo>
                <a:lnTo>
                  <a:pt x="6882" y="1171"/>
                </a:lnTo>
                <a:lnTo>
                  <a:pt x="6519" y="28"/>
                </a:lnTo>
                <a:lnTo>
                  <a:pt x="37" y="0"/>
                </a:lnTo>
                <a:lnTo>
                  <a:pt x="0" y="16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1">
            <a:extLst>
              <a:ext uri="{FF2B5EF4-FFF2-40B4-BE49-F238E27FC236}">
                <a16:creationId xmlns:a16="http://schemas.microsoft.com/office/drawing/2014/main" id="{90C7678B-F7F0-774F-8C25-F3BD54771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4249" y="4734802"/>
            <a:ext cx="2935200" cy="6903072"/>
          </a:xfrm>
          <a:custGeom>
            <a:avLst/>
            <a:gdLst>
              <a:gd name="T0" fmla="*/ 0 w 3019"/>
              <a:gd name="T1" fmla="*/ 1013 h 7106"/>
              <a:gd name="T2" fmla="*/ 595 w 3019"/>
              <a:gd name="T3" fmla="*/ 1617 h 7106"/>
              <a:gd name="T4" fmla="*/ 799 w 3019"/>
              <a:gd name="T5" fmla="*/ 4105 h 7106"/>
              <a:gd name="T6" fmla="*/ 1477 w 3019"/>
              <a:gd name="T7" fmla="*/ 4068 h 7106"/>
              <a:gd name="T8" fmla="*/ 1477 w 3019"/>
              <a:gd name="T9" fmla="*/ 4254 h 7106"/>
              <a:gd name="T10" fmla="*/ 3018 w 3019"/>
              <a:gd name="T11" fmla="*/ 7105 h 7106"/>
              <a:gd name="T12" fmla="*/ 1588 w 3019"/>
              <a:gd name="T13" fmla="*/ 2972 h 7106"/>
              <a:gd name="T14" fmla="*/ 2146 w 3019"/>
              <a:gd name="T15" fmla="*/ 2907 h 7106"/>
              <a:gd name="T16" fmla="*/ 1430 w 3019"/>
              <a:gd name="T17" fmla="*/ 1598 h 7106"/>
              <a:gd name="T18" fmla="*/ 1607 w 3019"/>
              <a:gd name="T19" fmla="*/ 1097 h 7106"/>
              <a:gd name="T20" fmla="*/ 966 w 3019"/>
              <a:gd name="T21" fmla="*/ 0 h 7106"/>
              <a:gd name="T22" fmla="*/ 0 w 3019"/>
              <a:gd name="T23" fmla="*/ 1013 h 7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19" h="7106">
                <a:moveTo>
                  <a:pt x="0" y="1013"/>
                </a:moveTo>
                <a:lnTo>
                  <a:pt x="595" y="1617"/>
                </a:lnTo>
                <a:lnTo>
                  <a:pt x="799" y="4105"/>
                </a:lnTo>
                <a:lnTo>
                  <a:pt x="1477" y="4068"/>
                </a:lnTo>
                <a:lnTo>
                  <a:pt x="1477" y="4254"/>
                </a:lnTo>
                <a:lnTo>
                  <a:pt x="3018" y="7105"/>
                </a:lnTo>
                <a:lnTo>
                  <a:pt x="1588" y="2972"/>
                </a:lnTo>
                <a:lnTo>
                  <a:pt x="2146" y="2907"/>
                </a:lnTo>
                <a:lnTo>
                  <a:pt x="1430" y="1598"/>
                </a:lnTo>
                <a:lnTo>
                  <a:pt x="1607" y="1097"/>
                </a:lnTo>
                <a:lnTo>
                  <a:pt x="966" y="0"/>
                </a:lnTo>
                <a:lnTo>
                  <a:pt x="0" y="1013"/>
                </a:lnTo>
              </a:path>
            </a:pathLst>
          </a:custGeom>
          <a:solidFill>
            <a:srgbClr val="70C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2">
            <a:extLst>
              <a:ext uri="{FF2B5EF4-FFF2-40B4-BE49-F238E27FC236}">
                <a16:creationId xmlns:a16="http://schemas.microsoft.com/office/drawing/2014/main" id="{862AFE6D-2C1B-904C-9356-C085279F9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4249" y="4734802"/>
            <a:ext cx="2935200" cy="6903072"/>
          </a:xfrm>
          <a:custGeom>
            <a:avLst/>
            <a:gdLst>
              <a:gd name="T0" fmla="*/ 0 w 3019"/>
              <a:gd name="T1" fmla="*/ 1013 h 7106"/>
              <a:gd name="T2" fmla="*/ 595 w 3019"/>
              <a:gd name="T3" fmla="*/ 1617 h 7106"/>
              <a:gd name="T4" fmla="*/ 799 w 3019"/>
              <a:gd name="T5" fmla="*/ 4105 h 7106"/>
              <a:gd name="T6" fmla="*/ 1477 w 3019"/>
              <a:gd name="T7" fmla="*/ 4068 h 7106"/>
              <a:gd name="T8" fmla="*/ 1477 w 3019"/>
              <a:gd name="T9" fmla="*/ 4254 h 7106"/>
              <a:gd name="T10" fmla="*/ 3018 w 3019"/>
              <a:gd name="T11" fmla="*/ 7105 h 7106"/>
              <a:gd name="T12" fmla="*/ 1588 w 3019"/>
              <a:gd name="T13" fmla="*/ 2972 h 7106"/>
              <a:gd name="T14" fmla="*/ 2146 w 3019"/>
              <a:gd name="T15" fmla="*/ 2907 h 7106"/>
              <a:gd name="T16" fmla="*/ 1430 w 3019"/>
              <a:gd name="T17" fmla="*/ 1598 h 7106"/>
              <a:gd name="T18" fmla="*/ 1607 w 3019"/>
              <a:gd name="T19" fmla="*/ 1097 h 7106"/>
              <a:gd name="T20" fmla="*/ 966 w 3019"/>
              <a:gd name="T21" fmla="*/ 0 h 7106"/>
              <a:gd name="T22" fmla="*/ 0 w 3019"/>
              <a:gd name="T23" fmla="*/ 1013 h 7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19" h="7106">
                <a:moveTo>
                  <a:pt x="0" y="1013"/>
                </a:moveTo>
                <a:lnTo>
                  <a:pt x="595" y="1617"/>
                </a:lnTo>
                <a:lnTo>
                  <a:pt x="799" y="4105"/>
                </a:lnTo>
                <a:lnTo>
                  <a:pt x="1477" y="4068"/>
                </a:lnTo>
                <a:lnTo>
                  <a:pt x="1477" y="4254"/>
                </a:lnTo>
                <a:lnTo>
                  <a:pt x="3018" y="7105"/>
                </a:lnTo>
                <a:lnTo>
                  <a:pt x="1588" y="2972"/>
                </a:lnTo>
                <a:lnTo>
                  <a:pt x="2146" y="2907"/>
                </a:lnTo>
                <a:lnTo>
                  <a:pt x="1430" y="1598"/>
                </a:lnTo>
                <a:lnTo>
                  <a:pt x="1607" y="1097"/>
                </a:lnTo>
                <a:lnTo>
                  <a:pt x="966" y="0"/>
                </a:lnTo>
                <a:lnTo>
                  <a:pt x="0" y="101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3">
            <a:extLst>
              <a:ext uri="{FF2B5EF4-FFF2-40B4-BE49-F238E27FC236}">
                <a16:creationId xmlns:a16="http://schemas.microsoft.com/office/drawing/2014/main" id="{DA3EAFFC-FBEA-B24B-9D83-71BD2B5D6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2088" y="6847287"/>
            <a:ext cx="1238353" cy="1045531"/>
          </a:xfrm>
          <a:custGeom>
            <a:avLst/>
            <a:gdLst>
              <a:gd name="T0" fmla="*/ 445 w 1273"/>
              <a:gd name="T1" fmla="*/ 928 h 1078"/>
              <a:gd name="T2" fmla="*/ 0 w 1273"/>
              <a:gd name="T3" fmla="*/ 0 h 1078"/>
              <a:gd name="T4" fmla="*/ 1272 w 1273"/>
              <a:gd name="T5" fmla="*/ 1077 h 1078"/>
              <a:gd name="T6" fmla="*/ 445 w 1273"/>
              <a:gd name="T7" fmla="*/ 928 h 1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3" h="1078">
                <a:moveTo>
                  <a:pt x="445" y="928"/>
                </a:moveTo>
                <a:lnTo>
                  <a:pt x="0" y="0"/>
                </a:lnTo>
                <a:lnTo>
                  <a:pt x="1272" y="1077"/>
                </a:lnTo>
                <a:lnTo>
                  <a:pt x="445" y="9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34">
            <a:extLst>
              <a:ext uri="{FF2B5EF4-FFF2-40B4-BE49-F238E27FC236}">
                <a16:creationId xmlns:a16="http://schemas.microsoft.com/office/drawing/2014/main" id="{23A30540-589D-BF48-8678-B3AC06685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744" y="2425206"/>
            <a:ext cx="578469" cy="651314"/>
          </a:xfrm>
          <a:custGeom>
            <a:avLst/>
            <a:gdLst>
              <a:gd name="T0" fmla="*/ 594 w 595"/>
              <a:gd name="T1" fmla="*/ 0 h 669"/>
              <a:gd name="T2" fmla="*/ 594 w 595"/>
              <a:gd name="T3" fmla="*/ 0 h 669"/>
              <a:gd name="T4" fmla="*/ 0 w 595"/>
              <a:gd name="T5" fmla="*/ 604 h 669"/>
              <a:gd name="T6" fmla="*/ 0 w 595"/>
              <a:gd name="T7" fmla="*/ 650 h 669"/>
              <a:gd name="T8" fmla="*/ 65 w 595"/>
              <a:gd name="T9" fmla="*/ 668 h 669"/>
              <a:gd name="T10" fmla="*/ 567 w 595"/>
              <a:gd name="T11" fmla="*/ 65 h 669"/>
              <a:gd name="T12" fmla="*/ 594 w 595"/>
              <a:gd name="T13" fmla="*/ 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5" h="669">
                <a:moveTo>
                  <a:pt x="594" y="0"/>
                </a:moveTo>
                <a:lnTo>
                  <a:pt x="594" y="0"/>
                </a:lnTo>
                <a:cubicBezTo>
                  <a:pt x="270" y="9"/>
                  <a:pt x="0" y="278"/>
                  <a:pt x="0" y="604"/>
                </a:cubicBezTo>
                <a:cubicBezTo>
                  <a:pt x="0" y="622"/>
                  <a:pt x="0" y="641"/>
                  <a:pt x="0" y="650"/>
                </a:cubicBezTo>
                <a:cubicBezTo>
                  <a:pt x="65" y="668"/>
                  <a:pt x="65" y="668"/>
                  <a:pt x="65" y="668"/>
                </a:cubicBezTo>
                <a:cubicBezTo>
                  <a:pt x="567" y="65"/>
                  <a:pt x="567" y="65"/>
                  <a:pt x="567" y="65"/>
                </a:cubicBezTo>
                <a:cubicBezTo>
                  <a:pt x="594" y="0"/>
                  <a:pt x="594" y="0"/>
                  <a:pt x="594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35">
            <a:extLst>
              <a:ext uri="{FF2B5EF4-FFF2-40B4-BE49-F238E27FC236}">
                <a16:creationId xmlns:a16="http://schemas.microsoft.com/office/drawing/2014/main" id="{D4E1CA4D-D1B5-6546-ABD6-CE00D1819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744" y="2425206"/>
            <a:ext cx="1182649" cy="1182649"/>
          </a:xfrm>
          <a:custGeom>
            <a:avLst/>
            <a:gdLst>
              <a:gd name="T0" fmla="*/ 892 w 1218"/>
              <a:gd name="T1" fmla="*/ 306 h 1217"/>
              <a:gd name="T2" fmla="*/ 892 w 1218"/>
              <a:gd name="T3" fmla="*/ 306 h 1217"/>
              <a:gd name="T4" fmla="*/ 1198 w 1218"/>
              <a:gd name="T5" fmla="*/ 733 h 1217"/>
              <a:gd name="T6" fmla="*/ 1217 w 1218"/>
              <a:gd name="T7" fmla="*/ 604 h 1217"/>
              <a:gd name="T8" fmla="*/ 1180 w 1218"/>
              <a:gd name="T9" fmla="*/ 399 h 1217"/>
              <a:gd name="T10" fmla="*/ 892 w 1218"/>
              <a:gd name="T11" fmla="*/ 306 h 1217"/>
              <a:gd name="T12" fmla="*/ 604 w 1218"/>
              <a:gd name="T13" fmla="*/ 0 h 1217"/>
              <a:gd name="T14" fmla="*/ 604 w 1218"/>
              <a:gd name="T15" fmla="*/ 0 h 1217"/>
              <a:gd name="T16" fmla="*/ 594 w 1218"/>
              <a:gd name="T17" fmla="*/ 0 h 1217"/>
              <a:gd name="T18" fmla="*/ 567 w 1218"/>
              <a:gd name="T19" fmla="*/ 65 h 1217"/>
              <a:gd name="T20" fmla="*/ 65 w 1218"/>
              <a:gd name="T21" fmla="*/ 668 h 1217"/>
              <a:gd name="T22" fmla="*/ 0 w 1218"/>
              <a:gd name="T23" fmla="*/ 650 h 1217"/>
              <a:gd name="T24" fmla="*/ 604 w 1218"/>
              <a:gd name="T25" fmla="*/ 1216 h 1217"/>
              <a:gd name="T26" fmla="*/ 1133 w 1218"/>
              <a:gd name="T27" fmla="*/ 919 h 1217"/>
              <a:gd name="T28" fmla="*/ 177 w 1218"/>
              <a:gd name="T29" fmla="*/ 743 h 1217"/>
              <a:gd name="T30" fmla="*/ 799 w 1218"/>
              <a:gd name="T31" fmla="*/ 65 h 1217"/>
              <a:gd name="T32" fmla="*/ 817 w 1218"/>
              <a:gd name="T33" fmla="*/ 37 h 1217"/>
              <a:gd name="T34" fmla="*/ 604 w 1218"/>
              <a:gd name="T35" fmla="*/ 0 h 1217"/>
              <a:gd name="T36" fmla="*/ 892 w 1218"/>
              <a:gd name="T37" fmla="*/ 306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18" h="1217">
                <a:moveTo>
                  <a:pt x="892" y="306"/>
                </a:moveTo>
                <a:lnTo>
                  <a:pt x="892" y="306"/>
                </a:lnTo>
                <a:cubicBezTo>
                  <a:pt x="1198" y="733"/>
                  <a:pt x="1198" y="733"/>
                  <a:pt x="1198" y="733"/>
                </a:cubicBezTo>
                <a:cubicBezTo>
                  <a:pt x="1208" y="696"/>
                  <a:pt x="1217" y="650"/>
                  <a:pt x="1217" y="604"/>
                </a:cubicBezTo>
                <a:cubicBezTo>
                  <a:pt x="1217" y="529"/>
                  <a:pt x="1198" y="464"/>
                  <a:pt x="1180" y="399"/>
                </a:cubicBezTo>
                <a:cubicBezTo>
                  <a:pt x="892" y="306"/>
                  <a:pt x="892" y="306"/>
                  <a:pt x="892" y="306"/>
                </a:cubicBezTo>
                <a:lnTo>
                  <a:pt x="604" y="0"/>
                </a:lnTo>
                <a:lnTo>
                  <a:pt x="604" y="0"/>
                </a:lnTo>
                <a:cubicBezTo>
                  <a:pt x="604" y="0"/>
                  <a:pt x="604" y="0"/>
                  <a:pt x="594" y="0"/>
                </a:cubicBezTo>
                <a:cubicBezTo>
                  <a:pt x="567" y="65"/>
                  <a:pt x="567" y="65"/>
                  <a:pt x="567" y="65"/>
                </a:cubicBezTo>
                <a:cubicBezTo>
                  <a:pt x="65" y="668"/>
                  <a:pt x="65" y="668"/>
                  <a:pt x="65" y="668"/>
                </a:cubicBezTo>
                <a:cubicBezTo>
                  <a:pt x="0" y="650"/>
                  <a:pt x="0" y="650"/>
                  <a:pt x="0" y="650"/>
                </a:cubicBezTo>
                <a:cubicBezTo>
                  <a:pt x="28" y="966"/>
                  <a:pt x="288" y="1216"/>
                  <a:pt x="604" y="1216"/>
                </a:cubicBezTo>
                <a:cubicBezTo>
                  <a:pt x="827" y="1216"/>
                  <a:pt x="1022" y="1096"/>
                  <a:pt x="1133" y="919"/>
                </a:cubicBezTo>
                <a:cubicBezTo>
                  <a:pt x="177" y="743"/>
                  <a:pt x="177" y="743"/>
                  <a:pt x="177" y="743"/>
                </a:cubicBezTo>
                <a:cubicBezTo>
                  <a:pt x="799" y="65"/>
                  <a:pt x="799" y="65"/>
                  <a:pt x="799" y="65"/>
                </a:cubicBezTo>
                <a:cubicBezTo>
                  <a:pt x="817" y="37"/>
                  <a:pt x="817" y="37"/>
                  <a:pt x="817" y="37"/>
                </a:cubicBezTo>
                <a:cubicBezTo>
                  <a:pt x="753" y="18"/>
                  <a:pt x="678" y="0"/>
                  <a:pt x="604" y="0"/>
                </a:cubicBezTo>
                <a:lnTo>
                  <a:pt x="892" y="306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36">
            <a:extLst>
              <a:ext uri="{FF2B5EF4-FFF2-40B4-BE49-F238E27FC236}">
                <a16:creationId xmlns:a16="http://schemas.microsoft.com/office/drawing/2014/main" id="{6F56C3E8-87DE-1548-B0FD-F4BCDD183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142" y="2463772"/>
            <a:ext cx="994111" cy="856992"/>
          </a:xfrm>
          <a:custGeom>
            <a:avLst/>
            <a:gdLst>
              <a:gd name="T0" fmla="*/ 640 w 1022"/>
              <a:gd name="T1" fmla="*/ 0 h 883"/>
              <a:gd name="T2" fmla="*/ 640 w 1022"/>
              <a:gd name="T3" fmla="*/ 0 h 883"/>
              <a:gd name="T4" fmla="*/ 622 w 1022"/>
              <a:gd name="T5" fmla="*/ 28 h 883"/>
              <a:gd name="T6" fmla="*/ 0 w 1022"/>
              <a:gd name="T7" fmla="*/ 706 h 883"/>
              <a:gd name="T8" fmla="*/ 956 w 1022"/>
              <a:gd name="T9" fmla="*/ 882 h 883"/>
              <a:gd name="T10" fmla="*/ 1021 w 1022"/>
              <a:gd name="T11" fmla="*/ 696 h 883"/>
              <a:gd name="T12" fmla="*/ 715 w 1022"/>
              <a:gd name="T13" fmla="*/ 269 h 883"/>
              <a:gd name="T14" fmla="*/ 1003 w 1022"/>
              <a:gd name="T15" fmla="*/ 362 h 883"/>
              <a:gd name="T16" fmla="*/ 640 w 1022"/>
              <a:gd name="T17" fmla="*/ 0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2" h="883">
                <a:moveTo>
                  <a:pt x="640" y="0"/>
                </a:moveTo>
                <a:lnTo>
                  <a:pt x="640" y="0"/>
                </a:lnTo>
                <a:cubicBezTo>
                  <a:pt x="622" y="28"/>
                  <a:pt x="622" y="28"/>
                  <a:pt x="622" y="28"/>
                </a:cubicBezTo>
                <a:cubicBezTo>
                  <a:pt x="0" y="706"/>
                  <a:pt x="0" y="706"/>
                  <a:pt x="0" y="706"/>
                </a:cubicBezTo>
                <a:cubicBezTo>
                  <a:pt x="956" y="882"/>
                  <a:pt x="956" y="882"/>
                  <a:pt x="956" y="882"/>
                </a:cubicBezTo>
                <a:cubicBezTo>
                  <a:pt x="984" y="827"/>
                  <a:pt x="1012" y="762"/>
                  <a:pt x="1021" y="696"/>
                </a:cubicBezTo>
                <a:cubicBezTo>
                  <a:pt x="715" y="269"/>
                  <a:pt x="715" y="269"/>
                  <a:pt x="715" y="269"/>
                </a:cubicBezTo>
                <a:cubicBezTo>
                  <a:pt x="1003" y="362"/>
                  <a:pt x="1003" y="362"/>
                  <a:pt x="1003" y="362"/>
                </a:cubicBezTo>
                <a:cubicBezTo>
                  <a:pt x="938" y="195"/>
                  <a:pt x="808" y="65"/>
                  <a:pt x="640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7">
            <a:extLst>
              <a:ext uri="{FF2B5EF4-FFF2-40B4-BE49-F238E27FC236}">
                <a16:creationId xmlns:a16="http://schemas.microsoft.com/office/drawing/2014/main" id="{EC2BFF32-B1CA-BB41-B49D-3424E212A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8008" y="2425206"/>
            <a:ext cx="1174080" cy="1182649"/>
          </a:xfrm>
          <a:custGeom>
            <a:avLst/>
            <a:gdLst>
              <a:gd name="T0" fmla="*/ 604 w 1209"/>
              <a:gd name="T1" fmla="*/ 0 h 1217"/>
              <a:gd name="T2" fmla="*/ 604 w 1209"/>
              <a:gd name="T3" fmla="*/ 0 h 1217"/>
              <a:gd name="T4" fmla="*/ 214 w 1209"/>
              <a:gd name="T5" fmla="*/ 148 h 1217"/>
              <a:gd name="T6" fmla="*/ 520 w 1209"/>
              <a:gd name="T7" fmla="*/ 752 h 1217"/>
              <a:gd name="T8" fmla="*/ 0 w 1209"/>
              <a:gd name="T9" fmla="*/ 585 h 1217"/>
              <a:gd name="T10" fmla="*/ 0 w 1209"/>
              <a:gd name="T11" fmla="*/ 604 h 1217"/>
              <a:gd name="T12" fmla="*/ 604 w 1209"/>
              <a:gd name="T13" fmla="*/ 1216 h 1217"/>
              <a:gd name="T14" fmla="*/ 1208 w 1209"/>
              <a:gd name="T15" fmla="*/ 604 h 1217"/>
              <a:gd name="T16" fmla="*/ 604 w 1209"/>
              <a:gd name="T17" fmla="*/ 0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9" h="1217">
                <a:moveTo>
                  <a:pt x="604" y="0"/>
                </a:moveTo>
                <a:lnTo>
                  <a:pt x="604" y="0"/>
                </a:lnTo>
                <a:cubicBezTo>
                  <a:pt x="455" y="0"/>
                  <a:pt x="316" y="55"/>
                  <a:pt x="214" y="148"/>
                </a:cubicBezTo>
                <a:cubicBezTo>
                  <a:pt x="520" y="752"/>
                  <a:pt x="520" y="752"/>
                  <a:pt x="520" y="752"/>
                </a:cubicBezTo>
                <a:cubicBezTo>
                  <a:pt x="0" y="585"/>
                  <a:pt x="0" y="585"/>
                  <a:pt x="0" y="585"/>
                </a:cubicBezTo>
                <a:cubicBezTo>
                  <a:pt x="0" y="594"/>
                  <a:pt x="0" y="604"/>
                  <a:pt x="0" y="604"/>
                </a:cubicBezTo>
                <a:cubicBezTo>
                  <a:pt x="0" y="947"/>
                  <a:pt x="269" y="1216"/>
                  <a:pt x="604" y="1216"/>
                </a:cubicBezTo>
                <a:cubicBezTo>
                  <a:pt x="938" y="1216"/>
                  <a:pt x="1208" y="947"/>
                  <a:pt x="1208" y="604"/>
                </a:cubicBezTo>
                <a:cubicBezTo>
                  <a:pt x="1208" y="269"/>
                  <a:pt x="938" y="0"/>
                  <a:pt x="604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03" name="Freeform 238">
            <a:extLst>
              <a:ext uri="{FF2B5EF4-FFF2-40B4-BE49-F238E27FC236}">
                <a16:creationId xmlns:a16="http://schemas.microsoft.com/office/drawing/2014/main" id="{5992595B-12E0-AA4F-8851-4BEA0E1D6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8008" y="2570895"/>
            <a:ext cx="505626" cy="587041"/>
          </a:xfrm>
          <a:custGeom>
            <a:avLst/>
            <a:gdLst>
              <a:gd name="T0" fmla="*/ 214 w 521"/>
              <a:gd name="T1" fmla="*/ 0 h 605"/>
              <a:gd name="T2" fmla="*/ 214 w 521"/>
              <a:gd name="T3" fmla="*/ 0 h 605"/>
              <a:gd name="T4" fmla="*/ 0 w 521"/>
              <a:gd name="T5" fmla="*/ 437 h 605"/>
              <a:gd name="T6" fmla="*/ 520 w 521"/>
              <a:gd name="T7" fmla="*/ 604 h 605"/>
              <a:gd name="T8" fmla="*/ 214 w 521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605">
                <a:moveTo>
                  <a:pt x="214" y="0"/>
                </a:moveTo>
                <a:lnTo>
                  <a:pt x="214" y="0"/>
                </a:lnTo>
                <a:cubicBezTo>
                  <a:pt x="84" y="102"/>
                  <a:pt x="0" y="260"/>
                  <a:pt x="0" y="437"/>
                </a:cubicBezTo>
                <a:cubicBezTo>
                  <a:pt x="520" y="604"/>
                  <a:pt x="520" y="604"/>
                  <a:pt x="520" y="604"/>
                </a:cubicBezTo>
                <a:cubicBezTo>
                  <a:pt x="214" y="0"/>
                  <a:pt x="214" y="0"/>
                  <a:pt x="214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9">
            <a:extLst>
              <a:ext uri="{FF2B5EF4-FFF2-40B4-BE49-F238E27FC236}">
                <a16:creationId xmlns:a16="http://schemas.microsoft.com/office/drawing/2014/main" id="{65503082-BBD4-E941-B0DB-793625354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2573" y="5638928"/>
            <a:ext cx="1182649" cy="1182649"/>
          </a:xfrm>
          <a:custGeom>
            <a:avLst/>
            <a:gdLst>
              <a:gd name="T0" fmla="*/ 604 w 1217"/>
              <a:gd name="T1" fmla="*/ 0 h 1218"/>
              <a:gd name="T2" fmla="*/ 604 w 1217"/>
              <a:gd name="T3" fmla="*/ 0 h 1218"/>
              <a:gd name="T4" fmla="*/ 121 w 1217"/>
              <a:gd name="T5" fmla="*/ 242 h 1218"/>
              <a:gd name="T6" fmla="*/ 0 w 1217"/>
              <a:gd name="T7" fmla="*/ 586 h 1218"/>
              <a:gd name="T8" fmla="*/ 0 w 1217"/>
              <a:gd name="T9" fmla="*/ 604 h 1218"/>
              <a:gd name="T10" fmla="*/ 19 w 1217"/>
              <a:gd name="T11" fmla="*/ 762 h 1218"/>
              <a:gd name="T12" fmla="*/ 158 w 1217"/>
              <a:gd name="T13" fmla="*/ 1013 h 1218"/>
              <a:gd name="T14" fmla="*/ 604 w 1217"/>
              <a:gd name="T15" fmla="*/ 1217 h 1218"/>
              <a:gd name="T16" fmla="*/ 1216 w 1217"/>
              <a:gd name="T17" fmla="*/ 604 h 1218"/>
              <a:gd name="T18" fmla="*/ 604 w 1217"/>
              <a:gd name="T19" fmla="*/ 0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7" h="1218">
                <a:moveTo>
                  <a:pt x="604" y="0"/>
                </a:moveTo>
                <a:lnTo>
                  <a:pt x="604" y="0"/>
                </a:lnTo>
                <a:cubicBezTo>
                  <a:pt x="409" y="0"/>
                  <a:pt x="232" y="93"/>
                  <a:pt x="121" y="242"/>
                </a:cubicBezTo>
                <a:cubicBezTo>
                  <a:pt x="0" y="586"/>
                  <a:pt x="0" y="586"/>
                  <a:pt x="0" y="586"/>
                </a:cubicBezTo>
                <a:cubicBezTo>
                  <a:pt x="0" y="595"/>
                  <a:pt x="0" y="604"/>
                  <a:pt x="0" y="604"/>
                </a:cubicBezTo>
                <a:cubicBezTo>
                  <a:pt x="0" y="660"/>
                  <a:pt x="10" y="715"/>
                  <a:pt x="19" y="762"/>
                </a:cubicBezTo>
                <a:cubicBezTo>
                  <a:pt x="158" y="1013"/>
                  <a:pt x="158" y="1013"/>
                  <a:pt x="158" y="1013"/>
                </a:cubicBezTo>
                <a:cubicBezTo>
                  <a:pt x="270" y="1134"/>
                  <a:pt x="427" y="1217"/>
                  <a:pt x="604" y="1217"/>
                </a:cubicBezTo>
                <a:cubicBezTo>
                  <a:pt x="948" y="1217"/>
                  <a:pt x="1216" y="939"/>
                  <a:pt x="1216" y="604"/>
                </a:cubicBezTo>
                <a:cubicBezTo>
                  <a:pt x="1216" y="270"/>
                  <a:pt x="948" y="0"/>
                  <a:pt x="604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40">
            <a:extLst>
              <a:ext uri="{FF2B5EF4-FFF2-40B4-BE49-F238E27FC236}">
                <a16:creationId xmlns:a16="http://schemas.microsoft.com/office/drawing/2014/main" id="{55169090-F114-D14F-AD45-2AEF04F9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2573" y="5874602"/>
            <a:ext cx="154259" cy="749867"/>
          </a:xfrm>
          <a:custGeom>
            <a:avLst/>
            <a:gdLst>
              <a:gd name="T0" fmla="*/ 19 w 159"/>
              <a:gd name="T1" fmla="*/ 520 h 772"/>
              <a:gd name="T2" fmla="*/ 19 w 159"/>
              <a:gd name="T3" fmla="*/ 520 h 772"/>
              <a:gd name="T4" fmla="*/ 158 w 159"/>
              <a:gd name="T5" fmla="*/ 771 h 772"/>
              <a:gd name="T6" fmla="*/ 19 w 159"/>
              <a:gd name="T7" fmla="*/ 520 h 772"/>
              <a:gd name="T8" fmla="*/ 121 w 159"/>
              <a:gd name="T9" fmla="*/ 0 h 772"/>
              <a:gd name="T10" fmla="*/ 121 w 159"/>
              <a:gd name="T11" fmla="*/ 0 h 772"/>
              <a:gd name="T12" fmla="*/ 0 w 159"/>
              <a:gd name="T13" fmla="*/ 344 h 772"/>
              <a:gd name="T14" fmla="*/ 121 w 159"/>
              <a:gd name="T15" fmla="*/ 0 h 772"/>
              <a:gd name="T16" fmla="*/ 19 w 159"/>
              <a:gd name="T17" fmla="*/ 520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772">
                <a:moveTo>
                  <a:pt x="19" y="520"/>
                </a:moveTo>
                <a:lnTo>
                  <a:pt x="19" y="520"/>
                </a:lnTo>
                <a:cubicBezTo>
                  <a:pt x="47" y="622"/>
                  <a:pt x="93" y="706"/>
                  <a:pt x="158" y="771"/>
                </a:cubicBezTo>
                <a:cubicBezTo>
                  <a:pt x="19" y="520"/>
                  <a:pt x="19" y="520"/>
                  <a:pt x="19" y="520"/>
                </a:cubicBezTo>
                <a:lnTo>
                  <a:pt x="121" y="0"/>
                </a:lnTo>
                <a:lnTo>
                  <a:pt x="121" y="0"/>
                </a:lnTo>
                <a:cubicBezTo>
                  <a:pt x="47" y="93"/>
                  <a:pt x="10" y="214"/>
                  <a:pt x="0" y="344"/>
                </a:cubicBezTo>
                <a:cubicBezTo>
                  <a:pt x="121" y="0"/>
                  <a:pt x="121" y="0"/>
                  <a:pt x="121" y="0"/>
                </a:cubicBezTo>
                <a:lnTo>
                  <a:pt x="19" y="520"/>
                </a:lnTo>
              </a:path>
            </a:pathLst>
          </a:custGeom>
          <a:solidFill>
            <a:srgbClr val="267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41">
            <a:extLst>
              <a:ext uri="{FF2B5EF4-FFF2-40B4-BE49-F238E27FC236}">
                <a16:creationId xmlns:a16="http://schemas.microsoft.com/office/drawing/2014/main" id="{F8A6B9EB-904E-3349-9083-935227043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0837" y="5638928"/>
            <a:ext cx="1174080" cy="1182649"/>
          </a:xfrm>
          <a:custGeom>
            <a:avLst/>
            <a:gdLst>
              <a:gd name="T0" fmla="*/ 604 w 1209"/>
              <a:gd name="T1" fmla="*/ 0 h 1218"/>
              <a:gd name="T2" fmla="*/ 604 w 1209"/>
              <a:gd name="T3" fmla="*/ 0 h 1218"/>
              <a:gd name="T4" fmla="*/ 0 w 1209"/>
              <a:gd name="T5" fmla="*/ 604 h 1218"/>
              <a:gd name="T6" fmla="*/ 604 w 1209"/>
              <a:gd name="T7" fmla="*/ 1217 h 1218"/>
              <a:gd name="T8" fmla="*/ 1208 w 1209"/>
              <a:gd name="T9" fmla="*/ 604 h 1218"/>
              <a:gd name="T10" fmla="*/ 604 w 1209"/>
              <a:gd name="T11" fmla="*/ 0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9" h="1218">
                <a:moveTo>
                  <a:pt x="604" y="0"/>
                </a:moveTo>
                <a:lnTo>
                  <a:pt x="604" y="0"/>
                </a:lnTo>
                <a:cubicBezTo>
                  <a:pt x="270" y="0"/>
                  <a:pt x="0" y="270"/>
                  <a:pt x="0" y="604"/>
                </a:cubicBezTo>
                <a:cubicBezTo>
                  <a:pt x="0" y="939"/>
                  <a:pt x="270" y="1217"/>
                  <a:pt x="604" y="1217"/>
                </a:cubicBezTo>
                <a:cubicBezTo>
                  <a:pt x="939" y="1217"/>
                  <a:pt x="1208" y="939"/>
                  <a:pt x="1208" y="604"/>
                </a:cubicBezTo>
                <a:cubicBezTo>
                  <a:pt x="1208" y="270"/>
                  <a:pt x="939" y="0"/>
                  <a:pt x="604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42">
            <a:extLst>
              <a:ext uri="{FF2B5EF4-FFF2-40B4-BE49-F238E27FC236}">
                <a16:creationId xmlns:a16="http://schemas.microsoft.com/office/drawing/2014/main" id="{F241639D-509A-4B44-8934-4CBA097DD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2524" y="7939954"/>
            <a:ext cx="912698" cy="1182649"/>
          </a:xfrm>
          <a:custGeom>
            <a:avLst/>
            <a:gdLst>
              <a:gd name="T0" fmla="*/ 325 w 938"/>
              <a:gd name="T1" fmla="*/ 0 h 1218"/>
              <a:gd name="T2" fmla="*/ 325 w 938"/>
              <a:gd name="T3" fmla="*/ 0 h 1218"/>
              <a:gd name="T4" fmla="*/ 0 w 938"/>
              <a:gd name="T5" fmla="*/ 102 h 1218"/>
              <a:gd name="T6" fmla="*/ 381 w 938"/>
              <a:gd name="T7" fmla="*/ 1217 h 1218"/>
              <a:gd name="T8" fmla="*/ 937 w 938"/>
              <a:gd name="T9" fmla="*/ 613 h 1218"/>
              <a:gd name="T10" fmla="*/ 325 w 938"/>
              <a:gd name="T11" fmla="*/ 0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8" h="1218">
                <a:moveTo>
                  <a:pt x="325" y="0"/>
                </a:moveTo>
                <a:lnTo>
                  <a:pt x="325" y="0"/>
                </a:lnTo>
                <a:cubicBezTo>
                  <a:pt x="204" y="0"/>
                  <a:pt x="93" y="37"/>
                  <a:pt x="0" y="102"/>
                </a:cubicBezTo>
                <a:cubicBezTo>
                  <a:pt x="381" y="1217"/>
                  <a:pt x="381" y="1217"/>
                  <a:pt x="381" y="1217"/>
                </a:cubicBezTo>
                <a:cubicBezTo>
                  <a:pt x="697" y="1189"/>
                  <a:pt x="937" y="929"/>
                  <a:pt x="937" y="613"/>
                </a:cubicBezTo>
                <a:cubicBezTo>
                  <a:pt x="937" y="279"/>
                  <a:pt x="669" y="0"/>
                  <a:pt x="325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43">
            <a:extLst>
              <a:ext uri="{FF2B5EF4-FFF2-40B4-BE49-F238E27FC236}">
                <a16:creationId xmlns:a16="http://schemas.microsoft.com/office/drawing/2014/main" id="{1A8FEABD-6D8E-254C-AE3A-45D6A5CC0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2573" y="8038506"/>
            <a:ext cx="642744" cy="1084097"/>
          </a:xfrm>
          <a:custGeom>
            <a:avLst/>
            <a:gdLst>
              <a:gd name="T0" fmla="*/ 279 w 661"/>
              <a:gd name="T1" fmla="*/ 0 h 1116"/>
              <a:gd name="T2" fmla="*/ 279 w 661"/>
              <a:gd name="T3" fmla="*/ 0 h 1116"/>
              <a:gd name="T4" fmla="*/ 0 w 661"/>
              <a:gd name="T5" fmla="*/ 511 h 1116"/>
              <a:gd name="T6" fmla="*/ 604 w 661"/>
              <a:gd name="T7" fmla="*/ 1115 h 1116"/>
              <a:gd name="T8" fmla="*/ 660 w 661"/>
              <a:gd name="T9" fmla="*/ 1115 h 1116"/>
              <a:gd name="T10" fmla="*/ 279 w 661"/>
              <a:gd name="T11" fmla="*/ 0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1" h="1116">
                <a:moveTo>
                  <a:pt x="279" y="0"/>
                </a:moveTo>
                <a:lnTo>
                  <a:pt x="279" y="0"/>
                </a:lnTo>
                <a:cubicBezTo>
                  <a:pt x="112" y="112"/>
                  <a:pt x="0" y="297"/>
                  <a:pt x="0" y="511"/>
                </a:cubicBezTo>
                <a:cubicBezTo>
                  <a:pt x="0" y="846"/>
                  <a:pt x="270" y="1115"/>
                  <a:pt x="604" y="1115"/>
                </a:cubicBezTo>
                <a:cubicBezTo>
                  <a:pt x="623" y="1115"/>
                  <a:pt x="641" y="1115"/>
                  <a:pt x="660" y="1115"/>
                </a:cubicBezTo>
                <a:cubicBezTo>
                  <a:pt x="279" y="0"/>
                  <a:pt x="279" y="0"/>
                  <a:pt x="279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44">
            <a:extLst>
              <a:ext uri="{FF2B5EF4-FFF2-40B4-BE49-F238E27FC236}">
                <a16:creationId xmlns:a16="http://schemas.microsoft.com/office/drawing/2014/main" id="{B7F4C656-A0D6-6340-ABD5-262552FA9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0837" y="7939954"/>
            <a:ext cx="1174080" cy="1182649"/>
          </a:xfrm>
          <a:custGeom>
            <a:avLst/>
            <a:gdLst>
              <a:gd name="T0" fmla="*/ 604 w 1209"/>
              <a:gd name="T1" fmla="*/ 0 h 1218"/>
              <a:gd name="T2" fmla="*/ 604 w 1209"/>
              <a:gd name="T3" fmla="*/ 0 h 1218"/>
              <a:gd name="T4" fmla="*/ 0 w 1209"/>
              <a:gd name="T5" fmla="*/ 613 h 1218"/>
              <a:gd name="T6" fmla="*/ 604 w 1209"/>
              <a:gd name="T7" fmla="*/ 1217 h 1218"/>
              <a:gd name="T8" fmla="*/ 1208 w 1209"/>
              <a:gd name="T9" fmla="*/ 613 h 1218"/>
              <a:gd name="T10" fmla="*/ 604 w 1209"/>
              <a:gd name="T11" fmla="*/ 0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9" h="1218">
                <a:moveTo>
                  <a:pt x="604" y="0"/>
                </a:moveTo>
                <a:lnTo>
                  <a:pt x="604" y="0"/>
                </a:lnTo>
                <a:cubicBezTo>
                  <a:pt x="270" y="0"/>
                  <a:pt x="0" y="279"/>
                  <a:pt x="0" y="613"/>
                </a:cubicBezTo>
                <a:cubicBezTo>
                  <a:pt x="0" y="948"/>
                  <a:pt x="270" y="1217"/>
                  <a:pt x="604" y="1217"/>
                </a:cubicBezTo>
                <a:cubicBezTo>
                  <a:pt x="939" y="1217"/>
                  <a:pt x="1208" y="948"/>
                  <a:pt x="1208" y="613"/>
                </a:cubicBezTo>
                <a:cubicBezTo>
                  <a:pt x="1208" y="279"/>
                  <a:pt x="939" y="0"/>
                  <a:pt x="604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66">
            <a:extLst>
              <a:ext uri="{FF2B5EF4-FFF2-40B4-BE49-F238E27FC236}">
                <a16:creationId xmlns:a16="http://schemas.microsoft.com/office/drawing/2014/main" id="{FF959FE1-1EF3-DC42-BD7D-0FAC04F1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194" y="2416636"/>
            <a:ext cx="179968" cy="261384"/>
          </a:xfrm>
          <a:custGeom>
            <a:avLst/>
            <a:gdLst>
              <a:gd name="T0" fmla="*/ 186 w 187"/>
              <a:gd name="T1" fmla="*/ 270 h 271"/>
              <a:gd name="T2" fmla="*/ 186 w 187"/>
              <a:gd name="T3" fmla="*/ 270 h 271"/>
              <a:gd name="T4" fmla="*/ 0 w 187"/>
              <a:gd name="T5" fmla="*/ 270 h 271"/>
              <a:gd name="T6" fmla="*/ 0 w 187"/>
              <a:gd name="T7" fmla="*/ 47 h 271"/>
              <a:gd name="T8" fmla="*/ 37 w 187"/>
              <a:gd name="T9" fmla="*/ 0 h 271"/>
              <a:gd name="T10" fmla="*/ 149 w 187"/>
              <a:gd name="T11" fmla="*/ 0 h 271"/>
              <a:gd name="T12" fmla="*/ 186 w 187"/>
              <a:gd name="T13" fmla="*/ 47 h 271"/>
              <a:gd name="T14" fmla="*/ 186 w 187"/>
              <a:gd name="T15" fmla="*/ 270 h 271"/>
              <a:gd name="T16" fmla="*/ 37 w 187"/>
              <a:gd name="T17" fmla="*/ 232 h 271"/>
              <a:gd name="T18" fmla="*/ 37 w 187"/>
              <a:gd name="T19" fmla="*/ 232 h 271"/>
              <a:gd name="T20" fmla="*/ 149 w 187"/>
              <a:gd name="T21" fmla="*/ 232 h 271"/>
              <a:gd name="T22" fmla="*/ 149 w 187"/>
              <a:gd name="T23" fmla="*/ 47 h 271"/>
              <a:gd name="T24" fmla="*/ 149 w 187"/>
              <a:gd name="T25" fmla="*/ 37 h 271"/>
              <a:gd name="T26" fmla="*/ 37 w 187"/>
              <a:gd name="T27" fmla="*/ 37 h 271"/>
              <a:gd name="T28" fmla="*/ 37 w 187"/>
              <a:gd name="T29" fmla="*/ 47 h 271"/>
              <a:gd name="T30" fmla="*/ 37 w 187"/>
              <a:gd name="T31" fmla="*/ 232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" h="271">
                <a:moveTo>
                  <a:pt x="186" y="270"/>
                </a:moveTo>
                <a:lnTo>
                  <a:pt x="186" y="270"/>
                </a:lnTo>
                <a:cubicBezTo>
                  <a:pt x="0" y="270"/>
                  <a:pt x="0" y="270"/>
                  <a:pt x="0" y="27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9"/>
                  <a:pt x="19" y="0"/>
                  <a:pt x="37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67" y="0"/>
                  <a:pt x="186" y="19"/>
                  <a:pt x="186" y="47"/>
                </a:cubicBezTo>
                <a:lnTo>
                  <a:pt x="186" y="270"/>
                </a:lnTo>
                <a:close/>
                <a:moveTo>
                  <a:pt x="37" y="232"/>
                </a:moveTo>
                <a:lnTo>
                  <a:pt x="37" y="232"/>
                </a:lnTo>
                <a:cubicBezTo>
                  <a:pt x="149" y="232"/>
                  <a:pt x="149" y="232"/>
                  <a:pt x="149" y="232"/>
                </a:cubicBezTo>
                <a:cubicBezTo>
                  <a:pt x="149" y="47"/>
                  <a:pt x="149" y="47"/>
                  <a:pt x="149" y="47"/>
                </a:cubicBezTo>
                <a:cubicBezTo>
                  <a:pt x="149" y="37"/>
                  <a:pt x="149" y="37"/>
                  <a:pt x="149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47"/>
                  <a:pt x="37" y="47"/>
                  <a:pt x="37" y="47"/>
                </a:cubicBezTo>
                <a:lnTo>
                  <a:pt x="37" y="2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67">
            <a:extLst>
              <a:ext uri="{FF2B5EF4-FFF2-40B4-BE49-F238E27FC236}">
                <a16:creationId xmlns:a16="http://schemas.microsoft.com/office/drawing/2014/main" id="{FBD75A7A-F374-154C-A5E2-2944AB1FD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1365" y="2352363"/>
            <a:ext cx="531335" cy="334227"/>
          </a:xfrm>
          <a:custGeom>
            <a:avLst/>
            <a:gdLst>
              <a:gd name="T0" fmla="*/ 483 w 549"/>
              <a:gd name="T1" fmla="*/ 344 h 345"/>
              <a:gd name="T2" fmla="*/ 483 w 549"/>
              <a:gd name="T3" fmla="*/ 344 h 345"/>
              <a:gd name="T4" fmla="*/ 56 w 549"/>
              <a:gd name="T5" fmla="*/ 344 h 345"/>
              <a:gd name="T6" fmla="*/ 0 w 549"/>
              <a:gd name="T7" fmla="*/ 279 h 345"/>
              <a:gd name="T8" fmla="*/ 0 w 549"/>
              <a:gd name="T9" fmla="*/ 65 h 345"/>
              <a:gd name="T10" fmla="*/ 28 w 549"/>
              <a:gd name="T11" fmla="*/ 37 h 345"/>
              <a:gd name="T12" fmla="*/ 46 w 549"/>
              <a:gd name="T13" fmla="*/ 65 h 345"/>
              <a:gd name="T14" fmla="*/ 46 w 549"/>
              <a:gd name="T15" fmla="*/ 279 h 345"/>
              <a:gd name="T16" fmla="*/ 56 w 549"/>
              <a:gd name="T17" fmla="*/ 288 h 345"/>
              <a:gd name="T18" fmla="*/ 483 w 549"/>
              <a:gd name="T19" fmla="*/ 288 h 345"/>
              <a:gd name="T20" fmla="*/ 492 w 549"/>
              <a:gd name="T21" fmla="*/ 279 h 345"/>
              <a:gd name="T22" fmla="*/ 492 w 549"/>
              <a:gd name="T23" fmla="*/ 0 h 345"/>
              <a:gd name="T24" fmla="*/ 548 w 549"/>
              <a:gd name="T25" fmla="*/ 0 h 345"/>
              <a:gd name="T26" fmla="*/ 548 w 549"/>
              <a:gd name="T27" fmla="*/ 279 h 345"/>
              <a:gd name="T28" fmla="*/ 483 w 549"/>
              <a:gd name="T29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9" h="345">
                <a:moveTo>
                  <a:pt x="483" y="344"/>
                </a:moveTo>
                <a:lnTo>
                  <a:pt x="483" y="344"/>
                </a:lnTo>
                <a:cubicBezTo>
                  <a:pt x="56" y="344"/>
                  <a:pt x="56" y="344"/>
                  <a:pt x="56" y="344"/>
                </a:cubicBezTo>
                <a:cubicBezTo>
                  <a:pt x="28" y="344"/>
                  <a:pt x="0" y="316"/>
                  <a:pt x="0" y="279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47"/>
                  <a:pt x="9" y="37"/>
                  <a:pt x="28" y="37"/>
                </a:cubicBezTo>
                <a:cubicBezTo>
                  <a:pt x="37" y="37"/>
                  <a:pt x="46" y="47"/>
                  <a:pt x="46" y="65"/>
                </a:cubicBezTo>
                <a:cubicBezTo>
                  <a:pt x="46" y="279"/>
                  <a:pt x="46" y="279"/>
                  <a:pt x="46" y="279"/>
                </a:cubicBezTo>
                <a:cubicBezTo>
                  <a:pt x="46" y="288"/>
                  <a:pt x="56" y="288"/>
                  <a:pt x="56" y="288"/>
                </a:cubicBezTo>
                <a:cubicBezTo>
                  <a:pt x="483" y="288"/>
                  <a:pt x="483" y="288"/>
                  <a:pt x="483" y="288"/>
                </a:cubicBezTo>
                <a:cubicBezTo>
                  <a:pt x="492" y="288"/>
                  <a:pt x="492" y="288"/>
                  <a:pt x="492" y="279"/>
                </a:cubicBezTo>
                <a:cubicBezTo>
                  <a:pt x="492" y="0"/>
                  <a:pt x="492" y="0"/>
                  <a:pt x="492" y="0"/>
                </a:cubicBezTo>
                <a:cubicBezTo>
                  <a:pt x="548" y="0"/>
                  <a:pt x="548" y="0"/>
                  <a:pt x="548" y="0"/>
                </a:cubicBezTo>
                <a:cubicBezTo>
                  <a:pt x="548" y="279"/>
                  <a:pt x="548" y="279"/>
                  <a:pt x="548" y="279"/>
                </a:cubicBezTo>
                <a:cubicBezTo>
                  <a:pt x="548" y="316"/>
                  <a:pt x="520" y="344"/>
                  <a:pt x="483" y="3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68">
            <a:extLst>
              <a:ext uri="{FF2B5EF4-FFF2-40B4-BE49-F238E27FC236}">
                <a16:creationId xmlns:a16="http://schemas.microsoft.com/office/drawing/2014/main" id="{D9C241FA-6C30-5441-8767-1840D60A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4232" y="2129545"/>
            <a:ext cx="604178" cy="252811"/>
          </a:xfrm>
          <a:custGeom>
            <a:avLst/>
            <a:gdLst>
              <a:gd name="T0" fmla="*/ 529 w 623"/>
              <a:gd name="T1" fmla="*/ 260 h 261"/>
              <a:gd name="T2" fmla="*/ 529 w 623"/>
              <a:gd name="T3" fmla="*/ 260 h 261"/>
              <a:gd name="T4" fmla="*/ 455 w 623"/>
              <a:gd name="T5" fmla="*/ 223 h 261"/>
              <a:gd name="T6" fmla="*/ 380 w 623"/>
              <a:gd name="T7" fmla="*/ 260 h 261"/>
              <a:gd name="T8" fmla="*/ 315 w 623"/>
              <a:gd name="T9" fmla="*/ 223 h 261"/>
              <a:gd name="T10" fmla="*/ 241 w 623"/>
              <a:gd name="T11" fmla="*/ 260 h 261"/>
              <a:gd name="T12" fmla="*/ 167 w 623"/>
              <a:gd name="T13" fmla="*/ 223 h 261"/>
              <a:gd name="T14" fmla="*/ 92 w 623"/>
              <a:gd name="T15" fmla="*/ 260 h 261"/>
              <a:gd name="T16" fmla="*/ 0 w 623"/>
              <a:gd name="T17" fmla="*/ 158 h 261"/>
              <a:gd name="T18" fmla="*/ 0 w 623"/>
              <a:gd name="T19" fmla="*/ 149 h 261"/>
              <a:gd name="T20" fmla="*/ 83 w 623"/>
              <a:gd name="T21" fmla="*/ 28 h 261"/>
              <a:gd name="T22" fmla="*/ 129 w 623"/>
              <a:gd name="T23" fmla="*/ 0 h 261"/>
              <a:gd name="T24" fmla="*/ 501 w 623"/>
              <a:gd name="T25" fmla="*/ 0 h 261"/>
              <a:gd name="T26" fmla="*/ 501 w 623"/>
              <a:gd name="T27" fmla="*/ 0 h 261"/>
              <a:gd name="T28" fmla="*/ 538 w 623"/>
              <a:gd name="T29" fmla="*/ 28 h 261"/>
              <a:gd name="T30" fmla="*/ 622 w 623"/>
              <a:gd name="T31" fmla="*/ 149 h 261"/>
              <a:gd name="T32" fmla="*/ 622 w 623"/>
              <a:gd name="T33" fmla="*/ 158 h 261"/>
              <a:gd name="T34" fmla="*/ 538 w 623"/>
              <a:gd name="T35" fmla="*/ 260 h 261"/>
              <a:gd name="T36" fmla="*/ 529 w 623"/>
              <a:gd name="T37" fmla="*/ 260 h 261"/>
              <a:gd name="T38" fmla="*/ 455 w 623"/>
              <a:gd name="T39" fmla="*/ 158 h 261"/>
              <a:gd name="T40" fmla="*/ 455 w 623"/>
              <a:gd name="T41" fmla="*/ 158 h 261"/>
              <a:gd name="T42" fmla="*/ 455 w 623"/>
              <a:gd name="T43" fmla="*/ 158 h 261"/>
              <a:gd name="T44" fmla="*/ 483 w 623"/>
              <a:gd name="T45" fmla="*/ 177 h 261"/>
              <a:gd name="T46" fmla="*/ 529 w 623"/>
              <a:gd name="T47" fmla="*/ 205 h 261"/>
              <a:gd name="T48" fmla="*/ 575 w 623"/>
              <a:gd name="T49" fmla="*/ 167 h 261"/>
              <a:gd name="T50" fmla="*/ 501 w 623"/>
              <a:gd name="T51" fmla="*/ 56 h 261"/>
              <a:gd name="T52" fmla="*/ 129 w 623"/>
              <a:gd name="T53" fmla="*/ 56 h 261"/>
              <a:gd name="T54" fmla="*/ 129 w 623"/>
              <a:gd name="T55" fmla="*/ 56 h 261"/>
              <a:gd name="T56" fmla="*/ 55 w 623"/>
              <a:gd name="T57" fmla="*/ 167 h 261"/>
              <a:gd name="T58" fmla="*/ 92 w 623"/>
              <a:gd name="T59" fmla="*/ 205 h 261"/>
              <a:gd name="T60" fmla="*/ 139 w 623"/>
              <a:gd name="T61" fmla="*/ 177 h 261"/>
              <a:gd name="T62" fmla="*/ 167 w 623"/>
              <a:gd name="T63" fmla="*/ 158 h 261"/>
              <a:gd name="T64" fmla="*/ 167 w 623"/>
              <a:gd name="T65" fmla="*/ 158 h 261"/>
              <a:gd name="T66" fmla="*/ 204 w 623"/>
              <a:gd name="T67" fmla="*/ 177 h 261"/>
              <a:gd name="T68" fmla="*/ 241 w 623"/>
              <a:gd name="T69" fmla="*/ 205 h 261"/>
              <a:gd name="T70" fmla="*/ 288 w 623"/>
              <a:gd name="T71" fmla="*/ 177 h 261"/>
              <a:gd name="T72" fmla="*/ 315 w 623"/>
              <a:gd name="T73" fmla="*/ 158 h 261"/>
              <a:gd name="T74" fmla="*/ 315 w 623"/>
              <a:gd name="T75" fmla="*/ 158 h 261"/>
              <a:gd name="T76" fmla="*/ 343 w 623"/>
              <a:gd name="T77" fmla="*/ 177 h 261"/>
              <a:gd name="T78" fmla="*/ 380 w 623"/>
              <a:gd name="T79" fmla="*/ 205 h 261"/>
              <a:gd name="T80" fmla="*/ 427 w 623"/>
              <a:gd name="T81" fmla="*/ 177 h 261"/>
              <a:gd name="T82" fmla="*/ 455 w 623"/>
              <a:gd name="T83" fmla="*/ 15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23" h="261">
                <a:moveTo>
                  <a:pt x="529" y="260"/>
                </a:moveTo>
                <a:lnTo>
                  <a:pt x="529" y="260"/>
                </a:lnTo>
                <a:cubicBezTo>
                  <a:pt x="501" y="260"/>
                  <a:pt x="473" y="251"/>
                  <a:pt x="455" y="223"/>
                </a:cubicBezTo>
                <a:cubicBezTo>
                  <a:pt x="436" y="241"/>
                  <a:pt x="408" y="260"/>
                  <a:pt x="380" y="260"/>
                </a:cubicBezTo>
                <a:cubicBezTo>
                  <a:pt x="352" y="260"/>
                  <a:pt x="334" y="241"/>
                  <a:pt x="315" y="223"/>
                </a:cubicBezTo>
                <a:cubicBezTo>
                  <a:pt x="297" y="241"/>
                  <a:pt x="269" y="260"/>
                  <a:pt x="241" y="260"/>
                </a:cubicBezTo>
                <a:cubicBezTo>
                  <a:pt x="213" y="260"/>
                  <a:pt x="185" y="241"/>
                  <a:pt x="167" y="223"/>
                </a:cubicBezTo>
                <a:cubicBezTo>
                  <a:pt x="148" y="251"/>
                  <a:pt x="120" y="260"/>
                  <a:pt x="92" y="260"/>
                </a:cubicBezTo>
                <a:cubicBezTo>
                  <a:pt x="46" y="251"/>
                  <a:pt x="0" y="214"/>
                  <a:pt x="0" y="158"/>
                </a:cubicBezTo>
                <a:cubicBezTo>
                  <a:pt x="0" y="149"/>
                  <a:pt x="0" y="149"/>
                  <a:pt x="0" y="149"/>
                </a:cubicBezTo>
                <a:cubicBezTo>
                  <a:pt x="83" y="28"/>
                  <a:pt x="83" y="28"/>
                  <a:pt x="83" y="28"/>
                </a:cubicBezTo>
                <a:cubicBezTo>
                  <a:pt x="92" y="9"/>
                  <a:pt x="111" y="0"/>
                  <a:pt x="129" y="0"/>
                </a:cubicBezTo>
                <a:cubicBezTo>
                  <a:pt x="501" y="0"/>
                  <a:pt x="501" y="0"/>
                  <a:pt x="501" y="0"/>
                </a:cubicBezTo>
                <a:lnTo>
                  <a:pt x="501" y="0"/>
                </a:lnTo>
                <a:cubicBezTo>
                  <a:pt x="520" y="0"/>
                  <a:pt x="529" y="9"/>
                  <a:pt x="538" y="28"/>
                </a:cubicBezTo>
                <a:cubicBezTo>
                  <a:pt x="622" y="149"/>
                  <a:pt x="622" y="149"/>
                  <a:pt x="622" y="149"/>
                </a:cubicBezTo>
                <a:cubicBezTo>
                  <a:pt x="622" y="158"/>
                  <a:pt x="622" y="158"/>
                  <a:pt x="622" y="158"/>
                </a:cubicBezTo>
                <a:cubicBezTo>
                  <a:pt x="622" y="214"/>
                  <a:pt x="585" y="251"/>
                  <a:pt x="538" y="260"/>
                </a:cubicBezTo>
                <a:cubicBezTo>
                  <a:pt x="529" y="260"/>
                  <a:pt x="529" y="260"/>
                  <a:pt x="529" y="260"/>
                </a:cubicBezTo>
                <a:close/>
                <a:moveTo>
                  <a:pt x="455" y="158"/>
                </a:moveTo>
                <a:lnTo>
                  <a:pt x="455" y="158"/>
                </a:lnTo>
                <a:lnTo>
                  <a:pt x="455" y="158"/>
                </a:lnTo>
                <a:cubicBezTo>
                  <a:pt x="464" y="158"/>
                  <a:pt x="483" y="167"/>
                  <a:pt x="483" y="177"/>
                </a:cubicBezTo>
                <a:cubicBezTo>
                  <a:pt x="492" y="195"/>
                  <a:pt x="511" y="214"/>
                  <a:pt x="529" y="205"/>
                </a:cubicBezTo>
                <a:cubicBezTo>
                  <a:pt x="557" y="205"/>
                  <a:pt x="566" y="186"/>
                  <a:pt x="575" y="167"/>
                </a:cubicBezTo>
                <a:cubicBezTo>
                  <a:pt x="501" y="56"/>
                  <a:pt x="501" y="56"/>
                  <a:pt x="501" y="56"/>
                </a:cubicBezTo>
                <a:cubicBezTo>
                  <a:pt x="129" y="56"/>
                  <a:pt x="129" y="56"/>
                  <a:pt x="129" y="56"/>
                </a:cubicBezTo>
                <a:lnTo>
                  <a:pt x="129" y="56"/>
                </a:lnTo>
                <a:cubicBezTo>
                  <a:pt x="55" y="167"/>
                  <a:pt x="55" y="167"/>
                  <a:pt x="55" y="167"/>
                </a:cubicBezTo>
                <a:cubicBezTo>
                  <a:pt x="55" y="186"/>
                  <a:pt x="74" y="205"/>
                  <a:pt x="92" y="205"/>
                </a:cubicBezTo>
                <a:cubicBezTo>
                  <a:pt x="120" y="205"/>
                  <a:pt x="129" y="195"/>
                  <a:pt x="139" y="177"/>
                </a:cubicBezTo>
                <a:cubicBezTo>
                  <a:pt x="148" y="167"/>
                  <a:pt x="157" y="158"/>
                  <a:pt x="167" y="158"/>
                </a:cubicBezTo>
                <a:lnTo>
                  <a:pt x="167" y="158"/>
                </a:lnTo>
                <a:cubicBezTo>
                  <a:pt x="185" y="158"/>
                  <a:pt x="195" y="167"/>
                  <a:pt x="204" y="177"/>
                </a:cubicBezTo>
                <a:cubicBezTo>
                  <a:pt x="204" y="195"/>
                  <a:pt x="222" y="205"/>
                  <a:pt x="241" y="205"/>
                </a:cubicBezTo>
                <a:cubicBezTo>
                  <a:pt x="260" y="205"/>
                  <a:pt x="278" y="195"/>
                  <a:pt x="288" y="177"/>
                </a:cubicBezTo>
                <a:cubicBezTo>
                  <a:pt x="288" y="167"/>
                  <a:pt x="297" y="158"/>
                  <a:pt x="315" y="158"/>
                </a:cubicBezTo>
                <a:lnTo>
                  <a:pt x="315" y="158"/>
                </a:lnTo>
                <a:cubicBezTo>
                  <a:pt x="325" y="158"/>
                  <a:pt x="334" y="167"/>
                  <a:pt x="343" y="177"/>
                </a:cubicBezTo>
                <a:cubicBezTo>
                  <a:pt x="352" y="195"/>
                  <a:pt x="362" y="205"/>
                  <a:pt x="380" y="205"/>
                </a:cubicBezTo>
                <a:cubicBezTo>
                  <a:pt x="399" y="205"/>
                  <a:pt x="417" y="195"/>
                  <a:pt x="427" y="177"/>
                </a:cubicBezTo>
                <a:cubicBezTo>
                  <a:pt x="436" y="167"/>
                  <a:pt x="445" y="158"/>
                  <a:pt x="455" y="1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69">
            <a:extLst>
              <a:ext uri="{FF2B5EF4-FFF2-40B4-BE49-F238E27FC236}">
                <a16:creationId xmlns:a16="http://schemas.microsoft.com/office/drawing/2014/main" id="{AFBC1261-F3A4-7243-BB6C-AC424191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7012" y="6011721"/>
            <a:ext cx="162829" cy="38563"/>
          </a:xfrm>
          <a:custGeom>
            <a:avLst/>
            <a:gdLst>
              <a:gd name="T0" fmla="*/ 167 w 168"/>
              <a:gd name="T1" fmla="*/ 38 h 39"/>
              <a:gd name="T2" fmla="*/ 0 w 168"/>
              <a:gd name="T3" fmla="*/ 38 h 39"/>
              <a:gd name="T4" fmla="*/ 0 w 168"/>
              <a:gd name="T5" fmla="*/ 0 h 39"/>
              <a:gd name="T6" fmla="*/ 167 w 168"/>
              <a:gd name="T7" fmla="*/ 0 h 39"/>
              <a:gd name="T8" fmla="*/ 167 w 168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39">
                <a:moveTo>
                  <a:pt x="167" y="38"/>
                </a:moveTo>
                <a:lnTo>
                  <a:pt x="0" y="38"/>
                </a:lnTo>
                <a:lnTo>
                  <a:pt x="0" y="0"/>
                </a:lnTo>
                <a:lnTo>
                  <a:pt x="167" y="0"/>
                </a:lnTo>
                <a:lnTo>
                  <a:pt x="167" y="3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70">
            <a:extLst>
              <a:ext uri="{FF2B5EF4-FFF2-40B4-BE49-F238E27FC236}">
                <a16:creationId xmlns:a16="http://schemas.microsoft.com/office/drawing/2014/main" id="{A7713D93-9FE9-D94D-99AC-94353E1F2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4152" y="5908882"/>
            <a:ext cx="162829" cy="291377"/>
          </a:xfrm>
          <a:custGeom>
            <a:avLst/>
            <a:gdLst>
              <a:gd name="T0" fmla="*/ 65 w 168"/>
              <a:gd name="T1" fmla="*/ 0 h 298"/>
              <a:gd name="T2" fmla="*/ 65 w 168"/>
              <a:gd name="T3" fmla="*/ 0 h 298"/>
              <a:gd name="T4" fmla="*/ 0 w 168"/>
              <a:gd name="T5" fmla="*/ 0 h 298"/>
              <a:gd name="T6" fmla="*/ 0 w 168"/>
              <a:gd name="T7" fmla="*/ 37 h 298"/>
              <a:gd name="T8" fmla="*/ 56 w 168"/>
              <a:gd name="T9" fmla="*/ 37 h 298"/>
              <a:gd name="T10" fmla="*/ 65 w 168"/>
              <a:gd name="T11" fmla="*/ 46 h 298"/>
              <a:gd name="T12" fmla="*/ 130 w 168"/>
              <a:gd name="T13" fmla="*/ 112 h 298"/>
              <a:gd name="T14" fmla="*/ 130 w 168"/>
              <a:gd name="T15" fmla="*/ 260 h 298"/>
              <a:gd name="T16" fmla="*/ 28 w 168"/>
              <a:gd name="T17" fmla="*/ 260 h 298"/>
              <a:gd name="T18" fmla="*/ 37 w 168"/>
              <a:gd name="T19" fmla="*/ 279 h 298"/>
              <a:gd name="T20" fmla="*/ 28 w 168"/>
              <a:gd name="T21" fmla="*/ 297 h 298"/>
              <a:gd name="T22" fmla="*/ 130 w 168"/>
              <a:gd name="T23" fmla="*/ 297 h 298"/>
              <a:gd name="T24" fmla="*/ 167 w 168"/>
              <a:gd name="T25" fmla="*/ 260 h 298"/>
              <a:gd name="T26" fmla="*/ 167 w 168"/>
              <a:gd name="T27" fmla="*/ 102 h 298"/>
              <a:gd name="T28" fmla="*/ 158 w 168"/>
              <a:gd name="T29" fmla="*/ 93 h 298"/>
              <a:gd name="T30" fmla="*/ 84 w 168"/>
              <a:gd name="T31" fmla="*/ 9 h 298"/>
              <a:gd name="T32" fmla="*/ 65 w 168"/>
              <a:gd name="T33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8" h="298">
                <a:moveTo>
                  <a:pt x="65" y="0"/>
                </a:moveTo>
                <a:lnTo>
                  <a:pt x="65" y="0"/>
                </a:lnTo>
                <a:cubicBezTo>
                  <a:pt x="0" y="0"/>
                  <a:pt x="0" y="0"/>
                  <a:pt x="0" y="0"/>
                </a:cubicBezTo>
                <a:cubicBezTo>
                  <a:pt x="0" y="37"/>
                  <a:pt x="0" y="37"/>
                  <a:pt x="0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65" y="37"/>
                  <a:pt x="65" y="46"/>
                </a:cubicBezTo>
                <a:cubicBezTo>
                  <a:pt x="130" y="112"/>
                  <a:pt x="130" y="112"/>
                  <a:pt x="130" y="112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28" y="260"/>
                  <a:pt x="28" y="260"/>
                  <a:pt x="28" y="260"/>
                </a:cubicBezTo>
                <a:cubicBezTo>
                  <a:pt x="28" y="269"/>
                  <a:pt x="37" y="269"/>
                  <a:pt x="37" y="279"/>
                </a:cubicBezTo>
                <a:cubicBezTo>
                  <a:pt x="37" y="288"/>
                  <a:pt x="28" y="297"/>
                  <a:pt x="28" y="297"/>
                </a:cubicBezTo>
                <a:cubicBezTo>
                  <a:pt x="130" y="297"/>
                  <a:pt x="130" y="297"/>
                  <a:pt x="130" y="297"/>
                </a:cubicBezTo>
                <a:cubicBezTo>
                  <a:pt x="148" y="297"/>
                  <a:pt x="167" y="279"/>
                  <a:pt x="167" y="260"/>
                </a:cubicBezTo>
                <a:cubicBezTo>
                  <a:pt x="167" y="102"/>
                  <a:pt x="167" y="102"/>
                  <a:pt x="167" y="102"/>
                </a:cubicBezTo>
                <a:cubicBezTo>
                  <a:pt x="167" y="102"/>
                  <a:pt x="167" y="102"/>
                  <a:pt x="158" y="93"/>
                </a:cubicBezTo>
                <a:cubicBezTo>
                  <a:pt x="84" y="9"/>
                  <a:pt x="84" y="9"/>
                  <a:pt x="84" y="9"/>
                </a:cubicBezTo>
                <a:cubicBezTo>
                  <a:pt x="84" y="0"/>
                  <a:pt x="74" y="0"/>
                  <a:pt x="65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71">
            <a:extLst>
              <a:ext uri="{FF2B5EF4-FFF2-40B4-BE49-F238E27FC236}">
                <a16:creationId xmlns:a16="http://schemas.microsoft.com/office/drawing/2014/main" id="{8C0A901F-2033-6C49-8AF3-A59C4C5E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2764" y="6161693"/>
            <a:ext cx="179968" cy="47136"/>
          </a:xfrm>
          <a:custGeom>
            <a:avLst/>
            <a:gdLst>
              <a:gd name="T0" fmla="*/ 186 w 187"/>
              <a:gd name="T1" fmla="*/ 0 h 48"/>
              <a:gd name="T2" fmla="*/ 186 w 187"/>
              <a:gd name="T3" fmla="*/ 0 h 48"/>
              <a:gd name="T4" fmla="*/ 0 w 187"/>
              <a:gd name="T5" fmla="*/ 0 h 48"/>
              <a:gd name="T6" fmla="*/ 10 w 187"/>
              <a:gd name="T7" fmla="*/ 19 h 48"/>
              <a:gd name="T8" fmla="*/ 0 w 187"/>
              <a:gd name="T9" fmla="*/ 47 h 48"/>
              <a:gd name="T10" fmla="*/ 186 w 187"/>
              <a:gd name="T11" fmla="*/ 47 h 48"/>
              <a:gd name="T12" fmla="*/ 177 w 187"/>
              <a:gd name="T13" fmla="*/ 19 h 48"/>
              <a:gd name="T14" fmla="*/ 186 w 187"/>
              <a:gd name="T1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7" h="48">
                <a:moveTo>
                  <a:pt x="186" y="0"/>
                </a:moveTo>
                <a:lnTo>
                  <a:pt x="186" y="0"/>
                </a:ln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9"/>
                  <a:pt x="10" y="19"/>
                </a:cubicBezTo>
                <a:cubicBezTo>
                  <a:pt x="10" y="28"/>
                  <a:pt x="10" y="37"/>
                  <a:pt x="0" y="47"/>
                </a:cubicBezTo>
                <a:cubicBezTo>
                  <a:pt x="186" y="47"/>
                  <a:pt x="186" y="47"/>
                  <a:pt x="186" y="47"/>
                </a:cubicBezTo>
                <a:cubicBezTo>
                  <a:pt x="186" y="37"/>
                  <a:pt x="177" y="28"/>
                  <a:pt x="177" y="19"/>
                </a:cubicBezTo>
                <a:cubicBezTo>
                  <a:pt x="177" y="9"/>
                  <a:pt x="177" y="0"/>
                  <a:pt x="18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72">
            <a:extLst>
              <a:ext uri="{FF2B5EF4-FFF2-40B4-BE49-F238E27FC236}">
                <a16:creationId xmlns:a16="http://schemas.microsoft.com/office/drawing/2014/main" id="{2F1F73A5-7A79-DF47-9CFB-D31D1559A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4232" y="5818896"/>
            <a:ext cx="449920" cy="325657"/>
          </a:xfrm>
          <a:custGeom>
            <a:avLst/>
            <a:gdLst>
              <a:gd name="T0" fmla="*/ 445 w 465"/>
              <a:gd name="T1" fmla="*/ 325 h 335"/>
              <a:gd name="T2" fmla="*/ 445 w 465"/>
              <a:gd name="T3" fmla="*/ 325 h 335"/>
              <a:gd name="T4" fmla="*/ 464 w 465"/>
              <a:gd name="T5" fmla="*/ 325 h 335"/>
              <a:gd name="T6" fmla="*/ 464 w 465"/>
              <a:gd name="T7" fmla="*/ 130 h 335"/>
              <a:gd name="T8" fmla="*/ 464 w 465"/>
              <a:gd name="T9" fmla="*/ 93 h 335"/>
              <a:gd name="T10" fmla="*/ 464 w 465"/>
              <a:gd name="T11" fmla="*/ 47 h 335"/>
              <a:gd name="T12" fmla="*/ 427 w 465"/>
              <a:gd name="T13" fmla="*/ 0 h 335"/>
              <a:gd name="T14" fmla="*/ 28 w 465"/>
              <a:gd name="T15" fmla="*/ 0 h 335"/>
              <a:gd name="T16" fmla="*/ 0 w 465"/>
              <a:gd name="T17" fmla="*/ 28 h 335"/>
              <a:gd name="T18" fmla="*/ 28 w 465"/>
              <a:gd name="T19" fmla="*/ 47 h 335"/>
              <a:gd name="T20" fmla="*/ 417 w 465"/>
              <a:gd name="T21" fmla="*/ 47 h 335"/>
              <a:gd name="T22" fmla="*/ 417 w 465"/>
              <a:gd name="T23" fmla="*/ 334 h 335"/>
              <a:gd name="T24" fmla="*/ 445 w 465"/>
              <a:gd name="T25" fmla="*/ 32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5" h="335">
                <a:moveTo>
                  <a:pt x="445" y="325"/>
                </a:moveTo>
                <a:lnTo>
                  <a:pt x="445" y="325"/>
                </a:lnTo>
                <a:cubicBezTo>
                  <a:pt x="455" y="325"/>
                  <a:pt x="464" y="325"/>
                  <a:pt x="464" y="325"/>
                </a:cubicBezTo>
                <a:cubicBezTo>
                  <a:pt x="464" y="130"/>
                  <a:pt x="464" y="130"/>
                  <a:pt x="464" y="130"/>
                </a:cubicBezTo>
                <a:cubicBezTo>
                  <a:pt x="464" y="93"/>
                  <a:pt x="464" y="93"/>
                  <a:pt x="464" y="93"/>
                </a:cubicBezTo>
                <a:cubicBezTo>
                  <a:pt x="464" y="47"/>
                  <a:pt x="464" y="47"/>
                  <a:pt x="464" y="47"/>
                </a:cubicBezTo>
                <a:cubicBezTo>
                  <a:pt x="464" y="19"/>
                  <a:pt x="445" y="0"/>
                  <a:pt x="42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10"/>
                  <a:pt x="0" y="28"/>
                </a:cubicBezTo>
                <a:cubicBezTo>
                  <a:pt x="0" y="37"/>
                  <a:pt x="9" y="47"/>
                  <a:pt x="28" y="47"/>
                </a:cubicBezTo>
                <a:cubicBezTo>
                  <a:pt x="417" y="47"/>
                  <a:pt x="417" y="47"/>
                  <a:pt x="417" y="47"/>
                </a:cubicBezTo>
                <a:cubicBezTo>
                  <a:pt x="417" y="334"/>
                  <a:pt x="417" y="334"/>
                  <a:pt x="417" y="334"/>
                </a:cubicBezTo>
                <a:cubicBezTo>
                  <a:pt x="427" y="325"/>
                  <a:pt x="436" y="325"/>
                  <a:pt x="445" y="32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73">
            <a:extLst>
              <a:ext uri="{FF2B5EF4-FFF2-40B4-BE49-F238E27FC236}">
                <a16:creationId xmlns:a16="http://schemas.microsoft.com/office/drawing/2014/main" id="{6EE3A176-CBFC-DE44-B5EE-BD68AD17E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9935" y="5990295"/>
            <a:ext cx="89986" cy="218534"/>
          </a:xfrm>
          <a:custGeom>
            <a:avLst/>
            <a:gdLst>
              <a:gd name="T0" fmla="*/ 84 w 94"/>
              <a:gd name="T1" fmla="*/ 176 h 224"/>
              <a:gd name="T2" fmla="*/ 84 w 94"/>
              <a:gd name="T3" fmla="*/ 176 h 224"/>
              <a:gd name="T4" fmla="*/ 47 w 94"/>
              <a:gd name="T5" fmla="*/ 176 h 224"/>
              <a:gd name="T6" fmla="*/ 47 w 94"/>
              <a:gd name="T7" fmla="*/ 0 h 224"/>
              <a:gd name="T8" fmla="*/ 0 w 94"/>
              <a:gd name="T9" fmla="*/ 0 h 224"/>
              <a:gd name="T10" fmla="*/ 0 w 94"/>
              <a:gd name="T11" fmla="*/ 176 h 224"/>
              <a:gd name="T12" fmla="*/ 10 w 94"/>
              <a:gd name="T13" fmla="*/ 204 h 224"/>
              <a:gd name="T14" fmla="*/ 37 w 94"/>
              <a:gd name="T15" fmla="*/ 223 h 224"/>
              <a:gd name="T16" fmla="*/ 37 w 94"/>
              <a:gd name="T17" fmla="*/ 223 h 224"/>
              <a:gd name="T18" fmla="*/ 93 w 94"/>
              <a:gd name="T19" fmla="*/ 223 h 224"/>
              <a:gd name="T20" fmla="*/ 84 w 94"/>
              <a:gd name="T21" fmla="*/ 195 h 224"/>
              <a:gd name="T22" fmla="*/ 84 w 94"/>
              <a:gd name="T23" fmla="*/ 17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224">
                <a:moveTo>
                  <a:pt x="84" y="176"/>
                </a:moveTo>
                <a:lnTo>
                  <a:pt x="84" y="176"/>
                </a:lnTo>
                <a:cubicBezTo>
                  <a:pt x="47" y="176"/>
                  <a:pt x="47" y="176"/>
                  <a:pt x="47" y="176"/>
                </a:cubicBezTo>
                <a:cubicBezTo>
                  <a:pt x="47" y="0"/>
                  <a:pt x="47" y="0"/>
                  <a:pt x="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0" y="195"/>
                  <a:pt x="10" y="204"/>
                </a:cubicBezTo>
                <a:cubicBezTo>
                  <a:pt x="10" y="213"/>
                  <a:pt x="28" y="223"/>
                  <a:pt x="37" y="223"/>
                </a:cubicBezTo>
                <a:lnTo>
                  <a:pt x="37" y="223"/>
                </a:lnTo>
                <a:cubicBezTo>
                  <a:pt x="93" y="223"/>
                  <a:pt x="93" y="223"/>
                  <a:pt x="93" y="223"/>
                </a:cubicBezTo>
                <a:cubicBezTo>
                  <a:pt x="84" y="213"/>
                  <a:pt x="84" y="204"/>
                  <a:pt x="84" y="195"/>
                </a:cubicBezTo>
                <a:cubicBezTo>
                  <a:pt x="84" y="185"/>
                  <a:pt x="84" y="176"/>
                  <a:pt x="84" y="17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74">
            <a:extLst>
              <a:ext uri="{FF2B5EF4-FFF2-40B4-BE49-F238E27FC236}">
                <a16:creationId xmlns:a16="http://schemas.microsoft.com/office/drawing/2014/main" id="{2947ADE9-17EF-344B-B33C-A937424AF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2739" y="6118843"/>
            <a:ext cx="137119" cy="128549"/>
          </a:xfrm>
          <a:custGeom>
            <a:avLst/>
            <a:gdLst>
              <a:gd name="T0" fmla="*/ 65 w 141"/>
              <a:gd name="T1" fmla="*/ 130 h 131"/>
              <a:gd name="T2" fmla="*/ 65 w 141"/>
              <a:gd name="T3" fmla="*/ 130 h 131"/>
              <a:gd name="T4" fmla="*/ 0 w 141"/>
              <a:gd name="T5" fmla="*/ 65 h 131"/>
              <a:gd name="T6" fmla="*/ 65 w 141"/>
              <a:gd name="T7" fmla="*/ 0 h 131"/>
              <a:gd name="T8" fmla="*/ 140 w 141"/>
              <a:gd name="T9" fmla="*/ 65 h 131"/>
              <a:gd name="T10" fmla="*/ 65 w 141"/>
              <a:gd name="T11" fmla="*/ 130 h 131"/>
              <a:gd name="T12" fmla="*/ 65 w 141"/>
              <a:gd name="T13" fmla="*/ 37 h 131"/>
              <a:gd name="T14" fmla="*/ 65 w 141"/>
              <a:gd name="T15" fmla="*/ 37 h 131"/>
              <a:gd name="T16" fmla="*/ 37 w 141"/>
              <a:gd name="T17" fmla="*/ 65 h 131"/>
              <a:gd name="T18" fmla="*/ 65 w 141"/>
              <a:gd name="T19" fmla="*/ 93 h 131"/>
              <a:gd name="T20" fmla="*/ 103 w 141"/>
              <a:gd name="T21" fmla="*/ 65 h 131"/>
              <a:gd name="T22" fmla="*/ 65 w 141"/>
              <a:gd name="T23" fmla="*/ 3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1" h="131">
                <a:moveTo>
                  <a:pt x="65" y="130"/>
                </a:moveTo>
                <a:lnTo>
                  <a:pt x="65" y="130"/>
                </a:lnTo>
                <a:cubicBezTo>
                  <a:pt x="28" y="130"/>
                  <a:pt x="0" y="102"/>
                  <a:pt x="0" y="65"/>
                </a:cubicBezTo>
                <a:cubicBezTo>
                  <a:pt x="0" y="27"/>
                  <a:pt x="28" y="0"/>
                  <a:pt x="65" y="0"/>
                </a:cubicBezTo>
                <a:cubicBezTo>
                  <a:pt x="103" y="0"/>
                  <a:pt x="140" y="27"/>
                  <a:pt x="140" y="65"/>
                </a:cubicBezTo>
                <a:cubicBezTo>
                  <a:pt x="140" y="102"/>
                  <a:pt x="103" y="130"/>
                  <a:pt x="65" y="130"/>
                </a:cubicBezTo>
                <a:close/>
                <a:moveTo>
                  <a:pt x="65" y="37"/>
                </a:moveTo>
                <a:lnTo>
                  <a:pt x="65" y="37"/>
                </a:lnTo>
                <a:cubicBezTo>
                  <a:pt x="56" y="37"/>
                  <a:pt x="37" y="46"/>
                  <a:pt x="37" y="65"/>
                </a:cubicBezTo>
                <a:cubicBezTo>
                  <a:pt x="37" y="83"/>
                  <a:pt x="56" y="93"/>
                  <a:pt x="65" y="93"/>
                </a:cubicBezTo>
                <a:cubicBezTo>
                  <a:pt x="84" y="93"/>
                  <a:pt x="103" y="83"/>
                  <a:pt x="103" y="65"/>
                </a:cubicBezTo>
                <a:cubicBezTo>
                  <a:pt x="103" y="46"/>
                  <a:pt x="84" y="37"/>
                  <a:pt x="65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75">
            <a:extLst>
              <a:ext uri="{FF2B5EF4-FFF2-40B4-BE49-F238E27FC236}">
                <a16:creationId xmlns:a16="http://schemas.microsoft.com/office/drawing/2014/main" id="{C1BAFEA4-3D9F-904C-BF20-EED3D397F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924" y="6118843"/>
            <a:ext cx="128549" cy="128549"/>
          </a:xfrm>
          <a:custGeom>
            <a:avLst/>
            <a:gdLst>
              <a:gd name="T0" fmla="*/ 65 w 131"/>
              <a:gd name="T1" fmla="*/ 130 h 131"/>
              <a:gd name="T2" fmla="*/ 65 w 131"/>
              <a:gd name="T3" fmla="*/ 130 h 131"/>
              <a:gd name="T4" fmla="*/ 0 w 131"/>
              <a:gd name="T5" fmla="*/ 65 h 131"/>
              <a:gd name="T6" fmla="*/ 65 w 131"/>
              <a:gd name="T7" fmla="*/ 0 h 131"/>
              <a:gd name="T8" fmla="*/ 130 w 131"/>
              <a:gd name="T9" fmla="*/ 65 h 131"/>
              <a:gd name="T10" fmla="*/ 65 w 131"/>
              <a:gd name="T11" fmla="*/ 130 h 131"/>
              <a:gd name="T12" fmla="*/ 65 w 131"/>
              <a:gd name="T13" fmla="*/ 37 h 131"/>
              <a:gd name="T14" fmla="*/ 65 w 131"/>
              <a:gd name="T15" fmla="*/ 37 h 131"/>
              <a:gd name="T16" fmla="*/ 37 w 131"/>
              <a:gd name="T17" fmla="*/ 65 h 131"/>
              <a:gd name="T18" fmla="*/ 65 w 131"/>
              <a:gd name="T19" fmla="*/ 93 h 131"/>
              <a:gd name="T20" fmla="*/ 93 w 131"/>
              <a:gd name="T21" fmla="*/ 65 h 131"/>
              <a:gd name="T22" fmla="*/ 65 w 131"/>
              <a:gd name="T23" fmla="*/ 3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1" h="131">
                <a:moveTo>
                  <a:pt x="65" y="130"/>
                </a:moveTo>
                <a:lnTo>
                  <a:pt x="65" y="130"/>
                </a:lnTo>
                <a:cubicBezTo>
                  <a:pt x="28" y="130"/>
                  <a:pt x="0" y="102"/>
                  <a:pt x="0" y="65"/>
                </a:cubicBezTo>
                <a:cubicBezTo>
                  <a:pt x="0" y="27"/>
                  <a:pt x="28" y="0"/>
                  <a:pt x="65" y="0"/>
                </a:cubicBezTo>
                <a:cubicBezTo>
                  <a:pt x="102" y="0"/>
                  <a:pt x="130" y="27"/>
                  <a:pt x="130" y="65"/>
                </a:cubicBezTo>
                <a:cubicBezTo>
                  <a:pt x="130" y="102"/>
                  <a:pt x="102" y="130"/>
                  <a:pt x="65" y="130"/>
                </a:cubicBezTo>
                <a:close/>
                <a:moveTo>
                  <a:pt x="65" y="37"/>
                </a:moveTo>
                <a:lnTo>
                  <a:pt x="65" y="37"/>
                </a:lnTo>
                <a:cubicBezTo>
                  <a:pt x="47" y="37"/>
                  <a:pt x="37" y="46"/>
                  <a:pt x="37" y="65"/>
                </a:cubicBezTo>
                <a:cubicBezTo>
                  <a:pt x="37" y="83"/>
                  <a:pt x="47" y="93"/>
                  <a:pt x="65" y="93"/>
                </a:cubicBezTo>
                <a:cubicBezTo>
                  <a:pt x="84" y="93"/>
                  <a:pt x="93" y="83"/>
                  <a:pt x="93" y="65"/>
                </a:cubicBezTo>
                <a:cubicBezTo>
                  <a:pt x="93" y="46"/>
                  <a:pt x="84" y="37"/>
                  <a:pt x="65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76">
            <a:extLst>
              <a:ext uri="{FF2B5EF4-FFF2-40B4-BE49-F238E27FC236}">
                <a16:creationId xmlns:a16="http://schemas.microsoft.com/office/drawing/2014/main" id="{DB2F2C90-841B-B64A-8A6E-0445B1A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802" y="5900312"/>
            <a:ext cx="188538" cy="47133"/>
          </a:xfrm>
          <a:custGeom>
            <a:avLst/>
            <a:gdLst>
              <a:gd name="T0" fmla="*/ 176 w 196"/>
              <a:gd name="T1" fmla="*/ 46 h 47"/>
              <a:gd name="T2" fmla="*/ 176 w 196"/>
              <a:gd name="T3" fmla="*/ 46 h 47"/>
              <a:gd name="T4" fmla="*/ 28 w 196"/>
              <a:gd name="T5" fmla="*/ 46 h 47"/>
              <a:gd name="T6" fmla="*/ 0 w 196"/>
              <a:gd name="T7" fmla="*/ 28 h 47"/>
              <a:gd name="T8" fmla="*/ 28 w 196"/>
              <a:gd name="T9" fmla="*/ 0 h 47"/>
              <a:gd name="T10" fmla="*/ 176 w 196"/>
              <a:gd name="T11" fmla="*/ 0 h 47"/>
              <a:gd name="T12" fmla="*/ 195 w 196"/>
              <a:gd name="T13" fmla="*/ 28 h 47"/>
              <a:gd name="T14" fmla="*/ 176 w 196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47">
                <a:moveTo>
                  <a:pt x="176" y="46"/>
                </a:moveTo>
                <a:lnTo>
                  <a:pt x="176" y="46"/>
                </a:lnTo>
                <a:cubicBezTo>
                  <a:pt x="28" y="46"/>
                  <a:pt x="28" y="46"/>
                  <a:pt x="28" y="46"/>
                </a:cubicBezTo>
                <a:cubicBezTo>
                  <a:pt x="9" y="46"/>
                  <a:pt x="0" y="37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6" y="0"/>
                  <a:pt x="195" y="9"/>
                  <a:pt x="195" y="28"/>
                </a:cubicBezTo>
                <a:cubicBezTo>
                  <a:pt x="195" y="37"/>
                  <a:pt x="186" y="46"/>
                  <a:pt x="176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77">
            <a:extLst>
              <a:ext uri="{FF2B5EF4-FFF2-40B4-BE49-F238E27FC236}">
                <a16:creationId xmlns:a16="http://schemas.microsoft.com/office/drawing/2014/main" id="{21F8C289-84F0-C54C-ACA8-B2E14462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1365" y="5973155"/>
            <a:ext cx="89986" cy="38566"/>
          </a:xfrm>
          <a:custGeom>
            <a:avLst/>
            <a:gdLst>
              <a:gd name="T0" fmla="*/ 74 w 94"/>
              <a:gd name="T1" fmla="*/ 37 h 38"/>
              <a:gd name="T2" fmla="*/ 74 w 94"/>
              <a:gd name="T3" fmla="*/ 37 h 38"/>
              <a:gd name="T4" fmla="*/ 19 w 94"/>
              <a:gd name="T5" fmla="*/ 37 h 38"/>
              <a:gd name="T6" fmla="*/ 0 w 94"/>
              <a:gd name="T7" fmla="*/ 19 h 38"/>
              <a:gd name="T8" fmla="*/ 19 w 94"/>
              <a:gd name="T9" fmla="*/ 0 h 38"/>
              <a:gd name="T10" fmla="*/ 74 w 94"/>
              <a:gd name="T11" fmla="*/ 0 h 38"/>
              <a:gd name="T12" fmla="*/ 93 w 94"/>
              <a:gd name="T13" fmla="*/ 19 h 38"/>
              <a:gd name="T14" fmla="*/ 74 w 94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38">
                <a:moveTo>
                  <a:pt x="74" y="37"/>
                </a:moveTo>
                <a:lnTo>
                  <a:pt x="74" y="37"/>
                </a:lnTo>
                <a:cubicBezTo>
                  <a:pt x="19" y="37"/>
                  <a:pt x="19" y="37"/>
                  <a:pt x="19" y="37"/>
                </a:cubicBezTo>
                <a:cubicBezTo>
                  <a:pt x="9" y="37"/>
                  <a:pt x="0" y="28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83" y="0"/>
                  <a:pt x="93" y="9"/>
                  <a:pt x="93" y="19"/>
                </a:cubicBezTo>
                <a:cubicBezTo>
                  <a:pt x="93" y="28"/>
                  <a:pt x="83" y="37"/>
                  <a:pt x="74" y="3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78">
            <a:extLst>
              <a:ext uri="{FF2B5EF4-FFF2-40B4-BE49-F238E27FC236}">
                <a16:creationId xmlns:a16="http://schemas.microsoft.com/office/drawing/2014/main" id="{B25E4014-7900-A547-BDD0-A6B1AE2B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2795" y="9546813"/>
            <a:ext cx="552761" cy="64276"/>
          </a:xfrm>
          <a:custGeom>
            <a:avLst/>
            <a:gdLst>
              <a:gd name="T0" fmla="*/ 566 w 567"/>
              <a:gd name="T1" fmla="*/ 64 h 65"/>
              <a:gd name="T2" fmla="*/ 0 w 567"/>
              <a:gd name="T3" fmla="*/ 64 h 65"/>
              <a:gd name="T4" fmla="*/ 0 w 567"/>
              <a:gd name="T5" fmla="*/ 0 h 65"/>
              <a:gd name="T6" fmla="*/ 566 w 567"/>
              <a:gd name="T7" fmla="*/ 0 h 65"/>
              <a:gd name="T8" fmla="*/ 566 w 567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7" h="65">
                <a:moveTo>
                  <a:pt x="566" y="64"/>
                </a:moveTo>
                <a:lnTo>
                  <a:pt x="0" y="64"/>
                </a:lnTo>
                <a:lnTo>
                  <a:pt x="0" y="0"/>
                </a:lnTo>
                <a:lnTo>
                  <a:pt x="566" y="0"/>
                </a:lnTo>
                <a:lnTo>
                  <a:pt x="566" y="6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79">
            <a:extLst>
              <a:ext uri="{FF2B5EF4-FFF2-40B4-BE49-F238E27FC236}">
                <a16:creationId xmlns:a16="http://schemas.microsoft.com/office/drawing/2014/main" id="{C0FA1D9B-BC1A-A946-8089-9DD79BD45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4215" y="9709641"/>
            <a:ext cx="119979" cy="47136"/>
          </a:xfrm>
          <a:custGeom>
            <a:avLst/>
            <a:gdLst>
              <a:gd name="T0" fmla="*/ 103 w 122"/>
              <a:gd name="T1" fmla="*/ 46 h 47"/>
              <a:gd name="T2" fmla="*/ 103 w 122"/>
              <a:gd name="T3" fmla="*/ 46 h 47"/>
              <a:gd name="T4" fmla="*/ 28 w 122"/>
              <a:gd name="T5" fmla="*/ 46 h 47"/>
              <a:gd name="T6" fmla="*/ 0 w 122"/>
              <a:gd name="T7" fmla="*/ 18 h 47"/>
              <a:gd name="T8" fmla="*/ 28 w 122"/>
              <a:gd name="T9" fmla="*/ 0 h 47"/>
              <a:gd name="T10" fmla="*/ 103 w 122"/>
              <a:gd name="T11" fmla="*/ 0 h 47"/>
              <a:gd name="T12" fmla="*/ 121 w 122"/>
              <a:gd name="T13" fmla="*/ 18 h 47"/>
              <a:gd name="T14" fmla="*/ 103 w 12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47">
                <a:moveTo>
                  <a:pt x="103" y="46"/>
                </a:moveTo>
                <a:lnTo>
                  <a:pt x="103" y="46"/>
                </a:lnTo>
                <a:cubicBezTo>
                  <a:pt x="28" y="46"/>
                  <a:pt x="28" y="46"/>
                  <a:pt x="28" y="46"/>
                </a:cubicBezTo>
                <a:cubicBezTo>
                  <a:pt x="19" y="46"/>
                  <a:pt x="0" y="37"/>
                  <a:pt x="0" y="18"/>
                </a:cubicBezTo>
                <a:cubicBezTo>
                  <a:pt x="0" y="9"/>
                  <a:pt x="19" y="0"/>
                  <a:pt x="28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2" y="0"/>
                  <a:pt x="121" y="9"/>
                  <a:pt x="121" y="18"/>
                </a:cubicBezTo>
                <a:cubicBezTo>
                  <a:pt x="121" y="37"/>
                  <a:pt x="112" y="46"/>
                  <a:pt x="103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80">
            <a:extLst>
              <a:ext uri="{FF2B5EF4-FFF2-40B4-BE49-F238E27FC236}">
                <a16:creationId xmlns:a16="http://schemas.microsoft.com/office/drawing/2014/main" id="{AC90C21C-13F2-714D-8450-6205515BF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4232" y="9383984"/>
            <a:ext cx="604178" cy="462776"/>
          </a:xfrm>
          <a:custGeom>
            <a:avLst/>
            <a:gdLst>
              <a:gd name="T0" fmla="*/ 529 w 623"/>
              <a:gd name="T1" fmla="*/ 474 h 475"/>
              <a:gd name="T2" fmla="*/ 529 w 623"/>
              <a:gd name="T3" fmla="*/ 474 h 475"/>
              <a:gd name="T4" fmla="*/ 92 w 623"/>
              <a:gd name="T5" fmla="*/ 474 h 475"/>
              <a:gd name="T6" fmla="*/ 0 w 623"/>
              <a:gd name="T7" fmla="*/ 381 h 475"/>
              <a:gd name="T8" fmla="*/ 0 w 623"/>
              <a:gd name="T9" fmla="*/ 93 h 475"/>
              <a:gd name="T10" fmla="*/ 92 w 623"/>
              <a:gd name="T11" fmla="*/ 0 h 475"/>
              <a:gd name="T12" fmla="*/ 529 w 623"/>
              <a:gd name="T13" fmla="*/ 0 h 475"/>
              <a:gd name="T14" fmla="*/ 622 w 623"/>
              <a:gd name="T15" fmla="*/ 93 h 475"/>
              <a:gd name="T16" fmla="*/ 622 w 623"/>
              <a:gd name="T17" fmla="*/ 381 h 475"/>
              <a:gd name="T18" fmla="*/ 529 w 623"/>
              <a:gd name="T19" fmla="*/ 474 h 475"/>
              <a:gd name="T20" fmla="*/ 92 w 623"/>
              <a:gd name="T21" fmla="*/ 47 h 475"/>
              <a:gd name="T22" fmla="*/ 92 w 623"/>
              <a:gd name="T23" fmla="*/ 47 h 475"/>
              <a:gd name="T24" fmla="*/ 55 w 623"/>
              <a:gd name="T25" fmla="*/ 93 h 475"/>
              <a:gd name="T26" fmla="*/ 55 w 623"/>
              <a:gd name="T27" fmla="*/ 381 h 475"/>
              <a:gd name="T28" fmla="*/ 92 w 623"/>
              <a:gd name="T29" fmla="*/ 428 h 475"/>
              <a:gd name="T30" fmla="*/ 529 w 623"/>
              <a:gd name="T31" fmla="*/ 428 h 475"/>
              <a:gd name="T32" fmla="*/ 575 w 623"/>
              <a:gd name="T33" fmla="*/ 381 h 475"/>
              <a:gd name="T34" fmla="*/ 575 w 623"/>
              <a:gd name="T35" fmla="*/ 93 h 475"/>
              <a:gd name="T36" fmla="*/ 529 w 623"/>
              <a:gd name="T37" fmla="*/ 47 h 475"/>
              <a:gd name="T38" fmla="*/ 92 w 623"/>
              <a:gd name="T39" fmla="*/ 47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23" h="475">
                <a:moveTo>
                  <a:pt x="529" y="474"/>
                </a:moveTo>
                <a:lnTo>
                  <a:pt x="529" y="474"/>
                </a:lnTo>
                <a:cubicBezTo>
                  <a:pt x="92" y="474"/>
                  <a:pt x="92" y="474"/>
                  <a:pt x="92" y="474"/>
                </a:cubicBezTo>
                <a:cubicBezTo>
                  <a:pt x="46" y="474"/>
                  <a:pt x="0" y="437"/>
                  <a:pt x="0" y="381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7"/>
                  <a:pt x="46" y="0"/>
                  <a:pt x="92" y="0"/>
                </a:cubicBezTo>
                <a:cubicBezTo>
                  <a:pt x="529" y="0"/>
                  <a:pt x="529" y="0"/>
                  <a:pt x="529" y="0"/>
                </a:cubicBezTo>
                <a:cubicBezTo>
                  <a:pt x="585" y="0"/>
                  <a:pt x="622" y="47"/>
                  <a:pt x="622" y="93"/>
                </a:cubicBezTo>
                <a:cubicBezTo>
                  <a:pt x="622" y="381"/>
                  <a:pt x="622" y="381"/>
                  <a:pt x="622" y="381"/>
                </a:cubicBezTo>
                <a:cubicBezTo>
                  <a:pt x="622" y="437"/>
                  <a:pt x="585" y="474"/>
                  <a:pt x="529" y="474"/>
                </a:cubicBezTo>
                <a:close/>
                <a:moveTo>
                  <a:pt x="92" y="47"/>
                </a:moveTo>
                <a:lnTo>
                  <a:pt x="92" y="47"/>
                </a:lnTo>
                <a:cubicBezTo>
                  <a:pt x="74" y="47"/>
                  <a:pt x="55" y="65"/>
                  <a:pt x="55" y="93"/>
                </a:cubicBezTo>
                <a:cubicBezTo>
                  <a:pt x="55" y="381"/>
                  <a:pt x="55" y="381"/>
                  <a:pt x="55" y="381"/>
                </a:cubicBezTo>
                <a:cubicBezTo>
                  <a:pt x="55" y="409"/>
                  <a:pt x="74" y="428"/>
                  <a:pt x="92" y="428"/>
                </a:cubicBezTo>
                <a:cubicBezTo>
                  <a:pt x="529" y="428"/>
                  <a:pt x="529" y="428"/>
                  <a:pt x="529" y="428"/>
                </a:cubicBezTo>
                <a:cubicBezTo>
                  <a:pt x="557" y="428"/>
                  <a:pt x="575" y="409"/>
                  <a:pt x="575" y="381"/>
                </a:cubicBezTo>
                <a:cubicBezTo>
                  <a:pt x="575" y="93"/>
                  <a:pt x="575" y="93"/>
                  <a:pt x="575" y="93"/>
                </a:cubicBezTo>
                <a:cubicBezTo>
                  <a:pt x="575" y="65"/>
                  <a:pt x="557" y="47"/>
                  <a:pt x="529" y="47"/>
                </a:cubicBezTo>
                <a:lnTo>
                  <a:pt x="92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81">
            <a:extLst>
              <a:ext uri="{FF2B5EF4-FFF2-40B4-BE49-F238E27FC236}">
                <a16:creationId xmlns:a16="http://schemas.microsoft.com/office/drawing/2014/main" id="{4B13626D-E652-9341-8BC3-0D3DF138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4179" y="3972079"/>
            <a:ext cx="188538" cy="227102"/>
          </a:xfrm>
          <a:custGeom>
            <a:avLst/>
            <a:gdLst>
              <a:gd name="T0" fmla="*/ 0 w 196"/>
              <a:gd name="T1" fmla="*/ 223 h 233"/>
              <a:gd name="T2" fmla="*/ 0 w 196"/>
              <a:gd name="T3" fmla="*/ 223 h 233"/>
              <a:gd name="T4" fmla="*/ 0 w 196"/>
              <a:gd name="T5" fmla="*/ 223 h 233"/>
              <a:gd name="T6" fmla="*/ 0 w 196"/>
              <a:gd name="T7" fmla="*/ 195 h 233"/>
              <a:gd name="T8" fmla="*/ 167 w 196"/>
              <a:gd name="T9" fmla="*/ 9 h 233"/>
              <a:gd name="T10" fmla="*/ 186 w 196"/>
              <a:gd name="T11" fmla="*/ 9 h 233"/>
              <a:gd name="T12" fmla="*/ 195 w 196"/>
              <a:gd name="T13" fmla="*/ 37 h 233"/>
              <a:gd name="T14" fmla="*/ 28 w 196"/>
              <a:gd name="T15" fmla="*/ 223 h 233"/>
              <a:gd name="T16" fmla="*/ 0 w 196"/>
              <a:gd name="T17" fmla="*/ 22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233">
                <a:moveTo>
                  <a:pt x="0" y="223"/>
                </a:moveTo>
                <a:lnTo>
                  <a:pt x="0" y="223"/>
                </a:lnTo>
                <a:lnTo>
                  <a:pt x="0" y="223"/>
                </a:lnTo>
                <a:cubicBezTo>
                  <a:pt x="0" y="214"/>
                  <a:pt x="0" y="204"/>
                  <a:pt x="0" y="195"/>
                </a:cubicBezTo>
                <a:cubicBezTo>
                  <a:pt x="167" y="9"/>
                  <a:pt x="167" y="9"/>
                  <a:pt x="167" y="9"/>
                </a:cubicBezTo>
                <a:cubicBezTo>
                  <a:pt x="167" y="0"/>
                  <a:pt x="186" y="0"/>
                  <a:pt x="186" y="9"/>
                </a:cubicBezTo>
                <a:cubicBezTo>
                  <a:pt x="195" y="19"/>
                  <a:pt x="195" y="28"/>
                  <a:pt x="195" y="37"/>
                </a:cubicBezTo>
                <a:cubicBezTo>
                  <a:pt x="28" y="223"/>
                  <a:pt x="28" y="223"/>
                  <a:pt x="28" y="223"/>
                </a:cubicBezTo>
                <a:cubicBezTo>
                  <a:pt x="28" y="232"/>
                  <a:pt x="9" y="232"/>
                  <a:pt x="0" y="22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82">
            <a:extLst>
              <a:ext uri="{FF2B5EF4-FFF2-40B4-BE49-F238E27FC236}">
                <a16:creationId xmlns:a16="http://schemas.microsoft.com/office/drawing/2014/main" id="{8E590EFC-C5B4-8D4E-A8DF-B4A45457D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2732" y="4096341"/>
            <a:ext cx="119979" cy="119979"/>
          </a:xfrm>
          <a:custGeom>
            <a:avLst/>
            <a:gdLst>
              <a:gd name="T0" fmla="*/ 65 w 122"/>
              <a:gd name="T1" fmla="*/ 121 h 122"/>
              <a:gd name="T2" fmla="*/ 65 w 122"/>
              <a:gd name="T3" fmla="*/ 121 h 122"/>
              <a:gd name="T4" fmla="*/ 0 w 122"/>
              <a:gd name="T5" fmla="*/ 56 h 122"/>
              <a:gd name="T6" fmla="*/ 65 w 122"/>
              <a:gd name="T7" fmla="*/ 0 h 122"/>
              <a:gd name="T8" fmla="*/ 121 w 122"/>
              <a:gd name="T9" fmla="*/ 56 h 122"/>
              <a:gd name="T10" fmla="*/ 65 w 122"/>
              <a:gd name="T11" fmla="*/ 121 h 122"/>
              <a:gd name="T12" fmla="*/ 65 w 122"/>
              <a:gd name="T13" fmla="*/ 37 h 122"/>
              <a:gd name="T14" fmla="*/ 65 w 122"/>
              <a:gd name="T15" fmla="*/ 37 h 122"/>
              <a:gd name="T16" fmla="*/ 37 w 122"/>
              <a:gd name="T17" fmla="*/ 56 h 122"/>
              <a:gd name="T18" fmla="*/ 65 w 122"/>
              <a:gd name="T19" fmla="*/ 84 h 122"/>
              <a:gd name="T20" fmla="*/ 84 w 122"/>
              <a:gd name="T21" fmla="*/ 56 h 122"/>
              <a:gd name="T22" fmla="*/ 65 w 122"/>
              <a:gd name="T23" fmla="*/ 3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122">
                <a:moveTo>
                  <a:pt x="65" y="121"/>
                </a:moveTo>
                <a:lnTo>
                  <a:pt x="65" y="121"/>
                </a:lnTo>
                <a:cubicBezTo>
                  <a:pt x="28" y="121"/>
                  <a:pt x="0" y="93"/>
                  <a:pt x="0" y="56"/>
                </a:cubicBezTo>
                <a:cubicBezTo>
                  <a:pt x="0" y="28"/>
                  <a:pt x="28" y="0"/>
                  <a:pt x="65" y="0"/>
                </a:cubicBezTo>
                <a:cubicBezTo>
                  <a:pt x="93" y="0"/>
                  <a:pt x="121" y="28"/>
                  <a:pt x="121" y="56"/>
                </a:cubicBezTo>
                <a:cubicBezTo>
                  <a:pt x="121" y="93"/>
                  <a:pt x="93" y="121"/>
                  <a:pt x="65" y="121"/>
                </a:cubicBezTo>
                <a:close/>
                <a:moveTo>
                  <a:pt x="65" y="37"/>
                </a:moveTo>
                <a:lnTo>
                  <a:pt x="65" y="37"/>
                </a:lnTo>
                <a:cubicBezTo>
                  <a:pt x="47" y="37"/>
                  <a:pt x="37" y="47"/>
                  <a:pt x="37" y="56"/>
                </a:cubicBezTo>
                <a:cubicBezTo>
                  <a:pt x="37" y="74"/>
                  <a:pt x="47" y="84"/>
                  <a:pt x="65" y="84"/>
                </a:cubicBezTo>
                <a:cubicBezTo>
                  <a:pt x="75" y="84"/>
                  <a:pt x="84" y="74"/>
                  <a:pt x="84" y="56"/>
                </a:cubicBezTo>
                <a:cubicBezTo>
                  <a:pt x="84" y="47"/>
                  <a:pt x="75" y="37"/>
                  <a:pt x="65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83">
            <a:extLst>
              <a:ext uri="{FF2B5EF4-FFF2-40B4-BE49-F238E27FC236}">
                <a16:creationId xmlns:a16="http://schemas.microsoft.com/office/drawing/2014/main" id="{2D3CCB7D-2CDC-4A4D-9DCE-78642DB28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5613" y="3950653"/>
            <a:ext cx="119979" cy="115695"/>
          </a:xfrm>
          <a:custGeom>
            <a:avLst/>
            <a:gdLst>
              <a:gd name="T0" fmla="*/ 56 w 122"/>
              <a:gd name="T1" fmla="*/ 120 h 121"/>
              <a:gd name="T2" fmla="*/ 56 w 122"/>
              <a:gd name="T3" fmla="*/ 120 h 121"/>
              <a:gd name="T4" fmla="*/ 0 w 122"/>
              <a:gd name="T5" fmla="*/ 64 h 121"/>
              <a:gd name="T6" fmla="*/ 56 w 122"/>
              <a:gd name="T7" fmla="*/ 0 h 121"/>
              <a:gd name="T8" fmla="*/ 121 w 122"/>
              <a:gd name="T9" fmla="*/ 64 h 121"/>
              <a:gd name="T10" fmla="*/ 56 w 122"/>
              <a:gd name="T11" fmla="*/ 120 h 121"/>
              <a:gd name="T12" fmla="*/ 56 w 122"/>
              <a:gd name="T13" fmla="*/ 37 h 121"/>
              <a:gd name="T14" fmla="*/ 56 w 122"/>
              <a:gd name="T15" fmla="*/ 37 h 121"/>
              <a:gd name="T16" fmla="*/ 37 w 122"/>
              <a:gd name="T17" fmla="*/ 64 h 121"/>
              <a:gd name="T18" fmla="*/ 56 w 122"/>
              <a:gd name="T19" fmla="*/ 83 h 121"/>
              <a:gd name="T20" fmla="*/ 83 w 122"/>
              <a:gd name="T21" fmla="*/ 64 h 121"/>
              <a:gd name="T22" fmla="*/ 56 w 122"/>
              <a:gd name="T23" fmla="*/ 3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121">
                <a:moveTo>
                  <a:pt x="56" y="120"/>
                </a:moveTo>
                <a:lnTo>
                  <a:pt x="56" y="120"/>
                </a:lnTo>
                <a:cubicBezTo>
                  <a:pt x="28" y="120"/>
                  <a:pt x="0" y="92"/>
                  <a:pt x="0" y="64"/>
                </a:cubicBezTo>
                <a:cubicBezTo>
                  <a:pt x="0" y="27"/>
                  <a:pt x="28" y="0"/>
                  <a:pt x="56" y="0"/>
                </a:cubicBezTo>
                <a:cubicBezTo>
                  <a:pt x="93" y="0"/>
                  <a:pt x="121" y="27"/>
                  <a:pt x="121" y="64"/>
                </a:cubicBezTo>
                <a:cubicBezTo>
                  <a:pt x="121" y="92"/>
                  <a:pt x="93" y="120"/>
                  <a:pt x="56" y="120"/>
                </a:cubicBezTo>
                <a:close/>
                <a:moveTo>
                  <a:pt x="56" y="37"/>
                </a:moveTo>
                <a:lnTo>
                  <a:pt x="56" y="37"/>
                </a:lnTo>
                <a:cubicBezTo>
                  <a:pt x="46" y="37"/>
                  <a:pt x="37" y="46"/>
                  <a:pt x="37" y="64"/>
                </a:cubicBezTo>
                <a:cubicBezTo>
                  <a:pt x="37" y="74"/>
                  <a:pt x="46" y="83"/>
                  <a:pt x="56" y="83"/>
                </a:cubicBezTo>
                <a:cubicBezTo>
                  <a:pt x="74" y="83"/>
                  <a:pt x="83" y="74"/>
                  <a:pt x="83" y="64"/>
                </a:cubicBezTo>
                <a:cubicBezTo>
                  <a:pt x="83" y="46"/>
                  <a:pt x="74" y="37"/>
                  <a:pt x="56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84">
            <a:extLst>
              <a:ext uri="{FF2B5EF4-FFF2-40B4-BE49-F238E27FC236}">
                <a16:creationId xmlns:a16="http://schemas.microsoft.com/office/drawing/2014/main" id="{510797B9-8EDD-1E45-8340-EBEB48AEA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200" y="3916373"/>
            <a:ext cx="21423" cy="38566"/>
          </a:xfrm>
          <a:custGeom>
            <a:avLst/>
            <a:gdLst>
              <a:gd name="T0" fmla="*/ 19 w 20"/>
              <a:gd name="T1" fmla="*/ 38 h 39"/>
              <a:gd name="T2" fmla="*/ 0 w 20"/>
              <a:gd name="T3" fmla="*/ 38 h 39"/>
              <a:gd name="T4" fmla="*/ 0 w 20"/>
              <a:gd name="T5" fmla="*/ 0 h 39"/>
              <a:gd name="T6" fmla="*/ 19 w 20"/>
              <a:gd name="T7" fmla="*/ 0 h 39"/>
              <a:gd name="T8" fmla="*/ 19 w 20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9">
                <a:moveTo>
                  <a:pt x="19" y="38"/>
                </a:moveTo>
                <a:lnTo>
                  <a:pt x="0" y="38"/>
                </a:lnTo>
                <a:lnTo>
                  <a:pt x="0" y="0"/>
                </a:lnTo>
                <a:lnTo>
                  <a:pt x="19" y="0"/>
                </a:lnTo>
                <a:lnTo>
                  <a:pt x="19" y="3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85">
            <a:extLst>
              <a:ext uri="{FF2B5EF4-FFF2-40B4-BE49-F238E27FC236}">
                <a16:creationId xmlns:a16="http://schemas.microsoft.com/office/drawing/2014/main" id="{3D547FD8-877A-514B-B744-F88C5A91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200" y="3989219"/>
            <a:ext cx="21423" cy="72843"/>
          </a:xfrm>
          <a:custGeom>
            <a:avLst/>
            <a:gdLst>
              <a:gd name="T0" fmla="*/ 19 w 20"/>
              <a:gd name="T1" fmla="*/ 74 h 75"/>
              <a:gd name="T2" fmla="*/ 0 w 20"/>
              <a:gd name="T3" fmla="*/ 74 h 75"/>
              <a:gd name="T4" fmla="*/ 0 w 20"/>
              <a:gd name="T5" fmla="*/ 0 h 75"/>
              <a:gd name="T6" fmla="*/ 19 w 20"/>
              <a:gd name="T7" fmla="*/ 0 h 75"/>
              <a:gd name="T8" fmla="*/ 19 w 20"/>
              <a:gd name="T9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75">
                <a:moveTo>
                  <a:pt x="19" y="74"/>
                </a:moveTo>
                <a:lnTo>
                  <a:pt x="0" y="74"/>
                </a:lnTo>
                <a:lnTo>
                  <a:pt x="0" y="0"/>
                </a:lnTo>
                <a:lnTo>
                  <a:pt x="19" y="0"/>
                </a:lnTo>
                <a:lnTo>
                  <a:pt x="19" y="7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86">
            <a:extLst>
              <a:ext uri="{FF2B5EF4-FFF2-40B4-BE49-F238E27FC236}">
                <a16:creationId xmlns:a16="http://schemas.microsoft.com/office/drawing/2014/main" id="{6DA9613C-74D0-9A47-8AD3-ACEB61CDE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200" y="4096341"/>
            <a:ext cx="21423" cy="72846"/>
          </a:xfrm>
          <a:custGeom>
            <a:avLst/>
            <a:gdLst>
              <a:gd name="T0" fmla="*/ 19 w 20"/>
              <a:gd name="T1" fmla="*/ 74 h 75"/>
              <a:gd name="T2" fmla="*/ 0 w 20"/>
              <a:gd name="T3" fmla="*/ 74 h 75"/>
              <a:gd name="T4" fmla="*/ 0 w 20"/>
              <a:gd name="T5" fmla="*/ 0 h 75"/>
              <a:gd name="T6" fmla="*/ 19 w 20"/>
              <a:gd name="T7" fmla="*/ 0 h 75"/>
              <a:gd name="T8" fmla="*/ 19 w 20"/>
              <a:gd name="T9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75">
                <a:moveTo>
                  <a:pt x="19" y="74"/>
                </a:moveTo>
                <a:lnTo>
                  <a:pt x="0" y="74"/>
                </a:lnTo>
                <a:lnTo>
                  <a:pt x="0" y="0"/>
                </a:lnTo>
                <a:lnTo>
                  <a:pt x="19" y="0"/>
                </a:lnTo>
                <a:lnTo>
                  <a:pt x="19" y="7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87">
            <a:extLst>
              <a:ext uri="{FF2B5EF4-FFF2-40B4-BE49-F238E27FC236}">
                <a16:creationId xmlns:a16="http://schemas.microsoft.com/office/drawing/2014/main" id="{F537F582-0378-9844-B934-FD272D73C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200" y="4203467"/>
            <a:ext cx="21423" cy="47133"/>
          </a:xfrm>
          <a:custGeom>
            <a:avLst/>
            <a:gdLst>
              <a:gd name="T0" fmla="*/ 19 w 20"/>
              <a:gd name="T1" fmla="*/ 46 h 47"/>
              <a:gd name="T2" fmla="*/ 0 w 20"/>
              <a:gd name="T3" fmla="*/ 46 h 47"/>
              <a:gd name="T4" fmla="*/ 0 w 20"/>
              <a:gd name="T5" fmla="*/ 0 h 47"/>
              <a:gd name="T6" fmla="*/ 19 w 20"/>
              <a:gd name="T7" fmla="*/ 0 h 47"/>
              <a:gd name="T8" fmla="*/ 19 w 20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47">
                <a:moveTo>
                  <a:pt x="19" y="46"/>
                </a:moveTo>
                <a:lnTo>
                  <a:pt x="0" y="46"/>
                </a:lnTo>
                <a:lnTo>
                  <a:pt x="0" y="0"/>
                </a:lnTo>
                <a:lnTo>
                  <a:pt x="19" y="0"/>
                </a:lnTo>
                <a:lnTo>
                  <a:pt x="19" y="4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88">
            <a:extLst>
              <a:ext uri="{FF2B5EF4-FFF2-40B4-BE49-F238E27FC236}">
                <a16:creationId xmlns:a16="http://schemas.microsoft.com/office/drawing/2014/main" id="{D3300546-2DA4-5140-AD65-ECB857FCB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4232" y="3860670"/>
            <a:ext cx="604178" cy="441350"/>
          </a:xfrm>
          <a:custGeom>
            <a:avLst/>
            <a:gdLst>
              <a:gd name="T0" fmla="*/ 548 w 623"/>
              <a:gd name="T1" fmla="*/ 455 h 456"/>
              <a:gd name="T2" fmla="*/ 548 w 623"/>
              <a:gd name="T3" fmla="*/ 455 h 456"/>
              <a:gd name="T4" fmla="*/ 28 w 623"/>
              <a:gd name="T5" fmla="*/ 455 h 456"/>
              <a:gd name="T6" fmla="*/ 0 w 623"/>
              <a:gd name="T7" fmla="*/ 427 h 456"/>
              <a:gd name="T8" fmla="*/ 0 w 623"/>
              <a:gd name="T9" fmla="*/ 325 h 456"/>
              <a:gd name="T10" fmla="*/ 28 w 623"/>
              <a:gd name="T11" fmla="*/ 297 h 456"/>
              <a:gd name="T12" fmla="*/ 92 w 623"/>
              <a:gd name="T13" fmla="*/ 222 h 456"/>
              <a:gd name="T14" fmla="*/ 28 w 623"/>
              <a:gd name="T15" fmla="*/ 148 h 456"/>
              <a:gd name="T16" fmla="*/ 0 w 623"/>
              <a:gd name="T17" fmla="*/ 120 h 456"/>
              <a:gd name="T18" fmla="*/ 0 w 623"/>
              <a:gd name="T19" fmla="*/ 18 h 456"/>
              <a:gd name="T20" fmla="*/ 28 w 623"/>
              <a:gd name="T21" fmla="*/ 0 h 456"/>
              <a:gd name="T22" fmla="*/ 548 w 623"/>
              <a:gd name="T23" fmla="*/ 0 h 456"/>
              <a:gd name="T24" fmla="*/ 622 w 623"/>
              <a:gd name="T25" fmla="*/ 65 h 456"/>
              <a:gd name="T26" fmla="*/ 622 w 623"/>
              <a:gd name="T27" fmla="*/ 380 h 456"/>
              <a:gd name="T28" fmla="*/ 548 w 623"/>
              <a:gd name="T29" fmla="*/ 455 h 456"/>
              <a:gd name="T30" fmla="*/ 55 w 623"/>
              <a:gd name="T31" fmla="*/ 408 h 456"/>
              <a:gd name="T32" fmla="*/ 55 w 623"/>
              <a:gd name="T33" fmla="*/ 408 h 456"/>
              <a:gd name="T34" fmla="*/ 548 w 623"/>
              <a:gd name="T35" fmla="*/ 408 h 456"/>
              <a:gd name="T36" fmla="*/ 575 w 623"/>
              <a:gd name="T37" fmla="*/ 380 h 456"/>
              <a:gd name="T38" fmla="*/ 575 w 623"/>
              <a:gd name="T39" fmla="*/ 65 h 456"/>
              <a:gd name="T40" fmla="*/ 548 w 623"/>
              <a:gd name="T41" fmla="*/ 46 h 456"/>
              <a:gd name="T42" fmla="*/ 55 w 623"/>
              <a:gd name="T43" fmla="*/ 46 h 456"/>
              <a:gd name="T44" fmla="*/ 55 w 623"/>
              <a:gd name="T45" fmla="*/ 102 h 456"/>
              <a:gd name="T46" fmla="*/ 148 w 623"/>
              <a:gd name="T47" fmla="*/ 222 h 456"/>
              <a:gd name="T48" fmla="*/ 55 w 623"/>
              <a:gd name="T49" fmla="*/ 343 h 456"/>
              <a:gd name="T50" fmla="*/ 55 w 623"/>
              <a:gd name="T51" fmla="*/ 40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3" h="456">
                <a:moveTo>
                  <a:pt x="548" y="455"/>
                </a:moveTo>
                <a:lnTo>
                  <a:pt x="548" y="455"/>
                </a:lnTo>
                <a:cubicBezTo>
                  <a:pt x="28" y="455"/>
                  <a:pt x="28" y="455"/>
                  <a:pt x="28" y="455"/>
                </a:cubicBezTo>
                <a:cubicBezTo>
                  <a:pt x="18" y="455"/>
                  <a:pt x="0" y="445"/>
                  <a:pt x="0" y="427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5"/>
                  <a:pt x="18" y="306"/>
                  <a:pt x="28" y="297"/>
                </a:cubicBezTo>
                <a:cubicBezTo>
                  <a:pt x="65" y="297"/>
                  <a:pt x="92" y="260"/>
                  <a:pt x="92" y="222"/>
                </a:cubicBezTo>
                <a:cubicBezTo>
                  <a:pt x="92" y="185"/>
                  <a:pt x="65" y="157"/>
                  <a:pt x="28" y="148"/>
                </a:cubicBezTo>
                <a:cubicBezTo>
                  <a:pt x="18" y="148"/>
                  <a:pt x="0" y="139"/>
                  <a:pt x="0" y="12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8" y="0"/>
                </a:cubicBezTo>
                <a:cubicBezTo>
                  <a:pt x="548" y="0"/>
                  <a:pt x="548" y="0"/>
                  <a:pt x="548" y="0"/>
                </a:cubicBezTo>
                <a:cubicBezTo>
                  <a:pt x="594" y="0"/>
                  <a:pt x="622" y="27"/>
                  <a:pt x="622" y="65"/>
                </a:cubicBezTo>
                <a:cubicBezTo>
                  <a:pt x="622" y="380"/>
                  <a:pt x="622" y="380"/>
                  <a:pt x="622" y="380"/>
                </a:cubicBezTo>
                <a:cubicBezTo>
                  <a:pt x="622" y="417"/>
                  <a:pt x="594" y="455"/>
                  <a:pt x="548" y="455"/>
                </a:cubicBezTo>
                <a:close/>
                <a:moveTo>
                  <a:pt x="55" y="408"/>
                </a:moveTo>
                <a:lnTo>
                  <a:pt x="55" y="408"/>
                </a:lnTo>
                <a:cubicBezTo>
                  <a:pt x="548" y="408"/>
                  <a:pt x="548" y="408"/>
                  <a:pt x="548" y="408"/>
                </a:cubicBezTo>
                <a:cubicBezTo>
                  <a:pt x="566" y="408"/>
                  <a:pt x="575" y="390"/>
                  <a:pt x="575" y="380"/>
                </a:cubicBezTo>
                <a:cubicBezTo>
                  <a:pt x="575" y="65"/>
                  <a:pt x="575" y="65"/>
                  <a:pt x="575" y="65"/>
                </a:cubicBezTo>
                <a:cubicBezTo>
                  <a:pt x="575" y="55"/>
                  <a:pt x="566" y="46"/>
                  <a:pt x="548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102"/>
                  <a:pt x="55" y="102"/>
                  <a:pt x="55" y="102"/>
                </a:cubicBezTo>
                <a:cubicBezTo>
                  <a:pt x="102" y="120"/>
                  <a:pt x="148" y="167"/>
                  <a:pt x="148" y="222"/>
                </a:cubicBezTo>
                <a:cubicBezTo>
                  <a:pt x="148" y="278"/>
                  <a:pt x="102" y="334"/>
                  <a:pt x="55" y="343"/>
                </a:cubicBezTo>
                <a:lnTo>
                  <a:pt x="55" y="40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89">
            <a:extLst>
              <a:ext uri="{FF2B5EF4-FFF2-40B4-BE49-F238E27FC236}">
                <a16:creationId xmlns:a16="http://schemas.microsoft.com/office/drawing/2014/main" id="{5BA2483A-FA5B-154B-9C60-6D4C5392D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1355" y="8128492"/>
            <a:ext cx="398503" cy="47133"/>
          </a:xfrm>
          <a:custGeom>
            <a:avLst/>
            <a:gdLst>
              <a:gd name="T0" fmla="*/ 409 w 410"/>
              <a:gd name="T1" fmla="*/ 47 h 48"/>
              <a:gd name="T2" fmla="*/ 0 w 410"/>
              <a:gd name="T3" fmla="*/ 47 h 48"/>
              <a:gd name="T4" fmla="*/ 0 w 410"/>
              <a:gd name="T5" fmla="*/ 0 h 48"/>
              <a:gd name="T6" fmla="*/ 409 w 410"/>
              <a:gd name="T7" fmla="*/ 0 h 48"/>
              <a:gd name="T8" fmla="*/ 409 w 410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48">
                <a:moveTo>
                  <a:pt x="409" y="47"/>
                </a:moveTo>
                <a:lnTo>
                  <a:pt x="0" y="47"/>
                </a:lnTo>
                <a:lnTo>
                  <a:pt x="0" y="0"/>
                </a:lnTo>
                <a:lnTo>
                  <a:pt x="409" y="0"/>
                </a:lnTo>
                <a:lnTo>
                  <a:pt x="409" y="4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90">
            <a:extLst>
              <a:ext uri="{FF2B5EF4-FFF2-40B4-BE49-F238E27FC236}">
                <a16:creationId xmlns:a16="http://schemas.microsoft.com/office/drawing/2014/main" id="{FC4863FF-5B53-6D4C-9769-A3BD9AFC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4225" y="7622866"/>
            <a:ext cx="552761" cy="552759"/>
          </a:xfrm>
          <a:custGeom>
            <a:avLst/>
            <a:gdLst>
              <a:gd name="T0" fmla="*/ 492 w 567"/>
              <a:gd name="T1" fmla="*/ 567 h 568"/>
              <a:gd name="T2" fmla="*/ 492 w 567"/>
              <a:gd name="T3" fmla="*/ 567 h 568"/>
              <a:gd name="T4" fmla="*/ 492 w 567"/>
              <a:gd name="T5" fmla="*/ 520 h 568"/>
              <a:gd name="T6" fmla="*/ 520 w 567"/>
              <a:gd name="T7" fmla="*/ 492 h 568"/>
              <a:gd name="T8" fmla="*/ 520 w 567"/>
              <a:gd name="T9" fmla="*/ 446 h 568"/>
              <a:gd name="T10" fmla="*/ 185 w 567"/>
              <a:gd name="T11" fmla="*/ 446 h 568"/>
              <a:gd name="T12" fmla="*/ 185 w 567"/>
              <a:gd name="T13" fmla="*/ 483 h 568"/>
              <a:gd name="T14" fmla="*/ 92 w 567"/>
              <a:gd name="T15" fmla="*/ 567 h 568"/>
              <a:gd name="T16" fmla="*/ 0 w 567"/>
              <a:gd name="T17" fmla="*/ 483 h 568"/>
              <a:gd name="T18" fmla="*/ 0 w 567"/>
              <a:gd name="T19" fmla="*/ 37 h 568"/>
              <a:gd name="T20" fmla="*/ 37 w 567"/>
              <a:gd name="T21" fmla="*/ 0 h 568"/>
              <a:gd name="T22" fmla="*/ 445 w 567"/>
              <a:gd name="T23" fmla="*/ 0 h 568"/>
              <a:gd name="T24" fmla="*/ 483 w 567"/>
              <a:gd name="T25" fmla="*/ 37 h 568"/>
              <a:gd name="T26" fmla="*/ 483 w 567"/>
              <a:gd name="T27" fmla="*/ 399 h 568"/>
              <a:gd name="T28" fmla="*/ 538 w 567"/>
              <a:gd name="T29" fmla="*/ 399 h 568"/>
              <a:gd name="T30" fmla="*/ 566 w 567"/>
              <a:gd name="T31" fmla="*/ 427 h 568"/>
              <a:gd name="T32" fmla="*/ 566 w 567"/>
              <a:gd name="T33" fmla="*/ 492 h 568"/>
              <a:gd name="T34" fmla="*/ 492 w 567"/>
              <a:gd name="T35" fmla="*/ 567 h 568"/>
              <a:gd name="T36" fmla="*/ 55 w 567"/>
              <a:gd name="T37" fmla="*/ 46 h 568"/>
              <a:gd name="T38" fmla="*/ 55 w 567"/>
              <a:gd name="T39" fmla="*/ 46 h 568"/>
              <a:gd name="T40" fmla="*/ 55 w 567"/>
              <a:gd name="T41" fmla="*/ 483 h 568"/>
              <a:gd name="T42" fmla="*/ 92 w 567"/>
              <a:gd name="T43" fmla="*/ 520 h 568"/>
              <a:gd name="T44" fmla="*/ 129 w 567"/>
              <a:gd name="T45" fmla="*/ 483 h 568"/>
              <a:gd name="T46" fmla="*/ 129 w 567"/>
              <a:gd name="T47" fmla="*/ 427 h 568"/>
              <a:gd name="T48" fmla="*/ 157 w 567"/>
              <a:gd name="T49" fmla="*/ 399 h 568"/>
              <a:gd name="T50" fmla="*/ 427 w 567"/>
              <a:gd name="T51" fmla="*/ 399 h 568"/>
              <a:gd name="T52" fmla="*/ 427 w 567"/>
              <a:gd name="T53" fmla="*/ 46 h 568"/>
              <a:gd name="T54" fmla="*/ 55 w 567"/>
              <a:gd name="T55" fmla="*/ 46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67" h="568">
                <a:moveTo>
                  <a:pt x="492" y="567"/>
                </a:moveTo>
                <a:lnTo>
                  <a:pt x="492" y="567"/>
                </a:lnTo>
                <a:cubicBezTo>
                  <a:pt x="492" y="520"/>
                  <a:pt x="492" y="520"/>
                  <a:pt x="492" y="520"/>
                </a:cubicBezTo>
                <a:cubicBezTo>
                  <a:pt x="510" y="520"/>
                  <a:pt x="520" y="511"/>
                  <a:pt x="520" y="492"/>
                </a:cubicBezTo>
                <a:cubicBezTo>
                  <a:pt x="520" y="446"/>
                  <a:pt x="520" y="446"/>
                  <a:pt x="520" y="446"/>
                </a:cubicBezTo>
                <a:cubicBezTo>
                  <a:pt x="185" y="446"/>
                  <a:pt x="185" y="446"/>
                  <a:pt x="185" y="446"/>
                </a:cubicBezTo>
                <a:cubicBezTo>
                  <a:pt x="185" y="483"/>
                  <a:pt x="185" y="483"/>
                  <a:pt x="185" y="483"/>
                </a:cubicBezTo>
                <a:cubicBezTo>
                  <a:pt x="185" y="529"/>
                  <a:pt x="139" y="567"/>
                  <a:pt x="92" y="567"/>
                </a:cubicBezTo>
                <a:cubicBezTo>
                  <a:pt x="46" y="567"/>
                  <a:pt x="0" y="529"/>
                  <a:pt x="0" y="483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8" y="0"/>
                  <a:pt x="37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64" y="0"/>
                  <a:pt x="483" y="19"/>
                  <a:pt x="483" y="37"/>
                </a:cubicBezTo>
                <a:cubicBezTo>
                  <a:pt x="483" y="399"/>
                  <a:pt x="483" y="399"/>
                  <a:pt x="483" y="399"/>
                </a:cubicBezTo>
                <a:cubicBezTo>
                  <a:pt x="538" y="399"/>
                  <a:pt x="538" y="399"/>
                  <a:pt x="538" y="399"/>
                </a:cubicBezTo>
                <a:cubicBezTo>
                  <a:pt x="557" y="399"/>
                  <a:pt x="566" y="409"/>
                  <a:pt x="566" y="427"/>
                </a:cubicBezTo>
                <a:cubicBezTo>
                  <a:pt x="566" y="492"/>
                  <a:pt x="566" y="492"/>
                  <a:pt x="566" y="492"/>
                </a:cubicBezTo>
                <a:cubicBezTo>
                  <a:pt x="566" y="539"/>
                  <a:pt x="538" y="567"/>
                  <a:pt x="492" y="567"/>
                </a:cubicBezTo>
                <a:close/>
                <a:moveTo>
                  <a:pt x="55" y="46"/>
                </a:moveTo>
                <a:lnTo>
                  <a:pt x="55" y="46"/>
                </a:lnTo>
                <a:cubicBezTo>
                  <a:pt x="55" y="483"/>
                  <a:pt x="55" y="483"/>
                  <a:pt x="55" y="483"/>
                </a:cubicBezTo>
                <a:cubicBezTo>
                  <a:pt x="55" y="502"/>
                  <a:pt x="64" y="520"/>
                  <a:pt x="92" y="520"/>
                </a:cubicBezTo>
                <a:cubicBezTo>
                  <a:pt x="111" y="520"/>
                  <a:pt x="129" y="502"/>
                  <a:pt x="129" y="483"/>
                </a:cubicBezTo>
                <a:cubicBezTo>
                  <a:pt x="129" y="427"/>
                  <a:pt x="129" y="427"/>
                  <a:pt x="129" y="427"/>
                </a:cubicBezTo>
                <a:cubicBezTo>
                  <a:pt x="129" y="409"/>
                  <a:pt x="148" y="399"/>
                  <a:pt x="157" y="399"/>
                </a:cubicBezTo>
                <a:cubicBezTo>
                  <a:pt x="427" y="399"/>
                  <a:pt x="427" y="399"/>
                  <a:pt x="427" y="399"/>
                </a:cubicBezTo>
                <a:cubicBezTo>
                  <a:pt x="427" y="46"/>
                  <a:pt x="427" y="46"/>
                  <a:pt x="427" y="46"/>
                </a:cubicBezTo>
                <a:lnTo>
                  <a:pt x="55" y="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91">
            <a:extLst>
              <a:ext uri="{FF2B5EF4-FFF2-40B4-BE49-F238E27FC236}">
                <a16:creationId xmlns:a16="http://schemas.microsoft.com/office/drawing/2014/main" id="{C27F9856-12F4-1C42-8C26-C84E54EE9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1351" y="7759985"/>
            <a:ext cx="244241" cy="38563"/>
          </a:xfrm>
          <a:custGeom>
            <a:avLst/>
            <a:gdLst>
              <a:gd name="T0" fmla="*/ 232 w 252"/>
              <a:gd name="T1" fmla="*/ 37 h 38"/>
              <a:gd name="T2" fmla="*/ 232 w 252"/>
              <a:gd name="T3" fmla="*/ 37 h 38"/>
              <a:gd name="T4" fmla="*/ 18 w 252"/>
              <a:gd name="T5" fmla="*/ 37 h 38"/>
              <a:gd name="T6" fmla="*/ 0 w 252"/>
              <a:gd name="T7" fmla="*/ 19 h 38"/>
              <a:gd name="T8" fmla="*/ 18 w 252"/>
              <a:gd name="T9" fmla="*/ 0 h 38"/>
              <a:gd name="T10" fmla="*/ 232 w 252"/>
              <a:gd name="T11" fmla="*/ 0 h 38"/>
              <a:gd name="T12" fmla="*/ 251 w 252"/>
              <a:gd name="T13" fmla="*/ 19 h 38"/>
              <a:gd name="T14" fmla="*/ 232 w 252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" h="38">
                <a:moveTo>
                  <a:pt x="232" y="37"/>
                </a:moveTo>
                <a:lnTo>
                  <a:pt x="232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232" y="0"/>
                  <a:pt x="232" y="0"/>
                  <a:pt x="232" y="0"/>
                </a:cubicBezTo>
                <a:cubicBezTo>
                  <a:pt x="241" y="0"/>
                  <a:pt x="251" y="9"/>
                  <a:pt x="251" y="19"/>
                </a:cubicBezTo>
                <a:cubicBezTo>
                  <a:pt x="251" y="28"/>
                  <a:pt x="241" y="37"/>
                  <a:pt x="232" y="3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92">
            <a:extLst>
              <a:ext uri="{FF2B5EF4-FFF2-40B4-BE49-F238E27FC236}">
                <a16:creationId xmlns:a16="http://schemas.microsoft.com/office/drawing/2014/main" id="{9CE5EF34-8A2D-F840-A854-E347940FC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1351" y="7832828"/>
            <a:ext cx="244241" cy="38566"/>
          </a:xfrm>
          <a:custGeom>
            <a:avLst/>
            <a:gdLst>
              <a:gd name="T0" fmla="*/ 232 w 252"/>
              <a:gd name="T1" fmla="*/ 37 h 38"/>
              <a:gd name="T2" fmla="*/ 232 w 252"/>
              <a:gd name="T3" fmla="*/ 37 h 38"/>
              <a:gd name="T4" fmla="*/ 18 w 252"/>
              <a:gd name="T5" fmla="*/ 37 h 38"/>
              <a:gd name="T6" fmla="*/ 0 w 252"/>
              <a:gd name="T7" fmla="*/ 18 h 38"/>
              <a:gd name="T8" fmla="*/ 18 w 252"/>
              <a:gd name="T9" fmla="*/ 0 h 38"/>
              <a:gd name="T10" fmla="*/ 232 w 252"/>
              <a:gd name="T11" fmla="*/ 0 h 38"/>
              <a:gd name="T12" fmla="*/ 251 w 252"/>
              <a:gd name="T13" fmla="*/ 18 h 38"/>
              <a:gd name="T14" fmla="*/ 232 w 252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" h="38">
                <a:moveTo>
                  <a:pt x="232" y="37"/>
                </a:moveTo>
                <a:lnTo>
                  <a:pt x="232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32" y="0"/>
                  <a:pt x="232" y="0"/>
                  <a:pt x="232" y="0"/>
                </a:cubicBezTo>
                <a:cubicBezTo>
                  <a:pt x="241" y="0"/>
                  <a:pt x="251" y="9"/>
                  <a:pt x="251" y="18"/>
                </a:cubicBezTo>
                <a:cubicBezTo>
                  <a:pt x="251" y="27"/>
                  <a:pt x="241" y="37"/>
                  <a:pt x="232" y="3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93">
            <a:extLst>
              <a:ext uri="{FF2B5EF4-FFF2-40B4-BE49-F238E27FC236}">
                <a16:creationId xmlns:a16="http://schemas.microsoft.com/office/drawing/2014/main" id="{0E7E659C-6106-934F-BDEA-DEB6A910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1351" y="7914244"/>
            <a:ext cx="154259" cy="38563"/>
          </a:xfrm>
          <a:custGeom>
            <a:avLst/>
            <a:gdLst>
              <a:gd name="T0" fmla="*/ 139 w 159"/>
              <a:gd name="T1" fmla="*/ 37 h 38"/>
              <a:gd name="T2" fmla="*/ 139 w 159"/>
              <a:gd name="T3" fmla="*/ 37 h 38"/>
              <a:gd name="T4" fmla="*/ 18 w 159"/>
              <a:gd name="T5" fmla="*/ 37 h 38"/>
              <a:gd name="T6" fmla="*/ 0 w 159"/>
              <a:gd name="T7" fmla="*/ 19 h 38"/>
              <a:gd name="T8" fmla="*/ 18 w 159"/>
              <a:gd name="T9" fmla="*/ 0 h 38"/>
              <a:gd name="T10" fmla="*/ 139 w 159"/>
              <a:gd name="T11" fmla="*/ 0 h 38"/>
              <a:gd name="T12" fmla="*/ 158 w 159"/>
              <a:gd name="T13" fmla="*/ 19 h 38"/>
              <a:gd name="T14" fmla="*/ 139 w 15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" h="38">
                <a:moveTo>
                  <a:pt x="139" y="37"/>
                </a:moveTo>
                <a:lnTo>
                  <a:pt x="139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cubicBezTo>
                  <a:pt x="0" y="0"/>
                  <a:pt x="9" y="0"/>
                  <a:pt x="18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9" y="0"/>
                  <a:pt x="158" y="0"/>
                  <a:pt x="158" y="19"/>
                </a:cubicBezTo>
                <a:cubicBezTo>
                  <a:pt x="158" y="28"/>
                  <a:pt x="149" y="37"/>
                  <a:pt x="139" y="3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94">
            <a:extLst>
              <a:ext uri="{FF2B5EF4-FFF2-40B4-BE49-F238E27FC236}">
                <a16:creationId xmlns:a16="http://schemas.microsoft.com/office/drawing/2014/main" id="{ADA63ABE-9588-DB45-A9C1-8FCBBBFE9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8490" y="11179385"/>
            <a:ext cx="154259" cy="162829"/>
          </a:xfrm>
          <a:custGeom>
            <a:avLst/>
            <a:gdLst>
              <a:gd name="T0" fmla="*/ 158 w 159"/>
              <a:gd name="T1" fmla="*/ 167 h 168"/>
              <a:gd name="T2" fmla="*/ 158 w 159"/>
              <a:gd name="T3" fmla="*/ 167 h 168"/>
              <a:gd name="T4" fmla="*/ 84 w 159"/>
              <a:gd name="T5" fmla="*/ 167 h 168"/>
              <a:gd name="T6" fmla="*/ 0 w 159"/>
              <a:gd name="T7" fmla="*/ 92 h 168"/>
              <a:gd name="T8" fmla="*/ 0 w 159"/>
              <a:gd name="T9" fmla="*/ 83 h 168"/>
              <a:gd name="T10" fmla="*/ 84 w 159"/>
              <a:gd name="T11" fmla="*/ 0 h 168"/>
              <a:gd name="T12" fmla="*/ 158 w 159"/>
              <a:gd name="T13" fmla="*/ 74 h 168"/>
              <a:gd name="T14" fmla="*/ 158 w 159"/>
              <a:gd name="T15" fmla="*/ 167 h 168"/>
              <a:gd name="T16" fmla="*/ 84 w 159"/>
              <a:gd name="T17" fmla="*/ 46 h 168"/>
              <a:gd name="T18" fmla="*/ 84 w 159"/>
              <a:gd name="T19" fmla="*/ 46 h 168"/>
              <a:gd name="T20" fmla="*/ 56 w 159"/>
              <a:gd name="T21" fmla="*/ 83 h 168"/>
              <a:gd name="T22" fmla="*/ 56 w 159"/>
              <a:gd name="T23" fmla="*/ 92 h 168"/>
              <a:gd name="T24" fmla="*/ 84 w 159"/>
              <a:gd name="T25" fmla="*/ 120 h 168"/>
              <a:gd name="T26" fmla="*/ 112 w 159"/>
              <a:gd name="T27" fmla="*/ 120 h 168"/>
              <a:gd name="T28" fmla="*/ 112 w 159"/>
              <a:gd name="T29" fmla="*/ 74 h 168"/>
              <a:gd name="T30" fmla="*/ 84 w 159"/>
              <a:gd name="T31" fmla="*/ 4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" h="168">
                <a:moveTo>
                  <a:pt x="158" y="167"/>
                </a:moveTo>
                <a:lnTo>
                  <a:pt x="158" y="167"/>
                </a:lnTo>
                <a:cubicBezTo>
                  <a:pt x="84" y="167"/>
                  <a:pt x="84" y="167"/>
                  <a:pt x="84" y="167"/>
                </a:cubicBezTo>
                <a:cubicBezTo>
                  <a:pt x="38" y="167"/>
                  <a:pt x="0" y="130"/>
                  <a:pt x="0" y="92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37"/>
                  <a:pt x="38" y="0"/>
                  <a:pt x="84" y="0"/>
                </a:cubicBezTo>
                <a:cubicBezTo>
                  <a:pt x="131" y="0"/>
                  <a:pt x="158" y="37"/>
                  <a:pt x="158" y="74"/>
                </a:cubicBezTo>
                <a:lnTo>
                  <a:pt x="158" y="167"/>
                </a:lnTo>
                <a:close/>
                <a:moveTo>
                  <a:pt x="84" y="46"/>
                </a:moveTo>
                <a:lnTo>
                  <a:pt x="84" y="46"/>
                </a:lnTo>
                <a:cubicBezTo>
                  <a:pt x="65" y="46"/>
                  <a:pt x="56" y="65"/>
                  <a:pt x="56" y="83"/>
                </a:cubicBezTo>
                <a:cubicBezTo>
                  <a:pt x="56" y="92"/>
                  <a:pt x="56" y="92"/>
                  <a:pt x="56" y="92"/>
                </a:cubicBezTo>
                <a:cubicBezTo>
                  <a:pt x="56" y="102"/>
                  <a:pt x="65" y="120"/>
                  <a:pt x="8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2" y="74"/>
                  <a:pt x="112" y="74"/>
                  <a:pt x="112" y="74"/>
                </a:cubicBezTo>
                <a:cubicBezTo>
                  <a:pt x="112" y="65"/>
                  <a:pt x="103" y="46"/>
                  <a:pt x="84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95">
            <a:extLst>
              <a:ext uri="{FF2B5EF4-FFF2-40B4-BE49-F238E27FC236}">
                <a16:creationId xmlns:a16="http://schemas.microsoft.com/office/drawing/2014/main" id="{88D4BB87-116A-AE46-A191-A71D3863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4179" y="11179385"/>
            <a:ext cx="154259" cy="162829"/>
          </a:xfrm>
          <a:custGeom>
            <a:avLst/>
            <a:gdLst>
              <a:gd name="T0" fmla="*/ 84 w 159"/>
              <a:gd name="T1" fmla="*/ 167 h 168"/>
              <a:gd name="T2" fmla="*/ 84 w 159"/>
              <a:gd name="T3" fmla="*/ 167 h 168"/>
              <a:gd name="T4" fmla="*/ 0 w 159"/>
              <a:gd name="T5" fmla="*/ 167 h 168"/>
              <a:gd name="T6" fmla="*/ 0 w 159"/>
              <a:gd name="T7" fmla="*/ 74 h 168"/>
              <a:gd name="T8" fmla="*/ 84 w 159"/>
              <a:gd name="T9" fmla="*/ 0 h 168"/>
              <a:gd name="T10" fmla="*/ 158 w 159"/>
              <a:gd name="T11" fmla="*/ 83 h 168"/>
              <a:gd name="T12" fmla="*/ 158 w 159"/>
              <a:gd name="T13" fmla="*/ 92 h 168"/>
              <a:gd name="T14" fmla="*/ 84 w 159"/>
              <a:gd name="T15" fmla="*/ 167 h 168"/>
              <a:gd name="T16" fmla="*/ 56 w 159"/>
              <a:gd name="T17" fmla="*/ 120 h 168"/>
              <a:gd name="T18" fmla="*/ 56 w 159"/>
              <a:gd name="T19" fmla="*/ 120 h 168"/>
              <a:gd name="T20" fmla="*/ 84 w 159"/>
              <a:gd name="T21" fmla="*/ 120 h 168"/>
              <a:gd name="T22" fmla="*/ 111 w 159"/>
              <a:gd name="T23" fmla="*/ 92 h 168"/>
              <a:gd name="T24" fmla="*/ 111 w 159"/>
              <a:gd name="T25" fmla="*/ 83 h 168"/>
              <a:gd name="T26" fmla="*/ 84 w 159"/>
              <a:gd name="T27" fmla="*/ 46 h 168"/>
              <a:gd name="T28" fmla="*/ 56 w 159"/>
              <a:gd name="T29" fmla="*/ 74 h 168"/>
              <a:gd name="T30" fmla="*/ 56 w 159"/>
              <a:gd name="T31" fmla="*/ 12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" h="168">
                <a:moveTo>
                  <a:pt x="84" y="167"/>
                </a:moveTo>
                <a:lnTo>
                  <a:pt x="84" y="167"/>
                </a:lnTo>
                <a:cubicBezTo>
                  <a:pt x="0" y="167"/>
                  <a:pt x="0" y="167"/>
                  <a:pt x="0" y="167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7"/>
                  <a:pt x="37" y="0"/>
                  <a:pt x="84" y="0"/>
                </a:cubicBezTo>
                <a:cubicBezTo>
                  <a:pt x="121" y="0"/>
                  <a:pt x="158" y="37"/>
                  <a:pt x="158" y="83"/>
                </a:cubicBezTo>
                <a:cubicBezTo>
                  <a:pt x="158" y="92"/>
                  <a:pt x="158" y="92"/>
                  <a:pt x="158" y="92"/>
                </a:cubicBezTo>
                <a:cubicBezTo>
                  <a:pt x="158" y="130"/>
                  <a:pt x="121" y="167"/>
                  <a:pt x="84" y="167"/>
                </a:cubicBezTo>
                <a:close/>
                <a:moveTo>
                  <a:pt x="56" y="120"/>
                </a:moveTo>
                <a:lnTo>
                  <a:pt x="56" y="120"/>
                </a:lnTo>
                <a:cubicBezTo>
                  <a:pt x="84" y="120"/>
                  <a:pt x="84" y="120"/>
                  <a:pt x="84" y="120"/>
                </a:cubicBezTo>
                <a:cubicBezTo>
                  <a:pt x="102" y="120"/>
                  <a:pt x="111" y="102"/>
                  <a:pt x="111" y="92"/>
                </a:cubicBezTo>
                <a:cubicBezTo>
                  <a:pt x="111" y="83"/>
                  <a:pt x="111" y="83"/>
                  <a:pt x="111" y="83"/>
                </a:cubicBezTo>
                <a:cubicBezTo>
                  <a:pt x="111" y="65"/>
                  <a:pt x="93" y="46"/>
                  <a:pt x="84" y="46"/>
                </a:cubicBezTo>
                <a:cubicBezTo>
                  <a:pt x="65" y="46"/>
                  <a:pt x="56" y="65"/>
                  <a:pt x="56" y="74"/>
                </a:cubicBezTo>
                <a:lnTo>
                  <a:pt x="56" y="1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596">
            <a:extLst>
              <a:ext uri="{FF2B5EF4-FFF2-40B4-BE49-F238E27FC236}">
                <a16:creationId xmlns:a16="http://schemas.microsoft.com/office/drawing/2014/main" id="{A63C6EAB-7CF7-7D45-8041-64A57570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4183" y="11496472"/>
            <a:ext cx="55706" cy="218532"/>
          </a:xfrm>
          <a:custGeom>
            <a:avLst/>
            <a:gdLst>
              <a:gd name="T0" fmla="*/ 56 w 57"/>
              <a:gd name="T1" fmla="*/ 223 h 224"/>
              <a:gd name="T2" fmla="*/ 56 w 57"/>
              <a:gd name="T3" fmla="*/ 223 h 224"/>
              <a:gd name="T4" fmla="*/ 0 w 57"/>
              <a:gd name="T5" fmla="*/ 223 h 224"/>
              <a:gd name="T6" fmla="*/ 0 w 57"/>
              <a:gd name="T7" fmla="*/ 18 h 224"/>
              <a:gd name="T8" fmla="*/ 28 w 57"/>
              <a:gd name="T9" fmla="*/ 0 h 224"/>
              <a:gd name="T10" fmla="*/ 56 w 57"/>
              <a:gd name="T11" fmla="*/ 18 h 224"/>
              <a:gd name="T12" fmla="*/ 56 w 57"/>
              <a:gd name="T13" fmla="*/ 22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24">
                <a:moveTo>
                  <a:pt x="56" y="223"/>
                </a:moveTo>
                <a:lnTo>
                  <a:pt x="56" y="223"/>
                </a:lnTo>
                <a:cubicBezTo>
                  <a:pt x="0" y="223"/>
                  <a:pt x="0" y="223"/>
                  <a:pt x="0" y="22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28" y="0"/>
                </a:cubicBezTo>
                <a:cubicBezTo>
                  <a:pt x="37" y="0"/>
                  <a:pt x="56" y="9"/>
                  <a:pt x="56" y="18"/>
                </a:cubicBezTo>
                <a:lnTo>
                  <a:pt x="56" y="22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597">
            <a:extLst>
              <a:ext uri="{FF2B5EF4-FFF2-40B4-BE49-F238E27FC236}">
                <a16:creationId xmlns:a16="http://schemas.microsoft.com/office/drawing/2014/main" id="{08BA4ECA-78B9-B241-9C72-664760D91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7039" y="11316503"/>
            <a:ext cx="47133" cy="128549"/>
          </a:xfrm>
          <a:custGeom>
            <a:avLst/>
            <a:gdLst>
              <a:gd name="T0" fmla="*/ 46 w 47"/>
              <a:gd name="T1" fmla="*/ 130 h 131"/>
              <a:gd name="T2" fmla="*/ 0 w 47"/>
              <a:gd name="T3" fmla="*/ 130 h 131"/>
              <a:gd name="T4" fmla="*/ 0 w 47"/>
              <a:gd name="T5" fmla="*/ 0 h 131"/>
              <a:gd name="T6" fmla="*/ 46 w 47"/>
              <a:gd name="T7" fmla="*/ 0 h 131"/>
              <a:gd name="T8" fmla="*/ 46 w 47"/>
              <a:gd name="T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31">
                <a:moveTo>
                  <a:pt x="46" y="130"/>
                </a:moveTo>
                <a:lnTo>
                  <a:pt x="0" y="130"/>
                </a:lnTo>
                <a:lnTo>
                  <a:pt x="0" y="0"/>
                </a:lnTo>
                <a:lnTo>
                  <a:pt x="46" y="0"/>
                </a:lnTo>
                <a:lnTo>
                  <a:pt x="46" y="13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598">
            <a:extLst>
              <a:ext uri="{FF2B5EF4-FFF2-40B4-BE49-F238E27FC236}">
                <a16:creationId xmlns:a16="http://schemas.microsoft.com/office/drawing/2014/main" id="{528E3B05-AE98-074F-8DDB-C114508A9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9935" y="11423626"/>
            <a:ext cx="505626" cy="317087"/>
          </a:xfrm>
          <a:custGeom>
            <a:avLst/>
            <a:gdLst>
              <a:gd name="T0" fmla="*/ 56 w 521"/>
              <a:gd name="T1" fmla="*/ 0 h 325"/>
              <a:gd name="T2" fmla="*/ 56 w 521"/>
              <a:gd name="T3" fmla="*/ 0 h 325"/>
              <a:gd name="T4" fmla="*/ 47 w 521"/>
              <a:gd name="T5" fmla="*/ 46 h 325"/>
              <a:gd name="T6" fmla="*/ 465 w 521"/>
              <a:gd name="T7" fmla="*/ 46 h 325"/>
              <a:gd name="T8" fmla="*/ 465 w 521"/>
              <a:gd name="T9" fmla="*/ 278 h 325"/>
              <a:gd name="T10" fmla="*/ 465 w 521"/>
              <a:gd name="T11" fmla="*/ 278 h 325"/>
              <a:gd name="T12" fmla="*/ 47 w 521"/>
              <a:gd name="T13" fmla="*/ 278 h 325"/>
              <a:gd name="T14" fmla="*/ 47 w 521"/>
              <a:gd name="T15" fmla="*/ 83 h 325"/>
              <a:gd name="T16" fmla="*/ 28 w 521"/>
              <a:gd name="T17" fmla="*/ 64 h 325"/>
              <a:gd name="T18" fmla="*/ 0 w 521"/>
              <a:gd name="T19" fmla="*/ 83 h 325"/>
              <a:gd name="T20" fmla="*/ 0 w 521"/>
              <a:gd name="T21" fmla="*/ 278 h 325"/>
              <a:gd name="T22" fmla="*/ 47 w 521"/>
              <a:gd name="T23" fmla="*/ 324 h 325"/>
              <a:gd name="T24" fmla="*/ 465 w 521"/>
              <a:gd name="T25" fmla="*/ 324 h 325"/>
              <a:gd name="T26" fmla="*/ 520 w 521"/>
              <a:gd name="T27" fmla="*/ 278 h 325"/>
              <a:gd name="T28" fmla="*/ 520 w 521"/>
              <a:gd name="T29" fmla="*/ 0 h 325"/>
              <a:gd name="T30" fmla="*/ 56 w 521"/>
              <a:gd name="T31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1" h="325">
                <a:moveTo>
                  <a:pt x="56" y="0"/>
                </a:moveTo>
                <a:lnTo>
                  <a:pt x="56" y="0"/>
                </a:lnTo>
                <a:cubicBezTo>
                  <a:pt x="47" y="46"/>
                  <a:pt x="47" y="46"/>
                  <a:pt x="47" y="46"/>
                </a:cubicBezTo>
                <a:cubicBezTo>
                  <a:pt x="465" y="46"/>
                  <a:pt x="465" y="46"/>
                  <a:pt x="465" y="46"/>
                </a:cubicBezTo>
                <a:cubicBezTo>
                  <a:pt x="465" y="278"/>
                  <a:pt x="465" y="278"/>
                  <a:pt x="465" y="278"/>
                </a:cubicBezTo>
                <a:lnTo>
                  <a:pt x="465" y="278"/>
                </a:lnTo>
                <a:cubicBezTo>
                  <a:pt x="47" y="278"/>
                  <a:pt x="47" y="278"/>
                  <a:pt x="47" y="278"/>
                </a:cubicBezTo>
                <a:cubicBezTo>
                  <a:pt x="47" y="83"/>
                  <a:pt x="47" y="83"/>
                  <a:pt x="47" y="83"/>
                </a:cubicBezTo>
                <a:cubicBezTo>
                  <a:pt x="47" y="74"/>
                  <a:pt x="37" y="64"/>
                  <a:pt x="28" y="64"/>
                </a:cubicBezTo>
                <a:cubicBezTo>
                  <a:pt x="10" y="64"/>
                  <a:pt x="0" y="74"/>
                  <a:pt x="0" y="83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6"/>
                  <a:pt x="19" y="324"/>
                  <a:pt x="47" y="324"/>
                </a:cubicBezTo>
                <a:cubicBezTo>
                  <a:pt x="465" y="324"/>
                  <a:pt x="465" y="324"/>
                  <a:pt x="465" y="324"/>
                </a:cubicBezTo>
                <a:cubicBezTo>
                  <a:pt x="493" y="324"/>
                  <a:pt x="520" y="306"/>
                  <a:pt x="520" y="278"/>
                </a:cubicBezTo>
                <a:cubicBezTo>
                  <a:pt x="520" y="0"/>
                  <a:pt x="520" y="0"/>
                  <a:pt x="520" y="0"/>
                </a:cubicBezTo>
                <a:lnTo>
                  <a:pt x="56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599">
            <a:extLst>
              <a:ext uri="{FF2B5EF4-FFF2-40B4-BE49-F238E27FC236}">
                <a16:creationId xmlns:a16="http://schemas.microsoft.com/office/drawing/2014/main" id="{B4EA1D46-8912-4C49-8239-715265A33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4232" y="11299364"/>
            <a:ext cx="612748" cy="171398"/>
          </a:xfrm>
          <a:custGeom>
            <a:avLst/>
            <a:gdLst>
              <a:gd name="T0" fmla="*/ 557 w 632"/>
              <a:gd name="T1" fmla="*/ 177 h 178"/>
              <a:gd name="T2" fmla="*/ 557 w 632"/>
              <a:gd name="T3" fmla="*/ 177 h 178"/>
              <a:gd name="T4" fmla="*/ 74 w 632"/>
              <a:gd name="T5" fmla="*/ 177 h 178"/>
              <a:gd name="T6" fmla="*/ 0 w 632"/>
              <a:gd name="T7" fmla="*/ 103 h 178"/>
              <a:gd name="T8" fmla="*/ 0 w 632"/>
              <a:gd name="T9" fmla="*/ 65 h 178"/>
              <a:gd name="T10" fmla="*/ 74 w 632"/>
              <a:gd name="T11" fmla="*/ 0 h 178"/>
              <a:gd name="T12" fmla="*/ 557 w 632"/>
              <a:gd name="T13" fmla="*/ 0 h 178"/>
              <a:gd name="T14" fmla="*/ 631 w 632"/>
              <a:gd name="T15" fmla="*/ 65 h 178"/>
              <a:gd name="T16" fmla="*/ 631 w 632"/>
              <a:gd name="T17" fmla="*/ 103 h 178"/>
              <a:gd name="T18" fmla="*/ 557 w 632"/>
              <a:gd name="T19" fmla="*/ 177 h 178"/>
              <a:gd name="T20" fmla="*/ 74 w 632"/>
              <a:gd name="T21" fmla="*/ 47 h 178"/>
              <a:gd name="T22" fmla="*/ 74 w 632"/>
              <a:gd name="T23" fmla="*/ 47 h 178"/>
              <a:gd name="T24" fmla="*/ 46 w 632"/>
              <a:gd name="T25" fmla="*/ 65 h 178"/>
              <a:gd name="T26" fmla="*/ 46 w 632"/>
              <a:gd name="T27" fmla="*/ 103 h 178"/>
              <a:gd name="T28" fmla="*/ 74 w 632"/>
              <a:gd name="T29" fmla="*/ 131 h 178"/>
              <a:gd name="T30" fmla="*/ 557 w 632"/>
              <a:gd name="T31" fmla="*/ 131 h 178"/>
              <a:gd name="T32" fmla="*/ 575 w 632"/>
              <a:gd name="T33" fmla="*/ 103 h 178"/>
              <a:gd name="T34" fmla="*/ 575 w 632"/>
              <a:gd name="T35" fmla="*/ 65 h 178"/>
              <a:gd name="T36" fmla="*/ 557 w 632"/>
              <a:gd name="T37" fmla="*/ 47 h 178"/>
              <a:gd name="T38" fmla="*/ 74 w 632"/>
              <a:gd name="T39" fmla="*/ 4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2" h="178">
                <a:moveTo>
                  <a:pt x="557" y="177"/>
                </a:moveTo>
                <a:lnTo>
                  <a:pt x="557" y="177"/>
                </a:lnTo>
                <a:cubicBezTo>
                  <a:pt x="74" y="177"/>
                  <a:pt x="74" y="177"/>
                  <a:pt x="74" y="177"/>
                </a:cubicBezTo>
                <a:cubicBezTo>
                  <a:pt x="28" y="177"/>
                  <a:pt x="0" y="149"/>
                  <a:pt x="0" y="103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8"/>
                  <a:pt x="28" y="0"/>
                  <a:pt x="74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94" y="0"/>
                  <a:pt x="631" y="28"/>
                  <a:pt x="631" y="65"/>
                </a:cubicBezTo>
                <a:cubicBezTo>
                  <a:pt x="631" y="103"/>
                  <a:pt x="631" y="103"/>
                  <a:pt x="631" y="103"/>
                </a:cubicBezTo>
                <a:cubicBezTo>
                  <a:pt x="631" y="149"/>
                  <a:pt x="594" y="177"/>
                  <a:pt x="557" y="177"/>
                </a:cubicBezTo>
                <a:close/>
                <a:moveTo>
                  <a:pt x="74" y="47"/>
                </a:moveTo>
                <a:lnTo>
                  <a:pt x="74" y="47"/>
                </a:lnTo>
                <a:cubicBezTo>
                  <a:pt x="55" y="47"/>
                  <a:pt x="46" y="56"/>
                  <a:pt x="46" y="65"/>
                </a:cubicBezTo>
                <a:cubicBezTo>
                  <a:pt x="46" y="103"/>
                  <a:pt x="46" y="103"/>
                  <a:pt x="46" y="103"/>
                </a:cubicBezTo>
                <a:cubicBezTo>
                  <a:pt x="46" y="121"/>
                  <a:pt x="55" y="131"/>
                  <a:pt x="74" y="131"/>
                </a:cubicBezTo>
                <a:cubicBezTo>
                  <a:pt x="557" y="131"/>
                  <a:pt x="557" y="131"/>
                  <a:pt x="557" y="131"/>
                </a:cubicBezTo>
                <a:cubicBezTo>
                  <a:pt x="566" y="131"/>
                  <a:pt x="575" y="121"/>
                  <a:pt x="575" y="103"/>
                </a:cubicBezTo>
                <a:cubicBezTo>
                  <a:pt x="575" y="65"/>
                  <a:pt x="575" y="65"/>
                  <a:pt x="575" y="65"/>
                </a:cubicBezTo>
                <a:cubicBezTo>
                  <a:pt x="575" y="56"/>
                  <a:pt x="566" y="47"/>
                  <a:pt x="557" y="47"/>
                </a:cubicBezTo>
                <a:lnTo>
                  <a:pt x="74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CuadroTexto 726">
            <a:extLst>
              <a:ext uri="{FF2B5EF4-FFF2-40B4-BE49-F238E27FC236}">
                <a16:creationId xmlns:a16="http://schemas.microsoft.com/office/drawing/2014/main" id="{0C4367CF-BD34-9C48-95C0-CC8F01DD9525}"/>
              </a:ext>
            </a:extLst>
          </p:cNvPr>
          <p:cNvSpPr txBox="1"/>
          <p:nvPr/>
        </p:nvSpPr>
        <p:spPr>
          <a:xfrm>
            <a:off x="16991556" y="182374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728" name="CuadroTexto 727">
            <a:extLst>
              <a:ext uri="{FF2B5EF4-FFF2-40B4-BE49-F238E27FC236}">
                <a16:creationId xmlns:a16="http://schemas.microsoft.com/office/drawing/2014/main" id="{466FE8F3-8019-AC43-B28C-F88E4CD713D9}"/>
              </a:ext>
            </a:extLst>
          </p:cNvPr>
          <p:cNvSpPr txBox="1"/>
          <p:nvPr/>
        </p:nvSpPr>
        <p:spPr>
          <a:xfrm>
            <a:off x="16972506" y="351919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729" name="CuadroTexto 728">
            <a:extLst>
              <a:ext uri="{FF2B5EF4-FFF2-40B4-BE49-F238E27FC236}">
                <a16:creationId xmlns:a16="http://schemas.microsoft.com/office/drawing/2014/main" id="{4783A64C-2CEE-1A4F-A9E3-64E310CCDEC1}"/>
              </a:ext>
            </a:extLst>
          </p:cNvPr>
          <p:cNvSpPr txBox="1"/>
          <p:nvPr/>
        </p:nvSpPr>
        <p:spPr>
          <a:xfrm>
            <a:off x="17006888" y="5419779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730" name="CuadroTexto 729">
            <a:extLst>
              <a:ext uri="{FF2B5EF4-FFF2-40B4-BE49-F238E27FC236}">
                <a16:creationId xmlns:a16="http://schemas.microsoft.com/office/drawing/2014/main" id="{6113BB36-82D0-5F48-9BBB-857DCCF2CB2D}"/>
              </a:ext>
            </a:extLst>
          </p:cNvPr>
          <p:cNvSpPr txBox="1"/>
          <p:nvPr/>
        </p:nvSpPr>
        <p:spPr>
          <a:xfrm>
            <a:off x="17006888" y="7326350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731" name="CuadroTexto 730">
            <a:extLst>
              <a:ext uri="{FF2B5EF4-FFF2-40B4-BE49-F238E27FC236}">
                <a16:creationId xmlns:a16="http://schemas.microsoft.com/office/drawing/2014/main" id="{84F004A2-93E1-6047-9605-CB5C5F4BFD63}"/>
              </a:ext>
            </a:extLst>
          </p:cNvPr>
          <p:cNvSpPr txBox="1"/>
          <p:nvPr/>
        </p:nvSpPr>
        <p:spPr>
          <a:xfrm>
            <a:off x="17025938" y="9098000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732" name="CuadroTexto 731">
            <a:extLst>
              <a:ext uri="{FF2B5EF4-FFF2-40B4-BE49-F238E27FC236}">
                <a16:creationId xmlns:a16="http://schemas.microsoft.com/office/drawing/2014/main" id="{B5367505-3590-984F-ADEF-225F7C2C1B60}"/>
              </a:ext>
            </a:extLst>
          </p:cNvPr>
          <p:cNvSpPr txBox="1"/>
          <p:nvPr/>
        </p:nvSpPr>
        <p:spPr>
          <a:xfrm>
            <a:off x="16987838" y="10945850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6</a:t>
            </a:r>
          </a:p>
        </p:txBody>
      </p:sp>
      <p:grpSp>
        <p:nvGrpSpPr>
          <p:cNvPr id="733" name="Group 54">
            <a:extLst>
              <a:ext uri="{FF2B5EF4-FFF2-40B4-BE49-F238E27FC236}">
                <a16:creationId xmlns:a16="http://schemas.microsoft.com/office/drawing/2014/main" id="{7D5C9556-23DD-7841-9983-82A841A3AAC1}"/>
              </a:ext>
            </a:extLst>
          </p:cNvPr>
          <p:cNvGrpSpPr/>
          <p:nvPr/>
        </p:nvGrpSpPr>
        <p:grpSpPr>
          <a:xfrm>
            <a:off x="18969623" y="1830576"/>
            <a:ext cx="2785688" cy="1211980"/>
            <a:chOff x="5517310" y="11149735"/>
            <a:chExt cx="3676939" cy="1211980"/>
          </a:xfrm>
        </p:grpSpPr>
        <p:sp>
          <p:nvSpPr>
            <p:cNvPr id="734" name="CuadroTexto 395">
              <a:extLst>
                <a:ext uri="{FF2B5EF4-FFF2-40B4-BE49-F238E27FC236}">
                  <a16:creationId xmlns:a16="http://schemas.microsoft.com/office/drawing/2014/main" id="{EAA2CE39-CF74-A948-AB1F-9C6169DEC74E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35" name="Rectangle 56">
              <a:extLst>
                <a:ext uri="{FF2B5EF4-FFF2-40B4-BE49-F238E27FC236}">
                  <a16:creationId xmlns:a16="http://schemas.microsoft.com/office/drawing/2014/main" id="{A2D82064-4DFD-F741-81EF-27B45C3E414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6" name="Group 54">
            <a:extLst>
              <a:ext uri="{FF2B5EF4-FFF2-40B4-BE49-F238E27FC236}">
                <a16:creationId xmlns:a16="http://schemas.microsoft.com/office/drawing/2014/main" id="{B1709738-17F7-0D42-A725-6FF316D38874}"/>
              </a:ext>
            </a:extLst>
          </p:cNvPr>
          <p:cNvGrpSpPr/>
          <p:nvPr/>
        </p:nvGrpSpPr>
        <p:grpSpPr>
          <a:xfrm>
            <a:off x="18969623" y="3426766"/>
            <a:ext cx="2785688" cy="1211980"/>
            <a:chOff x="5517310" y="11149735"/>
            <a:chExt cx="3676939" cy="1211980"/>
          </a:xfrm>
        </p:grpSpPr>
        <p:sp>
          <p:nvSpPr>
            <p:cNvPr id="737" name="CuadroTexto 395">
              <a:extLst>
                <a:ext uri="{FF2B5EF4-FFF2-40B4-BE49-F238E27FC236}">
                  <a16:creationId xmlns:a16="http://schemas.microsoft.com/office/drawing/2014/main" id="{AF2FE0DE-A728-EA4E-9F44-A658C24481F0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38" name="Rectangle 56">
              <a:extLst>
                <a:ext uri="{FF2B5EF4-FFF2-40B4-BE49-F238E27FC236}">
                  <a16:creationId xmlns:a16="http://schemas.microsoft.com/office/drawing/2014/main" id="{C31167FA-997E-FF45-97EE-B16C8EE4018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9" name="Group 54">
            <a:extLst>
              <a:ext uri="{FF2B5EF4-FFF2-40B4-BE49-F238E27FC236}">
                <a16:creationId xmlns:a16="http://schemas.microsoft.com/office/drawing/2014/main" id="{09B5AB65-71D9-AE4D-B2A3-BD792593BAC5}"/>
              </a:ext>
            </a:extLst>
          </p:cNvPr>
          <p:cNvGrpSpPr/>
          <p:nvPr/>
        </p:nvGrpSpPr>
        <p:grpSpPr>
          <a:xfrm>
            <a:off x="18969623" y="5397161"/>
            <a:ext cx="2785688" cy="1211980"/>
            <a:chOff x="5517310" y="11149735"/>
            <a:chExt cx="3676939" cy="1211980"/>
          </a:xfrm>
        </p:grpSpPr>
        <p:sp>
          <p:nvSpPr>
            <p:cNvPr id="740" name="CuadroTexto 395">
              <a:extLst>
                <a:ext uri="{FF2B5EF4-FFF2-40B4-BE49-F238E27FC236}">
                  <a16:creationId xmlns:a16="http://schemas.microsoft.com/office/drawing/2014/main" id="{18DFC76F-2635-534F-AAE5-08CBA50CFE8C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41" name="Rectangle 56">
              <a:extLst>
                <a:ext uri="{FF2B5EF4-FFF2-40B4-BE49-F238E27FC236}">
                  <a16:creationId xmlns:a16="http://schemas.microsoft.com/office/drawing/2014/main" id="{7CC2791F-0F55-2D48-8698-065BC0346689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2" name="Group 54">
            <a:extLst>
              <a:ext uri="{FF2B5EF4-FFF2-40B4-BE49-F238E27FC236}">
                <a16:creationId xmlns:a16="http://schemas.microsoft.com/office/drawing/2014/main" id="{AEBA0026-8394-D54F-9358-83C701A99850}"/>
              </a:ext>
            </a:extLst>
          </p:cNvPr>
          <p:cNvGrpSpPr/>
          <p:nvPr/>
        </p:nvGrpSpPr>
        <p:grpSpPr>
          <a:xfrm>
            <a:off x="18969623" y="7291113"/>
            <a:ext cx="2785688" cy="1211980"/>
            <a:chOff x="5517310" y="11149735"/>
            <a:chExt cx="3676939" cy="1211980"/>
          </a:xfrm>
        </p:grpSpPr>
        <p:sp>
          <p:nvSpPr>
            <p:cNvPr id="743" name="CuadroTexto 395">
              <a:extLst>
                <a:ext uri="{FF2B5EF4-FFF2-40B4-BE49-F238E27FC236}">
                  <a16:creationId xmlns:a16="http://schemas.microsoft.com/office/drawing/2014/main" id="{D2E6A975-1314-4544-A4EF-F16647EDE2A7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44" name="Rectangle 56">
              <a:extLst>
                <a:ext uri="{FF2B5EF4-FFF2-40B4-BE49-F238E27FC236}">
                  <a16:creationId xmlns:a16="http://schemas.microsoft.com/office/drawing/2014/main" id="{F9D0328C-CB71-BA40-8B7F-C79CF6B5F558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5" name="Group 54">
            <a:extLst>
              <a:ext uri="{FF2B5EF4-FFF2-40B4-BE49-F238E27FC236}">
                <a16:creationId xmlns:a16="http://schemas.microsoft.com/office/drawing/2014/main" id="{531A3801-5023-3844-B9ED-D4E00449F7F8}"/>
              </a:ext>
            </a:extLst>
          </p:cNvPr>
          <p:cNvGrpSpPr/>
          <p:nvPr/>
        </p:nvGrpSpPr>
        <p:grpSpPr>
          <a:xfrm>
            <a:off x="18969623" y="8983555"/>
            <a:ext cx="2785688" cy="1211980"/>
            <a:chOff x="5517310" y="11149735"/>
            <a:chExt cx="3676939" cy="1211980"/>
          </a:xfrm>
        </p:grpSpPr>
        <p:sp>
          <p:nvSpPr>
            <p:cNvPr id="746" name="CuadroTexto 395">
              <a:extLst>
                <a:ext uri="{FF2B5EF4-FFF2-40B4-BE49-F238E27FC236}">
                  <a16:creationId xmlns:a16="http://schemas.microsoft.com/office/drawing/2014/main" id="{9BDE8881-B153-1341-BE44-5C5884898A80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47" name="Rectangle 56">
              <a:extLst>
                <a:ext uri="{FF2B5EF4-FFF2-40B4-BE49-F238E27FC236}">
                  <a16:creationId xmlns:a16="http://schemas.microsoft.com/office/drawing/2014/main" id="{CECFD1FF-5ABF-3143-9C92-C9E4B61E0936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8" name="Group 54">
            <a:extLst>
              <a:ext uri="{FF2B5EF4-FFF2-40B4-BE49-F238E27FC236}">
                <a16:creationId xmlns:a16="http://schemas.microsoft.com/office/drawing/2014/main" id="{A8763560-0FE2-D247-88EA-779EEA1482B6}"/>
              </a:ext>
            </a:extLst>
          </p:cNvPr>
          <p:cNvGrpSpPr/>
          <p:nvPr/>
        </p:nvGrpSpPr>
        <p:grpSpPr>
          <a:xfrm>
            <a:off x="18969623" y="10844439"/>
            <a:ext cx="2785688" cy="1211980"/>
            <a:chOff x="5517310" y="11149735"/>
            <a:chExt cx="3676939" cy="1211980"/>
          </a:xfrm>
        </p:grpSpPr>
        <p:sp>
          <p:nvSpPr>
            <p:cNvPr id="749" name="CuadroTexto 395">
              <a:extLst>
                <a:ext uri="{FF2B5EF4-FFF2-40B4-BE49-F238E27FC236}">
                  <a16:creationId xmlns:a16="http://schemas.microsoft.com/office/drawing/2014/main" id="{00008B1D-C858-E74E-B003-30CD4EA2D667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50" name="Rectangle 56">
              <a:extLst>
                <a:ext uri="{FF2B5EF4-FFF2-40B4-BE49-F238E27FC236}">
                  <a16:creationId xmlns:a16="http://schemas.microsoft.com/office/drawing/2014/main" id="{41F486B8-6E89-8340-9FCE-3630FE787A46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751" name="CuadroTexto 750">
            <a:extLst>
              <a:ext uri="{FF2B5EF4-FFF2-40B4-BE49-F238E27FC236}">
                <a16:creationId xmlns:a16="http://schemas.microsoft.com/office/drawing/2014/main" id="{F166BE4A-F8AD-C340-9D91-4B8C56E42FFA}"/>
              </a:ext>
            </a:extLst>
          </p:cNvPr>
          <p:cNvSpPr txBox="1"/>
          <p:nvPr/>
        </p:nvSpPr>
        <p:spPr>
          <a:xfrm>
            <a:off x="11296608" y="2457410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752" name="CuadroTexto 751">
            <a:extLst>
              <a:ext uri="{FF2B5EF4-FFF2-40B4-BE49-F238E27FC236}">
                <a16:creationId xmlns:a16="http://schemas.microsoft.com/office/drawing/2014/main" id="{3442C1BA-6F5C-EB4C-9E26-427ABC7A1696}"/>
              </a:ext>
            </a:extLst>
          </p:cNvPr>
          <p:cNvSpPr txBox="1"/>
          <p:nvPr/>
        </p:nvSpPr>
        <p:spPr>
          <a:xfrm>
            <a:off x="13034169" y="2420313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753" name="CuadroTexto 752">
            <a:extLst>
              <a:ext uri="{FF2B5EF4-FFF2-40B4-BE49-F238E27FC236}">
                <a16:creationId xmlns:a16="http://schemas.microsoft.com/office/drawing/2014/main" id="{ED1BD113-6453-EB43-ABED-E97E7D75E6BB}"/>
              </a:ext>
            </a:extLst>
          </p:cNvPr>
          <p:cNvSpPr txBox="1"/>
          <p:nvPr/>
        </p:nvSpPr>
        <p:spPr>
          <a:xfrm>
            <a:off x="11432257" y="5646261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754" name="CuadroTexto 753">
            <a:extLst>
              <a:ext uri="{FF2B5EF4-FFF2-40B4-BE49-F238E27FC236}">
                <a16:creationId xmlns:a16="http://schemas.microsoft.com/office/drawing/2014/main" id="{762B962F-6A10-154B-A045-219120B60312}"/>
              </a:ext>
            </a:extLst>
          </p:cNvPr>
          <p:cNvSpPr txBox="1"/>
          <p:nvPr/>
        </p:nvSpPr>
        <p:spPr>
          <a:xfrm>
            <a:off x="13188867" y="5628323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755" name="CuadroTexto 754">
            <a:extLst>
              <a:ext uri="{FF2B5EF4-FFF2-40B4-BE49-F238E27FC236}">
                <a16:creationId xmlns:a16="http://schemas.microsoft.com/office/drawing/2014/main" id="{41D36E14-9FDA-7A41-A068-80755060654E}"/>
              </a:ext>
            </a:extLst>
          </p:cNvPr>
          <p:cNvSpPr txBox="1"/>
          <p:nvPr/>
        </p:nvSpPr>
        <p:spPr>
          <a:xfrm>
            <a:off x="11451306" y="796137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756" name="CuadroTexto 755">
            <a:extLst>
              <a:ext uri="{FF2B5EF4-FFF2-40B4-BE49-F238E27FC236}">
                <a16:creationId xmlns:a16="http://schemas.microsoft.com/office/drawing/2014/main" id="{56A1EED7-F3E0-2444-B89C-73D3871AFDF5}"/>
              </a:ext>
            </a:extLst>
          </p:cNvPr>
          <p:cNvSpPr txBox="1"/>
          <p:nvPr/>
        </p:nvSpPr>
        <p:spPr>
          <a:xfrm>
            <a:off x="13193880" y="796137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6</a:t>
            </a:r>
          </a:p>
        </p:txBody>
      </p:sp>
      <p:grpSp>
        <p:nvGrpSpPr>
          <p:cNvPr id="90" name="Group 71">
            <a:extLst>
              <a:ext uri="{FF2B5EF4-FFF2-40B4-BE49-F238E27FC236}">
                <a16:creationId xmlns:a16="http://schemas.microsoft.com/office/drawing/2014/main" id="{FDE17A64-5C6C-0149-922F-00E995E35D7E}"/>
              </a:ext>
            </a:extLst>
          </p:cNvPr>
          <p:cNvGrpSpPr/>
          <p:nvPr/>
        </p:nvGrpSpPr>
        <p:grpSpPr>
          <a:xfrm>
            <a:off x="2043311" y="5104883"/>
            <a:ext cx="5982437" cy="4716592"/>
            <a:chOff x="2232442" y="3643574"/>
            <a:chExt cx="5982437" cy="4716592"/>
          </a:xfrm>
        </p:grpSpPr>
        <p:sp>
          <p:nvSpPr>
            <p:cNvPr id="91" name="CuadroTexto 598">
              <a:extLst>
                <a:ext uri="{FF2B5EF4-FFF2-40B4-BE49-F238E27FC236}">
                  <a16:creationId xmlns:a16="http://schemas.microsoft.com/office/drawing/2014/main" id="{2018E002-B152-0B44-ACC9-2AC5641A2CAB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92" name="CuadroTexto 599">
              <a:extLst>
                <a:ext uri="{FF2B5EF4-FFF2-40B4-BE49-F238E27FC236}">
                  <a16:creationId xmlns:a16="http://schemas.microsoft.com/office/drawing/2014/main" id="{525A313C-6BFA-224D-91C9-7425226194F0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400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 1">
            <a:extLst>
              <a:ext uri="{FF2B5EF4-FFF2-40B4-BE49-F238E27FC236}">
                <a16:creationId xmlns:a16="http://schemas.microsoft.com/office/drawing/2014/main" id="{54126E85-7E8B-0B42-995B-E24C68EB4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911" y="555464"/>
            <a:ext cx="6706592" cy="3333453"/>
          </a:xfrm>
          <a:custGeom>
            <a:avLst/>
            <a:gdLst>
              <a:gd name="T0" fmla="*/ 8198 w 8199"/>
              <a:gd name="T1" fmla="*/ 4075 h 4076"/>
              <a:gd name="T2" fmla="*/ 7328 w 8199"/>
              <a:gd name="T3" fmla="*/ 2420 h 4076"/>
              <a:gd name="T4" fmla="*/ 6835 w 8199"/>
              <a:gd name="T5" fmla="*/ 2960 h 4076"/>
              <a:gd name="T6" fmla="*/ 4756 w 8199"/>
              <a:gd name="T7" fmla="*/ 0 h 4076"/>
              <a:gd name="T8" fmla="*/ 3817 w 8199"/>
              <a:gd name="T9" fmla="*/ 846 h 4076"/>
              <a:gd name="T10" fmla="*/ 3206 w 8199"/>
              <a:gd name="T11" fmla="*/ 2020 h 4076"/>
              <a:gd name="T12" fmla="*/ 2572 w 8199"/>
              <a:gd name="T13" fmla="*/ 2783 h 4076"/>
              <a:gd name="T14" fmla="*/ 1398 w 8199"/>
              <a:gd name="T15" fmla="*/ 2420 h 4076"/>
              <a:gd name="T16" fmla="*/ 0 w 8199"/>
              <a:gd name="T17" fmla="*/ 4040 h 4076"/>
              <a:gd name="T18" fmla="*/ 8198 w 8199"/>
              <a:gd name="T19" fmla="*/ 4075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99" h="4076">
                <a:moveTo>
                  <a:pt x="8198" y="4075"/>
                </a:moveTo>
                <a:lnTo>
                  <a:pt x="7328" y="2420"/>
                </a:lnTo>
                <a:lnTo>
                  <a:pt x="6835" y="2960"/>
                </a:lnTo>
                <a:lnTo>
                  <a:pt x="4756" y="0"/>
                </a:lnTo>
                <a:lnTo>
                  <a:pt x="3817" y="846"/>
                </a:lnTo>
                <a:lnTo>
                  <a:pt x="3206" y="2020"/>
                </a:lnTo>
                <a:lnTo>
                  <a:pt x="2572" y="2783"/>
                </a:lnTo>
                <a:lnTo>
                  <a:pt x="1398" y="2420"/>
                </a:lnTo>
                <a:lnTo>
                  <a:pt x="0" y="4040"/>
                </a:lnTo>
                <a:lnTo>
                  <a:pt x="8198" y="40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">
            <a:extLst>
              <a:ext uri="{FF2B5EF4-FFF2-40B4-BE49-F238E27FC236}">
                <a16:creationId xmlns:a16="http://schemas.microsoft.com/office/drawing/2014/main" id="{8DCCA1A3-D3D1-3241-86DD-C109D7E5C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607" y="757491"/>
            <a:ext cx="2229518" cy="2373823"/>
          </a:xfrm>
          <a:custGeom>
            <a:avLst/>
            <a:gdLst>
              <a:gd name="T0" fmla="*/ 1985 w 2726"/>
              <a:gd name="T1" fmla="*/ 0 h 2901"/>
              <a:gd name="T2" fmla="*/ 1315 w 2726"/>
              <a:gd name="T3" fmla="*/ 704 h 2901"/>
              <a:gd name="T4" fmla="*/ 799 w 2726"/>
              <a:gd name="T5" fmla="*/ 1773 h 2901"/>
              <a:gd name="T6" fmla="*/ 0 w 2726"/>
              <a:gd name="T7" fmla="*/ 2630 h 2901"/>
              <a:gd name="T8" fmla="*/ 1515 w 2726"/>
              <a:gd name="T9" fmla="*/ 2900 h 2901"/>
              <a:gd name="T10" fmla="*/ 904 w 2726"/>
              <a:gd name="T11" fmla="*/ 2079 h 2901"/>
              <a:gd name="T12" fmla="*/ 2725 w 2726"/>
              <a:gd name="T13" fmla="*/ 2642 h 2901"/>
              <a:gd name="T14" fmla="*/ 1844 w 2726"/>
              <a:gd name="T15" fmla="*/ 927 h 2901"/>
              <a:gd name="T16" fmla="*/ 1985 w 2726"/>
              <a:gd name="T17" fmla="*/ 0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26" h="2901">
                <a:moveTo>
                  <a:pt x="1985" y="0"/>
                </a:moveTo>
                <a:lnTo>
                  <a:pt x="1315" y="704"/>
                </a:lnTo>
                <a:lnTo>
                  <a:pt x="799" y="1773"/>
                </a:lnTo>
                <a:lnTo>
                  <a:pt x="0" y="2630"/>
                </a:lnTo>
                <a:lnTo>
                  <a:pt x="1515" y="2900"/>
                </a:lnTo>
                <a:lnTo>
                  <a:pt x="904" y="2079"/>
                </a:lnTo>
                <a:lnTo>
                  <a:pt x="2725" y="2642"/>
                </a:lnTo>
                <a:lnTo>
                  <a:pt x="1844" y="927"/>
                </a:lnTo>
                <a:lnTo>
                  <a:pt x="198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3">
            <a:extLst>
              <a:ext uri="{FF2B5EF4-FFF2-40B4-BE49-F238E27FC236}">
                <a16:creationId xmlns:a16="http://schemas.microsoft.com/office/drawing/2014/main" id="{70F981D3-EC0D-0D4A-8840-876D86059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068" y="2766945"/>
            <a:ext cx="952415" cy="992098"/>
          </a:xfrm>
          <a:custGeom>
            <a:avLst/>
            <a:gdLst>
              <a:gd name="T0" fmla="*/ 1034 w 1164"/>
              <a:gd name="T1" fmla="*/ 0 h 1211"/>
              <a:gd name="T2" fmla="*/ 1163 w 1164"/>
              <a:gd name="T3" fmla="*/ 881 h 1211"/>
              <a:gd name="T4" fmla="*/ 1163 w 1164"/>
              <a:gd name="T5" fmla="*/ 1210 h 1211"/>
              <a:gd name="T6" fmla="*/ 0 w 1164"/>
              <a:gd name="T7" fmla="*/ 1198 h 1211"/>
              <a:gd name="T8" fmla="*/ 1034 w 1164"/>
              <a:gd name="T9" fmla="*/ 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4" h="1211">
                <a:moveTo>
                  <a:pt x="1034" y="0"/>
                </a:moveTo>
                <a:lnTo>
                  <a:pt x="1163" y="881"/>
                </a:lnTo>
                <a:lnTo>
                  <a:pt x="1163" y="1210"/>
                </a:lnTo>
                <a:lnTo>
                  <a:pt x="0" y="1198"/>
                </a:lnTo>
                <a:lnTo>
                  <a:pt x="103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4">
            <a:extLst>
              <a:ext uri="{FF2B5EF4-FFF2-40B4-BE49-F238E27FC236}">
                <a16:creationId xmlns:a16="http://schemas.microsoft.com/office/drawing/2014/main" id="{42C15E30-CEC6-434B-A85F-8C0F261F6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835" y="3860056"/>
            <a:ext cx="7121469" cy="9300480"/>
          </a:xfrm>
          <a:custGeom>
            <a:avLst/>
            <a:gdLst>
              <a:gd name="T0" fmla="*/ 0 w 8703"/>
              <a:gd name="T1" fmla="*/ 212 h 11369"/>
              <a:gd name="T2" fmla="*/ 705 w 8703"/>
              <a:gd name="T3" fmla="*/ 2467 h 11369"/>
              <a:gd name="T4" fmla="*/ 1304 w 8703"/>
              <a:gd name="T5" fmla="*/ 3183 h 11369"/>
              <a:gd name="T6" fmla="*/ 1656 w 8703"/>
              <a:gd name="T7" fmla="*/ 6376 h 11369"/>
              <a:gd name="T8" fmla="*/ 2501 w 8703"/>
              <a:gd name="T9" fmla="*/ 6353 h 11369"/>
              <a:gd name="T10" fmla="*/ 5215 w 8703"/>
              <a:gd name="T11" fmla="*/ 11368 h 11369"/>
              <a:gd name="T12" fmla="*/ 6964 w 8703"/>
              <a:gd name="T13" fmla="*/ 7198 h 11369"/>
              <a:gd name="T14" fmla="*/ 6917 w 8703"/>
              <a:gd name="T15" fmla="*/ 4990 h 11369"/>
              <a:gd name="T16" fmla="*/ 8115 w 8703"/>
              <a:gd name="T17" fmla="*/ 5178 h 11369"/>
              <a:gd name="T18" fmla="*/ 8702 w 8703"/>
              <a:gd name="T19" fmla="*/ 1480 h 11369"/>
              <a:gd name="T20" fmla="*/ 8245 w 8703"/>
              <a:gd name="T21" fmla="*/ 35 h 11369"/>
              <a:gd name="T22" fmla="*/ 47 w 8703"/>
              <a:gd name="T23" fmla="*/ 0 h 11369"/>
              <a:gd name="T24" fmla="*/ 0 w 8703"/>
              <a:gd name="T25" fmla="*/ 212 h 1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03" h="11369">
                <a:moveTo>
                  <a:pt x="0" y="212"/>
                </a:moveTo>
                <a:lnTo>
                  <a:pt x="705" y="2467"/>
                </a:lnTo>
                <a:lnTo>
                  <a:pt x="1304" y="3183"/>
                </a:lnTo>
                <a:lnTo>
                  <a:pt x="1656" y="6376"/>
                </a:lnTo>
                <a:lnTo>
                  <a:pt x="2501" y="6353"/>
                </a:lnTo>
                <a:lnTo>
                  <a:pt x="5215" y="11368"/>
                </a:lnTo>
                <a:lnTo>
                  <a:pt x="6964" y="7198"/>
                </a:lnTo>
                <a:lnTo>
                  <a:pt x="6917" y="4990"/>
                </a:lnTo>
                <a:lnTo>
                  <a:pt x="8115" y="5178"/>
                </a:lnTo>
                <a:lnTo>
                  <a:pt x="8702" y="1480"/>
                </a:lnTo>
                <a:lnTo>
                  <a:pt x="8245" y="35"/>
                </a:lnTo>
                <a:lnTo>
                  <a:pt x="47" y="0"/>
                </a:lnTo>
                <a:lnTo>
                  <a:pt x="0" y="21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5E70BECC-FE31-7141-B6A8-831499C5D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16" y="4599622"/>
            <a:ext cx="3124211" cy="7352357"/>
          </a:xfrm>
          <a:custGeom>
            <a:avLst/>
            <a:gdLst>
              <a:gd name="T0" fmla="*/ 0 w 3818"/>
              <a:gd name="T1" fmla="*/ 1281 h 8985"/>
              <a:gd name="T2" fmla="*/ 740 w 3818"/>
              <a:gd name="T3" fmla="*/ 2044 h 8985"/>
              <a:gd name="T4" fmla="*/ 1010 w 3818"/>
              <a:gd name="T5" fmla="*/ 5190 h 8985"/>
              <a:gd name="T6" fmla="*/ 1856 w 3818"/>
              <a:gd name="T7" fmla="*/ 5144 h 8985"/>
              <a:gd name="T8" fmla="*/ 1867 w 3818"/>
              <a:gd name="T9" fmla="*/ 5378 h 8985"/>
              <a:gd name="T10" fmla="*/ 3817 w 3818"/>
              <a:gd name="T11" fmla="*/ 8984 h 8985"/>
              <a:gd name="T12" fmla="*/ 1997 w 3818"/>
              <a:gd name="T13" fmla="*/ 3757 h 8985"/>
              <a:gd name="T14" fmla="*/ 2701 w 3818"/>
              <a:gd name="T15" fmla="*/ 3676 h 8985"/>
              <a:gd name="T16" fmla="*/ 1797 w 3818"/>
              <a:gd name="T17" fmla="*/ 2020 h 8985"/>
              <a:gd name="T18" fmla="*/ 2032 w 3818"/>
              <a:gd name="T19" fmla="*/ 1386 h 8985"/>
              <a:gd name="T20" fmla="*/ 1210 w 3818"/>
              <a:gd name="T21" fmla="*/ 0 h 8985"/>
              <a:gd name="T22" fmla="*/ 0 w 3818"/>
              <a:gd name="T23" fmla="*/ 1281 h 8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18" h="8985">
                <a:moveTo>
                  <a:pt x="0" y="1281"/>
                </a:moveTo>
                <a:lnTo>
                  <a:pt x="740" y="2044"/>
                </a:lnTo>
                <a:lnTo>
                  <a:pt x="1010" y="5190"/>
                </a:lnTo>
                <a:lnTo>
                  <a:pt x="1856" y="5144"/>
                </a:lnTo>
                <a:lnTo>
                  <a:pt x="1867" y="5378"/>
                </a:lnTo>
                <a:lnTo>
                  <a:pt x="3817" y="8984"/>
                </a:lnTo>
                <a:lnTo>
                  <a:pt x="1997" y="3757"/>
                </a:lnTo>
                <a:lnTo>
                  <a:pt x="2701" y="3676"/>
                </a:lnTo>
                <a:lnTo>
                  <a:pt x="1797" y="2020"/>
                </a:lnTo>
                <a:lnTo>
                  <a:pt x="2032" y="1386"/>
                </a:lnTo>
                <a:lnTo>
                  <a:pt x="1210" y="0"/>
                </a:lnTo>
                <a:lnTo>
                  <a:pt x="0" y="12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6">
            <a:extLst>
              <a:ext uri="{FF2B5EF4-FFF2-40B4-BE49-F238E27FC236}">
                <a16:creationId xmlns:a16="http://schemas.microsoft.com/office/drawing/2014/main" id="{7349FB79-76F1-794F-A67C-022B1FC96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27" y="6850786"/>
            <a:ext cx="1305963" cy="1114758"/>
          </a:xfrm>
          <a:custGeom>
            <a:avLst/>
            <a:gdLst>
              <a:gd name="T0" fmla="*/ 563 w 1598"/>
              <a:gd name="T1" fmla="*/ 1173 h 1362"/>
              <a:gd name="T2" fmla="*/ 0 w 1598"/>
              <a:gd name="T3" fmla="*/ 0 h 1362"/>
              <a:gd name="T4" fmla="*/ 1597 w 1598"/>
              <a:gd name="T5" fmla="*/ 1361 h 1362"/>
              <a:gd name="T6" fmla="*/ 563 w 1598"/>
              <a:gd name="T7" fmla="*/ 1173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8" h="1362">
                <a:moveTo>
                  <a:pt x="563" y="1173"/>
                </a:moveTo>
                <a:lnTo>
                  <a:pt x="0" y="0"/>
                </a:lnTo>
                <a:lnTo>
                  <a:pt x="1597" y="1361"/>
                </a:lnTo>
                <a:lnTo>
                  <a:pt x="563" y="117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Line 168">
            <a:extLst>
              <a:ext uri="{FF2B5EF4-FFF2-40B4-BE49-F238E27FC236}">
                <a16:creationId xmlns:a16="http://schemas.microsoft.com/office/drawing/2014/main" id="{E3C12645-9B64-E64C-8887-26AC503AA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8625" y="1525919"/>
            <a:ext cx="3606" cy="9856055"/>
          </a:xfrm>
          <a:prstGeom prst="line">
            <a:avLst/>
          </a:prstGeom>
          <a:noFill/>
          <a:ln w="21240" cap="flat">
            <a:solidFill>
              <a:srgbClr val="BBBBB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6" name="Freeform 169">
            <a:extLst>
              <a:ext uri="{FF2B5EF4-FFF2-40B4-BE49-F238E27FC236}">
                <a16:creationId xmlns:a16="http://schemas.microsoft.com/office/drawing/2014/main" id="{D766AD4C-4CEF-054C-AEBE-DDC951B8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345" y="883760"/>
            <a:ext cx="2536168" cy="2546989"/>
          </a:xfrm>
          <a:custGeom>
            <a:avLst/>
            <a:gdLst>
              <a:gd name="T0" fmla="*/ 3101 w 3102"/>
              <a:gd name="T1" fmla="*/ 1551 h 3114"/>
              <a:gd name="T2" fmla="*/ 3101 w 3102"/>
              <a:gd name="T3" fmla="*/ 1551 h 3114"/>
              <a:gd name="T4" fmla="*/ 1550 w 3102"/>
              <a:gd name="T5" fmla="*/ 3113 h 3114"/>
              <a:gd name="T6" fmla="*/ 0 w 3102"/>
              <a:gd name="T7" fmla="*/ 1551 h 3114"/>
              <a:gd name="T8" fmla="*/ 1550 w 3102"/>
              <a:gd name="T9" fmla="*/ 0 h 3114"/>
              <a:gd name="T10" fmla="*/ 3101 w 3102"/>
              <a:gd name="T11" fmla="*/ 1551 h 3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02" h="3114">
                <a:moveTo>
                  <a:pt x="3101" y="1551"/>
                </a:moveTo>
                <a:lnTo>
                  <a:pt x="3101" y="1551"/>
                </a:lnTo>
                <a:cubicBezTo>
                  <a:pt x="3101" y="2408"/>
                  <a:pt x="2408" y="3113"/>
                  <a:pt x="1550" y="3113"/>
                </a:cubicBezTo>
                <a:cubicBezTo>
                  <a:pt x="693" y="3113"/>
                  <a:pt x="0" y="2408"/>
                  <a:pt x="0" y="1551"/>
                </a:cubicBezTo>
                <a:cubicBezTo>
                  <a:pt x="0" y="693"/>
                  <a:pt x="693" y="0"/>
                  <a:pt x="1550" y="0"/>
                </a:cubicBezTo>
                <a:cubicBezTo>
                  <a:pt x="2408" y="0"/>
                  <a:pt x="3101" y="693"/>
                  <a:pt x="3101" y="155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170">
            <a:extLst>
              <a:ext uri="{FF2B5EF4-FFF2-40B4-BE49-F238E27FC236}">
                <a16:creationId xmlns:a16="http://schemas.microsoft.com/office/drawing/2014/main" id="{79B1B5C4-F445-F94B-B12B-33C72CD11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568" y="4177528"/>
            <a:ext cx="3459722" cy="3459722"/>
          </a:xfrm>
          <a:custGeom>
            <a:avLst/>
            <a:gdLst>
              <a:gd name="T0" fmla="*/ 4228 w 4229"/>
              <a:gd name="T1" fmla="*/ 2114 h 4228"/>
              <a:gd name="T2" fmla="*/ 4228 w 4229"/>
              <a:gd name="T3" fmla="*/ 2114 h 4228"/>
              <a:gd name="T4" fmla="*/ 2114 w 4229"/>
              <a:gd name="T5" fmla="*/ 4227 h 4228"/>
              <a:gd name="T6" fmla="*/ 0 w 4229"/>
              <a:gd name="T7" fmla="*/ 2114 h 4228"/>
              <a:gd name="T8" fmla="*/ 2114 w 4229"/>
              <a:gd name="T9" fmla="*/ 0 h 4228"/>
              <a:gd name="T10" fmla="*/ 4228 w 4229"/>
              <a:gd name="T11" fmla="*/ 2114 h 4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9" h="4228">
                <a:moveTo>
                  <a:pt x="4228" y="2114"/>
                </a:moveTo>
                <a:lnTo>
                  <a:pt x="4228" y="2114"/>
                </a:lnTo>
                <a:cubicBezTo>
                  <a:pt x="4228" y="3287"/>
                  <a:pt x="3289" y="4227"/>
                  <a:pt x="2114" y="4227"/>
                </a:cubicBezTo>
                <a:cubicBezTo>
                  <a:pt x="952" y="4227"/>
                  <a:pt x="0" y="3287"/>
                  <a:pt x="0" y="2114"/>
                </a:cubicBezTo>
                <a:cubicBezTo>
                  <a:pt x="0" y="951"/>
                  <a:pt x="952" y="0"/>
                  <a:pt x="2114" y="0"/>
                </a:cubicBezTo>
                <a:cubicBezTo>
                  <a:pt x="3289" y="0"/>
                  <a:pt x="4228" y="951"/>
                  <a:pt x="4228" y="2114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171">
            <a:extLst>
              <a:ext uri="{FF2B5EF4-FFF2-40B4-BE49-F238E27FC236}">
                <a16:creationId xmlns:a16="http://schemas.microsoft.com/office/drawing/2014/main" id="{320828EB-F1F4-C64E-9292-80152EE4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513" y="7933076"/>
            <a:ext cx="4267832" cy="4275045"/>
          </a:xfrm>
          <a:custGeom>
            <a:avLst/>
            <a:gdLst>
              <a:gd name="T0" fmla="*/ 5215 w 5216"/>
              <a:gd name="T1" fmla="*/ 2619 h 5227"/>
              <a:gd name="T2" fmla="*/ 5215 w 5216"/>
              <a:gd name="T3" fmla="*/ 2619 h 5227"/>
              <a:gd name="T4" fmla="*/ 2607 w 5216"/>
              <a:gd name="T5" fmla="*/ 5226 h 5227"/>
              <a:gd name="T6" fmla="*/ 0 w 5216"/>
              <a:gd name="T7" fmla="*/ 2619 h 5227"/>
              <a:gd name="T8" fmla="*/ 2607 w 5216"/>
              <a:gd name="T9" fmla="*/ 0 h 5227"/>
              <a:gd name="T10" fmla="*/ 5215 w 5216"/>
              <a:gd name="T11" fmla="*/ 2619 h 5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16" h="5227">
                <a:moveTo>
                  <a:pt x="5215" y="2619"/>
                </a:moveTo>
                <a:lnTo>
                  <a:pt x="5215" y="2619"/>
                </a:lnTo>
                <a:cubicBezTo>
                  <a:pt x="5215" y="4051"/>
                  <a:pt x="4052" y="5226"/>
                  <a:pt x="2607" y="5226"/>
                </a:cubicBezTo>
                <a:cubicBezTo>
                  <a:pt x="1175" y="5226"/>
                  <a:pt x="0" y="4051"/>
                  <a:pt x="0" y="2619"/>
                </a:cubicBezTo>
                <a:cubicBezTo>
                  <a:pt x="0" y="1174"/>
                  <a:pt x="1175" y="0"/>
                  <a:pt x="2607" y="0"/>
                </a:cubicBezTo>
                <a:cubicBezTo>
                  <a:pt x="4052" y="0"/>
                  <a:pt x="5215" y="1174"/>
                  <a:pt x="5215" y="261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172">
            <a:extLst>
              <a:ext uri="{FF2B5EF4-FFF2-40B4-BE49-F238E27FC236}">
                <a16:creationId xmlns:a16="http://schemas.microsoft.com/office/drawing/2014/main" id="{0C0F96F5-C8C2-A848-925B-931F3E576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28" y="970343"/>
            <a:ext cx="2363001" cy="2373823"/>
          </a:xfrm>
          <a:custGeom>
            <a:avLst/>
            <a:gdLst>
              <a:gd name="T0" fmla="*/ 2889 w 2890"/>
              <a:gd name="T1" fmla="*/ 1445 h 2902"/>
              <a:gd name="T2" fmla="*/ 2889 w 2890"/>
              <a:gd name="T3" fmla="*/ 1445 h 2902"/>
              <a:gd name="T4" fmla="*/ 1444 w 2890"/>
              <a:gd name="T5" fmla="*/ 2901 h 2902"/>
              <a:gd name="T6" fmla="*/ 0 w 2890"/>
              <a:gd name="T7" fmla="*/ 1445 h 2902"/>
              <a:gd name="T8" fmla="*/ 1444 w 2890"/>
              <a:gd name="T9" fmla="*/ 0 h 2902"/>
              <a:gd name="T10" fmla="*/ 2889 w 2890"/>
              <a:gd name="T11" fmla="*/ 1445 h 2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0" h="2902">
                <a:moveTo>
                  <a:pt x="2889" y="1445"/>
                </a:moveTo>
                <a:lnTo>
                  <a:pt x="2889" y="1445"/>
                </a:lnTo>
                <a:cubicBezTo>
                  <a:pt x="2889" y="2255"/>
                  <a:pt x="2243" y="2901"/>
                  <a:pt x="1444" y="2901"/>
                </a:cubicBezTo>
                <a:cubicBezTo>
                  <a:pt x="646" y="2901"/>
                  <a:pt x="0" y="2255"/>
                  <a:pt x="0" y="1445"/>
                </a:cubicBezTo>
                <a:cubicBezTo>
                  <a:pt x="0" y="646"/>
                  <a:pt x="646" y="0"/>
                  <a:pt x="1444" y="0"/>
                </a:cubicBezTo>
                <a:cubicBezTo>
                  <a:pt x="2243" y="0"/>
                  <a:pt x="2889" y="646"/>
                  <a:pt x="2889" y="14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173">
            <a:extLst>
              <a:ext uri="{FF2B5EF4-FFF2-40B4-BE49-F238E27FC236}">
                <a16:creationId xmlns:a16="http://schemas.microsoft.com/office/drawing/2014/main" id="{67C86FE9-A326-9140-84BC-B166C8FB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012" y="4292972"/>
            <a:ext cx="3228833" cy="3228833"/>
          </a:xfrm>
          <a:custGeom>
            <a:avLst/>
            <a:gdLst>
              <a:gd name="T0" fmla="*/ 3946 w 3947"/>
              <a:gd name="T1" fmla="*/ 1974 h 3947"/>
              <a:gd name="T2" fmla="*/ 3946 w 3947"/>
              <a:gd name="T3" fmla="*/ 1974 h 3947"/>
              <a:gd name="T4" fmla="*/ 1973 w 3947"/>
              <a:gd name="T5" fmla="*/ 3946 h 3947"/>
              <a:gd name="T6" fmla="*/ 0 w 3947"/>
              <a:gd name="T7" fmla="*/ 1974 h 3947"/>
              <a:gd name="T8" fmla="*/ 1973 w 3947"/>
              <a:gd name="T9" fmla="*/ 0 h 3947"/>
              <a:gd name="T10" fmla="*/ 3946 w 3947"/>
              <a:gd name="T11" fmla="*/ 1974 h 3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47" h="3947">
                <a:moveTo>
                  <a:pt x="3946" y="1974"/>
                </a:moveTo>
                <a:lnTo>
                  <a:pt x="3946" y="1974"/>
                </a:lnTo>
                <a:cubicBezTo>
                  <a:pt x="3946" y="3066"/>
                  <a:pt x="3066" y="3946"/>
                  <a:pt x="1973" y="3946"/>
                </a:cubicBezTo>
                <a:cubicBezTo>
                  <a:pt x="881" y="3946"/>
                  <a:pt x="0" y="3066"/>
                  <a:pt x="0" y="1974"/>
                </a:cubicBezTo>
                <a:cubicBezTo>
                  <a:pt x="0" y="893"/>
                  <a:pt x="881" y="0"/>
                  <a:pt x="1973" y="0"/>
                </a:cubicBezTo>
                <a:cubicBezTo>
                  <a:pt x="3066" y="0"/>
                  <a:pt x="3946" y="893"/>
                  <a:pt x="3946" y="19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174">
            <a:extLst>
              <a:ext uri="{FF2B5EF4-FFF2-40B4-BE49-F238E27FC236}">
                <a16:creationId xmlns:a16="http://schemas.microsoft.com/office/drawing/2014/main" id="{D44B6BA0-8C27-CC44-AF31-04FD9BD2A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2464" y="8099027"/>
            <a:ext cx="3950360" cy="3950358"/>
          </a:xfrm>
          <a:custGeom>
            <a:avLst/>
            <a:gdLst>
              <a:gd name="T0" fmla="*/ 4827 w 4828"/>
              <a:gd name="T1" fmla="*/ 2420 h 4828"/>
              <a:gd name="T2" fmla="*/ 4827 w 4828"/>
              <a:gd name="T3" fmla="*/ 2420 h 4828"/>
              <a:gd name="T4" fmla="*/ 2407 w 4828"/>
              <a:gd name="T5" fmla="*/ 4827 h 4828"/>
              <a:gd name="T6" fmla="*/ 0 w 4828"/>
              <a:gd name="T7" fmla="*/ 2420 h 4828"/>
              <a:gd name="T8" fmla="*/ 2407 w 4828"/>
              <a:gd name="T9" fmla="*/ 0 h 4828"/>
              <a:gd name="T10" fmla="*/ 4827 w 4828"/>
              <a:gd name="T11" fmla="*/ 2420 h 4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28" h="4828">
                <a:moveTo>
                  <a:pt x="4827" y="2420"/>
                </a:moveTo>
                <a:lnTo>
                  <a:pt x="4827" y="2420"/>
                </a:lnTo>
                <a:cubicBezTo>
                  <a:pt x="4827" y="3747"/>
                  <a:pt x="3746" y="4827"/>
                  <a:pt x="2407" y="4827"/>
                </a:cubicBezTo>
                <a:cubicBezTo>
                  <a:pt x="1080" y="4827"/>
                  <a:pt x="0" y="3747"/>
                  <a:pt x="0" y="2420"/>
                </a:cubicBezTo>
                <a:cubicBezTo>
                  <a:pt x="0" y="1081"/>
                  <a:pt x="1080" y="0"/>
                  <a:pt x="2407" y="0"/>
                </a:cubicBezTo>
                <a:cubicBezTo>
                  <a:pt x="3746" y="0"/>
                  <a:pt x="4827" y="1081"/>
                  <a:pt x="4827" y="24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359">
            <a:extLst>
              <a:ext uri="{FF2B5EF4-FFF2-40B4-BE49-F238E27FC236}">
                <a16:creationId xmlns:a16="http://schemas.microsoft.com/office/drawing/2014/main" id="{83B6178A-8F5C-394F-AAAD-9757E0B48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938" y="1403259"/>
            <a:ext cx="652981" cy="404055"/>
          </a:xfrm>
          <a:custGeom>
            <a:avLst/>
            <a:gdLst>
              <a:gd name="T0" fmla="*/ 646 w 800"/>
              <a:gd name="T1" fmla="*/ 493 h 494"/>
              <a:gd name="T2" fmla="*/ 646 w 800"/>
              <a:gd name="T3" fmla="*/ 493 h 494"/>
              <a:gd name="T4" fmla="*/ 305 w 800"/>
              <a:gd name="T5" fmla="*/ 493 h 494"/>
              <a:gd name="T6" fmla="*/ 235 w 800"/>
              <a:gd name="T7" fmla="*/ 422 h 494"/>
              <a:gd name="T8" fmla="*/ 129 w 800"/>
              <a:gd name="T9" fmla="*/ 70 h 494"/>
              <a:gd name="T10" fmla="*/ 47 w 800"/>
              <a:gd name="T11" fmla="*/ 70 h 494"/>
              <a:gd name="T12" fmla="*/ 0 w 800"/>
              <a:gd name="T13" fmla="*/ 35 h 494"/>
              <a:gd name="T14" fmla="*/ 47 w 800"/>
              <a:gd name="T15" fmla="*/ 0 h 494"/>
              <a:gd name="T16" fmla="*/ 153 w 800"/>
              <a:gd name="T17" fmla="*/ 0 h 494"/>
              <a:gd name="T18" fmla="*/ 188 w 800"/>
              <a:gd name="T19" fmla="*/ 23 h 494"/>
              <a:gd name="T20" fmla="*/ 305 w 800"/>
              <a:gd name="T21" fmla="*/ 411 h 494"/>
              <a:gd name="T22" fmla="*/ 305 w 800"/>
              <a:gd name="T23" fmla="*/ 411 h 494"/>
              <a:gd name="T24" fmla="*/ 646 w 800"/>
              <a:gd name="T25" fmla="*/ 411 h 494"/>
              <a:gd name="T26" fmla="*/ 646 w 800"/>
              <a:gd name="T27" fmla="*/ 411 h 494"/>
              <a:gd name="T28" fmla="*/ 717 w 800"/>
              <a:gd name="T29" fmla="*/ 187 h 494"/>
              <a:gd name="T30" fmla="*/ 423 w 800"/>
              <a:gd name="T31" fmla="*/ 187 h 494"/>
              <a:gd name="T32" fmla="*/ 388 w 800"/>
              <a:gd name="T33" fmla="*/ 152 h 494"/>
              <a:gd name="T34" fmla="*/ 423 w 800"/>
              <a:gd name="T35" fmla="*/ 105 h 494"/>
              <a:gd name="T36" fmla="*/ 764 w 800"/>
              <a:gd name="T37" fmla="*/ 105 h 494"/>
              <a:gd name="T38" fmla="*/ 787 w 800"/>
              <a:gd name="T39" fmla="*/ 129 h 494"/>
              <a:gd name="T40" fmla="*/ 799 w 800"/>
              <a:gd name="T41" fmla="*/ 164 h 494"/>
              <a:gd name="T42" fmla="*/ 728 w 800"/>
              <a:gd name="T43" fmla="*/ 422 h 494"/>
              <a:gd name="T44" fmla="*/ 646 w 800"/>
              <a:gd name="T4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00" h="494">
                <a:moveTo>
                  <a:pt x="646" y="493"/>
                </a:moveTo>
                <a:lnTo>
                  <a:pt x="646" y="493"/>
                </a:lnTo>
                <a:cubicBezTo>
                  <a:pt x="305" y="493"/>
                  <a:pt x="305" y="493"/>
                  <a:pt x="305" y="493"/>
                </a:cubicBezTo>
                <a:cubicBezTo>
                  <a:pt x="270" y="493"/>
                  <a:pt x="235" y="458"/>
                  <a:pt x="235" y="422"/>
                </a:cubicBezTo>
                <a:cubicBezTo>
                  <a:pt x="129" y="70"/>
                  <a:pt x="129" y="70"/>
                  <a:pt x="129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24" y="70"/>
                  <a:pt x="0" y="58"/>
                  <a:pt x="0" y="35"/>
                </a:cubicBezTo>
                <a:cubicBezTo>
                  <a:pt x="0" y="11"/>
                  <a:pt x="24" y="0"/>
                  <a:pt x="4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76" y="0"/>
                  <a:pt x="188" y="11"/>
                  <a:pt x="188" y="23"/>
                </a:cubicBezTo>
                <a:cubicBezTo>
                  <a:pt x="305" y="411"/>
                  <a:pt x="305" y="411"/>
                  <a:pt x="305" y="411"/>
                </a:cubicBezTo>
                <a:lnTo>
                  <a:pt x="305" y="411"/>
                </a:lnTo>
                <a:cubicBezTo>
                  <a:pt x="646" y="411"/>
                  <a:pt x="646" y="411"/>
                  <a:pt x="646" y="411"/>
                </a:cubicBezTo>
                <a:lnTo>
                  <a:pt x="646" y="411"/>
                </a:lnTo>
                <a:cubicBezTo>
                  <a:pt x="717" y="187"/>
                  <a:pt x="717" y="187"/>
                  <a:pt x="717" y="187"/>
                </a:cubicBezTo>
                <a:cubicBezTo>
                  <a:pt x="423" y="187"/>
                  <a:pt x="423" y="187"/>
                  <a:pt x="423" y="187"/>
                </a:cubicBezTo>
                <a:cubicBezTo>
                  <a:pt x="399" y="187"/>
                  <a:pt x="388" y="164"/>
                  <a:pt x="388" y="152"/>
                </a:cubicBezTo>
                <a:cubicBezTo>
                  <a:pt x="388" y="129"/>
                  <a:pt x="399" y="105"/>
                  <a:pt x="423" y="105"/>
                </a:cubicBezTo>
                <a:cubicBezTo>
                  <a:pt x="764" y="105"/>
                  <a:pt x="764" y="105"/>
                  <a:pt x="764" y="105"/>
                </a:cubicBezTo>
                <a:cubicBezTo>
                  <a:pt x="775" y="105"/>
                  <a:pt x="787" y="117"/>
                  <a:pt x="787" y="129"/>
                </a:cubicBezTo>
                <a:cubicBezTo>
                  <a:pt x="799" y="140"/>
                  <a:pt x="799" y="152"/>
                  <a:pt x="799" y="164"/>
                </a:cubicBezTo>
                <a:cubicBezTo>
                  <a:pt x="728" y="422"/>
                  <a:pt x="728" y="422"/>
                  <a:pt x="728" y="422"/>
                </a:cubicBezTo>
                <a:cubicBezTo>
                  <a:pt x="717" y="458"/>
                  <a:pt x="693" y="493"/>
                  <a:pt x="646" y="49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360">
            <a:extLst>
              <a:ext uri="{FF2B5EF4-FFF2-40B4-BE49-F238E27FC236}">
                <a16:creationId xmlns:a16="http://schemas.microsoft.com/office/drawing/2014/main" id="{57A9E1D6-BE5F-9348-AC4C-82E52148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281" y="1861427"/>
            <a:ext cx="115444" cy="126268"/>
          </a:xfrm>
          <a:custGeom>
            <a:avLst/>
            <a:gdLst>
              <a:gd name="T0" fmla="*/ 0 w 142"/>
              <a:gd name="T1" fmla="*/ 83 h 154"/>
              <a:gd name="T2" fmla="*/ 0 w 142"/>
              <a:gd name="T3" fmla="*/ 83 h 154"/>
              <a:gd name="T4" fmla="*/ 70 w 142"/>
              <a:gd name="T5" fmla="*/ 0 h 154"/>
              <a:gd name="T6" fmla="*/ 141 w 142"/>
              <a:gd name="T7" fmla="*/ 83 h 154"/>
              <a:gd name="T8" fmla="*/ 70 w 142"/>
              <a:gd name="T9" fmla="*/ 153 h 154"/>
              <a:gd name="T10" fmla="*/ 0 w 142"/>
              <a:gd name="T11" fmla="*/ 8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154">
                <a:moveTo>
                  <a:pt x="0" y="83"/>
                </a:moveTo>
                <a:lnTo>
                  <a:pt x="0" y="83"/>
                </a:lnTo>
                <a:cubicBezTo>
                  <a:pt x="0" y="36"/>
                  <a:pt x="23" y="0"/>
                  <a:pt x="70" y="0"/>
                </a:cubicBezTo>
                <a:cubicBezTo>
                  <a:pt x="117" y="0"/>
                  <a:pt x="141" y="36"/>
                  <a:pt x="141" y="83"/>
                </a:cubicBezTo>
                <a:cubicBezTo>
                  <a:pt x="141" y="118"/>
                  <a:pt x="117" y="153"/>
                  <a:pt x="70" y="153"/>
                </a:cubicBezTo>
                <a:cubicBezTo>
                  <a:pt x="23" y="153"/>
                  <a:pt x="0" y="118"/>
                  <a:pt x="0" y="8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361">
            <a:extLst>
              <a:ext uri="{FF2B5EF4-FFF2-40B4-BE49-F238E27FC236}">
                <a16:creationId xmlns:a16="http://schemas.microsoft.com/office/drawing/2014/main" id="{74B2EE00-76E6-D243-8511-0E6430F7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792" y="1861427"/>
            <a:ext cx="126266" cy="126268"/>
          </a:xfrm>
          <a:custGeom>
            <a:avLst/>
            <a:gdLst>
              <a:gd name="T0" fmla="*/ 0 w 154"/>
              <a:gd name="T1" fmla="*/ 83 h 154"/>
              <a:gd name="T2" fmla="*/ 0 w 154"/>
              <a:gd name="T3" fmla="*/ 83 h 154"/>
              <a:gd name="T4" fmla="*/ 70 w 154"/>
              <a:gd name="T5" fmla="*/ 0 h 154"/>
              <a:gd name="T6" fmla="*/ 153 w 154"/>
              <a:gd name="T7" fmla="*/ 83 h 154"/>
              <a:gd name="T8" fmla="*/ 70 w 154"/>
              <a:gd name="T9" fmla="*/ 153 h 154"/>
              <a:gd name="T10" fmla="*/ 0 w 154"/>
              <a:gd name="T11" fmla="*/ 8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54">
                <a:moveTo>
                  <a:pt x="0" y="83"/>
                </a:moveTo>
                <a:lnTo>
                  <a:pt x="0" y="83"/>
                </a:lnTo>
                <a:cubicBezTo>
                  <a:pt x="0" y="36"/>
                  <a:pt x="35" y="0"/>
                  <a:pt x="70" y="0"/>
                </a:cubicBezTo>
                <a:cubicBezTo>
                  <a:pt x="117" y="0"/>
                  <a:pt x="153" y="36"/>
                  <a:pt x="153" y="83"/>
                </a:cubicBezTo>
                <a:cubicBezTo>
                  <a:pt x="153" y="118"/>
                  <a:pt x="117" y="153"/>
                  <a:pt x="70" y="153"/>
                </a:cubicBezTo>
                <a:cubicBezTo>
                  <a:pt x="35" y="153"/>
                  <a:pt x="0" y="118"/>
                  <a:pt x="0" y="8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362">
            <a:extLst>
              <a:ext uri="{FF2B5EF4-FFF2-40B4-BE49-F238E27FC236}">
                <a16:creationId xmlns:a16="http://schemas.microsoft.com/office/drawing/2014/main" id="{95233213-096E-D34B-AD6F-380E5965E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455" y="4801650"/>
            <a:ext cx="934378" cy="674626"/>
          </a:xfrm>
          <a:custGeom>
            <a:avLst/>
            <a:gdLst>
              <a:gd name="T0" fmla="*/ 963 w 1140"/>
              <a:gd name="T1" fmla="*/ 822 h 823"/>
              <a:gd name="T2" fmla="*/ 963 w 1140"/>
              <a:gd name="T3" fmla="*/ 822 h 823"/>
              <a:gd name="T4" fmla="*/ 164 w 1140"/>
              <a:gd name="T5" fmla="*/ 822 h 823"/>
              <a:gd name="T6" fmla="*/ 0 w 1140"/>
              <a:gd name="T7" fmla="*/ 658 h 823"/>
              <a:gd name="T8" fmla="*/ 0 w 1140"/>
              <a:gd name="T9" fmla="*/ 164 h 823"/>
              <a:gd name="T10" fmla="*/ 164 w 1140"/>
              <a:gd name="T11" fmla="*/ 0 h 823"/>
              <a:gd name="T12" fmla="*/ 963 w 1140"/>
              <a:gd name="T13" fmla="*/ 0 h 823"/>
              <a:gd name="T14" fmla="*/ 1139 w 1140"/>
              <a:gd name="T15" fmla="*/ 164 h 823"/>
              <a:gd name="T16" fmla="*/ 1139 w 1140"/>
              <a:gd name="T17" fmla="*/ 658 h 823"/>
              <a:gd name="T18" fmla="*/ 963 w 1140"/>
              <a:gd name="T19" fmla="*/ 822 h 823"/>
              <a:gd name="T20" fmla="*/ 164 w 1140"/>
              <a:gd name="T21" fmla="*/ 94 h 823"/>
              <a:gd name="T22" fmla="*/ 164 w 1140"/>
              <a:gd name="T23" fmla="*/ 94 h 823"/>
              <a:gd name="T24" fmla="*/ 94 w 1140"/>
              <a:gd name="T25" fmla="*/ 164 h 823"/>
              <a:gd name="T26" fmla="*/ 94 w 1140"/>
              <a:gd name="T27" fmla="*/ 658 h 823"/>
              <a:gd name="T28" fmla="*/ 164 w 1140"/>
              <a:gd name="T29" fmla="*/ 740 h 823"/>
              <a:gd name="T30" fmla="*/ 963 w 1140"/>
              <a:gd name="T31" fmla="*/ 740 h 823"/>
              <a:gd name="T32" fmla="*/ 1045 w 1140"/>
              <a:gd name="T33" fmla="*/ 658 h 823"/>
              <a:gd name="T34" fmla="*/ 1045 w 1140"/>
              <a:gd name="T35" fmla="*/ 164 h 823"/>
              <a:gd name="T36" fmla="*/ 963 w 1140"/>
              <a:gd name="T37" fmla="*/ 94 h 823"/>
              <a:gd name="T38" fmla="*/ 164 w 1140"/>
              <a:gd name="T39" fmla="*/ 94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40" h="823">
                <a:moveTo>
                  <a:pt x="963" y="822"/>
                </a:moveTo>
                <a:lnTo>
                  <a:pt x="963" y="822"/>
                </a:lnTo>
                <a:cubicBezTo>
                  <a:pt x="164" y="822"/>
                  <a:pt x="164" y="822"/>
                  <a:pt x="164" y="822"/>
                </a:cubicBezTo>
                <a:cubicBezTo>
                  <a:pt x="70" y="822"/>
                  <a:pt x="0" y="752"/>
                  <a:pt x="0" y="658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70"/>
                  <a:pt x="70" y="0"/>
                  <a:pt x="164" y="0"/>
                </a:cubicBezTo>
                <a:cubicBezTo>
                  <a:pt x="963" y="0"/>
                  <a:pt x="963" y="0"/>
                  <a:pt x="963" y="0"/>
                </a:cubicBezTo>
                <a:cubicBezTo>
                  <a:pt x="1057" y="0"/>
                  <a:pt x="1139" y="70"/>
                  <a:pt x="1139" y="164"/>
                </a:cubicBezTo>
                <a:cubicBezTo>
                  <a:pt x="1139" y="658"/>
                  <a:pt x="1139" y="658"/>
                  <a:pt x="1139" y="658"/>
                </a:cubicBezTo>
                <a:cubicBezTo>
                  <a:pt x="1139" y="752"/>
                  <a:pt x="1057" y="822"/>
                  <a:pt x="963" y="822"/>
                </a:cubicBezTo>
                <a:close/>
                <a:moveTo>
                  <a:pt x="164" y="94"/>
                </a:moveTo>
                <a:lnTo>
                  <a:pt x="164" y="94"/>
                </a:lnTo>
                <a:cubicBezTo>
                  <a:pt x="129" y="94"/>
                  <a:pt x="94" y="129"/>
                  <a:pt x="94" y="164"/>
                </a:cubicBezTo>
                <a:cubicBezTo>
                  <a:pt x="94" y="658"/>
                  <a:pt x="94" y="658"/>
                  <a:pt x="94" y="658"/>
                </a:cubicBezTo>
                <a:cubicBezTo>
                  <a:pt x="94" y="705"/>
                  <a:pt x="129" y="740"/>
                  <a:pt x="164" y="740"/>
                </a:cubicBezTo>
                <a:cubicBezTo>
                  <a:pt x="963" y="740"/>
                  <a:pt x="963" y="740"/>
                  <a:pt x="963" y="740"/>
                </a:cubicBezTo>
                <a:cubicBezTo>
                  <a:pt x="1010" y="740"/>
                  <a:pt x="1045" y="705"/>
                  <a:pt x="1045" y="658"/>
                </a:cubicBezTo>
                <a:cubicBezTo>
                  <a:pt x="1045" y="164"/>
                  <a:pt x="1045" y="164"/>
                  <a:pt x="1045" y="164"/>
                </a:cubicBezTo>
                <a:cubicBezTo>
                  <a:pt x="1045" y="129"/>
                  <a:pt x="1010" y="94"/>
                  <a:pt x="963" y="94"/>
                </a:cubicBezTo>
                <a:lnTo>
                  <a:pt x="164" y="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363">
            <a:extLst>
              <a:ext uri="{FF2B5EF4-FFF2-40B4-BE49-F238E27FC236}">
                <a16:creationId xmlns:a16="http://schemas.microsoft.com/office/drawing/2014/main" id="{621FAC42-D418-7A47-9D50-2411990AB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7" y="5003677"/>
            <a:ext cx="202027" cy="277787"/>
          </a:xfrm>
          <a:custGeom>
            <a:avLst/>
            <a:gdLst>
              <a:gd name="T0" fmla="*/ 129 w 248"/>
              <a:gd name="T1" fmla="*/ 340 h 341"/>
              <a:gd name="T2" fmla="*/ 129 w 248"/>
              <a:gd name="T3" fmla="*/ 340 h 341"/>
              <a:gd name="T4" fmla="*/ 47 w 248"/>
              <a:gd name="T5" fmla="*/ 340 h 341"/>
              <a:gd name="T6" fmla="*/ 12 w 248"/>
              <a:gd name="T7" fmla="*/ 305 h 341"/>
              <a:gd name="T8" fmla="*/ 12 w 248"/>
              <a:gd name="T9" fmla="*/ 305 h 341"/>
              <a:gd name="T10" fmla="*/ 47 w 248"/>
              <a:gd name="T11" fmla="*/ 270 h 341"/>
              <a:gd name="T12" fmla="*/ 141 w 248"/>
              <a:gd name="T13" fmla="*/ 270 h 341"/>
              <a:gd name="T14" fmla="*/ 164 w 248"/>
              <a:gd name="T15" fmla="*/ 235 h 341"/>
              <a:gd name="T16" fmla="*/ 141 w 248"/>
              <a:gd name="T17" fmla="*/ 199 h 341"/>
              <a:gd name="T18" fmla="*/ 106 w 248"/>
              <a:gd name="T19" fmla="*/ 199 h 341"/>
              <a:gd name="T20" fmla="*/ 0 w 248"/>
              <a:gd name="T21" fmla="*/ 105 h 341"/>
              <a:gd name="T22" fmla="*/ 106 w 248"/>
              <a:gd name="T23" fmla="*/ 0 h 341"/>
              <a:gd name="T24" fmla="*/ 200 w 248"/>
              <a:gd name="T25" fmla="*/ 0 h 341"/>
              <a:gd name="T26" fmla="*/ 235 w 248"/>
              <a:gd name="T27" fmla="*/ 35 h 341"/>
              <a:gd name="T28" fmla="*/ 235 w 248"/>
              <a:gd name="T29" fmla="*/ 35 h 341"/>
              <a:gd name="T30" fmla="*/ 200 w 248"/>
              <a:gd name="T31" fmla="*/ 58 h 341"/>
              <a:gd name="T32" fmla="*/ 106 w 248"/>
              <a:gd name="T33" fmla="*/ 58 h 341"/>
              <a:gd name="T34" fmla="*/ 70 w 248"/>
              <a:gd name="T35" fmla="*/ 94 h 341"/>
              <a:gd name="T36" fmla="*/ 106 w 248"/>
              <a:gd name="T37" fmla="*/ 129 h 341"/>
              <a:gd name="T38" fmla="*/ 141 w 248"/>
              <a:gd name="T39" fmla="*/ 129 h 341"/>
              <a:gd name="T40" fmla="*/ 235 w 248"/>
              <a:gd name="T41" fmla="*/ 246 h 341"/>
              <a:gd name="T42" fmla="*/ 129 w 248"/>
              <a:gd name="T43" fmla="*/ 34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8" h="341">
                <a:moveTo>
                  <a:pt x="129" y="340"/>
                </a:moveTo>
                <a:lnTo>
                  <a:pt x="129" y="340"/>
                </a:lnTo>
                <a:cubicBezTo>
                  <a:pt x="47" y="340"/>
                  <a:pt x="47" y="340"/>
                  <a:pt x="47" y="340"/>
                </a:cubicBezTo>
                <a:cubicBezTo>
                  <a:pt x="23" y="340"/>
                  <a:pt x="12" y="317"/>
                  <a:pt x="12" y="305"/>
                </a:cubicBezTo>
                <a:lnTo>
                  <a:pt x="12" y="305"/>
                </a:lnTo>
                <a:cubicBezTo>
                  <a:pt x="12" y="282"/>
                  <a:pt x="23" y="270"/>
                  <a:pt x="47" y="270"/>
                </a:cubicBezTo>
                <a:cubicBezTo>
                  <a:pt x="141" y="270"/>
                  <a:pt x="141" y="270"/>
                  <a:pt x="141" y="270"/>
                </a:cubicBezTo>
                <a:cubicBezTo>
                  <a:pt x="153" y="270"/>
                  <a:pt x="164" y="246"/>
                  <a:pt x="164" y="235"/>
                </a:cubicBezTo>
                <a:cubicBezTo>
                  <a:pt x="164" y="211"/>
                  <a:pt x="153" y="199"/>
                  <a:pt x="141" y="199"/>
                </a:cubicBezTo>
                <a:cubicBezTo>
                  <a:pt x="106" y="199"/>
                  <a:pt x="106" y="199"/>
                  <a:pt x="106" y="199"/>
                </a:cubicBezTo>
                <a:cubicBezTo>
                  <a:pt x="59" y="199"/>
                  <a:pt x="12" y="164"/>
                  <a:pt x="0" y="105"/>
                </a:cubicBezTo>
                <a:cubicBezTo>
                  <a:pt x="0" y="47"/>
                  <a:pt x="47" y="0"/>
                  <a:pt x="106" y="0"/>
                </a:cubicBezTo>
                <a:cubicBezTo>
                  <a:pt x="200" y="0"/>
                  <a:pt x="200" y="0"/>
                  <a:pt x="200" y="0"/>
                </a:cubicBezTo>
                <a:cubicBezTo>
                  <a:pt x="211" y="0"/>
                  <a:pt x="235" y="11"/>
                  <a:pt x="235" y="35"/>
                </a:cubicBezTo>
                <a:lnTo>
                  <a:pt x="235" y="35"/>
                </a:lnTo>
                <a:cubicBezTo>
                  <a:pt x="235" y="47"/>
                  <a:pt x="211" y="58"/>
                  <a:pt x="200" y="58"/>
                </a:cubicBezTo>
                <a:cubicBezTo>
                  <a:pt x="106" y="58"/>
                  <a:pt x="106" y="58"/>
                  <a:pt x="106" y="58"/>
                </a:cubicBezTo>
                <a:cubicBezTo>
                  <a:pt x="82" y="58"/>
                  <a:pt x="70" y="82"/>
                  <a:pt x="70" y="94"/>
                </a:cubicBezTo>
                <a:cubicBezTo>
                  <a:pt x="70" y="117"/>
                  <a:pt x="82" y="129"/>
                  <a:pt x="106" y="129"/>
                </a:cubicBezTo>
                <a:cubicBezTo>
                  <a:pt x="141" y="129"/>
                  <a:pt x="141" y="129"/>
                  <a:pt x="141" y="129"/>
                </a:cubicBezTo>
                <a:cubicBezTo>
                  <a:pt x="200" y="129"/>
                  <a:pt x="247" y="188"/>
                  <a:pt x="235" y="246"/>
                </a:cubicBezTo>
                <a:cubicBezTo>
                  <a:pt x="235" y="293"/>
                  <a:pt x="188" y="340"/>
                  <a:pt x="129" y="34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364">
            <a:extLst>
              <a:ext uri="{FF2B5EF4-FFF2-40B4-BE49-F238E27FC236}">
                <a16:creationId xmlns:a16="http://schemas.microsoft.com/office/drawing/2014/main" id="{D7E44DBF-A94D-4A4D-8478-9B2F0E915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0586" y="4956777"/>
            <a:ext cx="50507" cy="79368"/>
          </a:xfrm>
          <a:custGeom>
            <a:avLst/>
            <a:gdLst>
              <a:gd name="T0" fmla="*/ 59 w 60"/>
              <a:gd name="T1" fmla="*/ 94 h 95"/>
              <a:gd name="T2" fmla="*/ 0 w 60"/>
              <a:gd name="T3" fmla="*/ 94 h 95"/>
              <a:gd name="T4" fmla="*/ 0 w 60"/>
              <a:gd name="T5" fmla="*/ 0 h 95"/>
              <a:gd name="T6" fmla="*/ 59 w 60"/>
              <a:gd name="T7" fmla="*/ 0 h 95"/>
              <a:gd name="T8" fmla="*/ 59 w 60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95">
                <a:moveTo>
                  <a:pt x="59" y="94"/>
                </a:moveTo>
                <a:lnTo>
                  <a:pt x="0" y="94"/>
                </a:lnTo>
                <a:lnTo>
                  <a:pt x="0" y="0"/>
                </a:lnTo>
                <a:lnTo>
                  <a:pt x="59" y="0"/>
                </a:lnTo>
                <a:lnTo>
                  <a:pt x="59" y="9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365">
            <a:extLst>
              <a:ext uri="{FF2B5EF4-FFF2-40B4-BE49-F238E27FC236}">
                <a16:creationId xmlns:a16="http://schemas.microsoft.com/office/drawing/2014/main" id="{87F299B1-5E07-AE4F-AB22-649B65F0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764" y="5252603"/>
            <a:ext cx="57722" cy="68546"/>
          </a:xfrm>
          <a:custGeom>
            <a:avLst/>
            <a:gdLst>
              <a:gd name="T0" fmla="*/ 71 w 72"/>
              <a:gd name="T1" fmla="*/ 82 h 83"/>
              <a:gd name="T2" fmla="*/ 0 w 72"/>
              <a:gd name="T3" fmla="*/ 82 h 83"/>
              <a:gd name="T4" fmla="*/ 0 w 72"/>
              <a:gd name="T5" fmla="*/ 0 h 83"/>
              <a:gd name="T6" fmla="*/ 71 w 72"/>
              <a:gd name="T7" fmla="*/ 0 h 83"/>
              <a:gd name="T8" fmla="*/ 71 w 72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83">
                <a:moveTo>
                  <a:pt x="71" y="82"/>
                </a:moveTo>
                <a:lnTo>
                  <a:pt x="0" y="82"/>
                </a:lnTo>
                <a:lnTo>
                  <a:pt x="0" y="0"/>
                </a:lnTo>
                <a:lnTo>
                  <a:pt x="71" y="0"/>
                </a:lnTo>
                <a:lnTo>
                  <a:pt x="71" y="8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366">
            <a:extLst>
              <a:ext uri="{FF2B5EF4-FFF2-40B4-BE49-F238E27FC236}">
                <a16:creationId xmlns:a16="http://schemas.microsoft.com/office/drawing/2014/main" id="{ABC93425-38FC-4F43-9897-CF43997A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197" y="4899055"/>
            <a:ext cx="97407" cy="97407"/>
          </a:xfrm>
          <a:custGeom>
            <a:avLst/>
            <a:gdLst>
              <a:gd name="T0" fmla="*/ 59 w 119"/>
              <a:gd name="T1" fmla="*/ 12 h 119"/>
              <a:gd name="T2" fmla="*/ 59 w 119"/>
              <a:gd name="T3" fmla="*/ 12 h 119"/>
              <a:gd name="T4" fmla="*/ 12 w 119"/>
              <a:gd name="T5" fmla="*/ 47 h 119"/>
              <a:gd name="T6" fmla="*/ 12 w 119"/>
              <a:gd name="T7" fmla="*/ 94 h 119"/>
              <a:gd name="T8" fmla="*/ 12 w 119"/>
              <a:gd name="T9" fmla="*/ 94 h 119"/>
              <a:gd name="T10" fmla="*/ 59 w 119"/>
              <a:gd name="T11" fmla="*/ 106 h 119"/>
              <a:gd name="T12" fmla="*/ 94 w 119"/>
              <a:gd name="T13" fmla="*/ 71 h 119"/>
              <a:gd name="T14" fmla="*/ 106 w 119"/>
              <a:gd name="T15" fmla="*/ 24 h 119"/>
              <a:gd name="T16" fmla="*/ 106 w 119"/>
              <a:gd name="T17" fmla="*/ 24 h 119"/>
              <a:gd name="T18" fmla="*/ 59 w 119"/>
              <a:gd name="T19" fmla="*/ 1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119">
                <a:moveTo>
                  <a:pt x="59" y="12"/>
                </a:moveTo>
                <a:lnTo>
                  <a:pt x="59" y="12"/>
                </a:lnTo>
                <a:cubicBezTo>
                  <a:pt x="12" y="47"/>
                  <a:pt x="12" y="47"/>
                  <a:pt x="12" y="47"/>
                </a:cubicBezTo>
                <a:cubicBezTo>
                  <a:pt x="0" y="59"/>
                  <a:pt x="0" y="83"/>
                  <a:pt x="12" y="94"/>
                </a:cubicBezTo>
                <a:lnTo>
                  <a:pt x="12" y="94"/>
                </a:lnTo>
                <a:cubicBezTo>
                  <a:pt x="12" y="106"/>
                  <a:pt x="36" y="118"/>
                  <a:pt x="59" y="106"/>
                </a:cubicBezTo>
                <a:cubicBezTo>
                  <a:pt x="94" y="71"/>
                  <a:pt x="94" y="71"/>
                  <a:pt x="94" y="71"/>
                </a:cubicBezTo>
                <a:cubicBezTo>
                  <a:pt x="118" y="59"/>
                  <a:pt x="118" y="36"/>
                  <a:pt x="106" y="24"/>
                </a:cubicBezTo>
                <a:lnTo>
                  <a:pt x="106" y="24"/>
                </a:lnTo>
                <a:cubicBezTo>
                  <a:pt x="94" y="12"/>
                  <a:pt x="82" y="0"/>
                  <a:pt x="59" y="1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367">
            <a:extLst>
              <a:ext uri="{FF2B5EF4-FFF2-40B4-BE49-F238E27FC236}">
                <a16:creationId xmlns:a16="http://schemas.microsoft.com/office/drawing/2014/main" id="{6ECFF729-8916-AE41-8437-56B9416FE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077" y="5281464"/>
            <a:ext cx="97405" cy="86583"/>
          </a:xfrm>
          <a:custGeom>
            <a:avLst/>
            <a:gdLst>
              <a:gd name="T0" fmla="*/ 71 w 119"/>
              <a:gd name="T1" fmla="*/ 12 h 107"/>
              <a:gd name="T2" fmla="*/ 71 w 119"/>
              <a:gd name="T3" fmla="*/ 12 h 107"/>
              <a:gd name="T4" fmla="*/ 24 w 119"/>
              <a:gd name="T5" fmla="*/ 36 h 107"/>
              <a:gd name="T6" fmla="*/ 12 w 119"/>
              <a:gd name="T7" fmla="*/ 94 h 107"/>
              <a:gd name="T8" fmla="*/ 12 w 119"/>
              <a:gd name="T9" fmla="*/ 94 h 107"/>
              <a:gd name="T10" fmla="*/ 59 w 119"/>
              <a:gd name="T11" fmla="*/ 94 h 107"/>
              <a:gd name="T12" fmla="*/ 105 w 119"/>
              <a:gd name="T13" fmla="*/ 71 h 107"/>
              <a:gd name="T14" fmla="*/ 118 w 119"/>
              <a:gd name="T15" fmla="*/ 12 h 107"/>
              <a:gd name="T16" fmla="*/ 118 w 119"/>
              <a:gd name="T17" fmla="*/ 12 h 107"/>
              <a:gd name="T18" fmla="*/ 71 w 119"/>
              <a:gd name="T19" fmla="*/ 12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107">
                <a:moveTo>
                  <a:pt x="71" y="12"/>
                </a:moveTo>
                <a:lnTo>
                  <a:pt x="71" y="12"/>
                </a:lnTo>
                <a:cubicBezTo>
                  <a:pt x="24" y="36"/>
                  <a:pt x="24" y="36"/>
                  <a:pt x="24" y="36"/>
                </a:cubicBezTo>
                <a:cubicBezTo>
                  <a:pt x="0" y="47"/>
                  <a:pt x="0" y="71"/>
                  <a:pt x="12" y="94"/>
                </a:cubicBezTo>
                <a:lnTo>
                  <a:pt x="12" y="94"/>
                </a:lnTo>
                <a:cubicBezTo>
                  <a:pt x="24" y="106"/>
                  <a:pt x="47" y="106"/>
                  <a:pt x="59" y="94"/>
                </a:cubicBezTo>
                <a:cubicBezTo>
                  <a:pt x="105" y="71"/>
                  <a:pt x="105" y="71"/>
                  <a:pt x="105" y="71"/>
                </a:cubicBezTo>
                <a:cubicBezTo>
                  <a:pt x="118" y="59"/>
                  <a:pt x="118" y="36"/>
                  <a:pt x="118" y="12"/>
                </a:cubicBezTo>
                <a:lnTo>
                  <a:pt x="118" y="12"/>
                </a:lnTo>
                <a:cubicBezTo>
                  <a:pt x="105" y="0"/>
                  <a:pt x="82" y="0"/>
                  <a:pt x="71" y="1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368">
            <a:extLst>
              <a:ext uri="{FF2B5EF4-FFF2-40B4-BE49-F238E27FC236}">
                <a16:creationId xmlns:a16="http://schemas.microsoft.com/office/drawing/2014/main" id="{E1836AC1-2B31-EC47-8E36-A404264E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737" y="9451889"/>
            <a:ext cx="530321" cy="57722"/>
          </a:xfrm>
          <a:custGeom>
            <a:avLst/>
            <a:gdLst>
              <a:gd name="T0" fmla="*/ 647 w 648"/>
              <a:gd name="T1" fmla="*/ 71 h 72"/>
              <a:gd name="T2" fmla="*/ 647 w 648"/>
              <a:gd name="T3" fmla="*/ 71 h 72"/>
              <a:gd name="T4" fmla="*/ 36 w 648"/>
              <a:gd name="T5" fmla="*/ 71 h 72"/>
              <a:gd name="T6" fmla="*/ 0 w 648"/>
              <a:gd name="T7" fmla="*/ 35 h 72"/>
              <a:gd name="T8" fmla="*/ 0 w 648"/>
              <a:gd name="T9" fmla="*/ 35 h 72"/>
              <a:gd name="T10" fmla="*/ 36 w 648"/>
              <a:gd name="T11" fmla="*/ 0 h 72"/>
              <a:gd name="T12" fmla="*/ 647 w 648"/>
              <a:gd name="T13" fmla="*/ 0 h 72"/>
              <a:gd name="T14" fmla="*/ 647 w 648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8" h="72">
                <a:moveTo>
                  <a:pt x="647" y="71"/>
                </a:moveTo>
                <a:lnTo>
                  <a:pt x="647" y="71"/>
                </a:lnTo>
                <a:cubicBezTo>
                  <a:pt x="36" y="71"/>
                  <a:pt x="36" y="71"/>
                  <a:pt x="36" y="71"/>
                </a:cubicBezTo>
                <a:cubicBezTo>
                  <a:pt x="12" y="71"/>
                  <a:pt x="0" y="59"/>
                  <a:pt x="0" y="35"/>
                </a:cubicBezTo>
                <a:lnTo>
                  <a:pt x="0" y="35"/>
                </a:lnTo>
                <a:cubicBezTo>
                  <a:pt x="0" y="12"/>
                  <a:pt x="12" y="0"/>
                  <a:pt x="36" y="0"/>
                </a:cubicBezTo>
                <a:cubicBezTo>
                  <a:pt x="647" y="0"/>
                  <a:pt x="647" y="0"/>
                  <a:pt x="647" y="0"/>
                </a:cubicBezTo>
                <a:lnTo>
                  <a:pt x="647" y="7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369">
            <a:extLst>
              <a:ext uri="{FF2B5EF4-FFF2-40B4-BE49-F238E27FC236}">
                <a16:creationId xmlns:a16="http://schemas.microsoft.com/office/drawing/2014/main" id="{1F8031A7-DC04-4A4A-8E33-D636840C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114" y="8896313"/>
            <a:ext cx="681844" cy="768427"/>
          </a:xfrm>
          <a:custGeom>
            <a:avLst/>
            <a:gdLst>
              <a:gd name="T0" fmla="*/ 634 w 834"/>
              <a:gd name="T1" fmla="*/ 940 h 941"/>
              <a:gd name="T2" fmla="*/ 634 w 834"/>
              <a:gd name="T3" fmla="*/ 940 h 941"/>
              <a:gd name="T4" fmla="*/ 187 w 834"/>
              <a:gd name="T5" fmla="*/ 940 h 941"/>
              <a:gd name="T6" fmla="*/ 58 w 834"/>
              <a:gd name="T7" fmla="*/ 881 h 941"/>
              <a:gd name="T8" fmla="*/ 0 w 834"/>
              <a:gd name="T9" fmla="*/ 740 h 941"/>
              <a:gd name="T10" fmla="*/ 35 w 834"/>
              <a:gd name="T11" fmla="*/ 141 h 941"/>
              <a:gd name="T12" fmla="*/ 175 w 834"/>
              <a:gd name="T13" fmla="*/ 0 h 941"/>
              <a:gd name="T14" fmla="*/ 645 w 834"/>
              <a:gd name="T15" fmla="*/ 0 h 941"/>
              <a:gd name="T16" fmla="*/ 786 w 834"/>
              <a:gd name="T17" fmla="*/ 141 h 941"/>
              <a:gd name="T18" fmla="*/ 821 w 834"/>
              <a:gd name="T19" fmla="*/ 740 h 941"/>
              <a:gd name="T20" fmla="*/ 775 w 834"/>
              <a:gd name="T21" fmla="*/ 881 h 941"/>
              <a:gd name="T22" fmla="*/ 634 w 834"/>
              <a:gd name="T23" fmla="*/ 940 h 941"/>
              <a:gd name="T24" fmla="*/ 175 w 834"/>
              <a:gd name="T25" fmla="*/ 94 h 941"/>
              <a:gd name="T26" fmla="*/ 175 w 834"/>
              <a:gd name="T27" fmla="*/ 94 h 941"/>
              <a:gd name="T28" fmla="*/ 128 w 834"/>
              <a:gd name="T29" fmla="*/ 141 h 941"/>
              <a:gd name="T30" fmla="*/ 94 w 834"/>
              <a:gd name="T31" fmla="*/ 752 h 941"/>
              <a:gd name="T32" fmla="*/ 117 w 834"/>
              <a:gd name="T33" fmla="*/ 822 h 941"/>
              <a:gd name="T34" fmla="*/ 187 w 834"/>
              <a:gd name="T35" fmla="*/ 857 h 941"/>
              <a:gd name="T36" fmla="*/ 634 w 834"/>
              <a:gd name="T37" fmla="*/ 857 h 941"/>
              <a:gd name="T38" fmla="*/ 704 w 834"/>
              <a:gd name="T39" fmla="*/ 822 h 941"/>
              <a:gd name="T40" fmla="*/ 739 w 834"/>
              <a:gd name="T41" fmla="*/ 752 h 941"/>
              <a:gd name="T42" fmla="*/ 704 w 834"/>
              <a:gd name="T43" fmla="*/ 141 h 941"/>
              <a:gd name="T44" fmla="*/ 645 w 834"/>
              <a:gd name="T45" fmla="*/ 94 h 941"/>
              <a:gd name="T46" fmla="*/ 175 w 834"/>
              <a:gd name="T47" fmla="*/ 94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34" h="941">
                <a:moveTo>
                  <a:pt x="634" y="940"/>
                </a:moveTo>
                <a:lnTo>
                  <a:pt x="634" y="940"/>
                </a:lnTo>
                <a:cubicBezTo>
                  <a:pt x="187" y="940"/>
                  <a:pt x="187" y="940"/>
                  <a:pt x="187" y="940"/>
                </a:cubicBezTo>
                <a:cubicBezTo>
                  <a:pt x="140" y="940"/>
                  <a:pt x="94" y="928"/>
                  <a:pt x="58" y="881"/>
                </a:cubicBezTo>
                <a:cubicBezTo>
                  <a:pt x="23" y="846"/>
                  <a:pt x="0" y="799"/>
                  <a:pt x="0" y="740"/>
                </a:cubicBezTo>
                <a:cubicBezTo>
                  <a:pt x="35" y="141"/>
                  <a:pt x="35" y="141"/>
                  <a:pt x="35" y="141"/>
                </a:cubicBezTo>
                <a:cubicBezTo>
                  <a:pt x="47" y="59"/>
                  <a:pt x="105" y="0"/>
                  <a:pt x="175" y="0"/>
                </a:cubicBezTo>
                <a:cubicBezTo>
                  <a:pt x="645" y="0"/>
                  <a:pt x="645" y="0"/>
                  <a:pt x="645" y="0"/>
                </a:cubicBezTo>
                <a:cubicBezTo>
                  <a:pt x="728" y="0"/>
                  <a:pt x="786" y="59"/>
                  <a:pt x="786" y="141"/>
                </a:cubicBezTo>
                <a:cubicBezTo>
                  <a:pt x="821" y="740"/>
                  <a:pt x="821" y="740"/>
                  <a:pt x="821" y="740"/>
                </a:cubicBezTo>
                <a:cubicBezTo>
                  <a:pt x="833" y="799"/>
                  <a:pt x="810" y="846"/>
                  <a:pt x="775" y="881"/>
                </a:cubicBezTo>
                <a:cubicBezTo>
                  <a:pt x="739" y="928"/>
                  <a:pt x="692" y="940"/>
                  <a:pt x="634" y="940"/>
                </a:cubicBezTo>
                <a:close/>
                <a:moveTo>
                  <a:pt x="175" y="94"/>
                </a:moveTo>
                <a:lnTo>
                  <a:pt x="175" y="94"/>
                </a:lnTo>
                <a:cubicBezTo>
                  <a:pt x="152" y="94"/>
                  <a:pt x="128" y="118"/>
                  <a:pt x="128" y="141"/>
                </a:cubicBezTo>
                <a:cubicBezTo>
                  <a:pt x="94" y="752"/>
                  <a:pt x="94" y="752"/>
                  <a:pt x="94" y="752"/>
                </a:cubicBezTo>
                <a:cubicBezTo>
                  <a:pt x="94" y="775"/>
                  <a:pt x="105" y="799"/>
                  <a:pt x="117" y="822"/>
                </a:cubicBezTo>
                <a:cubicBezTo>
                  <a:pt x="140" y="846"/>
                  <a:pt x="164" y="857"/>
                  <a:pt x="187" y="857"/>
                </a:cubicBezTo>
                <a:cubicBezTo>
                  <a:pt x="634" y="857"/>
                  <a:pt x="634" y="857"/>
                  <a:pt x="634" y="857"/>
                </a:cubicBezTo>
                <a:cubicBezTo>
                  <a:pt x="669" y="857"/>
                  <a:pt x="692" y="846"/>
                  <a:pt x="704" y="822"/>
                </a:cubicBezTo>
                <a:cubicBezTo>
                  <a:pt x="728" y="799"/>
                  <a:pt x="739" y="775"/>
                  <a:pt x="739" y="752"/>
                </a:cubicBezTo>
                <a:cubicBezTo>
                  <a:pt x="704" y="141"/>
                  <a:pt x="704" y="141"/>
                  <a:pt x="704" y="141"/>
                </a:cubicBezTo>
                <a:cubicBezTo>
                  <a:pt x="692" y="118"/>
                  <a:pt x="681" y="94"/>
                  <a:pt x="645" y="94"/>
                </a:cubicBezTo>
                <a:lnTo>
                  <a:pt x="175" y="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370">
            <a:extLst>
              <a:ext uri="{FF2B5EF4-FFF2-40B4-BE49-F238E27FC236}">
                <a16:creationId xmlns:a16="http://schemas.microsoft.com/office/drawing/2014/main" id="{8588988D-3E24-4E49-8F8C-FCEF64FA2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281" y="8723147"/>
            <a:ext cx="335511" cy="357157"/>
          </a:xfrm>
          <a:custGeom>
            <a:avLst/>
            <a:gdLst>
              <a:gd name="T0" fmla="*/ 364 w 412"/>
              <a:gd name="T1" fmla="*/ 434 h 435"/>
              <a:gd name="T2" fmla="*/ 364 w 412"/>
              <a:gd name="T3" fmla="*/ 434 h 435"/>
              <a:gd name="T4" fmla="*/ 364 w 412"/>
              <a:gd name="T5" fmla="*/ 434 h 435"/>
              <a:gd name="T6" fmla="*/ 317 w 412"/>
              <a:gd name="T7" fmla="*/ 387 h 435"/>
              <a:gd name="T8" fmla="*/ 317 w 412"/>
              <a:gd name="T9" fmla="*/ 211 h 435"/>
              <a:gd name="T10" fmla="*/ 223 w 412"/>
              <a:gd name="T11" fmla="*/ 94 h 435"/>
              <a:gd name="T12" fmla="*/ 94 w 412"/>
              <a:gd name="T13" fmla="*/ 211 h 435"/>
              <a:gd name="T14" fmla="*/ 94 w 412"/>
              <a:gd name="T15" fmla="*/ 387 h 435"/>
              <a:gd name="T16" fmla="*/ 47 w 412"/>
              <a:gd name="T17" fmla="*/ 434 h 435"/>
              <a:gd name="T18" fmla="*/ 47 w 412"/>
              <a:gd name="T19" fmla="*/ 434 h 435"/>
              <a:gd name="T20" fmla="*/ 0 w 412"/>
              <a:gd name="T21" fmla="*/ 387 h 435"/>
              <a:gd name="T22" fmla="*/ 0 w 412"/>
              <a:gd name="T23" fmla="*/ 211 h 435"/>
              <a:gd name="T24" fmla="*/ 188 w 412"/>
              <a:gd name="T25" fmla="*/ 0 h 435"/>
              <a:gd name="T26" fmla="*/ 411 w 412"/>
              <a:gd name="T27" fmla="*/ 211 h 435"/>
              <a:gd name="T28" fmla="*/ 411 w 412"/>
              <a:gd name="T29" fmla="*/ 387 h 435"/>
              <a:gd name="T30" fmla="*/ 364 w 412"/>
              <a:gd name="T31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2" h="435">
                <a:moveTo>
                  <a:pt x="364" y="434"/>
                </a:moveTo>
                <a:lnTo>
                  <a:pt x="364" y="434"/>
                </a:lnTo>
                <a:lnTo>
                  <a:pt x="364" y="434"/>
                </a:lnTo>
                <a:cubicBezTo>
                  <a:pt x="340" y="434"/>
                  <a:pt x="317" y="411"/>
                  <a:pt x="317" y="387"/>
                </a:cubicBezTo>
                <a:cubicBezTo>
                  <a:pt x="317" y="211"/>
                  <a:pt x="317" y="211"/>
                  <a:pt x="317" y="211"/>
                </a:cubicBezTo>
                <a:cubicBezTo>
                  <a:pt x="317" y="152"/>
                  <a:pt x="282" y="106"/>
                  <a:pt x="223" y="94"/>
                </a:cubicBezTo>
                <a:cubicBezTo>
                  <a:pt x="152" y="94"/>
                  <a:pt x="94" y="141"/>
                  <a:pt x="94" y="211"/>
                </a:cubicBezTo>
                <a:cubicBezTo>
                  <a:pt x="94" y="387"/>
                  <a:pt x="94" y="387"/>
                  <a:pt x="94" y="387"/>
                </a:cubicBezTo>
                <a:cubicBezTo>
                  <a:pt x="94" y="411"/>
                  <a:pt x="70" y="434"/>
                  <a:pt x="47" y="434"/>
                </a:cubicBezTo>
                <a:lnTo>
                  <a:pt x="47" y="434"/>
                </a:lnTo>
                <a:cubicBezTo>
                  <a:pt x="23" y="434"/>
                  <a:pt x="0" y="411"/>
                  <a:pt x="0" y="387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106"/>
                  <a:pt x="82" y="12"/>
                  <a:pt x="188" y="0"/>
                </a:cubicBezTo>
                <a:cubicBezTo>
                  <a:pt x="317" y="0"/>
                  <a:pt x="411" y="94"/>
                  <a:pt x="411" y="211"/>
                </a:cubicBezTo>
                <a:cubicBezTo>
                  <a:pt x="411" y="387"/>
                  <a:pt x="411" y="387"/>
                  <a:pt x="411" y="387"/>
                </a:cubicBezTo>
                <a:cubicBezTo>
                  <a:pt x="411" y="411"/>
                  <a:pt x="387" y="434"/>
                  <a:pt x="364" y="43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63" name="Group 54">
            <a:extLst>
              <a:ext uri="{FF2B5EF4-FFF2-40B4-BE49-F238E27FC236}">
                <a16:creationId xmlns:a16="http://schemas.microsoft.com/office/drawing/2014/main" id="{4D40A5A3-5E74-7B4A-9424-C3C5BB73166F}"/>
              </a:ext>
            </a:extLst>
          </p:cNvPr>
          <p:cNvGrpSpPr/>
          <p:nvPr/>
        </p:nvGrpSpPr>
        <p:grpSpPr>
          <a:xfrm>
            <a:off x="7307613" y="2078897"/>
            <a:ext cx="1879746" cy="762794"/>
            <a:chOff x="5517310" y="11414255"/>
            <a:chExt cx="3676939" cy="762794"/>
          </a:xfrm>
        </p:grpSpPr>
        <p:sp>
          <p:nvSpPr>
            <p:cNvPr id="564" name="CuadroTexto 395">
              <a:extLst>
                <a:ext uri="{FF2B5EF4-FFF2-40B4-BE49-F238E27FC236}">
                  <a16:creationId xmlns:a16="http://schemas.microsoft.com/office/drawing/2014/main" id="{C0B7E655-9EE7-BB4F-9DF3-C58FC8950852}"/>
                </a:ext>
              </a:extLst>
            </p:cNvPr>
            <p:cNvSpPr txBox="1"/>
            <p:nvPr/>
          </p:nvSpPr>
          <p:spPr>
            <a:xfrm>
              <a:off x="6164441" y="11414255"/>
              <a:ext cx="2382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65" name="Rectangle 56">
              <a:extLst>
                <a:ext uri="{FF2B5EF4-FFF2-40B4-BE49-F238E27FC236}">
                  <a16:creationId xmlns:a16="http://schemas.microsoft.com/office/drawing/2014/main" id="{6BC52717-2EDA-0B4F-BD4D-DD9A55F701BA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6" name="Group 54">
            <a:extLst>
              <a:ext uri="{FF2B5EF4-FFF2-40B4-BE49-F238E27FC236}">
                <a16:creationId xmlns:a16="http://schemas.microsoft.com/office/drawing/2014/main" id="{ECDD55EA-265A-D54E-A27D-38C945967BF3}"/>
              </a:ext>
            </a:extLst>
          </p:cNvPr>
          <p:cNvGrpSpPr/>
          <p:nvPr/>
        </p:nvGrpSpPr>
        <p:grpSpPr>
          <a:xfrm>
            <a:off x="7031913" y="5757558"/>
            <a:ext cx="2419143" cy="931624"/>
            <a:chOff x="5517310" y="11368535"/>
            <a:chExt cx="3676939" cy="931624"/>
          </a:xfrm>
        </p:grpSpPr>
        <p:sp>
          <p:nvSpPr>
            <p:cNvPr id="567" name="CuadroTexto 395">
              <a:extLst>
                <a:ext uri="{FF2B5EF4-FFF2-40B4-BE49-F238E27FC236}">
                  <a16:creationId xmlns:a16="http://schemas.microsoft.com/office/drawing/2014/main" id="{8FB06D45-6C19-AB49-9F8F-E7F584DC48BF}"/>
                </a:ext>
              </a:extLst>
            </p:cNvPr>
            <p:cNvSpPr txBox="1"/>
            <p:nvPr/>
          </p:nvSpPr>
          <p:spPr>
            <a:xfrm>
              <a:off x="6164440" y="11368535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68" name="Rectangle 56">
              <a:extLst>
                <a:ext uri="{FF2B5EF4-FFF2-40B4-BE49-F238E27FC236}">
                  <a16:creationId xmlns:a16="http://schemas.microsoft.com/office/drawing/2014/main" id="{53A20542-8D9B-AC47-81E3-056E6402FD0C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9" name="Group 54">
            <a:extLst>
              <a:ext uri="{FF2B5EF4-FFF2-40B4-BE49-F238E27FC236}">
                <a16:creationId xmlns:a16="http://schemas.microsoft.com/office/drawing/2014/main" id="{474BFFE1-D686-E94B-81E6-69F6349AE2BF}"/>
              </a:ext>
            </a:extLst>
          </p:cNvPr>
          <p:cNvGrpSpPr/>
          <p:nvPr/>
        </p:nvGrpSpPr>
        <p:grpSpPr>
          <a:xfrm>
            <a:off x="6711227" y="9828390"/>
            <a:ext cx="3118235" cy="1213483"/>
            <a:chOff x="5517310" y="11268781"/>
            <a:chExt cx="3676939" cy="1213483"/>
          </a:xfrm>
        </p:grpSpPr>
        <p:sp>
          <p:nvSpPr>
            <p:cNvPr id="570" name="CuadroTexto 395">
              <a:extLst>
                <a:ext uri="{FF2B5EF4-FFF2-40B4-BE49-F238E27FC236}">
                  <a16:creationId xmlns:a16="http://schemas.microsoft.com/office/drawing/2014/main" id="{BE5FCFF9-C88B-B248-A455-0191716C95BB}"/>
                </a:ext>
              </a:extLst>
            </p:cNvPr>
            <p:cNvSpPr txBox="1"/>
            <p:nvPr/>
          </p:nvSpPr>
          <p:spPr>
            <a:xfrm>
              <a:off x="6164440" y="1126878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71" name="Rectangle 56">
              <a:extLst>
                <a:ext uri="{FF2B5EF4-FFF2-40B4-BE49-F238E27FC236}">
                  <a16:creationId xmlns:a16="http://schemas.microsoft.com/office/drawing/2014/main" id="{2DA46DA5-7F7B-B642-A8B6-D915B1214A33}"/>
                </a:ext>
              </a:extLst>
            </p:cNvPr>
            <p:cNvSpPr/>
            <p:nvPr/>
          </p:nvSpPr>
          <p:spPr>
            <a:xfrm>
              <a:off x="5517310" y="11774378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" name="Group 71">
            <a:extLst>
              <a:ext uri="{FF2B5EF4-FFF2-40B4-BE49-F238E27FC236}">
                <a16:creationId xmlns:a16="http://schemas.microsoft.com/office/drawing/2014/main" id="{B7553B4F-B024-104A-A18A-6ECB50862F9A}"/>
              </a:ext>
            </a:extLst>
          </p:cNvPr>
          <p:cNvGrpSpPr/>
          <p:nvPr/>
        </p:nvGrpSpPr>
        <p:grpSpPr>
          <a:xfrm>
            <a:off x="15613693" y="4177528"/>
            <a:ext cx="5982437" cy="4716592"/>
            <a:chOff x="2232442" y="3643574"/>
            <a:chExt cx="5982437" cy="4716592"/>
          </a:xfrm>
        </p:grpSpPr>
        <p:sp>
          <p:nvSpPr>
            <p:cNvPr id="40" name="CuadroTexto 598">
              <a:extLst>
                <a:ext uri="{FF2B5EF4-FFF2-40B4-BE49-F238E27FC236}">
                  <a16:creationId xmlns:a16="http://schemas.microsoft.com/office/drawing/2014/main" id="{BC3EC1F2-B91E-AB4D-8F9B-46804633002A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41" name="CuadroTexto 599">
              <a:extLst>
                <a:ext uri="{FF2B5EF4-FFF2-40B4-BE49-F238E27FC236}">
                  <a16:creationId xmlns:a16="http://schemas.microsoft.com/office/drawing/2014/main" id="{F204E205-80E9-F249-8435-6287D962B536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112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">
            <a:extLst>
              <a:ext uri="{FF2B5EF4-FFF2-40B4-BE49-F238E27FC236}">
                <a16:creationId xmlns:a16="http://schemas.microsoft.com/office/drawing/2014/main" id="{D87DC78E-9A49-6F4D-ADD7-86711947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769" y="3899383"/>
            <a:ext cx="24511188" cy="9816617"/>
          </a:xfrm>
          <a:custGeom>
            <a:avLst/>
            <a:gdLst>
              <a:gd name="T0" fmla="*/ 19589 w 19590"/>
              <a:gd name="T1" fmla="*/ 7843 h 7844"/>
              <a:gd name="T2" fmla="*/ 0 w 19590"/>
              <a:gd name="T3" fmla="*/ 7843 h 7844"/>
              <a:gd name="T4" fmla="*/ 0 w 19590"/>
              <a:gd name="T5" fmla="*/ 0 h 7844"/>
              <a:gd name="T6" fmla="*/ 19589 w 19590"/>
              <a:gd name="T7" fmla="*/ 0 h 7844"/>
              <a:gd name="T8" fmla="*/ 19589 w 19590"/>
              <a:gd name="T9" fmla="*/ 7843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7844">
                <a:moveTo>
                  <a:pt x="19589" y="7843"/>
                </a:moveTo>
                <a:lnTo>
                  <a:pt x="0" y="7843"/>
                </a:lnTo>
                <a:lnTo>
                  <a:pt x="0" y="0"/>
                </a:lnTo>
                <a:lnTo>
                  <a:pt x="19589" y="0"/>
                </a:lnTo>
                <a:lnTo>
                  <a:pt x="19589" y="7843"/>
                </a:lnTo>
              </a:path>
            </a:pathLst>
          </a:custGeom>
          <a:solidFill>
            <a:srgbClr val="D3EBF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">
            <a:extLst>
              <a:ext uri="{FF2B5EF4-FFF2-40B4-BE49-F238E27FC236}">
                <a16:creationId xmlns:a16="http://schemas.microsoft.com/office/drawing/2014/main" id="{7F640E1E-C782-A349-9BE2-5718DD376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884" y="577516"/>
            <a:ext cx="6693399" cy="3321867"/>
          </a:xfrm>
          <a:custGeom>
            <a:avLst/>
            <a:gdLst>
              <a:gd name="T0" fmla="*/ 5348 w 5349"/>
              <a:gd name="T1" fmla="*/ 2655 h 2656"/>
              <a:gd name="T2" fmla="*/ 4782 w 5349"/>
              <a:gd name="T3" fmla="*/ 1576 h 2656"/>
              <a:gd name="T4" fmla="*/ 4461 w 5349"/>
              <a:gd name="T5" fmla="*/ 1928 h 2656"/>
              <a:gd name="T6" fmla="*/ 3098 w 5349"/>
              <a:gd name="T7" fmla="*/ 0 h 2656"/>
              <a:gd name="T8" fmla="*/ 2495 w 5349"/>
              <a:gd name="T9" fmla="*/ 551 h 2656"/>
              <a:gd name="T10" fmla="*/ 2097 w 5349"/>
              <a:gd name="T11" fmla="*/ 1316 h 2656"/>
              <a:gd name="T12" fmla="*/ 1684 w 5349"/>
              <a:gd name="T13" fmla="*/ 1813 h 2656"/>
              <a:gd name="T14" fmla="*/ 919 w 5349"/>
              <a:gd name="T15" fmla="*/ 1576 h 2656"/>
              <a:gd name="T16" fmla="*/ 0 w 5349"/>
              <a:gd name="T17" fmla="*/ 2632 h 2656"/>
              <a:gd name="T18" fmla="*/ 5348 w 5349"/>
              <a:gd name="T19" fmla="*/ 2655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49" h="2656">
                <a:moveTo>
                  <a:pt x="5348" y="2655"/>
                </a:moveTo>
                <a:lnTo>
                  <a:pt x="4782" y="1576"/>
                </a:lnTo>
                <a:lnTo>
                  <a:pt x="4461" y="1928"/>
                </a:lnTo>
                <a:lnTo>
                  <a:pt x="3098" y="0"/>
                </a:lnTo>
                <a:lnTo>
                  <a:pt x="2495" y="551"/>
                </a:lnTo>
                <a:lnTo>
                  <a:pt x="2097" y="1316"/>
                </a:lnTo>
                <a:lnTo>
                  <a:pt x="1684" y="1813"/>
                </a:lnTo>
                <a:lnTo>
                  <a:pt x="919" y="1576"/>
                </a:lnTo>
                <a:lnTo>
                  <a:pt x="0" y="2632"/>
                </a:lnTo>
                <a:lnTo>
                  <a:pt x="5348" y="265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3">
            <a:extLst>
              <a:ext uri="{FF2B5EF4-FFF2-40B4-BE49-F238E27FC236}">
                <a16:creationId xmlns:a16="http://schemas.microsoft.com/office/drawing/2014/main" id="{18815864-0193-0F4D-9109-FDC0706A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8660" y="776166"/>
            <a:ext cx="2212737" cy="2367246"/>
          </a:xfrm>
          <a:custGeom>
            <a:avLst/>
            <a:gdLst>
              <a:gd name="T0" fmla="*/ 1292 w 1767"/>
              <a:gd name="T1" fmla="*/ 0 h 1891"/>
              <a:gd name="T2" fmla="*/ 849 w 1767"/>
              <a:gd name="T3" fmla="*/ 459 h 1891"/>
              <a:gd name="T4" fmla="*/ 512 w 1767"/>
              <a:gd name="T5" fmla="*/ 1155 h 1891"/>
              <a:gd name="T6" fmla="*/ 0 w 1767"/>
              <a:gd name="T7" fmla="*/ 1714 h 1891"/>
              <a:gd name="T8" fmla="*/ 978 w 1767"/>
              <a:gd name="T9" fmla="*/ 1890 h 1891"/>
              <a:gd name="T10" fmla="*/ 589 w 1767"/>
              <a:gd name="T11" fmla="*/ 1354 h 1891"/>
              <a:gd name="T12" fmla="*/ 1766 w 1767"/>
              <a:gd name="T13" fmla="*/ 1722 h 1891"/>
              <a:gd name="T14" fmla="*/ 1192 w 1767"/>
              <a:gd name="T15" fmla="*/ 604 h 1891"/>
              <a:gd name="T16" fmla="*/ 1292 w 1767"/>
              <a:gd name="T17" fmla="*/ 0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7" h="1891">
                <a:moveTo>
                  <a:pt x="1292" y="0"/>
                </a:moveTo>
                <a:lnTo>
                  <a:pt x="849" y="459"/>
                </a:lnTo>
                <a:lnTo>
                  <a:pt x="512" y="1155"/>
                </a:lnTo>
                <a:lnTo>
                  <a:pt x="0" y="1714"/>
                </a:lnTo>
                <a:lnTo>
                  <a:pt x="978" y="1890"/>
                </a:lnTo>
                <a:lnTo>
                  <a:pt x="589" y="1354"/>
                </a:lnTo>
                <a:lnTo>
                  <a:pt x="1766" y="1722"/>
                </a:lnTo>
                <a:lnTo>
                  <a:pt x="1192" y="604"/>
                </a:lnTo>
                <a:lnTo>
                  <a:pt x="129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4">
            <a:extLst>
              <a:ext uri="{FF2B5EF4-FFF2-40B4-BE49-F238E27FC236}">
                <a16:creationId xmlns:a16="http://schemas.microsoft.com/office/drawing/2014/main" id="{E04A013E-FDAD-7B40-968F-D77E0FA8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075" y="2779221"/>
            <a:ext cx="949105" cy="987730"/>
          </a:xfrm>
          <a:custGeom>
            <a:avLst/>
            <a:gdLst>
              <a:gd name="T0" fmla="*/ 673 w 759"/>
              <a:gd name="T1" fmla="*/ 0 h 789"/>
              <a:gd name="T2" fmla="*/ 758 w 759"/>
              <a:gd name="T3" fmla="*/ 574 h 789"/>
              <a:gd name="T4" fmla="*/ 758 w 759"/>
              <a:gd name="T5" fmla="*/ 788 h 789"/>
              <a:gd name="T6" fmla="*/ 0 w 759"/>
              <a:gd name="T7" fmla="*/ 781 h 789"/>
              <a:gd name="T8" fmla="*/ 673 w 759"/>
              <a:gd name="T9" fmla="*/ 0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9" h="789">
                <a:moveTo>
                  <a:pt x="673" y="0"/>
                </a:moveTo>
                <a:lnTo>
                  <a:pt x="758" y="574"/>
                </a:lnTo>
                <a:lnTo>
                  <a:pt x="758" y="788"/>
                </a:lnTo>
                <a:lnTo>
                  <a:pt x="0" y="781"/>
                </a:lnTo>
                <a:lnTo>
                  <a:pt x="67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3A0FFA5A-4052-084D-B370-AAF30DD85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295" y="3871795"/>
            <a:ext cx="7096215" cy="9270328"/>
          </a:xfrm>
          <a:custGeom>
            <a:avLst/>
            <a:gdLst>
              <a:gd name="T0" fmla="*/ 0 w 5671"/>
              <a:gd name="T1" fmla="*/ 138 h 7408"/>
              <a:gd name="T2" fmla="*/ 459 w 5671"/>
              <a:gd name="T3" fmla="*/ 1607 h 7408"/>
              <a:gd name="T4" fmla="*/ 842 w 5671"/>
              <a:gd name="T5" fmla="*/ 2074 h 7408"/>
              <a:gd name="T6" fmla="*/ 1079 w 5671"/>
              <a:gd name="T7" fmla="*/ 4155 h 7408"/>
              <a:gd name="T8" fmla="*/ 1623 w 5671"/>
              <a:gd name="T9" fmla="*/ 4139 h 7408"/>
              <a:gd name="T10" fmla="*/ 3389 w 5671"/>
              <a:gd name="T11" fmla="*/ 7407 h 7408"/>
              <a:gd name="T12" fmla="*/ 4537 w 5671"/>
              <a:gd name="T13" fmla="*/ 4690 h 7408"/>
              <a:gd name="T14" fmla="*/ 4506 w 5671"/>
              <a:gd name="T15" fmla="*/ 3251 h 7408"/>
              <a:gd name="T16" fmla="*/ 5279 w 5671"/>
              <a:gd name="T17" fmla="*/ 3374 h 7408"/>
              <a:gd name="T18" fmla="*/ 5670 w 5671"/>
              <a:gd name="T19" fmla="*/ 965 h 7408"/>
              <a:gd name="T20" fmla="*/ 5371 w 5671"/>
              <a:gd name="T21" fmla="*/ 23 h 7408"/>
              <a:gd name="T22" fmla="*/ 31 w 5671"/>
              <a:gd name="T23" fmla="*/ 0 h 7408"/>
              <a:gd name="T24" fmla="*/ 0 w 5671"/>
              <a:gd name="T25" fmla="*/ 138 h 7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71" h="7408">
                <a:moveTo>
                  <a:pt x="0" y="138"/>
                </a:moveTo>
                <a:lnTo>
                  <a:pt x="459" y="1607"/>
                </a:lnTo>
                <a:lnTo>
                  <a:pt x="842" y="2074"/>
                </a:lnTo>
                <a:lnTo>
                  <a:pt x="1079" y="4155"/>
                </a:lnTo>
                <a:lnTo>
                  <a:pt x="1623" y="4139"/>
                </a:lnTo>
                <a:lnTo>
                  <a:pt x="3389" y="7407"/>
                </a:lnTo>
                <a:lnTo>
                  <a:pt x="4537" y="4690"/>
                </a:lnTo>
                <a:lnTo>
                  <a:pt x="4506" y="3251"/>
                </a:lnTo>
                <a:lnTo>
                  <a:pt x="5279" y="3374"/>
                </a:lnTo>
                <a:lnTo>
                  <a:pt x="5670" y="965"/>
                </a:lnTo>
                <a:lnTo>
                  <a:pt x="5371" y="23"/>
                </a:lnTo>
                <a:lnTo>
                  <a:pt x="31" y="0"/>
                </a:lnTo>
                <a:lnTo>
                  <a:pt x="0" y="13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6">
            <a:extLst>
              <a:ext uri="{FF2B5EF4-FFF2-40B4-BE49-F238E27FC236}">
                <a16:creationId xmlns:a16="http://schemas.microsoft.com/office/drawing/2014/main" id="{548BA1CE-39B8-DF4F-AF90-F54CF93ED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14" y="4605694"/>
            <a:ext cx="3112181" cy="7327973"/>
          </a:xfrm>
          <a:custGeom>
            <a:avLst/>
            <a:gdLst>
              <a:gd name="T0" fmla="*/ 0 w 2488"/>
              <a:gd name="T1" fmla="*/ 835 h 5855"/>
              <a:gd name="T2" fmla="*/ 490 w 2488"/>
              <a:gd name="T3" fmla="*/ 1332 h 5855"/>
              <a:gd name="T4" fmla="*/ 659 w 2488"/>
              <a:gd name="T5" fmla="*/ 3382 h 5855"/>
              <a:gd name="T6" fmla="*/ 1217 w 2488"/>
              <a:gd name="T7" fmla="*/ 3351 h 5855"/>
              <a:gd name="T8" fmla="*/ 1217 w 2488"/>
              <a:gd name="T9" fmla="*/ 3504 h 5855"/>
              <a:gd name="T10" fmla="*/ 2487 w 2488"/>
              <a:gd name="T11" fmla="*/ 5854 h 5855"/>
              <a:gd name="T12" fmla="*/ 1301 w 2488"/>
              <a:gd name="T13" fmla="*/ 2448 h 5855"/>
              <a:gd name="T14" fmla="*/ 1768 w 2488"/>
              <a:gd name="T15" fmla="*/ 2395 h 5855"/>
              <a:gd name="T16" fmla="*/ 1179 w 2488"/>
              <a:gd name="T17" fmla="*/ 1317 h 5855"/>
              <a:gd name="T18" fmla="*/ 1324 w 2488"/>
              <a:gd name="T19" fmla="*/ 904 h 5855"/>
              <a:gd name="T20" fmla="*/ 796 w 2488"/>
              <a:gd name="T21" fmla="*/ 0 h 5855"/>
              <a:gd name="T22" fmla="*/ 0 w 2488"/>
              <a:gd name="T23" fmla="*/ 835 h 5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88" h="5855">
                <a:moveTo>
                  <a:pt x="0" y="835"/>
                </a:moveTo>
                <a:lnTo>
                  <a:pt x="490" y="1332"/>
                </a:lnTo>
                <a:lnTo>
                  <a:pt x="659" y="3382"/>
                </a:lnTo>
                <a:lnTo>
                  <a:pt x="1217" y="3351"/>
                </a:lnTo>
                <a:lnTo>
                  <a:pt x="1217" y="3504"/>
                </a:lnTo>
                <a:lnTo>
                  <a:pt x="2487" y="5854"/>
                </a:lnTo>
                <a:lnTo>
                  <a:pt x="1301" y="2448"/>
                </a:lnTo>
                <a:lnTo>
                  <a:pt x="1768" y="2395"/>
                </a:lnTo>
                <a:lnTo>
                  <a:pt x="1179" y="1317"/>
                </a:lnTo>
                <a:lnTo>
                  <a:pt x="1324" y="904"/>
                </a:lnTo>
                <a:lnTo>
                  <a:pt x="796" y="0"/>
                </a:lnTo>
                <a:lnTo>
                  <a:pt x="0" y="8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7">
            <a:extLst>
              <a:ext uri="{FF2B5EF4-FFF2-40B4-BE49-F238E27FC236}">
                <a16:creationId xmlns:a16="http://schemas.microsoft.com/office/drawing/2014/main" id="{5A79485C-3D40-7842-84B0-7B4D81D14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7708" y="6846023"/>
            <a:ext cx="1313296" cy="1109130"/>
          </a:xfrm>
          <a:custGeom>
            <a:avLst/>
            <a:gdLst>
              <a:gd name="T0" fmla="*/ 367 w 1049"/>
              <a:gd name="T1" fmla="*/ 764 h 888"/>
              <a:gd name="T2" fmla="*/ 0 w 1049"/>
              <a:gd name="T3" fmla="*/ 0 h 888"/>
              <a:gd name="T4" fmla="*/ 1048 w 1049"/>
              <a:gd name="T5" fmla="*/ 887 h 888"/>
              <a:gd name="T6" fmla="*/ 367 w 1049"/>
              <a:gd name="T7" fmla="*/ 764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9" h="888">
                <a:moveTo>
                  <a:pt x="367" y="764"/>
                </a:moveTo>
                <a:lnTo>
                  <a:pt x="0" y="0"/>
                </a:lnTo>
                <a:lnTo>
                  <a:pt x="1048" y="887"/>
                </a:lnTo>
                <a:lnTo>
                  <a:pt x="367" y="7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Line 477">
            <a:extLst>
              <a:ext uri="{FF2B5EF4-FFF2-40B4-BE49-F238E27FC236}">
                <a16:creationId xmlns:a16="http://schemas.microsoft.com/office/drawing/2014/main" id="{AAF71AFE-797E-754F-9582-F2A3886E0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3737" y="2481246"/>
            <a:ext cx="4403406" cy="551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1" name="Freeform 478">
            <a:extLst>
              <a:ext uri="{FF2B5EF4-FFF2-40B4-BE49-F238E27FC236}">
                <a16:creationId xmlns:a16="http://schemas.microsoft.com/office/drawing/2014/main" id="{258E2A81-BC08-194B-A4D4-7F1E2A797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7142" y="1592838"/>
            <a:ext cx="573877" cy="1782333"/>
          </a:xfrm>
          <a:custGeom>
            <a:avLst/>
            <a:gdLst>
              <a:gd name="T0" fmla="*/ 459 w 460"/>
              <a:gd name="T1" fmla="*/ 0 h 1424"/>
              <a:gd name="T2" fmla="*/ 0 w 460"/>
              <a:gd name="T3" fmla="*/ 0 h 1424"/>
              <a:gd name="T4" fmla="*/ 0 w 460"/>
              <a:gd name="T5" fmla="*/ 1423 h 1424"/>
              <a:gd name="T6" fmla="*/ 459 w 460"/>
              <a:gd name="T7" fmla="*/ 1423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0" h="1424">
                <a:moveTo>
                  <a:pt x="459" y="0"/>
                </a:moveTo>
                <a:lnTo>
                  <a:pt x="0" y="0"/>
                </a:lnTo>
                <a:lnTo>
                  <a:pt x="0" y="1423"/>
                </a:lnTo>
                <a:lnTo>
                  <a:pt x="459" y="1423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2" name="Line 479">
            <a:extLst>
              <a:ext uri="{FF2B5EF4-FFF2-40B4-BE49-F238E27FC236}">
                <a16:creationId xmlns:a16="http://schemas.microsoft.com/office/drawing/2014/main" id="{099893C5-A697-A048-8100-80826CED1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2679" y="8225536"/>
            <a:ext cx="4579983" cy="552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3" name="Freeform 480">
            <a:extLst>
              <a:ext uri="{FF2B5EF4-FFF2-40B4-BE49-F238E27FC236}">
                <a16:creationId xmlns:a16="http://schemas.microsoft.com/office/drawing/2014/main" id="{5F3A0C02-3E16-D048-BD31-C7D8A1D7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7142" y="5047138"/>
            <a:ext cx="573877" cy="6356796"/>
          </a:xfrm>
          <a:custGeom>
            <a:avLst/>
            <a:gdLst>
              <a:gd name="T0" fmla="*/ 459 w 460"/>
              <a:gd name="T1" fmla="*/ 0 h 5081"/>
              <a:gd name="T2" fmla="*/ 0 w 460"/>
              <a:gd name="T3" fmla="*/ 0 h 5081"/>
              <a:gd name="T4" fmla="*/ 0 w 460"/>
              <a:gd name="T5" fmla="*/ 5080 h 5081"/>
              <a:gd name="T6" fmla="*/ 459 w 460"/>
              <a:gd name="T7" fmla="*/ 5080 h 5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0" h="5081">
                <a:moveTo>
                  <a:pt x="459" y="0"/>
                </a:moveTo>
                <a:lnTo>
                  <a:pt x="0" y="0"/>
                </a:lnTo>
                <a:lnTo>
                  <a:pt x="0" y="5080"/>
                </a:lnTo>
                <a:lnTo>
                  <a:pt x="459" y="508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4" name="Freeform 481">
            <a:extLst>
              <a:ext uri="{FF2B5EF4-FFF2-40B4-BE49-F238E27FC236}">
                <a16:creationId xmlns:a16="http://schemas.microsoft.com/office/drawing/2014/main" id="{D6F01F30-2A4D-5D49-B249-E5302B0AF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35" y="6884651"/>
            <a:ext cx="2615557" cy="2615557"/>
          </a:xfrm>
          <a:custGeom>
            <a:avLst/>
            <a:gdLst>
              <a:gd name="T0" fmla="*/ 779 w 2089"/>
              <a:gd name="T1" fmla="*/ 1935 h 2089"/>
              <a:gd name="T2" fmla="*/ 779 w 2089"/>
              <a:gd name="T3" fmla="*/ 1935 h 2089"/>
              <a:gd name="T4" fmla="*/ 145 w 2089"/>
              <a:gd name="T5" fmla="*/ 1307 h 2089"/>
              <a:gd name="T6" fmla="*/ 145 w 2089"/>
              <a:gd name="T7" fmla="*/ 779 h 2089"/>
              <a:gd name="T8" fmla="*/ 779 w 2089"/>
              <a:gd name="T9" fmla="*/ 145 h 2089"/>
              <a:gd name="T10" fmla="*/ 1307 w 2089"/>
              <a:gd name="T11" fmla="*/ 145 h 2089"/>
              <a:gd name="T12" fmla="*/ 1935 w 2089"/>
              <a:gd name="T13" fmla="*/ 779 h 2089"/>
              <a:gd name="T14" fmla="*/ 1935 w 2089"/>
              <a:gd name="T15" fmla="*/ 1307 h 2089"/>
              <a:gd name="T16" fmla="*/ 1307 w 2089"/>
              <a:gd name="T17" fmla="*/ 1935 h 2089"/>
              <a:gd name="T18" fmla="*/ 779 w 2089"/>
              <a:gd name="T19" fmla="*/ 1935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9" h="2089">
                <a:moveTo>
                  <a:pt x="779" y="1935"/>
                </a:moveTo>
                <a:lnTo>
                  <a:pt x="779" y="1935"/>
                </a:lnTo>
                <a:cubicBezTo>
                  <a:pt x="145" y="1307"/>
                  <a:pt x="145" y="1307"/>
                  <a:pt x="145" y="1307"/>
                </a:cubicBezTo>
                <a:cubicBezTo>
                  <a:pt x="0" y="1162"/>
                  <a:pt x="0" y="925"/>
                  <a:pt x="145" y="779"/>
                </a:cubicBezTo>
                <a:cubicBezTo>
                  <a:pt x="779" y="145"/>
                  <a:pt x="779" y="145"/>
                  <a:pt x="779" y="145"/>
                </a:cubicBezTo>
                <a:cubicBezTo>
                  <a:pt x="925" y="0"/>
                  <a:pt x="1162" y="0"/>
                  <a:pt x="1307" y="145"/>
                </a:cubicBezTo>
                <a:cubicBezTo>
                  <a:pt x="1935" y="779"/>
                  <a:pt x="1935" y="779"/>
                  <a:pt x="1935" y="779"/>
                </a:cubicBezTo>
                <a:cubicBezTo>
                  <a:pt x="2088" y="925"/>
                  <a:pt x="2088" y="1162"/>
                  <a:pt x="1935" y="1307"/>
                </a:cubicBezTo>
                <a:cubicBezTo>
                  <a:pt x="1307" y="1935"/>
                  <a:pt x="1307" y="1935"/>
                  <a:pt x="1307" y="1935"/>
                </a:cubicBezTo>
                <a:cubicBezTo>
                  <a:pt x="1162" y="2088"/>
                  <a:pt x="925" y="2088"/>
                  <a:pt x="779" y="1935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85">
            <a:extLst>
              <a:ext uri="{FF2B5EF4-FFF2-40B4-BE49-F238E27FC236}">
                <a16:creationId xmlns:a16="http://schemas.microsoft.com/office/drawing/2014/main" id="{FCD1549C-190C-EF42-9F06-ED4DA490F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35" y="1178985"/>
            <a:ext cx="2615557" cy="2604521"/>
          </a:xfrm>
          <a:custGeom>
            <a:avLst/>
            <a:gdLst>
              <a:gd name="T0" fmla="*/ 779 w 2089"/>
              <a:gd name="T1" fmla="*/ 1936 h 2083"/>
              <a:gd name="T2" fmla="*/ 779 w 2089"/>
              <a:gd name="T3" fmla="*/ 1936 h 2083"/>
              <a:gd name="T4" fmla="*/ 145 w 2089"/>
              <a:gd name="T5" fmla="*/ 1309 h 2083"/>
              <a:gd name="T6" fmla="*/ 145 w 2089"/>
              <a:gd name="T7" fmla="*/ 773 h 2083"/>
              <a:gd name="T8" fmla="*/ 779 w 2089"/>
              <a:gd name="T9" fmla="*/ 146 h 2083"/>
              <a:gd name="T10" fmla="*/ 1307 w 2089"/>
              <a:gd name="T11" fmla="*/ 146 h 2083"/>
              <a:gd name="T12" fmla="*/ 1935 w 2089"/>
              <a:gd name="T13" fmla="*/ 773 h 2083"/>
              <a:gd name="T14" fmla="*/ 1935 w 2089"/>
              <a:gd name="T15" fmla="*/ 1309 h 2083"/>
              <a:gd name="T16" fmla="*/ 1307 w 2089"/>
              <a:gd name="T17" fmla="*/ 1936 h 2083"/>
              <a:gd name="T18" fmla="*/ 779 w 2089"/>
              <a:gd name="T19" fmla="*/ 1936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9" h="2083">
                <a:moveTo>
                  <a:pt x="779" y="1936"/>
                </a:moveTo>
                <a:lnTo>
                  <a:pt x="779" y="1936"/>
                </a:lnTo>
                <a:cubicBezTo>
                  <a:pt x="145" y="1309"/>
                  <a:pt x="145" y="1309"/>
                  <a:pt x="145" y="1309"/>
                </a:cubicBezTo>
                <a:cubicBezTo>
                  <a:pt x="0" y="1163"/>
                  <a:pt x="0" y="918"/>
                  <a:pt x="145" y="773"/>
                </a:cubicBezTo>
                <a:cubicBezTo>
                  <a:pt x="779" y="146"/>
                  <a:pt x="779" y="146"/>
                  <a:pt x="779" y="146"/>
                </a:cubicBezTo>
                <a:cubicBezTo>
                  <a:pt x="925" y="0"/>
                  <a:pt x="1162" y="0"/>
                  <a:pt x="1307" y="146"/>
                </a:cubicBezTo>
                <a:cubicBezTo>
                  <a:pt x="1935" y="773"/>
                  <a:pt x="1935" y="773"/>
                  <a:pt x="1935" y="773"/>
                </a:cubicBezTo>
                <a:cubicBezTo>
                  <a:pt x="2088" y="918"/>
                  <a:pt x="2088" y="1163"/>
                  <a:pt x="1935" y="1309"/>
                </a:cubicBezTo>
                <a:cubicBezTo>
                  <a:pt x="1307" y="1936"/>
                  <a:pt x="1307" y="1936"/>
                  <a:pt x="1307" y="1936"/>
                </a:cubicBezTo>
                <a:cubicBezTo>
                  <a:pt x="1162" y="2082"/>
                  <a:pt x="925" y="2082"/>
                  <a:pt x="779" y="1936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89">
            <a:extLst>
              <a:ext uri="{FF2B5EF4-FFF2-40B4-BE49-F238E27FC236}">
                <a16:creationId xmlns:a16="http://schemas.microsoft.com/office/drawing/2014/main" id="{E6757F89-AF35-6145-A258-9035E85B2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8298" y="11144588"/>
            <a:ext cx="645610" cy="457997"/>
          </a:xfrm>
          <a:custGeom>
            <a:avLst/>
            <a:gdLst>
              <a:gd name="T0" fmla="*/ 436 w 514"/>
              <a:gd name="T1" fmla="*/ 367 h 368"/>
              <a:gd name="T2" fmla="*/ 436 w 514"/>
              <a:gd name="T3" fmla="*/ 367 h 368"/>
              <a:gd name="T4" fmla="*/ 77 w 514"/>
              <a:gd name="T5" fmla="*/ 367 h 368"/>
              <a:gd name="T6" fmla="*/ 0 w 514"/>
              <a:gd name="T7" fmla="*/ 298 h 368"/>
              <a:gd name="T8" fmla="*/ 0 w 514"/>
              <a:gd name="T9" fmla="*/ 77 h 368"/>
              <a:gd name="T10" fmla="*/ 77 w 514"/>
              <a:gd name="T11" fmla="*/ 0 h 368"/>
              <a:gd name="T12" fmla="*/ 436 w 514"/>
              <a:gd name="T13" fmla="*/ 0 h 368"/>
              <a:gd name="T14" fmla="*/ 513 w 514"/>
              <a:gd name="T15" fmla="*/ 77 h 368"/>
              <a:gd name="T16" fmla="*/ 513 w 514"/>
              <a:gd name="T17" fmla="*/ 298 h 368"/>
              <a:gd name="T18" fmla="*/ 436 w 514"/>
              <a:gd name="T19" fmla="*/ 367 h 368"/>
              <a:gd name="T20" fmla="*/ 77 w 514"/>
              <a:gd name="T21" fmla="*/ 38 h 368"/>
              <a:gd name="T22" fmla="*/ 77 w 514"/>
              <a:gd name="T23" fmla="*/ 38 h 368"/>
              <a:gd name="T24" fmla="*/ 38 w 514"/>
              <a:gd name="T25" fmla="*/ 77 h 368"/>
              <a:gd name="T26" fmla="*/ 38 w 514"/>
              <a:gd name="T27" fmla="*/ 298 h 368"/>
              <a:gd name="T28" fmla="*/ 77 w 514"/>
              <a:gd name="T29" fmla="*/ 329 h 368"/>
              <a:gd name="T30" fmla="*/ 436 w 514"/>
              <a:gd name="T31" fmla="*/ 329 h 368"/>
              <a:gd name="T32" fmla="*/ 467 w 514"/>
              <a:gd name="T33" fmla="*/ 298 h 368"/>
              <a:gd name="T34" fmla="*/ 467 w 514"/>
              <a:gd name="T35" fmla="*/ 77 h 368"/>
              <a:gd name="T36" fmla="*/ 436 w 514"/>
              <a:gd name="T37" fmla="*/ 38 h 368"/>
              <a:gd name="T38" fmla="*/ 77 w 514"/>
              <a:gd name="T39" fmla="*/ 38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4" h="368">
                <a:moveTo>
                  <a:pt x="436" y="367"/>
                </a:moveTo>
                <a:lnTo>
                  <a:pt x="436" y="367"/>
                </a:lnTo>
                <a:cubicBezTo>
                  <a:pt x="77" y="367"/>
                  <a:pt x="77" y="367"/>
                  <a:pt x="77" y="367"/>
                </a:cubicBezTo>
                <a:cubicBezTo>
                  <a:pt x="31" y="367"/>
                  <a:pt x="0" y="337"/>
                  <a:pt x="0" y="298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1" y="0"/>
                  <a:pt x="7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75" y="0"/>
                  <a:pt x="513" y="31"/>
                  <a:pt x="513" y="77"/>
                </a:cubicBezTo>
                <a:cubicBezTo>
                  <a:pt x="513" y="298"/>
                  <a:pt x="513" y="298"/>
                  <a:pt x="513" y="298"/>
                </a:cubicBezTo>
                <a:cubicBezTo>
                  <a:pt x="513" y="337"/>
                  <a:pt x="475" y="367"/>
                  <a:pt x="436" y="367"/>
                </a:cubicBezTo>
                <a:close/>
                <a:moveTo>
                  <a:pt x="77" y="38"/>
                </a:moveTo>
                <a:lnTo>
                  <a:pt x="77" y="38"/>
                </a:lnTo>
                <a:cubicBezTo>
                  <a:pt x="54" y="38"/>
                  <a:pt x="38" y="54"/>
                  <a:pt x="38" y="77"/>
                </a:cubicBezTo>
                <a:cubicBezTo>
                  <a:pt x="38" y="298"/>
                  <a:pt x="38" y="298"/>
                  <a:pt x="38" y="298"/>
                </a:cubicBezTo>
                <a:cubicBezTo>
                  <a:pt x="38" y="314"/>
                  <a:pt x="54" y="329"/>
                  <a:pt x="77" y="329"/>
                </a:cubicBezTo>
                <a:cubicBezTo>
                  <a:pt x="436" y="329"/>
                  <a:pt x="436" y="329"/>
                  <a:pt x="436" y="329"/>
                </a:cubicBezTo>
                <a:cubicBezTo>
                  <a:pt x="452" y="329"/>
                  <a:pt x="467" y="314"/>
                  <a:pt x="467" y="298"/>
                </a:cubicBezTo>
                <a:cubicBezTo>
                  <a:pt x="467" y="77"/>
                  <a:pt x="467" y="77"/>
                  <a:pt x="467" y="77"/>
                </a:cubicBezTo>
                <a:cubicBezTo>
                  <a:pt x="467" y="54"/>
                  <a:pt x="452" y="38"/>
                  <a:pt x="436" y="38"/>
                </a:cubicBezTo>
                <a:lnTo>
                  <a:pt x="77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90">
            <a:extLst>
              <a:ext uri="{FF2B5EF4-FFF2-40B4-BE49-F238E27FC236}">
                <a16:creationId xmlns:a16="http://schemas.microsoft.com/office/drawing/2014/main" id="{0B3A0E83-5144-8E48-9570-8AC5F6A95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2128" y="11282537"/>
            <a:ext cx="132433" cy="193134"/>
          </a:xfrm>
          <a:custGeom>
            <a:avLst/>
            <a:gdLst>
              <a:gd name="T0" fmla="*/ 61 w 108"/>
              <a:gd name="T1" fmla="*/ 153 h 154"/>
              <a:gd name="T2" fmla="*/ 61 w 108"/>
              <a:gd name="T3" fmla="*/ 153 h 154"/>
              <a:gd name="T4" fmla="*/ 23 w 108"/>
              <a:gd name="T5" fmla="*/ 153 h 154"/>
              <a:gd name="T6" fmla="*/ 8 w 108"/>
              <a:gd name="T7" fmla="*/ 138 h 154"/>
              <a:gd name="T8" fmla="*/ 8 w 108"/>
              <a:gd name="T9" fmla="*/ 138 h 154"/>
              <a:gd name="T10" fmla="*/ 23 w 108"/>
              <a:gd name="T11" fmla="*/ 123 h 154"/>
              <a:gd name="T12" fmla="*/ 61 w 108"/>
              <a:gd name="T13" fmla="*/ 123 h 154"/>
              <a:gd name="T14" fmla="*/ 77 w 108"/>
              <a:gd name="T15" fmla="*/ 107 h 154"/>
              <a:gd name="T16" fmla="*/ 61 w 108"/>
              <a:gd name="T17" fmla="*/ 92 h 154"/>
              <a:gd name="T18" fmla="*/ 54 w 108"/>
              <a:gd name="T19" fmla="*/ 92 h 154"/>
              <a:gd name="T20" fmla="*/ 0 w 108"/>
              <a:gd name="T21" fmla="*/ 54 h 154"/>
              <a:gd name="T22" fmla="*/ 46 w 108"/>
              <a:gd name="T23" fmla="*/ 0 h 154"/>
              <a:gd name="T24" fmla="*/ 92 w 108"/>
              <a:gd name="T25" fmla="*/ 0 h 154"/>
              <a:gd name="T26" fmla="*/ 107 w 108"/>
              <a:gd name="T27" fmla="*/ 15 h 154"/>
              <a:gd name="T28" fmla="*/ 107 w 108"/>
              <a:gd name="T29" fmla="*/ 15 h 154"/>
              <a:gd name="T30" fmla="*/ 92 w 108"/>
              <a:gd name="T31" fmla="*/ 31 h 154"/>
              <a:gd name="T32" fmla="*/ 46 w 108"/>
              <a:gd name="T33" fmla="*/ 31 h 154"/>
              <a:gd name="T34" fmla="*/ 31 w 108"/>
              <a:gd name="T35" fmla="*/ 46 h 154"/>
              <a:gd name="T36" fmla="*/ 46 w 108"/>
              <a:gd name="T37" fmla="*/ 61 h 154"/>
              <a:gd name="T38" fmla="*/ 61 w 108"/>
              <a:gd name="T39" fmla="*/ 61 h 154"/>
              <a:gd name="T40" fmla="*/ 107 w 108"/>
              <a:gd name="T41" fmla="*/ 115 h 154"/>
              <a:gd name="T42" fmla="*/ 61 w 108"/>
              <a:gd name="T43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54">
                <a:moveTo>
                  <a:pt x="61" y="153"/>
                </a:moveTo>
                <a:lnTo>
                  <a:pt x="61" y="153"/>
                </a:lnTo>
                <a:cubicBezTo>
                  <a:pt x="23" y="153"/>
                  <a:pt x="23" y="153"/>
                  <a:pt x="23" y="153"/>
                </a:cubicBezTo>
                <a:cubicBezTo>
                  <a:pt x="16" y="153"/>
                  <a:pt x="8" y="145"/>
                  <a:pt x="8" y="138"/>
                </a:cubicBezTo>
                <a:lnTo>
                  <a:pt x="8" y="138"/>
                </a:lnTo>
                <a:cubicBezTo>
                  <a:pt x="8" y="130"/>
                  <a:pt x="16" y="123"/>
                  <a:pt x="23" y="123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69" y="123"/>
                  <a:pt x="77" y="115"/>
                  <a:pt x="77" y="107"/>
                </a:cubicBezTo>
                <a:cubicBezTo>
                  <a:pt x="77" y="100"/>
                  <a:pt x="69" y="92"/>
                  <a:pt x="61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23" y="92"/>
                  <a:pt x="8" y="77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07" y="8"/>
                  <a:pt x="107" y="15"/>
                </a:cubicBezTo>
                <a:lnTo>
                  <a:pt x="107" y="15"/>
                </a:lnTo>
                <a:cubicBezTo>
                  <a:pt x="107" y="23"/>
                  <a:pt x="100" y="31"/>
                  <a:pt x="92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38" y="31"/>
                  <a:pt x="31" y="38"/>
                  <a:pt x="31" y="46"/>
                </a:cubicBezTo>
                <a:cubicBezTo>
                  <a:pt x="31" y="54"/>
                  <a:pt x="38" y="61"/>
                  <a:pt x="46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92" y="61"/>
                  <a:pt x="107" y="84"/>
                  <a:pt x="107" y="115"/>
                </a:cubicBezTo>
                <a:cubicBezTo>
                  <a:pt x="107" y="138"/>
                  <a:pt x="84" y="153"/>
                  <a:pt x="61" y="1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91">
            <a:extLst>
              <a:ext uri="{FF2B5EF4-FFF2-40B4-BE49-F238E27FC236}">
                <a16:creationId xmlns:a16="http://schemas.microsoft.com/office/drawing/2014/main" id="{93A063A2-70E1-6E4F-B401-F6645E422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6273" y="11249429"/>
            <a:ext cx="38625" cy="49664"/>
          </a:xfrm>
          <a:custGeom>
            <a:avLst/>
            <a:gdLst>
              <a:gd name="T0" fmla="*/ 31 w 32"/>
              <a:gd name="T1" fmla="*/ 38 h 39"/>
              <a:gd name="T2" fmla="*/ 0 w 32"/>
              <a:gd name="T3" fmla="*/ 38 h 39"/>
              <a:gd name="T4" fmla="*/ 0 w 32"/>
              <a:gd name="T5" fmla="*/ 0 h 39"/>
              <a:gd name="T6" fmla="*/ 31 w 32"/>
              <a:gd name="T7" fmla="*/ 0 h 39"/>
              <a:gd name="T8" fmla="*/ 31 w 32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9">
                <a:moveTo>
                  <a:pt x="31" y="38"/>
                </a:moveTo>
                <a:lnTo>
                  <a:pt x="0" y="38"/>
                </a:lnTo>
                <a:lnTo>
                  <a:pt x="0" y="0"/>
                </a:lnTo>
                <a:lnTo>
                  <a:pt x="31" y="0"/>
                </a:lnTo>
                <a:lnTo>
                  <a:pt x="31" y="3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92">
            <a:extLst>
              <a:ext uri="{FF2B5EF4-FFF2-40B4-BE49-F238E27FC236}">
                <a16:creationId xmlns:a16="http://schemas.microsoft.com/office/drawing/2014/main" id="{8E7F9100-7AB2-B643-ACF6-EC6273F2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6273" y="11453599"/>
            <a:ext cx="38625" cy="49661"/>
          </a:xfrm>
          <a:custGeom>
            <a:avLst/>
            <a:gdLst>
              <a:gd name="T0" fmla="*/ 31 w 32"/>
              <a:gd name="T1" fmla="*/ 38 h 39"/>
              <a:gd name="T2" fmla="*/ 0 w 32"/>
              <a:gd name="T3" fmla="*/ 38 h 39"/>
              <a:gd name="T4" fmla="*/ 0 w 32"/>
              <a:gd name="T5" fmla="*/ 0 h 39"/>
              <a:gd name="T6" fmla="*/ 31 w 32"/>
              <a:gd name="T7" fmla="*/ 0 h 39"/>
              <a:gd name="T8" fmla="*/ 31 w 32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9">
                <a:moveTo>
                  <a:pt x="31" y="38"/>
                </a:moveTo>
                <a:lnTo>
                  <a:pt x="0" y="38"/>
                </a:lnTo>
                <a:lnTo>
                  <a:pt x="0" y="0"/>
                </a:lnTo>
                <a:lnTo>
                  <a:pt x="31" y="0"/>
                </a:lnTo>
                <a:lnTo>
                  <a:pt x="31" y="3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93">
            <a:extLst>
              <a:ext uri="{FF2B5EF4-FFF2-40B4-BE49-F238E27FC236}">
                <a16:creationId xmlns:a16="http://schemas.microsoft.com/office/drawing/2014/main" id="{37D25365-E113-5241-94DD-F204183D2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0439" y="11216321"/>
            <a:ext cx="66217" cy="66217"/>
          </a:xfrm>
          <a:custGeom>
            <a:avLst/>
            <a:gdLst>
              <a:gd name="T0" fmla="*/ 31 w 55"/>
              <a:gd name="T1" fmla="*/ 7 h 54"/>
              <a:gd name="T2" fmla="*/ 31 w 55"/>
              <a:gd name="T3" fmla="*/ 7 h 54"/>
              <a:gd name="T4" fmla="*/ 8 w 55"/>
              <a:gd name="T5" fmla="*/ 23 h 54"/>
              <a:gd name="T6" fmla="*/ 8 w 55"/>
              <a:gd name="T7" fmla="*/ 38 h 54"/>
              <a:gd name="T8" fmla="*/ 8 w 55"/>
              <a:gd name="T9" fmla="*/ 38 h 54"/>
              <a:gd name="T10" fmla="*/ 23 w 55"/>
              <a:gd name="T11" fmla="*/ 45 h 54"/>
              <a:gd name="T12" fmla="*/ 46 w 55"/>
              <a:gd name="T13" fmla="*/ 30 h 54"/>
              <a:gd name="T14" fmla="*/ 54 w 55"/>
              <a:gd name="T15" fmla="*/ 7 h 54"/>
              <a:gd name="T16" fmla="*/ 54 w 55"/>
              <a:gd name="T17" fmla="*/ 7 h 54"/>
              <a:gd name="T18" fmla="*/ 31 w 55"/>
              <a:gd name="T19" fmla="*/ 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54">
                <a:moveTo>
                  <a:pt x="31" y="7"/>
                </a:moveTo>
                <a:lnTo>
                  <a:pt x="31" y="7"/>
                </a:ln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30"/>
                  <a:pt x="8" y="38"/>
                </a:cubicBezTo>
                <a:lnTo>
                  <a:pt x="8" y="38"/>
                </a:lnTo>
                <a:cubicBezTo>
                  <a:pt x="8" y="45"/>
                  <a:pt x="23" y="53"/>
                  <a:pt x="23" y="45"/>
                </a:cubicBezTo>
                <a:cubicBezTo>
                  <a:pt x="46" y="30"/>
                  <a:pt x="46" y="30"/>
                  <a:pt x="46" y="30"/>
                </a:cubicBezTo>
                <a:cubicBezTo>
                  <a:pt x="54" y="30"/>
                  <a:pt x="54" y="15"/>
                  <a:pt x="54" y="7"/>
                </a:cubicBezTo>
                <a:lnTo>
                  <a:pt x="54" y="7"/>
                </a:lnTo>
                <a:cubicBezTo>
                  <a:pt x="46" y="0"/>
                  <a:pt x="38" y="0"/>
                  <a:pt x="31" y="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94">
            <a:extLst>
              <a:ext uri="{FF2B5EF4-FFF2-40B4-BE49-F238E27FC236}">
                <a16:creationId xmlns:a16="http://schemas.microsoft.com/office/drawing/2014/main" id="{AAEFCAD3-6E1D-1B4B-915D-06D39FDC9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551" y="11470151"/>
            <a:ext cx="66217" cy="66217"/>
          </a:xfrm>
          <a:custGeom>
            <a:avLst/>
            <a:gdLst>
              <a:gd name="T0" fmla="*/ 23 w 55"/>
              <a:gd name="T1" fmla="*/ 8 h 55"/>
              <a:gd name="T2" fmla="*/ 23 w 55"/>
              <a:gd name="T3" fmla="*/ 8 h 55"/>
              <a:gd name="T4" fmla="*/ 8 w 55"/>
              <a:gd name="T5" fmla="*/ 23 h 55"/>
              <a:gd name="T6" fmla="*/ 0 w 55"/>
              <a:gd name="T7" fmla="*/ 46 h 55"/>
              <a:gd name="T8" fmla="*/ 0 w 55"/>
              <a:gd name="T9" fmla="*/ 46 h 55"/>
              <a:gd name="T10" fmla="*/ 23 w 55"/>
              <a:gd name="T11" fmla="*/ 46 h 55"/>
              <a:gd name="T12" fmla="*/ 46 w 55"/>
              <a:gd name="T13" fmla="*/ 31 h 55"/>
              <a:gd name="T14" fmla="*/ 46 w 55"/>
              <a:gd name="T15" fmla="*/ 8 h 55"/>
              <a:gd name="T16" fmla="*/ 46 w 55"/>
              <a:gd name="T17" fmla="*/ 8 h 55"/>
              <a:gd name="T18" fmla="*/ 23 w 55"/>
              <a:gd name="T19" fmla="*/ 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55">
                <a:moveTo>
                  <a:pt x="23" y="8"/>
                </a:moveTo>
                <a:lnTo>
                  <a:pt x="23" y="8"/>
                </a:ln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38"/>
                  <a:pt x="0" y="46"/>
                </a:cubicBezTo>
                <a:lnTo>
                  <a:pt x="0" y="46"/>
                </a:lnTo>
                <a:cubicBezTo>
                  <a:pt x="8" y="46"/>
                  <a:pt x="16" y="54"/>
                  <a:pt x="23" y="46"/>
                </a:cubicBezTo>
                <a:cubicBezTo>
                  <a:pt x="46" y="31"/>
                  <a:pt x="46" y="31"/>
                  <a:pt x="46" y="31"/>
                </a:cubicBezTo>
                <a:cubicBezTo>
                  <a:pt x="54" y="31"/>
                  <a:pt x="54" y="15"/>
                  <a:pt x="46" y="8"/>
                </a:cubicBezTo>
                <a:lnTo>
                  <a:pt x="46" y="8"/>
                </a:lnTo>
                <a:cubicBezTo>
                  <a:pt x="46" y="8"/>
                  <a:pt x="31" y="0"/>
                  <a:pt x="23" y="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95">
            <a:extLst>
              <a:ext uri="{FF2B5EF4-FFF2-40B4-BE49-F238E27FC236}">
                <a16:creationId xmlns:a16="http://schemas.microsoft.com/office/drawing/2014/main" id="{F756D1C5-B75B-D44B-84F2-0C9863CD3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0753" y="8054478"/>
            <a:ext cx="193134" cy="270383"/>
          </a:xfrm>
          <a:custGeom>
            <a:avLst/>
            <a:gdLst>
              <a:gd name="T0" fmla="*/ 153 w 154"/>
              <a:gd name="T1" fmla="*/ 215 h 216"/>
              <a:gd name="T2" fmla="*/ 153 w 154"/>
              <a:gd name="T3" fmla="*/ 215 h 216"/>
              <a:gd name="T4" fmla="*/ 0 w 154"/>
              <a:gd name="T5" fmla="*/ 215 h 216"/>
              <a:gd name="T6" fmla="*/ 0 w 154"/>
              <a:gd name="T7" fmla="*/ 31 h 216"/>
              <a:gd name="T8" fmla="*/ 30 w 154"/>
              <a:gd name="T9" fmla="*/ 0 h 216"/>
              <a:gd name="T10" fmla="*/ 115 w 154"/>
              <a:gd name="T11" fmla="*/ 0 h 216"/>
              <a:gd name="T12" fmla="*/ 153 w 154"/>
              <a:gd name="T13" fmla="*/ 31 h 216"/>
              <a:gd name="T14" fmla="*/ 153 w 154"/>
              <a:gd name="T15" fmla="*/ 215 h 216"/>
              <a:gd name="T16" fmla="*/ 30 w 154"/>
              <a:gd name="T17" fmla="*/ 184 h 216"/>
              <a:gd name="T18" fmla="*/ 30 w 154"/>
              <a:gd name="T19" fmla="*/ 184 h 216"/>
              <a:gd name="T20" fmla="*/ 122 w 154"/>
              <a:gd name="T21" fmla="*/ 184 h 216"/>
              <a:gd name="T22" fmla="*/ 122 w 154"/>
              <a:gd name="T23" fmla="*/ 31 h 216"/>
              <a:gd name="T24" fmla="*/ 115 w 154"/>
              <a:gd name="T25" fmla="*/ 31 h 216"/>
              <a:gd name="T26" fmla="*/ 30 w 154"/>
              <a:gd name="T27" fmla="*/ 31 h 216"/>
              <a:gd name="T28" fmla="*/ 30 w 154"/>
              <a:gd name="T29" fmla="*/ 31 h 216"/>
              <a:gd name="T30" fmla="*/ 30 w 154"/>
              <a:gd name="T31" fmla="*/ 184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16">
                <a:moveTo>
                  <a:pt x="153" y="215"/>
                </a:moveTo>
                <a:lnTo>
                  <a:pt x="153" y="215"/>
                </a:lnTo>
                <a:cubicBezTo>
                  <a:pt x="0" y="215"/>
                  <a:pt x="0" y="215"/>
                  <a:pt x="0" y="21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0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38" y="0"/>
                  <a:pt x="153" y="16"/>
                  <a:pt x="153" y="31"/>
                </a:cubicBezTo>
                <a:lnTo>
                  <a:pt x="153" y="215"/>
                </a:lnTo>
                <a:close/>
                <a:moveTo>
                  <a:pt x="30" y="184"/>
                </a:moveTo>
                <a:lnTo>
                  <a:pt x="30" y="184"/>
                </a:lnTo>
                <a:cubicBezTo>
                  <a:pt x="122" y="184"/>
                  <a:pt x="122" y="184"/>
                  <a:pt x="122" y="184"/>
                </a:cubicBezTo>
                <a:cubicBezTo>
                  <a:pt x="122" y="31"/>
                  <a:pt x="122" y="31"/>
                  <a:pt x="122" y="31"/>
                </a:cubicBezTo>
                <a:lnTo>
                  <a:pt x="115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1"/>
                </a:lnTo>
                <a:lnTo>
                  <a:pt x="30" y="1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96">
            <a:extLst>
              <a:ext uri="{FF2B5EF4-FFF2-40B4-BE49-F238E27FC236}">
                <a16:creationId xmlns:a16="http://schemas.microsoft.com/office/drawing/2014/main" id="{643C1497-4971-9A4E-9785-1E383C9EB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8659" y="7977226"/>
            <a:ext cx="568358" cy="353155"/>
          </a:xfrm>
          <a:custGeom>
            <a:avLst/>
            <a:gdLst>
              <a:gd name="T0" fmla="*/ 406 w 453"/>
              <a:gd name="T1" fmla="*/ 283 h 284"/>
              <a:gd name="T2" fmla="*/ 406 w 453"/>
              <a:gd name="T3" fmla="*/ 283 h 284"/>
              <a:gd name="T4" fmla="*/ 54 w 453"/>
              <a:gd name="T5" fmla="*/ 283 h 284"/>
              <a:gd name="T6" fmla="*/ 0 w 453"/>
              <a:gd name="T7" fmla="*/ 237 h 284"/>
              <a:gd name="T8" fmla="*/ 0 w 453"/>
              <a:gd name="T9" fmla="*/ 54 h 284"/>
              <a:gd name="T10" fmla="*/ 23 w 453"/>
              <a:gd name="T11" fmla="*/ 31 h 284"/>
              <a:gd name="T12" fmla="*/ 23 w 453"/>
              <a:gd name="T13" fmla="*/ 31 h 284"/>
              <a:gd name="T14" fmla="*/ 46 w 453"/>
              <a:gd name="T15" fmla="*/ 54 h 284"/>
              <a:gd name="T16" fmla="*/ 46 w 453"/>
              <a:gd name="T17" fmla="*/ 237 h 284"/>
              <a:gd name="T18" fmla="*/ 54 w 453"/>
              <a:gd name="T19" fmla="*/ 245 h 284"/>
              <a:gd name="T20" fmla="*/ 406 w 453"/>
              <a:gd name="T21" fmla="*/ 245 h 284"/>
              <a:gd name="T22" fmla="*/ 414 w 453"/>
              <a:gd name="T23" fmla="*/ 237 h 284"/>
              <a:gd name="T24" fmla="*/ 414 w 453"/>
              <a:gd name="T25" fmla="*/ 0 h 284"/>
              <a:gd name="T26" fmla="*/ 452 w 453"/>
              <a:gd name="T27" fmla="*/ 0 h 284"/>
              <a:gd name="T28" fmla="*/ 452 w 453"/>
              <a:gd name="T29" fmla="*/ 237 h 284"/>
              <a:gd name="T30" fmla="*/ 406 w 453"/>
              <a:gd name="T31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284">
                <a:moveTo>
                  <a:pt x="406" y="283"/>
                </a:moveTo>
                <a:lnTo>
                  <a:pt x="406" y="283"/>
                </a:lnTo>
                <a:cubicBezTo>
                  <a:pt x="54" y="283"/>
                  <a:pt x="54" y="283"/>
                  <a:pt x="54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38"/>
                  <a:pt x="16" y="31"/>
                  <a:pt x="23" y="31"/>
                </a:cubicBezTo>
                <a:lnTo>
                  <a:pt x="23" y="31"/>
                </a:lnTo>
                <a:cubicBezTo>
                  <a:pt x="39" y="31"/>
                  <a:pt x="46" y="38"/>
                  <a:pt x="46" y="54"/>
                </a:cubicBezTo>
                <a:cubicBezTo>
                  <a:pt x="46" y="237"/>
                  <a:pt x="46" y="237"/>
                  <a:pt x="46" y="237"/>
                </a:cubicBezTo>
                <a:cubicBezTo>
                  <a:pt x="46" y="237"/>
                  <a:pt x="46" y="245"/>
                  <a:pt x="54" y="245"/>
                </a:cubicBezTo>
                <a:cubicBezTo>
                  <a:pt x="406" y="245"/>
                  <a:pt x="406" y="245"/>
                  <a:pt x="406" y="245"/>
                </a:cubicBezTo>
                <a:lnTo>
                  <a:pt x="414" y="237"/>
                </a:lnTo>
                <a:cubicBezTo>
                  <a:pt x="414" y="0"/>
                  <a:pt x="414" y="0"/>
                  <a:pt x="414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52" y="237"/>
                  <a:pt x="452" y="237"/>
                  <a:pt x="452" y="237"/>
                </a:cubicBezTo>
                <a:cubicBezTo>
                  <a:pt x="452" y="260"/>
                  <a:pt x="429" y="283"/>
                  <a:pt x="406" y="28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97">
            <a:extLst>
              <a:ext uri="{FF2B5EF4-FFF2-40B4-BE49-F238E27FC236}">
                <a16:creationId xmlns:a16="http://schemas.microsoft.com/office/drawing/2014/main" id="{F52062A5-B002-B743-9F41-697257574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031" y="7745468"/>
            <a:ext cx="640094" cy="259347"/>
          </a:xfrm>
          <a:custGeom>
            <a:avLst/>
            <a:gdLst>
              <a:gd name="T0" fmla="*/ 428 w 513"/>
              <a:gd name="T1" fmla="*/ 207 h 208"/>
              <a:gd name="T2" fmla="*/ 428 w 513"/>
              <a:gd name="T3" fmla="*/ 207 h 208"/>
              <a:gd name="T4" fmla="*/ 367 w 513"/>
              <a:gd name="T5" fmla="*/ 184 h 208"/>
              <a:gd name="T6" fmla="*/ 314 w 513"/>
              <a:gd name="T7" fmla="*/ 207 h 208"/>
              <a:gd name="T8" fmla="*/ 252 w 513"/>
              <a:gd name="T9" fmla="*/ 184 h 208"/>
              <a:gd name="T10" fmla="*/ 199 w 513"/>
              <a:gd name="T11" fmla="*/ 207 h 208"/>
              <a:gd name="T12" fmla="*/ 138 w 513"/>
              <a:gd name="T13" fmla="*/ 184 h 208"/>
              <a:gd name="T14" fmla="*/ 69 w 513"/>
              <a:gd name="T15" fmla="*/ 207 h 208"/>
              <a:gd name="T16" fmla="*/ 0 w 513"/>
              <a:gd name="T17" fmla="*/ 123 h 208"/>
              <a:gd name="T18" fmla="*/ 0 w 513"/>
              <a:gd name="T19" fmla="*/ 115 h 208"/>
              <a:gd name="T20" fmla="*/ 69 w 513"/>
              <a:gd name="T21" fmla="*/ 16 h 208"/>
              <a:gd name="T22" fmla="*/ 99 w 513"/>
              <a:gd name="T23" fmla="*/ 0 h 208"/>
              <a:gd name="T24" fmla="*/ 405 w 513"/>
              <a:gd name="T25" fmla="*/ 0 h 208"/>
              <a:gd name="T26" fmla="*/ 405 w 513"/>
              <a:gd name="T27" fmla="*/ 0 h 208"/>
              <a:gd name="T28" fmla="*/ 444 w 513"/>
              <a:gd name="T29" fmla="*/ 16 h 208"/>
              <a:gd name="T30" fmla="*/ 512 w 513"/>
              <a:gd name="T31" fmla="*/ 123 h 208"/>
              <a:gd name="T32" fmla="*/ 512 w 513"/>
              <a:gd name="T33" fmla="*/ 123 h 208"/>
              <a:gd name="T34" fmla="*/ 436 w 513"/>
              <a:gd name="T35" fmla="*/ 207 h 208"/>
              <a:gd name="T36" fmla="*/ 428 w 513"/>
              <a:gd name="T37" fmla="*/ 207 h 208"/>
              <a:gd name="T38" fmla="*/ 367 w 513"/>
              <a:gd name="T39" fmla="*/ 131 h 208"/>
              <a:gd name="T40" fmla="*/ 367 w 513"/>
              <a:gd name="T41" fmla="*/ 131 h 208"/>
              <a:gd name="T42" fmla="*/ 367 w 513"/>
              <a:gd name="T43" fmla="*/ 131 h 208"/>
              <a:gd name="T44" fmla="*/ 398 w 513"/>
              <a:gd name="T45" fmla="*/ 146 h 208"/>
              <a:gd name="T46" fmla="*/ 436 w 513"/>
              <a:gd name="T47" fmla="*/ 169 h 208"/>
              <a:gd name="T48" fmla="*/ 467 w 513"/>
              <a:gd name="T49" fmla="*/ 131 h 208"/>
              <a:gd name="T50" fmla="*/ 405 w 513"/>
              <a:gd name="T51" fmla="*/ 39 h 208"/>
              <a:gd name="T52" fmla="*/ 99 w 513"/>
              <a:gd name="T53" fmla="*/ 39 h 208"/>
              <a:gd name="T54" fmla="*/ 99 w 513"/>
              <a:gd name="T55" fmla="*/ 39 h 208"/>
              <a:gd name="T56" fmla="*/ 38 w 513"/>
              <a:gd name="T57" fmla="*/ 131 h 208"/>
              <a:gd name="T58" fmla="*/ 76 w 513"/>
              <a:gd name="T59" fmla="*/ 169 h 208"/>
              <a:gd name="T60" fmla="*/ 114 w 513"/>
              <a:gd name="T61" fmla="*/ 146 h 208"/>
              <a:gd name="T62" fmla="*/ 138 w 513"/>
              <a:gd name="T63" fmla="*/ 131 h 208"/>
              <a:gd name="T64" fmla="*/ 138 w 513"/>
              <a:gd name="T65" fmla="*/ 131 h 208"/>
              <a:gd name="T66" fmla="*/ 161 w 513"/>
              <a:gd name="T67" fmla="*/ 146 h 208"/>
              <a:gd name="T68" fmla="*/ 199 w 513"/>
              <a:gd name="T69" fmla="*/ 169 h 208"/>
              <a:gd name="T70" fmla="*/ 229 w 513"/>
              <a:gd name="T71" fmla="*/ 146 h 208"/>
              <a:gd name="T72" fmla="*/ 252 w 513"/>
              <a:gd name="T73" fmla="*/ 131 h 208"/>
              <a:gd name="T74" fmla="*/ 252 w 513"/>
              <a:gd name="T75" fmla="*/ 131 h 208"/>
              <a:gd name="T76" fmla="*/ 275 w 513"/>
              <a:gd name="T77" fmla="*/ 146 h 208"/>
              <a:gd name="T78" fmla="*/ 314 w 513"/>
              <a:gd name="T79" fmla="*/ 169 h 208"/>
              <a:gd name="T80" fmla="*/ 344 w 513"/>
              <a:gd name="T81" fmla="*/ 146 h 208"/>
              <a:gd name="T82" fmla="*/ 367 w 513"/>
              <a:gd name="T83" fmla="*/ 13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3" h="208">
                <a:moveTo>
                  <a:pt x="428" y="207"/>
                </a:moveTo>
                <a:lnTo>
                  <a:pt x="428" y="207"/>
                </a:lnTo>
                <a:cubicBezTo>
                  <a:pt x="405" y="207"/>
                  <a:pt x="382" y="199"/>
                  <a:pt x="367" y="184"/>
                </a:cubicBezTo>
                <a:cubicBezTo>
                  <a:pt x="352" y="199"/>
                  <a:pt x="336" y="207"/>
                  <a:pt x="314" y="207"/>
                </a:cubicBezTo>
                <a:cubicBezTo>
                  <a:pt x="291" y="207"/>
                  <a:pt x="268" y="199"/>
                  <a:pt x="252" y="184"/>
                </a:cubicBezTo>
                <a:cubicBezTo>
                  <a:pt x="237" y="199"/>
                  <a:pt x="214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69" y="207"/>
                </a:cubicBezTo>
                <a:cubicBezTo>
                  <a:pt x="30" y="207"/>
                  <a:pt x="0" y="169"/>
                  <a:pt x="0" y="123"/>
                </a:cubicBezTo>
                <a:cubicBezTo>
                  <a:pt x="0" y="115"/>
                  <a:pt x="0" y="115"/>
                  <a:pt x="0" y="115"/>
                </a:cubicBezTo>
                <a:cubicBezTo>
                  <a:pt x="69" y="16"/>
                  <a:pt x="69" y="16"/>
                  <a:pt x="69" y="16"/>
                </a:cubicBezTo>
                <a:cubicBezTo>
                  <a:pt x="76" y="8"/>
                  <a:pt x="84" y="0"/>
                  <a:pt x="99" y="0"/>
                </a:cubicBezTo>
                <a:cubicBezTo>
                  <a:pt x="405" y="0"/>
                  <a:pt x="405" y="0"/>
                  <a:pt x="405" y="0"/>
                </a:cubicBezTo>
                <a:lnTo>
                  <a:pt x="405" y="0"/>
                </a:lnTo>
                <a:cubicBezTo>
                  <a:pt x="421" y="0"/>
                  <a:pt x="436" y="8"/>
                  <a:pt x="444" y="16"/>
                </a:cubicBezTo>
                <a:cubicBezTo>
                  <a:pt x="512" y="123"/>
                  <a:pt x="512" y="123"/>
                  <a:pt x="512" y="123"/>
                </a:cubicBezTo>
                <a:lnTo>
                  <a:pt x="512" y="123"/>
                </a:lnTo>
                <a:cubicBezTo>
                  <a:pt x="512" y="169"/>
                  <a:pt x="474" y="207"/>
                  <a:pt x="436" y="207"/>
                </a:cubicBezTo>
                <a:lnTo>
                  <a:pt x="428" y="207"/>
                </a:lnTo>
                <a:close/>
                <a:moveTo>
                  <a:pt x="367" y="131"/>
                </a:moveTo>
                <a:lnTo>
                  <a:pt x="367" y="131"/>
                </a:lnTo>
                <a:lnTo>
                  <a:pt x="367" y="131"/>
                </a:lnTo>
                <a:cubicBezTo>
                  <a:pt x="382" y="131"/>
                  <a:pt x="390" y="138"/>
                  <a:pt x="398" y="146"/>
                </a:cubicBezTo>
                <a:cubicBezTo>
                  <a:pt x="398" y="161"/>
                  <a:pt x="413" y="169"/>
                  <a:pt x="436" y="169"/>
                </a:cubicBezTo>
                <a:cubicBezTo>
                  <a:pt x="451" y="169"/>
                  <a:pt x="467" y="153"/>
                  <a:pt x="467" y="131"/>
                </a:cubicBezTo>
                <a:cubicBezTo>
                  <a:pt x="405" y="39"/>
                  <a:pt x="405" y="39"/>
                  <a:pt x="405" y="39"/>
                </a:cubicBezTo>
                <a:cubicBezTo>
                  <a:pt x="99" y="39"/>
                  <a:pt x="99" y="39"/>
                  <a:pt x="99" y="39"/>
                </a:cubicBezTo>
                <a:lnTo>
                  <a:pt x="99" y="39"/>
                </a:lnTo>
                <a:cubicBezTo>
                  <a:pt x="38" y="131"/>
                  <a:pt x="38" y="131"/>
                  <a:pt x="38" y="131"/>
                </a:cubicBezTo>
                <a:cubicBezTo>
                  <a:pt x="38" y="146"/>
                  <a:pt x="53" y="169"/>
                  <a:pt x="76" y="169"/>
                </a:cubicBezTo>
                <a:cubicBezTo>
                  <a:pt x="91" y="169"/>
                  <a:pt x="107" y="161"/>
                  <a:pt x="114" y="146"/>
                </a:cubicBezTo>
                <a:cubicBezTo>
                  <a:pt x="114" y="131"/>
                  <a:pt x="122" y="131"/>
                  <a:pt x="138" y="131"/>
                </a:cubicBezTo>
                <a:lnTo>
                  <a:pt x="138" y="131"/>
                </a:lnTo>
                <a:cubicBezTo>
                  <a:pt x="145" y="131"/>
                  <a:pt x="153" y="131"/>
                  <a:pt x="161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06" y="169"/>
                  <a:pt x="222" y="161"/>
                  <a:pt x="229" y="146"/>
                </a:cubicBezTo>
                <a:cubicBezTo>
                  <a:pt x="237" y="131"/>
                  <a:pt x="245" y="131"/>
                  <a:pt x="252" y="131"/>
                </a:cubicBezTo>
                <a:lnTo>
                  <a:pt x="252" y="131"/>
                </a:lnTo>
                <a:cubicBezTo>
                  <a:pt x="260" y="131"/>
                  <a:pt x="275" y="131"/>
                  <a:pt x="275" y="146"/>
                </a:cubicBezTo>
                <a:cubicBezTo>
                  <a:pt x="283" y="161"/>
                  <a:pt x="298" y="169"/>
                  <a:pt x="314" y="169"/>
                </a:cubicBezTo>
                <a:cubicBezTo>
                  <a:pt x="329" y="169"/>
                  <a:pt x="344" y="161"/>
                  <a:pt x="344" y="146"/>
                </a:cubicBezTo>
                <a:cubicBezTo>
                  <a:pt x="352" y="138"/>
                  <a:pt x="359" y="131"/>
                  <a:pt x="36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98">
            <a:extLst>
              <a:ext uri="{FF2B5EF4-FFF2-40B4-BE49-F238E27FC236}">
                <a16:creationId xmlns:a16="http://schemas.microsoft.com/office/drawing/2014/main" id="{69329B23-B713-0748-978C-A4D503B8C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8031" y="5030586"/>
            <a:ext cx="176578" cy="38625"/>
          </a:xfrm>
          <a:custGeom>
            <a:avLst/>
            <a:gdLst>
              <a:gd name="T0" fmla="*/ 138 w 139"/>
              <a:gd name="T1" fmla="*/ 31 h 32"/>
              <a:gd name="T2" fmla="*/ 0 w 139"/>
              <a:gd name="T3" fmla="*/ 31 h 32"/>
              <a:gd name="T4" fmla="*/ 0 w 139"/>
              <a:gd name="T5" fmla="*/ 0 h 32"/>
              <a:gd name="T6" fmla="*/ 138 w 139"/>
              <a:gd name="T7" fmla="*/ 0 h 32"/>
              <a:gd name="T8" fmla="*/ 138 w 139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2">
                <a:moveTo>
                  <a:pt x="138" y="31"/>
                </a:moveTo>
                <a:lnTo>
                  <a:pt x="0" y="31"/>
                </a:lnTo>
                <a:lnTo>
                  <a:pt x="0" y="0"/>
                </a:lnTo>
                <a:lnTo>
                  <a:pt x="138" y="0"/>
                </a:lnTo>
                <a:lnTo>
                  <a:pt x="138" y="3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99">
            <a:extLst>
              <a:ext uri="{FF2B5EF4-FFF2-40B4-BE49-F238E27FC236}">
                <a16:creationId xmlns:a16="http://schemas.microsoft.com/office/drawing/2014/main" id="{017E3C4D-C919-024F-85FE-CE9EB3379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4583" y="4914705"/>
            <a:ext cx="176578" cy="320047"/>
          </a:xfrm>
          <a:custGeom>
            <a:avLst/>
            <a:gdLst>
              <a:gd name="T0" fmla="*/ 54 w 139"/>
              <a:gd name="T1" fmla="*/ 0 h 254"/>
              <a:gd name="T2" fmla="*/ 54 w 139"/>
              <a:gd name="T3" fmla="*/ 0 h 254"/>
              <a:gd name="T4" fmla="*/ 0 w 139"/>
              <a:gd name="T5" fmla="*/ 0 h 254"/>
              <a:gd name="T6" fmla="*/ 0 w 139"/>
              <a:gd name="T7" fmla="*/ 31 h 254"/>
              <a:gd name="T8" fmla="*/ 39 w 139"/>
              <a:gd name="T9" fmla="*/ 31 h 254"/>
              <a:gd name="T10" fmla="*/ 54 w 139"/>
              <a:gd name="T11" fmla="*/ 39 h 254"/>
              <a:gd name="T12" fmla="*/ 107 w 139"/>
              <a:gd name="T13" fmla="*/ 100 h 254"/>
              <a:gd name="T14" fmla="*/ 100 w 139"/>
              <a:gd name="T15" fmla="*/ 222 h 254"/>
              <a:gd name="T16" fmla="*/ 23 w 139"/>
              <a:gd name="T17" fmla="*/ 222 h 254"/>
              <a:gd name="T18" fmla="*/ 23 w 139"/>
              <a:gd name="T19" fmla="*/ 230 h 254"/>
              <a:gd name="T20" fmla="*/ 23 w 139"/>
              <a:gd name="T21" fmla="*/ 253 h 254"/>
              <a:gd name="T22" fmla="*/ 100 w 139"/>
              <a:gd name="T23" fmla="*/ 253 h 254"/>
              <a:gd name="T24" fmla="*/ 138 w 139"/>
              <a:gd name="T25" fmla="*/ 222 h 254"/>
              <a:gd name="T26" fmla="*/ 138 w 139"/>
              <a:gd name="T27" fmla="*/ 85 h 254"/>
              <a:gd name="T28" fmla="*/ 130 w 139"/>
              <a:gd name="T29" fmla="*/ 85 h 254"/>
              <a:gd name="T30" fmla="*/ 69 w 139"/>
              <a:gd name="T31" fmla="*/ 8 h 254"/>
              <a:gd name="T32" fmla="*/ 54 w 139"/>
              <a:gd name="T33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54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46" y="31"/>
                  <a:pt x="54" y="31"/>
                  <a:pt x="54" y="39"/>
                </a:cubicBezTo>
                <a:cubicBezTo>
                  <a:pt x="107" y="100"/>
                  <a:pt x="107" y="100"/>
                  <a:pt x="107" y="100"/>
                </a:cubicBezTo>
                <a:cubicBezTo>
                  <a:pt x="100" y="222"/>
                  <a:pt x="100" y="222"/>
                  <a:pt x="100" y="222"/>
                </a:cubicBezTo>
                <a:cubicBezTo>
                  <a:pt x="23" y="222"/>
                  <a:pt x="23" y="222"/>
                  <a:pt x="23" y="222"/>
                </a:cubicBezTo>
                <a:lnTo>
                  <a:pt x="23" y="230"/>
                </a:lnTo>
                <a:cubicBezTo>
                  <a:pt x="23" y="238"/>
                  <a:pt x="23" y="245"/>
                  <a:pt x="23" y="253"/>
                </a:cubicBezTo>
                <a:cubicBezTo>
                  <a:pt x="100" y="253"/>
                  <a:pt x="100" y="253"/>
                  <a:pt x="100" y="253"/>
                </a:cubicBezTo>
                <a:cubicBezTo>
                  <a:pt x="123" y="253"/>
                  <a:pt x="138" y="238"/>
                  <a:pt x="138" y="222"/>
                </a:cubicBezTo>
                <a:cubicBezTo>
                  <a:pt x="138" y="85"/>
                  <a:pt x="138" y="85"/>
                  <a:pt x="138" y="85"/>
                </a:cubicBezTo>
                <a:lnTo>
                  <a:pt x="130" y="85"/>
                </a:lnTo>
                <a:cubicBezTo>
                  <a:pt x="69" y="8"/>
                  <a:pt x="69" y="8"/>
                  <a:pt x="69" y="8"/>
                </a:cubicBezTo>
                <a:cubicBezTo>
                  <a:pt x="69" y="8"/>
                  <a:pt x="62" y="0"/>
                  <a:pt x="54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500">
            <a:extLst>
              <a:ext uri="{FF2B5EF4-FFF2-40B4-BE49-F238E27FC236}">
                <a16:creationId xmlns:a16="http://schemas.microsoft.com/office/drawing/2014/main" id="{9AC93F4B-AC1F-A141-883F-918AD4AF9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6273" y="5179572"/>
            <a:ext cx="193130" cy="49664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7"/>
                  <a:pt x="8" y="7"/>
                  <a:pt x="8" y="15"/>
                </a:cubicBezTo>
                <a:cubicBezTo>
                  <a:pt x="8" y="23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3"/>
                  <a:pt x="146" y="15"/>
                </a:cubicBezTo>
                <a:cubicBezTo>
                  <a:pt x="146" y="7"/>
                  <a:pt x="146" y="7"/>
                  <a:pt x="153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501">
            <a:extLst>
              <a:ext uri="{FF2B5EF4-FFF2-40B4-BE49-F238E27FC236}">
                <a16:creationId xmlns:a16="http://schemas.microsoft.com/office/drawing/2014/main" id="{5C0CEE59-07D5-DA47-AF62-B18E9EF47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031" y="4815380"/>
            <a:ext cx="480072" cy="347639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75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15 w 383"/>
              <a:gd name="T15" fmla="*/ 0 h 276"/>
              <a:gd name="T16" fmla="*/ 0 w 383"/>
              <a:gd name="T17" fmla="*/ 23 h 276"/>
              <a:gd name="T18" fmla="*/ 15 w 383"/>
              <a:gd name="T19" fmla="*/ 46 h 276"/>
              <a:gd name="T20" fmla="*/ 344 w 383"/>
              <a:gd name="T21" fmla="*/ 46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75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8"/>
                  <a:pt x="0" y="23"/>
                </a:cubicBezTo>
                <a:cubicBezTo>
                  <a:pt x="0" y="31"/>
                  <a:pt x="7" y="46"/>
                  <a:pt x="15" y="46"/>
                </a:cubicBezTo>
                <a:cubicBezTo>
                  <a:pt x="344" y="46"/>
                  <a:pt x="344" y="46"/>
                  <a:pt x="344" y="46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75"/>
                  <a:pt x="359" y="268"/>
                  <a:pt x="367" y="2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502">
            <a:extLst>
              <a:ext uri="{FF2B5EF4-FFF2-40B4-BE49-F238E27FC236}">
                <a16:creationId xmlns:a16="http://schemas.microsoft.com/office/drawing/2014/main" id="{0CAD571D-11A7-C54E-B20B-0E52CDF2C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4175" y="5008514"/>
            <a:ext cx="104845" cy="220722"/>
          </a:xfrm>
          <a:custGeom>
            <a:avLst/>
            <a:gdLst>
              <a:gd name="T0" fmla="*/ 76 w 85"/>
              <a:gd name="T1" fmla="*/ 138 h 177"/>
              <a:gd name="T2" fmla="*/ 76 w 85"/>
              <a:gd name="T3" fmla="*/ 138 h 177"/>
              <a:gd name="T4" fmla="*/ 46 w 85"/>
              <a:gd name="T5" fmla="*/ 138 h 177"/>
              <a:gd name="T6" fmla="*/ 46 w 85"/>
              <a:gd name="T7" fmla="*/ 0 h 177"/>
              <a:gd name="T8" fmla="*/ 0 w 85"/>
              <a:gd name="T9" fmla="*/ 0 h 177"/>
              <a:gd name="T10" fmla="*/ 0 w 85"/>
              <a:gd name="T11" fmla="*/ 138 h 177"/>
              <a:gd name="T12" fmla="*/ 8 w 85"/>
              <a:gd name="T13" fmla="*/ 161 h 177"/>
              <a:gd name="T14" fmla="*/ 38 w 85"/>
              <a:gd name="T15" fmla="*/ 176 h 177"/>
              <a:gd name="T16" fmla="*/ 38 w 85"/>
              <a:gd name="T17" fmla="*/ 176 h 177"/>
              <a:gd name="T18" fmla="*/ 84 w 85"/>
              <a:gd name="T19" fmla="*/ 176 h 177"/>
              <a:gd name="T20" fmla="*/ 76 w 85"/>
              <a:gd name="T21" fmla="*/ 153 h 177"/>
              <a:gd name="T22" fmla="*/ 76 w 85"/>
              <a:gd name="T23" fmla="*/ 13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177">
                <a:moveTo>
                  <a:pt x="76" y="138"/>
                </a:moveTo>
                <a:lnTo>
                  <a:pt x="76" y="138"/>
                </a:lnTo>
                <a:cubicBezTo>
                  <a:pt x="46" y="138"/>
                  <a:pt x="46" y="138"/>
                  <a:pt x="46" y="138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5"/>
                  <a:pt x="8" y="161"/>
                  <a:pt x="8" y="161"/>
                </a:cubicBezTo>
                <a:cubicBezTo>
                  <a:pt x="15" y="176"/>
                  <a:pt x="31" y="176"/>
                  <a:pt x="38" y="176"/>
                </a:cubicBezTo>
                <a:lnTo>
                  <a:pt x="38" y="176"/>
                </a:lnTo>
                <a:cubicBezTo>
                  <a:pt x="84" y="176"/>
                  <a:pt x="84" y="176"/>
                  <a:pt x="84" y="176"/>
                </a:cubicBezTo>
                <a:cubicBezTo>
                  <a:pt x="76" y="168"/>
                  <a:pt x="76" y="161"/>
                  <a:pt x="76" y="153"/>
                </a:cubicBezTo>
                <a:cubicBezTo>
                  <a:pt x="76" y="145"/>
                  <a:pt x="76" y="145"/>
                  <a:pt x="76" y="13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503">
            <a:extLst>
              <a:ext uri="{FF2B5EF4-FFF2-40B4-BE49-F238E27FC236}">
                <a16:creationId xmlns:a16="http://schemas.microsoft.com/office/drawing/2014/main" id="{D022E11B-CE79-2845-BDF9-EA718F770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1814" y="5135427"/>
            <a:ext cx="132433" cy="137953"/>
          </a:xfrm>
          <a:custGeom>
            <a:avLst/>
            <a:gdLst>
              <a:gd name="T0" fmla="*/ 53 w 108"/>
              <a:gd name="T1" fmla="*/ 108 h 109"/>
              <a:gd name="T2" fmla="*/ 53 w 108"/>
              <a:gd name="T3" fmla="*/ 108 h 109"/>
              <a:gd name="T4" fmla="*/ 0 w 108"/>
              <a:gd name="T5" fmla="*/ 54 h 109"/>
              <a:gd name="T6" fmla="*/ 53 w 108"/>
              <a:gd name="T7" fmla="*/ 0 h 109"/>
              <a:gd name="T8" fmla="*/ 107 w 108"/>
              <a:gd name="T9" fmla="*/ 54 h 109"/>
              <a:gd name="T10" fmla="*/ 53 w 108"/>
              <a:gd name="T11" fmla="*/ 108 h 109"/>
              <a:gd name="T12" fmla="*/ 53 w 108"/>
              <a:gd name="T13" fmla="*/ 31 h 109"/>
              <a:gd name="T14" fmla="*/ 53 w 108"/>
              <a:gd name="T15" fmla="*/ 31 h 109"/>
              <a:gd name="T16" fmla="*/ 30 w 108"/>
              <a:gd name="T17" fmla="*/ 54 h 109"/>
              <a:gd name="T18" fmla="*/ 53 w 108"/>
              <a:gd name="T19" fmla="*/ 77 h 109"/>
              <a:gd name="T20" fmla="*/ 76 w 108"/>
              <a:gd name="T21" fmla="*/ 54 h 109"/>
              <a:gd name="T22" fmla="*/ 53 w 108"/>
              <a:gd name="T23" fmla="*/ 3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09">
                <a:moveTo>
                  <a:pt x="53" y="108"/>
                </a:moveTo>
                <a:lnTo>
                  <a:pt x="53" y="108"/>
                </a:lnTo>
                <a:cubicBezTo>
                  <a:pt x="22" y="108"/>
                  <a:pt x="0" y="85"/>
                  <a:pt x="0" y="54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5"/>
                  <a:pt x="84" y="108"/>
                  <a:pt x="53" y="108"/>
                </a:cubicBezTo>
                <a:close/>
                <a:moveTo>
                  <a:pt x="53" y="31"/>
                </a:moveTo>
                <a:lnTo>
                  <a:pt x="53" y="31"/>
                </a:lnTo>
                <a:cubicBezTo>
                  <a:pt x="45" y="31"/>
                  <a:pt x="30" y="46"/>
                  <a:pt x="30" y="54"/>
                </a:cubicBezTo>
                <a:cubicBezTo>
                  <a:pt x="30" y="69"/>
                  <a:pt x="45" y="77"/>
                  <a:pt x="53" y="77"/>
                </a:cubicBezTo>
                <a:cubicBezTo>
                  <a:pt x="68" y="77"/>
                  <a:pt x="76" y="69"/>
                  <a:pt x="76" y="54"/>
                </a:cubicBezTo>
                <a:cubicBezTo>
                  <a:pt x="76" y="46"/>
                  <a:pt x="68" y="31"/>
                  <a:pt x="53" y="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504">
            <a:extLst>
              <a:ext uri="{FF2B5EF4-FFF2-40B4-BE49-F238E27FC236}">
                <a16:creationId xmlns:a16="http://schemas.microsoft.com/office/drawing/2014/main" id="{ABFA4571-1F7E-4440-8005-ACCE033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428" y="5135427"/>
            <a:ext cx="132433" cy="137953"/>
          </a:xfrm>
          <a:custGeom>
            <a:avLst/>
            <a:gdLst>
              <a:gd name="T0" fmla="*/ 54 w 108"/>
              <a:gd name="T1" fmla="*/ 108 h 109"/>
              <a:gd name="T2" fmla="*/ 54 w 108"/>
              <a:gd name="T3" fmla="*/ 108 h 109"/>
              <a:gd name="T4" fmla="*/ 0 w 108"/>
              <a:gd name="T5" fmla="*/ 54 h 109"/>
              <a:gd name="T6" fmla="*/ 54 w 108"/>
              <a:gd name="T7" fmla="*/ 0 h 109"/>
              <a:gd name="T8" fmla="*/ 107 w 108"/>
              <a:gd name="T9" fmla="*/ 54 h 109"/>
              <a:gd name="T10" fmla="*/ 54 w 108"/>
              <a:gd name="T11" fmla="*/ 108 h 109"/>
              <a:gd name="T12" fmla="*/ 54 w 108"/>
              <a:gd name="T13" fmla="*/ 31 h 109"/>
              <a:gd name="T14" fmla="*/ 54 w 108"/>
              <a:gd name="T15" fmla="*/ 31 h 109"/>
              <a:gd name="T16" fmla="*/ 31 w 108"/>
              <a:gd name="T17" fmla="*/ 54 h 109"/>
              <a:gd name="T18" fmla="*/ 54 w 108"/>
              <a:gd name="T19" fmla="*/ 77 h 109"/>
              <a:gd name="T20" fmla="*/ 77 w 108"/>
              <a:gd name="T21" fmla="*/ 54 h 109"/>
              <a:gd name="T22" fmla="*/ 54 w 108"/>
              <a:gd name="T23" fmla="*/ 3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09">
                <a:moveTo>
                  <a:pt x="54" y="108"/>
                </a:moveTo>
                <a:lnTo>
                  <a:pt x="54" y="108"/>
                </a:lnTo>
                <a:cubicBezTo>
                  <a:pt x="23" y="108"/>
                  <a:pt x="0" y="85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5"/>
                  <a:pt x="84" y="108"/>
                  <a:pt x="54" y="108"/>
                </a:cubicBezTo>
                <a:close/>
                <a:moveTo>
                  <a:pt x="54" y="31"/>
                </a:moveTo>
                <a:lnTo>
                  <a:pt x="54" y="31"/>
                </a:lnTo>
                <a:cubicBezTo>
                  <a:pt x="39" y="31"/>
                  <a:pt x="31" y="46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46"/>
                  <a:pt x="69" y="31"/>
                  <a:pt x="54" y="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505">
            <a:extLst>
              <a:ext uri="{FF2B5EF4-FFF2-40B4-BE49-F238E27FC236}">
                <a16:creationId xmlns:a16="http://schemas.microsoft.com/office/drawing/2014/main" id="{5C2F1CFC-A4CB-3B49-A56A-005C5F285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551" y="4914705"/>
            <a:ext cx="204166" cy="38628"/>
          </a:xfrm>
          <a:custGeom>
            <a:avLst/>
            <a:gdLst>
              <a:gd name="T0" fmla="*/ 146 w 162"/>
              <a:gd name="T1" fmla="*/ 31 h 32"/>
              <a:gd name="T2" fmla="*/ 146 w 162"/>
              <a:gd name="T3" fmla="*/ 31 h 32"/>
              <a:gd name="T4" fmla="*/ 23 w 162"/>
              <a:gd name="T5" fmla="*/ 31 h 32"/>
              <a:gd name="T6" fmla="*/ 0 w 162"/>
              <a:gd name="T7" fmla="*/ 16 h 32"/>
              <a:gd name="T8" fmla="*/ 0 w 162"/>
              <a:gd name="T9" fmla="*/ 16 h 32"/>
              <a:gd name="T10" fmla="*/ 23 w 162"/>
              <a:gd name="T11" fmla="*/ 0 h 32"/>
              <a:gd name="T12" fmla="*/ 146 w 162"/>
              <a:gd name="T13" fmla="*/ 0 h 32"/>
              <a:gd name="T14" fmla="*/ 161 w 162"/>
              <a:gd name="T15" fmla="*/ 16 h 32"/>
              <a:gd name="T16" fmla="*/ 161 w 162"/>
              <a:gd name="T17" fmla="*/ 16 h 32"/>
              <a:gd name="T18" fmla="*/ 146 w 162"/>
              <a:gd name="T1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32">
                <a:moveTo>
                  <a:pt x="146" y="31"/>
                </a:moveTo>
                <a:lnTo>
                  <a:pt x="146" y="31"/>
                </a:lnTo>
                <a:cubicBezTo>
                  <a:pt x="23" y="31"/>
                  <a:pt x="23" y="31"/>
                  <a:pt x="23" y="31"/>
                </a:cubicBezTo>
                <a:cubicBezTo>
                  <a:pt x="8" y="31"/>
                  <a:pt x="0" y="23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4" y="0"/>
                  <a:pt x="161" y="8"/>
                  <a:pt x="161" y="16"/>
                </a:cubicBezTo>
                <a:lnTo>
                  <a:pt x="161" y="16"/>
                </a:lnTo>
                <a:cubicBezTo>
                  <a:pt x="161" y="23"/>
                  <a:pt x="154" y="31"/>
                  <a:pt x="146" y="3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506">
            <a:extLst>
              <a:ext uri="{FF2B5EF4-FFF2-40B4-BE49-F238E27FC236}">
                <a16:creationId xmlns:a16="http://schemas.microsoft.com/office/drawing/2014/main" id="{BC991BA3-38AF-E843-983A-941843610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4175" y="4980922"/>
            <a:ext cx="93809" cy="49664"/>
          </a:xfrm>
          <a:custGeom>
            <a:avLst/>
            <a:gdLst>
              <a:gd name="T0" fmla="*/ 61 w 77"/>
              <a:gd name="T1" fmla="*/ 31 h 39"/>
              <a:gd name="T2" fmla="*/ 61 w 77"/>
              <a:gd name="T3" fmla="*/ 31 h 39"/>
              <a:gd name="T4" fmla="*/ 15 w 77"/>
              <a:gd name="T5" fmla="*/ 31 h 39"/>
              <a:gd name="T6" fmla="*/ 0 w 77"/>
              <a:gd name="T7" fmla="*/ 15 h 39"/>
              <a:gd name="T8" fmla="*/ 0 w 77"/>
              <a:gd name="T9" fmla="*/ 15 h 39"/>
              <a:gd name="T10" fmla="*/ 15 w 77"/>
              <a:gd name="T11" fmla="*/ 0 h 39"/>
              <a:gd name="T12" fmla="*/ 61 w 77"/>
              <a:gd name="T13" fmla="*/ 8 h 39"/>
              <a:gd name="T14" fmla="*/ 76 w 77"/>
              <a:gd name="T15" fmla="*/ 23 h 39"/>
              <a:gd name="T16" fmla="*/ 76 w 77"/>
              <a:gd name="T17" fmla="*/ 23 h 39"/>
              <a:gd name="T18" fmla="*/ 61 w 77"/>
              <a:gd name="T19" fmla="*/ 3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" h="39">
                <a:moveTo>
                  <a:pt x="61" y="31"/>
                </a:moveTo>
                <a:lnTo>
                  <a:pt x="61" y="31"/>
                </a:lnTo>
                <a:cubicBezTo>
                  <a:pt x="15" y="31"/>
                  <a:pt x="15" y="31"/>
                  <a:pt x="15" y="31"/>
                </a:cubicBezTo>
                <a:cubicBezTo>
                  <a:pt x="0" y="31"/>
                  <a:pt x="0" y="23"/>
                  <a:pt x="0" y="15"/>
                </a:cubicBezTo>
                <a:lnTo>
                  <a:pt x="0" y="15"/>
                </a:lnTo>
                <a:cubicBezTo>
                  <a:pt x="0" y="8"/>
                  <a:pt x="8" y="0"/>
                  <a:pt x="15" y="0"/>
                </a:cubicBezTo>
                <a:cubicBezTo>
                  <a:pt x="61" y="8"/>
                  <a:pt x="61" y="8"/>
                  <a:pt x="61" y="8"/>
                </a:cubicBezTo>
                <a:cubicBezTo>
                  <a:pt x="69" y="8"/>
                  <a:pt x="76" y="8"/>
                  <a:pt x="76" y="23"/>
                </a:cubicBezTo>
                <a:lnTo>
                  <a:pt x="76" y="23"/>
                </a:lnTo>
                <a:cubicBezTo>
                  <a:pt x="76" y="31"/>
                  <a:pt x="69" y="38"/>
                  <a:pt x="61" y="3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507">
            <a:extLst>
              <a:ext uri="{FF2B5EF4-FFF2-40B4-BE49-F238E27FC236}">
                <a16:creationId xmlns:a16="http://schemas.microsoft.com/office/drawing/2014/main" id="{6B5349D3-36F7-4B46-8162-C957FEA8D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2803" y="3198593"/>
            <a:ext cx="573877" cy="66217"/>
          </a:xfrm>
          <a:custGeom>
            <a:avLst/>
            <a:gdLst>
              <a:gd name="T0" fmla="*/ 459 w 460"/>
              <a:gd name="T1" fmla="*/ 53 h 54"/>
              <a:gd name="T2" fmla="*/ 0 w 460"/>
              <a:gd name="T3" fmla="*/ 53 h 54"/>
              <a:gd name="T4" fmla="*/ 0 w 460"/>
              <a:gd name="T5" fmla="*/ 0 h 54"/>
              <a:gd name="T6" fmla="*/ 459 w 460"/>
              <a:gd name="T7" fmla="*/ 0 h 54"/>
              <a:gd name="T8" fmla="*/ 459 w 460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" h="54">
                <a:moveTo>
                  <a:pt x="459" y="53"/>
                </a:moveTo>
                <a:lnTo>
                  <a:pt x="0" y="53"/>
                </a:lnTo>
                <a:lnTo>
                  <a:pt x="0" y="0"/>
                </a:lnTo>
                <a:lnTo>
                  <a:pt x="459" y="0"/>
                </a:lnTo>
                <a:lnTo>
                  <a:pt x="459" y="5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508">
            <a:extLst>
              <a:ext uri="{FF2B5EF4-FFF2-40B4-BE49-F238E27FC236}">
                <a16:creationId xmlns:a16="http://schemas.microsoft.com/office/drawing/2014/main" id="{8257CF52-1480-4644-B928-1D1C0371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3500" y="3364134"/>
            <a:ext cx="126917" cy="60697"/>
          </a:xfrm>
          <a:custGeom>
            <a:avLst/>
            <a:gdLst>
              <a:gd name="T0" fmla="*/ 77 w 101"/>
              <a:gd name="T1" fmla="*/ 46 h 47"/>
              <a:gd name="T2" fmla="*/ 77 w 101"/>
              <a:gd name="T3" fmla="*/ 46 h 47"/>
              <a:gd name="T4" fmla="*/ 24 w 101"/>
              <a:gd name="T5" fmla="*/ 46 h 47"/>
              <a:gd name="T6" fmla="*/ 0 w 101"/>
              <a:gd name="T7" fmla="*/ 23 h 47"/>
              <a:gd name="T8" fmla="*/ 0 w 101"/>
              <a:gd name="T9" fmla="*/ 23 h 47"/>
              <a:gd name="T10" fmla="*/ 24 w 101"/>
              <a:gd name="T11" fmla="*/ 0 h 47"/>
              <a:gd name="T12" fmla="*/ 77 w 101"/>
              <a:gd name="T13" fmla="*/ 0 h 47"/>
              <a:gd name="T14" fmla="*/ 100 w 101"/>
              <a:gd name="T15" fmla="*/ 23 h 47"/>
              <a:gd name="T16" fmla="*/ 100 w 101"/>
              <a:gd name="T17" fmla="*/ 23 h 47"/>
              <a:gd name="T18" fmla="*/ 77 w 101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47">
                <a:moveTo>
                  <a:pt x="77" y="46"/>
                </a:moveTo>
                <a:lnTo>
                  <a:pt x="77" y="46"/>
                </a:lnTo>
                <a:cubicBezTo>
                  <a:pt x="24" y="46"/>
                  <a:pt x="24" y="46"/>
                  <a:pt x="24" y="46"/>
                </a:cubicBezTo>
                <a:cubicBezTo>
                  <a:pt x="8" y="46"/>
                  <a:pt x="0" y="38"/>
                  <a:pt x="0" y="23"/>
                </a:cubicBezTo>
                <a:lnTo>
                  <a:pt x="0" y="23"/>
                </a:lnTo>
                <a:cubicBezTo>
                  <a:pt x="0" y="15"/>
                  <a:pt x="8" y="0"/>
                  <a:pt x="24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15"/>
                  <a:pt x="100" y="23"/>
                </a:cubicBezTo>
                <a:lnTo>
                  <a:pt x="100" y="23"/>
                </a:lnTo>
                <a:cubicBezTo>
                  <a:pt x="100" y="38"/>
                  <a:pt x="92" y="46"/>
                  <a:pt x="77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509">
            <a:extLst>
              <a:ext uri="{FF2B5EF4-FFF2-40B4-BE49-F238E27FC236}">
                <a16:creationId xmlns:a16="http://schemas.microsoft.com/office/drawing/2014/main" id="{56EC5755-46D8-4B4A-950A-7C3F19A2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4175" y="3027531"/>
            <a:ext cx="645614" cy="491108"/>
          </a:xfrm>
          <a:custGeom>
            <a:avLst/>
            <a:gdLst>
              <a:gd name="T0" fmla="*/ 436 w 514"/>
              <a:gd name="T1" fmla="*/ 390 h 391"/>
              <a:gd name="T2" fmla="*/ 436 w 514"/>
              <a:gd name="T3" fmla="*/ 390 h 391"/>
              <a:gd name="T4" fmla="*/ 76 w 514"/>
              <a:gd name="T5" fmla="*/ 390 h 391"/>
              <a:gd name="T6" fmla="*/ 0 w 514"/>
              <a:gd name="T7" fmla="*/ 314 h 391"/>
              <a:gd name="T8" fmla="*/ 0 w 514"/>
              <a:gd name="T9" fmla="*/ 77 h 391"/>
              <a:gd name="T10" fmla="*/ 76 w 514"/>
              <a:gd name="T11" fmla="*/ 0 h 391"/>
              <a:gd name="T12" fmla="*/ 436 w 514"/>
              <a:gd name="T13" fmla="*/ 0 h 391"/>
              <a:gd name="T14" fmla="*/ 513 w 514"/>
              <a:gd name="T15" fmla="*/ 77 h 391"/>
              <a:gd name="T16" fmla="*/ 513 w 514"/>
              <a:gd name="T17" fmla="*/ 314 h 391"/>
              <a:gd name="T18" fmla="*/ 436 w 514"/>
              <a:gd name="T19" fmla="*/ 390 h 391"/>
              <a:gd name="T20" fmla="*/ 76 w 514"/>
              <a:gd name="T21" fmla="*/ 38 h 391"/>
              <a:gd name="T22" fmla="*/ 76 w 514"/>
              <a:gd name="T23" fmla="*/ 38 h 391"/>
              <a:gd name="T24" fmla="*/ 46 w 514"/>
              <a:gd name="T25" fmla="*/ 77 h 391"/>
              <a:gd name="T26" fmla="*/ 46 w 514"/>
              <a:gd name="T27" fmla="*/ 314 h 391"/>
              <a:gd name="T28" fmla="*/ 76 w 514"/>
              <a:gd name="T29" fmla="*/ 352 h 391"/>
              <a:gd name="T30" fmla="*/ 436 w 514"/>
              <a:gd name="T31" fmla="*/ 352 h 391"/>
              <a:gd name="T32" fmla="*/ 474 w 514"/>
              <a:gd name="T33" fmla="*/ 314 h 391"/>
              <a:gd name="T34" fmla="*/ 474 w 514"/>
              <a:gd name="T35" fmla="*/ 77 h 391"/>
              <a:gd name="T36" fmla="*/ 436 w 514"/>
              <a:gd name="T37" fmla="*/ 38 h 391"/>
              <a:gd name="T38" fmla="*/ 76 w 514"/>
              <a:gd name="T39" fmla="*/ 38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4" h="391">
                <a:moveTo>
                  <a:pt x="436" y="390"/>
                </a:moveTo>
                <a:lnTo>
                  <a:pt x="436" y="390"/>
                </a:lnTo>
                <a:cubicBezTo>
                  <a:pt x="76" y="390"/>
                  <a:pt x="76" y="390"/>
                  <a:pt x="76" y="390"/>
                </a:cubicBezTo>
                <a:cubicBezTo>
                  <a:pt x="38" y="390"/>
                  <a:pt x="0" y="360"/>
                  <a:pt x="0" y="31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74" y="0"/>
                  <a:pt x="513" y="31"/>
                  <a:pt x="513" y="77"/>
                </a:cubicBezTo>
                <a:cubicBezTo>
                  <a:pt x="513" y="314"/>
                  <a:pt x="513" y="314"/>
                  <a:pt x="513" y="314"/>
                </a:cubicBezTo>
                <a:cubicBezTo>
                  <a:pt x="513" y="360"/>
                  <a:pt x="474" y="390"/>
                  <a:pt x="436" y="390"/>
                </a:cubicBezTo>
                <a:close/>
                <a:moveTo>
                  <a:pt x="76" y="38"/>
                </a:moveTo>
                <a:lnTo>
                  <a:pt x="76" y="38"/>
                </a:lnTo>
                <a:cubicBezTo>
                  <a:pt x="61" y="38"/>
                  <a:pt x="46" y="54"/>
                  <a:pt x="46" y="77"/>
                </a:cubicBezTo>
                <a:cubicBezTo>
                  <a:pt x="46" y="314"/>
                  <a:pt x="46" y="314"/>
                  <a:pt x="46" y="314"/>
                </a:cubicBezTo>
                <a:cubicBezTo>
                  <a:pt x="46" y="337"/>
                  <a:pt x="61" y="352"/>
                  <a:pt x="76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51" y="352"/>
                  <a:pt x="474" y="337"/>
                  <a:pt x="474" y="314"/>
                </a:cubicBezTo>
                <a:cubicBezTo>
                  <a:pt x="474" y="77"/>
                  <a:pt x="474" y="77"/>
                  <a:pt x="474" y="77"/>
                </a:cubicBezTo>
                <a:cubicBezTo>
                  <a:pt x="474" y="54"/>
                  <a:pt x="451" y="38"/>
                  <a:pt x="436" y="38"/>
                </a:cubicBezTo>
                <a:lnTo>
                  <a:pt x="76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510">
            <a:extLst>
              <a:ext uri="{FF2B5EF4-FFF2-40B4-BE49-F238E27FC236}">
                <a16:creationId xmlns:a16="http://schemas.microsoft.com/office/drawing/2014/main" id="{1B3CFFEB-DBF8-BB44-922D-57986A741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0056" y="1675610"/>
            <a:ext cx="364191" cy="38625"/>
          </a:xfrm>
          <a:custGeom>
            <a:avLst/>
            <a:gdLst>
              <a:gd name="T0" fmla="*/ 291 w 292"/>
              <a:gd name="T1" fmla="*/ 31 h 32"/>
              <a:gd name="T2" fmla="*/ 291 w 292"/>
              <a:gd name="T3" fmla="*/ 31 h 32"/>
              <a:gd name="T4" fmla="*/ 15 w 292"/>
              <a:gd name="T5" fmla="*/ 31 h 32"/>
              <a:gd name="T6" fmla="*/ 0 w 292"/>
              <a:gd name="T7" fmla="*/ 15 h 32"/>
              <a:gd name="T8" fmla="*/ 0 w 292"/>
              <a:gd name="T9" fmla="*/ 15 h 32"/>
              <a:gd name="T10" fmla="*/ 15 w 292"/>
              <a:gd name="T11" fmla="*/ 0 h 32"/>
              <a:gd name="T12" fmla="*/ 291 w 292"/>
              <a:gd name="T13" fmla="*/ 0 h 32"/>
              <a:gd name="T14" fmla="*/ 291 w 29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" h="32">
                <a:moveTo>
                  <a:pt x="291" y="31"/>
                </a:moveTo>
                <a:lnTo>
                  <a:pt x="291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lnTo>
                  <a:pt x="0" y="15"/>
                </a:lnTo>
                <a:cubicBezTo>
                  <a:pt x="0" y="8"/>
                  <a:pt x="8" y="0"/>
                  <a:pt x="15" y="0"/>
                </a:cubicBezTo>
                <a:cubicBezTo>
                  <a:pt x="291" y="0"/>
                  <a:pt x="291" y="0"/>
                  <a:pt x="291" y="0"/>
                </a:cubicBezTo>
                <a:lnTo>
                  <a:pt x="291" y="3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511">
            <a:extLst>
              <a:ext uri="{FF2B5EF4-FFF2-40B4-BE49-F238E27FC236}">
                <a16:creationId xmlns:a16="http://schemas.microsoft.com/office/drawing/2014/main" id="{C3A9B8E8-F22B-9743-8E13-9CF47EA8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3839" y="1294863"/>
            <a:ext cx="463516" cy="529733"/>
          </a:xfrm>
          <a:custGeom>
            <a:avLst/>
            <a:gdLst>
              <a:gd name="T0" fmla="*/ 283 w 369"/>
              <a:gd name="T1" fmla="*/ 421 h 422"/>
              <a:gd name="T2" fmla="*/ 283 w 369"/>
              <a:gd name="T3" fmla="*/ 421 h 422"/>
              <a:gd name="T4" fmla="*/ 85 w 369"/>
              <a:gd name="T5" fmla="*/ 421 h 422"/>
              <a:gd name="T6" fmla="*/ 23 w 369"/>
              <a:gd name="T7" fmla="*/ 398 h 422"/>
              <a:gd name="T8" fmla="*/ 0 w 369"/>
              <a:gd name="T9" fmla="*/ 329 h 422"/>
              <a:gd name="T10" fmla="*/ 15 w 369"/>
              <a:gd name="T11" fmla="*/ 61 h 422"/>
              <a:gd name="T12" fmla="*/ 77 w 369"/>
              <a:gd name="T13" fmla="*/ 0 h 422"/>
              <a:gd name="T14" fmla="*/ 291 w 369"/>
              <a:gd name="T15" fmla="*/ 0 h 422"/>
              <a:gd name="T16" fmla="*/ 352 w 369"/>
              <a:gd name="T17" fmla="*/ 61 h 422"/>
              <a:gd name="T18" fmla="*/ 368 w 369"/>
              <a:gd name="T19" fmla="*/ 329 h 422"/>
              <a:gd name="T20" fmla="*/ 345 w 369"/>
              <a:gd name="T21" fmla="*/ 398 h 422"/>
              <a:gd name="T22" fmla="*/ 283 w 369"/>
              <a:gd name="T23" fmla="*/ 421 h 422"/>
              <a:gd name="T24" fmla="*/ 77 w 369"/>
              <a:gd name="T25" fmla="*/ 38 h 422"/>
              <a:gd name="T26" fmla="*/ 77 w 369"/>
              <a:gd name="T27" fmla="*/ 38 h 422"/>
              <a:gd name="T28" fmla="*/ 54 w 369"/>
              <a:gd name="T29" fmla="*/ 61 h 422"/>
              <a:gd name="T30" fmla="*/ 38 w 369"/>
              <a:gd name="T31" fmla="*/ 337 h 422"/>
              <a:gd name="T32" fmla="*/ 54 w 369"/>
              <a:gd name="T33" fmla="*/ 367 h 422"/>
              <a:gd name="T34" fmla="*/ 85 w 369"/>
              <a:gd name="T35" fmla="*/ 382 h 422"/>
              <a:gd name="T36" fmla="*/ 283 w 369"/>
              <a:gd name="T37" fmla="*/ 382 h 422"/>
              <a:gd name="T38" fmla="*/ 314 w 369"/>
              <a:gd name="T39" fmla="*/ 367 h 422"/>
              <a:gd name="T40" fmla="*/ 329 w 369"/>
              <a:gd name="T41" fmla="*/ 337 h 422"/>
              <a:gd name="T42" fmla="*/ 314 w 369"/>
              <a:gd name="T43" fmla="*/ 61 h 422"/>
              <a:gd name="T44" fmla="*/ 291 w 369"/>
              <a:gd name="T45" fmla="*/ 38 h 422"/>
              <a:gd name="T46" fmla="*/ 77 w 369"/>
              <a:gd name="T47" fmla="*/ 38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69" h="422">
                <a:moveTo>
                  <a:pt x="283" y="421"/>
                </a:moveTo>
                <a:lnTo>
                  <a:pt x="283" y="421"/>
                </a:lnTo>
                <a:cubicBezTo>
                  <a:pt x="85" y="421"/>
                  <a:pt x="85" y="421"/>
                  <a:pt x="85" y="421"/>
                </a:cubicBezTo>
                <a:cubicBezTo>
                  <a:pt x="62" y="421"/>
                  <a:pt x="38" y="413"/>
                  <a:pt x="23" y="398"/>
                </a:cubicBezTo>
                <a:cubicBezTo>
                  <a:pt x="8" y="375"/>
                  <a:pt x="0" y="352"/>
                  <a:pt x="0" y="329"/>
                </a:cubicBezTo>
                <a:cubicBezTo>
                  <a:pt x="15" y="61"/>
                  <a:pt x="15" y="61"/>
                  <a:pt x="15" y="61"/>
                </a:cubicBezTo>
                <a:cubicBezTo>
                  <a:pt x="15" y="23"/>
                  <a:pt x="46" y="0"/>
                  <a:pt x="7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322" y="0"/>
                  <a:pt x="352" y="23"/>
                  <a:pt x="352" y="61"/>
                </a:cubicBezTo>
                <a:cubicBezTo>
                  <a:pt x="368" y="329"/>
                  <a:pt x="368" y="329"/>
                  <a:pt x="368" y="329"/>
                </a:cubicBezTo>
                <a:cubicBezTo>
                  <a:pt x="368" y="352"/>
                  <a:pt x="360" y="375"/>
                  <a:pt x="345" y="398"/>
                </a:cubicBezTo>
                <a:cubicBezTo>
                  <a:pt x="329" y="413"/>
                  <a:pt x="306" y="421"/>
                  <a:pt x="283" y="421"/>
                </a:cubicBezTo>
                <a:close/>
                <a:moveTo>
                  <a:pt x="77" y="38"/>
                </a:moveTo>
                <a:lnTo>
                  <a:pt x="77" y="38"/>
                </a:lnTo>
                <a:cubicBezTo>
                  <a:pt x="69" y="38"/>
                  <a:pt x="54" y="54"/>
                  <a:pt x="54" y="61"/>
                </a:cubicBezTo>
                <a:cubicBezTo>
                  <a:pt x="38" y="337"/>
                  <a:pt x="38" y="337"/>
                  <a:pt x="38" y="337"/>
                </a:cubicBezTo>
                <a:cubicBezTo>
                  <a:pt x="38" y="344"/>
                  <a:pt x="46" y="360"/>
                  <a:pt x="54" y="367"/>
                </a:cubicBezTo>
                <a:cubicBezTo>
                  <a:pt x="62" y="375"/>
                  <a:pt x="69" y="382"/>
                  <a:pt x="85" y="382"/>
                </a:cubicBezTo>
                <a:cubicBezTo>
                  <a:pt x="283" y="382"/>
                  <a:pt x="283" y="382"/>
                  <a:pt x="283" y="382"/>
                </a:cubicBezTo>
                <a:cubicBezTo>
                  <a:pt x="299" y="382"/>
                  <a:pt x="306" y="375"/>
                  <a:pt x="314" y="367"/>
                </a:cubicBezTo>
                <a:cubicBezTo>
                  <a:pt x="322" y="360"/>
                  <a:pt x="329" y="344"/>
                  <a:pt x="329" y="337"/>
                </a:cubicBezTo>
                <a:cubicBezTo>
                  <a:pt x="314" y="61"/>
                  <a:pt x="314" y="61"/>
                  <a:pt x="314" y="61"/>
                </a:cubicBezTo>
                <a:cubicBezTo>
                  <a:pt x="314" y="54"/>
                  <a:pt x="299" y="38"/>
                  <a:pt x="291" y="38"/>
                </a:cubicBezTo>
                <a:lnTo>
                  <a:pt x="77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512">
            <a:extLst>
              <a:ext uri="{FF2B5EF4-FFF2-40B4-BE49-F238E27FC236}">
                <a16:creationId xmlns:a16="http://schemas.microsoft.com/office/drawing/2014/main" id="{008A5EE6-191F-EC48-B321-FB57E6F4B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9717" y="1167949"/>
            <a:ext cx="231758" cy="248311"/>
          </a:xfrm>
          <a:custGeom>
            <a:avLst/>
            <a:gdLst>
              <a:gd name="T0" fmla="*/ 168 w 185"/>
              <a:gd name="T1" fmla="*/ 198 h 199"/>
              <a:gd name="T2" fmla="*/ 168 w 185"/>
              <a:gd name="T3" fmla="*/ 198 h 199"/>
              <a:gd name="T4" fmla="*/ 168 w 185"/>
              <a:gd name="T5" fmla="*/ 198 h 199"/>
              <a:gd name="T6" fmla="*/ 146 w 185"/>
              <a:gd name="T7" fmla="*/ 175 h 199"/>
              <a:gd name="T8" fmla="*/ 146 w 185"/>
              <a:gd name="T9" fmla="*/ 99 h 199"/>
              <a:gd name="T10" fmla="*/ 100 w 185"/>
              <a:gd name="T11" fmla="*/ 45 h 199"/>
              <a:gd name="T12" fmla="*/ 46 w 185"/>
              <a:gd name="T13" fmla="*/ 99 h 199"/>
              <a:gd name="T14" fmla="*/ 46 w 185"/>
              <a:gd name="T15" fmla="*/ 175 h 199"/>
              <a:gd name="T16" fmla="*/ 23 w 185"/>
              <a:gd name="T17" fmla="*/ 198 h 199"/>
              <a:gd name="T18" fmla="*/ 23 w 185"/>
              <a:gd name="T19" fmla="*/ 198 h 199"/>
              <a:gd name="T20" fmla="*/ 0 w 185"/>
              <a:gd name="T21" fmla="*/ 175 h 199"/>
              <a:gd name="T22" fmla="*/ 0 w 185"/>
              <a:gd name="T23" fmla="*/ 99 h 199"/>
              <a:gd name="T24" fmla="*/ 84 w 185"/>
              <a:gd name="T25" fmla="*/ 7 h 199"/>
              <a:gd name="T26" fmla="*/ 184 w 185"/>
              <a:gd name="T27" fmla="*/ 99 h 199"/>
              <a:gd name="T28" fmla="*/ 184 w 185"/>
              <a:gd name="T29" fmla="*/ 175 h 199"/>
              <a:gd name="T30" fmla="*/ 168 w 185"/>
              <a:gd name="T31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99">
                <a:moveTo>
                  <a:pt x="168" y="198"/>
                </a:moveTo>
                <a:lnTo>
                  <a:pt x="168" y="198"/>
                </a:lnTo>
                <a:lnTo>
                  <a:pt x="168" y="198"/>
                </a:lnTo>
                <a:cubicBezTo>
                  <a:pt x="153" y="198"/>
                  <a:pt x="146" y="191"/>
                  <a:pt x="146" y="175"/>
                </a:cubicBezTo>
                <a:cubicBezTo>
                  <a:pt x="146" y="99"/>
                  <a:pt x="146" y="99"/>
                  <a:pt x="146" y="99"/>
                </a:cubicBezTo>
                <a:cubicBezTo>
                  <a:pt x="146" y="76"/>
                  <a:pt x="123" y="45"/>
                  <a:pt x="100" y="45"/>
                </a:cubicBezTo>
                <a:cubicBezTo>
                  <a:pt x="69" y="45"/>
                  <a:pt x="46" y="68"/>
                  <a:pt x="46" y="99"/>
                </a:cubicBezTo>
                <a:cubicBezTo>
                  <a:pt x="46" y="175"/>
                  <a:pt x="46" y="175"/>
                  <a:pt x="46" y="175"/>
                </a:cubicBezTo>
                <a:cubicBezTo>
                  <a:pt x="46" y="191"/>
                  <a:pt x="31" y="198"/>
                  <a:pt x="23" y="198"/>
                </a:cubicBezTo>
                <a:lnTo>
                  <a:pt x="23" y="198"/>
                </a:lnTo>
                <a:cubicBezTo>
                  <a:pt x="8" y="198"/>
                  <a:pt x="0" y="191"/>
                  <a:pt x="0" y="175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53"/>
                  <a:pt x="38" y="7"/>
                  <a:pt x="84" y="7"/>
                </a:cubicBezTo>
                <a:cubicBezTo>
                  <a:pt x="138" y="0"/>
                  <a:pt x="184" y="45"/>
                  <a:pt x="184" y="99"/>
                </a:cubicBezTo>
                <a:cubicBezTo>
                  <a:pt x="184" y="175"/>
                  <a:pt x="184" y="175"/>
                  <a:pt x="184" y="175"/>
                </a:cubicBezTo>
                <a:cubicBezTo>
                  <a:pt x="184" y="191"/>
                  <a:pt x="176" y="198"/>
                  <a:pt x="168" y="19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CuadroTexto 579">
            <a:extLst>
              <a:ext uri="{FF2B5EF4-FFF2-40B4-BE49-F238E27FC236}">
                <a16:creationId xmlns:a16="http://schemas.microsoft.com/office/drawing/2014/main" id="{90754EC2-1B3A-944C-A4A9-6A606CB86E69}"/>
              </a:ext>
            </a:extLst>
          </p:cNvPr>
          <p:cNvSpPr txBox="1"/>
          <p:nvPr/>
        </p:nvSpPr>
        <p:spPr>
          <a:xfrm>
            <a:off x="11749579" y="1915330"/>
            <a:ext cx="18662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10%</a:t>
            </a:r>
          </a:p>
        </p:txBody>
      </p:sp>
      <p:sp>
        <p:nvSpPr>
          <p:cNvPr id="581" name="CuadroTexto 580">
            <a:extLst>
              <a:ext uri="{FF2B5EF4-FFF2-40B4-BE49-F238E27FC236}">
                <a16:creationId xmlns:a16="http://schemas.microsoft.com/office/drawing/2014/main" id="{D786F5D3-93FF-3A49-B985-DE2F015AE090}"/>
              </a:ext>
            </a:extLst>
          </p:cNvPr>
          <p:cNvSpPr txBox="1"/>
          <p:nvPr/>
        </p:nvSpPr>
        <p:spPr>
          <a:xfrm>
            <a:off x="11768917" y="7656438"/>
            <a:ext cx="18662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90%</a:t>
            </a:r>
          </a:p>
        </p:txBody>
      </p:sp>
      <p:grpSp>
        <p:nvGrpSpPr>
          <p:cNvPr id="582" name="Group 54">
            <a:extLst>
              <a:ext uri="{FF2B5EF4-FFF2-40B4-BE49-F238E27FC236}">
                <a16:creationId xmlns:a16="http://schemas.microsoft.com/office/drawing/2014/main" id="{897E2C72-ED07-BF4D-A62D-9920CC82069A}"/>
              </a:ext>
            </a:extLst>
          </p:cNvPr>
          <p:cNvGrpSpPr/>
          <p:nvPr/>
        </p:nvGrpSpPr>
        <p:grpSpPr>
          <a:xfrm>
            <a:off x="18808700" y="953739"/>
            <a:ext cx="2785688" cy="1211980"/>
            <a:chOff x="5517310" y="11149735"/>
            <a:chExt cx="3676939" cy="1211980"/>
          </a:xfrm>
        </p:grpSpPr>
        <p:sp>
          <p:nvSpPr>
            <p:cNvPr id="583" name="CuadroTexto 395">
              <a:extLst>
                <a:ext uri="{FF2B5EF4-FFF2-40B4-BE49-F238E27FC236}">
                  <a16:creationId xmlns:a16="http://schemas.microsoft.com/office/drawing/2014/main" id="{12D8AFA2-0EC0-8B4C-BEDF-F6503F8063FB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84" name="Rectangle 56">
              <a:extLst>
                <a:ext uri="{FF2B5EF4-FFF2-40B4-BE49-F238E27FC236}">
                  <a16:creationId xmlns:a16="http://schemas.microsoft.com/office/drawing/2014/main" id="{121EB8B3-A565-D041-88D5-E29DDDC75627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5" name="Group 54">
            <a:extLst>
              <a:ext uri="{FF2B5EF4-FFF2-40B4-BE49-F238E27FC236}">
                <a16:creationId xmlns:a16="http://schemas.microsoft.com/office/drawing/2014/main" id="{5B70D9BC-D2FA-3241-AD63-7C1478C5D461}"/>
              </a:ext>
            </a:extLst>
          </p:cNvPr>
          <p:cNvGrpSpPr/>
          <p:nvPr/>
        </p:nvGrpSpPr>
        <p:grpSpPr>
          <a:xfrm>
            <a:off x="18797067" y="2625711"/>
            <a:ext cx="2785688" cy="1211980"/>
            <a:chOff x="5517310" y="11149735"/>
            <a:chExt cx="3676939" cy="1211980"/>
          </a:xfrm>
        </p:grpSpPr>
        <p:sp>
          <p:nvSpPr>
            <p:cNvPr id="586" name="CuadroTexto 395">
              <a:extLst>
                <a:ext uri="{FF2B5EF4-FFF2-40B4-BE49-F238E27FC236}">
                  <a16:creationId xmlns:a16="http://schemas.microsoft.com/office/drawing/2014/main" id="{3F4E22FA-C642-A046-9E55-CF665BAB042F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87" name="Rectangle 56">
              <a:extLst>
                <a:ext uri="{FF2B5EF4-FFF2-40B4-BE49-F238E27FC236}">
                  <a16:creationId xmlns:a16="http://schemas.microsoft.com/office/drawing/2014/main" id="{CEB1BAAE-C97B-C24F-B85D-7A7B96A55722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8" name="Group 54">
            <a:extLst>
              <a:ext uri="{FF2B5EF4-FFF2-40B4-BE49-F238E27FC236}">
                <a16:creationId xmlns:a16="http://schemas.microsoft.com/office/drawing/2014/main" id="{6BEDDCD8-7C4F-C64D-8F0E-35B56FD69C63}"/>
              </a:ext>
            </a:extLst>
          </p:cNvPr>
          <p:cNvGrpSpPr/>
          <p:nvPr/>
        </p:nvGrpSpPr>
        <p:grpSpPr>
          <a:xfrm>
            <a:off x="18801555" y="4379024"/>
            <a:ext cx="2785688" cy="1211980"/>
            <a:chOff x="5517310" y="11149735"/>
            <a:chExt cx="3676939" cy="1211980"/>
          </a:xfrm>
        </p:grpSpPr>
        <p:sp>
          <p:nvSpPr>
            <p:cNvPr id="589" name="CuadroTexto 395">
              <a:extLst>
                <a:ext uri="{FF2B5EF4-FFF2-40B4-BE49-F238E27FC236}">
                  <a16:creationId xmlns:a16="http://schemas.microsoft.com/office/drawing/2014/main" id="{49416134-E94F-BE44-8142-A6B22AAECB91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90" name="Rectangle 56">
              <a:extLst>
                <a:ext uri="{FF2B5EF4-FFF2-40B4-BE49-F238E27FC236}">
                  <a16:creationId xmlns:a16="http://schemas.microsoft.com/office/drawing/2014/main" id="{0B2CB6DD-36A2-934B-A3CB-D27A044C7B8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1" name="Group 54">
            <a:extLst>
              <a:ext uri="{FF2B5EF4-FFF2-40B4-BE49-F238E27FC236}">
                <a16:creationId xmlns:a16="http://schemas.microsoft.com/office/drawing/2014/main" id="{D4E11FC1-DCFA-8244-919F-8DF2EE04AF1F}"/>
              </a:ext>
            </a:extLst>
          </p:cNvPr>
          <p:cNvGrpSpPr/>
          <p:nvPr/>
        </p:nvGrpSpPr>
        <p:grpSpPr>
          <a:xfrm>
            <a:off x="18810757" y="7400588"/>
            <a:ext cx="2785688" cy="1211980"/>
            <a:chOff x="5517310" y="11149735"/>
            <a:chExt cx="3676939" cy="1211980"/>
          </a:xfrm>
        </p:grpSpPr>
        <p:sp>
          <p:nvSpPr>
            <p:cNvPr id="592" name="CuadroTexto 395">
              <a:extLst>
                <a:ext uri="{FF2B5EF4-FFF2-40B4-BE49-F238E27FC236}">
                  <a16:creationId xmlns:a16="http://schemas.microsoft.com/office/drawing/2014/main" id="{8429D522-A354-2F48-9E5C-25848DE9700B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93" name="Rectangle 56">
              <a:extLst>
                <a:ext uri="{FF2B5EF4-FFF2-40B4-BE49-F238E27FC236}">
                  <a16:creationId xmlns:a16="http://schemas.microsoft.com/office/drawing/2014/main" id="{70316287-6617-154D-A1CE-8C3145E3C6D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4" name="Group 54">
            <a:extLst>
              <a:ext uri="{FF2B5EF4-FFF2-40B4-BE49-F238E27FC236}">
                <a16:creationId xmlns:a16="http://schemas.microsoft.com/office/drawing/2014/main" id="{2E935107-E283-834C-BCB3-56797ACF5173}"/>
              </a:ext>
            </a:extLst>
          </p:cNvPr>
          <p:cNvGrpSpPr/>
          <p:nvPr/>
        </p:nvGrpSpPr>
        <p:grpSpPr>
          <a:xfrm>
            <a:off x="18820491" y="10667703"/>
            <a:ext cx="2785688" cy="1211980"/>
            <a:chOff x="5517310" y="11149735"/>
            <a:chExt cx="3676939" cy="1211980"/>
          </a:xfrm>
        </p:grpSpPr>
        <p:sp>
          <p:nvSpPr>
            <p:cNvPr id="595" name="CuadroTexto 395">
              <a:extLst>
                <a:ext uri="{FF2B5EF4-FFF2-40B4-BE49-F238E27FC236}">
                  <a16:creationId xmlns:a16="http://schemas.microsoft.com/office/drawing/2014/main" id="{4BAF7FBC-FC73-4940-ADB8-2DBDB80EF54A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96" name="Rectangle 56">
              <a:extLst>
                <a:ext uri="{FF2B5EF4-FFF2-40B4-BE49-F238E27FC236}">
                  <a16:creationId xmlns:a16="http://schemas.microsoft.com/office/drawing/2014/main" id="{E7139E55-EDE5-2741-9118-A97D916DF2A1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71">
            <a:extLst>
              <a:ext uri="{FF2B5EF4-FFF2-40B4-BE49-F238E27FC236}">
                <a16:creationId xmlns:a16="http://schemas.microsoft.com/office/drawing/2014/main" id="{9EF0AC2F-9C04-6945-A8A5-35EFBEFDBBE0}"/>
              </a:ext>
            </a:extLst>
          </p:cNvPr>
          <p:cNvGrpSpPr/>
          <p:nvPr/>
        </p:nvGrpSpPr>
        <p:grpSpPr>
          <a:xfrm>
            <a:off x="1863111" y="6885993"/>
            <a:ext cx="5982437" cy="4716592"/>
            <a:chOff x="2232442" y="3643574"/>
            <a:chExt cx="5982437" cy="4716592"/>
          </a:xfrm>
        </p:grpSpPr>
        <p:sp>
          <p:nvSpPr>
            <p:cNvPr id="60" name="CuadroTexto 598">
              <a:extLst>
                <a:ext uri="{FF2B5EF4-FFF2-40B4-BE49-F238E27FC236}">
                  <a16:creationId xmlns:a16="http://schemas.microsoft.com/office/drawing/2014/main" id="{A4B1DA94-FDC9-EC44-912F-56093490574A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61" name="CuadroTexto 599">
              <a:extLst>
                <a:ext uri="{FF2B5EF4-FFF2-40B4-BE49-F238E27FC236}">
                  <a16:creationId xmlns:a16="http://schemas.microsoft.com/office/drawing/2014/main" id="{C02A46A3-C0CA-3343-AFD8-BD81CA4C3BCF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712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7455F4D5-5491-6E40-98FE-B7C164340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3736" y="4216473"/>
            <a:ext cx="3668001" cy="1671556"/>
          </a:xfrm>
          <a:custGeom>
            <a:avLst/>
            <a:gdLst>
              <a:gd name="T0" fmla="*/ 3436 w 3437"/>
              <a:gd name="T1" fmla="*/ 1565 h 1566"/>
              <a:gd name="T2" fmla="*/ 3436 w 3437"/>
              <a:gd name="T3" fmla="*/ 1565 h 1566"/>
              <a:gd name="T4" fmla="*/ 333 w 3437"/>
              <a:gd name="T5" fmla="*/ 1565 h 1566"/>
              <a:gd name="T6" fmla="*/ 0 w 3437"/>
              <a:gd name="T7" fmla="*/ 1232 h 1566"/>
              <a:gd name="T8" fmla="*/ 0 w 3437"/>
              <a:gd name="T9" fmla="*/ 333 h 1566"/>
              <a:gd name="T10" fmla="*/ 333 w 3437"/>
              <a:gd name="T11" fmla="*/ 0 h 1566"/>
              <a:gd name="T12" fmla="*/ 3436 w 3437"/>
              <a:gd name="T13" fmla="*/ 0 h 1566"/>
              <a:gd name="T14" fmla="*/ 3436 w 3437"/>
              <a:gd name="T15" fmla="*/ 1565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7" h="1566">
                <a:moveTo>
                  <a:pt x="3436" y="1565"/>
                </a:moveTo>
                <a:lnTo>
                  <a:pt x="3436" y="1565"/>
                </a:lnTo>
                <a:cubicBezTo>
                  <a:pt x="333" y="1565"/>
                  <a:pt x="333" y="1565"/>
                  <a:pt x="333" y="1565"/>
                </a:cubicBezTo>
                <a:cubicBezTo>
                  <a:pt x="144" y="1565"/>
                  <a:pt x="0" y="1421"/>
                  <a:pt x="0" y="1232"/>
                </a:cubicBezTo>
                <a:cubicBezTo>
                  <a:pt x="0" y="333"/>
                  <a:pt x="0" y="333"/>
                  <a:pt x="0" y="333"/>
                </a:cubicBezTo>
                <a:cubicBezTo>
                  <a:pt x="0" y="153"/>
                  <a:pt x="144" y="0"/>
                  <a:pt x="333" y="0"/>
                </a:cubicBezTo>
                <a:cubicBezTo>
                  <a:pt x="3436" y="0"/>
                  <a:pt x="3436" y="0"/>
                  <a:pt x="3436" y="0"/>
                </a:cubicBezTo>
                <a:lnTo>
                  <a:pt x="3436" y="156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96BE7F1E-54B8-BC41-836B-9C40BB272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1737" y="4216473"/>
            <a:ext cx="3677421" cy="1671556"/>
          </a:xfrm>
          <a:custGeom>
            <a:avLst/>
            <a:gdLst>
              <a:gd name="T0" fmla="*/ 3111 w 3445"/>
              <a:gd name="T1" fmla="*/ 1565 h 1566"/>
              <a:gd name="T2" fmla="*/ 3111 w 3445"/>
              <a:gd name="T3" fmla="*/ 1565 h 1566"/>
              <a:gd name="T4" fmla="*/ 0 w 3445"/>
              <a:gd name="T5" fmla="*/ 1565 h 1566"/>
              <a:gd name="T6" fmla="*/ 0 w 3445"/>
              <a:gd name="T7" fmla="*/ 0 h 1566"/>
              <a:gd name="T8" fmla="*/ 3111 w 3445"/>
              <a:gd name="T9" fmla="*/ 0 h 1566"/>
              <a:gd name="T10" fmla="*/ 3444 w 3445"/>
              <a:gd name="T11" fmla="*/ 333 h 1566"/>
              <a:gd name="T12" fmla="*/ 3444 w 3445"/>
              <a:gd name="T13" fmla="*/ 1232 h 1566"/>
              <a:gd name="T14" fmla="*/ 3111 w 3445"/>
              <a:gd name="T15" fmla="*/ 1565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5" h="1566">
                <a:moveTo>
                  <a:pt x="3111" y="1565"/>
                </a:moveTo>
                <a:lnTo>
                  <a:pt x="3111" y="1565"/>
                </a:lnTo>
                <a:cubicBezTo>
                  <a:pt x="0" y="1565"/>
                  <a:pt x="0" y="1565"/>
                  <a:pt x="0" y="1565"/>
                </a:cubicBezTo>
                <a:cubicBezTo>
                  <a:pt x="0" y="0"/>
                  <a:pt x="0" y="0"/>
                  <a:pt x="0" y="0"/>
                </a:cubicBezTo>
                <a:cubicBezTo>
                  <a:pt x="3111" y="0"/>
                  <a:pt x="3111" y="0"/>
                  <a:pt x="3111" y="0"/>
                </a:cubicBezTo>
                <a:cubicBezTo>
                  <a:pt x="3291" y="0"/>
                  <a:pt x="3444" y="153"/>
                  <a:pt x="3444" y="333"/>
                </a:cubicBezTo>
                <a:cubicBezTo>
                  <a:pt x="3444" y="1232"/>
                  <a:pt x="3444" y="1232"/>
                  <a:pt x="3444" y="1232"/>
                </a:cubicBezTo>
                <a:cubicBezTo>
                  <a:pt x="3444" y="1421"/>
                  <a:pt x="3291" y="1565"/>
                  <a:pt x="3111" y="15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02A97D3A-DA0B-D249-839D-60701FFB6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3736" y="6495437"/>
            <a:ext cx="3668001" cy="1671556"/>
          </a:xfrm>
          <a:custGeom>
            <a:avLst/>
            <a:gdLst>
              <a:gd name="T0" fmla="*/ 3436 w 3437"/>
              <a:gd name="T1" fmla="*/ 1564 h 1565"/>
              <a:gd name="T2" fmla="*/ 3436 w 3437"/>
              <a:gd name="T3" fmla="*/ 1564 h 1565"/>
              <a:gd name="T4" fmla="*/ 333 w 3437"/>
              <a:gd name="T5" fmla="*/ 1564 h 1565"/>
              <a:gd name="T6" fmla="*/ 0 w 3437"/>
              <a:gd name="T7" fmla="*/ 1231 h 1565"/>
              <a:gd name="T8" fmla="*/ 0 w 3437"/>
              <a:gd name="T9" fmla="*/ 332 h 1565"/>
              <a:gd name="T10" fmla="*/ 333 w 3437"/>
              <a:gd name="T11" fmla="*/ 0 h 1565"/>
              <a:gd name="T12" fmla="*/ 3436 w 3437"/>
              <a:gd name="T13" fmla="*/ 0 h 1565"/>
              <a:gd name="T14" fmla="*/ 3436 w 3437"/>
              <a:gd name="T15" fmla="*/ 1564 h 1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7" h="1565">
                <a:moveTo>
                  <a:pt x="3436" y="1564"/>
                </a:moveTo>
                <a:lnTo>
                  <a:pt x="3436" y="1564"/>
                </a:lnTo>
                <a:cubicBezTo>
                  <a:pt x="333" y="1564"/>
                  <a:pt x="333" y="1564"/>
                  <a:pt x="333" y="1564"/>
                </a:cubicBezTo>
                <a:cubicBezTo>
                  <a:pt x="144" y="1564"/>
                  <a:pt x="0" y="1420"/>
                  <a:pt x="0" y="1231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153"/>
                  <a:pt x="144" y="0"/>
                  <a:pt x="333" y="0"/>
                </a:cubicBezTo>
                <a:cubicBezTo>
                  <a:pt x="3436" y="0"/>
                  <a:pt x="3436" y="0"/>
                  <a:pt x="3436" y="0"/>
                </a:cubicBezTo>
                <a:lnTo>
                  <a:pt x="3436" y="156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4">
            <a:extLst>
              <a:ext uri="{FF2B5EF4-FFF2-40B4-BE49-F238E27FC236}">
                <a16:creationId xmlns:a16="http://schemas.microsoft.com/office/drawing/2014/main" id="{C89A1E44-994A-3045-A338-B46445A9B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1737" y="6495437"/>
            <a:ext cx="3677421" cy="1671556"/>
          </a:xfrm>
          <a:custGeom>
            <a:avLst/>
            <a:gdLst>
              <a:gd name="T0" fmla="*/ 3111 w 3445"/>
              <a:gd name="T1" fmla="*/ 1564 h 1565"/>
              <a:gd name="T2" fmla="*/ 3111 w 3445"/>
              <a:gd name="T3" fmla="*/ 1564 h 1565"/>
              <a:gd name="T4" fmla="*/ 0 w 3445"/>
              <a:gd name="T5" fmla="*/ 1564 h 1565"/>
              <a:gd name="T6" fmla="*/ 0 w 3445"/>
              <a:gd name="T7" fmla="*/ 0 h 1565"/>
              <a:gd name="T8" fmla="*/ 3111 w 3445"/>
              <a:gd name="T9" fmla="*/ 0 h 1565"/>
              <a:gd name="T10" fmla="*/ 3444 w 3445"/>
              <a:gd name="T11" fmla="*/ 332 h 1565"/>
              <a:gd name="T12" fmla="*/ 3444 w 3445"/>
              <a:gd name="T13" fmla="*/ 1231 h 1565"/>
              <a:gd name="T14" fmla="*/ 3111 w 3445"/>
              <a:gd name="T15" fmla="*/ 1564 h 1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5" h="1565">
                <a:moveTo>
                  <a:pt x="3111" y="1564"/>
                </a:moveTo>
                <a:lnTo>
                  <a:pt x="3111" y="1564"/>
                </a:lnTo>
                <a:cubicBezTo>
                  <a:pt x="0" y="1564"/>
                  <a:pt x="0" y="1564"/>
                  <a:pt x="0" y="1564"/>
                </a:cubicBezTo>
                <a:cubicBezTo>
                  <a:pt x="0" y="0"/>
                  <a:pt x="0" y="0"/>
                  <a:pt x="0" y="0"/>
                </a:cubicBezTo>
                <a:cubicBezTo>
                  <a:pt x="3111" y="0"/>
                  <a:pt x="3111" y="0"/>
                  <a:pt x="3111" y="0"/>
                </a:cubicBezTo>
                <a:cubicBezTo>
                  <a:pt x="3291" y="0"/>
                  <a:pt x="3444" y="153"/>
                  <a:pt x="3444" y="332"/>
                </a:cubicBezTo>
                <a:cubicBezTo>
                  <a:pt x="3444" y="1231"/>
                  <a:pt x="3444" y="1231"/>
                  <a:pt x="3444" y="1231"/>
                </a:cubicBezTo>
                <a:cubicBezTo>
                  <a:pt x="3444" y="1420"/>
                  <a:pt x="3291" y="1564"/>
                  <a:pt x="3111" y="15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9A8646DA-8F46-0147-B14A-2A2C97C25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3736" y="8670813"/>
            <a:ext cx="3668001" cy="1671556"/>
          </a:xfrm>
          <a:custGeom>
            <a:avLst/>
            <a:gdLst>
              <a:gd name="T0" fmla="*/ 3436 w 3437"/>
              <a:gd name="T1" fmla="*/ 1565 h 1566"/>
              <a:gd name="T2" fmla="*/ 3436 w 3437"/>
              <a:gd name="T3" fmla="*/ 1565 h 1566"/>
              <a:gd name="T4" fmla="*/ 333 w 3437"/>
              <a:gd name="T5" fmla="*/ 1565 h 1566"/>
              <a:gd name="T6" fmla="*/ 0 w 3437"/>
              <a:gd name="T7" fmla="*/ 1232 h 1566"/>
              <a:gd name="T8" fmla="*/ 0 w 3437"/>
              <a:gd name="T9" fmla="*/ 333 h 1566"/>
              <a:gd name="T10" fmla="*/ 333 w 3437"/>
              <a:gd name="T11" fmla="*/ 0 h 1566"/>
              <a:gd name="T12" fmla="*/ 3436 w 3437"/>
              <a:gd name="T13" fmla="*/ 0 h 1566"/>
              <a:gd name="T14" fmla="*/ 3436 w 3437"/>
              <a:gd name="T15" fmla="*/ 1565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7" h="1566">
                <a:moveTo>
                  <a:pt x="3436" y="1565"/>
                </a:moveTo>
                <a:lnTo>
                  <a:pt x="3436" y="1565"/>
                </a:lnTo>
                <a:cubicBezTo>
                  <a:pt x="333" y="1565"/>
                  <a:pt x="333" y="1565"/>
                  <a:pt x="333" y="1565"/>
                </a:cubicBezTo>
                <a:cubicBezTo>
                  <a:pt x="144" y="1565"/>
                  <a:pt x="0" y="1421"/>
                  <a:pt x="0" y="1232"/>
                </a:cubicBezTo>
                <a:cubicBezTo>
                  <a:pt x="0" y="333"/>
                  <a:pt x="0" y="333"/>
                  <a:pt x="0" y="333"/>
                </a:cubicBezTo>
                <a:cubicBezTo>
                  <a:pt x="0" y="153"/>
                  <a:pt x="144" y="0"/>
                  <a:pt x="333" y="0"/>
                </a:cubicBezTo>
                <a:cubicBezTo>
                  <a:pt x="3436" y="0"/>
                  <a:pt x="3436" y="0"/>
                  <a:pt x="3436" y="0"/>
                </a:cubicBezTo>
                <a:lnTo>
                  <a:pt x="3436" y="156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E049A057-9F4F-8848-9D6A-453BBF1F0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1737" y="8670813"/>
            <a:ext cx="3677421" cy="1671556"/>
          </a:xfrm>
          <a:custGeom>
            <a:avLst/>
            <a:gdLst>
              <a:gd name="T0" fmla="*/ 3111 w 3445"/>
              <a:gd name="T1" fmla="*/ 1565 h 1566"/>
              <a:gd name="T2" fmla="*/ 3111 w 3445"/>
              <a:gd name="T3" fmla="*/ 1565 h 1566"/>
              <a:gd name="T4" fmla="*/ 0 w 3445"/>
              <a:gd name="T5" fmla="*/ 1565 h 1566"/>
              <a:gd name="T6" fmla="*/ 0 w 3445"/>
              <a:gd name="T7" fmla="*/ 0 h 1566"/>
              <a:gd name="T8" fmla="*/ 3111 w 3445"/>
              <a:gd name="T9" fmla="*/ 0 h 1566"/>
              <a:gd name="T10" fmla="*/ 3444 w 3445"/>
              <a:gd name="T11" fmla="*/ 333 h 1566"/>
              <a:gd name="T12" fmla="*/ 3444 w 3445"/>
              <a:gd name="T13" fmla="*/ 1232 h 1566"/>
              <a:gd name="T14" fmla="*/ 3111 w 3445"/>
              <a:gd name="T15" fmla="*/ 1565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5" h="1566">
                <a:moveTo>
                  <a:pt x="3111" y="1565"/>
                </a:moveTo>
                <a:lnTo>
                  <a:pt x="3111" y="1565"/>
                </a:lnTo>
                <a:cubicBezTo>
                  <a:pt x="0" y="1565"/>
                  <a:pt x="0" y="1565"/>
                  <a:pt x="0" y="1565"/>
                </a:cubicBezTo>
                <a:cubicBezTo>
                  <a:pt x="0" y="0"/>
                  <a:pt x="0" y="0"/>
                  <a:pt x="0" y="0"/>
                </a:cubicBezTo>
                <a:cubicBezTo>
                  <a:pt x="3111" y="0"/>
                  <a:pt x="3111" y="0"/>
                  <a:pt x="3111" y="0"/>
                </a:cubicBezTo>
                <a:cubicBezTo>
                  <a:pt x="3291" y="0"/>
                  <a:pt x="3444" y="153"/>
                  <a:pt x="3444" y="333"/>
                </a:cubicBezTo>
                <a:cubicBezTo>
                  <a:pt x="3444" y="1232"/>
                  <a:pt x="3444" y="1232"/>
                  <a:pt x="3444" y="1232"/>
                </a:cubicBezTo>
                <a:cubicBezTo>
                  <a:pt x="3444" y="1421"/>
                  <a:pt x="3291" y="1565"/>
                  <a:pt x="3111" y="15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7">
            <a:extLst>
              <a:ext uri="{FF2B5EF4-FFF2-40B4-BE49-F238E27FC236}">
                <a16:creationId xmlns:a16="http://schemas.microsoft.com/office/drawing/2014/main" id="{0B514435-98D2-9045-9A53-D39F7C27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3736" y="10850898"/>
            <a:ext cx="3668001" cy="1671553"/>
          </a:xfrm>
          <a:custGeom>
            <a:avLst/>
            <a:gdLst>
              <a:gd name="T0" fmla="*/ 3436 w 3437"/>
              <a:gd name="T1" fmla="*/ 1565 h 1566"/>
              <a:gd name="T2" fmla="*/ 3436 w 3437"/>
              <a:gd name="T3" fmla="*/ 1565 h 1566"/>
              <a:gd name="T4" fmla="*/ 333 w 3437"/>
              <a:gd name="T5" fmla="*/ 1565 h 1566"/>
              <a:gd name="T6" fmla="*/ 0 w 3437"/>
              <a:gd name="T7" fmla="*/ 1232 h 1566"/>
              <a:gd name="T8" fmla="*/ 0 w 3437"/>
              <a:gd name="T9" fmla="*/ 333 h 1566"/>
              <a:gd name="T10" fmla="*/ 333 w 3437"/>
              <a:gd name="T11" fmla="*/ 0 h 1566"/>
              <a:gd name="T12" fmla="*/ 3436 w 3437"/>
              <a:gd name="T13" fmla="*/ 0 h 1566"/>
              <a:gd name="T14" fmla="*/ 3436 w 3437"/>
              <a:gd name="T15" fmla="*/ 1565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7" h="1566">
                <a:moveTo>
                  <a:pt x="3436" y="1565"/>
                </a:moveTo>
                <a:lnTo>
                  <a:pt x="3436" y="1565"/>
                </a:lnTo>
                <a:cubicBezTo>
                  <a:pt x="333" y="1565"/>
                  <a:pt x="333" y="1565"/>
                  <a:pt x="333" y="1565"/>
                </a:cubicBezTo>
                <a:cubicBezTo>
                  <a:pt x="144" y="1565"/>
                  <a:pt x="0" y="1412"/>
                  <a:pt x="0" y="1232"/>
                </a:cubicBezTo>
                <a:cubicBezTo>
                  <a:pt x="0" y="333"/>
                  <a:pt x="0" y="333"/>
                  <a:pt x="0" y="333"/>
                </a:cubicBezTo>
                <a:cubicBezTo>
                  <a:pt x="0" y="144"/>
                  <a:pt x="144" y="0"/>
                  <a:pt x="333" y="0"/>
                </a:cubicBezTo>
                <a:cubicBezTo>
                  <a:pt x="3436" y="0"/>
                  <a:pt x="3436" y="0"/>
                  <a:pt x="3436" y="0"/>
                </a:cubicBezTo>
                <a:lnTo>
                  <a:pt x="3436" y="15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FC8F1C89-FDB9-494B-A3DD-C2972B637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1737" y="10850898"/>
            <a:ext cx="3677421" cy="1671553"/>
          </a:xfrm>
          <a:custGeom>
            <a:avLst/>
            <a:gdLst>
              <a:gd name="T0" fmla="*/ 3111 w 3445"/>
              <a:gd name="T1" fmla="*/ 1565 h 1566"/>
              <a:gd name="T2" fmla="*/ 3111 w 3445"/>
              <a:gd name="T3" fmla="*/ 1565 h 1566"/>
              <a:gd name="T4" fmla="*/ 0 w 3445"/>
              <a:gd name="T5" fmla="*/ 1565 h 1566"/>
              <a:gd name="T6" fmla="*/ 0 w 3445"/>
              <a:gd name="T7" fmla="*/ 0 h 1566"/>
              <a:gd name="T8" fmla="*/ 3111 w 3445"/>
              <a:gd name="T9" fmla="*/ 0 h 1566"/>
              <a:gd name="T10" fmla="*/ 3444 w 3445"/>
              <a:gd name="T11" fmla="*/ 333 h 1566"/>
              <a:gd name="T12" fmla="*/ 3444 w 3445"/>
              <a:gd name="T13" fmla="*/ 1232 h 1566"/>
              <a:gd name="T14" fmla="*/ 3111 w 3445"/>
              <a:gd name="T15" fmla="*/ 1565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5" h="1566">
                <a:moveTo>
                  <a:pt x="3111" y="1565"/>
                </a:moveTo>
                <a:lnTo>
                  <a:pt x="3111" y="1565"/>
                </a:lnTo>
                <a:cubicBezTo>
                  <a:pt x="0" y="1565"/>
                  <a:pt x="0" y="1565"/>
                  <a:pt x="0" y="1565"/>
                </a:cubicBezTo>
                <a:cubicBezTo>
                  <a:pt x="0" y="0"/>
                  <a:pt x="0" y="0"/>
                  <a:pt x="0" y="0"/>
                </a:cubicBezTo>
                <a:cubicBezTo>
                  <a:pt x="3111" y="0"/>
                  <a:pt x="3111" y="0"/>
                  <a:pt x="3111" y="0"/>
                </a:cubicBezTo>
                <a:cubicBezTo>
                  <a:pt x="3291" y="0"/>
                  <a:pt x="3444" y="144"/>
                  <a:pt x="3444" y="333"/>
                </a:cubicBezTo>
                <a:cubicBezTo>
                  <a:pt x="3444" y="1232"/>
                  <a:pt x="3444" y="1232"/>
                  <a:pt x="3444" y="1232"/>
                </a:cubicBezTo>
                <a:cubicBezTo>
                  <a:pt x="3444" y="1412"/>
                  <a:pt x="3291" y="1565"/>
                  <a:pt x="3111" y="15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9">
            <a:extLst>
              <a:ext uri="{FF2B5EF4-FFF2-40B4-BE49-F238E27FC236}">
                <a16:creationId xmlns:a16="http://schemas.microsoft.com/office/drawing/2014/main" id="{58E1BB8A-098F-CC4B-BE41-E274D19E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9537" y="3717361"/>
            <a:ext cx="4887531" cy="2429640"/>
          </a:xfrm>
          <a:custGeom>
            <a:avLst/>
            <a:gdLst>
              <a:gd name="T0" fmla="*/ 4577 w 4578"/>
              <a:gd name="T1" fmla="*/ 2275 h 2276"/>
              <a:gd name="T2" fmla="*/ 4091 w 4578"/>
              <a:gd name="T3" fmla="*/ 1358 h 2276"/>
              <a:gd name="T4" fmla="*/ 3812 w 4578"/>
              <a:gd name="T5" fmla="*/ 1655 h 2276"/>
              <a:gd name="T6" fmla="*/ 2653 w 4578"/>
              <a:gd name="T7" fmla="*/ 0 h 2276"/>
              <a:gd name="T8" fmla="*/ 2131 w 4578"/>
              <a:gd name="T9" fmla="*/ 477 h 2276"/>
              <a:gd name="T10" fmla="*/ 1789 w 4578"/>
              <a:gd name="T11" fmla="*/ 1133 h 2276"/>
              <a:gd name="T12" fmla="*/ 1439 w 4578"/>
              <a:gd name="T13" fmla="*/ 1556 h 2276"/>
              <a:gd name="T14" fmla="*/ 782 w 4578"/>
              <a:gd name="T15" fmla="*/ 1358 h 2276"/>
              <a:gd name="T16" fmla="*/ 0 w 4578"/>
              <a:gd name="T17" fmla="*/ 2257 h 2276"/>
              <a:gd name="T18" fmla="*/ 4577 w 4578"/>
              <a:gd name="T19" fmla="*/ 2275 h 2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78" h="2276">
                <a:moveTo>
                  <a:pt x="4577" y="2275"/>
                </a:moveTo>
                <a:lnTo>
                  <a:pt x="4091" y="1358"/>
                </a:lnTo>
                <a:lnTo>
                  <a:pt x="3812" y="1655"/>
                </a:lnTo>
                <a:lnTo>
                  <a:pt x="2653" y="0"/>
                </a:lnTo>
                <a:lnTo>
                  <a:pt x="2131" y="477"/>
                </a:lnTo>
                <a:lnTo>
                  <a:pt x="1789" y="1133"/>
                </a:lnTo>
                <a:lnTo>
                  <a:pt x="1439" y="1556"/>
                </a:lnTo>
                <a:lnTo>
                  <a:pt x="782" y="1358"/>
                </a:lnTo>
                <a:lnTo>
                  <a:pt x="0" y="2257"/>
                </a:lnTo>
                <a:lnTo>
                  <a:pt x="4577" y="2275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0">
            <a:extLst>
              <a:ext uri="{FF2B5EF4-FFF2-40B4-BE49-F238E27FC236}">
                <a16:creationId xmlns:a16="http://schemas.microsoft.com/office/drawing/2014/main" id="{78269966-30FB-B54D-9157-E996BAC43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297" y="3872747"/>
            <a:ext cx="1615050" cy="1728056"/>
          </a:xfrm>
          <a:custGeom>
            <a:avLst/>
            <a:gdLst>
              <a:gd name="T0" fmla="*/ 1106 w 1511"/>
              <a:gd name="T1" fmla="*/ 0 h 1620"/>
              <a:gd name="T2" fmla="*/ 728 w 1511"/>
              <a:gd name="T3" fmla="*/ 395 h 1620"/>
              <a:gd name="T4" fmla="*/ 440 w 1511"/>
              <a:gd name="T5" fmla="*/ 989 h 1620"/>
              <a:gd name="T6" fmla="*/ 0 w 1511"/>
              <a:gd name="T7" fmla="*/ 1466 h 1620"/>
              <a:gd name="T8" fmla="*/ 836 w 1511"/>
              <a:gd name="T9" fmla="*/ 1619 h 1620"/>
              <a:gd name="T10" fmla="*/ 503 w 1511"/>
              <a:gd name="T11" fmla="*/ 1160 h 1620"/>
              <a:gd name="T12" fmla="*/ 1510 w 1511"/>
              <a:gd name="T13" fmla="*/ 1475 h 1620"/>
              <a:gd name="T14" fmla="*/ 1025 w 1511"/>
              <a:gd name="T15" fmla="*/ 513 h 1620"/>
              <a:gd name="T16" fmla="*/ 1106 w 1511"/>
              <a:gd name="T17" fmla="*/ 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1" h="1620">
                <a:moveTo>
                  <a:pt x="1106" y="0"/>
                </a:moveTo>
                <a:lnTo>
                  <a:pt x="728" y="395"/>
                </a:lnTo>
                <a:lnTo>
                  <a:pt x="440" y="989"/>
                </a:lnTo>
                <a:lnTo>
                  <a:pt x="0" y="1466"/>
                </a:lnTo>
                <a:lnTo>
                  <a:pt x="836" y="1619"/>
                </a:lnTo>
                <a:lnTo>
                  <a:pt x="503" y="1160"/>
                </a:lnTo>
                <a:lnTo>
                  <a:pt x="1510" y="1475"/>
                </a:lnTo>
                <a:lnTo>
                  <a:pt x="1025" y="513"/>
                </a:lnTo>
                <a:lnTo>
                  <a:pt x="110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CBD4D0FB-855D-B04F-95F5-CEBB8DBF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219" y="5332414"/>
            <a:ext cx="692163" cy="720415"/>
          </a:xfrm>
          <a:custGeom>
            <a:avLst/>
            <a:gdLst>
              <a:gd name="T0" fmla="*/ 576 w 649"/>
              <a:gd name="T1" fmla="*/ 0 h 675"/>
              <a:gd name="T2" fmla="*/ 648 w 649"/>
              <a:gd name="T3" fmla="*/ 495 h 675"/>
              <a:gd name="T4" fmla="*/ 648 w 649"/>
              <a:gd name="T5" fmla="*/ 674 h 675"/>
              <a:gd name="T6" fmla="*/ 0 w 649"/>
              <a:gd name="T7" fmla="*/ 674 h 675"/>
              <a:gd name="T8" fmla="*/ 576 w 649"/>
              <a:gd name="T9" fmla="*/ 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75">
                <a:moveTo>
                  <a:pt x="576" y="0"/>
                </a:moveTo>
                <a:lnTo>
                  <a:pt x="648" y="495"/>
                </a:lnTo>
                <a:lnTo>
                  <a:pt x="648" y="674"/>
                </a:lnTo>
                <a:lnTo>
                  <a:pt x="0" y="674"/>
                </a:lnTo>
                <a:lnTo>
                  <a:pt x="57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2">
            <a:extLst>
              <a:ext uri="{FF2B5EF4-FFF2-40B4-BE49-F238E27FC236}">
                <a16:creationId xmlns:a16="http://schemas.microsoft.com/office/drawing/2014/main" id="{370C210D-F845-7248-8C71-A7C29C131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6575" y="6128166"/>
            <a:ext cx="5193592" cy="6770973"/>
          </a:xfrm>
          <a:custGeom>
            <a:avLst/>
            <a:gdLst>
              <a:gd name="T0" fmla="*/ 0 w 4865"/>
              <a:gd name="T1" fmla="*/ 117 h 6341"/>
              <a:gd name="T2" fmla="*/ 395 w 4865"/>
              <a:gd name="T3" fmla="*/ 1375 h 6341"/>
              <a:gd name="T4" fmla="*/ 728 w 4865"/>
              <a:gd name="T5" fmla="*/ 1780 h 6341"/>
              <a:gd name="T6" fmla="*/ 926 w 4865"/>
              <a:gd name="T7" fmla="*/ 3561 h 6341"/>
              <a:gd name="T8" fmla="*/ 1394 w 4865"/>
              <a:gd name="T9" fmla="*/ 3543 h 6341"/>
              <a:gd name="T10" fmla="*/ 2913 w 4865"/>
              <a:gd name="T11" fmla="*/ 6340 h 6341"/>
              <a:gd name="T12" fmla="*/ 3893 w 4865"/>
              <a:gd name="T13" fmla="*/ 4011 h 6341"/>
              <a:gd name="T14" fmla="*/ 3866 w 4865"/>
              <a:gd name="T15" fmla="*/ 2787 h 6341"/>
              <a:gd name="T16" fmla="*/ 4532 w 4865"/>
              <a:gd name="T17" fmla="*/ 2886 h 6341"/>
              <a:gd name="T18" fmla="*/ 4864 w 4865"/>
              <a:gd name="T19" fmla="*/ 827 h 6341"/>
              <a:gd name="T20" fmla="*/ 4604 w 4865"/>
              <a:gd name="T21" fmla="*/ 18 h 6341"/>
              <a:gd name="T22" fmla="*/ 36 w 4865"/>
              <a:gd name="T23" fmla="*/ 0 h 6341"/>
              <a:gd name="T24" fmla="*/ 0 w 4865"/>
              <a:gd name="T25" fmla="*/ 117 h 6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65" h="6341">
                <a:moveTo>
                  <a:pt x="0" y="117"/>
                </a:moveTo>
                <a:lnTo>
                  <a:pt x="395" y="1375"/>
                </a:lnTo>
                <a:lnTo>
                  <a:pt x="728" y="1780"/>
                </a:lnTo>
                <a:lnTo>
                  <a:pt x="926" y="3561"/>
                </a:lnTo>
                <a:lnTo>
                  <a:pt x="1394" y="3543"/>
                </a:lnTo>
                <a:lnTo>
                  <a:pt x="2913" y="6340"/>
                </a:lnTo>
                <a:lnTo>
                  <a:pt x="3893" y="4011"/>
                </a:lnTo>
                <a:lnTo>
                  <a:pt x="3866" y="2787"/>
                </a:lnTo>
                <a:lnTo>
                  <a:pt x="4532" y="2886"/>
                </a:lnTo>
                <a:lnTo>
                  <a:pt x="4864" y="827"/>
                </a:lnTo>
                <a:lnTo>
                  <a:pt x="4604" y="18"/>
                </a:lnTo>
                <a:lnTo>
                  <a:pt x="36" y="0"/>
                </a:lnTo>
                <a:lnTo>
                  <a:pt x="0" y="117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3">
            <a:extLst>
              <a:ext uri="{FF2B5EF4-FFF2-40B4-BE49-F238E27FC236}">
                <a16:creationId xmlns:a16="http://schemas.microsoft.com/office/drawing/2014/main" id="{741D18CA-ED28-C341-9564-E7C994384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2773" y="6664947"/>
            <a:ext cx="2278964" cy="5348974"/>
          </a:xfrm>
          <a:custGeom>
            <a:avLst/>
            <a:gdLst>
              <a:gd name="T0" fmla="*/ 0 w 2133"/>
              <a:gd name="T1" fmla="*/ 718 h 5009"/>
              <a:gd name="T2" fmla="*/ 414 w 2133"/>
              <a:gd name="T3" fmla="*/ 1141 h 5009"/>
              <a:gd name="T4" fmla="*/ 567 w 2133"/>
              <a:gd name="T5" fmla="*/ 2895 h 5009"/>
              <a:gd name="T6" fmla="*/ 1044 w 2133"/>
              <a:gd name="T7" fmla="*/ 2868 h 5009"/>
              <a:gd name="T8" fmla="*/ 1044 w 2133"/>
              <a:gd name="T9" fmla="*/ 3003 h 5009"/>
              <a:gd name="T10" fmla="*/ 2132 w 2133"/>
              <a:gd name="T11" fmla="*/ 5008 h 5009"/>
              <a:gd name="T12" fmla="*/ 1115 w 2133"/>
              <a:gd name="T13" fmla="*/ 2094 h 5009"/>
              <a:gd name="T14" fmla="*/ 1511 w 2133"/>
              <a:gd name="T15" fmla="*/ 2050 h 5009"/>
              <a:gd name="T16" fmla="*/ 1008 w 2133"/>
              <a:gd name="T17" fmla="*/ 1132 h 5009"/>
              <a:gd name="T18" fmla="*/ 1134 w 2133"/>
              <a:gd name="T19" fmla="*/ 773 h 5009"/>
              <a:gd name="T20" fmla="*/ 684 w 2133"/>
              <a:gd name="T21" fmla="*/ 0 h 5009"/>
              <a:gd name="T22" fmla="*/ 0 w 2133"/>
              <a:gd name="T23" fmla="*/ 718 h 5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33" h="5009">
                <a:moveTo>
                  <a:pt x="0" y="718"/>
                </a:moveTo>
                <a:lnTo>
                  <a:pt x="414" y="1141"/>
                </a:lnTo>
                <a:lnTo>
                  <a:pt x="567" y="2895"/>
                </a:lnTo>
                <a:lnTo>
                  <a:pt x="1044" y="2868"/>
                </a:lnTo>
                <a:lnTo>
                  <a:pt x="1044" y="3003"/>
                </a:lnTo>
                <a:lnTo>
                  <a:pt x="2132" y="5008"/>
                </a:lnTo>
                <a:lnTo>
                  <a:pt x="1115" y="2094"/>
                </a:lnTo>
                <a:lnTo>
                  <a:pt x="1511" y="2050"/>
                </a:lnTo>
                <a:lnTo>
                  <a:pt x="1008" y="1132"/>
                </a:lnTo>
                <a:lnTo>
                  <a:pt x="1134" y="773"/>
                </a:lnTo>
                <a:lnTo>
                  <a:pt x="684" y="0"/>
                </a:lnTo>
                <a:lnTo>
                  <a:pt x="0" y="71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4">
            <a:extLst>
              <a:ext uri="{FF2B5EF4-FFF2-40B4-BE49-F238E27FC236}">
                <a16:creationId xmlns:a16="http://schemas.microsoft.com/office/drawing/2014/main" id="{AE55892E-E3E4-2F45-903F-1DEC166C0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2293" y="8308252"/>
            <a:ext cx="960555" cy="805170"/>
          </a:xfrm>
          <a:custGeom>
            <a:avLst/>
            <a:gdLst>
              <a:gd name="T0" fmla="*/ 315 w 901"/>
              <a:gd name="T1" fmla="*/ 656 h 756"/>
              <a:gd name="T2" fmla="*/ 0 w 901"/>
              <a:gd name="T3" fmla="*/ 0 h 756"/>
              <a:gd name="T4" fmla="*/ 900 w 901"/>
              <a:gd name="T5" fmla="*/ 755 h 756"/>
              <a:gd name="T6" fmla="*/ 315 w 901"/>
              <a:gd name="T7" fmla="*/ 6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1" h="756">
                <a:moveTo>
                  <a:pt x="315" y="656"/>
                </a:moveTo>
                <a:lnTo>
                  <a:pt x="0" y="0"/>
                </a:lnTo>
                <a:lnTo>
                  <a:pt x="900" y="755"/>
                </a:lnTo>
                <a:lnTo>
                  <a:pt x="315" y="6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668">
            <a:extLst>
              <a:ext uri="{FF2B5EF4-FFF2-40B4-BE49-F238E27FC236}">
                <a16:creationId xmlns:a16="http://schemas.microsoft.com/office/drawing/2014/main" id="{61E8A870-01B8-5D46-9C9C-A6A349AE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549" y="9259390"/>
            <a:ext cx="508529" cy="499112"/>
          </a:xfrm>
          <a:custGeom>
            <a:avLst/>
            <a:gdLst>
              <a:gd name="T0" fmla="*/ 234 w 477"/>
              <a:gd name="T1" fmla="*/ 468 h 469"/>
              <a:gd name="T2" fmla="*/ 234 w 477"/>
              <a:gd name="T3" fmla="*/ 468 h 469"/>
              <a:gd name="T4" fmla="*/ 171 w 477"/>
              <a:gd name="T5" fmla="*/ 441 h 469"/>
              <a:gd name="T6" fmla="*/ 36 w 477"/>
              <a:gd name="T7" fmla="*/ 306 h 469"/>
              <a:gd name="T8" fmla="*/ 36 w 477"/>
              <a:gd name="T9" fmla="*/ 180 h 469"/>
              <a:gd name="T10" fmla="*/ 198 w 477"/>
              <a:gd name="T11" fmla="*/ 9 h 469"/>
              <a:gd name="T12" fmla="*/ 216 w 477"/>
              <a:gd name="T13" fmla="*/ 0 h 469"/>
              <a:gd name="T14" fmla="*/ 432 w 477"/>
              <a:gd name="T15" fmla="*/ 0 h 469"/>
              <a:gd name="T16" fmla="*/ 476 w 477"/>
              <a:gd name="T17" fmla="*/ 45 h 469"/>
              <a:gd name="T18" fmla="*/ 476 w 477"/>
              <a:gd name="T19" fmla="*/ 261 h 469"/>
              <a:gd name="T20" fmla="*/ 467 w 477"/>
              <a:gd name="T21" fmla="*/ 270 h 469"/>
              <a:gd name="T22" fmla="*/ 306 w 477"/>
              <a:gd name="T23" fmla="*/ 441 h 469"/>
              <a:gd name="T24" fmla="*/ 234 w 477"/>
              <a:gd name="T25" fmla="*/ 468 h 469"/>
              <a:gd name="T26" fmla="*/ 225 w 477"/>
              <a:gd name="T27" fmla="*/ 45 h 469"/>
              <a:gd name="T28" fmla="*/ 225 w 477"/>
              <a:gd name="T29" fmla="*/ 45 h 469"/>
              <a:gd name="T30" fmla="*/ 72 w 477"/>
              <a:gd name="T31" fmla="*/ 207 h 469"/>
              <a:gd name="T32" fmla="*/ 72 w 477"/>
              <a:gd name="T33" fmla="*/ 279 h 469"/>
              <a:gd name="T34" fmla="*/ 207 w 477"/>
              <a:gd name="T35" fmla="*/ 405 h 469"/>
              <a:gd name="T36" fmla="*/ 270 w 477"/>
              <a:gd name="T37" fmla="*/ 405 h 469"/>
              <a:gd name="T38" fmla="*/ 432 w 477"/>
              <a:gd name="T39" fmla="*/ 243 h 469"/>
              <a:gd name="T40" fmla="*/ 423 w 477"/>
              <a:gd name="T41" fmla="*/ 45 h 469"/>
              <a:gd name="T42" fmla="*/ 225 w 477"/>
              <a:gd name="T43" fmla="*/ 45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7" h="469">
                <a:moveTo>
                  <a:pt x="234" y="468"/>
                </a:moveTo>
                <a:lnTo>
                  <a:pt x="234" y="468"/>
                </a:lnTo>
                <a:cubicBezTo>
                  <a:pt x="216" y="468"/>
                  <a:pt x="189" y="459"/>
                  <a:pt x="171" y="441"/>
                </a:cubicBezTo>
                <a:cubicBezTo>
                  <a:pt x="36" y="306"/>
                  <a:pt x="36" y="306"/>
                  <a:pt x="36" y="306"/>
                </a:cubicBezTo>
                <a:cubicBezTo>
                  <a:pt x="0" y="270"/>
                  <a:pt x="0" y="216"/>
                  <a:pt x="36" y="180"/>
                </a:cubicBezTo>
                <a:cubicBezTo>
                  <a:pt x="198" y="9"/>
                  <a:pt x="198" y="9"/>
                  <a:pt x="198" y="9"/>
                </a:cubicBezTo>
                <a:cubicBezTo>
                  <a:pt x="207" y="0"/>
                  <a:pt x="207" y="0"/>
                  <a:pt x="216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50" y="0"/>
                  <a:pt x="476" y="18"/>
                  <a:pt x="476" y="45"/>
                </a:cubicBezTo>
                <a:cubicBezTo>
                  <a:pt x="476" y="261"/>
                  <a:pt x="476" y="261"/>
                  <a:pt x="476" y="261"/>
                </a:cubicBezTo>
                <a:cubicBezTo>
                  <a:pt x="476" y="261"/>
                  <a:pt x="476" y="270"/>
                  <a:pt x="467" y="270"/>
                </a:cubicBezTo>
                <a:cubicBezTo>
                  <a:pt x="306" y="441"/>
                  <a:pt x="306" y="441"/>
                  <a:pt x="306" y="441"/>
                </a:cubicBezTo>
                <a:cubicBezTo>
                  <a:pt x="288" y="459"/>
                  <a:pt x="261" y="468"/>
                  <a:pt x="234" y="468"/>
                </a:cubicBezTo>
                <a:close/>
                <a:moveTo>
                  <a:pt x="225" y="45"/>
                </a:moveTo>
                <a:lnTo>
                  <a:pt x="225" y="45"/>
                </a:lnTo>
                <a:cubicBezTo>
                  <a:pt x="72" y="207"/>
                  <a:pt x="72" y="207"/>
                  <a:pt x="72" y="207"/>
                </a:cubicBezTo>
                <a:cubicBezTo>
                  <a:pt x="54" y="225"/>
                  <a:pt x="54" y="261"/>
                  <a:pt x="72" y="279"/>
                </a:cubicBezTo>
                <a:cubicBezTo>
                  <a:pt x="207" y="405"/>
                  <a:pt x="207" y="405"/>
                  <a:pt x="207" y="405"/>
                </a:cubicBezTo>
                <a:cubicBezTo>
                  <a:pt x="225" y="423"/>
                  <a:pt x="252" y="423"/>
                  <a:pt x="270" y="405"/>
                </a:cubicBezTo>
                <a:cubicBezTo>
                  <a:pt x="432" y="243"/>
                  <a:pt x="432" y="243"/>
                  <a:pt x="432" y="243"/>
                </a:cubicBezTo>
                <a:cubicBezTo>
                  <a:pt x="423" y="45"/>
                  <a:pt x="423" y="45"/>
                  <a:pt x="423" y="45"/>
                </a:cubicBezTo>
                <a:lnTo>
                  <a:pt x="22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669">
            <a:extLst>
              <a:ext uri="{FF2B5EF4-FFF2-40B4-BE49-F238E27FC236}">
                <a16:creationId xmlns:a16="http://schemas.microsoft.com/office/drawing/2014/main" id="{BEEF31AC-08B0-0342-9ABA-71847842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4151" y="9362979"/>
            <a:ext cx="80048" cy="89462"/>
          </a:xfrm>
          <a:custGeom>
            <a:avLst/>
            <a:gdLst>
              <a:gd name="T0" fmla="*/ 62 w 73"/>
              <a:gd name="T1" fmla="*/ 63 h 82"/>
              <a:gd name="T2" fmla="*/ 62 w 73"/>
              <a:gd name="T3" fmla="*/ 63 h 82"/>
              <a:gd name="T4" fmla="*/ 9 w 73"/>
              <a:gd name="T5" fmla="*/ 63 h 82"/>
              <a:gd name="T6" fmla="*/ 9 w 73"/>
              <a:gd name="T7" fmla="*/ 18 h 82"/>
              <a:gd name="T8" fmla="*/ 62 w 73"/>
              <a:gd name="T9" fmla="*/ 18 h 82"/>
              <a:gd name="T10" fmla="*/ 62 w 73"/>
              <a:gd name="T11" fmla="*/ 6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82">
                <a:moveTo>
                  <a:pt x="62" y="63"/>
                </a:moveTo>
                <a:lnTo>
                  <a:pt x="62" y="63"/>
                </a:lnTo>
                <a:cubicBezTo>
                  <a:pt x="45" y="81"/>
                  <a:pt x="26" y="81"/>
                  <a:pt x="9" y="63"/>
                </a:cubicBezTo>
                <a:cubicBezTo>
                  <a:pt x="0" y="54"/>
                  <a:pt x="0" y="27"/>
                  <a:pt x="9" y="18"/>
                </a:cubicBezTo>
                <a:cubicBezTo>
                  <a:pt x="26" y="0"/>
                  <a:pt x="45" y="0"/>
                  <a:pt x="62" y="18"/>
                </a:cubicBezTo>
                <a:cubicBezTo>
                  <a:pt x="72" y="27"/>
                  <a:pt x="72" y="54"/>
                  <a:pt x="6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670">
            <a:extLst>
              <a:ext uri="{FF2B5EF4-FFF2-40B4-BE49-F238E27FC236}">
                <a16:creationId xmlns:a16="http://schemas.microsoft.com/office/drawing/2014/main" id="{839D6895-31AF-8442-A54C-165E5E249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132" y="7088722"/>
            <a:ext cx="541491" cy="324895"/>
          </a:xfrm>
          <a:custGeom>
            <a:avLst/>
            <a:gdLst>
              <a:gd name="T0" fmla="*/ 405 w 505"/>
              <a:gd name="T1" fmla="*/ 305 h 306"/>
              <a:gd name="T2" fmla="*/ 405 w 505"/>
              <a:gd name="T3" fmla="*/ 305 h 306"/>
              <a:gd name="T4" fmla="*/ 189 w 505"/>
              <a:gd name="T5" fmla="*/ 305 h 306"/>
              <a:gd name="T6" fmla="*/ 144 w 505"/>
              <a:gd name="T7" fmla="*/ 270 h 306"/>
              <a:gd name="T8" fmla="*/ 81 w 505"/>
              <a:gd name="T9" fmla="*/ 54 h 306"/>
              <a:gd name="T10" fmla="*/ 27 w 505"/>
              <a:gd name="T11" fmla="*/ 54 h 306"/>
              <a:gd name="T12" fmla="*/ 0 w 505"/>
              <a:gd name="T13" fmla="*/ 27 h 306"/>
              <a:gd name="T14" fmla="*/ 27 w 505"/>
              <a:gd name="T15" fmla="*/ 0 h 306"/>
              <a:gd name="T16" fmla="*/ 99 w 505"/>
              <a:gd name="T17" fmla="*/ 0 h 306"/>
              <a:gd name="T18" fmla="*/ 117 w 505"/>
              <a:gd name="T19" fmla="*/ 18 h 306"/>
              <a:gd name="T20" fmla="*/ 189 w 505"/>
              <a:gd name="T21" fmla="*/ 260 h 306"/>
              <a:gd name="T22" fmla="*/ 189 w 505"/>
              <a:gd name="T23" fmla="*/ 260 h 306"/>
              <a:gd name="T24" fmla="*/ 405 w 505"/>
              <a:gd name="T25" fmla="*/ 260 h 306"/>
              <a:gd name="T26" fmla="*/ 405 w 505"/>
              <a:gd name="T27" fmla="*/ 260 h 306"/>
              <a:gd name="T28" fmla="*/ 441 w 505"/>
              <a:gd name="T29" fmla="*/ 117 h 306"/>
              <a:gd name="T30" fmla="*/ 261 w 505"/>
              <a:gd name="T31" fmla="*/ 117 h 306"/>
              <a:gd name="T32" fmla="*/ 243 w 505"/>
              <a:gd name="T33" fmla="*/ 99 h 306"/>
              <a:gd name="T34" fmla="*/ 261 w 505"/>
              <a:gd name="T35" fmla="*/ 72 h 306"/>
              <a:gd name="T36" fmla="*/ 476 w 505"/>
              <a:gd name="T37" fmla="*/ 72 h 306"/>
              <a:gd name="T38" fmla="*/ 495 w 505"/>
              <a:gd name="T39" fmla="*/ 81 h 306"/>
              <a:gd name="T40" fmla="*/ 495 w 505"/>
              <a:gd name="T41" fmla="*/ 108 h 306"/>
              <a:gd name="T42" fmla="*/ 449 w 505"/>
              <a:gd name="T43" fmla="*/ 270 h 306"/>
              <a:gd name="T44" fmla="*/ 405 w 505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5" h="306">
                <a:moveTo>
                  <a:pt x="405" y="305"/>
                </a:moveTo>
                <a:lnTo>
                  <a:pt x="405" y="305"/>
                </a:lnTo>
                <a:cubicBezTo>
                  <a:pt x="189" y="305"/>
                  <a:pt x="189" y="305"/>
                  <a:pt x="189" y="305"/>
                </a:cubicBezTo>
                <a:cubicBezTo>
                  <a:pt x="171" y="305"/>
                  <a:pt x="144" y="287"/>
                  <a:pt x="144" y="270"/>
                </a:cubicBezTo>
                <a:cubicBezTo>
                  <a:pt x="81" y="54"/>
                  <a:pt x="81" y="54"/>
                  <a:pt x="81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89" y="260"/>
                  <a:pt x="189" y="260"/>
                  <a:pt x="189" y="260"/>
                </a:cubicBezTo>
                <a:lnTo>
                  <a:pt x="189" y="260"/>
                </a:lnTo>
                <a:cubicBezTo>
                  <a:pt x="405" y="260"/>
                  <a:pt x="405" y="260"/>
                  <a:pt x="405" y="260"/>
                </a:cubicBezTo>
                <a:lnTo>
                  <a:pt x="405" y="260"/>
                </a:lnTo>
                <a:cubicBezTo>
                  <a:pt x="441" y="117"/>
                  <a:pt x="441" y="117"/>
                  <a:pt x="441" y="117"/>
                </a:cubicBezTo>
                <a:cubicBezTo>
                  <a:pt x="261" y="117"/>
                  <a:pt x="261" y="117"/>
                  <a:pt x="261" y="117"/>
                </a:cubicBezTo>
                <a:cubicBezTo>
                  <a:pt x="252" y="117"/>
                  <a:pt x="243" y="108"/>
                  <a:pt x="243" y="99"/>
                </a:cubicBezTo>
                <a:cubicBezTo>
                  <a:pt x="243" y="81"/>
                  <a:pt x="252" y="72"/>
                  <a:pt x="261" y="72"/>
                </a:cubicBezTo>
                <a:cubicBezTo>
                  <a:pt x="476" y="72"/>
                  <a:pt x="476" y="72"/>
                  <a:pt x="476" y="72"/>
                </a:cubicBezTo>
                <a:cubicBezTo>
                  <a:pt x="485" y="72"/>
                  <a:pt x="495" y="81"/>
                  <a:pt x="495" y="81"/>
                </a:cubicBezTo>
                <a:cubicBezTo>
                  <a:pt x="504" y="90"/>
                  <a:pt x="504" y="99"/>
                  <a:pt x="495" y="108"/>
                </a:cubicBezTo>
                <a:cubicBezTo>
                  <a:pt x="449" y="270"/>
                  <a:pt x="449" y="270"/>
                  <a:pt x="449" y="270"/>
                </a:cubicBezTo>
                <a:cubicBezTo>
                  <a:pt x="449" y="287"/>
                  <a:pt x="432" y="305"/>
                  <a:pt x="405" y="3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671">
            <a:extLst>
              <a:ext uri="{FF2B5EF4-FFF2-40B4-BE49-F238E27FC236}">
                <a16:creationId xmlns:a16="http://schemas.microsoft.com/office/drawing/2014/main" id="{AB663CDC-57F2-924A-B67C-037E2C4FD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2266" y="7470120"/>
            <a:ext cx="108296" cy="98879"/>
          </a:xfrm>
          <a:custGeom>
            <a:avLst/>
            <a:gdLst>
              <a:gd name="T0" fmla="*/ 0 w 100"/>
              <a:gd name="T1" fmla="*/ 45 h 92"/>
              <a:gd name="T2" fmla="*/ 0 w 100"/>
              <a:gd name="T3" fmla="*/ 45 h 92"/>
              <a:gd name="T4" fmla="*/ 54 w 100"/>
              <a:gd name="T5" fmla="*/ 0 h 92"/>
              <a:gd name="T6" fmla="*/ 99 w 100"/>
              <a:gd name="T7" fmla="*/ 45 h 92"/>
              <a:gd name="T8" fmla="*/ 54 w 100"/>
              <a:gd name="T9" fmla="*/ 91 h 92"/>
              <a:gd name="T10" fmla="*/ 0 w 100"/>
              <a:gd name="T11" fmla="*/ 4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92">
                <a:moveTo>
                  <a:pt x="0" y="45"/>
                </a:moveTo>
                <a:lnTo>
                  <a:pt x="0" y="45"/>
                </a:lnTo>
                <a:cubicBezTo>
                  <a:pt x="0" y="19"/>
                  <a:pt x="27" y="0"/>
                  <a:pt x="54" y="0"/>
                </a:cubicBezTo>
                <a:cubicBezTo>
                  <a:pt x="81" y="0"/>
                  <a:pt x="99" y="19"/>
                  <a:pt x="99" y="45"/>
                </a:cubicBezTo>
                <a:cubicBezTo>
                  <a:pt x="99" y="72"/>
                  <a:pt x="81" y="91"/>
                  <a:pt x="54" y="91"/>
                </a:cubicBezTo>
                <a:cubicBezTo>
                  <a:pt x="27" y="91"/>
                  <a:pt x="0" y="72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672">
            <a:extLst>
              <a:ext uri="{FF2B5EF4-FFF2-40B4-BE49-F238E27FC236}">
                <a16:creationId xmlns:a16="http://schemas.microsoft.com/office/drawing/2014/main" id="{31C0ACD1-83C3-7642-87DE-4ABBF6EE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0072" y="7470120"/>
            <a:ext cx="108299" cy="98879"/>
          </a:xfrm>
          <a:custGeom>
            <a:avLst/>
            <a:gdLst>
              <a:gd name="T0" fmla="*/ 0 w 100"/>
              <a:gd name="T1" fmla="*/ 45 h 92"/>
              <a:gd name="T2" fmla="*/ 0 w 100"/>
              <a:gd name="T3" fmla="*/ 45 h 92"/>
              <a:gd name="T4" fmla="*/ 55 w 100"/>
              <a:gd name="T5" fmla="*/ 0 h 92"/>
              <a:gd name="T6" fmla="*/ 99 w 100"/>
              <a:gd name="T7" fmla="*/ 45 h 92"/>
              <a:gd name="T8" fmla="*/ 55 w 100"/>
              <a:gd name="T9" fmla="*/ 91 h 92"/>
              <a:gd name="T10" fmla="*/ 0 w 100"/>
              <a:gd name="T11" fmla="*/ 4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92">
                <a:moveTo>
                  <a:pt x="0" y="45"/>
                </a:moveTo>
                <a:lnTo>
                  <a:pt x="0" y="45"/>
                </a:lnTo>
                <a:cubicBezTo>
                  <a:pt x="0" y="19"/>
                  <a:pt x="28" y="0"/>
                  <a:pt x="55" y="0"/>
                </a:cubicBezTo>
                <a:cubicBezTo>
                  <a:pt x="82" y="0"/>
                  <a:pt x="99" y="19"/>
                  <a:pt x="99" y="45"/>
                </a:cubicBezTo>
                <a:cubicBezTo>
                  <a:pt x="99" y="72"/>
                  <a:pt x="82" y="91"/>
                  <a:pt x="55" y="91"/>
                </a:cubicBezTo>
                <a:cubicBezTo>
                  <a:pt x="28" y="91"/>
                  <a:pt x="0" y="72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673">
            <a:extLst>
              <a:ext uri="{FF2B5EF4-FFF2-40B4-BE49-F238E27FC236}">
                <a16:creationId xmlns:a16="http://schemas.microsoft.com/office/drawing/2014/main" id="{DFD023D9-EF90-7448-A50E-72920BC0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8046" y="4823885"/>
            <a:ext cx="635663" cy="461443"/>
          </a:xfrm>
          <a:custGeom>
            <a:avLst/>
            <a:gdLst>
              <a:gd name="T0" fmla="*/ 504 w 594"/>
              <a:gd name="T1" fmla="*/ 432 h 433"/>
              <a:gd name="T2" fmla="*/ 504 w 594"/>
              <a:gd name="T3" fmla="*/ 432 h 433"/>
              <a:gd name="T4" fmla="*/ 90 w 594"/>
              <a:gd name="T5" fmla="*/ 432 h 433"/>
              <a:gd name="T6" fmla="*/ 0 w 594"/>
              <a:gd name="T7" fmla="*/ 342 h 433"/>
              <a:gd name="T8" fmla="*/ 0 w 594"/>
              <a:gd name="T9" fmla="*/ 90 h 433"/>
              <a:gd name="T10" fmla="*/ 90 w 594"/>
              <a:gd name="T11" fmla="*/ 0 h 433"/>
              <a:gd name="T12" fmla="*/ 504 w 594"/>
              <a:gd name="T13" fmla="*/ 0 h 433"/>
              <a:gd name="T14" fmla="*/ 593 w 594"/>
              <a:gd name="T15" fmla="*/ 90 h 433"/>
              <a:gd name="T16" fmla="*/ 593 w 594"/>
              <a:gd name="T17" fmla="*/ 342 h 433"/>
              <a:gd name="T18" fmla="*/ 504 w 594"/>
              <a:gd name="T19" fmla="*/ 432 h 433"/>
              <a:gd name="T20" fmla="*/ 90 w 594"/>
              <a:gd name="T21" fmla="*/ 45 h 433"/>
              <a:gd name="T22" fmla="*/ 90 w 594"/>
              <a:gd name="T23" fmla="*/ 45 h 433"/>
              <a:gd name="T24" fmla="*/ 45 w 594"/>
              <a:gd name="T25" fmla="*/ 90 h 433"/>
              <a:gd name="T26" fmla="*/ 45 w 594"/>
              <a:gd name="T27" fmla="*/ 342 h 433"/>
              <a:gd name="T28" fmla="*/ 90 w 594"/>
              <a:gd name="T29" fmla="*/ 387 h 433"/>
              <a:gd name="T30" fmla="*/ 504 w 594"/>
              <a:gd name="T31" fmla="*/ 387 h 433"/>
              <a:gd name="T32" fmla="*/ 549 w 594"/>
              <a:gd name="T33" fmla="*/ 342 h 433"/>
              <a:gd name="T34" fmla="*/ 549 w 594"/>
              <a:gd name="T35" fmla="*/ 90 h 433"/>
              <a:gd name="T36" fmla="*/ 504 w 594"/>
              <a:gd name="T37" fmla="*/ 45 h 433"/>
              <a:gd name="T38" fmla="*/ 90 w 594"/>
              <a:gd name="T39" fmla="*/ 45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4" h="433">
                <a:moveTo>
                  <a:pt x="504" y="432"/>
                </a:moveTo>
                <a:lnTo>
                  <a:pt x="504" y="432"/>
                </a:lnTo>
                <a:cubicBezTo>
                  <a:pt x="90" y="432"/>
                  <a:pt x="90" y="432"/>
                  <a:pt x="90" y="432"/>
                </a:cubicBezTo>
                <a:cubicBezTo>
                  <a:pt x="36" y="432"/>
                  <a:pt x="0" y="396"/>
                  <a:pt x="0" y="34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504" y="0"/>
                  <a:pt x="504" y="0"/>
                  <a:pt x="504" y="0"/>
                </a:cubicBezTo>
                <a:cubicBezTo>
                  <a:pt x="557" y="0"/>
                  <a:pt x="593" y="36"/>
                  <a:pt x="593" y="90"/>
                </a:cubicBezTo>
                <a:cubicBezTo>
                  <a:pt x="593" y="342"/>
                  <a:pt x="593" y="342"/>
                  <a:pt x="593" y="342"/>
                </a:cubicBezTo>
                <a:cubicBezTo>
                  <a:pt x="593" y="396"/>
                  <a:pt x="557" y="432"/>
                  <a:pt x="504" y="432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63"/>
                  <a:pt x="45" y="90"/>
                </a:cubicBezTo>
                <a:cubicBezTo>
                  <a:pt x="45" y="342"/>
                  <a:pt x="45" y="342"/>
                  <a:pt x="45" y="342"/>
                </a:cubicBezTo>
                <a:cubicBezTo>
                  <a:pt x="45" y="369"/>
                  <a:pt x="63" y="387"/>
                  <a:pt x="90" y="387"/>
                </a:cubicBezTo>
                <a:cubicBezTo>
                  <a:pt x="504" y="387"/>
                  <a:pt x="504" y="387"/>
                  <a:pt x="504" y="387"/>
                </a:cubicBezTo>
                <a:cubicBezTo>
                  <a:pt x="530" y="387"/>
                  <a:pt x="549" y="369"/>
                  <a:pt x="549" y="342"/>
                </a:cubicBezTo>
                <a:cubicBezTo>
                  <a:pt x="549" y="90"/>
                  <a:pt x="549" y="90"/>
                  <a:pt x="549" y="90"/>
                </a:cubicBezTo>
                <a:cubicBezTo>
                  <a:pt x="549" y="63"/>
                  <a:pt x="530" y="45"/>
                  <a:pt x="504" y="45"/>
                </a:cubicBezTo>
                <a:lnTo>
                  <a:pt x="90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674">
            <a:extLst>
              <a:ext uri="{FF2B5EF4-FFF2-40B4-BE49-F238E27FC236}">
                <a16:creationId xmlns:a16="http://schemas.microsoft.com/office/drawing/2014/main" id="{620225B2-4EE1-1041-83E2-776C561DD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603" y="4955725"/>
            <a:ext cx="136548" cy="193051"/>
          </a:xfrm>
          <a:custGeom>
            <a:avLst/>
            <a:gdLst>
              <a:gd name="T0" fmla="*/ 72 w 127"/>
              <a:gd name="T1" fmla="*/ 180 h 181"/>
              <a:gd name="T2" fmla="*/ 72 w 127"/>
              <a:gd name="T3" fmla="*/ 180 h 181"/>
              <a:gd name="T4" fmla="*/ 27 w 127"/>
              <a:gd name="T5" fmla="*/ 180 h 181"/>
              <a:gd name="T6" fmla="*/ 9 w 127"/>
              <a:gd name="T7" fmla="*/ 162 h 181"/>
              <a:gd name="T8" fmla="*/ 9 w 127"/>
              <a:gd name="T9" fmla="*/ 162 h 181"/>
              <a:gd name="T10" fmla="*/ 27 w 127"/>
              <a:gd name="T11" fmla="*/ 144 h 181"/>
              <a:gd name="T12" fmla="*/ 72 w 127"/>
              <a:gd name="T13" fmla="*/ 144 h 181"/>
              <a:gd name="T14" fmla="*/ 90 w 127"/>
              <a:gd name="T15" fmla="*/ 126 h 181"/>
              <a:gd name="T16" fmla="*/ 72 w 127"/>
              <a:gd name="T17" fmla="*/ 108 h 181"/>
              <a:gd name="T18" fmla="*/ 54 w 127"/>
              <a:gd name="T19" fmla="*/ 108 h 181"/>
              <a:gd name="T20" fmla="*/ 0 w 127"/>
              <a:gd name="T21" fmla="*/ 63 h 181"/>
              <a:gd name="T22" fmla="*/ 54 w 127"/>
              <a:gd name="T23" fmla="*/ 0 h 181"/>
              <a:gd name="T24" fmla="*/ 99 w 127"/>
              <a:gd name="T25" fmla="*/ 0 h 181"/>
              <a:gd name="T26" fmla="*/ 117 w 127"/>
              <a:gd name="T27" fmla="*/ 18 h 181"/>
              <a:gd name="T28" fmla="*/ 117 w 127"/>
              <a:gd name="T29" fmla="*/ 18 h 181"/>
              <a:gd name="T30" fmla="*/ 99 w 127"/>
              <a:gd name="T31" fmla="*/ 36 h 181"/>
              <a:gd name="T32" fmla="*/ 54 w 127"/>
              <a:gd name="T33" fmla="*/ 36 h 181"/>
              <a:gd name="T34" fmla="*/ 36 w 127"/>
              <a:gd name="T35" fmla="*/ 54 h 181"/>
              <a:gd name="T36" fmla="*/ 54 w 127"/>
              <a:gd name="T37" fmla="*/ 72 h 181"/>
              <a:gd name="T38" fmla="*/ 72 w 127"/>
              <a:gd name="T39" fmla="*/ 72 h 181"/>
              <a:gd name="T40" fmla="*/ 126 w 127"/>
              <a:gd name="T41" fmla="*/ 135 h 181"/>
              <a:gd name="T42" fmla="*/ 72 w 127"/>
              <a:gd name="T43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7" h="181">
                <a:moveTo>
                  <a:pt x="72" y="180"/>
                </a:moveTo>
                <a:lnTo>
                  <a:pt x="72" y="180"/>
                </a:lnTo>
                <a:cubicBezTo>
                  <a:pt x="27" y="180"/>
                  <a:pt x="27" y="180"/>
                  <a:pt x="27" y="180"/>
                </a:cubicBezTo>
                <a:cubicBezTo>
                  <a:pt x="9" y="180"/>
                  <a:pt x="9" y="171"/>
                  <a:pt x="9" y="162"/>
                </a:cubicBezTo>
                <a:lnTo>
                  <a:pt x="9" y="162"/>
                </a:lnTo>
                <a:cubicBezTo>
                  <a:pt x="9" y="153"/>
                  <a:pt x="9" y="144"/>
                  <a:pt x="27" y="144"/>
                </a:cubicBezTo>
                <a:cubicBezTo>
                  <a:pt x="72" y="144"/>
                  <a:pt x="72" y="144"/>
                  <a:pt x="72" y="144"/>
                </a:cubicBezTo>
                <a:cubicBezTo>
                  <a:pt x="81" y="144"/>
                  <a:pt x="90" y="135"/>
                  <a:pt x="90" y="126"/>
                </a:cubicBezTo>
                <a:cubicBezTo>
                  <a:pt x="90" y="117"/>
                  <a:pt x="81" y="108"/>
                  <a:pt x="72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27" y="108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lnTo>
                  <a:pt x="117" y="18"/>
                </a:lnTo>
                <a:cubicBezTo>
                  <a:pt x="117" y="27"/>
                  <a:pt x="108" y="36"/>
                  <a:pt x="99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45" y="36"/>
                  <a:pt x="36" y="45"/>
                  <a:pt x="36" y="54"/>
                </a:cubicBezTo>
                <a:cubicBezTo>
                  <a:pt x="36" y="63"/>
                  <a:pt x="45" y="72"/>
                  <a:pt x="5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99" y="72"/>
                  <a:pt x="126" y="99"/>
                  <a:pt x="126" y="135"/>
                </a:cubicBezTo>
                <a:cubicBezTo>
                  <a:pt x="117" y="162"/>
                  <a:pt x="99" y="180"/>
                  <a:pt x="72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675">
            <a:extLst>
              <a:ext uri="{FF2B5EF4-FFF2-40B4-BE49-F238E27FC236}">
                <a16:creationId xmlns:a16="http://schemas.microsoft.com/office/drawing/2014/main" id="{98BC0AD8-9663-F844-9362-910E60D55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689" y="4927474"/>
            <a:ext cx="37669" cy="47086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676">
            <a:extLst>
              <a:ext uri="{FF2B5EF4-FFF2-40B4-BE49-F238E27FC236}">
                <a16:creationId xmlns:a16="http://schemas.microsoft.com/office/drawing/2014/main" id="{50F83CB1-7EB5-F14E-B2DE-42FC30278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689" y="5129942"/>
            <a:ext cx="37669" cy="47086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677">
            <a:extLst>
              <a:ext uri="{FF2B5EF4-FFF2-40B4-BE49-F238E27FC236}">
                <a16:creationId xmlns:a16="http://schemas.microsoft.com/office/drawing/2014/main" id="{59CE414D-BAFC-6849-8CC5-CE646F09F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7158" y="4889805"/>
            <a:ext cx="65920" cy="56503"/>
          </a:xfrm>
          <a:custGeom>
            <a:avLst/>
            <a:gdLst>
              <a:gd name="T0" fmla="*/ 36 w 63"/>
              <a:gd name="T1" fmla="*/ 9 h 55"/>
              <a:gd name="T2" fmla="*/ 36 w 63"/>
              <a:gd name="T3" fmla="*/ 9 h 55"/>
              <a:gd name="T4" fmla="*/ 9 w 63"/>
              <a:gd name="T5" fmla="*/ 18 h 55"/>
              <a:gd name="T6" fmla="*/ 0 w 63"/>
              <a:gd name="T7" fmla="*/ 45 h 55"/>
              <a:gd name="T8" fmla="*/ 0 w 63"/>
              <a:gd name="T9" fmla="*/ 45 h 55"/>
              <a:gd name="T10" fmla="*/ 26 w 63"/>
              <a:gd name="T11" fmla="*/ 54 h 55"/>
              <a:gd name="T12" fmla="*/ 53 w 63"/>
              <a:gd name="T13" fmla="*/ 36 h 55"/>
              <a:gd name="T14" fmla="*/ 53 w 63"/>
              <a:gd name="T15" fmla="*/ 9 h 55"/>
              <a:gd name="T16" fmla="*/ 53 w 63"/>
              <a:gd name="T17" fmla="*/ 9 h 55"/>
              <a:gd name="T18" fmla="*/ 36 w 63"/>
              <a:gd name="T19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55">
                <a:moveTo>
                  <a:pt x="36" y="9"/>
                </a:moveTo>
                <a:lnTo>
                  <a:pt x="36" y="9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0" y="45"/>
                </a:cubicBezTo>
                <a:lnTo>
                  <a:pt x="0" y="45"/>
                </a:lnTo>
                <a:cubicBezTo>
                  <a:pt x="9" y="54"/>
                  <a:pt x="18" y="54"/>
                  <a:pt x="26" y="54"/>
                </a:cubicBezTo>
                <a:cubicBezTo>
                  <a:pt x="53" y="36"/>
                  <a:pt x="53" y="36"/>
                  <a:pt x="53" y="36"/>
                </a:cubicBezTo>
                <a:cubicBezTo>
                  <a:pt x="62" y="27"/>
                  <a:pt x="62" y="18"/>
                  <a:pt x="53" y="9"/>
                </a:cubicBezTo>
                <a:lnTo>
                  <a:pt x="53" y="9"/>
                </a:lnTo>
                <a:cubicBezTo>
                  <a:pt x="53" y="0"/>
                  <a:pt x="45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678">
            <a:extLst>
              <a:ext uri="{FF2B5EF4-FFF2-40B4-BE49-F238E27FC236}">
                <a16:creationId xmlns:a16="http://schemas.microsoft.com/office/drawing/2014/main" id="{99E8CAD2-F00F-F14E-A969-7CACDF1B4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676" y="5148777"/>
            <a:ext cx="70628" cy="70631"/>
          </a:xfrm>
          <a:custGeom>
            <a:avLst/>
            <a:gdLst>
              <a:gd name="T0" fmla="*/ 36 w 64"/>
              <a:gd name="T1" fmla="*/ 9 h 64"/>
              <a:gd name="T2" fmla="*/ 36 w 64"/>
              <a:gd name="T3" fmla="*/ 9 h 64"/>
              <a:gd name="T4" fmla="*/ 9 w 64"/>
              <a:gd name="T5" fmla="*/ 27 h 64"/>
              <a:gd name="T6" fmla="*/ 9 w 64"/>
              <a:gd name="T7" fmla="*/ 54 h 64"/>
              <a:gd name="T8" fmla="*/ 9 w 64"/>
              <a:gd name="T9" fmla="*/ 54 h 64"/>
              <a:gd name="T10" fmla="*/ 36 w 64"/>
              <a:gd name="T11" fmla="*/ 54 h 64"/>
              <a:gd name="T12" fmla="*/ 54 w 64"/>
              <a:gd name="T13" fmla="*/ 36 h 64"/>
              <a:gd name="T14" fmla="*/ 63 w 64"/>
              <a:gd name="T15" fmla="*/ 9 h 64"/>
              <a:gd name="T16" fmla="*/ 63 w 64"/>
              <a:gd name="T17" fmla="*/ 9 h 64"/>
              <a:gd name="T18" fmla="*/ 36 w 64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45"/>
                  <a:pt x="9" y="54"/>
                </a:cubicBezTo>
                <a:lnTo>
                  <a:pt x="9" y="54"/>
                </a:lnTo>
                <a:cubicBezTo>
                  <a:pt x="18" y="54"/>
                  <a:pt x="27" y="63"/>
                  <a:pt x="36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36"/>
                  <a:pt x="63" y="18"/>
                  <a:pt x="63" y="9"/>
                </a:cubicBezTo>
                <a:lnTo>
                  <a:pt x="63" y="9"/>
                </a:lnTo>
                <a:cubicBezTo>
                  <a:pt x="54" y="0"/>
                  <a:pt x="45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679">
            <a:extLst>
              <a:ext uri="{FF2B5EF4-FFF2-40B4-BE49-F238E27FC236}">
                <a16:creationId xmlns:a16="http://schemas.microsoft.com/office/drawing/2014/main" id="{6D61F969-3568-FA4E-B2AE-17AD2F604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489" y="11736115"/>
            <a:ext cx="145968" cy="136548"/>
          </a:xfrm>
          <a:custGeom>
            <a:avLst/>
            <a:gdLst>
              <a:gd name="T0" fmla="*/ 98 w 135"/>
              <a:gd name="T1" fmla="*/ 126 h 127"/>
              <a:gd name="T2" fmla="*/ 98 w 135"/>
              <a:gd name="T3" fmla="*/ 126 h 127"/>
              <a:gd name="T4" fmla="*/ 36 w 135"/>
              <a:gd name="T5" fmla="*/ 126 h 127"/>
              <a:gd name="T6" fmla="*/ 0 w 135"/>
              <a:gd name="T7" fmla="*/ 90 h 127"/>
              <a:gd name="T8" fmla="*/ 0 w 135"/>
              <a:gd name="T9" fmla="*/ 36 h 127"/>
              <a:gd name="T10" fmla="*/ 36 w 135"/>
              <a:gd name="T11" fmla="*/ 0 h 127"/>
              <a:gd name="T12" fmla="*/ 98 w 135"/>
              <a:gd name="T13" fmla="*/ 0 h 127"/>
              <a:gd name="T14" fmla="*/ 134 w 135"/>
              <a:gd name="T15" fmla="*/ 36 h 127"/>
              <a:gd name="T16" fmla="*/ 134 w 135"/>
              <a:gd name="T17" fmla="*/ 90 h 127"/>
              <a:gd name="T18" fmla="*/ 98 w 135"/>
              <a:gd name="T19" fmla="*/ 126 h 127"/>
              <a:gd name="T20" fmla="*/ 98 w 135"/>
              <a:gd name="T21" fmla="*/ 36 h 127"/>
              <a:gd name="T22" fmla="*/ 98 w 135"/>
              <a:gd name="T23" fmla="*/ 36 h 127"/>
              <a:gd name="T24" fmla="*/ 36 w 135"/>
              <a:gd name="T25" fmla="*/ 36 h 127"/>
              <a:gd name="T26" fmla="*/ 36 w 135"/>
              <a:gd name="T27" fmla="*/ 90 h 127"/>
              <a:gd name="T28" fmla="*/ 98 w 135"/>
              <a:gd name="T29" fmla="*/ 90 h 127"/>
              <a:gd name="T30" fmla="*/ 98 w 135"/>
              <a:gd name="T31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" h="127">
                <a:moveTo>
                  <a:pt x="98" y="126"/>
                </a:moveTo>
                <a:lnTo>
                  <a:pt x="98" y="126"/>
                </a:lnTo>
                <a:cubicBezTo>
                  <a:pt x="36" y="126"/>
                  <a:pt x="36" y="126"/>
                  <a:pt x="36" y="126"/>
                </a:cubicBezTo>
                <a:cubicBezTo>
                  <a:pt x="9" y="126"/>
                  <a:pt x="0" y="116"/>
                  <a:pt x="0" y="9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17" y="0"/>
                  <a:pt x="134" y="18"/>
                  <a:pt x="134" y="36"/>
                </a:cubicBezTo>
                <a:cubicBezTo>
                  <a:pt x="134" y="90"/>
                  <a:pt x="134" y="90"/>
                  <a:pt x="134" y="90"/>
                </a:cubicBezTo>
                <a:cubicBezTo>
                  <a:pt x="134" y="116"/>
                  <a:pt x="117" y="126"/>
                  <a:pt x="98" y="126"/>
                </a:cubicBezTo>
                <a:close/>
                <a:moveTo>
                  <a:pt x="98" y="36"/>
                </a:moveTo>
                <a:lnTo>
                  <a:pt x="98" y="36"/>
                </a:lnTo>
                <a:cubicBezTo>
                  <a:pt x="36" y="36"/>
                  <a:pt x="36" y="36"/>
                  <a:pt x="36" y="36"/>
                </a:cubicBezTo>
                <a:cubicBezTo>
                  <a:pt x="36" y="90"/>
                  <a:pt x="36" y="90"/>
                  <a:pt x="36" y="90"/>
                </a:cubicBezTo>
                <a:cubicBezTo>
                  <a:pt x="98" y="90"/>
                  <a:pt x="98" y="90"/>
                  <a:pt x="98" y="90"/>
                </a:cubicBezTo>
                <a:lnTo>
                  <a:pt x="98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680">
            <a:extLst>
              <a:ext uri="{FF2B5EF4-FFF2-40B4-BE49-F238E27FC236}">
                <a16:creationId xmlns:a16="http://schemas.microsoft.com/office/drawing/2014/main" id="{32F779DF-133D-744B-96A8-B21131F92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297" y="11552478"/>
            <a:ext cx="574450" cy="461443"/>
          </a:xfrm>
          <a:custGeom>
            <a:avLst/>
            <a:gdLst>
              <a:gd name="T0" fmla="*/ 450 w 540"/>
              <a:gd name="T1" fmla="*/ 431 h 432"/>
              <a:gd name="T2" fmla="*/ 450 w 540"/>
              <a:gd name="T3" fmla="*/ 431 h 432"/>
              <a:gd name="T4" fmla="*/ 81 w 540"/>
              <a:gd name="T5" fmla="*/ 431 h 432"/>
              <a:gd name="T6" fmla="*/ 0 w 540"/>
              <a:gd name="T7" fmla="*/ 342 h 432"/>
              <a:gd name="T8" fmla="*/ 0 w 540"/>
              <a:gd name="T9" fmla="*/ 0 h 432"/>
              <a:gd name="T10" fmla="*/ 45 w 540"/>
              <a:gd name="T11" fmla="*/ 0 h 432"/>
              <a:gd name="T12" fmla="*/ 45 w 540"/>
              <a:gd name="T13" fmla="*/ 342 h 432"/>
              <a:gd name="T14" fmla="*/ 81 w 540"/>
              <a:gd name="T15" fmla="*/ 378 h 432"/>
              <a:gd name="T16" fmla="*/ 450 w 540"/>
              <a:gd name="T17" fmla="*/ 378 h 432"/>
              <a:gd name="T18" fmla="*/ 494 w 540"/>
              <a:gd name="T19" fmla="*/ 342 h 432"/>
              <a:gd name="T20" fmla="*/ 494 w 540"/>
              <a:gd name="T21" fmla="*/ 126 h 432"/>
              <a:gd name="T22" fmla="*/ 450 w 540"/>
              <a:gd name="T23" fmla="*/ 81 h 432"/>
              <a:gd name="T24" fmla="*/ 81 w 540"/>
              <a:gd name="T25" fmla="*/ 81 h 432"/>
              <a:gd name="T26" fmla="*/ 81 w 540"/>
              <a:gd name="T27" fmla="*/ 36 h 432"/>
              <a:gd name="T28" fmla="*/ 450 w 540"/>
              <a:gd name="T29" fmla="*/ 36 h 432"/>
              <a:gd name="T30" fmla="*/ 539 w 540"/>
              <a:gd name="T31" fmla="*/ 126 h 432"/>
              <a:gd name="T32" fmla="*/ 539 w 540"/>
              <a:gd name="T33" fmla="*/ 342 h 432"/>
              <a:gd name="T34" fmla="*/ 450 w 540"/>
              <a:gd name="T35" fmla="*/ 431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0" h="432">
                <a:moveTo>
                  <a:pt x="450" y="431"/>
                </a:moveTo>
                <a:lnTo>
                  <a:pt x="450" y="431"/>
                </a:lnTo>
                <a:cubicBezTo>
                  <a:pt x="81" y="431"/>
                  <a:pt x="81" y="431"/>
                  <a:pt x="81" y="431"/>
                </a:cubicBezTo>
                <a:cubicBezTo>
                  <a:pt x="36" y="431"/>
                  <a:pt x="0" y="386"/>
                  <a:pt x="0" y="342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42"/>
                  <a:pt x="45" y="342"/>
                  <a:pt x="45" y="342"/>
                </a:cubicBezTo>
                <a:cubicBezTo>
                  <a:pt x="45" y="359"/>
                  <a:pt x="63" y="378"/>
                  <a:pt x="81" y="378"/>
                </a:cubicBezTo>
                <a:cubicBezTo>
                  <a:pt x="450" y="378"/>
                  <a:pt x="450" y="378"/>
                  <a:pt x="450" y="378"/>
                </a:cubicBezTo>
                <a:cubicBezTo>
                  <a:pt x="477" y="378"/>
                  <a:pt x="494" y="359"/>
                  <a:pt x="494" y="342"/>
                </a:cubicBezTo>
                <a:cubicBezTo>
                  <a:pt x="494" y="126"/>
                  <a:pt x="494" y="126"/>
                  <a:pt x="494" y="126"/>
                </a:cubicBezTo>
                <a:cubicBezTo>
                  <a:pt x="494" y="99"/>
                  <a:pt x="477" y="81"/>
                  <a:pt x="450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36"/>
                  <a:pt x="81" y="36"/>
                  <a:pt x="81" y="36"/>
                </a:cubicBezTo>
                <a:cubicBezTo>
                  <a:pt x="450" y="36"/>
                  <a:pt x="450" y="36"/>
                  <a:pt x="450" y="36"/>
                </a:cubicBezTo>
                <a:cubicBezTo>
                  <a:pt x="503" y="36"/>
                  <a:pt x="539" y="72"/>
                  <a:pt x="539" y="126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86"/>
                  <a:pt x="503" y="431"/>
                  <a:pt x="450" y="4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681">
            <a:extLst>
              <a:ext uri="{FF2B5EF4-FFF2-40B4-BE49-F238E27FC236}">
                <a16:creationId xmlns:a16="http://schemas.microsoft.com/office/drawing/2014/main" id="{CBC2DCC3-65CF-BE43-B2D5-5358F3A8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880" y="11448889"/>
            <a:ext cx="527364" cy="193054"/>
          </a:xfrm>
          <a:custGeom>
            <a:avLst/>
            <a:gdLst>
              <a:gd name="T0" fmla="*/ 99 w 496"/>
              <a:gd name="T1" fmla="*/ 180 h 181"/>
              <a:gd name="T2" fmla="*/ 99 w 496"/>
              <a:gd name="T3" fmla="*/ 180 h 181"/>
              <a:gd name="T4" fmla="*/ 9 w 496"/>
              <a:gd name="T5" fmla="*/ 81 h 181"/>
              <a:gd name="T6" fmla="*/ 99 w 496"/>
              <a:gd name="T7" fmla="*/ 0 h 181"/>
              <a:gd name="T8" fmla="*/ 423 w 496"/>
              <a:gd name="T9" fmla="*/ 0 h 181"/>
              <a:gd name="T10" fmla="*/ 495 w 496"/>
              <a:gd name="T11" fmla="*/ 72 h 181"/>
              <a:gd name="T12" fmla="*/ 495 w 496"/>
              <a:gd name="T13" fmla="*/ 90 h 181"/>
              <a:gd name="T14" fmla="*/ 476 w 496"/>
              <a:gd name="T15" fmla="*/ 117 h 181"/>
              <a:gd name="T16" fmla="*/ 476 w 496"/>
              <a:gd name="T17" fmla="*/ 117 h 181"/>
              <a:gd name="T18" fmla="*/ 450 w 496"/>
              <a:gd name="T19" fmla="*/ 90 h 181"/>
              <a:gd name="T20" fmla="*/ 450 w 496"/>
              <a:gd name="T21" fmla="*/ 72 h 181"/>
              <a:gd name="T22" fmla="*/ 423 w 496"/>
              <a:gd name="T23" fmla="*/ 45 h 181"/>
              <a:gd name="T24" fmla="*/ 99 w 496"/>
              <a:gd name="T25" fmla="*/ 45 h 181"/>
              <a:gd name="T26" fmla="*/ 54 w 496"/>
              <a:gd name="T27" fmla="*/ 81 h 181"/>
              <a:gd name="T28" fmla="*/ 99 w 496"/>
              <a:gd name="T29" fmla="*/ 135 h 181"/>
              <a:gd name="T30" fmla="*/ 99 w 496"/>
              <a:gd name="T3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6" h="181">
                <a:moveTo>
                  <a:pt x="99" y="180"/>
                </a:moveTo>
                <a:lnTo>
                  <a:pt x="99" y="180"/>
                </a:lnTo>
                <a:cubicBezTo>
                  <a:pt x="45" y="180"/>
                  <a:pt x="0" y="135"/>
                  <a:pt x="9" y="81"/>
                </a:cubicBezTo>
                <a:cubicBezTo>
                  <a:pt x="9" y="36"/>
                  <a:pt x="54" y="0"/>
                  <a:pt x="99" y="0"/>
                </a:cubicBezTo>
                <a:cubicBezTo>
                  <a:pt x="423" y="0"/>
                  <a:pt x="423" y="0"/>
                  <a:pt x="423" y="0"/>
                </a:cubicBezTo>
                <a:cubicBezTo>
                  <a:pt x="468" y="0"/>
                  <a:pt x="495" y="36"/>
                  <a:pt x="495" y="72"/>
                </a:cubicBezTo>
                <a:cubicBezTo>
                  <a:pt x="495" y="90"/>
                  <a:pt x="495" y="90"/>
                  <a:pt x="495" y="90"/>
                </a:cubicBezTo>
                <a:cubicBezTo>
                  <a:pt x="495" y="108"/>
                  <a:pt x="486" y="117"/>
                  <a:pt x="476" y="117"/>
                </a:cubicBezTo>
                <a:lnTo>
                  <a:pt x="476" y="117"/>
                </a:lnTo>
                <a:cubicBezTo>
                  <a:pt x="459" y="117"/>
                  <a:pt x="450" y="108"/>
                  <a:pt x="450" y="90"/>
                </a:cubicBezTo>
                <a:cubicBezTo>
                  <a:pt x="450" y="72"/>
                  <a:pt x="450" y="72"/>
                  <a:pt x="450" y="72"/>
                </a:cubicBezTo>
                <a:cubicBezTo>
                  <a:pt x="450" y="63"/>
                  <a:pt x="440" y="45"/>
                  <a:pt x="423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81" y="45"/>
                  <a:pt x="63" y="63"/>
                  <a:pt x="54" y="81"/>
                </a:cubicBezTo>
                <a:cubicBezTo>
                  <a:pt x="45" y="108"/>
                  <a:pt x="72" y="135"/>
                  <a:pt x="99" y="135"/>
                </a:cubicBezTo>
                <a:lnTo>
                  <a:pt x="99" y="1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682">
            <a:extLst>
              <a:ext uri="{FF2B5EF4-FFF2-40B4-BE49-F238E27FC236}">
                <a16:creationId xmlns:a16="http://schemas.microsoft.com/office/drawing/2014/main" id="{50A3D2DA-DCDA-9946-ABCC-D95D8F783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935" y="4814467"/>
            <a:ext cx="588574" cy="560322"/>
          </a:xfrm>
          <a:custGeom>
            <a:avLst/>
            <a:gdLst>
              <a:gd name="T0" fmla="*/ 468 w 550"/>
              <a:gd name="T1" fmla="*/ 522 h 523"/>
              <a:gd name="T2" fmla="*/ 468 w 550"/>
              <a:gd name="T3" fmla="*/ 522 h 523"/>
              <a:gd name="T4" fmla="*/ 72 w 550"/>
              <a:gd name="T5" fmla="*/ 522 h 523"/>
              <a:gd name="T6" fmla="*/ 0 w 550"/>
              <a:gd name="T7" fmla="*/ 450 h 523"/>
              <a:gd name="T8" fmla="*/ 0 w 550"/>
              <a:gd name="T9" fmla="*/ 81 h 523"/>
              <a:gd name="T10" fmla="*/ 72 w 550"/>
              <a:gd name="T11" fmla="*/ 0 h 523"/>
              <a:gd name="T12" fmla="*/ 108 w 550"/>
              <a:gd name="T13" fmla="*/ 0 h 523"/>
              <a:gd name="T14" fmla="*/ 108 w 550"/>
              <a:gd name="T15" fmla="*/ 45 h 523"/>
              <a:gd name="T16" fmla="*/ 72 w 550"/>
              <a:gd name="T17" fmla="*/ 45 h 523"/>
              <a:gd name="T18" fmla="*/ 45 w 550"/>
              <a:gd name="T19" fmla="*/ 81 h 523"/>
              <a:gd name="T20" fmla="*/ 45 w 550"/>
              <a:gd name="T21" fmla="*/ 450 h 523"/>
              <a:gd name="T22" fmla="*/ 72 w 550"/>
              <a:gd name="T23" fmla="*/ 477 h 523"/>
              <a:gd name="T24" fmla="*/ 468 w 550"/>
              <a:gd name="T25" fmla="*/ 477 h 523"/>
              <a:gd name="T26" fmla="*/ 495 w 550"/>
              <a:gd name="T27" fmla="*/ 450 h 523"/>
              <a:gd name="T28" fmla="*/ 495 w 550"/>
              <a:gd name="T29" fmla="*/ 81 h 523"/>
              <a:gd name="T30" fmla="*/ 468 w 550"/>
              <a:gd name="T31" fmla="*/ 45 h 523"/>
              <a:gd name="T32" fmla="*/ 423 w 550"/>
              <a:gd name="T33" fmla="*/ 45 h 523"/>
              <a:gd name="T34" fmla="*/ 423 w 550"/>
              <a:gd name="T35" fmla="*/ 0 h 523"/>
              <a:gd name="T36" fmla="*/ 468 w 550"/>
              <a:gd name="T37" fmla="*/ 0 h 523"/>
              <a:gd name="T38" fmla="*/ 549 w 550"/>
              <a:gd name="T39" fmla="*/ 81 h 523"/>
              <a:gd name="T40" fmla="*/ 549 w 550"/>
              <a:gd name="T41" fmla="*/ 450 h 523"/>
              <a:gd name="T42" fmla="*/ 468 w 550"/>
              <a:gd name="T43" fmla="*/ 522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0" h="523">
                <a:moveTo>
                  <a:pt x="468" y="522"/>
                </a:moveTo>
                <a:lnTo>
                  <a:pt x="468" y="522"/>
                </a:lnTo>
                <a:cubicBezTo>
                  <a:pt x="72" y="522"/>
                  <a:pt x="72" y="522"/>
                  <a:pt x="72" y="522"/>
                </a:cubicBezTo>
                <a:cubicBezTo>
                  <a:pt x="27" y="522"/>
                  <a:pt x="0" y="495"/>
                  <a:pt x="0" y="45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27" y="0"/>
                  <a:pt x="72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54" y="45"/>
                  <a:pt x="45" y="63"/>
                  <a:pt x="45" y="81"/>
                </a:cubicBezTo>
                <a:cubicBezTo>
                  <a:pt x="45" y="450"/>
                  <a:pt x="45" y="450"/>
                  <a:pt x="45" y="450"/>
                </a:cubicBezTo>
                <a:cubicBezTo>
                  <a:pt x="45" y="468"/>
                  <a:pt x="54" y="477"/>
                  <a:pt x="72" y="477"/>
                </a:cubicBezTo>
                <a:cubicBezTo>
                  <a:pt x="468" y="477"/>
                  <a:pt x="468" y="477"/>
                  <a:pt x="468" y="477"/>
                </a:cubicBezTo>
                <a:cubicBezTo>
                  <a:pt x="486" y="477"/>
                  <a:pt x="495" y="468"/>
                  <a:pt x="495" y="450"/>
                </a:cubicBezTo>
                <a:cubicBezTo>
                  <a:pt x="495" y="81"/>
                  <a:pt x="495" y="81"/>
                  <a:pt x="495" y="81"/>
                </a:cubicBezTo>
                <a:cubicBezTo>
                  <a:pt x="495" y="63"/>
                  <a:pt x="486" y="45"/>
                  <a:pt x="468" y="45"/>
                </a:cubicBezTo>
                <a:cubicBezTo>
                  <a:pt x="423" y="45"/>
                  <a:pt x="423" y="45"/>
                  <a:pt x="423" y="45"/>
                </a:cubicBezTo>
                <a:cubicBezTo>
                  <a:pt x="423" y="0"/>
                  <a:pt x="423" y="0"/>
                  <a:pt x="423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513" y="0"/>
                  <a:pt x="549" y="36"/>
                  <a:pt x="549" y="81"/>
                </a:cubicBezTo>
                <a:cubicBezTo>
                  <a:pt x="549" y="450"/>
                  <a:pt x="549" y="450"/>
                  <a:pt x="549" y="450"/>
                </a:cubicBezTo>
                <a:cubicBezTo>
                  <a:pt x="549" y="495"/>
                  <a:pt x="513" y="522"/>
                  <a:pt x="468" y="5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683">
            <a:extLst>
              <a:ext uri="{FF2B5EF4-FFF2-40B4-BE49-F238E27FC236}">
                <a16:creationId xmlns:a16="http://schemas.microsoft.com/office/drawing/2014/main" id="{FEF83CF1-CBD5-7A4A-B9EA-31B9597F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1027" y="4734420"/>
            <a:ext cx="249555" cy="47086"/>
          </a:xfrm>
          <a:custGeom>
            <a:avLst/>
            <a:gdLst>
              <a:gd name="T0" fmla="*/ 234 w 235"/>
              <a:gd name="T1" fmla="*/ 45 h 46"/>
              <a:gd name="T2" fmla="*/ 0 w 235"/>
              <a:gd name="T3" fmla="*/ 45 h 46"/>
              <a:gd name="T4" fmla="*/ 0 w 235"/>
              <a:gd name="T5" fmla="*/ 0 h 46"/>
              <a:gd name="T6" fmla="*/ 234 w 235"/>
              <a:gd name="T7" fmla="*/ 0 h 46"/>
              <a:gd name="T8" fmla="*/ 234 w 235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6">
                <a:moveTo>
                  <a:pt x="234" y="45"/>
                </a:moveTo>
                <a:lnTo>
                  <a:pt x="0" y="45"/>
                </a:lnTo>
                <a:lnTo>
                  <a:pt x="0" y="0"/>
                </a:lnTo>
                <a:lnTo>
                  <a:pt x="234" y="0"/>
                </a:lnTo>
                <a:lnTo>
                  <a:pt x="234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684">
            <a:extLst>
              <a:ext uri="{FF2B5EF4-FFF2-40B4-BE49-F238E27FC236}">
                <a16:creationId xmlns:a16="http://schemas.microsoft.com/office/drawing/2014/main" id="{8D0B5AA4-2C55-514C-91E7-D387EA8CC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6410" y="4734420"/>
            <a:ext cx="164803" cy="136551"/>
          </a:xfrm>
          <a:custGeom>
            <a:avLst/>
            <a:gdLst>
              <a:gd name="T0" fmla="*/ 36 w 154"/>
              <a:gd name="T1" fmla="*/ 117 h 127"/>
              <a:gd name="T2" fmla="*/ 36 w 154"/>
              <a:gd name="T3" fmla="*/ 117 h 127"/>
              <a:gd name="T4" fmla="*/ 0 w 154"/>
              <a:gd name="T5" fmla="*/ 81 h 127"/>
              <a:gd name="T6" fmla="*/ 72 w 154"/>
              <a:gd name="T7" fmla="*/ 9 h 127"/>
              <a:gd name="T8" fmla="*/ 99 w 154"/>
              <a:gd name="T9" fmla="*/ 0 h 127"/>
              <a:gd name="T10" fmla="*/ 117 w 154"/>
              <a:gd name="T11" fmla="*/ 9 h 127"/>
              <a:gd name="T12" fmla="*/ 153 w 154"/>
              <a:gd name="T13" fmla="*/ 90 h 127"/>
              <a:gd name="T14" fmla="*/ 144 w 154"/>
              <a:gd name="T15" fmla="*/ 117 h 127"/>
              <a:gd name="T16" fmla="*/ 144 w 154"/>
              <a:gd name="T17" fmla="*/ 117 h 127"/>
              <a:gd name="T18" fmla="*/ 108 w 154"/>
              <a:gd name="T19" fmla="*/ 108 h 127"/>
              <a:gd name="T20" fmla="*/ 90 w 154"/>
              <a:gd name="T21" fmla="*/ 63 h 127"/>
              <a:gd name="T22" fmla="*/ 36 w 154"/>
              <a:gd name="T23" fmla="*/ 117 h 127"/>
              <a:gd name="T24" fmla="*/ 108 w 154"/>
              <a:gd name="T25" fmla="*/ 36 h 127"/>
              <a:gd name="T26" fmla="*/ 108 w 154"/>
              <a:gd name="T27" fmla="*/ 36 h 127"/>
              <a:gd name="T28" fmla="*/ 108 w 154"/>
              <a:gd name="T29" fmla="*/ 45 h 127"/>
              <a:gd name="T30" fmla="*/ 108 w 154"/>
              <a:gd name="T31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27">
                <a:moveTo>
                  <a:pt x="36" y="117"/>
                </a:moveTo>
                <a:lnTo>
                  <a:pt x="36" y="117"/>
                </a:ln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81" y="0"/>
                  <a:pt x="90" y="0"/>
                  <a:pt x="99" y="0"/>
                </a:cubicBezTo>
                <a:cubicBezTo>
                  <a:pt x="108" y="0"/>
                  <a:pt x="117" y="9"/>
                  <a:pt x="117" y="9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53" y="99"/>
                  <a:pt x="153" y="117"/>
                  <a:pt x="144" y="117"/>
                </a:cubicBezTo>
                <a:lnTo>
                  <a:pt x="144" y="117"/>
                </a:lnTo>
                <a:cubicBezTo>
                  <a:pt x="126" y="126"/>
                  <a:pt x="117" y="117"/>
                  <a:pt x="108" y="108"/>
                </a:cubicBezTo>
                <a:cubicBezTo>
                  <a:pt x="90" y="63"/>
                  <a:pt x="90" y="63"/>
                  <a:pt x="90" y="63"/>
                </a:cubicBezTo>
                <a:lnTo>
                  <a:pt x="36" y="117"/>
                </a:lnTo>
                <a:close/>
                <a:moveTo>
                  <a:pt x="108" y="36"/>
                </a:moveTo>
                <a:lnTo>
                  <a:pt x="108" y="36"/>
                </a:lnTo>
                <a:cubicBezTo>
                  <a:pt x="108" y="45"/>
                  <a:pt x="108" y="45"/>
                  <a:pt x="108" y="45"/>
                </a:cubicBezTo>
                <a:lnTo>
                  <a:pt x="108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685">
            <a:extLst>
              <a:ext uri="{FF2B5EF4-FFF2-40B4-BE49-F238E27FC236}">
                <a16:creationId xmlns:a16="http://schemas.microsoft.com/office/drawing/2014/main" id="{C4D2A751-7C3E-9849-983F-269AF26CD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489" y="4814467"/>
            <a:ext cx="230723" cy="164800"/>
          </a:xfrm>
          <a:custGeom>
            <a:avLst/>
            <a:gdLst>
              <a:gd name="T0" fmla="*/ 90 w 217"/>
              <a:gd name="T1" fmla="*/ 153 h 154"/>
              <a:gd name="T2" fmla="*/ 90 w 217"/>
              <a:gd name="T3" fmla="*/ 153 h 154"/>
              <a:gd name="T4" fmla="*/ 90 w 217"/>
              <a:gd name="T5" fmla="*/ 153 h 154"/>
              <a:gd name="T6" fmla="*/ 63 w 217"/>
              <a:gd name="T7" fmla="*/ 135 h 154"/>
              <a:gd name="T8" fmla="*/ 0 w 217"/>
              <a:gd name="T9" fmla="*/ 72 h 154"/>
              <a:gd name="T10" fmla="*/ 63 w 217"/>
              <a:gd name="T11" fmla="*/ 9 h 154"/>
              <a:gd name="T12" fmla="*/ 99 w 217"/>
              <a:gd name="T13" fmla="*/ 45 h 154"/>
              <a:gd name="T14" fmla="*/ 72 w 217"/>
              <a:gd name="T15" fmla="*/ 72 h 154"/>
              <a:gd name="T16" fmla="*/ 90 w 217"/>
              <a:gd name="T17" fmla="*/ 99 h 154"/>
              <a:gd name="T18" fmla="*/ 171 w 217"/>
              <a:gd name="T19" fmla="*/ 9 h 154"/>
              <a:gd name="T20" fmla="*/ 207 w 217"/>
              <a:gd name="T21" fmla="*/ 9 h 154"/>
              <a:gd name="T22" fmla="*/ 207 w 217"/>
              <a:gd name="T23" fmla="*/ 9 h 154"/>
              <a:gd name="T24" fmla="*/ 207 w 217"/>
              <a:gd name="T25" fmla="*/ 45 h 154"/>
              <a:gd name="T26" fmla="*/ 126 w 217"/>
              <a:gd name="T27" fmla="*/ 135 h 154"/>
              <a:gd name="T28" fmla="*/ 90 w 217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154">
                <a:moveTo>
                  <a:pt x="90" y="153"/>
                </a:moveTo>
                <a:lnTo>
                  <a:pt x="90" y="153"/>
                </a:lnTo>
                <a:lnTo>
                  <a:pt x="90" y="153"/>
                </a:lnTo>
                <a:cubicBezTo>
                  <a:pt x="81" y="153"/>
                  <a:pt x="72" y="144"/>
                  <a:pt x="63" y="135"/>
                </a:cubicBezTo>
                <a:cubicBezTo>
                  <a:pt x="0" y="72"/>
                  <a:pt x="0" y="72"/>
                  <a:pt x="0" y="72"/>
                </a:cubicBezTo>
                <a:cubicBezTo>
                  <a:pt x="63" y="9"/>
                  <a:pt x="63" y="9"/>
                  <a:pt x="63" y="9"/>
                </a:cubicBezTo>
                <a:cubicBezTo>
                  <a:pt x="99" y="45"/>
                  <a:pt x="99" y="45"/>
                  <a:pt x="99" y="45"/>
                </a:cubicBezTo>
                <a:cubicBezTo>
                  <a:pt x="72" y="72"/>
                  <a:pt x="72" y="72"/>
                  <a:pt x="72" y="72"/>
                </a:cubicBezTo>
                <a:cubicBezTo>
                  <a:pt x="90" y="99"/>
                  <a:pt x="90" y="99"/>
                  <a:pt x="90" y="99"/>
                </a:cubicBezTo>
                <a:cubicBezTo>
                  <a:pt x="171" y="9"/>
                  <a:pt x="171" y="9"/>
                  <a:pt x="171" y="9"/>
                </a:cubicBezTo>
                <a:cubicBezTo>
                  <a:pt x="180" y="0"/>
                  <a:pt x="198" y="0"/>
                  <a:pt x="207" y="9"/>
                </a:cubicBezTo>
                <a:lnTo>
                  <a:pt x="207" y="9"/>
                </a:lnTo>
                <a:cubicBezTo>
                  <a:pt x="216" y="18"/>
                  <a:pt x="216" y="36"/>
                  <a:pt x="207" y="45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117" y="144"/>
                  <a:pt x="99" y="153"/>
                  <a:pt x="90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686">
            <a:extLst>
              <a:ext uri="{FF2B5EF4-FFF2-40B4-BE49-F238E27FC236}">
                <a16:creationId xmlns:a16="http://schemas.microsoft.com/office/drawing/2014/main" id="{5CF13E84-AF93-A54C-8D5B-228A0FC77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5107" y="4734420"/>
            <a:ext cx="164800" cy="136551"/>
          </a:xfrm>
          <a:custGeom>
            <a:avLst/>
            <a:gdLst>
              <a:gd name="T0" fmla="*/ 117 w 154"/>
              <a:gd name="T1" fmla="*/ 117 h 127"/>
              <a:gd name="T2" fmla="*/ 117 w 154"/>
              <a:gd name="T3" fmla="*/ 117 h 127"/>
              <a:gd name="T4" fmla="*/ 153 w 154"/>
              <a:gd name="T5" fmla="*/ 81 h 127"/>
              <a:gd name="T6" fmla="*/ 81 w 154"/>
              <a:gd name="T7" fmla="*/ 9 h 127"/>
              <a:gd name="T8" fmla="*/ 54 w 154"/>
              <a:gd name="T9" fmla="*/ 0 h 127"/>
              <a:gd name="T10" fmla="*/ 36 w 154"/>
              <a:gd name="T11" fmla="*/ 9 h 127"/>
              <a:gd name="T12" fmla="*/ 0 w 154"/>
              <a:gd name="T13" fmla="*/ 90 h 127"/>
              <a:gd name="T14" fmla="*/ 9 w 154"/>
              <a:gd name="T15" fmla="*/ 117 h 127"/>
              <a:gd name="T16" fmla="*/ 9 w 154"/>
              <a:gd name="T17" fmla="*/ 117 h 127"/>
              <a:gd name="T18" fmla="*/ 45 w 154"/>
              <a:gd name="T19" fmla="*/ 108 h 127"/>
              <a:gd name="T20" fmla="*/ 63 w 154"/>
              <a:gd name="T21" fmla="*/ 63 h 127"/>
              <a:gd name="T22" fmla="*/ 117 w 154"/>
              <a:gd name="T23" fmla="*/ 117 h 127"/>
              <a:gd name="T24" fmla="*/ 45 w 154"/>
              <a:gd name="T25" fmla="*/ 36 h 127"/>
              <a:gd name="T26" fmla="*/ 45 w 154"/>
              <a:gd name="T27" fmla="*/ 36 h 127"/>
              <a:gd name="T28" fmla="*/ 45 w 154"/>
              <a:gd name="T29" fmla="*/ 45 h 127"/>
              <a:gd name="T30" fmla="*/ 45 w 154"/>
              <a:gd name="T31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27">
                <a:moveTo>
                  <a:pt x="117" y="117"/>
                </a:moveTo>
                <a:lnTo>
                  <a:pt x="117" y="117"/>
                </a:lnTo>
                <a:cubicBezTo>
                  <a:pt x="153" y="81"/>
                  <a:pt x="153" y="81"/>
                  <a:pt x="153" y="81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45" y="9"/>
                  <a:pt x="36" y="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9"/>
                  <a:pt x="0" y="117"/>
                  <a:pt x="9" y="117"/>
                </a:cubicBezTo>
                <a:lnTo>
                  <a:pt x="9" y="117"/>
                </a:lnTo>
                <a:cubicBezTo>
                  <a:pt x="27" y="126"/>
                  <a:pt x="36" y="117"/>
                  <a:pt x="45" y="108"/>
                </a:cubicBezTo>
                <a:cubicBezTo>
                  <a:pt x="63" y="63"/>
                  <a:pt x="63" y="63"/>
                  <a:pt x="63" y="63"/>
                </a:cubicBezTo>
                <a:lnTo>
                  <a:pt x="117" y="117"/>
                </a:lnTo>
                <a:close/>
                <a:moveTo>
                  <a:pt x="45" y="36"/>
                </a:moveTo>
                <a:lnTo>
                  <a:pt x="45" y="36"/>
                </a:lnTo>
                <a:cubicBezTo>
                  <a:pt x="45" y="45"/>
                  <a:pt x="45" y="45"/>
                  <a:pt x="45" y="45"/>
                </a:cubicBezTo>
                <a:lnTo>
                  <a:pt x="45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687">
            <a:extLst>
              <a:ext uri="{FF2B5EF4-FFF2-40B4-BE49-F238E27FC236}">
                <a16:creationId xmlns:a16="http://schemas.microsoft.com/office/drawing/2014/main" id="{0D5CFC24-2B27-2740-84F1-42F1A3678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5107" y="4814467"/>
            <a:ext cx="230720" cy="164800"/>
          </a:xfrm>
          <a:custGeom>
            <a:avLst/>
            <a:gdLst>
              <a:gd name="T0" fmla="*/ 126 w 217"/>
              <a:gd name="T1" fmla="*/ 153 h 154"/>
              <a:gd name="T2" fmla="*/ 126 w 217"/>
              <a:gd name="T3" fmla="*/ 153 h 154"/>
              <a:gd name="T4" fmla="*/ 126 w 217"/>
              <a:gd name="T5" fmla="*/ 153 h 154"/>
              <a:gd name="T6" fmla="*/ 153 w 217"/>
              <a:gd name="T7" fmla="*/ 135 h 154"/>
              <a:gd name="T8" fmla="*/ 216 w 217"/>
              <a:gd name="T9" fmla="*/ 72 h 154"/>
              <a:gd name="T10" fmla="*/ 153 w 217"/>
              <a:gd name="T11" fmla="*/ 9 h 154"/>
              <a:gd name="T12" fmla="*/ 117 w 217"/>
              <a:gd name="T13" fmla="*/ 45 h 154"/>
              <a:gd name="T14" fmla="*/ 144 w 217"/>
              <a:gd name="T15" fmla="*/ 72 h 154"/>
              <a:gd name="T16" fmla="*/ 126 w 217"/>
              <a:gd name="T17" fmla="*/ 99 h 154"/>
              <a:gd name="T18" fmla="*/ 45 w 217"/>
              <a:gd name="T19" fmla="*/ 9 h 154"/>
              <a:gd name="T20" fmla="*/ 9 w 217"/>
              <a:gd name="T21" fmla="*/ 9 h 154"/>
              <a:gd name="T22" fmla="*/ 9 w 217"/>
              <a:gd name="T23" fmla="*/ 9 h 154"/>
              <a:gd name="T24" fmla="*/ 9 w 217"/>
              <a:gd name="T25" fmla="*/ 45 h 154"/>
              <a:gd name="T26" fmla="*/ 99 w 217"/>
              <a:gd name="T27" fmla="*/ 135 h 154"/>
              <a:gd name="T28" fmla="*/ 126 w 217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154">
                <a:moveTo>
                  <a:pt x="126" y="153"/>
                </a:moveTo>
                <a:lnTo>
                  <a:pt x="126" y="153"/>
                </a:lnTo>
                <a:lnTo>
                  <a:pt x="126" y="153"/>
                </a:lnTo>
                <a:cubicBezTo>
                  <a:pt x="135" y="153"/>
                  <a:pt x="144" y="144"/>
                  <a:pt x="153" y="135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153" y="9"/>
                  <a:pt x="153" y="9"/>
                  <a:pt x="153" y="9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36"/>
                  <a:pt x="9" y="45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99" y="144"/>
                  <a:pt x="117" y="153"/>
                  <a:pt x="126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688">
            <a:extLst>
              <a:ext uri="{FF2B5EF4-FFF2-40B4-BE49-F238E27FC236}">
                <a16:creationId xmlns:a16="http://schemas.microsoft.com/office/drawing/2014/main" id="{EFA27448-7B24-734F-8EEA-BB6BA929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3496" y="5045187"/>
            <a:ext cx="117717" cy="37669"/>
          </a:xfrm>
          <a:custGeom>
            <a:avLst/>
            <a:gdLst>
              <a:gd name="T0" fmla="*/ 0 w 109"/>
              <a:gd name="T1" fmla="*/ 18 h 37"/>
              <a:gd name="T2" fmla="*/ 0 w 109"/>
              <a:gd name="T3" fmla="*/ 18 h 37"/>
              <a:gd name="T4" fmla="*/ 0 w 109"/>
              <a:gd name="T5" fmla="*/ 18 h 37"/>
              <a:gd name="T6" fmla="*/ 18 w 109"/>
              <a:gd name="T7" fmla="*/ 0 h 37"/>
              <a:gd name="T8" fmla="*/ 90 w 109"/>
              <a:gd name="T9" fmla="*/ 0 h 37"/>
              <a:gd name="T10" fmla="*/ 108 w 109"/>
              <a:gd name="T11" fmla="*/ 18 h 37"/>
              <a:gd name="T12" fmla="*/ 108 w 109"/>
              <a:gd name="T13" fmla="*/ 18 h 37"/>
              <a:gd name="T14" fmla="*/ 90 w 109"/>
              <a:gd name="T15" fmla="*/ 36 h 37"/>
              <a:gd name="T16" fmla="*/ 18 w 109"/>
              <a:gd name="T17" fmla="*/ 36 h 37"/>
              <a:gd name="T18" fmla="*/ 0 w 109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08" y="9"/>
                  <a:pt x="108" y="18"/>
                </a:cubicBezTo>
                <a:lnTo>
                  <a:pt x="108" y="18"/>
                </a:lnTo>
                <a:cubicBezTo>
                  <a:pt x="108" y="27"/>
                  <a:pt x="108" y="36"/>
                  <a:pt x="90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689">
            <a:extLst>
              <a:ext uri="{FF2B5EF4-FFF2-40B4-BE49-F238E27FC236}">
                <a16:creationId xmlns:a16="http://schemas.microsoft.com/office/drawing/2014/main" id="{986A4F87-2C42-E342-B59A-BC45BFE5B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9906" y="5054605"/>
            <a:ext cx="37669" cy="296644"/>
          </a:xfrm>
          <a:custGeom>
            <a:avLst/>
            <a:gdLst>
              <a:gd name="T0" fmla="*/ 36 w 37"/>
              <a:gd name="T1" fmla="*/ 279 h 280"/>
              <a:gd name="T2" fmla="*/ 36 w 37"/>
              <a:gd name="T3" fmla="*/ 279 h 280"/>
              <a:gd name="T4" fmla="*/ 0 w 37"/>
              <a:gd name="T5" fmla="*/ 279 h 280"/>
              <a:gd name="T6" fmla="*/ 0 w 37"/>
              <a:gd name="T7" fmla="*/ 18 h 280"/>
              <a:gd name="T8" fmla="*/ 18 w 37"/>
              <a:gd name="T9" fmla="*/ 0 h 280"/>
              <a:gd name="T10" fmla="*/ 18 w 37"/>
              <a:gd name="T11" fmla="*/ 0 h 280"/>
              <a:gd name="T12" fmla="*/ 36 w 37"/>
              <a:gd name="T13" fmla="*/ 18 h 280"/>
              <a:gd name="T14" fmla="*/ 36 w 37"/>
              <a:gd name="T15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80">
                <a:moveTo>
                  <a:pt x="36" y="279"/>
                </a:moveTo>
                <a:lnTo>
                  <a:pt x="36" y="279"/>
                </a:lnTo>
                <a:cubicBezTo>
                  <a:pt x="0" y="279"/>
                  <a:pt x="0" y="279"/>
                  <a:pt x="0" y="27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36" y="9"/>
                  <a:pt x="36" y="18"/>
                </a:cubicBezTo>
                <a:lnTo>
                  <a:pt x="36" y="2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690">
            <a:extLst>
              <a:ext uri="{FF2B5EF4-FFF2-40B4-BE49-F238E27FC236}">
                <a16:creationId xmlns:a16="http://schemas.microsoft.com/office/drawing/2014/main" id="{CBAEE3E4-9AB6-1748-A7BF-8A39045F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8741" y="7211145"/>
            <a:ext cx="211889" cy="240140"/>
          </a:xfrm>
          <a:custGeom>
            <a:avLst/>
            <a:gdLst>
              <a:gd name="T0" fmla="*/ 9 w 199"/>
              <a:gd name="T1" fmla="*/ 215 h 226"/>
              <a:gd name="T2" fmla="*/ 9 w 199"/>
              <a:gd name="T3" fmla="*/ 215 h 226"/>
              <a:gd name="T4" fmla="*/ 9 w 199"/>
              <a:gd name="T5" fmla="*/ 215 h 226"/>
              <a:gd name="T6" fmla="*/ 9 w 199"/>
              <a:gd name="T7" fmla="*/ 188 h 226"/>
              <a:gd name="T8" fmla="*/ 162 w 199"/>
              <a:gd name="T9" fmla="*/ 8 h 226"/>
              <a:gd name="T10" fmla="*/ 189 w 199"/>
              <a:gd name="T11" fmla="*/ 8 h 226"/>
              <a:gd name="T12" fmla="*/ 189 w 199"/>
              <a:gd name="T13" fmla="*/ 8 h 226"/>
              <a:gd name="T14" fmla="*/ 189 w 199"/>
              <a:gd name="T15" fmla="*/ 36 h 226"/>
              <a:gd name="T16" fmla="*/ 36 w 199"/>
              <a:gd name="T17" fmla="*/ 215 h 226"/>
              <a:gd name="T18" fmla="*/ 9 w 199"/>
              <a:gd name="T19" fmla="*/ 21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" h="226">
                <a:moveTo>
                  <a:pt x="9" y="215"/>
                </a:moveTo>
                <a:lnTo>
                  <a:pt x="9" y="215"/>
                </a:lnTo>
                <a:lnTo>
                  <a:pt x="9" y="215"/>
                </a:lnTo>
                <a:cubicBezTo>
                  <a:pt x="0" y="206"/>
                  <a:pt x="0" y="198"/>
                  <a:pt x="9" y="188"/>
                </a:cubicBezTo>
                <a:cubicBezTo>
                  <a:pt x="162" y="8"/>
                  <a:pt x="162" y="8"/>
                  <a:pt x="162" y="8"/>
                </a:cubicBezTo>
                <a:cubicBezTo>
                  <a:pt x="171" y="0"/>
                  <a:pt x="180" y="0"/>
                  <a:pt x="189" y="8"/>
                </a:cubicBezTo>
                <a:lnTo>
                  <a:pt x="189" y="8"/>
                </a:lnTo>
                <a:cubicBezTo>
                  <a:pt x="189" y="18"/>
                  <a:pt x="198" y="27"/>
                  <a:pt x="189" y="36"/>
                </a:cubicBezTo>
                <a:cubicBezTo>
                  <a:pt x="36" y="215"/>
                  <a:pt x="36" y="215"/>
                  <a:pt x="36" y="215"/>
                </a:cubicBezTo>
                <a:cubicBezTo>
                  <a:pt x="27" y="225"/>
                  <a:pt x="18" y="225"/>
                  <a:pt x="9" y="2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691">
            <a:extLst>
              <a:ext uri="{FF2B5EF4-FFF2-40B4-BE49-F238E27FC236}">
                <a16:creationId xmlns:a16="http://schemas.microsoft.com/office/drawing/2014/main" id="{93E3442D-B0CA-6643-907E-899DBAC72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2330" y="7347696"/>
            <a:ext cx="127134" cy="127131"/>
          </a:xfrm>
          <a:custGeom>
            <a:avLst/>
            <a:gdLst>
              <a:gd name="T0" fmla="*/ 63 w 118"/>
              <a:gd name="T1" fmla="*/ 116 h 117"/>
              <a:gd name="T2" fmla="*/ 63 w 118"/>
              <a:gd name="T3" fmla="*/ 116 h 117"/>
              <a:gd name="T4" fmla="*/ 0 w 118"/>
              <a:gd name="T5" fmla="*/ 53 h 117"/>
              <a:gd name="T6" fmla="*/ 63 w 118"/>
              <a:gd name="T7" fmla="*/ 0 h 117"/>
              <a:gd name="T8" fmla="*/ 117 w 118"/>
              <a:gd name="T9" fmla="*/ 53 h 117"/>
              <a:gd name="T10" fmla="*/ 63 w 118"/>
              <a:gd name="T11" fmla="*/ 116 h 117"/>
              <a:gd name="T12" fmla="*/ 63 w 118"/>
              <a:gd name="T13" fmla="*/ 36 h 117"/>
              <a:gd name="T14" fmla="*/ 63 w 118"/>
              <a:gd name="T15" fmla="*/ 36 h 117"/>
              <a:gd name="T16" fmla="*/ 36 w 118"/>
              <a:gd name="T17" fmla="*/ 53 h 117"/>
              <a:gd name="T18" fmla="*/ 63 w 118"/>
              <a:gd name="T19" fmla="*/ 80 h 117"/>
              <a:gd name="T20" fmla="*/ 81 w 118"/>
              <a:gd name="T21" fmla="*/ 53 h 117"/>
              <a:gd name="T22" fmla="*/ 63 w 118"/>
              <a:gd name="T23" fmla="*/ 3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7">
                <a:moveTo>
                  <a:pt x="63" y="116"/>
                </a:moveTo>
                <a:lnTo>
                  <a:pt x="63" y="116"/>
                </a:lnTo>
                <a:cubicBezTo>
                  <a:pt x="27" y="116"/>
                  <a:pt x="0" y="89"/>
                  <a:pt x="0" y="53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53"/>
                </a:cubicBezTo>
                <a:cubicBezTo>
                  <a:pt x="117" y="89"/>
                  <a:pt x="90" y="116"/>
                  <a:pt x="63" y="11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4"/>
                  <a:pt x="36" y="53"/>
                </a:cubicBezTo>
                <a:cubicBezTo>
                  <a:pt x="36" y="72"/>
                  <a:pt x="45" y="80"/>
                  <a:pt x="63" y="80"/>
                </a:cubicBezTo>
                <a:cubicBezTo>
                  <a:pt x="72" y="80"/>
                  <a:pt x="81" y="72"/>
                  <a:pt x="81" y="53"/>
                </a:cubicBezTo>
                <a:cubicBezTo>
                  <a:pt x="81" y="44"/>
                  <a:pt x="72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692">
            <a:extLst>
              <a:ext uri="{FF2B5EF4-FFF2-40B4-BE49-F238E27FC236}">
                <a16:creationId xmlns:a16="http://schemas.microsoft.com/office/drawing/2014/main" id="{47F9AF18-50BB-0B43-ABEA-C202A0F83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1072" y="7192311"/>
            <a:ext cx="127134" cy="127134"/>
          </a:xfrm>
          <a:custGeom>
            <a:avLst/>
            <a:gdLst>
              <a:gd name="T0" fmla="*/ 54 w 118"/>
              <a:gd name="T1" fmla="*/ 117 h 118"/>
              <a:gd name="T2" fmla="*/ 54 w 118"/>
              <a:gd name="T3" fmla="*/ 117 h 118"/>
              <a:gd name="T4" fmla="*/ 0 w 118"/>
              <a:gd name="T5" fmla="*/ 63 h 118"/>
              <a:gd name="T6" fmla="*/ 54 w 118"/>
              <a:gd name="T7" fmla="*/ 0 h 118"/>
              <a:gd name="T8" fmla="*/ 117 w 118"/>
              <a:gd name="T9" fmla="*/ 63 h 118"/>
              <a:gd name="T10" fmla="*/ 54 w 118"/>
              <a:gd name="T11" fmla="*/ 117 h 118"/>
              <a:gd name="T12" fmla="*/ 54 w 118"/>
              <a:gd name="T13" fmla="*/ 36 h 118"/>
              <a:gd name="T14" fmla="*/ 54 w 118"/>
              <a:gd name="T15" fmla="*/ 36 h 118"/>
              <a:gd name="T16" fmla="*/ 36 w 118"/>
              <a:gd name="T17" fmla="*/ 63 h 118"/>
              <a:gd name="T18" fmla="*/ 54 w 118"/>
              <a:gd name="T19" fmla="*/ 81 h 118"/>
              <a:gd name="T20" fmla="*/ 81 w 118"/>
              <a:gd name="T21" fmla="*/ 63 h 118"/>
              <a:gd name="T22" fmla="*/ 54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89"/>
                  <a:pt x="0" y="63"/>
                </a:cubicBezTo>
                <a:cubicBezTo>
                  <a:pt x="0" y="26"/>
                  <a:pt x="27" y="0"/>
                  <a:pt x="54" y="0"/>
                </a:cubicBezTo>
                <a:cubicBezTo>
                  <a:pt x="90" y="0"/>
                  <a:pt x="117" y="26"/>
                  <a:pt x="117" y="63"/>
                </a:cubicBezTo>
                <a:cubicBezTo>
                  <a:pt x="117" y="89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693">
            <a:extLst>
              <a:ext uri="{FF2B5EF4-FFF2-40B4-BE49-F238E27FC236}">
                <a16:creationId xmlns:a16="http://schemas.microsoft.com/office/drawing/2014/main" id="{DC74AAA4-A794-3149-86BF-772ADB771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610" y="7154642"/>
            <a:ext cx="28252" cy="37669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694">
            <a:extLst>
              <a:ext uri="{FF2B5EF4-FFF2-40B4-BE49-F238E27FC236}">
                <a16:creationId xmlns:a16="http://schemas.microsoft.com/office/drawing/2014/main" id="{D19069ED-9CCA-E748-93D4-0B2F026FA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610" y="7229980"/>
            <a:ext cx="28252" cy="80048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695">
            <a:extLst>
              <a:ext uri="{FF2B5EF4-FFF2-40B4-BE49-F238E27FC236}">
                <a16:creationId xmlns:a16="http://schemas.microsoft.com/office/drawing/2014/main" id="{B71A6B80-DDAC-0E43-9A39-C9467F3F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610" y="7347696"/>
            <a:ext cx="28252" cy="80045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696">
            <a:extLst>
              <a:ext uri="{FF2B5EF4-FFF2-40B4-BE49-F238E27FC236}">
                <a16:creationId xmlns:a16="http://schemas.microsoft.com/office/drawing/2014/main" id="{064D3AED-04F4-644B-B1E6-FF986BD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610" y="7460703"/>
            <a:ext cx="28252" cy="47086"/>
          </a:xfrm>
          <a:custGeom>
            <a:avLst/>
            <a:gdLst>
              <a:gd name="T0" fmla="*/ 27 w 28"/>
              <a:gd name="T1" fmla="*/ 44 h 45"/>
              <a:gd name="T2" fmla="*/ 0 w 28"/>
              <a:gd name="T3" fmla="*/ 44 h 45"/>
              <a:gd name="T4" fmla="*/ 0 w 28"/>
              <a:gd name="T5" fmla="*/ 0 h 45"/>
              <a:gd name="T6" fmla="*/ 27 w 28"/>
              <a:gd name="T7" fmla="*/ 0 h 45"/>
              <a:gd name="T8" fmla="*/ 27 w 28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5">
                <a:moveTo>
                  <a:pt x="27" y="44"/>
                </a:moveTo>
                <a:lnTo>
                  <a:pt x="0" y="44"/>
                </a:lnTo>
                <a:lnTo>
                  <a:pt x="0" y="0"/>
                </a:lnTo>
                <a:lnTo>
                  <a:pt x="27" y="0"/>
                </a:lnTo>
                <a:lnTo>
                  <a:pt x="27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697">
            <a:extLst>
              <a:ext uri="{FF2B5EF4-FFF2-40B4-BE49-F238E27FC236}">
                <a16:creationId xmlns:a16="http://schemas.microsoft.com/office/drawing/2014/main" id="{31E24683-B4B3-984A-981E-07CC419DA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2683" y="7098139"/>
            <a:ext cx="635660" cy="470860"/>
          </a:xfrm>
          <a:custGeom>
            <a:avLst/>
            <a:gdLst>
              <a:gd name="T0" fmla="*/ 531 w 595"/>
              <a:gd name="T1" fmla="*/ 441 h 442"/>
              <a:gd name="T2" fmla="*/ 531 w 595"/>
              <a:gd name="T3" fmla="*/ 441 h 442"/>
              <a:gd name="T4" fmla="*/ 27 w 595"/>
              <a:gd name="T5" fmla="*/ 441 h 442"/>
              <a:gd name="T6" fmla="*/ 0 w 595"/>
              <a:gd name="T7" fmla="*/ 413 h 442"/>
              <a:gd name="T8" fmla="*/ 0 w 595"/>
              <a:gd name="T9" fmla="*/ 314 h 442"/>
              <a:gd name="T10" fmla="*/ 18 w 595"/>
              <a:gd name="T11" fmla="*/ 287 h 442"/>
              <a:gd name="T12" fmla="*/ 81 w 595"/>
              <a:gd name="T13" fmla="*/ 215 h 442"/>
              <a:gd name="T14" fmla="*/ 18 w 595"/>
              <a:gd name="T15" fmla="*/ 144 h 442"/>
              <a:gd name="T16" fmla="*/ 0 w 595"/>
              <a:gd name="T17" fmla="*/ 116 h 442"/>
              <a:gd name="T18" fmla="*/ 0 w 595"/>
              <a:gd name="T19" fmla="*/ 18 h 442"/>
              <a:gd name="T20" fmla="*/ 27 w 595"/>
              <a:gd name="T21" fmla="*/ 0 h 442"/>
              <a:gd name="T22" fmla="*/ 531 w 595"/>
              <a:gd name="T23" fmla="*/ 0 h 442"/>
              <a:gd name="T24" fmla="*/ 594 w 595"/>
              <a:gd name="T25" fmla="*/ 63 h 442"/>
              <a:gd name="T26" fmla="*/ 594 w 595"/>
              <a:gd name="T27" fmla="*/ 369 h 442"/>
              <a:gd name="T28" fmla="*/ 531 w 595"/>
              <a:gd name="T29" fmla="*/ 441 h 442"/>
              <a:gd name="T30" fmla="*/ 45 w 595"/>
              <a:gd name="T31" fmla="*/ 395 h 442"/>
              <a:gd name="T32" fmla="*/ 45 w 595"/>
              <a:gd name="T33" fmla="*/ 395 h 442"/>
              <a:gd name="T34" fmla="*/ 531 w 595"/>
              <a:gd name="T35" fmla="*/ 395 h 442"/>
              <a:gd name="T36" fmla="*/ 549 w 595"/>
              <a:gd name="T37" fmla="*/ 369 h 442"/>
              <a:gd name="T38" fmla="*/ 549 w 595"/>
              <a:gd name="T39" fmla="*/ 63 h 442"/>
              <a:gd name="T40" fmla="*/ 531 w 595"/>
              <a:gd name="T41" fmla="*/ 45 h 442"/>
              <a:gd name="T42" fmla="*/ 45 w 595"/>
              <a:gd name="T43" fmla="*/ 45 h 442"/>
              <a:gd name="T44" fmla="*/ 45 w 595"/>
              <a:gd name="T45" fmla="*/ 99 h 442"/>
              <a:gd name="T46" fmla="*/ 135 w 595"/>
              <a:gd name="T47" fmla="*/ 215 h 442"/>
              <a:gd name="T48" fmla="*/ 45 w 595"/>
              <a:gd name="T49" fmla="*/ 333 h 442"/>
              <a:gd name="T50" fmla="*/ 45 w 595"/>
              <a:gd name="T51" fmla="*/ 39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5" h="442">
                <a:moveTo>
                  <a:pt x="531" y="441"/>
                </a:moveTo>
                <a:lnTo>
                  <a:pt x="531" y="441"/>
                </a:lnTo>
                <a:cubicBezTo>
                  <a:pt x="27" y="441"/>
                  <a:pt x="27" y="441"/>
                  <a:pt x="27" y="441"/>
                </a:cubicBezTo>
                <a:cubicBezTo>
                  <a:pt x="9" y="441"/>
                  <a:pt x="0" y="431"/>
                  <a:pt x="0" y="413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06"/>
                  <a:pt x="9" y="296"/>
                  <a:pt x="18" y="287"/>
                </a:cubicBezTo>
                <a:cubicBezTo>
                  <a:pt x="54" y="287"/>
                  <a:pt x="81" y="251"/>
                  <a:pt x="81" y="215"/>
                </a:cubicBezTo>
                <a:cubicBezTo>
                  <a:pt x="81" y="179"/>
                  <a:pt x="54" y="153"/>
                  <a:pt x="18" y="144"/>
                </a:cubicBezTo>
                <a:cubicBezTo>
                  <a:pt x="9" y="144"/>
                  <a:pt x="0" y="135"/>
                  <a:pt x="0" y="11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531" y="0"/>
                  <a:pt x="531" y="0"/>
                  <a:pt x="531" y="0"/>
                </a:cubicBezTo>
                <a:cubicBezTo>
                  <a:pt x="567" y="0"/>
                  <a:pt x="594" y="27"/>
                  <a:pt x="594" y="63"/>
                </a:cubicBezTo>
                <a:cubicBezTo>
                  <a:pt x="594" y="369"/>
                  <a:pt x="594" y="369"/>
                  <a:pt x="594" y="369"/>
                </a:cubicBezTo>
                <a:cubicBezTo>
                  <a:pt x="594" y="405"/>
                  <a:pt x="567" y="441"/>
                  <a:pt x="531" y="441"/>
                </a:cubicBezTo>
                <a:close/>
                <a:moveTo>
                  <a:pt x="45" y="395"/>
                </a:moveTo>
                <a:lnTo>
                  <a:pt x="45" y="395"/>
                </a:lnTo>
                <a:cubicBezTo>
                  <a:pt x="531" y="395"/>
                  <a:pt x="531" y="395"/>
                  <a:pt x="531" y="395"/>
                </a:cubicBezTo>
                <a:cubicBezTo>
                  <a:pt x="540" y="395"/>
                  <a:pt x="549" y="386"/>
                  <a:pt x="549" y="369"/>
                </a:cubicBezTo>
                <a:cubicBezTo>
                  <a:pt x="549" y="63"/>
                  <a:pt x="549" y="63"/>
                  <a:pt x="549" y="63"/>
                </a:cubicBezTo>
                <a:cubicBezTo>
                  <a:pt x="549" y="54"/>
                  <a:pt x="540" y="45"/>
                  <a:pt x="531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99"/>
                  <a:pt x="45" y="99"/>
                  <a:pt x="45" y="99"/>
                </a:cubicBezTo>
                <a:cubicBezTo>
                  <a:pt x="99" y="116"/>
                  <a:pt x="135" y="162"/>
                  <a:pt x="135" y="215"/>
                </a:cubicBezTo>
                <a:cubicBezTo>
                  <a:pt x="135" y="270"/>
                  <a:pt x="99" y="323"/>
                  <a:pt x="45" y="333"/>
                </a:cubicBezTo>
                <a:lnTo>
                  <a:pt x="45" y="3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698">
            <a:extLst>
              <a:ext uri="{FF2B5EF4-FFF2-40B4-BE49-F238E27FC236}">
                <a16:creationId xmlns:a16="http://schemas.microsoft.com/office/drawing/2014/main" id="{56A041AE-A07A-1A40-B467-0955F459A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6272" y="9758502"/>
            <a:ext cx="423774" cy="47086"/>
          </a:xfrm>
          <a:custGeom>
            <a:avLst/>
            <a:gdLst>
              <a:gd name="T0" fmla="*/ 396 w 397"/>
              <a:gd name="T1" fmla="*/ 45 h 46"/>
              <a:gd name="T2" fmla="*/ 0 w 397"/>
              <a:gd name="T3" fmla="*/ 45 h 46"/>
              <a:gd name="T4" fmla="*/ 0 w 397"/>
              <a:gd name="T5" fmla="*/ 0 h 46"/>
              <a:gd name="T6" fmla="*/ 396 w 397"/>
              <a:gd name="T7" fmla="*/ 0 h 46"/>
              <a:gd name="T8" fmla="*/ 396 w 39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" h="46">
                <a:moveTo>
                  <a:pt x="396" y="45"/>
                </a:moveTo>
                <a:lnTo>
                  <a:pt x="0" y="45"/>
                </a:lnTo>
                <a:lnTo>
                  <a:pt x="0" y="0"/>
                </a:lnTo>
                <a:lnTo>
                  <a:pt x="396" y="0"/>
                </a:lnTo>
                <a:lnTo>
                  <a:pt x="39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699">
            <a:extLst>
              <a:ext uri="{FF2B5EF4-FFF2-40B4-BE49-F238E27FC236}">
                <a16:creationId xmlns:a16="http://schemas.microsoft.com/office/drawing/2014/main" id="{A6457F55-D060-2C4C-A532-4236B235F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1517" y="9207593"/>
            <a:ext cx="597991" cy="597994"/>
          </a:xfrm>
          <a:custGeom>
            <a:avLst/>
            <a:gdLst>
              <a:gd name="T0" fmla="*/ 477 w 559"/>
              <a:gd name="T1" fmla="*/ 558 h 559"/>
              <a:gd name="T2" fmla="*/ 477 w 559"/>
              <a:gd name="T3" fmla="*/ 558 h 559"/>
              <a:gd name="T4" fmla="*/ 477 w 559"/>
              <a:gd name="T5" fmla="*/ 513 h 559"/>
              <a:gd name="T6" fmla="*/ 504 w 559"/>
              <a:gd name="T7" fmla="*/ 477 h 559"/>
              <a:gd name="T8" fmla="*/ 504 w 559"/>
              <a:gd name="T9" fmla="*/ 441 h 559"/>
              <a:gd name="T10" fmla="*/ 180 w 559"/>
              <a:gd name="T11" fmla="*/ 441 h 559"/>
              <a:gd name="T12" fmla="*/ 180 w 559"/>
              <a:gd name="T13" fmla="*/ 468 h 559"/>
              <a:gd name="T14" fmla="*/ 90 w 559"/>
              <a:gd name="T15" fmla="*/ 558 h 559"/>
              <a:gd name="T16" fmla="*/ 0 w 559"/>
              <a:gd name="T17" fmla="*/ 468 h 559"/>
              <a:gd name="T18" fmla="*/ 0 w 559"/>
              <a:gd name="T19" fmla="*/ 36 h 559"/>
              <a:gd name="T20" fmla="*/ 45 w 559"/>
              <a:gd name="T21" fmla="*/ 0 h 559"/>
              <a:gd name="T22" fmla="*/ 432 w 559"/>
              <a:gd name="T23" fmla="*/ 0 h 559"/>
              <a:gd name="T24" fmla="*/ 468 w 559"/>
              <a:gd name="T25" fmla="*/ 36 h 559"/>
              <a:gd name="T26" fmla="*/ 468 w 559"/>
              <a:gd name="T27" fmla="*/ 387 h 559"/>
              <a:gd name="T28" fmla="*/ 531 w 559"/>
              <a:gd name="T29" fmla="*/ 387 h 559"/>
              <a:gd name="T30" fmla="*/ 558 w 559"/>
              <a:gd name="T31" fmla="*/ 414 h 559"/>
              <a:gd name="T32" fmla="*/ 558 w 559"/>
              <a:gd name="T33" fmla="*/ 477 h 559"/>
              <a:gd name="T34" fmla="*/ 477 w 559"/>
              <a:gd name="T35" fmla="*/ 558 h 559"/>
              <a:gd name="T36" fmla="*/ 54 w 559"/>
              <a:gd name="T37" fmla="*/ 54 h 559"/>
              <a:gd name="T38" fmla="*/ 54 w 559"/>
              <a:gd name="T39" fmla="*/ 54 h 559"/>
              <a:gd name="T40" fmla="*/ 54 w 559"/>
              <a:gd name="T41" fmla="*/ 468 h 559"/>
              <a:gd name="T42" fmla="*/ 90 w 559"/>
              <a:gd name="T43" fmla="*/ 513 h 559"/>
              <a:gd name="T44" fmla="*/ 135 w 559"/>
              <a:gd name="T45" fmla="*/ 468 h 559"/>
              <a:gd name="T46" fmla="*/ 135 w 559"/>
              <a:gd name="T47" fmla="*/ 414 h 559"/>
              <a:gd name="T48" fmla="*/ 162 w 559"/>
              <a:gd name="T49" fmla="*/ 387 h 559"/>
              <a:gd name="T50" fmla="*/ 423 w 559"/>
              <a:gd name="T51" fmla="*/ 387 h 559"/>
              <a:gd name="T52" fmla="*/ 423 w 559"/>
              <a:gd name="T53" fmla="*/ 54 h 559"/>
              <a:gd name="T54" fmla="*/ 54 w 559"/>
              <a:gd name="T55" fmla="*/ 54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9" h="559">
                <a:moveTo>
                  <a:pt x="477" y="558"/>
                </a:moveTo>
                <a:lnTo>
                  <a:pt x="477" y="558"/>
                </a:lnTo>
                <a:cubicBezTo>
                  <a:pt x="477" y="513"/>
                  <a:pt x="477" y="513"/>
                  <a:pt x="477" y="513"/>
                </a:cubicBezTo>
                <a:cubicBezTo>
                  <a:pt x="495" y="513"/>
                  <a:pt x="504" y="495"/>
                  <a:pt x="504" y="477"/>
                </a:cubicBezTo>
                <a:cubicBezTo>
                  <a:pt x="504" y="441"/>
                  <a:pt x="504" y="441"/>
                  <a:pt x="504" y="441"/>
                </a:cubicBezTo>
                <a:cubicBezTo>
                  <a:pt x="180" y="441"/>
                  <a:pt x="180" y="441"/>
                  <a:pt x="180" y="441"/>
                </a:cubicBezTo>
                <a:cubicBezTo>
                  <a:pt x="180" y="468"/>
                  <a:pt x="180" y="468"/>
                  <a:pt x="180" y="468"/>
                </a:cubicBezTo>
                <a:cubicBezTo>
                  <a:pt x="180" y="513"/>
                  <a:pt x="144" y="558"/>
                  <a:pt x="90" y="558"/>
                </a:cubicBezTo>
                <a:cubicBezTo>
                  <a:pt x="45" y="558"/>
                  <a:pt x="0" y="513"/>
                  <a:pt x="0" y="46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50" y="0"/>
                  <a:pt x="468" y="18"/>
                  <a:pt x="468" y="36"/>
                </a:cubicBezTo>
                <a:cubicBezTo>
                  <a:pt x="468" y="387"/>
                  <a:pt x="468" y="387"/>
                  <a:pt x="468" y="387"/>
                </a:cubicBezTo>
                <a:cubicBezTo>
                  <a:pt x="531" y="387"/>
                  <a:pt x="531" y="387"/>
                  <a:pt x="531" y="387"/>
                </a:cubicBezTo>
                <a:cubicBezTo>
                  <a:pt x="540" y="387"/>
                  <a:pt x="558" y="396"/>
                  <a:pt x="558" y="414"/>
                </a:cubicBezTo>
                <a:cubicBezTo>
                  <a:pt x="558" y="477"/>
                  <a:pt x="558" y="477"/>
                  <a:pt x="558" y="477"/>
                </a:cubicBezTo>
                <a:cubicBezTo>
                  <a:pt x="558" y="522"/>
                  <a:pt x="522" y="558"/>
                  <a:pt x="477" y="558"/>
                </a:cubicBezTo>
                <a:close/>
                <a:moveTo>
                  <a:pt x="54" y="54"/>
                </a:moveTo>
                <a:lnTo>
                  <a:pt x="54" y="54"/>
                </a:lnTo>
                <a:cubicBezTo>
                  <a:pt x="54" y="468"/>
                  <a:pt x="54" y="468"/>
                  <a:pt x="54" y="468"/>
                </a:cubicBezTo>
                <a:cubicBezTo>
                  <a:pt x="54" y="495"/>
                  <a:pt x="72" y="513"/>
                  <a:pt x="90" y="513"/>
                </a:cubicBezTo>
                <a:cubicBezTo>
                  <a:pt x="117" y="513"/>
                  <a:pt x="135" y="495"/>
                  <a:pt x="135" y="468"/>
                </a:cubicBezTo>
                <a:cubicBezTo>
                  <a:pt x="135" y="414"/>
                  <a:pt x="135" y="414"/>
                  <a:pt x="135" y="414"/>
                </a:cubicBezTo>
                <a:cubicBezTo>
                  <a:pt x="135" y="396"/>
                  <a:pt x="144" y="387"/>
                  <a:pt x="162" y="387"/>
                </a:cubicBezTo>
                <a:cubicBezTo>
                  <a:pt x="423" y="387"/>
                  <a:pt x="423" y="387"/>
                  <a:pt x="423" y="387"/>
                </a:cubicBezTo>
                <a:cubicBezTo>
                  <a:pt x="423" y="54"/>
                  <a:pt x="423" y="54"/>
                  <a:pt x="423" y="54"/>
                </a:cubicBezTo>
                <a:lnTo>
                  <a:pt x="54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700">
            <a:extLst>
              <a:ext uri="{FF2B5EF4-FFF2-40B4-BE49-F238E27FC236}">
                <a16:creationId xmlns:a16="http://schemas.microsoft.com/office/drawing/2014/main" id="{F550A297-95D1-CE4A-94D6-9F6EE3228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3941" y="9353562"/>
            <a:ext cx="249555" cy="37669"/>
          </a:xfrm>
          <a:custGeom>
            <a:avLst/>
            <a:gdLst>
              <a:gd name="T0" fmla="*/ 216 w 235"/>
              <a:gd name="T1" fmla="*/ 36 h 37"/>
              <a:gd name="T2" fmla="*/ 216 w 235"/>
              <a:gd name="T3" fmla="*/ 36 h 37"/>
              <a:gd name="T4" fmla="*/ 18 w 235"/>
              <a:gd name="T5" fmla="*/ 36 h 37"/>
              <a:gd name="T6" fmla="*/ 0 w 235"/>
              <a:gd name="T7" fmla="*/ 18 h 37"/>
              <a:gd name="T8" fmla="*/ 0 w 235"/>
              <a:gd name="T9" fmla="*/ 18 h 37"/>
              <a:gd name="T10" fmla="*/ 18 w 235"/>
              <a:gd name="T11" fmla="*/ 0 h 37"/>
              <a:gd name="T12" fmla="*/ 216 w 235"/>
              <a:gd name="T13" fmla="*/ 0 h 37"/>
              <a:gd name="T14" fmla="*/ 234 w 235"/>
              <a:gd name="T15" fmla="*/ 18 h 37"/>
              <a:gd name="T16" fmla="*/ 234 w 235"/>
              <a:gd name="T17" fmla="*/ 18 h 37"/>
              <a:gd name="T18" fmla="*/ 216 w 23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37">
                <a:moveTo>
                  <a:pt x="216" y="36"/>
                </a:moveTo>
                <a:lnTo>
                  <a:pt x="21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27"/>
                  <a:pt x="225" y="36"/>
                  <a:pt x="21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701">
            <a:extLst>
              <a:ext uri="{FF2B5EF4-FFF2-40B4-BE49-F238E27FC236}">
                <a16:creationId xmlns:a16="http://schemas.microsoft.com/office/drawing/2014/main" id="{7F97BC96-1ABC-4A42-ACBB-1C524A56C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3941" y="9438317"/>
            <a:ext cx="249555" cy="37669"/>
          </a:xfrm>
          <a:custGeom>
            <a:avLst/>
            <a:gdLst>
              <a:gd name="T0" fmla="*/ 216 w 235"/>
              <a:gd name="T1" fmla="*/ 36 h 37"/>
              <a:gd name="T2" fmla="*/ 216 w 235"/>
              <a:gd name="T3" fmla="*/ 36 h 37"/>
              <a:gd name="T4" fmla="*/ 18 w 235"/>
              <a:gd name="T5" fmla="*/ 36 h 37"/>
              <a:gd name="T6" fmla="*/ 0 w 235"/>
              <a:gd name="T7" fmla="*/ 18 h 37"/>
              <a:gd name="T8" fmla="*/ 0 w 235"/>
              <a:gd name="T9" fmla="*/ 18 h 37"/>
              <a:gd name="T10" fmla="*/ 18 w 235"/>
              <a:gd name="T11" fmla="*/ 0 h 37"/>
              <a:gd name="T12" fmla="*/ 216 w 235"/>
              <a:gd name="T13" fmla="*/ 0 h 37"/>
              <a:gd name="T14" fmla="*/ 234 w 235"/>
              <a:gd name="T15" fmla="*/ 18 h 37"/>
              <a:gd name="T16" fmla="*/ 234 w 235"/>
              <a:gd name="T17" fmla="*/ 18 h 37"/>
              <a:gd name="T18" fmla="*/ 216 w 23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37">
                <a:moveTo>
                  <a:pt x="216" y="36"/>
                </a:moveTo>
                <a:lnTo>
                  <a:pt x="21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27"/>
                  <a:pt x="225" y="36"/>
                  <a:pt x="21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702">
            <a:extLst>
              <a:ext uri="{FF2B5EF4-FFF2-40B4-BE49-F238E27FC236}">
                <a16:creationId xmlns:a16="http://schemas.microsoft.com/office/drawing/2014/main" id="{4B646FAF-DDED-1140-BDCF-C1DB3EFA5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3941" y="9518361"/>
            <a:ext cx="164800" cy="37669"/>
          </a:xfrm>
          <a:custGeom>
            <a:avLst/>
            <a:gdLst>
              <a:gd name="T0" fmla="*/ 135 w 154"/>
              <a:gd name="T1" fmla="*/ 36 h 37"/>
              <a:gd name="T2" fmla="*/ 135 w 154"/>
              <a:gd name="T3" fmla="*/ 36 h 37"/>
              <a:gd name="T4" fmla="*/ 18 w 154"/>
              <a:gd name="T5" fmla="*/ 36 h 37"/>
              <a:gd name="T6" fmla="*/ 0 w 154"/>
              <a:gd name="T7" fmla="*/ 18 h 37"/>
              <a:gd name="T8" fmla="*/ 0 w 154"/>
              <a:gd name="T9" fmla="*/ 18 h 37"/>
              <a:gd name="T10" fmla="*/ 18 w 154"/>
              <a:gd name="T11" fmla="*/ 0 h 37"/>
              <a:gd name="T12" fmla="*/ 135 w 154"/>
              <a:gd name="T13" fmla="*/ 0 h 37"/>
              <a:gd name="T14" fmla="*/ 153 w 154"/>
              <a:gd name="T15" fmla="*/ 18 h 37"/>
              <a:gd name="T16" fmla="*/ 153 w 154"/>
              <a:gd name="T17" fmla="*/ 18 h 37"/>
              <a:gd name="T18" fmla="*/ 135 w 154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37">
                <a:moveTo>
                  <a:pt x="135" y="36"/>
                </a:moveTo>
                <a:lnTo>
                  <a:pt x="1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18"/>
                </a:cubicBezTo>
                <a:lnTo>
                  <a:pt x="153" y="18"/>
                </a:lnTo>
                <a:cubicBezTo>
                  <a:pt x="153" y="27"/>
                  <a:pt x="144" y="36"/>
                  <a:pt x="13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703">
            <a:extLst>
              <a:ext uri="{FF2B5EF4-FFF2-40B4-BE49-F238E27FC236}">
                <a16:creationId xmlns:a16="http://schemas.microsoft.com/office/drawing/2014/main" id="{E0BC8A20-C569-2748-8EEB-6CD076E18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2776" y="11331175"/>
            <a:ext cx="155382" cy="174217"/>
          </a:xfrm>
          <a:custGeom>
            <a:avLst/>
            <a:gdLst>
              <a:gd name="T0" fmla="*/ 144 w 145"/>
              <a:gd name="T1" fmla="*/ 162 h 163"/>
              <a:gd name="T2" fmla="*/ 144 w 145"/>
              <a:gd name="T3" fmla="*/ 162 h 163"/>
              <a:gd name="T4" fmla="*/ 72 w 145"/>
              <a:gd name="T5" fmla="*/ 162 h 163"/>
              <a:gd name="T6" fmla="*/ 0 w 145"/>
              <a:gd name="T7" fmla="*/ 90 h 163"/>
              <a:gd name="T8" fmla="*/ 0 w 145"/>
              <a:gd name="T9" fmla="*/ 81 h 163"/>
              <a:gd name="T10" fmla="*/ 72 w 145"/>
              <a:gd name="T11" fmla="*/ 0 h 163"/>
              <a:gd name="T12" fmla="*/ 144 w 145"/>
              <a:gd name="T13" fmla="*/ 72 h 163"/>
              <a:gd name="T14" fmla="*/ 144 w 145"/>
              <a:gd name="T15" fmla="*/ 162 h 163"/>
              <a:gd name="T16" fmla="*/ 72 w 145"/>
              <a:gd name="T17" fmla="*/ 45 h 163"/>
              <a:gd name="T18" fmla="*/ 72 w 145"/>
              <a:gd name="T19" fmla="*/ 45 h 163"/>
              <a:gd name="T20" fmla="*/ 45 w 145"/>
              <a:gd name="T21" fmla="*/ 81 h 163"/>
              <a:gd name="T22" fmla="*/ 45 w 145"/>
              <a:gd name="T23" fmla="*/ 90 h 163"/>
              <a:gd name="T24" fmla="*/ 72 w 145"/>
              <a:gd name="T25" fmla="*/ 108 h 163"/>
              <a:gd name="T26" fmla="*/ 99 w 145"/>
              <a:gd name="T27" fmla="*/ 108 h 163"/>
              <a:gd name="T28" fmla="*/ 99 w 145"/>
              <a:gd name="T29" fmla="*/ 72 h 163"/>
              <a:gd name="T30" fmla="*/ 72 w 145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163">
                <a:moveTo>
                  <a:pt x="144" y="162"/>
                </a:moveTo>
                <a:lnTo>
                  <a:pt x="144" y="162"/>
                </a:lnTo>
                <a:cubicBezTo>
                  <a:pt x="72" y="162"/>
                  <a:pt x="72" y="162"/>
                  <a:pt x="72" y="162"/>
                </a:cubicBezTo>
                <a:cubicBezTo>
                  <a:pt x="27" y="162"/>
                  <a:pt x="0" y="126"/>
                  <a:pt x="0" y="9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44" y="36"/>
                  <a:pt x="144" y="72"/>
                </a:cubicBezTo>
                <a:lnTo>
                  <a:pt x="144" y="162"/>
                </a:ln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63"/>
                  <a:pt x="45" y="81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99"/>
                  <a:pt x="54" y="108"/>
                  <a:pt x="72" y="108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99" y="72"/>
                  <a:pt x="99" y="72"/>
                  <a:pt x="99" y="72"/>
                </a:cubicBezTo>
                <a:cubicBezTo>
                  <a:pt x="99" y="63"/>
                  <a:pt x="90" y="45"/>
                  <a:pt x="7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704">
            <a:extLst>
              <a:ext uri="{FF2B5EF4-FFF2-40B4-BE49-F238E27FC236}">
                <a16:creationId xmlns:a16="http://schemas.microsoft.com/office/drawing/2014/main" id="{B4168D3A-6356-2648-98C0-3332670AB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8158" y="11331175"/>
            <a:ext cx="155385" cy="174217"/>
          </a:xfrm>
          <a:custGeom>
            <a:avLst/>
            <a:gdLst>
              <a:gd name="T0" fmla="*/ 72 w 145"/>
              <a:gd name="T1" fmla="*/ 162 h 163"/>
              <a:gd name="T2" fmla="*/ 72 w 145"/>
              <a:gd name="T3" fmla="*/ 162 h 163"/>
              <a:gd name="T4" fmla="*/ 0 w 145"/>
              <a:gd name="T5" fmla="*/ 162 h 163"/>
              <a:gd name="T6" fmla="*/ 0 w 145"/>
              <a:gd name="T7" fmla="*/ 72 h 163"/>
              <a:gd name="T8" fmla="*/ 72 w 145"/>
              <a:gd name="T9" fmla="*/ 0 h 163"/>
              <a:gd name="T10" fmla="*/ 144 w 145"/>
              <a:gd name="T11" fmla="*/ 81 h 163"/>
              <a:gd name="T12" fmla="*/ 144 w 145"/>
              <a:gd name="T13" fmla="*/ 90 h 163"/>
              <a:gd name="T14" fmla="*/ 72 w 145"/>
              <a:gd name="T15" fmla="*/ 162 h 163"/>
              <a:gd name="T16" fmla="*/ 45 w 145"/>
              <a:gd name="T17" fmla="*/ 108 h 163"/>
              <a:gd name="T18" fmla="*/ 45 w 145"/>
              <a:gd name="T19" fmla="*/ 108 h 163"/>
              <a:gd name="T20" fmla="*/ 72 w 145"/>
              <a:gd name="T21" fmla="*/ 108 h 163"/>
              <a:gd name="T22" fmla="*/ 99 w 145"/>
              <a:gd name="T23" fmla="*/ 90 h 163"/>
              <a:gd name="T24" fmla="*/ 99 w 145"/>
              <a:gd name="T25" fmla="*/ 81 h 163"/>
              <a:gd name="T26" fmla="*/ 72 w 145"/>
              <a:gd name="T27" fmla="*/ 45 h 163"/>
              <a:gd name="T28" fmla="*/ 45 w 145"/>
              <a:gd name="T29" fmla="*/ 72 h 163"/>
              <a:gd name="T30" fmla="*/ 45 w 145"/>
              <a:gd name="T31" fmla="*/ 10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163">
                <a:moveTo>
                  <a:pt x="72" y="162"/>
                </a:moveTo>
                <a:lnTo>
                  <a:pt x="72" y="162"/>
                </a:ln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117" y="0"/>
                  <a:pt x="144" y="36"/>
                  <a:pt x="144" y="81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126"/>
                  <a:pt x="117" y="162"/>
                  <a:pt x="72" y="162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72" y="108"/>
                  <a:pt x="72" y="108"/>
                  <a:pt x="72" y="108"/>
                </a:cubicBezTo>
                <a:cubicBezTo>
                  <a:pt x="90" y="108"/>
                  <a:pt x="99" y="99"/>
                  <a:pt x="99" y="90"/>
                </a:cubicBezTo>
                <a:cubicBezTo>
                  <a:pt x="99" y="81"/>
                  <a:pt x="99" y="81"/>
                  <a:pt x="99" y="81"/>
                </a:cubicBezTo>
                <a:cubicBezTo>
                  <a:pt x="99" y="63"/>
                  <a:pt x="90" y="45"/>
                  <a:pt x="72" y="45"/>
                </a:cubicBezTo>
                <a:cubicBezTo>
                  <a:pt x="54" y="45"/>
                  <a:pt x="45" y="63"/>
                  <a:pt x="45" y="72"/>
                </a:cubicBezTo>
                <a:lnTo>
                  <a:pt x="45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Freeform 705">
            <a:extLst>
              <a:ext uri="{FF2B5EF4-FFF2-40B4-BE49-F238E27FC236}">
                <a16:creationId xmlns:a16="http://schemas.microsoft.com/office/drawing/2014/main" id="{71B31F94-8FD6-EB4C-9C5F-8AC8C088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9906" y="11660778"/>
            <a:ext cx="47086" cy="240137"/>
          </a:xfrm>
          <a:custGeom>
            <a:avLst/>
            <a:gdLst>
              <a:gd name="T0" fmla="*/ 45 w 46"/>
              <a:gd name="T1" fmla="*/ 224 h 225"/>
              <a:gd name="T2" fmla="*/ 45 w 46"/>
              <a:gd name="T3" fmla="*/ 224 h 225"/>
              <a:gd name="T4" fmla="*/ 0 w 46"/>
              <a:gd name="T5" fmla="*/ 224 h 225"/>
              <a:gd name="T6" fmla="*/ 0 w 46"/>
              <a:gd name="T7" fmla="*/ 27 h 225"/>
              <a:gd name="T8" fmla="*/ 18 w 46"/>
              <a:gd name="T9" fmla="*/ 0 h 225"/>
              <a:gd name="T10" fmla="*/ 18 w 46"/>
              <a:gd name="T11" fmla="*/ 0 h 225"/>
              <a:gd name="T12" fmla="*/ 45 w 46"/>
              <a:gd name="T13" fmla="*/ 27 h 225"/>
              <a:gd name="T14" fmla="*/ 45 w 46"/>
              <a:gd name="T15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25">
                <a:moveTo>
                  <a:pt x="45" y="224"/>
                </a:moveTo>
                <a:lnTo>
                  <a:pt x="45" y="224"/>
                </a:lnTo>
                <a:cubicBezTo>
                  <a:pt x="0" y="224"/>
                  <a:pt x="0" y="224"/>
                  <a:pt x="0" y="22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18"/>
                  <a:pt x="45" y="27"/>
                </a:cubicBezTo>
                <a:lnTo>
                  <a:pt x="45" y="2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Freeform 706">
            <a:extLst>
              <a:ext uri="{FF2B5EF4-FFF2-40B4-BE49-F238E27FC236}">
                <a16:creationId xmlns:a16="http://schemas.microsoft.com/office/drawing/2014/main" id="{1A588CFF-7249-C942-AC18-443BCB267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9906" y="11477141"/>
            <a:ext cx="47086" cy="136551"/>
          </a:xfrm>
          <a:custGeom>
            <a:avLst/>
            <a:gdLst>
              <a:gd name="T0" fmla="*/ 45 w 46"/>
              <a:gd name="T1" fmla="*/ 126 h 127"/>
              <a:gd name="T2" fmla="*/ 0 w 46"/>
              <a:gd name="T3" fmla="*/ 126 h 127"/>
              <a:gd name="T4" fmla="*/ 0 w 46"/>
              <a:gd name="T5" fmla="*/ 0 h 127"/>
              <a:gd name="T6" fmla="*/ 45 w 46"/>
              <a:gd name="T7" fmla="*/ 0 h 127"/>
              <a:gd name="T8" fmla="*/ 45 w 46"/>
              <a:gd name="T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7">
                <a:moveTo>
                  <a:pt x="45" y="126"/>
                </a:moveTo>
                <a:lnTo>
                  <a:pt x="0" y="126"/>
                </a:lnTo>
                <a:lnTo>
                  <a:pt x="0" y="0"/>
                </a:lnTo>
                <a:lnTo>
                  <a:pt x="45" y="0"/>
                </a:lnTo>
                <a:lnTo>
                  <a:pt x="45" y="1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9" name="Freeform 707">
            <a:extLst>
              <a:ext uri="{FF2B5EF4-FFF2-40B4-BE49-F238E27FC236}">
                <a16:creationId xmlns:a16="http://schemas.microsoft.com/office/drawing/2014/main" id="{952B93DD-59C2-FA48-9C17-E53F5F886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9769" y="11580730"/>
            <a:ext cx="541488" cy="343730"/>
          </a:xfrm>
          <a:custGeom>
            <a:avLst/>
            <a:gdLst>
              <a:gd name="T0" fmla="*/ 54 w 505"/>
              <a:gd name="T1" fmla="*/ 0 h 324"/>
              <a:gd name="T2" fmla="*/ 54 w 505"/>
              <a:gd name="T3" fmla="*/ 0 h 324"/>
              <a:gd name="T4" fmla="*/ 54 w 505"/>
              <a:gd name="T5" fmla="*/ 54 h 324"/>
              <a:gd name="T6" fmla="*/ 450 w 505"/>
              <a:gd name="T7" fmla="*/ 54 h 324"/>
              <a:gd name="T8" fmla="*/ 450 w 505"/>
              <a:gd name="T9" fmla="*/ 270 h 324"/>
              <a:gd name="T10" fmla="*/ 450 w 505"/>
              <a:gd name="T11" fmla="*/ 279 h 324"/>
              <a:gd name="T12" fmla="*/ 54 w 505"/>
              <a:gd name="T13" fmla="*/ 270 h 324"/>
              <a:gd name="T14" fmla="*/ 54 w 505"/>
              <a:gd name="T15" fmla="*/ 90 h 324"/>
              <a:gd name="T16" fmla="*/ 27 w 505"/>
              <a:gd name="T17" fmla="*/ 72 h 324"/>
              <a:gd name="T18" fmla="*/ 27 w 505"/>
              <a:gd name="T19" fmla="*/ 72 h 324"/>
              <a:gd name="T20" fmla="*/ 0 w 505"/>
              <a:gd name="T21" fmla="*/ 90 h 324"/>
              <a:gd name="T22" fmla="*/ 0 w 505"/>
              <a:gd name="T23" fmla="*/ 270 h 324"/>
              <a:gd name="T24" fmla="*/ 54 w 505"/>
              <a:gd name="T25" fmla="*/ 323 h 324"/>
              <a:gd name="T26" fmla="*/ 450 w 505"/>
              <a:gd name="T27" fmla="*/ 323 h 324"/>
              <a:gd name="T28" fmla="*/ 504 w 505"/>
              <a:gd name="T29" fmla="*/ 270 h 324"/>
              <a:gd name="T30" fmla="*/ 504 w 505"/>
              <a:gd name="T31" fmla="*/ 0 h 324"/>
              <a:gd name="T32" fmla="*/ 54 w 505"/>
              <a:gd name="T33" fmla="*/ 0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5" h="324">
                <a:moveTo>
                  <a:pt x="54" y="0"/>
                </a:moveTo>
                <a:lnTo>
                  <a:pt x="54" y="0"/>
                </a:lnTo>
                <a:cubicBezTo>
                  <a:pt x="54" y="54"/>
                  <a:pt x="54" y="54"/>
                  <a:pt x="54" y="54"/>
                </a:cubicBezTo>
                <a:cubicBezTo>
                  <a:pt x="450" y="54"/>
                  <a:pt x="450" y="54"/>
                  <a:pt x="450" y="54"/>
                </a:cubicBezTo>
                <a:cubicBezTo>
                  <a:pt x="450" y="270"/>
                  <a:pt x="450" y="270"/>
                  <a:pt x="450" y="270"/>
                </a:cubicBezTo>
                <a:cubicBezTo>
                  <a:pt x="450" y="279"/>
                  <a:pt x="450" y="279"/>
                  <a:pt x="450" y="279"/>
                </a:cubicBezTo>
                <a:cubicBezTo>
                  <a:pt x="54" y="270"/>
                  <a:pt x="54" y="270"/>
                  <a:pt x="54" y="270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81"/>
                  <a:pt x="36" y="72"/>
                  <a:pt x="27" y="72"/>
                </a:cubicBezTo>
                <a:lnTo>
                  <a:pt x="27" y="72"/>
                </a:lnTo>
                <a:cubicBezTo>
                  <a:pt x="9" y="72"/>
                  <a:pt x="0" y="81"/>
                  <a:pt x="0" y="90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96"/>
                  <a:pt x="27" y="323"/>
                  <a:pt x="54" y="323"/>
                </a:cubicBezTo>
                <a:cubicBezTo>
                  <a:pt x="450" y="323"/>
                  <a:pt x="450" y="323"/>
                  <a:pt x="450" y="323"/>
                </a:cubicBezTo>
                <a:cubicBezTo>
                  <a:pt x="477" y="323"/>
                  <a:pt x="504" y="296"/>
                  <a:pt x="504" y="270"/>
                </a:cubicBezTo>
                <a:cubicBezTo>
                  <a:pt x="504" y="0"/>
                  <a:pt x="504" y="0"/>
                  <a:pt x="504" y="0"/>
                </a:cubicBezTo>
                <a:lnTo>
                  <a:pt x="5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Freeform 708">
            <a:extLst>
              <a:ext uri="{FF2B5EF4-FFF2-40B4-BE49-F238E27FC236}">
                <a16:creationId xmlns:a16="http://schemas.microsoft.com/office/drawing/2014/main" id="{5E4E7E25-312C-8345-9B84-FE91B6893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3266" y="11448889"/>
            <a:ext cx="654494" cy="193054"/>
          </a:xfrm>
          <a:custGeom>
            <a:avLst/>
            <a:gdLst>
              <a:gd name="T0" fmla="*/ 540 w 613"/>
              <a:gd name="T1" fmla="*/ 180 h 181"/>
              <a:gd name="T2" fmla="*/ 540 w 613"/>
              <a:gd name="T3" fmla="*/ 180 h 181"/>
              <a:gd name="T4" fmla="*/ 72 w 613"/>
              <a:gd name="T5" fmla="*/ 180 h 181"/>
              <a:gd name="T6" fmla="*/ 0 w 613"/>
              <a:gd name="T7" fmla="*/ 108 h 181"/>
              <a:gd name="T8" fmla="*/ 0 w 613"/>
              <a:gd name="T9" fmla="*/ 72 h 181"/>
              <a:gd name="T10" fmla="*/ 72 w 613"/>
              <a:gd name="T11" fmla="*/ 0 h 181"/>
              <a:gd name="T12" fmla="*/ 540 w 613"/>
              <a:gd name="T13" fmla="*/ 0 h 181"/>
              <a:gd name="T14" fmla="*/ 612 w 613"/>
              <a:gd name="T15" fmla="*/ 72 h 181"/>
              <a:gd name="T16" fmla="*/ 612 w 613"/>
              <a:gd name="T17" fmla="*/ 108 h 181"/>
              <a:gd name="T18" fmla="*/ 540 w 613"/>
              <a:gd name="T19" fmla="*/ 180 h 181"/>
              <a:gd name="T20" fmla="*/ 72 w 613"/>
              <a:gd name="T21" fmla="*/ 54 h 181"/>
              <a:gd name="T22" fmla="*/ 72 w 613"/>
              <a:gd name="T23" fmla="*/ 54 h 181"/>
              <a:gd name="T24" fmla="*/ 54 w 613"/>
              <a:gd name="T25" fmla="*/ 72 h 181"/>
              <a:gd name="T26" fmla="*/ 54 w 613"/>
              <a:gd name="T27" fmla="*/ 108 h 181"/>
              <a:gd name="T28" fmla="*/ 72 w 613"/>
              <a:gd name="T29" fmla="*/ 126 h 181"/>
              <a:gd name="T30" fmla="*/ 540 w 613"/>
              <a:gd name="T31" fmla="*/ 126 h 181"/>
              <a:gd name="T32" fmla="*/ 567 w 613"/>
              <a:gd name="T33" fmla="*/ 108 h 181"/>
              <a:gd name="T34" fmla="*/ 567 w 613"/>
              <a:gd name="T35" fmla="*/ 72 h 181"/>
              <a:gd name="T36" fmla="*/ 540 w 613"/>
              <a:gd name="T37" fmla="*/ 54 h 181"/>
              <a:gd name="T38" fmla="*/ 72 w 613"/>
              <a:gd name="T39" fmla="*/ 5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3" h="181">
                <a:moveTo>
                  <a:pt x="540" y="180"/>
                </a:moveTo>
                <a:lnTo>
                  <a:pt x="540" y="180"/>
                </a:lnTo>
                <a:cubicBezTo>
                  <a:pt x="72" y="180"/>
                  <a:pt x="72" y="180"/>
                  <a:pt x="72" y="180"/>
                </a:cubicBezTo>
                <a:cubicBezTo>
                  <a:pt x="36" y="180"/>
                  <a:pt x="0" y="144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585" y="0"/>
                  <a:pt x="612" y="36"/>
                  <a:pt x="612" y="72"/>
                </a:cubicBezTo>
                <a:cubicBezTo>
                  <a:pt x="612" y="108"/>
                  <a:pt x="612" y="108"/>
                  <a:pt x="612" y="108"/>
                </a:cubicBezTo>
                <a:cubicBezTo>
                  <a:pt x="612" y="144"/>
                  <a:pt x="585" y="180"/>
                  <a:pt x="540" y="180"/>
                </a:cubicBezTo>
                <a:close/>
                <a:moveTo>
                  <a:pt x="72" y="54"/>
                </a:moveTo>
                <a:lnTo>
                  <a:pt x="72" y="54"/>
                </a:lnTo>
                <a:cubicBezTo>
                  <a:pt x="63" y="54"/>
                  <a:pt x="54" y="63"/>
                  <a:pt x="54" y="72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117"/>
                  <a:pt x="63" y="126"/>
                  <a:pt x="72" y="126"/>
                </a:cubicBezTo>
                <a:cubicBezTo>
                  <a:pt x="540" y="126"/>
                  <a:pt x="540" y="126"/>
                  <a:pt x="540" y="126"/>
                </a:cubicBezTo>
                <a:cubicBezTo>
                  <a:pt x="558" y="126"/>
                  <a:pt x="567" y="117"/>
                  <a:pt x="567" y="108"/>
                </a:cubicBezTo>
                <a:cubicBezTo>
                  <a:pt x="567" y="72"/>
                  <a:pt x="567" y="72"/>
                  <a:pt x="567" y="72"/>
                </a:cubicBezTo>
                <a:cubicBezTo>
                  <a:pt x="567" y="63"/>
                  <a:pt x="558" y="54"/>
                  <a:pt x="540" y="54"/>
                </a:cubicBezTo>
                <a:lnTo>
                  <a:pt x="72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04" name="Group 54">
            <a:extLst>
              <a:ext uri="{FF2B5EF4-FFF2-40B4-BE49-F238E27FC236}">
                <a16:creationId xmlns:a16="http://schemas.microsoft.com/office/drawing/2014/main" id="{AA4BD8C0-3ECD-E648-AC2A-66A943A3D875}"/>
              </a:ext>
            </a:extLst>
          </p:cNvPr>
          <p:cNvGrpSpPr/>
          <p:nvPr/>
        </p:nvGrpSpPr>
        <p:grpSpPr>
          <a:xfrm>
            <a:off x="16186844" y="4412949"/>
            <a:ext cx="3211504" cy="1279672"/>
            <a:chOff x="5517310" y="11205153"/>
            <a:chExt cx="3676939" cy="1279672"/>
          </a:xfrm>
        </p:grpSpPr>
        <p:sp>
          <p:nvSpPr>
            <p:cNvPr id="805" name="CuadroTexto 395">
              <a:extLst>
                <a:ext uri="{FF2B5EF4-FFF2-40B4-BE49-F238E27FC236}">
                  <a16:creationId xmlns:a16="http://schemas.microsoft.com/office/drawing/2014/main" id="{5BF1AB23-43DF-9B41-9CCE-B918D67A1BE7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06" name="Rectangle 56">
              <a:extLst>
                <a:ext uri="{FF2B5EF4-FFF2-40B4-BE49-F238E27FC236}">
                  <a16:creationId xmlns:a16="http://schemas.microsoft.com/office/drawing/2014/main" id="{6B7482B6-90CE-8C44-9E36-EB07E91D368C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7" name="Group 54">
            <a:extLst>
              <a:ext uri="{FF2B5EF4-FFF2-40B4-BE49-F238E27FC236}">
                <a16:creationId xmlns:a16="http://schemas.microsoft.com/office/drawing/2014/main" id="{9CB39819-5324-144A-BC80-91EB3E2D95A0}"/>
              </a:ext>
            </a:extLst>
          </p:cNvPr>
          <p:cNvGrpSpPr/>
          <p:nvPr/>
        </p:nvGrpSpPr>
        <p:grpSpPr>
          <a:xfrm>
            <a:off x="16183658" y="6661309"/>
            <a:ext cx="3211504" cy="1279672"/>
            <a:chOff x="5517310" y="11205153"/>
            <a:chExt cx="3676939" cy="1279672"/>
          </a:xfrm>
        </p:grpSpPr>
        <p:sp>
          <p:nvSpPr>
            <p:cNvPr id="808" name="CuadroTexto 395">
              <a:extLst>
                <a:ext uri="{FF2B5EF4-FFF2-40B4-BE49-F238E27FC236}">
                  <a16:creationId xmlns:a16="http://schemas.microsoft.com/office/drawing/2014/main" id="{FBBDBED0-B8B2-5A44-A425-BD6742EDE819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09" name="Rectangle 56">
              <a:extLst>
                <a:ext uri="{FF2B5EF4-FFF2-40B4-BE49-F238E27FC236}">
                  <a16:creationId xmlns:a16="http://schemas.microsoft.com/office/drawing/2014/main" id="{214B95B6-F122-BC4E-83D0-4CD624F491E1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0" name="Group 54">
            <a:extLst>
              <a:ext uri="{FF2B5EF4-FFF2-40B4-BE49-F238E27FC236}">
                <a16:creationId xmlns:a16="http://schemas.microsoft.com/office/drawing/2014/main" id="{9A07116A-8865-8149-A668-3C32ECC6DD85}"/>
              </a:ext>
            </a:extLst>
          </p:cNvPr>
          <p:cNvGrpSpPr/>
          <p:nvPr/>
        </p:nvGrpSpPr>
        <p:grpSpPr>
          <a:xfrm>
            <a:off x="16183658" y="8873816"/>
            <a:ext cx="3211504" cy="1279672"/>
            <a:chOff x="5517310" y="11205153"/>
            <a:chExt cx="3676939" cy="1279672"/>
          </a:xfrm>
        </p:grpSpPr>
        <p:sp>
          <p:nvSpPr>
            <p:cNvPr id="811" name="CuadroTexto 395">
              <a:extLst>
                <a:ext uri="{FF2B5EF4-FFF2-40B4-BE49-F238E27FC236}">
                  <a16:creationId xmlns:a16="http://schemas.microsoft.com/office/drawing/2014/main" id="{4632D26B-D28A-7A42-8CA0-2A08BFCBAB91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12" name="Rectangle 56">
              <a:extLst>
                <a:ext uri="{FF2B5EF4-FFF2-40B4-BE49-F238E27FC236}">
                  <a16:creationId xmlns:a16="http://schemas.microsoft.com/office/drawing/2014/main" id="{4ACEDBE6-12B1-3646-BAFA-C1D1AD2BF7AC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3" name="Group 54">
            <a:extLst>
              <a:ext uri="{FF2B5EF4-FFF2-40B4-BE49-F238E27FC236}">
                <a16:creationId xmlns:a16="http://schemas.microsoft.com/office/drawing/2014/main" id="{0CBB88CA-B127-8748-AAA1-85696ED5230D}"/>
              </a:ext>
            </a:extLst>
          </p:cNvPr>
          <p:cNvGrpSpPr/>
          <p:nvPr/>
        </p:nvGrpSpPr>
        <p:grpSpPr>
          <a:xfrm>
            <a:off x="16183658" y="11025067"/>
            <a:ext cx="3211504" cy="1279672"/>
            <a:chOff x="5517310" y="11205153"/>
            <a:chExt cx="3676939" cy="1279672"/>
          </a:xfrm>
        </p:grpSpPr>
        <p:sp>
          <p:nvSpPr>
            <p:cNvPr id="814" name="CuadroTexto 395">
              <a:extLst>
                <a:ext uri="{FF2B5EF4-FFF2-40B4-BE49-F238E27FC236}">
                  <a16:creationId xmlns:a16="http://schemas.microsoft.com/office/drawing/2014/main" id="{0693BAD2-2350-F046-AAEF-066499EB6E7B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15" name="Rectangle 56">
              <a:extLst>
                <a:ext uri="{FF2B5EF4-FFF2-40B4-BE49-F238E27FC236}">
                  <a16:creationId xmlns:a16="http://schemas.microsoft.com/office/drawing/2014/main" id="{3C5C35B1-4FF2-C042-90F0-24267ECA2F5B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6" name="Group 54">
            <a:extLst>
              <a:ext uri="{FF2B5EF4-FFF2-40B4-BE49-F238E27FC236}">
                <a16:creationId xmlns:a16="http://schemas.microsoft.com/office/drawing/2014/main" id="{1FF9400D-923F-0148-9CD5-BDCAD48A7144}"/>
              </a:ext>
            </a:extLst>
          </p:cNvPr>
          <p:cNvGrpSpPr/>
          <p:nvPr/>
        </p:nvGrpSpPr>
        <p:grpSpPr>
          <a:xfrm>
            <a:off x="4688339" y="4424185"/>
            <a:ext cx="3216358" cy="1279672"/>
            <a:chOff x="5517310" y="11205153"/>
            <a:chExt cx="3682497" cy="1279672"/>
          </a:xfrm>
        </p:grpSpPr>
        <p:sp>
          <p:nvSpPr>
            <p:cNvPr id="817" name="CuadroTexto 395">
              <a:extLst>
                <a:ext uri="{FF2B5EF4-FFF2-40B4-BE49-F238E27FC236}">
                  <a16:creationId xmlns:a16="http://schemas.microsoft.com/office/drawing/2014/main" id="{E68908DA-6147-AC44-B2A3-1D7823548E26}"/>
                </a:ext>
              </a:extLst>
            </p:cNvPr>
            <p:cNvSpPr txBox="1"/>
            <p:nvPr/>
          </p:nvSpPr>
          <p:spPr>
            <a:xfrm>
              <a:off x="6817132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18" name="Rectangle 56">
              <a:extLst>
                <a:ext uri="{FF2B5EF4-FFF2-40B4-BE49-F238E27FC236}">
                  <a16:creationId xmlns:a16="http://schemas.microsoft.com/office/drawing/2014/main" id="{7F4130DE-63BB-C043-83D3-81AB7C5B2C45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9" name="Group 54">
            <a:extLst>
              <a:ext uri="{FF2B5EF4-FFF2-40B4-BE49-F238E27FC236}">
                <a16:creationId xmlns:a16="http://schemas.microsoft.com/office/drawing/2014/main" id="{88618CEA-FBBA-3744-AD9B-FBDCCD8CC659}"/>
              </a:ext>
            </a:extLst>
          </p:cNvPr>
          <p:cNvGrpSpPr/>
          <p:nvPr/>
        </p:nvGrpSpPr>
        <p:grpSpPr>
          <a:xfrm>
            <a:off x="4711108" y="6691379"/>
            <a:ext cx="3216358" cy="1279672"/>
            <a:chOff x="5517310" y="11205153"/>
            <a:chExt cx="3682497" cy="1279672"/>
          </a:xfrm>
        </p:grpSpPr>
        <p:sp>
          <p:nvSpPr>
            <p:cNvPr id="820" name="CuadroTexto 395">
              <a:extLst>
                <a:ext uri="{FF2B5EF4-FFF2-40B4-BE49-F238E27FC236}">
                  <a16:creationId xmlns:a16="http://schemas.microsoft.com/office/drawing/2014/main" id="{AF7FD6CE-39F5-124F-AB36-E7949F657586}"/>
                </a:ext>
              </a:extLst>
            </p:cNvPr>
            <p:cNvSpPr txBox="1"/>
            <p:nvPr/>
          </p:nvSpPr>
          <p:spPr>
            <a:xfrm>
              <a:off x="6817132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21" name="Rectangle 56">
              <a:extLst>
                <a:ext uri="{FF2B5EF4-FFF2-40B4-BE49-F238E27FC236}">
                  <a16:creationId xmlns:a16="http://schemas.microsoft.com/office/drawing/2014/main" id="{EAE6E02B-2F51-D34A-B2F1-09278A9BA095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2" name="Group 54">
            <a:extLst>
              <a:ext uri="{FF2B5EF4-FFF2-40B4-BE49-F238E27FC236}">
                <a16:creationId xmlns:a16="http://schemas.microsoft.com/office/drawing/2014/main" id="{2268B895-D8F1-A940-926D-9AD49D386A7C}"/>
              </a:ext>
            </a:extLst>
          </p:cNvPr>
          <p:cNvGrpSpPr/>
          <p:nvPr/>
        </p:nvGrpSpPr>
        <p:grpSpPr>
          <a:xfrm>
            <a:off x="4688339" y="8866754"/>
            <a:ext cx="3216358" cy="1279672"/>
            <a:chOff x="5517310" y="11205153"/>
            <a:chExt cx="3682497" cy="1279672"/>
          </a:xfrm>
        </p:grpSpPr>
        <p:sp>
          <p:nvSpPr>
            <p:cNvPr id="823" name="CuadroTexto 395">
              <a:extLst>
                <a:ext uri="{FF2B5EF4-FFF2-40B4-BE49-F238E27FC236}">
                  <a16:creationId xmlns:a16="http://schemas.microsoft.com/office/drawing/2014/main" id="{5D99A13D-B597-0342-A17F-BA254169EAA7}"/>
                </a:ext>
              </a:extLst>
            </p:cNvPr>
            <p:cNvSpPr txBox="1"/>
            <p:nvPr/>
          </p:nvSpPr>
          <p:spPr>
            <a:xfrm>
              <a:off x="6817132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24" name="Rectangle 56">
              <a:extLst>
                <a:ext uri="{FF2B5EF4-FFF2-40B4-BE49-F238E27FC236}">
                  <a16:creationId xmlns:a16="http://schemas.microsoft.com/office/drawing/2014/main" id="{F2AAB649-7EF7-F94B-B094-37FD75432EFB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5" name="Group 54">
            <a:extLst>
              <a:ext uri="{FF2B5EF4-FFF2-40B4-BE49-F238E27FC236}">
                <a16:creationId xmlns:a16="http://schemas.microsoft.com/office/drawing/2014/main" id="{DA97B47F-7083-2B41-9E52-F27B18FB2B0D}"/>
              </a:ext>
            </a:extLst>
          </p:cNvPr>
          <p:cNvGrpSpPr/>
          <p:nvPr/>
        </p:nvGrpSpPr>
        <p:grpSpPr>
          <a:xfrm>
            <a:off x="4688339" y="11046838"/>
            <a:ext cx="3216358" cy="1279672"/>
            <a:chOff x="5517310" y="11205153"/>
            <a:chExt cx="3682497" cy="1279672"/>
          </a:xfrm>
        </p:grpSpPr>
        <p:sp>
          <p:nvSpPr>
            <p:cNvPr id="826" name="CuadroTexto 395">
              <a:extLst>
                <a:ext uri="{FF2B5EF4-FFF2-40B4-BE49-F238E27FC236}">
                  <a16:creationId xmlns:a16="http://schemas.microsoft.com/office/drawing/2014/main" id="{974004D3-8A26-B74C-A3CB-790AD41FF9CC}"/>
                </a:ext>
              </a:extLst>
            </p:cNvPr>
            <p:cNvSpPr txBox="1"/>
            <p:nvPr/>
          </p:nvSpPr>
          <p:spPr>
            <a:xfrm>
              <a:off x="6817132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27" name="Rectangle 56">
              <a:extLst>
                <a:ext uri="{FF2B5EF4-FFF2-40B4-BE49-F238E27FC236}">
                  <a16:creationId xmlns:a16="http://schemas.microsoft.com/office/drawing/2014/main" id="{4C60BDA5-391B-AD46-BD05-BBEB29C573C2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69C8E3D6-EEB5-0A47-A373-E6960E2322A9}"/>
              </a:ext>
            </a:extLst>
          </p:cNvPr>
          <p:cNvGrpSpPr/>
          <p:nvPr/>
        </p:nvGrpSpPr>
        <p:grpSpPr>
          <a:xfrm>
            <a:off x="2671809" y="395130"/>
            <a:ext cx="19041035" cy="2561450"/>
            <a:chOff x="2668308" y="861425"/>
            <a:chExt cx="19041035" cy="2561450"/>
          </a:xfrm>
        </p:grpSpPr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DC10E80B-5469-2449-BD39-CB965EFAC0EF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DACFE270-3D65-B940-9885-DDAD7E053BD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738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1">
            <a:extLst>
              <a:ext uri="{FF2B5EF4-FFF2-40B4-BE49-F238E27FC236}">
                <a16:creationId xmlns:a16="http://schemas.microsoft.com/office/drawing/2014/main" id="{B42017BE-ACF2-9042-8DBE-880FC141C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398" y="2018502"/>
            <a:ext cx="4942371" cy="1138435"/>
          </a:xfrm>
          <a:custGeom>
            <a:avLst/>
            <a:gdLst>
              <a:gd name="T0" fmla="*/ 4217 w 4766"/>
              <a:gd name="T1" fmla="*/ 1097 h 1098"/>
              <a:gd name="T2" fmla="*/ 4217 w 4766"/>
              <a:gd name="T3" fmla="*/ 1097 h 1098"/>
              <a:gd name="T4" fmla="*/ 0 w 4766"/>
              <a:gd name="T5" fmla="*/ 1097 h 1098"/>
              <a:gd name="T6" fmla="*/ 0 w 4766"/>
              <a:gd name="T7" fmla="*/ 0 h 1098"/>
              <a:gd name="T8" fmla="*/ 4217 w 4766"/>
              <a:gd name="T9" fmla="*/ 0 h 1098"/>
              <a:gd name="T10" fmla="*/ 4765 w 4766"/>
              <a:gd name="T11" fmla="*/ 548 h 1098"/>
              <a:gd name="T12" fmla="*/ 4765 w 4766"/>
              <a:gd name="T13" fmla="*/ 548 h 1098"/>
              <a:gd name="T14" fmla="*/ 4217 w 4766"/>
              <a:gd name="T15" fmla="*/ 1097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66" h="1098">
                <a:moveTo>
                  <a:pt x="4217" y="1097"/>
                </a:moveTo>
                <a:lnTo>
                  <a:pt x="4217" y="1097"/>
                </a:lnTo>
                <a:cubicBezTo>
                  <a:pt x="0" y="1097"/>
                  <a:pt x="0" y="1097"/>
                  <a:pt x="0" y="1097"/>
                </a:cubicBezTo>
                <a:cubicBezTo>
                  <a:pt x="0" y="0"/>
                  <a:pt x="0" y="0"/>
                  <a:pt x="0" y="0"/>
                </a:cubicBezTo>
                <a:cubicBezTo>
                  <a:pt x="4217" y="0"/>
                  <a:pt x="4217" y="0"/>
                  <a:pt x="4217" y="0"/>
                </a:cubicBezTo>
                <a:cubicBezTo>
                  <a:pt x="4522" y="0"/>
                  <a:pt x="4765" y="252"/>
                  <a:pt x="4765" y="548"/>
                </a:cubicBezTo>
                <a:lnTo>
                  <a:pt x="4765" y="548"/>
                </a:lnTo>
                <a:cubicBezTo>
                  <a:pt x="4765" y="854"/>
                  <a:pt x="4522" y="1097"/>
                  <a:pt x="4217" y="10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">
            <a:extLst>
              <a:ext uri="{FF2B5EF4-FFF2-40B4-BE49-F238E27FC236}">
                <a16:creationId xmlns:a16="http://schemas.microsoft.com/office/drawing/2014/main" id="{54BA50C2-224D-B542-BED5-85CFA47C3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398" y="4569697"/>
            <a:ext cx="4942371" cy="1138435"/>
          </a:xfrm>
          <a:custGeom>
            <a:avLst/>
            <a:gdLst>
              <a:gd name="T0" fmla="*/ 4217 w 4766"/>
              <a:gd name="T1" fmla="*/ 1097 h 1098"/>
              <a:gd name="T2" fmla="*/ 4217 w 4766"/>
              <a:gd name="T3" fmla="*/ 1097 h 1098"/>
              <a:gd name="T4" fmla="*/ 0 w 4766"/>
              <a:gd name="T5" fmla="*/ 1097 h 1098"/>
              <a:gd name="T6" fmla="*/ 0 w 4766"/>
              <a:gd name="T7" fmla="*/ 0 h 1098"/>
              <a:gd name="T8" fmla="*/ 4217 w 4766"/>
              <a:gd name="T9" fmla="*/ 0 h 1098"/>
              <a:gd name="T10" fmla="*/ 4765 w 4766"/>
              <a:gd name="T11" fmla="*/ 548 h 1098"/>
              <a:gd name="T12" fmla="*/ 4765 w 4766"/>
              <a:gd name="T13" fmla="*/ 548 h 1098"/>
              <a:gd name="T14" fmla="*/ 4217 w 4766"/>
              <a:gd name="T15" fmla="*/ 1097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66" h="1098">
                <a:moveTo>
                  <a:pt x="4217" y="1097"/>
                </a:moveTo>
                <a:lnTo>
                  <a:pt x="4217" y="1097"/>
                </a:lnTo>
                <a:cubicBezTo>
                  <a:pt x="0" y="1097"/>
                  <a:pt x="0" y="1097"/>
                  <a:pt x="0" y="1097"/>
                </a:cubicBezTo>
                <a:cubicBezTo>
                  <a:pt x="0" y="0"/>
                  <a:pt x="0" y="0"/>
                  <a:pt x="0" y="0"/>
                </a:cubicBezTo>
                <a:cubicBezTo>
                  <a:pt x="4217" y="0"/>
                  <a:pt x="4217" y="0"/>
                  <a:pt x="4217" y="0"/>
                </a:cubicBezTo>
                <a:cubicBezTo>
                  <a:pt x="4522" y="0"/>
                  <a:pt x="4765" y="243"/>
                  <a:pt x="4765" y="548"/>
                </a:cubicBezTo>
                <a:lnTo>
                  <a:pt x="4765" y="548"/>
                </a:lnTo>
                <a:cubicBezTo>
                  <a:pt x="4765" y="854"/>
                  <a:pt x="4522" y="1097"/>
                  <a:pt x="4217" y="10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">
            <a:extLst>
              <a:ext uri="{FF2B5EF4-FFF2-40B4-BE49-F238E27FC236}">
                <a16:creationId xmlns:a16="http://schemas.microsoft.com/office/drawing/2014/main" id="{539BEE29-70F8-8A4E-B4ED-818D9E445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398" y="6640828"/>
            <a:ext cx="4942371" cy="1138438"/>
          </a:xfrm>
          <a:custGeom>
            <a:avLst/>
            <a:gdLst>
              <a:gd name="T0" fmla="*/ 4217 w 4766"/>
              <a:gd name="T1" fmla="*/ 1095 h 1096"/>
              <a:gd name="T2" fmla="*/ 4217 w 4766"/>
              <a:gd name="T3" fmla="*/ 1095 h 1096"/>
              <a:gd name="T4" fmla="*/ 0 w 4766"/>
              <a:gd name="T5" fmla="*/ 1095 h 1096"/>
              <a:gd name="T6" fmla="*/ 0 w 4766"/>
              <a:gd name="T7" fmla="*/ 0 h 1096"/>
              <a:gd name="T8" fmla="*/ 4217 w 4766"/>
              <a:gd name="T9" fmla="*/ 0 h 1096"/>
              <a:gd name="T10" fmla="*/ 4765 w 4766"/>
              <a:gd name="T11" fmla="*/ 547 h 1096"/>
              <a:gd name="T12" fmla="*/ 4765 w 4766"/>
              <a:gd name="T13" fmla="*/ 547 h 1096"/>
              <a:gd name="T14" fmla="*/ 4217 w 4766"/>
              <a:gd name="T15" fmla="*/ 1095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66" h="1096">
                <a:moveTo>
                  <a:pt x="4217" y="1095"/>
                </a:moveTo>
                <a:lnTo>
                  <a:pt x="4217" y="1095"/>
                </a:lnTo>
                <a:cubicBezTo>
                  <a:pt x="0" y="1095"/>
                  <a:pt x="0" y="1095"/>
                  <a:pt x="0" y="1095"/>
                </a:cubicBezTo>
                <a:cubicBezTo>
                  <a:pt x="0" y="0"/>
                  <a:pt x="0" y="0"/>
                  <a:pt x="0" y="0"/>
                </a:cubicBezTo>
                <a:cubicBezTo>
                  <a:pt x="4217" y="0"/>
                  <a:pt x="4217" y="0"/>
                  <a:pt x="4217" y="0"/>
                </a:cubicBezTo>
                <a:cubicBezTo>
                  <a:pt x="4522" y="0"/>
                  <a:pt x="4765" y="241"/>
                  <a:pt x="4765" y="547"/>
                </a:cubicBezTo>
                <a:lnTo>
                  <a:pt x="4765" y="547"/>
                </a:lnTo>
                <a:cubicBezTo>
                  <a:pt x="4765" y="853"/>
                  <a:pt x="4522" y="1095"/>
                  <a:pt x="4217" y="10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4">
            <a:extLst>
              <a:ext uri="{FF2B5EF4-FFF2-40B4-BE49-F238E27FC236}">
                <a16:creationId xmlns:a16="http://schemas.microsoft.com/office/drawing/2014/main" id="{1FA9A04C-E365-D94C-97E2-71B548BAA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398" y="8707387"/>
            <a:ext cx="4942371" cy="1138438"/>
          </a:xfrm>
          <a:custGeom>
            <a:avLst/>
            <a:gdLst>
              <a:gd name="T0" fmla="*/ 4217 w 4766"/>
              <a:gd name="T1" fmla="*/ 1097 h 1098"/>
              <a:gd name="T2" fmla="*/ 4217 w 4766"/>
              <a:gd name="T3" fmla="*/ 1097 h 1098"/>
              <a:gd name="T4" fmla="*/ 0 w 4766"/>
              <a:gd name="T5" fmla="*/ 1097 h 1098"/>
              <a:gd name="T6" fmla="*/ 0 w 4766"/>
              <a:gd name="T7" fmla="*/ 0 h 1098"/>
              <a:gd name="T8" fmla="*/ 4217 w 4766"/>
              <a:gd name="T9" fmla="*/ 0 h 1098"/>
              <a:gd name="T10" fmla="*/ 4765 w 4766"/>
              <a:gd name="T11" fmla="*/ 549 h 1098"/>
              <a:gd name="T12" fmla="*/ 4765 w 4766"/>
              <a:gd name="T13" fmla="*/ 549 h 1098"/>
              <a:gd name="T14" fmla="*/ 4217 w 4766"/>
              <a:gd name="T15" fmla="*/ 1097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66" h="1098">
                <a:moveTo>
                  <a:pt x="4217" y="1097"/>
                </a:moveTo>
                <a:lnTo>
                  <a:pt x="4217" y="1097"/>
                </a:lnTo>
                <a:cubicBezTo>
                  <a:pt x="0" y="1097"/>
                  <a:pt x="0" y="1097"/>
                  <a:pt x="0" y="1097"/>
                </a:cubicBezTo>
                <a:cubicBezTo>
                  <a:pt x="0" y="0"/>
                  <a:pt x="0" y="0"/>
                  <a:pt x="0" y="0"/>
                </a:cubicBezTo>
                <a:cubicBezTo>
                  <a:pt x="4217" y="0"/>
                  <a:pt x="4217" y="0"/>
                  <a:pt x="4217" y="0"/>
                </a:cubicBezTo>
                <a:cubicBezTo>
                  <a:pt x="4522" y="0"/>
                  <a:pt x="4765" y="243"/>
                  <a:pt x="4765" y="549"/>
                </a:cubicBezTo>
                <a:lnTo>
                  <a:pt x="4765" y="549"/>
                </a:lnTo>
                <a:cubicBezTo>
                  <a:pt x="4765" y="854"/>
                  <a:pt x="4522" y="1097"/>
                  <a:pt x="4217" y="10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5">
            <a:extLst>
              <a:ext uri="{FF2B5EF4-FFF2-40B4-BE49-F238E27FC236}">
                <a16:creationId xmlns:a16="http://schemas.microsoft.com/office/drawing/2014/main" id="{CFDB9922-7304-EC46-8CBA-20C5BDB6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398" y="10778521"/>
            <a:ext cx="4942371" cy="1138435"/>
          </a:xfrm>
          <a:custGeom>
            <a:avLst/>
            <a:gdLst>
              <a:gd name="T0" fmla="*/ 4217 w 4766"/>
              <a:gd name="T1" fmla="*/ 1097 h 1098"/>
              <a:gd name="T2" fmla="*/ 4217 w 4766"/>
              <a:gd name="T3" fmla="*/ 1097 h 1098"/>
              <a:gd name="T4" fmla="*/ 0 w 4766"/>
              <a:gd name="T5" fmla="*/ 1097 h 1098"/>
              <a:gd name="T6" fmla="*/ 0 w 4766"/>
              <a:gd name="T7" fmla="*/ 0 h 1098"/>
              <a:gd name="T8" fmla="*/ 4217 w 4766"/>
              <a:gd name="T9" fmla="*/ 0 h 1098"/>
              <a:gd name="T10" fmla="*/ 4765 w 4766"/>
              <a:gd name="T11" fmla="*/ 549 h 1098"/>
              <a:gd name="T12" fmla="*/ 4765 w 4766"/>
              <a:gd name="T13" fmla="*/ 549 h 1098"/>
              <a:gd name="T14" fmla="*/ 4217 w 4766"/>
              <a:gd name="T15" fmla="*/ 1097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66" h="1098">
                <a:moveTo>
                  <a:pt x="4217" y="1097"/>
                </a:moveTo>
                <a:lnTo>
                  <a:pt x="4217" y="1097"/>
                </a:lnTo>
                <a:cubicBezTo>
                  <a:pt x="0" y="1097"/>
                  <a:pt x="0" y="1097"/>
                  <a:pt x="0" y="1097"/>
                </a:cubicBezTo>
                <a:cubicBezTo>
                  <a:pt x="0" y="0"/>
                  <a:pt x="0" y="0"/>
                  <a:pt x="0" y="0"/>
                </a:cubicBezTo>
                <a:cubicBezTo>
                  <a:pt x="4217" y="0"/>
                  <a:pt x="4217" y="0"/>
                  <a:pt x="4217" y="0"/>
                </a:cubicBezTo>
                <a:cubicBezTo>
                  <a:pt x="4522" y="0"/>
                  <a:pt x="4765" y="243"/>
                  <a:pt x="4765" y="549"/>
                </a:cubicBezTo>
                <a:lnTo>
                  <a:pt x="4765" y="549"/>
                </a:lnTo>
                <a:cubicBezTo>
                  <a:pt x="4765" y="854"/>
                  <a:pt x="4522" y="1097"/>
                  <a:pt x="4217" y="10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F6DD16C6-AD2E-3342-8B7C-54453DAC5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352" y="934928"/>
            <a:ext cx="6300264" cy="3140989"/>
          </a:xfrm>
          <a:custGeom>
            <a:avLst/>
            <a:gdLst>
              <a:gd name="T0" fmla="*/ 6077 w 6078"/>
              <a:gd name="T1" fmla="*/ 3030 h 3031"/>
              <a:gd name="T2" fmla="*/ 5430 w 6078"/>
              <a:gd name="T3" fmla="*/ 1798 h 3031"/>
              <a:gd name="T4" fmla="*/ 5061 w 6078"/>
              <a:gd name="T5" fmla="*/ 2203 h 3031"/>
              <a:gd name="T6" fmla="*/ 3524 w 6078"/>
              <a:gd name="T7" fmla="*/ 0 h 3031"/>
              <a:gd name="T8" fmla="*/ 2832 w 6078"/>
              <a:gd name="T9" fmla="*/ 638 h 3031"/>
              <a:gd name="T10" fmla="*/ 2373 w 6078"/>
              <a:gd name="T11" fmla="*/ 1510 h 3031"/>
              <a:gd name="T12" fmla="*/ 1906 w 6078"/>
              <a:gd name="T13" fmla="*/ 2068 h 3031"/>
              <a:gd name="T14" fmla="*/ 1034 w 6078"/>
              <a:gd name="T15" fmla="*/ 1798 h 3031"/>
              <a:gd name="T16" fmla="*/ 0 w 6078"/>
              <a:gd name="T17" fmla="*/ 3003 h 3031"/>
              <a:gd name="T18" fmla="*/ 6077 w 6078"/>
              <a:gd name="T19" fmla="*/ 3030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78" h="3031">
                <a:moveTo>
                  <a:pt x="6077" y="3030"/>
                </a:moveTo>
                <a:lnTo>
                  <a:pt x="5430" y="1798"/>
                </a:lnTo>
                <a:lnTo>
                  <a:pt x="5061" y="2203"/>
                </a:lnTo>
                <a:lnTo>
                  <a:pt x="3524" y="0"/>
                </a:lnTo>
                <a:lnTo>
                  <a:pt x="2832" y="638"/>
                </a:lnTo>
                <a:lnTo>
                  <a:pt x="2373" y="1510"/>
                </a:lnTo>
                <a:lnTo>
                  <a:pt x="1906" y="2068"/>
                </a:lnTo>
                <a:lnTo>
                  <a:pt x="1034" y="1798"/>
                </a:lnTo>
                <a:lnTo>
                  <a:pt x="0" y="3003"/>
                </a:lnTo>
                <a:lnTo>
                  <a:pt x="6077" y="3030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7">
            <a:extLst>
              <a:ext uri="{FF2B5EF4-FFF2-40B4-BE49-F238E27FC236}">
                <a16:creationId xmlns:a16="http://schemas.microsoft.com/office/drawing/2014/main" id="{0A2BC6F9-4191-6842-B3B1-98B049707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771" y="1131527"/>
            <a:ext cx="2089421" cy="2235724"/>
          </a:xfrm>
          <a:custGeom>
            <a:avLst/>
            <a:gdLst>
              <a:gd name="T0" fmla="*/ 1474 w 2015"/>
              <a:gd name="T1" fmla="*/ 0 h 2158"/>
              <a:gd name="T2" fmla="*/ 971 w 2015"/>
              <a:gd name="T3" fmla="*/ 521 h 2158"/>
              <a:gd name="T4" fmla="*/ 584 w 2015"/>
              <a:gd name="T5" fmla="*/ 1321 h 2158"/>
              <a:gd name="T6" fmla="*/ 0 w 2015"/>
              <a:gd name="T7" fmla="*/ 1951 h 2158"/>
              <a:gd name="T8" fmla="*/ 1115 w 2015"/>
              <a:gd name="T9" fmla="*/ 2157 h 2158"/>
              <a:gd name="T10" fmla="*/ 674 w 2015"/>
              <a:gd name="T11" fmla="*/ 1546 h 2158"/>
              <a:gd name="T12" fmla="*/ 2014 w 2015"/>
              <a:gd name="T13" fmla="*/ 1959 h 2158"/>
              <a:gd name="T14" fmla="*/ 1357 w 2015"/>
              <a:gd name="T15" fmla="*/ 692 h 2158"/>
              <a:gd name="T16" fmla="*/ 1474 w 2015"/>
              <a:gd name="T17" fmla="*/ 0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5" h="2158">
                <a:moveTo>
                  <a:pt x="1474" y="0"/>
                </a:moveTo>
                <a:lnTo>
                  <a:pt x="971" y="521"/>
                </a:lnTo>
                <a:lnTo>
                  <a:pt x="584" y="1321"/>
                </a:lnTo>
                <a:lnTo>
                  <a:pt x="0" y="1951"/>
                </a:lnTo>
                <a:lnTo>
                  <a:pt x="1115" y="2157"/>
                </a:lnTo>
                <a:lnTo>
                  <a:pt x="674" y="1546"/>
                </a:lnTo>
                <a:lnTo>
                  <a:pt x="2014" y="1959"/>
                </a:lnTo>
                <a:lnTo>
                  <a:pt x="1357" y="692"/>
                </a:lnTo>
                <a:lnTo>
                  <a:pt x="147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8">
            <a:extLst>
              <a:ext uri="{FF2B5EF4-FFF2-40B4-BE49-F238E27FC236}">
                <a16:creationId xmlns:a16="http://schemas.microsoft.com/office/drawing/2014/main" id="{D061A443-D560-F34F-991C-79B99D28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683" y="3024349"/>
            <a:ext cx="896119" cy="923551"/>
          </a:xfrm>
          <a:custGeom>
            <a:avLst/>
            <a:gdLst>
              <a:gd name="T0" fmla="*/ 764 w 864"/>
              <a:gd name="T1" fmla="*/ 0 h 891"/>
              <a:gd name="T2" fmla="*/ 863 w 864"/>
              <a:gd name="T3" fmla="*/ 647 h 891"/>
              <a:gd name="T4" fmla="*/ 863 w 864"/>
              <a:gd name="T5" fmla="*/ 890 h 891"/>
              <a:gd name="T6" fmla="*/ 0 w 864"/>
              <a:gd name="T7" fmla="*/ 890 h 891"/>
              <a:gd name="T8" fmla="*/ 764 w 864"/>
              <a:gd name="T9" fmla="*/ 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4" h="891">
                <a:moveTo>
                  <a:pt x="764" y="0"/>
                </a:moveTo>
                <a:lnTo>
                  <a:pt x="863" y="647"/>
                </a:lnTo>
                <a:lnTo>
                  <a:pt x="863" y="890"/>
                </a:lnTo>
                <a:lnTo>
                  <a:pt x="0" y="890"/>
                </a:lnTo>
                <a:lnTo>
                  <a:pt x="76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9">
            <a:extLst>
              <a:ext uri="{FF2B5EF4-FFF2-40B4-BE49-F238E27FC236}">
                <a16:creationId xmlns:a16="http://schemas.microsoft.com/office/drawing/2014/main" id="{B486243D-56A9-3B4E-9E1D-892002933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776" y="4048485"/>
            <a:ext cx="6693459" cy="8732587"/>
          </a:xfrm>
          <a:custGeom>
            <a:avLst/>
            <a:gdLst>
              <a:gd name="T0" fmla="*/ 0 w 6456"/>
              <a:gd name="T1" fmla="*/ 162 h 8423"/>
              <a:gd name="T2" fmla="*/ 522 w 6456"/>
              <a:gd name="T3" fmla="*/ 1833 h 8423"/>
              <a:gd name="T4" fmla="*/ 962 w 6456"/>
              <a:gd name="T5" fmla="*/ 2355 h 8423"/>
              <a:gd name="T6" fmla="*/ 1232 w 6456"/>
              <a:gd name="T7" fmla="*/ 4727 h 8423"/>
              <a:gd name="T8" fmla="*/ 1852 w 6456"/>
              <a:gd name="T9" fmla="*/ 4709 h 8423"/>
              <a:gd name="T10" fmla="*/ 3866 w 6456"/>
              <a:gd name="T11" fmla="*/ 8422 h 8423"/>
              <a:gd name="T12" fmla="*/ 5160 w 6456"/>
              <a:gd name="T13" fmla="*/ 5329 h 8423"/>
              <a:gd name="T14" fmla="*/ 5125 w 6456"/>
              <a:gd name="T15" fmla="*/ 3693 h 8423"/>
              <a:gd name="T16" fmla="*/ 6015 w 6456"/>
              <a:gd name="T17" fmla="*/ 3837 h 8423"/>
              <a:gd name="T18" fmla="*/ 6455 w 6456"/>
              <a:gd name="T19" fmla="*/ 1096 h 8423"/>
              <a:gd name="T20" fmla="*/ 6113 w 6456"/>
              <a:gd name="T21" fmla="*/ 27 h 8423"/>
              <a:gd name="T22" fmla="*/ 36 w 6456"/>
              <a:gd name="T23" fmla="*/ 0 h 8423"/>
              <a:gd name="T24" fmla="*/ 0 w 6456"/>
              <a:gd name="T25" fmla="*/ 162 h 8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56" h="8423">
                <a:moveTo>
                  <a:pt x="0" y="162"/>
                </a:moveTo>
                <a:lnTo>
                  <a:pt x="522" y="1833"/>
                </a:lnTo>
                <a:lnTo>
                  <a:pt x="962" y="2355"/>
                </a:lnTo>
                <a:lnTo>
                  <a:pt x="1232" y="4727"/>
                </a:lnTo>
                <a:lnTo>
                  <a:pt x="1852" y="4709"/>
                </a:lnTo>
                <a:lnTo>
                  <a:pt x="3866" y="8422"/>
                </a:lnTo>
                <a:lnTo>
                  <a:pt x="5160" y="5329"/>
                </a:lnTo>
                <a:lnTo>
                  <a:pt x="5125" y="3693"/>
                </a:lnTo>
                <a:lnTo>
                  <a:pt x="6015" y="3837"/>
                </a:lnTo>
                <a:lnTo>
                  <a:pt x="6455" y="1096"/>
                </a:lnTo>
                <a:lnTo>
                  <a:pt x="6113" y="27"/>
                </a:lnTo>
                <a:lnTo>
                  <a:pt x="36" y="0"/>
                </a:lnTo>
                <a:lnTo>
                  <a:pt x="0" y="162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0">
            <a:extLst>
              <a:ext uri="{FF2B5EF4-FFF2-40B4-BE49-F238E27FC236}">
                <a16:creationId xmlns:a16="http://schemas.microsoft.com/office/drawing/2014/main" id="{7587E349-7C54-DF44-B270-B029D5B1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296" y="4738861"/>
            <a:ext cx="2935246" cy="6908346"/>
          </a:xfrm>
          <a:custGeom>
            <a:avLst/>
            <a:gdLst>
              <a:gd name="T0" fmla="*/ 0 w 2833"/>
              <a:gd name="T1" fmla="*/ 953 h 6661"/>
              <a:gd name="T2" fmla="*/ 558 w 2833"/>
              <a:gd name="T3" fmla="*/ 1519 h 6661"/>
              <a:gd name="T4" fmla="*/ 747 w 2833"/>
              <a:gd name="T5" fmla="*/ 3847 h 6661"/>
              <a:gd name="T6" fmla="*/ 1385 w 2833"/>
              <a:gd name="T7" fmla="*/ 3819 h 6661"/>
              <a:gd name="T8" fmla="*/ 1385 w 2833"/>
              <a:gd name="T9" fmla="*/ 3990 h 6661"/>
              <a:gd name="T10" fmla="*/ 2832 w 2833"/>
              <a:gd name="T11" fmla="*/ 6660 h 6661"/>
              <a:gd name="T12" fmla="*/ 1484 w 2833"/>
              <a:gd name="T13" fmla="*/ 2786 h 6661"/>
              <a:gd name="T14" fmla="*/ 2005 w 2833"/>
              <a:gd name="T15" fmla="*/ 2723 h 6661"/>
              <a:gd name="T16" fmla="*/ 1340 w 2833"/>
              <a:gd name="T17" fmla="*/ 1501 h 6661"/>
              <a:gd name="T18" fmla="*/ 1511 w 2833"/>
              <a:gd name="T19" fmla="*/ 1034 h 6661"/>
              <a:gd name="T20" fmla="*/ 899 w 2833"/>
              <a:gd name="T21" fmla="*/ 0 h 6661"/>
              <a:gd name="T22" fmla="*/ 0 w 2833"/>
              <a:gd name="T23" fmla="*/ 953 h 6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33" h="6661">
                <a:moveTo>
                  <a:pt x="0" y="953"/>
                </a:moveTo>
                <a:lnTo>
                  <a:pt x="558" y="1519"/>
                </a:lnTo>
                <a:lnTo>
                  <a:pt x="747" y="3847"/>
                </a:lnTo>
                <a:lnTo>
                  <a:pt x="1385" y="3819"/>
                </a:lnTo>
                <a:lnTo>
                  <a:pt x="1385" y="3990"/>
                </a:lnTo>
                <a:lnTo>
                  <a:pt x="2832" y="6660"/>
                </a:lnTo>
                <a:lnTo>
                  <a:pt x="1484" y="2786"/>
                </a:lnTo>
                <a:lnTo>
                  <a:pt x="2005" y="2723"/>
                </a:lnTo>
                <a:lnTo>
                  <a:pt x="1340" y="1501"/>
                </a:lnTo>
                <a:lnTo>
                  <a:pt x="1511" y="1034"/>
                </a:lnTo>
                <a:lnTo>
                  <a:pt x="899" y="0"/>
                </a:lnTo>
                <a:lnTo>
                  <a:pt x="0" y="95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D4CE5ADC-18AD-5846-BCE4-D88FCA12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136" y="6855715"/>
            <a:ext cx="1239023" cy="1051568"/>
          </a:xfrm>
          <a:custGeom>
            <a:avLst/>
            <a:gdLst>
              <a:gd name="T0" fmla="*/ 423 w 1197"/>
              <a:gd name="T1" fmla="*/ 872 h 1016"/>
              <a:gd name="T2" fmla="*/ 0 w 1197"/>
              <a:gd name="T3" fmla="*/ 0 h 1016"/>
              <a:gd name="T4" fmla="*/ 1196 w 1197"/>
              <a:gd name="T5" fmla="*/ 1015 h 1016"/>
              <a:gd name="T6" fmla="*/ 423 w 1197"/>
              <a:gd name="T7" fmla="*/ 872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7" h="1016">
                <a:moveTo>
                  <a:pt x="423" y="872"/>
                </a:moveTo>
                <a:lnTo>
                  <a:pt x="0" y="0"/>
                </a:lnTo>
                <a:lnTo>
                  <a:pt x="1196" y="1015"/>
                </a:lnTo>
                <a:lnTo>
                  <a:pt x="423" y="8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79">
            <a:extLst>
              <a:ext uri="{FF2B5EF4-FFF2-40B4-BE49-F238E27FC236}">
                <a16:creationId xmlns:a16="http://schemas.microsoft.com/office/drawing/2014/main" id="{8F713F09-162E-8F49-AB02-B380E97AF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043" y="11121422"/>
            <a:ext cx="626370" cy="448059"/>
          </a:xfrm>
          <a:custGeom>
            <a:avLst/>
            <a:gdLst>
              <a:gd name="T0" fmla="*/ 513 w 604"/>
              <a:gd name="T1" fmla="*/ 431 h 432"/>
              <a:gd name="T2" fmla="*/ 513 w 604"/>
              <a:gd name="T3" fmla="*/ 431 h 432"/>
              <a:gd name="T4" fmla="*/ 90 w 604"/>
              <a:gd name="T5" fmla="*/ 431 h 432"/>
              <a:gd name="T6" fmla="*/ 0 w 604"/>
              <a:gd name="T7" fmla="*/ 341 h 432"/>
              <a:gd name="T8" fmla="*/ 0 w 604"/>
              <a:gd name="T9" fmla="*/ 90 h 432"/>
              <a:gd name="T10" fmla="*/ 90 w 604"/>
              <a:gd name="T11" fmla="*/ 0 h 432"/>
              <a:gd name="T12" fmla="*/ 513 w 604"/>
              <a:gd name="T13" fmla="*/ 0 h 432"/>
              <a:gd name="T14" fmla="*/ 603 w 604"/>
              <a:gd name="T15" fmla="*/ 90 h 432"/>
              <a:gd name="T16" fmla="*/ 603 w 604"/>
              <a:gd name="T17" fmla="*/ 341 h 432"/>
              <a:gd name="T18" fmla="*/ 513 w 604"/>
              <a:gd name="T19" fmla="*/ 431 h 432"/>
              <a:gd name="T20" fmla="*/ 90 w 604"/>
              <a:gd name="T21" fmla="*/ 45 h 432"/>
              <a:gd name="T22" fmla="*/ 90 w 604"/>
              <a:gd name="T23" fmla="*/ 45 h 432"/>
              <a:gd name="T24" fmla="*/ 45 w 604"/>
              <a:gd name="T25" fmla="*/ 90 h 432"/>
              <a:gd name="T26" fmla="*/ 45 w 604"/>
              <a:gd name="T27" fmla="*/ 341 h 432"/>
              <a:gd name="T28" fmla="*/ 90 w 604"/>
              <a:gd name="T29" fmla="*/ 386 h 432"/>
              <a:gd name="T30" fmla="*/ 513 w 604"/>
              <a:gd name="T31" fmla="*/ 386 h 432"/>
              <a:gd name="T32" fmla="*/ 549 w 604"/>
              <a:gd name="T33" fmla="*/ 341 h 432"/>
              <a:gd name="T34" fmla="*/ 549 w 604"/>
              <a:gd name="T35" fmla="*/ 90 h 432"/>
              <a:gd name="T36" fmla="*/ 513 w 604"/>
              <a:gd name="T37" fmla="*/ 45 h 432"/>
              <a:gd name="T38" fmla="*/ 90 w 604"/>
              <a:gd name="T39" fmla="*/ 45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4" h="432">
                <a:moveTo>
                  <a:pt x="513" y="431"/>
                </a:moveTo>
                <a:lnTo>
                  <a:pt x="513" y="431"/>
                </a:lnTo>
                <a:cubicBezTo>
                  <a:pt x="90" y="431"/>
                  <a:pt x="90" y="431"/>
                  <a:pt x="90" y="431"/>
                </a:cubicBezTo>
                <a:cubicBezTo>
                  <a:pt x="36" y="431"/>
                  <a:pt x="0" y="395"/>
                  <a:pt x="0" y="341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58" y="0"/>
                  <a:pt x="603" y="36"/>
                  <a:pt x="603" y="90"/>
                </a:cubicBezTo>
                <a:cubicBezTo>
                  <a:pt x="603" y="341"/>
                  <a:pt x="603" y="341"/>
                  <a:pt x="603" y="341"/>
                </a:cubicBezTo>
                <a:cubicBezTo>
                  <a:pt x="603" y="395"/>
                  <a:pt x="558" y="431"/>
                  <a:pt x="513" y="431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63"/>
                  <a:pt x="45" y="90"/>
                </a:cubicBezTo>
                <a:cubicBezTo>
                  <a:pt x="45" y="341"/>
                  <a:pt x="45" y="341"/>
                  <a:pt x="45" y="341"/>
                </a:cubicBezTo>
                <a:cubicBezTo>
                  <a:pt x="45" y="368"/>
                  <a:pt x="63" y="386"/>
                  <a:pt x="90" y="386"/>
                </a:cubicBezTo>
                <a:cubicBezTo>
                  <a:pt x="513" y="386"/>
                  <a:pt x="513" y="386"/>
                  <a:pt x="513" y="386"/>
                </a:cubicBezTo>
                <a:cubicBezTo>
                  <a:pt x="531" y="386"/>
                  <a:pt x="549" y="368"/>
                  <a:pt x="549" y="341"/>
                </a:cubicBezTo>
                <a:cubicBezTo>
                  <a:pt x="549" y="90"/>
                  <a:pt x="549" y="90"/>
                  <a:pt x="549" y="90"/>
                </a:cubicBezTo>
                <a:cubicBezTo>
                  <a:pt x="549" y="63"/>
                  <a:pt x="531" y="45"/>
                  <a:pt x="513" y="45"/>
                </a:cubicBezTo>
                <a:lnTo>
                  <a:pt x="90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80">
            <a:extLst>
              <a:ext uri="{FF2B5EF4-FFF2-40B4-BE49-F238E27FC236}">
                <a16:creationId xmlns:a16="http://schemas.microsoft.com/office/drawing/2014/main" id="{2F696DF1-A306-1246-8BFA-8889B7A40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363" y="11254012"/>
            <a:ext cx="141732" cy="187452"/>
          </a:xfrm>
          <a:custGeom>
            <a:avLst/>
            <a:gdLst>
              <a:gd name="T0" fmla="*/ 72 w 136"/>
              <a:gd name="T1" fmla="*/ 180 h 181"/>
              <a:gd name="T2" fmla="*/ 72 w 136"/>
              <a:gd name="T3" fmla="*/ 180 h 181"/>
              <a:gd name="T4" fmla="*/ 27 w 136"/>
              <a:gd name="T5" fmla="*/ 180 h 181"/>
              <a:gd name="T6" fmla="*/ 9 w 136"/>
              <a:gd name="T7" fmla="*/ 162 h 181"/>
              <a:gd name="T8" fmla="*/ 9 w 136"/>
              <a:gd name="T9" fmla="*/ 162 h 181"/>
              <a:gd name="T10" fmla="*/ 27 w 136"/>
              <a:gd name="T11" fmla="*/ 144 h 181"/>
              <a:gd name="T12" fmla="*/ 72 w 136"/>
              <a:gd name="T13" fmla="*/ 144 h 181"/>
              <a:gd name="T14" fmla="*/ 90 w 136"/>
              <a:gd name="T15" fmla="*/ 126 h 181"/>
              <a:gd name="T16" fmla="*/ 72 w 136"/>
              <a:gd name="T17" fmla="*/ 108 h 181"/>
              <a:gd name="T18" fmla="*/ 63 w 136"/>
              <a:gd name="T19" fmla="*/ 108 h 181"/>
              <a:gd name="T20" fmla="*/ 0 w 136"/>
              <a:gd name="T21" fmla="*/ 55 h 181"/>
              <a:gd name="T22" fmla="*/ 54 w 136"/>
              <a:gd name="T23" fmla="*/ 0 h 181"/>
              <a:gd name="T24" fmla="*/ 108 w 136"/>
              <a:gd name="T25" fmla="*/ 0 h 181"/>
              <a:gd name="T26" fmla="*/ 126 w 136"/>
              <a:gd name="T27" fmla="*/ 19 h 181"/>
              <a:gd name="T28" fmla="*/ 126 w 136"/>
              <a:gd name="T29" fmla="*/ 19 h 181"/>
              <a:gd name="T30" fmla="*/ 108 w 136"/>
              <a:gd name="T31" fmla="*/ 36 h 181"/>
              <a:gd name="T32" fmla="*/ 54 w 136"/>
              <a:gd name="T33" fmla="*/ 36 h 181"/>
              <a:gd name="T34" fmla="*/ 36 w 136"/>
              <a:gd name="T35" fmla="*/ 55 h 181"/>
              <a:gd name="T36" fmla="*/ 54 w 136"/>
              <a:gd name="T37" fmla="*/ 72 h 181"/>
              <a:gd name="T38" fmla="*/ 72 w 136"/>
              <a:gd name="T39" fmla="*/ 72 h 181"/>
              <a:gd name="T40" fmla="*/ 126 w 136"/>
              <a:gd name="T41" fmla="*/ 126 h 181"/>
              <a:gd name="T42" fmla="*/ 72 w 136"/>
              <a:gd name="T43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6" h="181">
                <a:moveTo>
                  <a:pt x="72" y="180"/>
                </a:moveTo>
                <a:lnTo>
                  <a:pt x="72" y="180"/>
                </a:lnTo>
                <a:cubicBezTo>
                  <a:pt x="27" y="180"/>
                  <a:pt x="27" y="180"/>
                  <a:pt x="27" y="180"/>
                </a:cubicBezTo>
                <a:cubicBezTo>
                  <a:pt x="18" y="180"/>
                  <a:pt x="9" y="171"/>
                  <a:pt x="9" y="162"/>
                </a:cubicBezTo>
                <a:lnTo>
                  <a:pt x="9" y="162"/>
                </a:lnTo>
                <a:cubicBezTo>
                  <a:pt x="9" y="154"/>
                  <a:pt x="18" y="144"/>
                  <a:pt x="27" y="144"/>
                </a:cubicBezTo>
                <a:cubicBezTo>
                  <a:pt x="72" y="144"/>
                  <a:pt x="72" y="144"/>
                  <a:pt x="72" y="144"/>
                </a:cubicBezTo>
                <a:cubicBezTo>
                  <a:pt x="81" y="144"/>
                  <a:pt x="90" y="135"/>
                  <a:pt x="90" y="126"/>
                </a:cubicBezTo>
                <a:cubicBezTo>
                  <a:pt x="90" y="118"/>
                  <a:pt x="81" y="108"/>
                  <a:pt x="72" y="108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36" y="108"/>
                  <a:pt x="9" y="82"/>
                  <a:pt x="0" y="55"/>
                </a:cubicBezTo>
                <a:cubicBezTo>
                  <a:pt x="0" y="28"/>
                  <a:pt x="27" y="0"/>
                  <a:pt x="54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10"/>
                  <a:pt x="126" y="19"/>
                </a:cubicBezTo>
                <a:lnTo>
                  <a:pt x="126" y="19"/>
                </a:lnTo>
                <a:cubicBezTo>
                  <a:pt x="126" y="28"/>
                  <a:pt x="117" y="36"/>
                  <a:pt x="108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45" y="36"/>
                  <a:pt x="36" y="46"/>
                  <a:pt x="36" y="55"/>
                </a:cubicBezTo>
                <a:cubicBezTo>
                  <a:pt x="36" y="63"/>
                  <a:pt x="45" y="72"/>
                  <a:pt x="5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108" y="72"/>
                  <a:pt x="135" y="99"/>
                  <a:pt x="126" y="126"/>
                </a:cubicBezTo>
                <a:cubicBezTo>
                  <a:pt x="126" y="154"/>
                  <a:pt x="99" y="180"/>
                  <a:pt x="72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81">
            <a:extLst>
              <a:ext uri="{FF2B5EF4-FFF2-40B4-BE49-F238E27FC236}">
                <a16:creationId xmlns:a16="http://schemas.microsoft.com/office/drawing/2014/main" id="{07F6A1D4-11AC-1440-95C4-0716DF855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083" y="11226580"/>
            <a:ext cx="36576" cy="45720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482">
            <a:extLst>
              <a:ext uri="{FF2B5EF4-FFF2-40B4-BE49-F238E27FC236}">
                <a16:creationId xmlns:a16="http://schemas.microsoft.com/office/drawing/2014/main" id="{C83C5D19-AF53-CF45-9935-0D209BF21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083" y="11418606"/>
            <a:ext cx="36576" cy="45720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483">
            <a:extLst>
              <a:ext uri="{FF2B5EF4-FFF2-40B4-BE49-F238E27FC236}">
                <a16:creationId xmlns:a16="http://schemas.microsoft.com/office/drawing/2014/main" id="{68FD9B50-E4A1-F24D-8D0A-31F8CF1FB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679" y="11190004"/>
            <a:ext cx="68582" cy="54864"/>
          </a:xfrm>
          <a:custGeom>
            <a:avLst/>
            <a:gdLst>
              <a:gd name="T0" fmla="*/ 36 w 64"/>
              <a:gd name="T1" fmla="*/ 0 h 55"/>
              <a:gd name="T2" fmla="*/ 36 w 64"/>
              <a:gd name="T3" fmla="*/ 0 h 55"/>
              <a:gd name="T4" fmla="*/ 9 w 64"/>
              <a:gd name="T5" fmla="*/ 18 h 55"/>
              <a:gd name="T6" fmla="*/ 9 w 64"/>
              <a:gd name="T7" fmla="*/ 45 h 55"/>
              <a:gd name="T8" fmla="*/ 9 w 64"/>
              <a:gd name="T9" fmla="*/ 45 h 55"/>
              <a:gd name="T10" fmla="*/ 27 w 64"/>
              <a:gd name="T11" fmla="*/ 54 h 55"/>
              <a:gd name="T12" fmla="*/ 54 w 64"/>
              <a:gd name="T13" fmla="*/ 36 h 55"/>
              <a:gd name="T14" fmla="*/ 63 w 64"/>
              <a:gd name="T15" fmla="*/ 9 h 55"/>
              <a:gd name="T16" fmla="*/ 63 w 64"/>
              <a:gd name="T17" fmla="*/ 9 h 55"/>
              <a:gd name="T18" fmla="*/ 36 w 64"/>
              <a:gd name="T1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55">
                <a:moveTo>
                  <a:pt x="36" y="0"/>
                </a:moveTo>
                <a:lnTo>
                  <a:pt x="36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9" y="45"/>
                </a:cubicBezTo>
                <a:lnTo>
                  <a:pt x="9" y="45"/>
                </a:lnTo>
                <a:cubicBezTo>
                  <a:pt x="9" y="54"/>
                  <a:pt x="27" y="54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8"/>
                  <a:pt x="63" y="9"/>
                </a:cubicBezTo>
                <a:lnTo>
                  <a:pt x="63" y="9"/>
                </a:lnTo>
                <a:cubicBezTo>
                  <a:pt x="54" y="0"/>
                  <a:pt x="45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484">
            <a:extLst>
              <a:ext uri="{FF2B5EF4-FFF2-40B4-BE49-F238E27FC236}">
                <a16:creationId xmlns:a16="http://schemas.microsoft.com/office/drawing/2014/main" id="{8015EC0A-A5F3-7640-BF83-F385B0CF2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0196" y="11436894"/>
            <a:ext cx="68582" cy="54864"/>
          </a:xfrm>
          <a:custGeom>
            <a:avLst/>
            <a:gdLst>
              <a:gd name="T0" fmla="*/ 27 w 64"/>
              <a:gd name="T1" fmla="*/ 9 h 55"/>
              <a:gd name="T2" fmla="*/ 27 w 64"/>
              <a:gd name="T3" fmla="*/ 9 h 55"/>
              <a:gd name="T4" fmla="*/ 9 w 64"/>
              <a:gd name="T5" fmla="*/ 18 h 55"/>
              <a:gd name="T6" fmla="*/ 0 w 64"/>
              <a:gd name="T7" fmla="*/ 45 h 55"/>
              <a:gd name="T8" fmla="*/ 0 w 64"/>
              <a:gd name="T9" fmla="*/ 45 h 55"/>
              <a:gd name="T10" fmla="*/ 27 w 64"/>
              <a:gd name="T11" fmla="*/ 54 h 55"/>
              <a:gd name="T12" fmla="*/ 54 w 64"/>
              <a:gd name="T13" fmla="*/ 36 h 55"/>
              <a:gd name="T14" fmla="*/ 54 w 64"/>
              <a:gd name="T15" fmla="*/ 9 h 55"/>
              <a:gd name="T16" fmla="*/ 54 w 64"/>
              <a:gd name="T17" fmla="*/ 9 h 55"/>
              <a:gd name="T18" fmla="*/ 27 w 64"/>
              <a:gd name="T19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55">
                <a:moveTo>
                  <a:pt x="27" y="9"/>
                </a:moveTo>
                <a:lnTo>
                  <a:pt x="27" y="9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0" y="45"/>
                </a:cubicBezTo>
                <a:lnTo>
                  <a:pt x="0" y="45"/>
                </a:lnTo>
                <a:cubicBezTo>
                  <a:pt x="9" y="54"/>
                  <a:pt x="18" y="54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8"/>
                  <a:pt x="54" y="9"/>
                </a:cubicBezTo>
                <a:lnTo>
                  <a:pt x="54" y="9"/>
                </a:lnTo>
                <a:cubicBezTo>
                  <a:pt x="54" y="0"/>
                  <a:pt x="36" y="0"/>
                  <a:pt x="27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485">
            <a:extLst>
              <a:ext uri="{FF2B5EF4-FFF2-40B4-BE49-F238E27FC236}">
                <a16:creationId xmlns:a16="http://schemas.microsoft.com/office/drawing/2014/main" id="{C3AFDA1C-300A-9542-8A05-CE0986414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1930" y="9288037"/>
            <a:ext cx="187452" cy="269749"/>
          </a:xfrm>
          <a:custGeom>
            <a:avLst/>
            <a:gdLst>
              <a:gd name="T0" fmla="*/ 180 w 181"/>
              <a:gd name="T1" fmla="*/ 261 h 262"/>
              <a:gd name="T2" fmla="*/ 180 w 181"/>
              <a:gd name="T3" fmla="*/ 261 h 262"/>
              <a:gd name="T4" fmla="*/ 0 w 181"/>
              <a:gd name="T5" fmla="*/ 261 h 262"/>
              <a:gd name="T6" fmla="*/ 0 w 181"/>
              <a:gd name="T7" fmla="*/ 45 h 262"/>
              <a:gd name="T8" fmla="*/ 36 w 181"/>
              <a:gd name="T9" fmla="*/ 0 h 262"/>
              <a:gd name="T10" fmla="*/ 144 w 181"/>
              <a:gd name="T11" fmla="*/ 0 h 262"/>
              <a:gd name="T12" fmla="*/ 180 w 181"/>
              <a:gd name="T13" fmla="*/ 45 h 262"/>
              <a:gd name="T14" fmla="*/ 180 w 181"/>
              <a:gd name="T15" fmla="*/ 261 h 262"/>
              <a:gd name="T16" fmla="*/ 36 w 181"/>
              <a:gd name="T17" fmla="*/ 225 h 262"/>
              <a:gd name="T18" fmla="*/ 36 w 181"/>
              <a:gd name="T19" fmla="*/ 225 h 262"/>
              <a:gd name="T20" fmla="*/ 144 w 181"/>
              <a:gd name="T21" fmla="*/ 225 h 262"/>
              <a:gd name="T22" fmla="*/ 144 w 181"/>
              <a:gd name="T23" fmla="*/ 45 h 262"/>
              <a:gd name="T24" fmla="*/ 144 w 181"/>
              <a:gd name="T25" fmla="*/ 36 h 262"/>
              <a:gd name="T26" fmla="*/ 36 w 181"/>
              <a:gd name="T27" fmla="*/ 36 h 262"/>
              <a:gd name="T28" fmla="*/ 36 w 181"/>
              <a:gd name="T29" fmla="*/ 45 h 262"/>
              <a:gd name="T30" fmla="*/ 36 w 181"/>
              <a:gd name="T31" fmla="*/ 225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262">
                <a:moveTo>
                  <a:pt x="180" y="261"/>
                </a:moveTo>
                <a:lnTo>
                  <a:pt x="180" y="261"/>
                </a:lnTo>
                <a:cubicBezTo>
                  <a:pt x="0" y="261"/>
                  <a:pt x="0" y="261"/>
                  <a:pt x="0" y="26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80" y="18"/>
                  <a:pt x="180" y="45"/>
                </a:cubicBezTo>
                <a:lnTo>
                  <a:pt x="180" y="261"/>
                </a:lnTo>
                <a:close/>
                <a:moveTo>
                  <a:pt x="36" y="225"/>
                </a:moveTo>
                <a:lnTo>
                  <a:pt x="36" y="225"/>
                </a:lnTo>
                <a:cubicBezTo>
                  <a:pt x="144" y="225"/>
                  <a:pt x="144" y="225"/>
                  <a:pt x="144" y="225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45"/>
                </a:cubicBezTo>
                <a:lnTo>
                  <a:pt x="36" y="2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486">
            <a:extLst>
              <a:ext uri="{FF2B5EF4-FFF2-40B4-BE49-F238E27FC236}">
                <a16:creationId xmlns:a16="http://schemas.microsoft.com/office/drawing/2014/main" id="{AB23EF47-4D77-D949-A818-A1501EDBE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2764" y="9219455"/>
            <a:ext cx="544074" cy="347475"/>
          </a:xfrm>
          <a:custGeom>
            <a:avLst/>
            <a:gdLst>
              <a:gd name="T0" fmla="*/ 468 w 523"/>
              <a:gd name="T1" fmla="*/ 332 h 333"/>
              <a:gd name="T2" fmla="*/ 468 w 523"/>
              <a:gd name="T3" fmla="*/ 332 h 333"/>
              <a:gd name="T4" fmla="*/ 54 w 523"/>
              <a:gd name="T5" fmla="*/ 332 h 333"/>
              <a:gd name="T6" fmla="*/ 0 w 523"/>
              <a:gd name="T7" fmla="*/ 269 h 333"/>
              <a:gd name="T8" fmla="*/ 0 w 523"/>
              <a:gd name="T9" fmla="*/ 63 h 333"/>
              <a:gd name="T10" fmla="*/ 18 w 523"/>
              <a:gd name="T11" fmla="*/ 36 h 333"/>
              <a:gd name="T12" fmla="*/ 18 w 523"/>
              <a:gd name="T13" fmla="*/ 36 h 333"/>
              <a:gd name="T14" fmla="*/ 45 w 523"/>
              <a:gd name="T15" fmla="*/ 63 h 333"/>
              <a:gd name="T16" fmla="*/ 45 w 523"/>
              <a:gd name="T17" fmla="*/ 269 h 333"/>
              <a:gd name="T18" fmla="*/ 54 w 523"/>
              <a:gd name="T19" fmla="*/ 279 h 333"/>
              <a:gd name="T20" fmla="*/ 468 w 523"/>
              <a:gd name="T21" fmla="*/ 279 h 333"/>
              <a:gd name="T22" fmla="*/ 477 w 523"/>
              <a:gd name="T23" fmla="*/ 269 h 333"/>
              <a:gd name="T24" fmla="*/ 477 w 523"/>
              <a:gd name="T25" fmla="*/ 0 h 333"/>
              <a:gd name="T26" fmla="*/ 522 w 523"/>
              <a:gd name="T27" fmla="*/ 0 h 333"/>
              <a:gd name="T28" fmla="*/ 522 w 523"/>
              <a:gd name="T29" fmla="*/ 269 h 333"/>
              <a:gd name="T30" fmla="*/ 468 w 523"/>
              <a:gd name="T31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3" h="333">
                <a:moveTo>
                  <a:pt x="468" y="332"/>
                </a:moveTo>
                <a:lnTo>
                  <a:pt x="468" y="332"/>
                </a:lnTo>
                <a:cubicBezTo>
                  <a:pt x="54" y="332"/>
                  <a:pt x="54" y="332"/>
                  <a:pt x="54" y="332"/>
                </a:cubicBezTo>
                <a:cubicBezTo>
                  <a:pt x="18" y="332"/>
                  <a:pt x="0" y="305"/>
                  <a:pt x="0" y="26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5"/>
                  <a:pt x="9" y="36"/>
                  <a:pt x="18" y="36"/>
                </a:cubicBezTo>
                <a:lnTo>
                  <a:pt x="18" y="36"/>
                </a:lnTo>
                <a:cubicBezTo>
                  <a:pt x="36" y="36"/>
                  <a:pt x="45" y="45"/>
                  <a:pt x="45" y="63"/>
                </a:cubicBezTo>
                <a:cubicBezTo>
                  <a:pt x="45" y="269"/>
                  <a:pt x="45" y="269"/>
                  <a:pt x="45" y="269"/>
                </a:cubicBezTo>
                <a:cubicBezTo>
                  <a:pt x="45" y="279"/>
                  <a:pt x="45" y="279"/>
                  <a:pt x="54" y="279"/>
                </a:cubicBezTo>
                <a:cubicBezTo>
                  <a:pt x="468" y="279"/>
                  <a:pt x="468" y="279"/>
                  <a:pt x="468" y="279"/>
                </a:cubicBezTo>
                <a:cubicBezTo>
                  <a:pt x="468" y="279"/>
                  <a:pt x="477" y="279"/>
                  <a:pt x="477" y="269"/>
                </a:cubicBezTo>
                <a:cubicBezTo>
                  <a:pt x="477" y="0"/>
                  <a:pt x="477" y="0"/>
                  <a:pt x="477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22" y="269"/>
                  <a:pt x="522" y="269"/>
                  <a:pt x="522" y="269"/>
                </a:cubicBezTo>
                <a:cubicBezTo>
                  <a:pt x="522" y="305"/>
                  <a:pt x="495" y="332"/>
                  <a:pt x="468" y="3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487">
            <a:extLst>
              <a:ext uri="{FF2B5EF4-FFF2-40B4-BE49-F238E27FC236}">
                <a16:creationId xmlns:a16="http://schemas.microsoft.com/office/drawing/2014/main" id="{FB82619D-9925-8142-B4B4-8D92377D0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043" y="8986283"/>
            <a:ext cx="626370" cy="260605"/>
          </a:xfrm>
          <a:custGeom>
            <a:avLst/>
            <a:gdLst>
              <a:gd name="T0" fmla="*/ 504 w 604"/>
              <a:gd name="T1" fmla="*/ 252 h 253"/>
              <a:gd name="T2" fmla="*/ 504 w 604"/>
              <a:gd name="T3" fmla="*/ 252 h 253"/>
              <a:gd name="T4" fmla="*/ 441 w 604"/>
              <a:gd name="T5" fmla="*/ 216 h 253"/>
              <a:gd name="T6" fmla="*/ 369 w 604"/>
              <a:gd name="T7" fmla="*/ 252 h 253"/>
              <a:gd name="T8" fmla="*/ 297 w 604"/>
              <a:gd name="T9" fmla="*/ 216 h 253"/>
              <a:gd name="T10" fmla="*/ 234 w 604"/>
              <a:gd name="T11" fmla="*/ 252 h 253"/>
              <a:gd name="T12" fmla="*/ 162 w 604"/>
              <a:gd name="T13" fmla="*/ 216 h 253"/>
              <a:gd name="T14" fmla="*/ 90 w 604"/>
              <a:gd name="T15" fmla="*/ 252 h 253"/>
              <a:gd name="T16" fmla="*/ 0 w 604"/>
              <a:gd name="T17" fmla="*/ 153 h 253"/>
              <a:gd name="T18" fmla="*/ 0 w 604"/>
              <a:gd name="T19" fmla="*/ 144 h 253"/>
              <a:gd name="T20" fmla="*/ 81 w 604"/>
              <a:gd name="T21" fmla="*/ 27 h 253"/>
              <a:gd name="T22" fmla="*/ 117 w 604"/>
              <a:gd name="T23" fmla="*/ 0 h 253"/>
              <a:gd name="T24" fmla="*/ 477 w 604"/>
              <a:gd name="T25" fmla="*/ 0 h 253"/>
              <a:gd name="T26" fmla="*/ 477 w 604"/>
              <a:gd name="T27" fmla="*/ 0 h 253"/>
              <a:gd name="T28" fmla="*/ 522 w 604"/>
              <a:gd name="T29" fmla="*/ 27 h 253"/>
              <a:gd name="T30" fmla="*/ 603 w 604"/>
              <a:gd name="T31" fmla="*/ 144 h 253"/>
              <a:gd name="T32" fmla="*/ 603 w 604"/>
              <a:gd name="T33" fmla="*/ 153 h 253"/>
              <a:gd name="T34" fmla="*/ 513 w 604"/>
              <a:gd name="T35" fmla="*/ 252 h 253"/>
              <a:gd name="T36" fmla="*/ 504 w 604"/>
              <a:gd name="T37" fmla="*/ 252 h 253"/>
              <a:gd name="T38" fmla="*/ 441 w 604"/>
              <a:gd name="T39" fmla="*/ 153 h 253"/>
              <a:gd name="T40" fmla="*/ 441 w 604"/>
              <a:gd name="T41" fmla="*/ 153 h 253"/>
              <a:gd name="T42" fmla="*/ 441 w 604"/>
              <a:gd name="T43" fmla="*/ 153 h 253"/>
              <a:gd name="T44" fmla="*/ 468 w 604"/>
              <a:gd name="T45" fmla="*/ 171 h 253"/>
              <a:gd name="T46" fmla="*/ 513 w 604"/>
              <a:gd name="T47" fmla="*/ 198 h 253"/>
              <a:gd name="T48" fmla="*/ 549 w 604"/>
              <a:gd name="T49" fmla="*/ 162 h 253"/>
              <a:gd name="T50" fmla="*/ 477 w 604"/>
              <a:gd name="T51" fmla="*/ 54 h 253"/>
              <a:gd name="T52" fmla="*/ 117 w 604"/>
              <a:gd name="T53" fmla="*/ 54 h 253"/>
              <a:gd name="T54" fmla="*/ 117 w 604"/>
              <a:gd name="T55" fmla="*/ 54 h 253"/>
              <a:gd name="T56" fmla="*/ 45 w 604"/>
              <a:gd name="T57" fmla="*/ 162 h 253"/>
              <a:gd name="T58" fmla="*/ 90 w 604"/>
              <a:gd name="T59" fmla="*/ 198 h 253"/>
              <a:gd name="T60" fmla="*/ 135 w 604"/>
              <a:gd name="T61" fmla="*/ 171 h 253"/>
              <a:gd name="T62" fmla="*/ 162 w 604"/>
              <a:gd name="T63" fmla="*/ 153 h 253"/>
              <a:gd name="T64" fmla="*/ 162 w 604"/>
              <a:gd name="T65" fmla="*/ 153 h 253"/>
              <a:gd name="T66" fmla="*/ 189 w 604"/>
              <a:gd name="T67" fmla="*/ 171 h 253"/>
              <a:gd name="T68" fmla="*/ 234 w 604"/>
              <a:gd name="T69" fmla="*/ 198 h 253"/>
              <a:gd name="T70" fmla="*/ 270 w 604"/>
              <a:gd name="T71" fmla="*/ 171 h 253"/>
              <a:gd name="T72" fmla="*/ 297 w 604"/>
              <a:gd name="T73" fmla="*/ 153 h 253"/>
              <a:gd name="T74" fmla="*/ 297 w 604"/>
              <a:gd name="T75" fmla="*/ 153 h 253"/>
              <a:gd name="T76" fmla="*/ 324 w 604"/>
              <a:gd name="T77" fmla="*/ 171 h 253"/>
              <a:gd name="T78" fmla="*/ 369 w 604"/>
              <a:gd name="T79" fmla="*/ 198 h 253"/>
              <a:gd name="T80" fmla="*/ 414 w 604"/>
              <a:gd name="T81" fmla="*/ 171 h 253"/>
              <a:gd name="T82" fmla="*/ 441 w 604"/>
              <a:gd name="T83" fmla="*/ 15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4" h="253">
                <a:moveTo>
                  <a:pt x="504" y="252"/>
                </a:moveTo>
                <a:lnTo>
                  <a:pt x="504" y="252"/>
                </a:lnTo>
                <a:cubicBezTo>
                  <a:pt x="477" y="252"/>
                  <a:pt x="450" y="234"/>
                  <a:pt x="441" y="216"/>
                </a:cubicBezTo>
                <a:cubicBezTo>
                  <a:pt x="423" y="234"/>
                  <a:pt x="396" y="252"/>
                  <a:pt x="369" y="252"/>
                </a:cubicBezTo>
                <a:cubicBezTo>
                  <a:pt x="342" y="252"/>
                  <a:pt x="315" y="234"/>
                  <a:pt x="297" y="216"/>
                </a:cubicBezTo>
                <a:cubicBezTo>
                  <a:pt x="279" y="234"/>
                  <a:pt x="261" y="252"/>
                  <a:pt x="234" y="252"/>
                </a:cubicBezTo>
                <a:cubicBezTo>
                  <a:pt x="207" y="252"/>
                  <a:pt x="180" y="234"/>
                  <a:pt x="162" y="216"/>
                </a:cubicBezTo>
                <a:cubicBezTo>
                  <a:pt x="144" y="243"/>
                  <a:pt x="117" y="252"/>
                  <a:pt x="90" y="252"/>
                </a:cubicBezTo>
                <a:cubicBezTo>
                  <a:pt x="36" y="243"/>
                  <a:pt x="0" y="198"/>
                  <a:pt x="0" y="153"/>
                </a:cubicBezTo>
                <a:cubicBezTo>
                  <a:pt x="0" y="144"/>
                  <a:pt x="0" y="144"/>
                  <a:pt x="0" y="144"/>
                </a:cubicBezTo>
                <a:cubicBezTo>
                  <a:pt x="81" y="27"/>
                  <a:pt x="81" y="27"/>
                  <a:pt x="81" y="27"/>
                </a:cubicBezTo>
                <a:cubicBezTo>
                  <a:pt x="90" y="9"/>
                  <a:pt x="108" y="0"/>
                  <a:pt x="117" y="0"/>
                </a:cubicBezTo>
                <a:cubicBezTo>
                  <a:pt x="477" y="0"/>
                  <a:pt x="477" y="0"/>
                  <a:pt x="477" y="0"/>
                </a:cubicBezTo>
                <a:lnTo>
                  <a:pt x="477" y="0"/>
                </a:lnTo>
                <a:cubicBezTo>
                  <a:pt x="495" y="0"/>
                  <a:pt x="513" y="9"/>
                  <a:pt x="522" y="27"/>
                </a:cubicBezTo>
                <a:cubicBezTo>
                  <a:pt x="603" y="144"/>
                  <a:pt x="603" y="144"/>
                  <a:pt x="603" y="144"/>
                </a:cubicBezTo>
                <a:cubicBezTo>
                  <a:pt x="603" y="153"/>
                  <a:pt x="603" y="153"/>
                  <a:pt x="603" y="153"/>
                </a:cubicBezTo>
                <a:cubicBezTo>
                  <a:pt x="603" y="207"/>
                  <a:pt x="558" y="243"/>
                  <a:pt x="513" y="252"/>
                </a:cubicBezTo>
                <a:cubicBezTo>
                  <a:pt x="513" y="252"/>
                  <a:pt x="513" y="252"/>
                  <a:pt x="504" y="252"/>
                </a:cubicBezTo>
                <a:close/>
                <a:moveTo>
                  <a:pt x="441" y="153"/>
                </a:moveTo>
                <a:lnTo>
                  <a:pt x="441" y="153"/>
                </a:lnTo>
                <a:lnTo>
                  <a:pt x="441" y="153"/>
                </a:lnTo>
                <a:cubicBezTo>
                  <a:pt x="450" y="153"/>
                  <a:pt x="459" y="162"/>
                  <a:pt x="468" y="171"/>
                </a:cubicBezTo>
                <a:cubicBezTo>
                  <a:pt x="477" y="189"/>
                  <a:pt x="495" y="207"/>
                  <a:pt x="513" y="198"/>
                </a:cubicBezTo>
                <a:cubicBezTo>
                  <a:pt x="531" y="198"/>
                  <a:pt x="549" y="180"/>
                  <a:pt x="549" y="162"/>
                </a:cubicBezTo>
                <a:cubicBezTo>
                  <a:pt x="477" y="54"/>
                  <a:pt x="477" y="54"/>
                  <a:pt x="477" y="54"/>
                </a:cubicBezTo>
                <a:cubicBezTo>
                  <a:pt x="117" y="54"/>
                  <a:pt x="117" y="54"/>
                  <a:pt x="117" y="54"/>
                </a:cubicBezTo>
                <a:lnTo>
                  <a:pt x="117" y="54"/>
                </a:lnTo>
                <a:cubicBezTo>
                  <a:pt x="45" y="162"/>
                  <a:pt x="45" y="162"/>
                  <a:pt x="45" y="162"/>
                </a:cubicBezTo>
                <a:cubicBezTo>
                  <a:pt x="54" y="180"/>
                  <a:pt x="72" y="198"/>
                  <a:pt x="90" y="198"/>
                </a:cubicBezTo>
                <a:cubicBezTo>
                  <a:pt x="108" y="198"/>
                  <a:pt x="126" y="189"/>
                  <a:pt x="135" y="171"/>
                </a:cubicBezTo>
                <a:cubicBezTo>
                  <a:pt x="135" y="162"/>
                  <a:pt x="153" y="153"/>
                  <a:pt x="162" y="153"/>
                </a:cubicBezTo>
                <a:lnTo>
                  <a:pt x="162" y="153"/>
                </a:lnTo>
                <a:cubicBezTo>
                  <a:pt x="171" y="153"/>
                  <a:pt x="189" y="162"/>
                  <a:pt x="189" y="171"/>
                </a:cubicBezTo>
                <a:cubicBezTo>
                  <a:pt x="198" y="189"/>
                  <a:pt x="216" y="198"/>
                  <a:pt x="234" y="198"/>
                </a:cubicBezTo>
                <a:cubicBezTo>
                  <a:pt x="252" y="198"/>
                  <a:pt x="261" y="189"/>
                  <a:pt x="270" y="171"/>
                </a:cubicBezTo>
                <a:cubicBezTo>
                  <a:pt x="279" y="162"/>
                  <a:pt x="288" y="153"/>
                  <a:pt x="297" y="153"/>
                </a:cubicBezTo>
                <a:lnTo>
                  <a:pt x="297" y="153"/>
                </a:lnTo>
                <a:cubicBezTo>
                  <a:pt x="315" y="153"/>
                  <a:pt x="324" y="162"/>
                  <a:pt x="324" y="171"/>
                </a:cubicBezTo>
                <a:cubicBezTo>
                  <a:pt x="333" y="189"/>
                  <a:pt x="351" y="198"/>
                  <a:pt x="369" y="198"/>
                </a:cubicBezTo>
                <a:cubicBezTo>
                  <a:pt x="387" y="198"/>
                  <a:pt x="405" y="189"/>
                  <a:pt x="414" y="171"/>
                </a:cubicBezTo>
                <a:cubicBezTo>
                  <a:pt x="414" y="162"/>
                  <a:pt x="423" y="153"/>
                  <a:pt x="441" y="1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488">
            <a:extLst>
              <a:ext uri="{FF2B5EF4-FFF2-40B4-BE49-F238E27FC236}">
                <a16:creationId xmlns:a16="http://schemas.microsoft.com/office/drawing/2014/main" id="{B73244BE-54CE-9A49-974D-93CCC0F24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103" y="7189472"/>
            <a:ext cx="160023" cy="36576"/>
          </a:xfrm>
          <a:custGeom>
            <a:avLst/>
            <a:gdLst>
              <a:gd name="T0" fmla="*/ 153 w 154"/>
              <a:gd name="T1" fmla="*/ 36 h 37"/>
              <a:gd name="T2" fmla="*/ 0 w 154"/>
              <a:gd name="T3" fmla="*/ 36 h 37"/>
              <a:gd name="T4" fmla="*/ 0 w 154"/>
              <a:gd name="T5" fmla="*/ 0 h 37"/>
              <a:gd name="T6" fmla="*/ 153 w 154"/>
              <a:gd name="T7" fmla="*/ 0 h 37"/>
              <a:gd name="T8" fmla="*/ 153 w 154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37">
                <a:moveTo>
                  <a:pt x="153" y="36"/>
                </a:moveTo>
                <a:lnTo>
                  <a:pt x="0" y="36"/>
                </a:lnTo>
                <a:lnTo>
                  <a:pt x="0" y="0"/>
                </a:lnTo>
                <a:lnTo>
                  <a:pt x="153" y="0"/>
                </a:lnTo>
                <a:lnTo>
                  <a:pt x="15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489">
            <a:extLst>
              <a:ext uri="{FF2B5EF4-FFF2-40B4-BE49-F238E27FC236}">
                <a16:creationId xmlns:a16="http://schemas.microsoft.com/office/drawing/2014/main" id="{4AF5D035-C2DB-0B4C-BC0E-9FE1291A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3391" y="7075172"/>
            <a:ext cx="160023" cy="310898"/>
          </a:xfrm>
          <a:custGeom>
            <a:avLst/>
            <a:gdLst>
              <a:gd name="T0" fmla="*/ 63 w 154"/>
              <a:gd name="T1" fmla="*/ 0 h 298"/>
              <a:gd name="T2" fmla="*/ 63 w 154"/>
              <a:gd name="T3" fmla="*/ 0 h 298"/>
              <a:gd name="T4" fmla="*/ 0 w 154"/>
              <a:gd name="T5" fmla="*/ 0 h 298"/>
              <a:gd name="T6" fmla="*/ 0 w 154"/>
              <a:gd name="T7" fmla="*/ 36 h 298"/>
              <a:gd name="T8" fmla="*/ 45 w 154"/>
              <a:gd name="T9" fmla="*/ 36 h 298"/>
              <a:gd name="T10" fmla="*/ 63 w 154"/>
              <a:gd name="T11" fmla="*/ 45 h 298"/>
              <a:gd name="T12" fmla="*/ 117 w 154"/>
              <a:gd name="T13" fmla="*/ 117 h 298"/>
              <a:gd name="T14" fmla="*/ 117 w 154"/>
              <a:gd name="T15" fmla="*/ 261 h 298"/>
              <a:gd name="T16" fmla="*/ 27 w 154"/>
              <a:gd name="T17" fmla="*/ 261 h 298"/>
              <a:gd name="T18" fmla="*/ 27 w 154"/>
              <a:gd name="T19" fmla="*/ 270 h 298"/>
              <a:gd name="T20" fmla="*/ 18 w 154"/>
              <a:gd name="T21" fmla="*/ 297 h 298"/>
              <a:gd name="T22" fmla="*/ 117 w 154"/>
              <a:gd name="T23" fmla="*/ 297 h 298"/>
              <a:gd name="T24" fmla="*/ 153 w 154"/>
              <a:gd name="T25" fmla="*/ 261 h 298"/>
              <a:gd name="T26" fmla="*/ 153 w 154"/>
              <a:gd name="T27" fmla="*/ 99 h 298"/>
              <a:gd name="T28" fmla="*/ 153 w 154"/>
              <a:gd name="T29" fmla="*/ 99 h 298"/>
              <a:gd name="T30" fmla="*/ 81 w 154"/>
              <a:gd name="T31" fmla="*/ 9 h 298"/>
              <a:gd name="T32" fmla="*/ 63 w 154"/>
              <a:gd name="T33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298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54" y="45"/>
                  <a:pt x="63" y="45"/>
                </a:cubicBezTo>
                <a:cubicBezTo>
                  <a:pt x="117" y="117"/>
                  <a:pt x="117" y="117"/>
                  <a:pt x="117" y="117"/>
                </a:cubicBezTo>
                <a:cubicBezTo>
                  <a:pt x="117" y="261"/>
                  <a:pt x="117" y="261"/>
                  <a:pt x="117" y="261"/>
                </a:cubicBezTo>
                <a:cubicBezTo>
                  <a:pt x="27" y="261"/>
                  <a:pt x="27" y="261"/>
                  <a:pt x="27" y="261"/>
                </a:cubicBezTo>
                <a:lnTo>
                  <a:pt x="27" y="270"/>
                </a:lnTo>
                <a:cubicBezTo>
                  <a:pt x="27" y="279"/>
                  <a:pt x="27" y="288"/>
                  <a:pt x="18" y="297"/>
                </a:cubicBezTo>
                <a:cubicBezTo>
                  <a:pt x="117" y="297"/>
                  <a:pt x="117" y="297"/>
                  <a:pt x="117" y="297"/>
                </a:cubicBezTo>
                <a:cubicBezTo>
                  <a:pt x="135" y="297"/>
                  <a:pt x="153" y="279"/>
                  <a:pt x="153" y="261"/>
                </a:cubicBezTo>
                <a:cubicBezTo>
                  <a:pt x="153" y="99"/>
                  <a:pt x="153" y="99"/>
                  <a:pt x="153" y="99"/>
                </a:cubicBezTo>
                <a:lnTo>
                  <a:pt x="153" y="99"/>
                </a:lnTo>
                <a:cubicBezTo>
                  <a:pt x="81" y="9"/>
                  <a:pt x="81" y="9"/>
                  <a:pt x="81" y="9"/>
                </a:cubicBezTo>
                <a:cubicBezTo>
                  <a:pt x="72" y="9"/>
                  <a:pt x="72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490">
            <a:extLst>
              <a:ext uri="{FF2B5EF4-FFF2-40B4-BE49-F238E27FC236}">
                <a16:creationId xmlns:a16="http://schemas.microsoft.com/office/drawing/2014/main" id="{F7F07126-15DC-AC40-A23B-D033950AC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1074" y="7340350"/>
            <a:ext cx="187452" cy="45720"/>
          </a:xfrm>
          <a:custGeom>
            <a:avLst/>
            <a:gdLst>
              <a:gd name="T0" fmla="*/ 171 w 181"/>
              <a:gd name="T1" fmla="*/ 0 h 46"/>
              <a:gd name="T2" fmla="*/ 171 w 181"/>
              <a:gd name="T3" fmla="*/ 0 h 46"/>
              <a:gd name="T4" fmla="*/ 0 w 181"/>
              <a:gd name="T5" fmla="*/ 0 h 46"/>
              <a:gd name="T6" fmla="*/ 9 w 181"/>
              <a:gd name="T7" fmla="*/ 18 h 46"/>
              <a:gd name="T8" fmla="*/ 0 w 181"/>
              <a:gd name="T9" fmla="*/ 45 h 46"/>
              <a:gd name="T10" fmla="*/ 180 w 181"/>
              <a:gd name="T11" fmla="*/ 45 h 46"/>
              <a:gd name="T12" fmla="*/ 171 w 181"/>
              <a:gd name="T13" fmla="*/ 18 h 46"/>
              <a:gd name="T14" fmla="*/ 171 w 181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46">
                <a:moveTo>
                  <a:pt x="171" y="0"/>
                </a:moveTo>
                <a:lnTo>
                  <a:pt x="171" y="0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9" y="9"/>
                  <a:pt x="9" y="18"/>
                </a:cubicBezTo>
                <a:cubicBezTo>
                  <a:pt x="9" y="27"/>
                  <a:pt x="0" y="36"/>
                  <a:pt x="0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71" y="36"/>
                  <a:pt x="171" y="27"/>
                  <a:pt x="171" y="18"/>
                </a:cubicBezTo>
                <a:cubicBezTo>
                  <a:pt x="171" y="9"/>
                  <a:pt x="171" y="9"/>
                  <a:pt x="17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491">
            <a:extLst>
              <a:ext uri="{FF2B5EF4-FFF2-40B4-BE49-F238E27FC236}">
                <a16:creationId xmlns:a16="http://schemas.microsoft.com/office/drawing/2014/main" id="{860B42C6-F99A-394A-9E9B-8A428CDC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7899" y="6983732"/>
            <a:ext cx="475492" cy="338331"/>
          </a:xfrm>
          <a:custGeom>
            <a:avLst/>
            <a:gdLst>
              <a:gd name="T0" fmla="*/ 441 w 460"/>
              <a:gd name="T1" fmla="*/ 315 h 325"/>
              <a:gd name="T2" fmla="*/ 441 w 460"/>
              <a:gd name="T3" fmla="*/ 315 h 325"/>
              <a:gd name="T4" fmla="*/ 459 w 460"/>
              <a:gd name="T5" fmla="*/ 324 h 325"/>
              <a:gd name="T6" fmla="*/ 459 w 460"/>
              <a:gd name="T7" fmla="*/ 126 h 325"/>
              <a:gd name="T8" fmla="*/ 459 w 460"/>
              <a:gd name="T9" fmla="*/ 90 h 325"/>
              <a:gd name="T10" fmla="*/ 459 w 460"/>
              <a:gd name="T11" fmla="*/ 45 h 325"/>
              <a:gd name="T12" fmla="*/ 414 w 460"/>
              <a:gd name="T13" fmla="*/ 0 h 325"/>
              <a:gd name="T14" fmla="*/ 27 w 460"/>
              <a:gd name="T15" fmla="*/ 0 h 325"/>
              <a:gd name="T16" fmla="*/ 0 w 460"/>
              <a:gd name="T17" fmla="*/ 27 h 325"/>
              <a:gd name="T18" fmla="*/ 27 w 460"/>
              <a:gd name="T19" fmla="*/ 54 h 325"/>
              <a:gd name="T20" fmla="*/ 414 w 460"/>
              <a:gd name="T21" fmla="*/ 54 h 325"/>
              <a:gd name="T22" fmla="*/ 414 w 460"/>
              <a:gd name="T23" fmla="*/ 324 h 325"/>
              <a:gd name="T24" fmla="*/ 441 w 460"/>
              <a:gd name="T25" fmla="*/ 31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0" h="325">
                <a:moveTo>
                  <a:pt x="441" y="315"/>
                </a:moveTo>
                <a:lnTo>
                  <a:pt x="441" y="315"/>
                </a:lnTo>
                <a:cubicBezTo>
                  <a:pt x="450" y="315"/>
                  <a:pt x="450" y="315"/>
                  <a:pt x="459" y="324"/>
                </a:cubicBezTo>
                <a:cubicBezTo>
                  <a:pt x="459" y="126"/>
                  <a:pt x="459" y="126"/>
                  <a:pt x="459" y="126"/>
                </a:cubicBezTo>
                <a:cubicBezTo>
                  <a:pt x="459" y="90"/>
                  <a:pt x="459" y="90"/>
                  <a:pt x="459" y="90"/>
                </a:cubicBezTo>
                <a:cubicBezTo>
                  <a:pt x="459" y="45"/>
                  <a:pt x="459" y="45"/>
                  <a:pt x="459" y="45"/>
                </a:cubicBezTo>
                <a:cubicBezTo>
                  <a:pt x="459" y="27"/>
                  <a:pt x="441" y="0"/>
                  <a:pt x="41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36"/>
                  <a:pt x="18" y="54"/>
                  <a:pt x="27" y="54"/>
                </a:cubicBezTo>
                <a:cubicBezTo>
                  <a:pt x="414" y="54"/>
                  <a:pt x="414" y="54"/>
                  <a:pt x="414" y="54"/>
                </a:cubicBezTo>
                <a:cubicBezTo>
                  <a:pt x="414" y="324"/>
                  <a:pt x="414" y="324"/>
                  <a:pt x="414" y="324"/>
                </a:cubicBezTo>
                <a:cubicBezTo>
                  <a:pt x="423" y="324"/>
                  <a:pt x="432" y="315"/>
                  <a:pt x="441" y="3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492">
            <a:extLst>
              <a:ext uri="{FF2B5EF4-FFF2-40B4-BE49-F238E27FC236}">
                <a16:creationId xmlns:a16="http://schemas.microsoft.com/office/drawing/2014/main" id="{E47DD377-CA9F-2B47-BE96-931096EDD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2764" y="7171184"/>
            <a:ext cx="96014" cy="214887"/>
          </a:xfrm>
          <a:custGeom>
            <a:avLst/>
            <a:gdLst>
              <a:gd name="T0" fmla="*/ 90 w 91"/>
              <a:gd name="T1" fmla="*/ 162 h 208"/>
              <a:gd name="T2" fmla="*/ 90 w 91"/>
              <a:gd name="T3" fmla="*/ 162 h 208"/>
              <a:gd name="T4" fmla="*/ 45 w 91"/>
              <a:gd name="T5" fmla="*/ 162 h 208"/>
              <a:gd name="T6" fmla="*/ 45 w 91"/>
              <a:gd name="T7" fmla="*/ 0 h 208"/>
              <a:gd name="T8" fmla="*/ 0 w 91"/>
              <a:gd name="T9" fmla="*/ 0 h 208"/>
              <a:gd name="T10" fmla="*/ 0 w 91"/>
              <a:gd name="T11" fmla="*/ 162 h 208"/>
              <a:gd name="T12" fmla="*/ 9 w 91"/>
              <a:gd name="T13" fmla="*/ 189 h 208"/>
              <a:gd name="T14" fmla="*/ 45 w 91"/>
              <a:gd name="T15" fmla="*/ 207 h 208"/>
              <a:gd name="T16" fmla="*/ 45 w 91"/>
              <a:gd name="T17" fmla="*/ 207 h 208"/>
              <a:gd name="T18" fmla="*/ 90 w 91"/>
              <a:gd name="T19" fmla="*/ 207 h 208"/>
              <a:gd name="T20" fmla="*/ 81 w 91"/>
              <a:gd name="T21" fmla="*/ 180 h 208"/>
              <a:gd name="T22" fmla="*/ 90 w 91"/>
              <a:gd name="T23" fmla="*/ 16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208">
                <a:moveTo>
                  <a:pt x="90" y="162"/>
                </a:moveTo>
                <a:lnTo>
                  <a:pt x="90" y="162"/>
                </a:lnTo>
                <a:cubicBezTo>
                  <a:pt x="45" y="162"/>
                  <a:pt x="45" y="162"/>
                  <a:pt x="45" y="162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1"/>
                  <a:pt x="0" y="189"/>
                  <a:pt x="9" y="189"/>
                </a:cubicBezTo>
                <a:cubicBezTo>
                  <a:pt x="18" y="207"/>
                  <a:pt x="27" y="207"/>
                  <a:pt x="45" y="207"/>
                </a:cubicBezTo>
                <a:lnTo>
                  <a:pt x="45" y="207"/>
                </a:lnTo>
                <a:cubicBezTo>
                  <a:pt x="90" y="207"/>
                  <a:pt x="90" y="207"/>
                  <a:pt x="90" y="207"/>
                </a:cubicBezTo>
                <a:cubicBezTo>
                  <a:pt x="90" y="198"/>
                  <a:pt x="81" y="189"/>
                  <a:pt x="81" y="180"/>
                </a:cubicBezTo>
                <a:cubicBezTo>
                  <a:pt x="81" y="180"/>
                  <a:pt x="81" y="171"/>
                  <a:pt x="90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493">
            <a:extLst>
              <a:ext uri="{FF2B5EF4-FFF2-40B4-BE49-F238E27FC236}">
                <a16:creationId xmlns:a16="http://schemas.microsoft.com/office/drawing/2014/main" id="{3ADC248B-0EE8-6A46-AE0A-3FD108BA5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094" y="7290057"/>
            <a:ext cx="132590" cy="132590"/>
          </a:xfrm>
          <a:custGeom>
            <a:avLst/>
            <a:gdLst>
              <a:gd name="T0" fmla="*/ 63 w 127"/>
              <a:gd name="T1" fmla="*/ 126 h 127"/>
              <a:gd name="T2" fmla="*/ 63 w 127"/>
              <a:gd name="T3" fmla="*/ 126 h 127"/>
              <a:gd name="T4" fmla="*/ 0 w 127"/>
              <a:gd name="T5" fmla="*/ 63 h 127"/>
              <a:gd name="T6" fmla="*/ 63 w 127"/>
              <a:gd name="T7" fmla="*/ 0 h 127"/>
              <a:gd name="T8" fmla="*/ 126 w 127"/>
              <a:gd name="T9" fmla="*/ 63 h 127"/>
              <a:gd name="T10" fmla="*/ 63 w 127"/>
              <a:gd name="T11" fmla="*/ 126 h 127"/>
              <a:gd name="T12" fmla="*/ 63 w 127"/>
              <a:gd name="T13" fmla="*/ 36 h 127"/>
              <a:gd name="T14" fmla="*/ 63 w 127"/>
              <a:gd name="T15" fmla="*/ 36 h 127"/>
              <a:gd name="T16" fmla="*/ 36 w 127"/>
              <a:gd name="T17" fmla="*/ 63 h 127"/>
              <a:gd name="T18" fmla="*/ 63 w 127"/>
              <a:gd name="T19" fmla="*/ 90 h 127"/>
              <a:gd name="T20" fmla="*/ 90 w 127"/>
              <a:gd name="T21" fmla="*/ 63 h 127"/>
              <a:gd name="T22" fmla="*/ 63 w 127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7">
                <a:moveTo>
                  <a:pt x="63" y="126"/>
                </a:moveTo>
                <a:lnTo>
                  <a:pt x="63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6"/>
                  <a:pt x="63" y="12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81"/>
                  <a:pt x="45" y="90"/>
                  <a:pt x="63" y="90"/>
                </a:cubicBezTo>
                <a:cubicBezTo>
                  <a:pt x="81" y="90"/>
                  <a:pt x="90" y="81"/>
                  <a:pt x="90" y="63"/>
                </a:cubicBezTo>
                <a:cubicBezTo>
                  <a:pt x="90" y="54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94">
            <a:extLst>
              <a:ext uri="{FF2B5EF4-FFF2-40B4-BE49-F238E27FC236}">
                <a16:creationId xmlns:a16="http://schemas.microsoft.com/office/drawing/2014/main" id="{02D93A26-1835-B648-83BA-8B6A103AC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346" y="7290057"/>
            <a:ext cx="141732" cy="132590"/>
          </a:xfrm>
          <a:custGeom>
            <a:avLst/>
            <a:gdLst>
              <a:gd name="T0" fmla="*/ 63 w 136"/>
              <a:gd name="T1" fmla="*/ 126 h 127"/>
              <a:gd name="T2" fmla="*/ 63 w 136"/>
              <a:gd name="T3" fmla="*/ 126 h 127"/>
              <a:gd name="T4" fmla="*/ 0 w 136"/>
              <a:gd name="T5" fmla="*/ 63 h 127"/>
              <a:gd name="T6" fmla="*/ 63 w 136"/>
              <a:gd name="T7" fmla="*/ 0 h 127"/>
              <a:gd name="T8" fmla="*/ 135 w 136"/>
              <a:gd name="T9" fmla="*/ 63 h 127"/>
              <a:gd name="T10" fmla="*/ 63 w 136"/>
              <a:gd name="T11" fmla="*/ 126 h 127"/>
              <a:gd name="T12" fmla="*/ 63 w 136"/>
              <a:gd name="T13" fmla="*/ 36 h 127"/>
              <a:gd name="T14" fmla="*/ 63 w 136"/>
              <a:gd name="T15" fmla="*/ 36 h 127"/>
              <a:gd name="T16" fmla="*/ 36 w 136"/>
              <a:gd name="T17" fmla="*/ 63 h 127"/>
              <a:gd name="T18" fmla="*/ 63 w 136"/>
              <a:gd name="T19" fmla="*/ 90 h 127"/>
              <a:gd name="T20" fmla="*/ 99 w 136"/>
              <a:gd name="T21" fmla="*/ 63 h 127"/>
              <a:gd name="T22" fmla="*/ 63 w 136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27">
                <a:moveTo>
                  <a:pt x="63" y="126"/>
                </a:moveTo>
                <a:lnTo>
                  <a:pt x="63" y="126"/>
                </a:lnTo>
                <a:cubicBezTo>
                  <a:pt x="36" y="126"/>
                  <a:pt x="0" y="99"/>
                  <a:pt x="0" y="63"/>
                </a:cubicBezTo>
                <a:cubicBezTo>
                  <a:pt x="0" y="27"/>
                  <a:pt x="36" y="0"/>
                  <a:pt x="63" y="0"/>
                </a:cubicBezTo>
                <a:cubicBezTo>
                  <a:pt x="99" y="0"/>
                  <a:pt x="135" y="27"/>
                  <a:pt x="135" y="63"/>
                </a:cubicBezTo>
                <a:cubicBezTo>
                  <a:pt x="135" y="99"/>
                  <a:pt x="99" y="126"/>
                  <a:pt x="63" y="12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54"/>
                  <a:pt x="36" y="63"/>
                </a:cubicBezTo>
                <a:cubicBezTo>
                  <a:pt x="36" y="81"/>
                  <a:pt x="54" y="90"/>
                  <a:pt x="63" y="90"/>
                </a:cubicBezTo>
                <a:cubicBezTo>
                  <a:pt x="81" y="90"/>
                  <a:pt x="99" y="81"/>
                  <a:pt x="99" y="63"/>
                </a:cubicBezTo>
                <a:cubicBezTo>
                  <a:pt x="99" y="54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495">
            <a:extLst>
              <a:ext uri="{FF2B5EF4-FFF2-40B4-BE49-F238E27FC236}">
                <a16:creationId xmlns:a16="http://schemas.microsoft.com/office/drawing/2014/main" id="{B33B7ABE-68BB-EE46-A271-FF22CA44E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187" y="7075172"/>
            <a:ext cx="196599" cy="36576"/>
          </a:xfrm>
          <a:custGeom>
            <a:avLst/>
            <a:gdLst>
              <a:gd name="T0" fmla="*/ 162 w 190"/>
              <a:gd name="T1" fmla="*/ 36 h 37"/>
              <a:gd name="T2" fmla="*/ 162 w 190"/>
              <a:gd name="T3" fmla="*/ 36 h 37"/>
              <a:gd name="T4" fmla="*/ 18 w 190"/>
              <a:gd name="T5" fmla="*/ 36 h 37"/>
              <a:gd name="T6" fmla="*/ 0 w 190"/>
              <a:gd name="T7" fmla="*/ 18 h 37"/>
              <a:gd name="T8" fmla="*/ 0 w 190"/>
              <a:gd name="T9" fmla="*/ 18 h 37"/>
              <a:gd name="T10" fmla="*/ 18 w 190"/>
              <a:gd name="T11" fmla="*/ 0 h 37"/>
              <a:gd name="T12" fmla="*/ 162 w 190"/>
              <a:gd name="T13" fmla="*/ 0 h 37"/>
              <a:gd name="T14" fmla="*/ 189 w 190"/>
              <a:gd name="T15" fmla="*/ 18 h 37"/>
              <a:gd name="T16" fmla="*/ 189 w 190"/>
              <a:gd name="T17" fmla="*/ 18 h 37"/>
              <a:gd name="T18" fmla="*/ 162 w 19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37">
                <a:moveTo>
                  <a:pt x="162" y="36"/>
                </a:moveTo>
                <a:lnTo>
                  <a:pt x="16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80" y="0"/>
                  <a:pt x="189" y="9"/>
                  <a:pt x="189" y="18"/>
                </a:cubicBezTo>
                <a:lnTo>
                  <a:pt x="189" y="18"/>
                </a:lnTo>
                <a:cubicBezTo>
                  <a:pt x="189" y="27"/>
                  <a:pt x="180" y="36"/>
                  <a:pt x="16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96">
            <a:extLst>
              <a:ext uri="{FF2B5EF4-FFF2-40B4-BE49-F238E27FC236}">
                <a16:creationId xmlns:a16="http://schemas.microsoft.com/office/drawing/2014/main" id="{5D4E1226-F0B0-DA43-A6F1-AB1A62043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3620" y="7143751"/>
            <a:ext cx="105158" cy="45720"/>
          </a:xfrm>
          <a:custGeom>
            <a:avLst/>
            <a:gdLst>
              <a:gd name="T0" fmla="*/ 81 w 100"/>
              <a:gd name="T1" fmla="*/ 45 h 46"/>
              <a:gd name="T2" fmla="*/ 81 w 100"/>
              <a:gd name="T3" fmla="*/ 45 h 46"/>
              <a:gd name="T4" fmla="*/ 18 w 100"/>
              <a:gd name="T5" fmla="*/ 36 h 46"/>
              <a:gd name="T6" fmla="*/ 0 w 100"/>
              <a:gd name="T7" fmla="*/ 18 h 46"/>
              <a:gd name="T8" fmla="*/ 0 w 100"/>
              <a:gd name="T9" fmla="*/ 18 h 46"/>
              <a:gd name="T10" fmla="*/ 18 w 100"/>
              <a:gd name="T11" fmla="*/ 0 h 46"/>
              <a:gd name="T12" fmla="*/ 81 w 100"/>
              <a:gd name="T13" fmla="*/ 9 h 46"/>
              <a:gd name="T14" fmla="*/ 99 w 100"/>
              <a:gd name="T15" fmla="*/ 27 h 46"/>
              <a:gd name="T16" fmla="*/ 99 w 100"/>
              <a:gd name="T17" fmla="*/ 27 h 46"/>
              <a:gd name="T18" fmla="*/ 81 w 100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46">
                <a:moveTo>
                  <a:pt x="81" y="45"/>
                </a:moveTo>
                <a:lnTo>
                  <a:pt x="81" y="45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1" y="9"/>
                  <a:pt x="81" y="9"/>
                  <a:pt x="81" y="9"/>
                </a:cubicBezTo>
                <a:cubicBezTo>
                  <a:pt x="90" y="9"/>
                  <a:pt x="99" y="9"/>
                  <a:pt x="99" y="27"/>
                </a:cubicBezTo>
                <a:lnTo>
                  <a:pt x="99" y="27"/>
                </a:lnTo>
                <a:cubicBezTo>
                  <a:pt x="99" y="36"/>
                  <a:pt x="90" y="45"/>
                  <a:pt x="8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497">
            <a:extLst>
              <a:ext uri="{FF2B5EF4-FFF2-40B4-BE49-F238E27FC236}">
                <a16:creationId xmlns:a16="http://schemas.microsoft.com/office/drawing/2014/main" id="{2746BD5B-0D93-704A-AD79-A0123DB2E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3620" y="4999469"/>
            <a:ext cx="562362" cy="64008"/>
          </a:xfrm>
          <a:custGeom>
            <a:avLst/>
            <a:gdLst>
              <a:gd name="T0" fmla="*/ 540 w 541"/>
              <a:gd name="T1" fmla="*/ 62 h 63"/>
              <a:gd name="T2" fmla="*/ 0 w 541"/>
              <a:gd name="T3" fmla="*/ 62 h 63"/>
              <a:gd name="T4" fmla="*/ 0 w 541"/>
              <a:gd name="T5" fmla="*/ 0 h 63"/>
              <a:gd name="T6" fmla="*/ 540 w 541"/>
              <a:gd name="T7" fmla="*/ 0 h 63"/>
              <a:gd name="T8" fmla="*/ 540 w 541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" h="63">
                <a:moveTo>
                  <a:pt x="540" y="62"/>
                </a:moveTo>
                <a:lnTo>
                  <a:pt x="0" y="62"/>
                </a:lnTo>
                <a:lnTo>
                  <a:pt x="0" y="0"/>
                </a:lnTo>
                <a:lnTo>
                  <a:pt x="540" y="0"/>
                </a:lnTo>
                <a:lnTo>
                  <a:pt x="540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98">
            <a:extLst>
              <a:ext uri="{FF2B5EF4-FFF2-40B4-BE49-F238E27FC236}">
                <a16:creationId xmlns:a16="http://schemas.microsoft.com/office/drawing/2014/main" id="{EF779A08-8F9A-7640-9CE9-BC83020DB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484" y="5168632"/>
            <a:ext cx="123446" cy="45720"/>
          </a:xfrm>
          <a:custGeom>
            <a:avLst/>
            <a:gdLst>
              <a:gd name="T0" fmla="*/ 90 w 118"/>
              <a:gd name="T1" fmla="*/ 45 h 46"/>
              <a:gd name="T2" fmla="*/ 90 w 118"/>
              <a:gd name="T3" fmla="*/ 45 h 46"/>
              <a:gd name="T4" fmla="*/ 27 w 118"/>
              <a:gd name="T5" fmla="*/ 45 h 46"/>
              <a:gd name="T6" fmla="*/ 0 w 118"/>
              <a:gd name="T7" fmla="*/ 18 h 46"/>
              <a:gd name="T8" fmla="*/ 0 w 118"/>
              <a:gd name="T9" fmla="*/ 18 h 46"/>
              <a:gd name="T10" fmla="*/ 27 w 118"/>
              <a:gd name="T11" fmla="*/ 0 h 46"/>
              <a:gd name="T12" fmla="*/ 90 w 118"/>
              <a:gd name="T13" fmla="*/ 0 h 46"/>
              <a:gd name="T14" fmla="*/ 117 w 118"/>
              <a:gd name="T15" fmla="*/ 18 h 46"/>
              <a:gd name="T16" fmla="*/ 117 w 118"/>
              <a:gd name="T17" fmla="*/ 18 h 46"/>
              <a:gd name="T18" fmla="*/ 90 w 11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6">
                <a:moveTo>
                  <a:pt x="90" y="45"/>
                </a:moveTo>
                <a:lnTo>
                  <a:pt x="90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17" y="9"/>
                  <a:pt x="117" y="18"/>
                </a:cubicBezTo>
                <a:lnTo>
                  <a:pt x="117" y="18"/>
                </a:lnTo>
                <a:cubicBezTo>
                  <a:pt x="117" y="36"/>
                  <a:pt x="108" y="45"/>
                  <a:pt x="9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499">
            <a:extLst>
              <a:ext uri="{FF2B5EF4-FFF2-40B4-BE49-F238E27FC236}">
                <a16:creationId xmlns:a16="http://schemas.microsoft.com/office/drawing/2014/main" id="{5E36D6C6-9C96-3849-96A5-945EBCCB5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043" y="4830302"/>
            <a:ext cx="626370" cy="475492"/>
          </a:xfrm>
          <a:custGeom>
            <a:avLst/>
            <a:gdLst>
              <a:gd name="T0" fmla="*/ 513 w 604"/>
              <a:gd name="T1" fmla="*/ 458 h 459"/>
              <a:gd name="T2" fmla="*/ 513 w 604"/>
              <a:gd name="T3" fmla="*/ 458 h 459"/>
              <a:gd name="T4" fmla="*/ 90 w 604"/>
              <a:gd name="T5" fmla="*/ 458 h 459"/>
              <a:gd name="T6" fmla="*/ 0 w 604"/>
              <a:gd name="T7" fmla="*/ 368 h 459"/>
              <a:gd name="T8" fmla="*/ 0 w 604"/>
              <a:gd name="T9" fmla="*/ 90 h 459"/>
              <a:gd name="T10" fmla="*/ 90 w 604"/>
              <a:gd name="T11" fmla="*/ 0 h 459"/>
              <a:gd name="T12" fmla="*/ 513 w 604"/>
              <a:gd name="T13" fmla="*/ 0 h 459"/>
              <a:gd name="T14" fmla="*/ 603 w 604"/>
              <a:gd name="T15" fmla="*/ 90 h 459"/>
              <a:gd name="T16" fmla="*/ 603 w 604"/>
              <a:gd name="T17" fmla="*/ 368 h 459"/>
              <a:gd name="T18" fmla="*/ 513 w 604"/>
              <a:gd name="T19" fmla="*/ 458 h 459"/>
              <a:gd name="T20" fmla="*/ 90 w 604"/>
              <a:gd name="T21" fmla="*/ 54 h 459"/>
              <a:gd name="T22" fmla="*/ 90 w 604"/>
              <a:gd name="T23" fmla="*/ 54 h 459"/>
              <a:gd name="T24" fmla="*/ 45 w 604"/>
              <a:gd name="T25" fmla="*/ 90 h 459"/>
              <a:gd name="T26" fmla="*/ 45 w 604"/>
              <a:gd name="T27" fmla="*/ 368 h 459"/>
              <a:gd name="T28" fmla="*/ 90 w 604"/>
              <a:gd name="T29" fmla="*/ 413 h 459"/>
              <a:gd name="T30" fmla="*/ 513 w 604"/>
              <a:gd name="T31" fmla="*/ 413 h 459"/>
              <a:gd name="T32" fmla="*/ 549 w 604"/>
              <a:gd name="T33" fmla="*/ 368 h 459"/>
              <a:gd name="T34" fmla="*/ 549 w 604"/>
              <a:gd name="T35" fmla="*/ 90 h 459"/>
              <a:gd name="T36" fmla="*/ 513 w 604"/>
              <a:gd name="T37" fmla="*/ 54 h 459"/>
              <a:gd name="T38" fmla="*/ 90 w 604"/>
              <a:gd name="T39" fmla="*/ 54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4" h="459">
                <a:moveTo>
                  <a:pt x="513" y="458"/>
                </a:moveTo>
                <a:lnTo>
                  <a:pt x="513" y="458"/>
                </a:lnTo>
                <a:cubicBezTo>
                  <a:pt x="90" y="458"/>
                  <a:pt x="90" y="458"/>
                  <a:pt x="90" y="458"/>
                </a:cubicBezTo>
                <a:cubicBezTo>
                  <a:pt x="36" y="458"/>
                  <a:pt x="0" y="422"/>
                  <a:pt x="0" y="36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58" y="0"/>
                  <a:pt x="603" y="45"/>
                  <a:pt x="603" y="90"/>
                </a:cubicBezTo>
                <a:cubicBezTo>
                  <a:pt x="603" y="368"/>
                  <a:pt x="603" y="368"/>
                  <a:pt x="603" y="368"/>
                </a:cubicBezTo>
                <a:cubicBezTo>
                  <a:pt x="603" y="422"/>
                  <a:pt x="558" y="458"/>
                  <a:pt x="513" y="458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63" y="54"/>
                  <a:pt x="45" y="72"/>
                  <a:pt x="45" y="90"/>
                </a:cubicBezTo>
                <a:cubicBezTo>
                  <a:pt x="45" y="368"/>
                  <a:pt x="45" y="368"/>
                  <a:pt x="45" y="368"/>
                </a:cubicBezTo>
                <a:cubicBezTo>
                  <a:pt x="45" y="395"/>
                  <a:pt x="63" y="413"/>
                  <a:pt x="90" y="413"/>
                </a:cubicBezTo>
                <a:cubicBezTo>
                  <a:pt x="513" y="413"/>
                  <a:pt x="513" y="413"/>
                  <a:pt x="513" y="413"/>
                </a:cubicBezTo>
                <a:cubicBezTo>
                  <a:pt x="531" y="413"/>
                  <a:pt x="549" y="395"/>
                  <a:pt x="549" y="368"/>
                </a:cubicBezTo>
                <a:cubicBezTo>
                  <a:pt x="549" y="90"/>
                  <a:pt x="549" y="90"/>
                  <a:pt x="549" y="90"/>
                </a:cubicBezTo>
                <a:cubicBezTo>
                  <a:pt x="549" y="72"/>
                  <a:pt x="531" y="54"/>
                  <a:pt x="513" y="54"/>
                </a:cubicBezTo>
                <a:lnTo>
                  <a:pt x="90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00">
            <a:extLst>
              <a:ext uri="{FF2B5EF4-FFF2-40B4-BE49-F238E27FC236}">
                <a16:creationId xmlns:a16="http://schemas.microsoft.com/office/drawing/2014/main" id="{64F9ABB3-391F-3D45-9035-F4DB2A74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066" y="2763742"/>
            <a:ext cx="347475" cy="36576"/>
          </a:xfrm>
          <a:custGeom>
            <a:avLst/>
            <a:gdLst>
              <a:gd name="T0" fmla="*/ 333 w 334"/>
              <a:gd name="T1" fmla="*/ 36 h 37"/>
              <a:gd name="T2" fmla="*/ 333 w 334"/>
              <a:gd name="T3" fmla="*/ 36 h 37"/>
              <a:gd name="T4" fmla="*/ 18 w 334"/>
              <a:gd name="T5" fmla="*/ 36 h 37"/>
              <a:gd name="T6" fmla="*/ 0 w 334"/>
              <a:gd name="T7" fmla="*/ 18 h 37"/>
              <a:gd name="T8" fmla="*/ 0 w 334"/>
              <a:gd name="T9" fmla="*/ 18 h 37"/>
              <a:gd name="T10" fmla="*/ 18 w 334"/>
              <a:gd name="T11" fmla="*/ 0 h 37"/>
              <a:gd name="T12" fmla="*/ 333 w 334"/>
              <a:gd name="T13" fmla="*/ 0 h 37"/>
              <a:gd name="T14" fmla="*/ 333 w 33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4" h="37">
                <a:moveTo>
                  <a:pt x="333" y="36"/>
                </a:moveTo>
                <a:lnTo>
                  <a:pt x="333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18" y="0"/>
                </a:cubicBezTo>
                <a:cubicBezTo>
                  <a:pt x="333" y="0"/>
                  <a:pt x="333" y="0"/>
                  <a:pt x="333" y="0"/>
                </a:cubicBezTo>
                <a:lnTo>
                  <a:pt x="33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01">
            <a:extLst>
              <a:ext uri="{FF2B5EF4-FFF2-40B4-BE49-F238E27FC236}">
                <a16:creationId xmlns:a16="http://schemas.microsoft.com/office/drawing/2014/main" id="{AE2E75E5-5FC1-754A-B4F0-3D240327B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340" y="2388835"/>
            <a:ext cx="457203" cy="512068"/>
          </a:xfrm>
          <a:custGeom>
            <a:avLst/>
            <a:gdLst>
              <a:gd name="T0" fmla="*/ 333 w 442"/>
              <a:gd name="T1" fmla="*/ 494 h 495"/>
              <a:gd name="T2" fmla="*/ 333 w 442"/>
              <a:gd name="T3" fmla="*/ 494 h 495"/>
              <a:gd name="T4" fmla="*/ 99 w 442"/>
              <a:gd name="T5" fmla="*/ 494 h 495"/>
              <a:gd name="T6" fmla="*/ 27 w 442"/>
              <a:gd name="T7" fmla="*/ 467 h 495"/>
              <a:gd name="T8" fmla="*/ 0 w 442"/>
              <a:gd name="T9" fmla="*/ 386 h 495"/>
              <a:gd name="T10" fmla="*/ 18 w 442"/>
              <a:gd name="T11" fmla="*/ 71 h 495"/>
              <a:gd name="T12" fmla="*/ 90 w 442"/>
              <a:gd name="T13" fmla="*/ 0 h 495"/>
              <a:gd name="T14" fmla="*/ 342 w 442"/>
              <a:gd name="T15" fmla="*/ 0 h 495"/>
              <a:gd name="T16" fmla="*/ 414 w 442"/>
              <a:gd name="T17" fmla="*/ 71 h 495"/>
              <a:gd name="T18" fmla="*/ 432 w 442"/>
              <a:gd name="T19" fmla="*/ 386 h 495"/>
              <a:gd name="T20" fmla="*/ 405 w 442"/>
              <a:gd name="T21" fmla="*/ 467 h 495"/>
              <a:gd name="T22" fmla="*/ 333 w 442"/>
              <a:gd name="T23" fmla="*/ 494 h 495"/>
              <a:gd name="T24" fmla="*/ 90 w 442"/>
              <a:gd name="T25" fmla="*/ 44 h 495"/>
              <a:gd name="T26" fmla="*/ 90 w 442"/>
              <a:gd name="T27" fmla="*/ 44 h 495"/>
              <a:gd name="T28" fmla="*/ 72 w 442"/>
              <a:gd name="T29" fmla="*/ 71 h 495"/>
              <a:gd name="T30" fmla="*/ 45 w 442"/>
              <a:gd name="T31" fmla="*/ 395 h 495"/>
              <a:gd name="T32" fmla="*/ 63 w 442"/>
              <a:gd name="T33" fmla="*/ 431 h 495"/>
              <a:gd name="T34" fmla="*/ 99 w 442"/>
              <a:gd name="T35" fmla="*/ 449 h 495"/>
              <a:gd name="T36" fmla="*/ 333 w 442"/>
              <a:gd name="T37" fmla="*/ 449 h 495"/>
              <a:gd name="T38" fmla="*/ 378 w 442"/>
              <a:gd name="T39" fmla="*/ 431 h 495"/>
              <a:gd name="T40" fmla="*/ 387 w 442"/>
              <a:gd name="T41" fmla="*/ 395 h 495"/>
              <a:gd name="T42" fmla="*/ 369 w 442"/>
              <a:gd name="T43" fmla="*/ 71 h 495"/>
              <a:gd name="T44" fmla="*/ 342 w 442"/>
              <a:gd name="T45" fmla="*/ 44 h 495"/>
              <a:gd name="T46" fmla="*/ 90 w 442"/>
              <a:gd name="T47" fmla="*/ 4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2" h="495">
                <a:moveTo>
                  <a:pt x="333" y="494"/>
                </a:moveTo>
                <a:lnTo>
                  <a:pt x="333" y="494"/>
                </a:lnTo>
                <a:cubicBezTo>
                  <a:pt x="99" y="494"/>
                  <a:pt x="99" y="494"/>
                  <a:pt x="99" y="494"/>
                </a:cubicBezTo>
                <a:cubicBezTo>
                  <a:pt x="72" y="494"/>
                  <a:pt x="45" y="485"/>
                  <a:pt x="27" y="467"/>
                </a:cubicBezTo>
                <a:cubicBezTo>
                  <a:pt x="9" y="440"/>
                  <a:pt x="0" y="413"/>
                  <a:pt x="0" y="386"/>
                </a:cubicBezTo>
                <a:cubicBezTo>
                  <a:pt x="18" y="71"/>
                  <a:pt x="18" y="71"/>
                  <a:pt x="18" y="71"/>
                </a:cubicBezTo>
                <a:cubicBezTo>
                  <a:pt x="27" y="26"/>
                  <a:pt x="54" y="0"/>
                  <a:pt x="90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78" y="0"/>
                  <a:pt x="414" y="26"/>
                  <a:pt x="414" y="71"/>
                </a:cubicBezTo>
                <a:cubicBezTo>
                  <a:pt x="432" y="386"/>
                  <a:pt x="432" y="386"/>
                  <a:pt x="432" y="386"/>
                </a:cubicBezTo>
                <a:cubicBezTo>
                  <a:pt x="441" y="413"/>
                  <a:pt x="432" y="440"/>
                  <a:pt x="405" y="467"/>
                </a:cubicBezTo>
                <a:cubicBezTo>
                  <a:pt x="387" y="485"/>
                  <a:pt x="360" y="494"/>
                  <a:pt x="333" y="494"/>
                </a:cubicBezTo>
                <a:close/>
                <a:moveTo>
                  <a:pt x="90" y="44"/>
                </a:moveTo>
                <a:lnTo>
                  <a:pt x="90" y="44"/>
                </a:lnTo>
                <a:cubicBezTo>
                  <a:pt x="81" y="44"/>
                  <a:pt x="72" y="62"/>
                  <a:pt x="72" y="71"/>
                </a:cubicBezTo>
                <a:cubicBezTo>
                  <a:pt x="45" y="395"/>
                  <a:pt x="45" y="395"/>
                  <a:pt x="45" y="395"/>
                </a:cubicBezTo>
                <a:cubicBezTo>
                  <a:pt x="45" y="404"/>
                  <a:pt x="54" y="422"/>
                  <a:pt x="63" y="431"/>
                </a:cubicBezTo>
                <a:cubicBezTo>
                  <a:pt x="72" y="440"/>
                  <a:pt x="90" y="449"/>
                  <a:pt x="99" y="449"/>
                </a:cubicBezTo>
                <a:cubicBezTo>
                  <a:pt x="333" y="449"/>
                  <a:pt x="333" y="449"/>
                  <a:pt x="333" y="449"/>
                </a:cubicBezTo>
                <a:cubicBezTo>
                  <a:pt x="351" y="449"/>
                  <a:pt x="360" y="440"/>
                  <a:pt x="378" y="431"/>
                </a:cubicBezTo>
                <a:cubicBezTo>
                  <a:pt x="387" y="422"/>
                  <a:pt x="387" y="404"/>
                  <a:pt x="387" y="395"/>
                </a:cubicBezTo>
                <a:cubicBezTo>
                  <a:pt x="369" y="71"/>
                  <a:pt x="369" y="71"/>
                  <a:pt x="369" y="71"/>
                </a:cubicBezTo>
                <a:cubicBezTo>
                  <a:pt x="369" y="62"/>
                  <a:pt x="360" y="44"/>
                  <a:pt x="342" y="44"/>
                </a:cubicBezTo>
                <a:lnTo>
                  <a:pt x="90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02">
            <a:extLst>
              <a:ext uri="{FF2B5EF4-FFF2-40B4-BE49-F238E27FC236}">
                <a16:creationId xmlns:a16="http://schemas.microsoft.com/office/drawing/2014/main" id="{EC74BA6C-9AA8-D940-9F6F-A38EA25F8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2786" y="2269962"/>
            <a:ext cx="224028" cy="242319"/>
          </a:xfrm>
          <a:custGeom>
            <a:avLst/>
            <a:gdLst>
              <a:gd name="T0" fmla="*/ 189 w 217"/>
              <a:gd name="T1" fmla="*/ 234 h 235"/>
              <a:gd name="T2" fmla="*/ 189 w 217"/>
              <a:gd name="T3" fmla="*/ 234 h 235"/>
              <a:gd name="T4" fmla="*/ 189 w 217"/>
              <a:gd name="T5" fmla="*/ 234 h 235"/>
              <a:gd name="T6" fmla="*/ 162 w 217"/>
              <a:gd name="T7" fmla="*/ 207 h 235"/>
              <a:gd name="T8" fmla="*/ 162 w 217"/>
              <a:gd name="T9" fmla="*/ 118 h 235"/>
              <a:gd name="T10" fmla="*/ 108 w 217"/>
              <a:gd name="T11" fmla="*/ 55 h 235"/>
              <a:gd name="T12" fmla="*/ 45 w 217"/>
              <a:gd name="T13" fmla="*/ 118 h 235"/>
              <a:gd name="T14" fmla="*/ 45 w 217"/>
              <a:gd name="T15" fmla="*/ 207 h 235"/>
              <a:gd name="T16" fmla="*/ 18 w 217"/>
              <a:gd name="T17" fmla="*/ 234 h 235"/>
              <a:gd name="T18" fmla="*/ 18 w 217"/>
              <a:gd name="T19" fmla="*/ 234 h 235"/>
              <a:gd name="T20" fmla="*/ 0 w 217"/>
              <a:gd name="T21" fmla="*/ 207 h 235"/>
              <a:gd name="T22" fmla="*/ 0 w 217"/>
              <a:gd name="T23" fmla="*/ 118 h 235"/>
              <a:gd name="T24" fmla="*/ 99 w 217"/>
              <a:gd name="T25" fmla="*/ 10 h 235"/>
              <a:gd name="T26" fmla="*/ 216 w 217"/>
              <a:gd name="T27" fmla="*/ 118 h 235"/>
              <a:gd name="T28" fmla="*/ 216 w 217"/>
              <a:gd name="T29" fmla="*/ 207 h 235"/>
              <a:gd name="T30" fmla="*/ 189 w 217"/>
              <a:gd name="T31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235">
                <a:moveTo>
                  <a:pt x="189" y="234"/>
                </a:moveTo>
                <a:lnTo>
                  <a:pt x="189" y="234"/>
                </a:lnTo>
                <a:lnTo>
                  <a:pt x="189" y="234"/>
                </a:lnTo>
                <a:cubicBezTo>
                  <a:pt x="171" y="234"/>
                  <a:pt x="162" y="225"/>
                  <a:pt x="162" y="207"/>
                </a:cubicBezTo>
                <a:cubicBezTo>
                  <a:pt x="162" y="118"/>
                  <a:pt x="162" y="118"/>
                  <a:pt x="162" y="118"/>
                </a:cubicBezTo>
                <a:cubicBezTo>
                  <a:pt x="162" y="82"/>
                  <a:pt x="144" y="55"/>
                  <a:pt x="108" y="55"/>
                </a:cubicBezTo>
                <a:cubicBezTo>
                  <a:pt x="72" y="55"/>
                  <a:pt x="45" y="82"/>
                  <a:pt x="45" y="118"/>
                </a:cubicBezTo>
                <a:cubicBezTo>
                  <a:pt x="45" y="207"/>
                  <a:pt x="45" y="207"/>
                  <a:pt x="45" y="207"/>
                </a:cubicBezTo>
                <a:cubicBezTo>
                  <a:pt x="45" y="225"/>
                  <a:pt x="36" y="234"/>
                  <a:pt x="18" y="234"/>
                </a:cubicBezTo>
                <a:lnTo>
                  <a:pt x="18" y="234"/>
                </a:lnTo>
                <a:cubicBezTo>
                  <a:pt x="9" y="234"/>
                  <a:pt x="0" y="225"/>
                  <a:pt x="0" y="207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63"/>
                  <a:pt x="36" y="10"/>
                  <a:pt x="99" y="10"/>
                </a:cubicBezTo>
                <a:cubicBezTo>
                  <a:pt x="162" y="0"/>
                  <a:pt x="216" y="55"/>
                  <a:pt x="216" y="118"/>
                </a:cubicBezTo>
                <a:cubicBezTo>
                  <a:pt x="216" y="207"/>
                  <a:pt x="216" y="207"/>
                  <a:pt x="216" y="207"/>
                </a:cubicBezTo>
                <a:cubicBezTo>
                  <a:pt x="216" y="225"/>
                  <a:pt x="198" y="234"/>
                  <a:pt x="189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57" name="Group 54">
            <a:extLst>
              <a:ext uri="{FF2B5EF4-FFF2-40B4-BE49-F238E27FC236}">
                <a16:creationId xmlns:a16="http://schemas.microsoft.com/office/drawing/2014/main" id="{B530D47A-8B8F-C848-9611-AD75E1CB9C95}"/>
              </a:ext>
            </a:extLst>
          </p:cNvPr>
          <p:cNvGrpSpPr/>
          <p:nvPr/>
        </p:nvGrpSpPr>
        <p:grpSpPr>
          <a:xfrm>
            <a:off x="11024976" y="1882569"/>
            <a:ext cx="3211504" cy="1279672"/>
            <a:chOff x="5517310" y="11205153"/>
            <a:chExt cx="3676939" cy="1279672"/>
          </a:xfrm>
        </p:grpSpPr>
        <p:sp>
          <p:nvSpPr>
            <p:cNvPr id="658" name="CuadroTexto 395">
              <a:extLst>
                <a:ext uri="{FF2B5EF4-FFF2-40B4-BE49-F238E27FC236}">
                  <a16:creationId xmlns:a16="http://schemas.microsoft.com/office/drawing/2014/main" id="{95301E53-3BF2-4046-A488-0A3BFB06210E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59" name="Rectangle 56">
              <a:extLst>
                <a:ext uri="{FF2B5EF4-FFF2-40B4-BE49-F238E27FC236}">
                  <a16:creationId xmlns:a16="http://schemas.microsoft.com/office/drawing/2014/main" id="{8F7018E4-39F3-0845-A490-F16CBEABD860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0" name="Group 54">
            <a:extLst>
              <a:ext uri="{FF2B5EF4-FFF2-40B4-BE49-F238E27FC236}">
                <a16:creationId xmlns:a16="http://schemas.microsoft.com/office/drawing/2014/main" id="{102A0B64-7BD7-0D42-9496-39A1925B4B7C}"/>
              </a:ext>
            </a:extLst>
          </p:cNvPr>
          <p:cNvGrpSpPr/>
          <p:nvPr/>
        </p:nvGrpSpPr>
        <p:grpSpPr>
          <a:xfrm>
            <a:off x="11015120" y="4428460"/>
            <a:ext cx="3211504" cy="1279672"/>
            <a:chOff x="5517310" y="11205153"/>
            <a:chExt cx="3676939" cy="1279672"/>
          </a:xfrm>
        </p:grpSpPr>
        <p:sp>
          <p:nvSpPr>
            <p:cNvPr id="661" name="CuadroTexto 395">
              <a:extLst>
                <a:ext uri="{FF2B5EF4-FFF2-40B4-BE49-F238E27FC236}">
                  <a16:creationId xmlns:a16="http://schemas.microsoft.com/office/drawing/2014/main" id="{0B970B97-92A0-6F41-9AA1-60FE8A131D6C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62" name="Rectangle 56">
              <a:extLst>
                <a:ext uri="{FF2B5EF4-FFF2-40B4-BE49-F238E27FC236}">
                  <a16:creationId xmlns:a16="http://schemas.microsoft.com/office/drawing/2014/main" id="{C59B1299-6021-4749-979F-94D758382C56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3" name="Group 54">
            <a:extLst>
              <a:ext uri="{FF2B5EF4-FFF2-40B4-BE49-F238E27FC236}">
                <a16:creationId xmlns:a16="http://schemas.microsoft.com/office/drawing/2014/main" id="{BDC9D45F-176A-2740-B0D7-292110FA424B}"/>
              </a:ext>
            </a:extLst>
          </p:cNvPr>
          <p:cNvGrpSpPr/>
          <p:nvPr/>
        </p:nvGrpSpPr>
        <p:grpSpPr>
          <a:xfrm>
            <a:off x="11004379" y="6501381"/>
            <a:ext cx="3211504" cy="1279672"/>
            <a:chOff x="5517310" y="11205153"/>
            <a:chExt cx="3676939" cy="1279672"/>
          </a:xfrm>
        </p:grpSpPr>
        <p:sp>
          <p:nvSpPr>
            <p:cNvPr id="664" name="CuadroTexto 395">
              <a:extLst>
                <a:ext uri="{FF2B5EF4-FFF2-40B4-BE49-F238E27FC236}">
                  <a16:creationId xmlns:a16="http://schemas.microsoft.com/office/drawing/2014/main" id="{2B724C23-6576-7943-A46B-3855A763860B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65" name="Rectangle 56">
              <a:extLst>
                <a:ext uri="{FF2B5EF4-FFF2-40B4-BE49-F238E27FC236}">
                  <a16:creationId xmlns:a16="http://schemas.microsoft.com/office/drawing/2014/main" id="{A11C4C5B-9BFB-7C44-92D0-071767415907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6" name="Group 54">
            <a:extLst>
              <a:ext uri="{FF2B5EF4-FFF2-40B4-BE49-F238E27FC236}">
                <a16:creationId xmlns:a16="http://schemas.microsoft.com/office/drawing/2014/main" id="{D073301C-71B9-BF4F-AC75-633257204897}"/>
              </a:ext>
            </a:extLst>
          </p:cNvPr>
          <p:cNvGrpSpPr/>
          <p:nvPr/>
        </p:nvGrpSpPr>
        <p:grpSpPr>
          <a:xfrm>
            <a:off x="11007946" y="8544924"/>
            <a:ext cx="3211504" cy="1279672"/>
            <a:chOff x="5517310" y="11205153"/>
            <a:chExt cx="3676939" cy="1279672"/>
          </a:xfrm>
        </p:grpSpPr>
        <p:sp>
          <p:nvSpPr>
            <p:cNvPr id="667" name="CuadroTexto 395">
              <a:extLst>
                <a:ext uri="{FF2B5EF4-FFF2-40B4-BE49-F238E27FC236}">
                  <a16:creationId xmlns:a16="http://schemas.microsoft.com/office/drawing/2014/main" id="{FDA4AA54-E059-2244-91FA-7AD8C9C52025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68" name="Rectangle 56">
              <a:extLst>
                <a:ext uri="{FF2B5EF4-FFF2-40B4-BE49-F238E27FC236}">
                  <a16:creationId xmlns:a16="http://schemas.microsoft.com/office/drawing/2014/main" id="{32A19B8C-5795-0F46-8474-0E1B20A40C35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9" name="Group 54">
            <a:extLst>
              <a:ext uri="{FF2B5EF4-FFF2-40B4-BE49-F238E27FC236}">
                <a16:creationId xmlns:a16="http://schemas.microsoft.com/office/drawing/2014/main" id="{CF33804A-6B36-AA45-81E4-03ACAC030613}"/>
              </a:ext>
            </a:extLst>
          </p:cNvPr>
          <p:cNvGrpSpPr/>
          <p:nvPr/>
        </p:nvGrpSpPr>
        <p:grpSpPr>
          <a:xfrm>
            <a:off x="11007946" y="10637284"/>
            <a:ext cx="3211504" cy="1279672"/>
            <a:chOff x="5517310" y="11205153"/>
            <a:chExt cx="3676939" cy="1279672"/>
          </a:xfrm>
        </p:grpSpPr>
        <p:sp>
          <p:nvSpPr>
            <p:cNvPr id="670" name="CuadroTexto 395">
              <a:extLst>
                <a:ext uri="{FF2B5EF4-FFF2-40B4-BE49-F238E27FC236}">
                  <a16:creationId xmlns:a16="http://schemas.microsoft.com/office/drawing/2014/main" id="{4652FBC9-946E-194F-9902-FC3E48212650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71" name="Rectangle 56">
              <a:extLst>
                <a:ext uri="{FF2B5EF4-FFF2-40B4-BE49-F238E27FC236}">
                  <a16:creationId xmlns:a16="http://schemas.microsoft.com/office/drawing/2014/main" id="{25B0A6A1-70A5-1C40-B7BB-608324054113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" name="Group 71">
            <a:extLst>
              <a:ext uri="{FF2B5EF4-FFF2-40B4-BE49-F238E27FC236}">
                <a16:creationId xmlns:a16="http://schemas.microsoft.com/office/drawing/2014/main" id="{D7F26CCE-05B2-9C4E-AF30-DBA2409DAFB3}"/>
              </a:ext>
            </a:extLst>
          </p:cNvPr>
          <p:cNvGrpSpPr/>
          <p:nvPr/>
        </p:nvGrpSpPr>
        <p:grpSpPr>
          <a:xfrm>
            <a:off x="16401027" y="4399993"/>
            <a:ext cx="5982437" cy="4716592"/>
            <a:chOff x="2232442" y="3643574"/>
            <a:chExt cx="5982437" cy="4716592"/>
          </a:xfrm>
        </p:grpSpPr>
        <p:sp>
          <p:nvSpPr>
            <p:cNvPr id="56" name="CuadroTexto 598">
              <a:extLst>
                <a:ext uri="{FF2B5EF4-FFF2-40B4-BE49-F238E27FC236}">
                  <a16:creationId xmlns:a16="http://schemas.microsoft.com/office/drawing/2014/main" id="{86F4C72A-BCB1-B246-A628-76ED9C65ACF6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57" name="CuadroTexto 599">
              <a:extLst>
                <a:ext uri="{FF2B5EF4-FFF2-40B4-BE49-F238E27FC236}">
                  <a16:creationId xmlns:a16="http://schemas.microsoft.com/office/drawing/2014/main" id="{60DBECBF-C396-B140-8134-9FBC1F694D71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3666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20">
      <a:dk1>
        <a:srgbClr val="989998"/>
      </a:dk1>
      <a:lt1>
        <a:srgbClr val="FFFFFF"/>
      </a:lt1>
      <a:dk2>
        <a:srgbClr val="343E49"/>
      </a:dk2>
      <a:lt2>
        <a:srgbClr val="FEFFFF"/>
      </a:lt2>
      <a:accent1>
        <a:srgbClr val="AEEDFE"/>
      </a:accent1>
      <a:accent2>
        <a:srgbClr val="88E5B8"/>
      </a:accent2>
      <a:accent3>
        <a:srgbClr val="46D6CE"/>
      </a:accent3>
      <a:accent4>
        <a:srgbClr val="7BAED9"/>
      </a:accent4>
      <a:accent5>
        <a:srgbClr val="5690F6"/>
      </a:accent5>
      <a:accent6>
        <a:srgbClr val="D1D1D1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91978</TotalTime>
  <Words>616</Words>
  <Application>Microsoft Macintosh PowerPoint</Application>
  <PresentationFormat>Personalizado</PresentationFormat>
  <Paragraphs>158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16686</cp:revision>
  <dcterms:created xsi:type="dcterms:W3CDTF">2014-11-12T21:47:38Z</dcterms:created>
  <dcterms:modified xsi:type="dcterms:W3CDTF">2019-09-30T14:40:08Z</dcterms:modified>
  <cp:category/>
</cp:coreProperties>
</file>