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4" r:id="rId4"/>
    <p:sldId id="315" r:id="rId5"/>
    <p:sldId id="316" r:id="rId6"/>
    <p:sldId id="317" r:id="rId7"/>
    <p:sldId id="318" r:id="rId8"/>
    <p:sldId id="31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FFC88A"/>
    <a:srgbClr val="C4D4E2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86429" autoAdjust="0"/>
  </p:normalViewPr>
  <p:slideViewPr>
    <p:cSldViewPr snapToGrid="0" snapToObjects="1">
      <p:cViewPr varScale="1">
        <p:scale>
          <a:sx n="50" d="100"/>
          <a:sy n="50" d="100"/>
        </p:scale>
        <p:origin x="216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2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09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028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74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22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8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62">
            <a:extLst>
              <a:ext uri="{FF2B5EF4-FFF2-40B4-BE49-F238E27FC236}">
                <a16:creationId xmlns:a16="http://schemas.microsoft.com/office/drawing/2014/main" id="{551C157E-17D7-A44E-B2EE-164350B62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6190" y="3412026"/>
            <a:ext cx="7801669" cy="3586480"/>
          </a:xfrm>
          <a:custGeom>
            <a:avLst/>
            <a:gdLst>
              <a:gd name="T0" fmla="*/ 7176 w 7222"/>
              <a:gd name="T1" fmla="*/ 3246 h 3319"/>
              <a:gd name="T2" fmla="*/ 6970 w 7222"/>
              <a:gd name="T3" fmla="*/ 3246 h 3319"/>
              <a:gd name="T4" fmla="*/ 6826 w 7222"/>
              <a:gd name="T5" fmla="*/ 3130 h 3319"/>
              <a:gd name="T6" fmla="*/ 6718 w 7222"/>
              <a:gd name="T7" fmla="*/ 3130 h 3319"/>
              <a:gd name="T8" fmla="*/ 6385 w 7222"/>
              <a:gd name="T9" fmla="*/ 2779 h 3319"/>
              <a:gd name="T10" fmla="*/ 6286 w 7222"/>
              <a:gd name="T11" fmla="*/ 2446 h 3319"/>
              <a:gd name="T12" fmla="*/ 6196 w 7222"/>
              <a:gd name="T13" fmla="*/ 2446 h 3319"/>
              <a:gd name="T14" fmla="*/ 6106 w 7222"/>
              <a:gd name="T15" fmla="*/ 2051 h 3319"/>
              <a:gd name="T16" fmla="*/ 5899 w 7222"/>
              <a:gd name="T17" fmla="*/ 1952 h 3319"/>
              <a:gd name="T18" fmla="*/ 5818 w 7222"/>
              <a:gd name="T19" fmla="*/ 1988 h 3319"/>
              <a:gd name="T20" fmla="*/ 5692 w 7222"/>
              <a:gd name="T21" fmla="*/ 1691 h 3319"/>
              <a:gd name="T22" fmla="*/ 5692 w 7222"/>
              <a:gd name="T23" fmla="*/ 1574 h 3319"/>
              <a:gd name="T24" fmla="*/ 5620 w 7222"/>
              <a:gd name="T25" fmla="*/ 1574 h 3319"/>
              <a:gd name="T26" fmla="*/ 5512 w 7222"/>
              <a:gd name="T27" fmla="*/ 1520 h 3319"/>
              <a:gd name="T28" fmla="*/ 5404 w 7222"/>
              <a:gd name="T29" fmla="*/ 1556 h 3319"/>
              <a:gd name="T30" fmla="*/ 5233 w 7222"/>
              <a:gd name="T31" fmla="*/ 1169 h 3319"/>
              <a:gd name="T32" fmla="*/ 5117 w 7222"/>
              <a:gd name="T33" fmla="*/ 1205 h 3319"/>
              <a:gd name="T34" fmla="*/ 4955 w 7222"/>
              <a:gd name="T35" fmla="*/ 1043 h 3319"/>
              <a:gd name="T36" fmla="*/ 4802 w 7222"/>
              <a:gd name="T37" fmla="*/ 1115 h 3319"/>
              <a:gd name="T38" fmla="*/ 4649 w 7222"/>
              <a:gd name="T39" fmla="*/ 1574 h 3319"/>
              <a:gd name="T40" fmla="*/ 4604 w 7222"/>
              <a:gd name="T41" fmla="*/ 1412 h 3319"/>
              <a:gd name="T42" fmla="*/ 4469 w 7222"/>
              <a:gd name="T43" fmla="*/ 1376 h 3319"/>
              <a:gd name="T44" fmla="*/ 4397 w 7222"/>
              <a:gd name="T45" fmla="*/ 1277 h 3319"/>
              <a:gd name="T46" fmla="*/ 4262 w 7222"/>
              <a:gd name="T47" fmla="*/ 1232 h 3319"/>
              <a:gd name="T48" fmla="*/ 3848 w 7222"/>
              <a:gd name="T49" fmla="*/ 657 h 3319"/>
              <a:gd name="T50" fmla="*/ 3705 w 7222"/>
              <a:gd name="T51" fmla="*/ 90 h 3319"/>
              <a:gd name="T52" fmla="*/ 3471 w 7222"/>
              <a:gd name="T53" fmla="*/ 0 h 3319"/>
              <a:gd name="T54" fmla="*/ 3327 w 7222"/>
              <a:gd name="T55" fmla="*/ 207 h 3319"/>
              <a:gd name="T56" fmla="*/ 3103 w 7222"/>
              <a:gd name="T57" fmla="*/ 189 h 3319"/>
              <a:gd name="T58" fmla="*/ 2887 w 7222"/>
              <a:gd name="T59" fmla="*/ 782 h 3319"/>
              <a:gd name="T60" fmla="*/ 2779 w 7222"/>
              <a:gd name="T61" fmla="*/ 755 h 3319"/>
              <a:gd name="T62" fmla="*/ 2689 w 7222"/>
              <a:gd name="T63" fmla="*/ 666 h 3319"/>
              <a:gd name="T64" fmla="*/ 2527 w 7222"/>
              <a:gd name="T65" fmla="*/ 755 h 3319"/>
              <a:gd name="T66" fmla="*/ 2248 w 7222"/>
              <a:gd name="T67" fmla="*/ 1322 h 3319"/>
              <a:gd name="T68" fmla="*/ 1781 w 7222"/>
              <a:gd name="T69" fmla="*/ 1556 h 3319"/>
              <a:gd name="T70" fmla="*/ 1781 w 7222"/>
              <a:gd name="T71" fmla="*/ 1907 h 3319"/>
              <a:gd name="T72" fmla="*/ 1619 w 7222"/>
              <a:gd name="T73" fmla="*/ 2024 h 3319"/>
              <a:gd name="T74" fmla="*/ 1511 w 7222"/>
              <a:gd name="T75" fmla="*/ 2348 h 3319"/>
              <a:gd name="T76" fmla="*/ 1241 w 7222"/>
              <a:gd name="T77" fmla="*/ 2356 h 3319"/>
              <a:gd name="T78" fmla="*/ 1124 w 7222"/>
              <a:gd name="T79" fmla="*/ 2150 h 3319"/>
              <a:gd name="T80" fmla="*/ 1061 w 7222"/>
              <a:gd name="T81" fmla="*/ 2158 h 3319"/>
              <a:gd name="T82" fmla="*/ 953 w 7222"/>
              <a:gd name="T83" fmla="*/ 1997 h 3319"/>
              <a:gd name="T84" fmla="*/ 782 w 7222"/>
              <a:gd name="T85" fmla="*/ 2428 h 3319"/>
              <a:gd name="T86" fmla="*/ 512 w 7222"/>
              <a:gd name="T87" fmla="*/ 2635 h 3319"/>
              <a:gd name="T88" fmla="*/ 387 w 7222"/>
              <a:gd name="T89" fmla="*/ 3013 h 3319"/>
              <a:gd name="T90" fmla="*/ 270 w 7222"/>
              <a:gd name="T91" fmla="*/ 3121 h 3319"/>
              <a:gd name="T92" fmla="*/ 207 w 7222"/>
              <a:gd name="T93" fmla="*/ 3192 h 3319"/>
              <a:gd name="T94" fmla="*/ 0 w 7222"/>
              <a:gd name="T95" fmla="*/ 3318 h 3319"/>
              <a:gd name="T96" fmla="*/ 7221 w 7222"/>
              <a:gd name="T97" fmla="*/ 3318 h 3319"/>
              <a:gd name="T98" fmla="*/ 7176 w 7222"/>
              <a:gd name="T99" fmla="*/ 3246 h 3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222" h="3319">
                <a:moveTo>
                  <a:pt x="7176" y="3246"/>
                </a:moveTo>
                <a:lnTo>
                  <a:pt x="6970" y="3246"/>
                </a:lnTo>
                <a:lnTo>
                  <a:pt x="6826" y="3130"/>
                </a:lnTo>
                <a:lnTo>
                  <a:pt x="6718" y="3130"/>
                </a:lnTo>
                <a:lnTo>
                  <a:pt x="6385" y="2779"/>
                </a:lnTo>
                <a:lnTo>
                  <a:pt x="6286" y="2446"/>
                </a:lnTo>
                <a:lnTo>
                  <a:pt x="6196" y="2446"/>
                </a:lnTo>
                <a:lnTo>
                  <a:pt x="6106" y="2051"/>
                </a:lnTo>
                <a:lnTo>
                  <a:pt x="5899" y="1952"/>
                </a:lnTo>
                <a:lnTo>
                  <a:pt x="5818" y="1988"/>
                </a:lnTo>
                <a:lnTo>
                  <a:pt x="5692" y="1691"/>
                </a:lnTo>
                <a:lnTo>
                  <a:pt x="5692" y="1574"/>
                </a:lnTo>
                <a:lnTo>
                  <a:pt x="5620" y="1574"/>
                </a:lnTo>
                <a:lnTo>
                  <a:pt x="5512" y="1520"/>
                </a:lnTo>
                <a:lnTo>
                  <a:pt x="5404" y="1556"/>
                </a:lnTo>
                <a:lnTo>
                  <a:pt x="5233" y="1169"/>
                </a:lnTo>
                <a:lnTo>
                  <a:pt x="5117" y="1205"/>
                </a:lnTo>
                <a:lnTo>
                  <a:pt x="4955" y="1043"/>
                </a:lnTo>
                <a:lnTo>
                  <a:pt x="4802" y="1115"/>
                </a:lnTo>
                <a:lnTo>
                  <a:pt x="4649" y="1574"/>
                </a:lnTo>
                <a:lnTo>
                  <a:pt x="4604" y="1412"/>
                </a:lnTo>
                <a:lnTo>
                  <a:pt x="4469" y="1376"/>
                </a:lnTo>
                <a:lnTo>
                  <a:pt x="4397" y="1277"/>
                </a:lnTo>
                <a:lnTo>
                  <a:pt x="4262" y="1232"/>
                </a:lnTo>
                <a:lnTo>
                  <a:pt x="3848" y="657"/>
                </a:lnTo>
                <a:lnTo>
                  <a:pt x="3705" y="90"/>
                </a:lnTo>
                <a:lnTo>
                  <a:pt x="3471" y="0"/>
                </a:lnTo>
                <a:lnTo>
                  <a:pt x="3327" y="207"/>
                </a:lnTo>
                <a:lnTo>
                  <a:pt x="3103" y="189"/>
                </a:lnTo>
                <a:lnTo>
                  <a:pt x="2887" y="782"/>
                </a:lnTo>
                <a:lnTo>
                  <a:pt x="2779" y="755"/>
                </a:lnTo>
                <a:lnTo>
                  <a:pt x="2689" y="666"/>
                </a:lnTo>
                <a:lnTo>
                  <a:pt x="2527" y="755"/>
                </a:lnTo>
                <a:lnTo>
                  <a:pt x="2248" y="1322"/>
                </a:lnTo>
                <a:lnTo>
                  <a:pt x="1781" y="1556"/>
                </a:lnTo>
                <a:lnTo>
                  <a:pt x="1781" y="1907"/>
                </a:lnTo>
                <a:lnTo>
                  <a:pt x="1619" y="2024"/>
                </a:lnTo>
                <a:lnTo>
                  <a:pt x="1511" y="2348"/>
                </a:lnTo>
                <a:lnTo>
                  <a:pt x="1241" y="2356"/>
                </a:lnTo>
                <a:lnTo>
                  <a:pt x="1124" y="2150"/>
                </a:lnTo>
                <a:lnTo>
                  <a:pt x="1061" y="2158"/>
                </a:lnTo>
                <a:lnTo>
                  <a:pt x="953" y="1997"/>
                </a:lnTo>
                <a:lnTo>
                  <a:pt x="782" y="2428"/>
                </a:lnTo>
                <a:lnTo>
                  <a:pt x="512" y="2635"/>
                </a:lnTo>
                <a:lnTo>
                  <a:pt x="387" y="3013"/>
                </a:lnTo>
                <a:lnTo>
                  <a:pt x="270" y="3121"/>
                </a:lnTo>
                <a:lnTo>
                  <a:pt x="207" y="3192"/>
                </a:lnTo>
                <a:lnTo>
                  <a:pt x="0" y="3318"/>
                </a:lnTo>
                <a:lnTo>
                  <a:pt x="7221" y="3318"/>
                </a:lnTo>
                <a:lnTo>
                  <a:pt x="7176" y="3246"/>
                </a:lnTo>
              </a:path>
            </a:pathLst>
          </a:custGeom>
          <a:solidFill>
            <a:srgbClr val="52FF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3">
            <a:extLst>
              <a:ext uri="{FF2B5EF4-FFF2-40B4-BE49-F238E27FC236}">
                <a16:creationId xmlns:a16="http://schemas.microsoft.com/office/drawing/2014/main" id="{570E8248-66FB-BA4E-97A4-E24BC6A1A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6190" y="3412026"/>
            <a:ext cx="7801669" cy="3586480"/>
          </a:xfrm>
          <a:custGeom>
            <a:avLst/>
            <a:gdLst>
              <a:gd name="T0" fmla="*/ 7176 w 7222"/>
              <a:gd name="T1" fmla="*/ 3246 h 3319"/>
              <a:gd name="T2" fmla="*/ 6970 w 7222"/>
              <a:gd name="T3" fmla="*/ 3246 h 3319"/>
              <a:gd name="T4" fmla="*/ 6826 w 7222"/>
              <a:gd name="T5" fmla="*/ 3130 h 3319"/>
              <a:gd name="T6" fmla="*/ 6718 w 7222"/>
              <a:gd name="T7" fmla="*/ 3130 h 3319"/>
              <a:gd name="T8" fmla="*/ 6385 w 7222"/>
              <a:gd name="T9" fmla="*/ 2779 h 3319"/>
              <a:gd name="T10" fmla="*/ 6286 w 7222"/>
              <a:gd name="T11" fmla="*/ 2446 h 3319"/>
              <a:gd name="T12" fmla="*/ 6196 w 7222"/>
              <a:gd name="T13" fmla="*/ 2446 h 3319"/>
              <a:gd name="T14" fmla="*/ 6106 w 7222"/>
              <a:gd name="T15" fmla="*/ 2051 h 3319"/>
              <a:gd name="T16" fmla="*/ 5899 w 7222"/>
              <a:gd name="T17" fmla="*/ 1952 h 3319"/>
              <a:gd name="T18" fmla="*/ 5818 w 7222"/>
              <a:gd name="T19" fmla="*/ 1988 h 3319"/>
              <a:gd name="T20" fmla="*/ 5692 w 7222"/>
              <a:gd name="T21" fmla="*/ 1691 h 3319"/>
              <a:gd name="T22" fmla="*/ 5692 w 7222"/>
              <a:gd name="T23" fmla="*/ 1574 h 3319"/>
              <a:gd name="T24" fmla="*/ 5620 w 7222"/>
              <a:gd name="T25" fmla="*/ 1574 h 3319"/>
              <a:gd name="T26" fmla="*/ 5512 w 7222"/>
              <a:gd name="T27" fmla="*/ 1520 h 3319"/>
              <a:gd name="T28" fmla="*/ 5404 w 7222"/>
              <a:gd name="T29" fmla="*/ 1556 h 3319"/>
              <a:gd name="T30" fmla="*/ 5233 w 7222"/>
              <a:gd name="T31" fmla="*/ 1169 h 3319"/>
              <a:gd name="T32" fmla="*/ 5117 w 7222"/>
              <a:gd name="T33" fmla="*/ 1205 h 3319"/>
              <a:gd name="T34" fmla="*/ 4955 w 7222"/>
              <a:gd name="T35" fmla="*/ 1043 h 3319"/>
              <a:gd name="T36" fmla="*/ 4802 w 7222"/>
              <a:gd name="T37" fmla="*/ 1115 h 3319"/>
              <a:gd name="T38" fmla="*/ 4649 w 7222"/>
              <a:gd name="T39" fmla="*/ 1574 h 3319"/>
              <a:gd name="T40" fmla="*/ 4604 w 7222"/>
              <a:gd name="T41" fmla="*/ 1412 h 3319"/>
              <a:gd name="T42" fmla="*/ 4469 w 7222"/>
              <a:gd name="T43" fmla="*/ 1376 h 3319"/>
              <a:gd name="T44" fmla="*/ 4397 w 7222"/>
              <a:gd name="T45" fmla="*/ 1277 h 3319"/>
              <a:gd name="T46" fmla="*/ 4262 w 7222"/>
              <a:gd name="T47" fmla="*/ 1232 h 3319"/>
              <a:gd name="T48" fmla="*/ 3848 w 7222"/>
              <a:gd name="T49" fmla="*/ 657 h 3319"/>
              <a:gd name="T50" fmla="*/ 3705 w 7222"/>
              <a:gd name="T51" fmla="*/ 90 h 3319"/>
              <a:gd name="T52" fmla="*/ 3471 w 7222"/>
              <a:gd name="T53" fmla="*/ 0 h 3319"/>
              <a:gd name="T54" fmla="*/ 3327 w 7222"/>
              <a:gd name="T55" fmla="*/ 207 h 3319"/>
              <a:gd name="T56" fmla="*/ 3103 w 7222"/>
              <a:gd name="T57" fmla="*/ 189 h 3319"/>
              <a:gd name="T58" fmla="*/ 2887 w 7222"/>
              <a:gd name="T59" fmla="*/ 782 h 3319"/>
              <a:gd name="T60" fmla="*/ 2779 w 7222"/>
              <a:gd name="T61" fmla="*/ 755 h 3319"/>
              <a:gd name="T62" fmla="*/ 2689 w 7222"/>
              <a:gd name="T63" fmla="*/ 666 h 3319"/>
              <a:gd name="T64" fmla="*/ 2527 w 7222"/>
              <a:gd name="T65" fmla="*/ 755 h 3319"/>
              <a:gd name="T66" fmla="*/ 2248 w 7222"/>
              <a:gd name="T67" fmla="*/ 1322 h 3319"/>
              <a:gd name="T68" fmla="*/ 1781 w 7222"/>
              <a:gd name="T69" fmla="*/ 1556 h 3319"/>
              <a:gd name="T70" fmla="*/ 1781 w 7222"/>
              <a:gd name="T71" fmla="*/ 1907 h 3319"/>
              <a:gd name="T72" fmla="*/ 1619 w 7222"/>
              <a:gd name="T73" fmla="*/ 2024 h 3319"/>
              <a:gd name="T74" fmla="*/ 1511 w 7222"/>
              <a:gd name="T75" fmla="*/ 2348 h 3319"/>
              <a:gd name="T76" fmla="*/ 1241 w 7222"/>
              <a:gd name="T77" fmla="*/ 2356 h 3319"/>
              <a:gd name="T78" fmla="*/ 1124 w 7222"/>
              <a:gd name="T79" fmla="*/ 2150 h 3319"/>
              <a:gd name="T80" fmla="*/ 1061 w 7222"/>
              <a:gd name="T81" fmla="*/ 2158 h 3319"/>
              <a:gd name="T82" fmla="*/ 953 w 7222"/>
              <a:gd name="T83" fmla="*/ 1997 h 3319"/>
              <a:gd name="T84" fmla="*/ 782 w 7222"/>
              <a:gd name="T85" fmla="*/ 2428 h 3319"/>
              <a:gd name="T86" fmla="*/ 512 w 7222"/>
              <a:gd name="T87" fmla="*/ 2635 h 3319"/>
              <a:gd name="T88" fmla="*/ 387 w 7222"/>
              <a:gd name="T89" fmla="*/ 3013 h 3319"/>
              <a:gd name="T90" fmla="*/ 270 w 7222"/>
              <a:gd name="T91" fmla="*/ 3121 h 3319"/>
              <a:gd name="T92" fmla="*/ 207 w 7222"/>
              <a:gd name="T93" fmla="*/ 3192 h 3319"/>
              <a:gd name="T94" fmla="*/ 0 w 7222"/>
              <a:gd name="T95" fmla="*/ 3318 h 3319"/>
              <a:gd name="T96" fmla="*/ 7221 w 7222"/>
              <a:gd name="T97" fmla="*/ 3318 h 3319"/>
              <a:gd name="T98" fmla="*/ 7176 w 7222"/>
              <a:gd name="T99" fmla="*/ 3246 h 3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222" h="3319">
                <a:moveTo>
                  <a:pt x="7176" y="3246"/>
                </a:moveTo>
                <a:lnTo>
                  <a:pt x="6970" y="3246"/>
                </a:lnTo>
                <a:lnTo>
                  <a:pt x="6826" y="3130"/>
                </a:lnTo>
                <a:lnTo>
                  <a:pt x="6718" y="3130"/>
                </a:lnTo>
                <a:lnTo>
                  <a:pt x="6385" y="2779"/>
                </a:lnTo>
                <a:lnTo>
                  <a:pt x="6286" y="2446"/>
                </a:lnTo>
                <a:lnTo>
                  <a:pt x="6196" y="2446"/>
                </a:lnTo>
                <a:lnTo>
                  <a:pt x="6106" y="2051"/>
                </a:lnTo>
                <a:lnTo>
                  <a:pt x="5899" y="1952"/>
                </a:lnTo>
                <a:lnTo>
                  <a:pt x="5818" y="1988"/>
                </a:lnTo>
                <a:lnTo>
                  <a:pt x="5692" y="1691"/>
                </a:lnTo>
                <a:lnTo>
                  <a:pt x="5692" y="1574"/>
                </a:lnTo>
                <a:lnTo>
                  <a:pt x="5620" y="1574"/>
                </a:lnTo>
                <a:lnTo>
                  <a:pt x="5512" y="1520"/>
                </a:lnTo>
                <a:lnTo>
                  <a:pt x="5404" y="1556"/>
                </a:lnTo>
                <a:lnTo>
                  <a:pt x="5233" y="1169"/>
                </a:lnTo>
                <a:lnTo>
                  <a:pt x="5117" y="1205"/>
                </a:lnTo>
                <a:lnTo>
                  <a:pt x="4955" y="1043"/>
                </a:lnTo>
                <a:lnTo>
                  <a:pt x="4802" y="1115"/>
                </a:lnTo>
                <a:lnTo>
                  <a:pt x="4649" y="1574"/>
                </a:lnTo>
                <a:lnTo>
                  <a:pt x="4604" y="1412"/>
                </a:lnTo>
                <a:lnTo>
                  <a:pt x="4469" y="1376"/>
                </a:lnTo>
                <a:lnTo>
                  <a:pt x="4397" y="1277"/>
                </a:lnTo>
                <a:lnTo>
                  <a:pt x="4262" y="1232"/>
                </a:lnTo>
                <a:lnTo>
                  <a:pt x="3848" y="657"/>
                </a:lnTo>
                <a:lnTo>
                  <a:pt x="3705" y="90"/>
                </a:lnTo>
                <a:lnTo>
                  <a:pt x="3471" y="0"/>
                </a:lnTo>
                <a:lnTo>
                  <a:pt x="3327" y="207"/>
                </a:lnTo>
                <a:lnTo>
                  <a:pt x="3103" y="189"/>
                </a:lnTo>
                <a:lnTo>
                  <a:pt x="2887" y="782"/>
                </a:lnTo>
                <a:lnTo>
                  <a:pt x="2779" y="755"/>
                </a:lnTo>
                <a:lnTo>
                  <a:pt x="2689" y="666"/>
                </a:lnTo>
                <a:lnTo>
                  <a:pt x="2527" y="755"/>
                </a:lnTo>
                <a:lnTo>
                  <a:pt x="2248" y="1322"/>
                </a:lnTo>
                <a:lnTo>
                  <a:pt x="1781" y="1556"/>
                </a:lnTo>
                <a:lnTo>
                  <a:pt x="1781" y="1907"/>
                </a:lnTo>
                <a:lnTo>
                  <a:pt x="1619" y="2024"/>
                </a:lnTo>
                <a:lnTo>
                  <a:pt x="1511" y="2348"/>
                </a:lnTo>
                <a:lnTo>
                  <a:pt x="1241" y="2356"/>
                </a:lnTo>
                <a:lnTo>
                  <a:pt x="1124" y="2150"/>
                </a:lnTo>
                <a:lnTo>
                  <a:pt x="1061" y="2158"/>
                </a:lnTo>
                <a:lnTo>
                  <a:pt x="953" y="1997"/>
                </a:lnTo>
                <a:lnTo>
                  <a:pt x="782" y="2428"/>
                </a:lnTo>
                <a:lnTo>
                  <a:pt x="512" y="2635"/>
                </a:lnTo>
                <a:lnTo>
                  <a:pt x="387" y="3013"/>
                </a:lnTo>
                <a:lnTo>
                  <a:pt x="270" y="3121"/>
                </a:lnTo>
                <a:lnTo>
                  <a:pt x="207" y="3192"/>
                </a:lnTo>
                <a:lnTo>
                  <a:pt x="0" y="3318"/>
                </a:lnTo>
                <a:lnTo>
                  <a:pt x="7221" y="3318"/>
                </a:lnTo>
                <a:lnTo>
                  <a:pt x="7176" y="324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4">
            <a:extLst>
              <a:ext uri="{FF2B5EF4-FFF2-40B4-BE49-F238E27FC236}">
                <a16:creationId xmlns:a16="http://schemas.microsoft.com/office/drawing/2014/main" id="{2ECAB1F8-37E9-4446-B0CE-6DF3AA96C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8076" y="6317409"/>
            <a:ext cx="504870" cy="681097"/>
          </a:xfrm>
          <a:custGeom>
            <a:avLst/>
            <a:gdLst>
              <a:gd name="T0" fmla="*/ 468 w 469"/>
              <a:gd name="T1" fmla="*/ 629 h 630"/>
              <a:gd name="T2" fmla="*/ 216 w 469"/>
              <a:gd name="T3" fmla="*/ 441 h 630"/>
              <a:gd name="T4" fmla="*/ 0 w 469"/>
              <a:gd name="T5" fmla="*/ 0 h 630"/>
              <a:gd name="T6" fmla="*/ 0 w 469"/>
              <a:gd name="T7" fmla="*/ 216 h 630"/>
              <a:gd name="T8" fmla="*/ 153 w 469"/>
              <a:gd name="T9" fmla="*/ 485 h 630"/>
              <a:gd name="T10" fmla="*/ 153 w 469"/>
              <a:gd name="T11" fmla="*/ 557 h 630"/>
              <a:gd name="T12" fmla="*/ 234 w 469"/>
              <a:gd name="T13" fmla="*/ 629 h 630"/>
              <a:gd name="T14" fmla="*/ 468 w 469"/>
              <a:gd name="T15" fmla="*/ 62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" h="630">
                <a:moveTo>
                  <a:pt x="468" y="629"/>
                </a:moveTo>
                <a:lnTo>
                  <a:pt x="216" y="441"/>
                </a:lnTo>
                <a:lnTo>
                  <a:pt x="0" y="0"/>
                </a:lnTo>
                <a:lnTo>
                  <a:pt x="0" y="216"/>
                </a:lnTo>
                <a:lnTo>
                  <a:pt x="153" y="485"/>
                </a:lnTo>
                <a:lnTo>
                  <a:pt x="153" y="557"/>
                </a:lnTo>
                <a:lnTo>
                  <a:pt x="234" y="629"/>
                </a:lnTo>
                <a:lnTo>
                  <a:pt x="468" y="62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5">
            <a:extLst>
              <a:ext uri="{FF2B5EF4-FFF2-40B4-BE49-F238E27FC236}">
                <a16:creationId xmlns:a16="http://schemas.microsoft.com/office/drawing/2014/main" id="{C1104997-7228-8F45-86D3-4046EC132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8422" y="5345773"/>
            <a:ext cx="419137" cy="1652733"/>
          </a:xfrm>
          <a:custGeom>
            <a:avLst/>
            <a:gdLst>
              <a:gd name="T0" fmla="*/ 387 w 388"/>
              <a:gd name="T1" fmla="*/ 1528 h 1529"/>
              <a:gd name="T2" fmla="*/ 324 w 388"/>
              <a:gd name="T3" fmla="*/ 1348 h 1529"/>
              <a:gd name="T4" fmla="*/ 324 w 388"/>
              <a:gd name="T5" fmla="*/ 1133 h 1529"/>
              <a:gd name="T6" fmla="*/ 99 w 388"/>
              <a:gd name="T7" fmla="*/ 665 h 1529"/>
              <a:gd name="T8" fmla="*/ 18 w 388"/>
              <a:gd name="T9" fmla="*/ 0 h 1529"/>
              <a:gd name="T10" fmla="*/ 0 w 388"/>
              <a:gd name="T11" fmla="*/ 207 h 1529"/>
              <a:gd name="T12" fmla="*/ 0 w 388"/>
              <a:gd name="T13" fmla="*/ 701 h 1529"/>
              <a:gd name="T14" fmla="*/ 81 w 388"/>
              <a:gd name="T15" fmla="*/ 953 h 1529"/>
              <a:gd name="T16" fmla="*/ 81 w 388"/>
              <a:gd name="T17" fmla="*/ 1528 h 1529"/>
              <a:gd name="T18" fmla="*/ 387 w 388"/>
              <a:gd name="T19" fmla="*/ 1528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8" h="1529">
                <a:moveTo>
                  <a:pt x="387" y="1528"/>
                </a:moveTo>
                <a:lnTo>
                  <a:pt x="324" y="1348"/>
                </a:lnTo>
                <a:lnTo>
                  <a:pt x="324" y="1133"/>
                </a:lnTo>
                <a:lnTo>
                  <a:pt x="99" y="665"/>
                </a:lnTo>
                <a:lnTo>
                  <a:pt x="18" y="0"/>
                </a:lnTo>
                <a:lnTo>
                  <a:pt x="0" y="207"/>
                </a:lnTo>
                <a:lnTo>
                  <a:pt x="0" y="701"/>
                </a:lnTo>
                <a:lnTo>
                  <a:pt x="81" y="953"/>
                </a:lnTo>
                <a:lnTo>
                  <a:pt x="81" y="1528"/>
                </a:lnTo>
                <a:lnTo>
                  <a:pt x="387" y="15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6">
            <a:extLst>
              <a:ext uri="{FF2B5EF4-FFF2-40B4-BE49-F238E27FC236}">
                <a16:creationId xmlns:a16="http://schemas.microsoft.com/office/drawing/2014/main" id="{1C3179EC-0D07-7447-9B87-97C651CE7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1916" y="4979026"/>
            <a:ext cx="1090711" cy="2019480"/>
          </a:xfrm>
          <a:custGeom>
            <a:avLst/>
            <a:gdLst>
              <a:gd name="T0" fmla="*/ 1008 w 1009"/>
              <a:gd name="T1" fmla="*/ 1870 h 1871"/>
              <a:gd name="T2" fmla="*/ 819 w 1009"/>
              <a:gd name="T3" fmla="*/ 1592 h 1871"/>
              <a:gd name="T4" fmla="*/ 792 w 1009"/>
              <a:gd name="T5" fmla="*/ 962 h 1871"/>
              <a:gd name="T6" fmla="*/ 720 w 1009"/>
              <a:gd name="T7" fmla="*/ 1034 h 1871"/>
              <a:gd name="T8" fmla="*/ 693 w 1009"/>
              <a:gd name="T9" fmla="*/ 567 h 1871"/>
              <a:gd name="T10" fmla="*/ 585 w 1009"/>
              <a:gd name="T11" fmla="*/ 342 h 1871"/>
              <a:gd name="T12" fmla="*/ 585 w 1009"/>
              <a:gd name="T13" fmla="*/ 0 h 1871"/>
              <a:gd name="T14" fmla="*/ 315 w 1009"/>
              <a:gd name="T15" fmla="*/ 468 h 1871"/>
              <a:gd name="T16" fmla="*/ 117 w 1009"/>
              <a:gd name="T17" fmla="*/ 809 h 1871"/>
              <a:gd name="T18" fmla="*/ 0 w 1009"/>
              <a:gd name="T19" fmla="*/ 1214 h 1871"/>
              <a:gd name="T20" fmla="*/ 90 w 1009"/>
              <a:gd name="T21" fmla="*/ 1205 h 1871"/>
              <a:gd name="T22" fmla="*/ 27 w 1009"/>
              <a:gd name="T23" fmla="*/ 1394 h 1871"/>
              <a:gd name="T24" fmla="*/ 171 w 1009"/>
              <a:gd name="T25" fmla="*/ 1870 h 1871"/>
              <a:gd name="T26" fmla="*/ 1008 w 1009"/>
              <a:gd name="T27" fmla="*/ 1870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09" h="1871">
                <a:moveTo>
                  <a:pt x="1008" y="1870"/>
                </a:moveTo>
                <a:lnTo>
                  <a:pt x="819" y="1592"/>
                </a:lnTo>
                <a:lnTo>
                  <a:pt x="792" y="962"/>
                </a:lnTo>
                <a:lnTo>
                  <a:pt x="720" y="1034"/>
                </a:lnTo>
                <a:lnTo>
                  <a:pt x="693" y="567"/>
                </a:lnTo>
                <a:lnTo>
                  <a:pt x="585" y="342"/>
                </a:lnTo>
                <a:lnTo>
                  <a:pt x="585" y="0"/>
                </a:lnTo>
                <a:lnTo>
                  <a:pt x="315" y="468"/>
                </a:lnTo>
                <a:lnTo>
                  <a:pt x="117" y="809"/>
                </a:lnTo>
                <a:lnTo>
                  <a:pt x="0" y="1214"/>
                </a:lnTo>
                <a:lnTo>
                  <a:pt x="90" y="1205"/>
                </a:lnTo>
                <a:lnTo>
                  <a:pt x="27" y="1394"/>
                </a:lnTo>
                <a:lnTo>
                  <a:pt x="171" y="1870"/>
                </a:lnTo>
                <a:lnTo>
                  <a:pt x="1008" y="1870"/>
                </a:lnTo>
              </a:path>
            </a:pathLst>
          </a:custGeom>
          <a:solidFill>
            <a:srgbClr val="30E2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7">
            <a:extLst>
              <a:ext uri="{FF2B5EF4-FFF2-40B4-BE49-F238E27FC236}">
                <a16:creationId xmlns:a16="http://schemas.microsoft.com/office/drawing/2014/main" id="{F68391A2-311B-F543-92D5-0EDF8BADA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1916" y="4979026"/>
            <a:ext cx="1090711" cy="2019480"/>
          </a:xfrm>
          <a:custGeom>
            <a:avLst/>
            <a:gdLst>
              <a:gd name="T0" fmla="*/ 1008 w 1009"/>
              <a:gd name="T1" fmla="*/ 1870 h 1871"/>
              <a:gd name="T2" fmla="*/ 819 w 1009"/>
              <a:gd name="T3" fmla="*/ 1592 h 1871"/>
              <a:gd name="T4" fmla="*/ 792 w 1009"/>
              <a:gd name="T5" fmla="*/ 962 h 1871"/>
              <a:gd name="T6" fmla="*/ 720 w 1009"/>
              <a:gd name="T7" fmla="*/ 1034 h 1871"/>
              <a:gd name="T8" fmla="*/ 693 w 1009"/>
              <a:gd name="T9" fmla="*/ 567 h 1871"/>
              <a:gd name="T10" fmla="*/ 585 w 1009"/>
              <a:gd name="T11" fmla="*/ 342 h 1871"/>
              <a:gd name="T12" fmla="*/ 585 w 1009"/>
              <a:gd name="T13" fmla="*/ 0 h 1871"/>
              <a:gd name="T14" fmla="*/ 315 w 1009"/>
              <a:gd name="T15" fmla="*/ 468 h 1871"/>
              <a:gd name="T16" fmla="*/ 117 w 1009"/>
              <a:gd name="T17" fmla="*/ 809 h 1871"/>
              <a:gd name="T18" fmla="*/ 0 w 1009"/>
              <a:gd name="T19" fmla="*/ 1214 h 1871"/>
              <a:gd name="T20" fmla="*/ 90 w 1009"/>
              <a:gd name="T21" fmla="*/ 1205 h 1871"/>
              <a:gd name="T22" fmla="*/ 27 w 1009"/>
              <a:gd name="T23" fmla="*/ 1394 h 1871"/>
              <a:gd name="T24" fmla="*/ 171 w 1009"/>
              <a:gd name="T25" fmla="*/ 1870 h 1871"/>
              <a:gd name="T26" fmla="*/ 1008 w 1009"/>
              <a:gd name="T27" fmla="*/ 1870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09" h="1871">
                <a:moveTo>
                  <a:pt x="1008" y="1870"/>
                </a:moveTo>
                <a:lnTo>
                  <a:pt x="819" y="1592"/>
                </a:lnTo>
                <a:lnTo>
                  <a:pt x="792" y="962"/>
                </a:lnTo>
                <a:lnTo>
                  <a:pt x="720" y="1034"/>
                </a:lnTo>
                <a:lnTo>
                  <a:pt x="693" y="567"/>
                </a:lnTo>
                <a:lnTo>
                  <a:pt x="585" y="342"/>
                </a:lnTo>
                <a:lnTo>
                  <a:pt x="585" y="0"/>
                </a:lnTo>
                <a:lnTo>
                  <a:pt x="315" y="468"/>
                </a:lnTo>
                <a:lnTo>
                  <a:pt x="117" y="809"/>
                </a:lnTo>
                <a:lnTo>
                  <a:pt x="0" y="1214"/>
                </a:lnTo>
                <a:lnTo>
                  <a:pt x="90" y="1205"/>
                </a:lnTo>
                <a:lnTo>
                  <a:pt x="27" y="1394"/>
                </a:lnTo>
                <a:lnTo>
                  <a:pt x="171" y="1870"/>
                </a:lnTo>
                <a:lnTo>
                  <a:pt x="1008" y="187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68">
            <a:extLst>
              <a:ext uri="{FF2B5EF4-FFF2-40B4-BE49-F238E27FC236}">
                <a16:creationId xmlns:a16="http://schemas.microsoft.com/office/drawing/2014/main" id="{02E911F2-7865-D84D-B378-0DB471491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5561" y="3469181"/>
            <a:ext cx="1119286" cy="2905383"/>
          </a:xfrm>
          <a:custGeom>
            <a:avLst/>
            <a:gdLst>
              <a:gd name="T0" fmla="*/ 413 w 1035"/>
              <a:gd name="T1" fmla="*/ 2689 h 2690"/>
              <a:gd name="T2" fmla="*/ 719 w 1035"/>
              <a:gd name="T3" fmla="*/ 1988 h 2690"/>
              <a:gd name="T4" fmla="*/ 1034 w 1035"/>
              <a:gd name="T5" fmla="*/ 1736 h 2690"/>
              <a:gd name="T6" fmla="*/ 980 w 1035"/>
              <a:gd name="T7" fmla="*/ 1646 h 2690"/>
              <a:gd name="T8" fmla="*/ 638 w 1035"/>
              <a:gd name="T9" fmla="*/ 1025 h 2690"/>
              <a:gd name="T10" fmla="*/ 351 w 1035"/>
              <a:gd name="T11" fmla="*/ 684 h 2690"/>
              <a:gd name="T12" fmla="*/ 153 w 1035"/>
              <a:gd name="T13" fmla="*/ 45 h 2690"/>
              <a:gd name="T14" fmla="*/ 36 w 1035"/>
              <a:gd name="T15" fmla="*/ 0 h 2690"/>
              <a:gd name="T16" fmla="*/ 125 w 1035"/>
              <a:gd name="T17" fmla="*/ 108 h 2690"/>
              <a:gd name="T18" fmla="*/ 279 w 1035"/>
              <a:gd name="T19" fmla="*/ 684 h 2690"/>
              <a:gd name="T20" fmla="*/ 341 w 1035"/>
              <a:gd name="T21" fmla="*/ 980 h 2690"/>
              <a:gd name="T22" fmla="*/ 153 w 1035"/>
              <a:gd name="T23" fmla="*/ 1430 h 2690"/>
              <a:gd name="T24" fmla="*/ 125 w 1035"/>
              <a:gd name="T25" fmla="*/ 2015 h 2690"/>
              <a:gd name="T26" fmla="*/ 36 w 1035"/>
              <a:gd name="T27" fmla="*/ 1898 h 2690"/>
              <a:gd name="T28" fmla="*/ 0 w 1035"/>
              <a:gd name="T29" fmla="*/ 2186 h 2690"/>
              <a:gd name="T30" fmla="*/ 207 w 1035"/>
              <a:gd name="T31" fmla="*/ 2248 h 2690"/>
              <a:gd name="T32" fmla="*/ 413 w 1035"/>
              <a:gd name="T33" fmla="*/ 2689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5" h="2690">
                <a:moveTo>
                  <a:pt x="413" y="2689"/>
                </a:moveTo>
                <a:lnTo>
                  <a:pt x="719" y="1988"/>
                </a:lnTo>
                <a:lnTo>
                  <a:pt x="1034" y="1736"/>
                </a:lnTo>
                <a:lnTo>
                  <a:pt x="980" y="1646"/>
                </a:lnTo>
                <a:lnTo>
                  <a:pt x="638" y="1025"/>
                </a:lnTo>
                <a:lnTo>
                  <a:pt x="351" y="684"/>
                </a:lnTo>
                <a:lnTo>
                  <a:pt x="153" y="45"/>
                </a:lnTo>
                <a:lnTo>
                  <a:pt x="36" y="0"/>
                </a:lnTo>
                <a:lnTo>
                  <a:pt x="125" y="108"/>
                </a:lnTo>
                <a:lnTo>
                  <a:pt x="279" y="684"/>
                </a:lnTo>
                <a:lnTo>
                  <a:pt x="341" y="980"/>
                </a:lnTo>
                <a:lnTo>
                  <a:pt x="153" y="1430"/>
                </a:lnTo>
                <a:lnTo>
                  <a:pt x="125" y="2015"/>
                </a:lnTo>
                <a:lnTo>
                  <a:pt x="36" y="1898"/>
                </a:lnTo>
                <a:lnTo>
                  <a:pt x="0" y="2186"/>
                </a:lnTo>
                <a:lnTo>
                  <a:pt x="207" y="2248"/>
                </a:lnTo>
                <a:lnTo>
                  <a:pt x="413" y="2689"/>
                </a:lnTo>
              </a:path>
            </a:pathLst>
          </a:custGeom>
          <a:solidFill>
            <a:srgbClr val="30E2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9">
            <a:extLst>
              <a:ext uri="{FF2B5EF4-FFF2-40B4-BE49-F238E27FC236}">
                <a16:creationId xmlns:a16="http://schemas.microsoft.com/office/drawing/2014/main" id="{E6E4BD51-68C7-F644-A76F-30FCD8DF3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5561" y="3469181"/>
            <a:ext cx="1119286" cy="2905383"/>
          </a:xfrm>
          <a:custGeom>
            <a:avLst/>
            <a:gdLst>
              <a:gd name="T0" fmla="*/ 413 w 1035"/>
              <a:gd name="T1" fmla="*/ 2689 h 2690"/>
              <a:gd name="T2" fmla="*/ 719 w 1035"/>
              <a:gd name="T3" fmla="*/ 1988 h 2690"/>
              <a:gd name="T4" fmla="*/ 1034 w 1035"/>
              <a:gd name="T5" fmla="*/ 1736 h 2690"/>
              <a:gd name="T6" fmla="*/ 980 w 1035"/>
              <a:gd name="T7" fmla="*/ 1646 h 2690"/>
              <a:gd name="T8" fmla="*/ 638 w 1035"/>
              <a:gd name="T9" fmla="*/ 1025 h 2690"/>
              <a:gd name="T10" fmla="*/ 351 w 1035"/>
              <a:gd name="T11" fmla="*/ 684 h 2690"/>
              <a:gd name="T12" fmla="*/ 153 w 1035"/>
              <a:gd name="T13" fmla="*/ 45 h 2690"/>
              <a:gd name="T14" fmla="*/ 36 w 1035"/>
              <a:gd name="T15" fmla="*/ 0 h 2690"/>
              <a:gd name="T16" fmla="*/ 125 w 1035"/>
              <a:gd name="T17" fmla="*/ 108 h 2690"/>
              <a:gd name="T18" fmla="*/ 279 w 1035"/>
              <a:gd name="T19" fmla="*/ 684 h 2690"/>
              <a:gd name="T20" fmla="*/ 341 w 1035"/>
              <a:gd name="T21" fmla="*/ 980 h 2690"/>
              <a:gd name="T22" fmla="*/ 153 w 1035"/>
              <a:gd name="T23" fmla="*/ 1430 h 2690"/>
              <a:gd name="T24" fmla="*/ 125 w 1035"/>
              <a:gd name="T25" fmla="*/ 2015 h 2690"/>
              <a:gd name="T26" fmla="*/ 36 w 1035"/>
              <a:gd name="T27" fmla="*/ 1898 h 2690"/>
              <a:gd name="T28" fmla="*/ 0 w 1035"/>
              <a:gd name="T29" fmla="*/ 2186 h 2690"/>
              <a:gd name="T30" fmla="*/ 207 w 1035"/>
              <a:gd name="T31" fmla="*/ 2248 h 2690"/>
              <a:gd name="T32" fmla="*/ 413 w 1035"/>
              <a:gd name="T33" fmla="*/ 2689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5" h="2690">
                <a:moveTo>
                  <a:pt x="413" y="2689"/>
                </a:moveTo>
                <a:lnTo>
                  <a:pt x="719" y="1988"/>
                </a:lnTo>
                <a:lnTo>
                  <a:pt x="1034" y="1736"/>
                </a:lnTo>
                <a:lnTo>
                  <a:pt x="980" y="1646"/>
                </a:lnTo>
                <a:lnTo>
                  <a:pt x="638" y="1025"/>
                </a:lnTo>
                <a:lnTo>
                  <a:pt x="351" y="684"/>
                </a:lnTo>
                <a:lnTo>
                  <a:pt x="153" y="45"/>
                </a:lnTo>
                <a:lnTo>
                  <a:pt x="36" y="0"/>
                </a:lnTo>
                <a:lnTo>
                  <a:pt x="125" y="108"/>
                </a:lnTo>
                <a:lnTo>
                  <a:pt x="279" y="684"/>
                </a:lnTo>
                <a:lnTo>
                  <a:pt x="341" y="980"/>
                </a:lnTo>
                <a:lnTo>
                  <a:pt x="153" y="1430"/>
                </a:lnTo>
                <a:lnTo>
                  <a:pt x="125" y="2015"/>
                </a:lnTo>
                <a:lnTo>
                  <a:pt x="36" y="1898"/>
                </a:lnTo>
                <a:lnTo>
                  <a:pt x="0" y="2186"/>
                </a:lnTo>
                <a:lnTo>
                  <a:pt x="207" y="2248"/>
                </a:lnTo>
                <a:lnTo>
                  <a:pt x="413" y="268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70">
            <a:extLst>
              <a:ext uri="{FF2B5EF4-FFF2-40B4-BE49-F238E27FC236}">
                <a16:creationId xmlns:a16="http://schemas.microsoft.com/office/drawing/2014/main" id="{B60DAF16-B8DF-E94C-B22A-0312476BF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3924" y="4597992"/>
            <a:ext cx="119072" cy="914481"/>
          </a:xfrm>
          <a:custGeom>
            <a:avLst/>
            <a:gdLst>
              <a:gd name="T0" fmla="*/ 108 w 109"/>
              <a:gd name="T1" fmla="*/ 810 h 847"/>
              <a:gd name="T2" fmla="*/ 0 w 109"/>
              <a:gd name="T3" fmla="*/ 846 h 847"/>
              <a:gd name="T4" fmla="*/ 108 w 109"/>
              <a:gd name="T5" fmla="*/ 0 h 847"/>
              <a:gd name="T6" fmla="*/ 108 w 109"/>
              <a:gd name="T7" fmla="*/ 810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" h="847">
                <a:moveTo>
                  <a:pt x="108" y="810"/>
                </a:moveTo>
                <a:lnTo>
                  <a:pt x="0" y="846"/>
                </a:lnTo>
                <a:lnTo>
                  <a:pt x="108" y="0"/>
                </a:lnTo>
                <a:lnTo>
                  <a:pt x="108" y="81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3">
            <a:extLst>
              <a:ext uri="{FF2B5EF4-FFF2-40B4-BE49-F238E27FC236}">
                <a16:creationId xmlns:a16="http://schemas.microsoft.com/office/drawing/2014/main" id="{A5D82635-CDF3-3748-837E-EE953D6C2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5389" y="5179069"/>
            <a:ext cx="147649" cy="438189"/>
          </a:xfrm>
          <a:custGeom>
            <a:avLst/>
            <a:gdLst>
              <a:gd name="T0" fmla="*/ 90 w 136"/>
              <a:gd name="T1" fmla="*/ 405 h 406"/>
              <a:gd name="T2" fmla="*/ 0 w 136"/>
              <a:gd name="T3" fmla="*/ 324 h 406"/>
              <a:gd name="T4" fmla="*/ 135 w 136"/>
              <a:gd name="T5" fmla="*/ 0 h 406"/>
              <a:gd name="T6" fmla="*/ 90 w 136"/>
              <a:gd name="T7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" h="406">
                <a:moveTo>
                  <a:pt x="90" y="405"/>
                </a:moveTo>
                <a:lnTo>
                  <a:pt x="0" y="324"/>
                </a:lnTo>
                <a:lnTo>
                  <a:pt x="135" y="0"/>
                </a:lnTo>
                <a:lnTo>
                  <a:pt x="90" y="405"/>
                </a:lnTo>
              </a:path>
            </a:pathLst>
          </a:custGeom>
          <a:solidFill>
            <a:srgbClr val="30E2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74">
            <a:extLst>
              <a:ext uri="{FF2B5EF4-FFF2-40B4-BE49-F238E27FC236}">
                <a16:creationId xmlns:a16="http://schemas.microsoft.com/office/drawing/2014/main" id="{2CA7DE04-5C93-5642-BDEF-FADE612B9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2090" y="5179069"/>
            <a:ext cx="833513" cy="1814675"/>
          </a:xfrm>
          <a:custGeom>
            <a:avLst/>
            <a:gdLst>
              <a:gd name="T0" fmla="*/ 0 w 773"/>
              <a:gd name="T1" fmla="*/ 1681 h 1682"/>
              <a:gd name="T2" fmla="*/ 180 w 773"/>
              <a:gd name="T3" fmla="*/ 971 h 1682"/>
              <a:gd name="T4" fmla="*/ 234 w 773"/>
              <a:gd name="T5" fmla="*/ 1016 h 1682"/>
              <a:gd name="T6" fmla="*/ 234 w 773"/>
              <a:gd name="T7" fmla="*/ 683 h 1682"/>
              <a:gd name="T8" fmla="*/ 323 w 773"/>
              <a:gd name="T9" fmla="*/ 513 h 1682"/>
              <a:gd name="T10" fmla="*/ 243 w 773"/>
              <a:gd name="T11" fmla="*/ 0 h 1682"/>
              <a:gd name="T12" fmla="*/ 485 w 773"/>
              <a:gd name="T13" fmla="*/ 576 h 1682"/>
              <a:gd name="T14" fmla="*/ 772 w 773"/>
              <a:gd name="T15" fmla="*/ 926 h 1682"/>
              <a:gd name="T16" fmla="*/ 772 w 773"/>
              <a:gd name="T17" fmla="*/ 1214 h 1682"/>
              <a:gd name="T18" fmla="*/ 709 w 773"/>
              <a:gd name="T19" fmla="*/ 1151 h 1682"/>
              <a:gd name="T20" fmla="*/ 772 w 773"/>
              <a:gd name="T21" fmla="*/ 1331 h 1682"/>
              <a:gd name="T22" fmla="*/ 620 w 773"/>
              <a:gd name="T23" fmla="*/ 1681 h 1682"/>
              <a:gd name="T24" fmla="*/ 0 w 773"/>
              <a:gd name="T25" fmla="*/ 168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3" h="1682">
                <a:moveTo>
                  <a:pt x="0" y="1681"/>
                </a:moveTo>
                <a:lnTo>
                  <a:pt x="180" y="971"/>
                </a:lnTo>
                <a:lnTo>
                  <a:pt x="234" y="1016"/>
                </a:lnTo>
                <a:lnTo>
                  <a:pt x="234" y="683"/>
                </a:lnTo>
                <a:lnTo>
                  <a:pt x="323" y="513"/>
                </a:lnTo>
                <a:lnTo>
                  <a:pt x="243" y="0"/>
                </a:lnTo>
                <a:lnTo>
                  <a:pt x="485" y="576"/>
                </a:lnTo>
                <a:lnTo>
                  <a:pt x="772" y="926"/>
                </a:lnTo>
                <a:lnTo>
                  <a:pt x="772" y="1214"/>
                </a:lnTo>
                <a:lnTo>
                  <a:pt x="709" y="1151"/>
                </a:lnTo>
                <a:lnTo>
                  <a:pt x="772" y="1331"/>
                </a:lnTo>
                <a:lnTo>
                  <a:pt x="620" y="1681"/>
                </a:lnTo>
                <a:lnTo>
                  <a:pt x="0" y="1681"/>
                </a:lnTo>
              </a:path>
            </a:pathLst>
          </a:custGeom>
          <a:solidFill>
            <a:srgbClr val="30E2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75">
            <a:extLst>
              <a:ext uri="{FF2B5EF4-FFF2-40B4-BE49-F238E27FC236}">
                <a16:creationId xmlns:a16="http://schemas.microsoft.com/office/drawing/2014/main" id="{0EBB3E25-7C09-634C-869C-A0F1EB48F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2090" y="5179069"/>
            <a:ext cx="833513" cy="1814675"/>
          </a:xfrm>
          <a:custGeom>
            <a:avLst/>
            <a:gdLst>
              <a:gd name="T0" fmla="*/ 0 w 773"/>
              <a:gd name="T1" fmla="*/ 1681 h 1682"/>
              <a:gd name="T2" fmla="*/ 180 w 773"/>
              <a:gd name="T3" fmla="*/ 971 h 1682"/>
              <a:gd name="T4" fmla="*/ 234 w 773"/>
              <a:gd name="T5" fmla="*/ 1016 h 1682"/>
              <a:gd name="T6" fmla="*/ 234 w 773"/>
              <a:gd name="T7" fmla="*/ 683 h 1682"/>
              <a:gd name="T8" fmla="*/ 323 w 773"/>
              <a:gd name="T9" fmla="*/ 513 h 1682"/>
              <a:gd name="T10" fmla="*/ 243 w 773"/>
              <a:gd name="T11" fmla="*/ 0 h 1682"/>
              <a:gd name="T12" fmla="*/ 485 w 773"/>
              <a:gd name="T13" fmla="*/ 576 h 1682"/>
              <a:gd name="T14" fmla="*/ 772 w 773"/>
              <a:gd name="T15" fmla="*/ 926 h 1682"/>
              <a:gd name="T16" fmla="*/ 772 w 773"/>
              <a:gd name="T17" fmla="*/ 1214 h 1682"/>
              <a:gd name="T18" fmla="*/ 709 w 773"/>
              <a:gd name="T19" fmla="*/ 1151 h 1682"/>
              <a:gd name="T20" fmla="*/ 772 w 773"/>
              <a:gd name="T21" fmla="*/ 1331 h 1682"/>
              <a:gd name="T22" fmla="*/ 620 w 773"/>
              <a:gd name="T23" fmla="*/ 1681 h 1682"/>
              <a:gd name="T24" fmla="*/ 0 w 773"/>
              <a:gd name="T25" fmla="*/ 168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3" h="1682">
                <a:moveTo>
                  <a:pt x="0" y="1681"/>
                </a:moveTo>
                <a:lnTo>
                  <a:pt x="180" y="971"/>
                </a:lnTo>
                <a:lnTo>
                  <a:pt x="234" y="1016"/>
                </a:lnTo>
                <a:lnTo>
                  <a:pt x="234" y="683"/>
                </a:lnTo>
                <a:lnTo>
                  <a:pt x="323" y="513"/>
                </a:lnTo>
                <a:lnTo>
                  <a:pt x="243" y="0"/>
                </a:lnTo>
                <a:lnTo>
                  <a:pt x="485" y="576"/>
                </a:lnTo>
                <a:lnTo>
                  <a:pt x="772" y="926"/>
                </a:lnTo>
                <a:lnTo>
                  <a:pt x="772" y="1214"/>
                </a:lnTo>
                <a:lnTo>
                  <a:pt x="709" y="1151"/>
                </a:lnTo>
                <a:lnTo>
                  <a:pt x="772" y="1331"/>
                </a:lnTo>
                <a:lnTo>
                  <a:pt x="620" y="1681"/>
                </a:lnTo>
                <a:lnTo>
                  <a:pt x="0" y="168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76">
            <a:extLst>
              <a:ext uri="{FF2B5EF4-FFF2-40B4-BE49-F238E27FC236}">
                <a16:creationId xmlns:a16="http://schemas.microsoft.com/office/drawing/2014/main" id="{35D3BF89-975A-5D4F-B01C-C93AFF16D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2436" y="5755384"/>
            <a:ext cx="290540" cy="1262173"/>
          </a:xfrm>
          <a:custGeom>
            <a:avLst/>
            <a:gdLst>
              <a:gd name="T0" fmla="*/ 225 w 271"/>
              <a:gd name="T1" fmla="*/ 1150 h 1169"/>
              <a:gd name="T2" fmla="*/ 225 w 271"/>
              <a:gd name="T3" fmla="*/ 755 h 1169"/>
              <a:gd name="T4" fmla="*/ 270 w 271"/>
              <a:gd name="T5" fmla="*/ 530 h 1169"/>
              <a:gd name="T6" fmla="*/ 270 w 271"/>
              <a:gd name="T7" fmla="*/ 0 h 1169"/>
              <a:gd name="T8" fmla="*/ 225 w 271"/>
              <a:gd name="T9" fmla="*/ 512 h 1169"/>
              <a:gd name="T10" fmla="*/ 72 w 271"/>
              <a:gd name="T11" fmla="*/ 809 h 1169"/>
              <a:gd name="T12" fmla="*/ 0 w 271"/>
              <a:gd name="T13" fmla="*/ 1168 h 1169"/>
              <a:gd name="T14" fmla="*/ 225 w 271"/>
              <a:gd name="T15" fmla="*/ 115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1" h="1169">
                <a:moveTo>
                  <a:pt x="225" y="1150"/>
                </a:moveTo>
                <a:lnTo>
                  <a:pt x="225" y="755"/>
                </a:lnTo>
                <a:lnTo>
                  <a:pt x="270" y="530"/>
                </a:lnTo>
                <a:lnTo>
                  <a:pt x="270" y="0"/>
                </a:lnTo>
                <a:lnTo>
                  <a:pt x="225" y="512"/>
                </a:lnTo>
                <a:lnTo>
                  <a:pt x="72" y="809"/>
                </a:lnTo>
                <a:lnTo>
                  <a:pt x="0" y="1168"/>
                </a:lnTo>
                <a:lnTo>
                  <a:pt x="225" y="1150"/>
                </a:lnTo>
              </a:path>
            </a:pathLst>
          </a:custGeom>
          <a:solidFill>
            <a:srgbClr val="30E2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77">
            <a:extLst>
              <a:ext uri="{FF2B5EF4-FFF2-40B4-BE49-F238E27FC236}">
                <a16:creationId xmlns:a16="http://schemas.microsoft.com/office/drawing/2014/main" id="{67436EDA-665E-B04C-81BC-EEB154E69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2436" y="5755384"/>
            <a:ext cx="290540" cy="1262173"/>
          </a:xfrm>
          <a:custGeom>
            <a:avLst/>
            <a:gdLst>
              <a:gd name="T0" fmla="*/ 225 w 271"/>
              <a:gd name="T1" fmla="*/ 1150 h 1169"/>
              <a:gd name="T2" fmla="*/ 225 w 271"/>
              <a:gd name="T3" fmla="*/ 755 h 1169"/>
              <a:gd name="T4" fmla="*/ 270 w 271"/>
              <a:gd name="T5" fmla="*/ 530 h 1169"/>
              <a:gd name="T6" fmla="*/ 270 w 271"/>
              <a:gd name="T7" fmla="*/ 0 h 1169"/>
              <a:gd name="T8" fmla="*/ 225 w 271"/>
              <a:gd name="T9" fmla="*/ 512 h 1169"/>
              <a:gd name="T10" fmla="*/ 72 w 271"/>
              <a:gd name="T11" fmla="*/ 809 h 1169"/>
              <a:gd name="T12" fmla="*/ 0 w 271"/>
              <a:gd name="T13" fmla="*/ 1168 h 1169"/>
              <a:gd name="T14" fmla="*/ 225 w 271"/>
              <a:gd name="T15" fmla="*/ 115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1" h="1169">
                <a:moveTo>
                  <a:pt x="225" y="1150"/>
                </a:moveTo>
                <a:lnTo>
                  <a:pt x="225" y="755"/>
                </a:lnTo>
                <a:lnTo>
                  <a:pt x="270" y="530"/>
                </a:lnTo>
                <a:lnTo>
                  <a:pt x="270" y="0"/>
                </a:lnTo>
                <a:lnTo>
                  <a:pt x="225" y="512"/>
                </a:lnTo>
                <a:lnTo>
                  <a:pt x="72" y="809"/>
                </a:lnTo>
                <a:lnTo>
                  <a:pt x="0" y="1168"/>
                </a:lnTo>
                <a:lnTo>
                  <a:pt x="225" y="11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78">
            <a:extLst>
              <a:ext uri="{FF2B5EF4-FFF2-40B4-BE49-F238E27FC236}">
                <a16:creationId xmlns:a16="http://schemas.microsoft.com/office/drawing/2014/main" id="{CD96419F-9AFB-8845-8ED4-C4C4ECAB0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1402" y="6493636"/>
            <a:ext cx="252436" cy="409611"/>
          </a:xfrm>
          <a:custGeom>
            <a:avLst/>
            <a:gdLst>
              <a:gd name="T0" fmla="*/ 72 w 235"/>
              <a:gd name="T1" fmla="*/ 377 h 378"/>
              <a:gd name="T2" fmla="*/ 0 w 235"/>
              <a:gd name="T3" fmla="*/ 350 h 378"/>
              <a:gd name="T4" fmla="*/ 143 w 235"/>
              <a:gd name="T5" fmla="*/ 171 h 378"/>
              <a:gd name="T6" fmla="*/ 198 w 235"/>
              <a:gd name="T7" fmla="*/ 0 h 378"/>
              <a:gd name="T8" fmla="*/ 234 w 235"/>
              <a:gd name="T9" fmla="*/ 171 h 378"/>
              <a:gd name="T10" fmla="*/ 72 w 235"/>
              <a:gd name="T11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" h="378">
                <a:moveTo>
                  <a:pt x="72" y="377"/>
                </a:moveTo>
                <a:lnTo>
                  <a:pt x="0" y="350"/>
                </a:lnTo>
                <a:lnTo>
                  <a:pt x="143" y="171"/>
                </a:lnTo>
                <a:lnTo>
                  <a:pt x="198" y="0"/>
                </a:lnTo>
                <a:lnTo>
                  <a:pt x="234" y="171"/>
                </a:lnTo>
                <a:lnTo>
                  <a:pt x="72" y="377"/>
                </a:lnTo>
              </a:path>
            </a:pathLst>
          </a:custGeom>
          <a:solidFill>
            <a:srgbClr val="30E2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9">
            <a:extLst>
              <a:ext uri="{FF2B5EF4-FFF2-40B4-BE49-F238E27FC236}">
                <a16:creationId xmlns:a16="http://schemas.microsoft.com/office/drawing/2014/main" id="{55190FBB-6A59-AE4B-ADEC-8B7935B86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1402" y="6493636"/>
            <a:ext cx="252436" cy="409611"/>
          </a:xfrm>
          <a:custGeom>
            <a:avLst/>
            <a:gdLst>
              <a:gd name="T0" fmla="*/ 72 w 235"/>
              <a:gd name="T1" fmla="*/ 377 h 378"/>
              <a:gd name="T2" fmla="*/ 0 w 235"/>
              <a:gd name="T3" fmla="*/ 350 h 378"/>
              <a:gd name="T4" fmla="*/ 143 w 235"/>
              <a:gd name="T5" fmla="*/ 171 h 378"/>
              <a:gd name="T6" fmla="*/ 198 w 235"/>
              <a:gd name="T7" fmla="*/ 0 h 378"/>
              <a:gd name="T8" fmla="*/ 234 w 235"/>
              <a:gd name="T9" fmla="*/ 171 h 378"/>
              <a:gd name="T10" fmla="*/ 72 w 235"/>
              <a:gd name="T11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" h="378">
                <a:moveTo>
                  <a:pt x="72" y="377"/>
                </a:moveTo>
                <a:lnTo>
                  <a:pt x="0" y="350"/>
                </a:lnTo>
                <a:lnTo>
                  <a:pt x="143" y="171"/>
                </a:lnTo>
                <a:lnTo>
                  <a:pt x="198" y="0"/>
                </a:lnTo>
                <a:lnTo>
                  <a:pt x="234" y="171"/>
                </a:lnTo>
                <a:lnTo>
                  <a:pt x="72" y="3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80">
            <a:extLst>
              <a:ext uri="{FF2B5EF4-FFF2-40B4-BE49-F238E27FC236}">
                <a16:creationId xmlns:a16="http://schemas.microsoft.com/office/drawing/2014/main" id="{3789E41D-4659-904B-A41E-26AE62E94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1814" y="5960188"/>
            <a:ext cx="242908" cy="576315"/>
          </a:xfrm>
          <a:custGeom>
            <a:avLst/>
            <a:gdLst>
              <a:gd name="T0" fmla="*/ 72 w 226"/>
              <a:gd name="T1" fmla="*/ 531 h 532"/>
              <a:gd name="T2" fmla="*/ 0 w 226"/>
              <a:gd name="T3" fmla="*/ 432 h 532"/>
              <a:gd name="T4" fmla="*/ 117 w 226"/>
              <a:gd name="T5" fmla="*/ 216 h 532"/>
              <a:gd name="T6" fmla="*/ 189 w 226"/>
              <a:gd name="T7" fmla="*/ 0 h 532"/>
              <a:gd name="T8" fmla="*/ 225 w 226"/>
              <a:gd name="T9" fmla="*/ 333 h 532"/>
              <a:gd name="T10" fmla="*/ 72 w 226"/>
              <a:gd name="T11" fmla="*/ 531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" h="532">
                <a:moveTo>
                  <a:pt x="72" y="531"/>
                </a:moveTo>
                <a:lnTo>
                  <a:pt x="0" y="432"/>
                </a:lnTo>
                <a:lnTo>
                  <a:pt x="117" y="216"/>
                </a:lnTo>
                <a:lnTo>
                  <a:pt x="189" y="0"/>
                </a:lnTo>
                <a:lnTo>
                  <a:pt x="225" y="333"/>
                </a:lnTo>
                <a:lnTo>
                  <a:pt x="72" y="531"/>
                </a:lnTo>
              </a:path>
            </a:pathLst>
          </a:custGeom>
          <a:solidFill>
            <a:srgbClr val="30E2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81">
            <a:extLst>
              <a:ext uri="{FF2B5EF4-FFF2-40B4-BE49-F238E27FC236}">
                <a16:creationId xmlns:a16="http://schemas.microsoft.com/office/drawing/2014/main" id="{0981326D-999F-ED44-8B9F-DDB6D72EA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1814" y="5960188"/>
            <a:ext cx="242908" cy="576315"/>
          </a:xfrm>
          <a:custGeom>
            <a:avLst/>
            <a:gdLst>
              <a:gd name="T0" fmla="*/ 72 w 226"/>
              <a:gd name="T1" fmla="*/ 531 h 532"/>
              <a:gd name="T2" fmla="*/ 0 w 226"/>
              <a:gd name="T3" fmla="*/ 432 h 532"/>
              <a:gd name="T4" fmla="*/ 117 w 226"/>
              <a:gd name="T5" fmla="*/ 216 h 532"/>
              <a:gd name="T6" fmla="*/ 189 w 226"/>
              <a:gd name="T7" fmla="*/ 0 h 532"/>
              <a:gd name="T8" fmla="*/ 225 w 226"/>
              <a:gd name="T9" fmla="*/ 333 h 532"/>
              <a:gd name="T10" fmla="*/ 72 w 226"/>
              <a:gd name="T11" fmla="*/ 531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" h="532">
                <a:moveTo>
                  <a:pt x="72" y="531"/>
                </a:moveTo>
                <a:lnTo>
                  <a:pt x="0" y="432"/>
                </a:lnTo>
                <a:lnTo>
                  <a:pt x="117" y="216"/>
                </a:lnTo>
                <a:lnTo>
                  <a:pt x="189" y="0"/>
                </a:lnTo>
                <a:lnTo>
                  <a:pt x="225" y="333"/>
                </a:lnTo>
                <a:lnTo>
                  <a:pt x="72" y="53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82">
            <a:extLst>
              <a:ext uri="{FF2B5EF4-FFF2-40B4-BE49-F238E27FC236}">
                <a16:creationId xmlns:a16="http://schemas.microsoft.com/office/drawing/2014/main" id="{5E670C36-32F8-C943-889C-75C597823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5133" y="6607946"/>
            <a:ext cx="214330" cy="390560"/>
          </a:xfrm>
          <a:custGeom>
            <a:avLst/>
            <a:gdLst>
              <a:gd name="T0" fmla="*/ 198 w 199"/>
              <a:gd name="T1" fmla="*/ 359 h 360"/>
              <a:gd name="T2" fmla="*/ 90 w 199"/>
              <a:gd name="T3" fmla="*/ 206 h 360"/>
              <a:gd name="T4" fmla="*/ 27 w 199"/>
              <a:gd name="T5" fmla="*/ 0 h 360"/>
              <a:gd name="T6" fmla="*/ 0 w 199"/>
              <a:gd name="T7" fmla="*/ 153 h 360"/>
              <a:gd name="T8" fmla="*/ 99 w 199"/>
              <a:gd name="T9" fmla="*/ 359 h 360"/>
              <a:gd name="T10" fmla="*/ 198 w 199"/>
              <a:gd name="T11" fmla="*/ 359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9" h="360">
                <a:moveTo>
                  <a:pt x="198" y="359"/>
                </a:moveTo>
                <a:lnTo>
                  <a:pt x="90" y="206"/>
                </a:lnTo>
                <a:lnTo>
                  <a:pt x="27" y="0"/>
                </a:lnTo>
                <a:lnTo>
                  <a:pt x="0" y="153"/>
                </a:lnTo>
                <a:lnTo>
                  <a:pt x="99" y="359"/>
                </a:lnTo>
                <a:lnTo>
                  <a:pt x="198" y="35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83">
            <a:extLst>
              <a:ext uri="{FF2B5EF4-FFF2-40B4-BE49-F238E27FC236}">
                <a16:creationId xmlns:a16="http://schemas.microsoft.com/office/drawing/2014/main" id="{E34D0BD7-C3A9-3544-957B-64439A33E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1254" y="6141179"/>
            <a:ext cx="204804" cy="857326"/>
          </a:xfrm>
          <a:custGeom>
            <a:avLst/>
            <a:gdLst>
              <a:gd name="T0" fmla="*/ 189 w 190"/>
              <a:gd name="T1" fmla="*/ 791 h 792"/>
              <a:gd name="T2" fmla="*/ 189 w 190"/>
              <a:gd name="T3" fmla="*/ 647 h 792"/>
              <a:gd name="T4" fmla="*/ 63 w 190"/>
              <a:gd name="T5" fmla="*/ 405 h 792"/>
              <a:gd name="T6" fmla="*/ 27 w 190"/>
              <a:gd name="T7" fmla="*/ 0 h 792"/>
              <a:gd name="T8" fmla="*/ 0 w 190"/>
              <a:gd name="T9" fmla="*/ 324 h 792"/>
              <a:gd name="T10" fmla="*/ 36 w 190"/>
              <a:gd name="T11" fmla="*/ 513 h 792"/>
              <a:gd name="T12" fmla="*/ 27 w 190"/>
              <a:gd name="T13" fmla="*/ 791 h 792"/>
              <a:gd name="T14" fmla="*/ 189 w 190"/>
              <a:gd name="T15" fmla="*/ 791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" h="792">
                <a:moveTo>
                  <a:pt x="189" y="791"/>
                </a:moveTo>
                <a:lnTo>
                  <a:pt x="189" y="647"/>
                </a:lnTo>
                <a:lnTo>
                  <a:pt x="63" y="405"/>
                </a:lnTo>
                <a:lnTo>
                  <a:pt x="27" y="0"/>
                </a:lnTo>
                <a:lnTo>
                  <a:pt x="0" y="324"/>
                </a:lnTo>
                <a:lnTo>
                  <a:pt x="36" y="513"/>
                </a:lnTo>
                <a:lnTo>
                  <a:pt x="27" y="791"/>
                </a:lnTo>
                <a:lnTo>
                  <a:pt x="189" y="79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84">
            <a:extLst>
              <a:ext uri="{FF2B5EF4-FFF2-40B4-BE49-F238E27FC236}">
                <a16:creationId xmlns:a16="http://schemas.microsoft.com/office/drawing/2014/main" id="{0B708AE9-41E6-C84E-854F-97CD326DB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771" y="3726379"/>
            <a:ext cx="214333" cy="681097"/>
          </a:xfrm>
          <a:custGeom>
            <a:avLst/>
            <a:gdLst>
              <a:gd name="T0" fmla="*/ 198 w 199"/>
              <a:gd name="T1" fmla="*/ 0 h 630"/>
              <a:gd name="T2" fmla="*/ 198 w 199"/>
              <a:gd name="T3" fmla="*/ 629 h 630"/>
              <a:gd name="T4" fmla="*/ 0 w 199"/>
              <a:gd name="T5" fmla="*/ 513 h 630"/>
              <a:gd name="T6" fmla="*/ 198 w 199"/>
              <a:gd name="T7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" h="630">
                <a:moveTo>
                  <a:pt x="198" y="0"/>
                </a:moveTo>
                <a:lnTo>
                  <a:pt x="198" y="629"/>
                </a:lnTo>
                <a:lnTo>
                  <a:pt x="0" y="513"/>
                </a:lnTo>
                <a:lnTo>
                  <a:pt x="19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85">
            <a:extLst>
              <a:ext uri="{FF2B5EF4-FFF2-40B4-BE49-F238E27FC236}">
                <a16:creationId xmlns:a16="http://schemas.microsoft.com/office/drawing/2014/main" id="{0930349E-FE2A-2E41-800D-B011DF373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6447" y="5812539"/>
            <a:ext cx="71445" cy="204804"/>
          </a:xfrm>
          <a:custGeom>
            <a:avLst/>
            <a:gdLst>
              <a:gd name="T0" fmla="*/ 0 w 64"/>
              <a:gd name="T1" fmla="*/ 0 h 190"/>
              <a:gd name="T2" fmla="*/ 0 w 64"/>
              <a:gd name="T3" fmla="*/ 189 h 190"/>
              <a:gd name="T4" fmla="*/ 63 w 64"/>
              <a:gd name="T5" fmla="*/ 162 h 190"/>
              <a:gd name="T6" fmla="*/ 0 w 64"/>
              <a:gd name="T7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190">
                <a:moveTo>
                  <a:pt x="0" y="0"/>
                </a:moveTo>
                <a:lnTo>
                  <a:pt x="0" y="189"/>
                </a:lnTo>
                <a:lnTo>
                  <a:pt x="63" y="162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86">
            <a:extLst>
              <a:ext uri="{FF2B5EF4-FFF2-40B4-BE49-F238E27FC236}">
                <a16:creationId xmlns:a16="http://schemas.microsoft.com/office/drawing/2014/main" id="{3DE6F1B2-127C-0245-B5F4-F16D06583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9575" y="6093550"/>
            <a:ext cx="876378" cy="914481"/>
          </a:xfrm>
          <a:custGeom>
            <a:avLst/>
            <a:gdLst>
              <a:gd name="T0" fmla="*/ 809 w 810"/>
              <a:gd name="T1" fmla="*/ 845 h 846"/>
              <a:gd name="T2" fmla="*/ 611 w 810"/>
              <a:gd name="T3" fmla="*/ 0 h 846"/>
              <a:gd name="T4" fmla="*/ 341 w 810"/>
              <a:gd name="T5" fmla="*/ 216 h 846"/>
              <a:gd name="T6" fmla="*/ 252 w 810"/>
              <a:gd name="T7" fmla="*/ 522 h 846"/>
              <a:gd name="T8" fmla="*/ 0 w 810"/>
              <a:gd name="T9" fmla="*/ 845 h 846"/>
              <a:gd name="T10" fmla="*/ 809 w 810"/>
              <a:gd name="T11" fmla="*/ 845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0" h="846">
                <a:moveTo>
                  <a:pt x="809" y="845"/>
                </a:moveTo>
                <a:lnTo>
                  <a:pt x="611" y="0"/>
                </a:lnTo>
                <a:lnTo>
                  <a:pt x="341" y="216"/>
                </a:lnTo>
                <a:lnTo>
                  <a:pt x="252" y="522"/>
                </a:lnTo>
                <a:lnTo>
                  <a:pt x="0" y="845"/>
                </a:lnTo>
                <a:lnTo>
                  <a:pt x="809" y="84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87">
            <a:extLst>
              <a:ext uri="{FF2B5EF4-FFF2-40B4-BE49-F238E27FC236}">
                <a16:creationId xmlns:a16="http://schemas.microsoft.com/office/drawing/2014/main" id="{62181BA6-EF34-D145-A2A0-032F76DDA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6190" y="6988980"/>
            <a:ext cx="7801669" cy="6053677"/>
          </a:xfrm>
          <a:custGeom>
            <a:avLst/>
            <a:gdLst>
              <a:gd name="T0" fmla="*/ 45 w 7222"/>
              <a:gd name="T1" fmla="*/ 117 h 5604"/>
              <a:gd name="T2" fmla="*/ 252 w 7222"/>
              <a:gd name="T3" fmla="*/ 117 h 5604"/>
              <a:gd name="T4" fmla="*/ 387 w 7222"/>
              <a:gd name="T5" fmla="*/ 314 h 5604"/>
              <a:gd name="T6" fmla="*/ 504 w 7222"/>
              <a:gd name="T7" fmla="*/ 314 h 5604"/>
              <a:gd name="T8" fmla="*/ 827 w 7222"/>
              <a:gd name="T9" fmla="*/ 917 h 5604"/>
              <a:gd name="T10" fmla="*/ 935 w 7222"/>
              <a:gd name="T11" fmla="*/ 1475 h 5604"/>
              <a:gd name="T12" fmla="*/ 1025 w 7222"/>
              <a:gd name="T13" fmla="*/ 1475 h 5604"/>
              <a:gd name="T14" fmla="*/ 1115 w 7222"/>
              <a:gd name="T15" fmla="*/ 2140 h 5604"/>
              <a:gd name="T16" fmla="*/ 1313 w 7222"/>
              <a:gd name="T17" fmla="*/ 2302 h 5604"/>
              <a:gd name="T18" fmla="*/ 1403 w 7222"/>
              <a:gd name="T19" fmla="*/ 2239 h 5604"/>
              <a:gd name="T20" fmla="*/ 1529 w 7222"/>
              <a:gd name="T21" fmla="*/ 2752 h 5604"/>
              <a:gd name="T22" fmla="*/ 1529 w 7222"/>
              <a:gd name="T23" fmla="*/ 2950 h 5604"/>
              <a:gd name="T24" fmla="*/ 1601 w 7222"/>
              <a:gd name="T25" fmla="*/ 2950 h 5604"/>
              <a:gd name="T26" fmla="*/ 1709 w 7222"/>
              <a:gd name="T27" fmla="*/ 3040 h 5604"/>
              <a:gd name="T28" fmla="*/ 1817 w 7222"/>
              <a:gd name="T29" fmla="*/ 2968 h 5604"/>
              <a:gd name="T30" fmla="*/ 1988 w 7222"/>
              <a:gd name="T31" fmla="*/ 3624 h 5604"/>
              <a:gd name="T32" fmla="*/ 2104 w 7222"/>
              <a:gd name="T33" fmla="*/ 3561 h 5604"/>
              <a:gd name="T34" fmla="*/ 2266 w 7222"/>
              <a:gd name="T35" fmla="*/ 3849 h 5604"/>
              <a:gd name="T36" fmla="*/ 2419 w 7222"/>
              <a:gd name="T37" fmla="*/ 3714 h 5604"/>
              <a:gd name="T38" fmla="*/ 2572 w 7222"/>
              <a:gd name="T39" fmla="*/ 2941 h 5604"/>
              <a:gd name="T40" fmla="*/ 2617 w 7222"/>
              <a:gd name="T41" fmla="*/ 3219 h 5604"/>
              <a:gd name="T42" fmla="*/ 2752 w 7222"/>
              <a:gd name="T43" fmla="*/ 3273 h 5604"/>
              <a:gd name="T44" fmla="*/ 2824 w 7222"/>
              <a:gd name="T45" fmla="*/ 3444 h 5604"/>
              <a:gd name="T46" fmla="*/ 2959 w 7222"/>
              <a:gd name="T47" fmla="*/ 3516 h 5604"/>
              <a:gd name="T48" fmla="*/ 3372 w 7222"/>
              <a:gd name="T49" fmla="*/ 4488 h 5604"/>
              <a:gd name="T50" fmla="*/ 3516 w 7222"/>
              <a:gd name="T51" fmla="*/ 5441 h 5604"/>
              <a:gd name="T52" fmla="*/ 3749 w 7222"/>
              <a:gd name="T53" fmla="*/ 5603 h 5604"/>
              <a:gd name="T54" fmla="*/ 3893 w 7222"/>
              <a:gd name="T55" fmla="*/ 5243 h 5604"/>
              <a:gd name="T56" fmla="*/ 4118 w 7222"/>
              <a:gd name="T57" fmla="*/ 5279 h 5604"/>
              <a:gd name="T58" fmla="*/ 4334 w 7222"/>
              <a:gd name="T59" fmla="*/ 4281 h 5604"/>
              <a:gd name="T60" fmla="*/ 4442 w 7222"/>
              <a:gd name="T61" fmla="*/ 4326 h 5604"/>
              <a:gd name="T62" fmla="*/ 4532 w 7222"/>
              <a:gd name="T63" fmla="*/ 4479 h 5604"/>
              <a:gd name="T64" fmla="*/ 4694 w 7222"/>
              <a:gd name="T65" fmla="*/ 4326 h 5604"/>
              <a:gd name="T66" fmla="*/ 4973 w 7222"/>
              <a:gd name="T67" fmla="*/ 3372 h 5604"/>
              <a:gd name="T68" fmla="*/ 5440 w 7222"/>
              <a:gd name="T69" fmla="*/ 2968 h 5604"/>
              <a:gd name="T70" fmla="*/ 5440 w 7222"/>
              <a:gd name="T71" fmla="*/ 2383 h 5604"/>
              <a:gd name="T72" fmla="*/ 5602 w 7222"/>
              <a:gd name="T73" fmla="*/ 2185 h 5604"/>
              <a:gd name="T74" fmla="*/ 5710 w 7222"/>
              <a:gd name="T75" fmla="*/ 1637 h 5604"/>
              <a:gd name="T76" fmla="*/ 5980 w 7222"/>
              <a:gd name="T77" fmla="*/ 1618 h 5604"/>
              <a:gd name="T78" fmla="*/ 6097 w 7222"/>
              <a:gd name="T79" fmla="*/ 1960 h 5604"/>
              <a:gd name="T80" fmla="*/ 6160 w 7222"/>
              <a:gd name="T81" fmla="*/ 1951 h 5604"/>
              <a:gd name="T82" fmla="*/ 6268 w 7222"/>
              <a:gd name="T83" fmla="*/ 2230 h 5604"/>
              <a:gd name="T84" fmla="*/ 6439 w 7222"/>
              <a:gd name="T85" fmla="*/ 1502 h 5604"/>
              <a:gd name="T86" fmla="*/ 6708 w 7222"/>
              <a:gd name="T87" fmla="*/ 1142 h 5604"/>
              <a:gd name="T88" fmla="*/ 6835 w 7222"/>
              <a:gd name="T89" fmla="*/ 521 h 5604"/>
              <a:gd name="T90" fmla="*/ 6951 w 7222"/>
              <a:gd name="T91" fmla="*/ 333 h 5604"/>
              <a:gd name="T92" fmla="*/ 7014 w 7222"/>
              <a:gd name="T93" fmla="*/ 215 h 5604"/>
              <a:gd name="T94" fmla="*/ 7221 w 7222"/>
              <a:gd name="T95" fmla="*/ 0 h 5604"/>
              <a:gd name="T96" fmla="*/ 0 w 7222"/>
              <a:gd name="T97" fmla="*/ 0 h 5604"/>
              <a:gd name="T98" fmla="*/ 45 w 7222"/>
              <a:gd name="T99" fmla="*/ 117 h 5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222" h="5604">
                <a:moveTo>
                  <a:pt x="45" y="117"/>
                </a:moveTo>
                <a:lnTo>
                  <a:pt x="252" y="117"/>
                </a:lnTo>
                <a:lnTo>
                  <a:pt x="387" y="314"/>
                </a:lnTo>
                <a:lnTo>
                  <a:pt x="504" y="314"/>
                </a:lnTo>
                <a:lnTo>
                  <a:pt x="827" y="917"/>
                </a:lnTo>
                <a:lnTo>
                  <a:pt x="935" y="1475"/>
                </a:lnTo>
                <a:lnTo>
                  <a:pt x="1025" y="1475"/>
                </a:lnTo>
                <a:lnTo>
                  <a:pt x="1115" y="2140"/>
                </a:lnTo>
                <a:lnTo>
                  <a:pt x="1313" y="2302"/>
                </a:lnTo>
                <a:lnTo>
                  <a:pt x="1403" y="2239"/>
                </a:lnTo>
                <a:lnTo>
                  <a:pt x="1529" y="2752"/>
                </a:lnTo>
                <a:lnTo>
                  <a:pt x="1529" y="2950"/>
                </a:lnTo>
                <a:lnTo>
                  <a:pt x="1601" y="2950"/>
                </a:lnTo>
                <a:lnTo>
                  <a:pt x="1709" y="3040"/>
                </a:lnTo>
                <a:lnTo>
                  <a:pt x="1817" y="2968"/>
                </a:lnTo>
                <a:lnTo>
                  <a:pt x="1988" y="3624"/>
                </a:lnTo>
                <a:lnTo>
                  <a:pt x="2104" y="3561"/>
                </a:lnTo>
                <a:lnTo>
                  <a:pt x="2266" y="3849"/>
                </a:lnTo>
                <a:lnTo>
                  <a:pt x="2419" y="3714"/>
                </a:lnTo>
                <a:lnTo>
                  <a:pt x="2572" y="2941"/>
                </a:lnTo>
                <a:lnTo>
                  <a:pt x="2617" y="3219"/>
                </a:lnTo>
                <a:lnTo>
                  <a:pt x="2752" y="3273"/>
                </a:lnTo>
                <a:lnTo>
                  <a:pt x="2824" y="3444"/>
                </a:lnTo>
                <a:lnTo>
                  <a:pt x="2959" y="3516"/>
                </a:lnTo>
                <a:lnTo>
                  <a:pt x="3372" y="4488"/>
                </a:lnTo>
                <a:lnTo>
                  <a:pt x="3516" y="5441"/>
                </a:lnTo>
                <a:lnTo>
                  <a:pt x="3749" y="5603"/>
                </a:lnTo>
                <a:lnTo>
                  <a:pt x="3893" y="5243"/>
                </a:lnTo>
                <a:lnTo>
                  <a:pt x="4118" y="5279"/>
                </a:lnTo>
                <a:lnTo>
                  <a:pt x="4334" y="4281"/>
                </a:lnTo>
                <a:lnTo>
                  <a:pt x="4442" y="4326"/>
                </a:lnTo>
                <a:lnTo>
                  <a:pt x="4532" y="4479"/>
                </a:lnTo>
                <a:lnTo>
                  <a:pt x="4694" y="4326"/>
                </a:lnTo>
                <a:lnTo>
                  <a:pt x="4973" y="3372"/>
                </a:lnTo>
                <a:lnTo>
                  <a:pt x="5440" y="2968"/>
                </a:lnTo>
                <a:lnTo>
                  <a:pt x="5440" y="2383"/>
                </a:lnTo>
                <a:lnTo>
                  <a:pt x="5602" y="2185"/>
                </a:lnTo>
                <a:lnTo>
                  <a:pt x="5710" y="1637"/>
                </a:lnTo>
                <a:lnTo>
                  <a:pt x="5980" y="1618"/>
                </a:lnTo>
                <a:lnTo>
                  <a:pt x="6097" y="1960"/>
                </a:lnTo>
                <a:lnTo>
                  <a:pt x="6160" y="1951"/>
                </a:lnTo>
                <a:lnTo>
                  <a:pt x="6268" y="2230"/>
                </a:lnTo>
                <a:lnTo>
                  <a:pt x="6439" y="1502"/>
                </a:lnTo>
                <a:lnTo>
                  <a:pt x="6708" y="1142"/>
                </a:lnTo>
                <a:lnTo>
                  <a:pt x="6835" y="521"/>
                </a:lnTo>
                <a:lnTo>
                  <a:pt x="6951" y="333"/>
                </a:lnTo>
                <a:lnTo>
                  <a:pt x="7014" y="215"/>
                </a:lnTo>
                <a:lnTo>
                  <a:pt x="7221" y="0"/>
                </a:lnTo>
                <a:lnTo>
                  <a:pt x="0" y="0"/>
                </a:lnTo>
                <a:lnTo>
                  <a:pt x="45" y="1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89">
            <a:extLst>
              <a:ext uri="{FF2B5EF4-FFF2-40B4-BE49-F238E27FC236}">
                <a16:creationId xmlns:a16="http://schemas.microsoft.com/office/drawing/2014/main" id="{7F80ED64-C58C-0B42-BB45-94D772227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1577" y="6988980"/>
            <a:ext cx="504870" cy="1147866"/>
          </a:xfrm>
          <a:custGeom>
            <a:avLst/>
            <a:gdLst>
              <a:gd name="T0" fmla="*/ 0 w 469"/>
              <a:gd name="T1" fmla="*/ 0 h 1062"/>
              <a:gd name="T2" fmla="*/ 252 w 469"/>
              <a:gd name="T3" fmla="*/ 314 h 1062"/>
              <a:gd name="T4" fmla="*/ 468 w 469"/>
              <a:gd name="T5" fmla="*/ 1061 h 1062"/>
              <a:gd name="T6" fmla="*/ 468 w 469"/>
              <a:gd name="T7" fmla="*/ 701 h 1062"/>
              <a:gd name="T8" fmla="*/ 315 w 469"/>
              <a:gd name="T9" fmla="*/ 243 h 1062"/>
              <a:gd name="T10" fmla="*/ 315 w 469"/>
              <a:gd name="T11" fmla="*/ 117 h 1062"/>
              <a:gd name="T12" fmla="*/ 234 w 469"/>
              <a:gd name="T13" fmla="*/ 0 h 1062"/>
              <a:gd name="T14" fmla="*/ 0 w 469"/>
              <a:gd name="T15" fmla="*/ 0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" h="1062">
                <a:moveTo>
                  <a:pt x="0" y="0"/>
                </a:moveTo>
                <a:lnTo>
                  <a:pt x="252" y="314"/>
                </a:lnTo>
                <a:lnTo>
                  <a:pt x="468" y="1061"/>
                </a:lnTo>
                <a:lnTo>
                  <a:pt x="468" y="701"/>
                </a:lnTo>
                <a:lnTo>
                  <a:pt x="315" y="243"/>
                </a:lnTo>
                <a:lnTo>
                  <a:pt x="315" y="117"/>
                </a:lnTo>
                <a:lnTo>
                  <a:pt x="234" y="0"/>
                </a:lnTo>
                <a:lnTo>
                  <a:pt x="0" y="0"/>
                </a:lnTo>
              </a:path>
            </a:pathLst>
          </a:custGeom>
          <a:solidFill>
            <a:srgbClr val="4EE5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90">
            <a:extLst>
              <a:ext uri="{FF2B5EF4-FFF2-40B4-BE49-F238E27FC236}">
                <a16:creationId xmlns:a16="http://schemas.microsoft.com/office/drawing/2014/main" id="{1CFBBCD3-7F53-A645-A1DB-D7F4BB184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1577" y="6988980"/>
            <a:ext cx="504870" cy="1147866"/>
          </a:xfrm>
          <a:custGeom>
            <a:avLst/>
            <a:gdLst>
              <a:gd name="T0" fmla="*/ 0 w 469"/>
              <a:gd name="T1" fmla="*/ 0 h 1062"/>
              <a:gd name="T2" fmla="*/ 252 w 469"/>
              <a:gd name="T3" fmla="*/ 314 h 1062"/>
              <a:gd name="T4" fmla="*/ 468 w 469"/>
              <a:gd name="T5" fmla="*/ 1061 h 1062"/>
              <a:gd name="T6" fmla="*/ 468 w 469"/>
              <a:gd name="T7" fmla="*/ 701 h 1062"/>
              <a:gd name="T8" fmla="*/ 315 w 469"/>
              <a:gd name="T9" fmla="*/ 243 h 1062"/>
              <a:gd name="T10" fmla="*/ 315 w 469"/>
              <a:gd name="T11" fmla="*/ 117 h 1062"/>
              <a:gd name="T12" fmla="*/ 234 w 469"/>
              <a:gd name="T13" fmla="*/ 0 h 1062"/>
              <a:gd name="T14" fmla="*/ 0 w 469"/>
              <a:gd name="T15" fmla="*/ 0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" h="1062">
                <a:moveTo>
                  <a:pt x="0" y="0"/>
                </a:moveTo>
                <a:lnTo>
                  <a:pt x="252" y="314"/>
                </a:lnTo>
                <a:lnTo>
                  <a:pt x="468" y="1061"/>
                </a:lnTo>
                <a:lnTo>
                  <a:pt x="468" y="701"/>
                </a:lnTo>
                <a:lnTo>
                  <a:pt x="315" y="243"/>
                </a:lnTo>
                <a:lnTo>
                  <a:pt x="315" y="117"/>
                </a:lnTo>
                <a:lnTo>
                  <a:pt x="234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91">
            <a:extLst>
              <a:ext uri="{FF2B5EF4-FFF2-40B4-BE49-F238E27FC236}">
                <a16:creationId xmlns:a16="http://schemas.microsoft.com/office/drawing/2014/main" id="{611ADFED-F99D-F844-920D-D248155B4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1728" y="6988980"/>
            <a:ext cx="419137" cy="2791073"/>
          </a:xfrm>
          <a:custGeom>
            <a:avLst/>
            <a:gdLst>
              <a:gd name="T0" fmla="*/ 0 w 388"/>
              <a:gd name="T1" fmla="*/ 0 h 2582"/>
              <a:gd name="T2" fmla="*/ 63 w 388"/>
              <a:gd name="T3" fmla="*/ 297 h 2582"/>
              <a:gd name="T4" fmla="*/ 63 w 388"/>
              <a:gd name="T5" fmla="*/ 674 h 2582"/>
              <a:gd name="T6" fmla="*/ 288 w 388"/>
              <a:gd name="T7" fmla="*/ 1466 h 2582"/>
              <a:gd name="T8" fmla="*/ 369 w 388"/>
              <a:gd name="T9" fmla="*/ 2581 h 2582"/>
              <a:gd name="T10" fmla="*/ 387 w 388"/>
              <a:gd name="T11" fmla="*/ 2230 h 2582"/>
              <a:gd name="T12" fmla="*/ 387 w 388"/>
              <a:gd name="T13" fmla="*/ 1403 h 2582"/>
              <a:gd name="T14" fmla="*/ 306 w 388"/>
              <a:gd name="T15" fmla="*/ 962 h 2582"/>
              <a:gd name="T16" fmla="*/ 306 w 388"/>
              <a:gd name="T17" fmla="*/ 0 h 2582"/>
              <a:gd name="T18" fmla="*/ 0 w 388"/>
              <a:gd name="T19" fmla="*/ 0 h 2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8" h="2582">
                <a:moveTo>
                  <a:pt x="0" y="0"/>
                </a:moveTo>
                <a:lnTo>
                  <a:pt x="63" y="297"/>
                </a:lnTo>
                <a:lnTo>
                  <a:pt x="63" y="674"/>
                </a:lnTo>
                <a:lnTo>
                  <a:pt x="288" y="1466"/>
                </a:lnTo>
                <a:lnTo>
                  <a:pt x="369" y="2581"/>
                </a:lnTo>
                <a:lnTo>
                  <a:pt x="387" y="2230"/>
                </a:lnTo>
                <a:lnTo>
                  <a:pt x="387" y="1403"/>
                </a:lnTo>
                <a:lnTo>
                  <a:pt x="306" y="962"/>
                </a:lnTo>
                <a:lnTo>
                  <a:pt x="306" y="0"/>
                </a:lnTo>
                <a:lnTo>
                  <a:pt x="0" y="0"/>
                </a:lnTo>
              </a:path>
            </a:pathLst>
          </a:custGeom>
          <a:solidFill>
            <a:srgbClr val="4EE5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92">
            <a:extLst>
              <a:ext uri="{FF2B5EF4-FFF2-40B4-BE49-F238E27FC236}">
                <a16:creationId xmlns:a16="http://schemas.microsoft.com/office/drawing/2014/main" id="{60B8FED1-CD7C-0443-BF92-968EF452A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1728" y="6988980"/>
            <a:ext cx="419137" cy="2791073"/>
          </a:xfrm>
          <a:custGeom>
            <a:avLst/>
            <a:gdLst>
              <a:gd name="T0" fmla="*/ 0 w 388"/>
              <a:gd name="T1" fmla="*/ 0 h 2582"/>
              <a:gd name="T2" fmla="*/ 63 w 388"/>
              <a:gd name="T3" fmla="*/ 297 h 2582"/>
              <a:gd name="T4" fmla="*/ 63 w 388"/>
              <a:gd name="T5" fmla="*/ 674 h 2582"/>
              <a:gd name="T6" fmla="*/ 288 w 388"/>
              <a:gd name="T7" fmla="*/ 1466 h 2582"/>
              <a:gd name="T8" fmla="*/ 369 w 388"/>
              <a:gd name="T9" fmla="*/ 2581 h 2582"/>
              <a:gd name="T10" fmla="*/ 387 w 388"/>
              <a:gd name="T11" fmla="*/ 2230 h 2582"/>
              <a:gd name="T12" fmla="*/ 387 w 388"/>
              <a:gd name="T13" fmla="*/ 1403 h 2582"/>
              <a:gd name="T14" fmla="*/ 306 w 388"/>
              <a:gd name="T15" fmla="*/ 962 h 2582"/>
              <a:gd name="T16" fmla="*/ 306 w 388"/>
              <a:gd name="T17" fmla="*/ 0 h 2582"/>
              <a:gd name="T18" fmla="*/ 0 w 388"/>
              <a:gd name="T19" fmla="*/ 0 h 2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8" h="2582">
                <a:moveTo>
                  <a:pt x="0" y="0"/>
                </a:moveTo>
                <a:lnTo>
                  <a:pt x="63" y="297"/>
                </a:lnTo>
                <a:lnTo>
                  <a:pt x="63" y="674"/>
                </a:lnTo>
                <a:lnTo>
                  <a:pt x="288" y="1466"/>
                </a:lnTo>
                <a:lnTo>
                  <a:pt x="369" y="2581"/>
                </a:lnTo>
                <a:lnTo>
                  <a:pt x="387" y="2230"/>
                </a:lnTo>
                <a:lnTo>
                  <a:pt x="387" y="1403"/>
                </a:lnTo>
                <a:lnTo>
                  <a:pt x="306" y="962"/>
                </a:lnTo>
                <a:lnTo>
                  <a:pt x="306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93">
            <a:extLst>
              <a:ext uri="{FF2B5EF4-FFF2-40B4-BE49-F238E27FC236}">
                <a16:creationId xmlns:a16="http://schemas.microsoft.com/office/drawing/2014/main" id="{CE8ECB13-8E45-124F-B0AB-511D8DBF5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7135" y="6988980"/>
            <a:ext cx="1100237" cy="3410253"/>
          </a:xfrm>
          <a:custGeom>
            <a:avLst/>
            <a:gdLst>
              <a:gd name="T0" fmla="*/ 0 w 1018"/>
              <a:gd name="T1" fmla="*/ 0 h 3157"/>
              <a:gd name="T2" fmla="*/ 198 w 1018"/>
              <a:gd name="T3" fmla="*/ 467 h 3157"/>
              <a:gd name="T4" fmla="*/ 226 w 1018"/>
              <a:gd name="T5" fmla="*/ 1529 h 3157"/>
              <a:gd name="T6" fmla="*/ 297 w 1018"/>
              <a:gd name="T7" fmla="*/ 1421 h 3157"/>
              <a:gd name="T8" fmla="*/ 324 w 1018"/>
              <a:gd name="T9" fmla="*/ 2203 h 3157"/>
              <a:gd name="T10" fmla="*/ 432 w 1018"/>
              <a:gd name="T11" fmla="*/ 2581 h 3157"/>
              <a:gd name="T12" fmla="*/ 432 w 1018"/>
              <a:gd name="T13" fmla="*/ 3156 h 3157"/>
              <a:gd name="T14" fmla="*/ 702 w 1018"/>
              <a:gd name="T15" fmla="*/ 2365 h 3157"/>
              <a:gd name="T16" fmla="*/ 900 w 1018"/>
              <a:gd name="T17" fmla="*/ 1789 h 3157"/>
              <a:gd name="T18" fmla="*/ 1017 w 1018"/>
              <a:gd name="T19" fmla="*/ 1106 h 3157"/>
              <a:gd name="T20" fmla="*/ 927 w 1018"/>
              <a:gd name="T21" fmla="*/ 1124 h 3157"/>
              <a:gd name="T22" fmla="*/ 990 w 1018"/>
              <a:gd name="T23" fmla="*/ 809 h 3157"/>
              <a:gd name="T24" fmla="*/ 846 w 1018"/>
              <a:gd name="T25" fmla="*/ 0 h 3157"/>
              <a:gd name="T26" fmla="*/ 0 w 1018"/>
              <a:gd name="T27" fmla="*/ 0 h 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18" h="3157">
                <a:moveTo>
                  <a:pt x="0" y="0"/>
                </a:moveTo>
                <a:lnTo>
                  <a:pt x="198" y="467"/>
                </a:lnTo>
                <a:lnTo>
                  <a:pt x="226" y="1529"/>
                </a:lnTo>
                <a:lnTo>
                  <a:pt x="297" y="1421"/>
                </a:lnTo>
                <a:lnTo>
                  <a:pt x="324" y="2203"/>
                </a:lnTo>
                <a:lnTo>
                  <a:pt x="432" y="2581"/>
                </a:lnTo>
                <a:lnTo>
                  <a:pt x="432" y="3156"/>
                </a:lnTo>
                <a:lnTo>
                  <a:pt x="702" y="2365"/>
                </a:lnTo>
                <a:lnTo>
                  <a:pt x="900" y="1789"/>
                </a:lnTo>
                <a:lnTo>
                  <a:pt x="1017" y="1106"/>
                </a:lnTo>
                <a:lnTo>
                  <a:pt x="927" y="1124"/>
                </a:lnTo>
                <a:lnTo>
                  <a:pt x="990" y="809"/>
                </a:lnTo>
                <a:lnTo>
                  <a:pt x="846" y="0"/>
                </a:lnTo>
                <a:lnTo>
                  <a:pt x="0" y="0"/>
                </a:lnTo>
              </a:path>
            </a:pathLst>
          </a:custGeom>
          <a:solidFill>
            <a:srgbClr val="4EE5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94">
            <a:extLst>
              <a:ext uri="{FF2B5EF4-FFF2-40B4-BE49-F238E27FC236}">
                <a16:creationId xmlns:a16="http://schemas.microsoft.com/office/drawing/2014/main" id="{E906D046-92E9-674B-91F2-529C25B0C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7135" y="6988980"/>
            <a:ext cx="1100237" cy="3410253"/>
          </a:xfrm>
          <a:custGeom>
            <a:avLst/>
            <a:gdLst>
              <a:gd name="T0" fmla="*/ 0 w 1018"/>
              <a:gd name="T1" fmla="*/ 0 h 3157"/>
              <a:gd name="T2" fmla="*/ 198 w 1018"/>
              <a:gd name="T3" fmla="*/ 467 h 3157"/>
              <a:gd name="T4" fmla="*/ 226 w 1018"/>
              <a:gd name="T5" fmla="*/ 1529 h 3157"/>
              <a:gd name="T6" fmla="*/ 297 w 1018"/>
              <a:gd name="T7" fmla="*/ 1421 h 3157"/>
              <a:gd name="T8" fmla="*/ 324 w 1018"/>
              <a:gd name="T9" fmla="*/ 2203 h 3157"/>
              <a:gd name="T10" fmla="*/ 432 w 1018"/>
              <a:gd name="T11" fmla="*/ 2581 h 3157"/>
              <a:gd name="T12" fmla="*/ 432 w 1018"/>
              <a:gd name="T13" fmla="*/ 3156 h 3157"/>
              <a:gd name="T14" fmla="*/ 702 w 1018"/>
              <a:gd name="T15" fmla="*/ 2365 h 3157"/>
              <a:gd name="T16" fmla="*/ 900 w 1018"/>
              <a:gd name="T17" fmla="*/ 1789 h 3157"/>
              <a:gd name="T18" fmla="*/ 1017 w 1018"/>
              <a:gd name="T19" fmla="*/ 1106 h 3157"/>
              <a:gd name="T20" fmla="*/ 927 w 1018"/>
              <a:gd name="T21" fmla="*/ 1124 h 3157"/>
              <a:gd name="T22" fmla="*/ 990 w 1018"/>
              <a:gd name="T23" fmla="*/ 809 h 3157"/>
              <a:gd name="T24" fmla="*/ 846 w 1018"/>
              <a:gd name="T25" fmla="*/ 0 h 3157"/>
              <a:gd name="T26" fmla="*/ 0 w 1018"/>
              <a:gd name="T27" fmla="*/ 0 h 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18" h="3157">
                <a:moveTo>
                  <a:pt x="0" y="0"/>
                </a:moveTo>
                <a:lnTo>
                  <a:pt x="198" y="467"/>
                </a:lnTo>
                <a:lnTo>
                  <a:pt x="226" y="1529"/>
                </a:lnTo>
                <a:lnTo>
                  <a:pt x="297" y="1421"/>
                </a:lnTo>
                <a:lnTo>
                  <a:pt x="324" y="2203"/>
                </a:lnTo>
                <a:lnTo>
                  <a:pt x="432" y="2581"/>
                </a:lnTo>
                <a:lnTo>
                  <a:pt x="432" y="3156"/>
                </a:lnTo>
                <a:lnTo>
                  <a:pt x="702" y="2365"/>
                </a:lnTo>
                <a:lnTo>
                  <a:pt x="900" y="1789"/>
                </a:lnTo>
                <a:lnTo>
                  <a:pt x="1017" y="1106"/>
                </a:lnTo>
                <a:lnTo>
                  <a:pt x="927" y="1124"/>
                </a:lnTo>
                <a:lnTo>
                  <a:pt x="990" y="809"/>
                </a:lnTo>
                <a:lnTo>
                  <a:pt x="846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53" name="Freeform 195">
            <a:extLst>
              <a:ext uri="{FF2B5EF4-FFF2-40B4-BE49-F238E27FC236}">
                <a16:creationId xmlns:a16="http://schemas.microsoft.com/office/drawing/2014/main" id="{B19264D3-C19A-404E-9716-5982EA519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9203" y="8027297"/>
            <a:ext cx="1119289" cy="4905811"/>
          </a:xfrm>
          <a:custGeom>
            <a:avLst/>
            <a:gdLst>
              <a:gd name="T0" fmla="*/ 620 w 1035"/>
              <a:gd name="T1" fmla="*/ 0 h 4543"/>
              <a:gd name="T2" fmla="*/ 315 w 1035"/>
              <a:gd name="T3" fmla="*/ 1187 h 4543"/>
              <a:gd name="T4" fmla="*/ 0 w 1035"/>
              <a:gd name="T5" fmla="*/ 1619 h 4543"/>
              <a:gd name="T6" fmla="*/ 54 w 1035"/>
              <a:gd name="T7" fmla="*/ 1772 h 4543"/>
              <a:gd name="T8" fmla="*/ 396 w 1035"/>
              <a:gd name="T9" fmla="*/ 2815 h 4543"/>
              <a:gd name="T10" fmla="*/ 683 w 1035"/>
              <a:gd name="T11" fmla="*/ 3391 h 4543"/>
              <a:gd name="T12" fmla="*/ 872 w 1035"/>
              <a:gd name="T13" fmla="*/ 4479 h 4543"/>
              <a:gd name="T14" fmla="*/ 998 w 1035"/>
              <a:gd name="T15" fmla="*/ 4542 h 4543"/>
              <a:gd name="T16" fmla="*/ 907 w 1035"/>
              <a:gd name="T17" fmla="*/ 4371 h 4543"/>
              <a:gd name="T18" fmla="*/ 755 w 1035"/>
              <a:gd name="T19" fmla="*/ 3391 h 4543"/>
              <a:gd name="T20" fmla="*/ 692 w 1035"/>
              <a:gd name="T21" fmla="*/ 2887 h 4543"/>
              <a:gd name="T22" fmla="*/ 872 w 1035"/>
              <a:gd name="T23" fmla="*/ 2141 h 4543"/>
              <a:gd name="T24" fmla="*/ 907 w 1035"/>
              <a:gd name="T25" fmla="*/ 1142 h 4543"/>
              <a:gd name="T26" fmla="*/ 998 w 1035"/>
              <a:gd name="T27" fmla="*/ 1349 h 4543"/>
              <a:gd name="T28" fmla="*/ 1034 w 1035"/>
              <a:gd name="T29" fmla="*/ 863 h 4543"/>
              <a:gd name="T30" fmla="*/ 827 w 1035"/>
              <a:gd name="T31" fmla="*/ 747 h 4543"/>
              <a:gd name="T32" fmla="*/ 620 w 1035"/>
              <a:gd name="T33" fmla="*/ 0 h 4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5" h="4543">
                <a:moveTo>
                  <a:pt x="620" y="0"/>
                </a:moveTo>
                <a:lnTo>
                  <a:pt x="315" y="1187"/>
                </a:lnTo>
                <a:lnTo>
                  <a:pt x="0" y="1619"/>
                </a:lnTo>
                <a:lnTo>
                  <a:pt x="54" y="1772"/>
                </a:lnTo>
                <a:lnTo>
                  <a:pt x="396" y="2815"/>
                </a:lnTo>
                <a:lnTo>
                  <a:pt x="683" y="3391"/>
                </a:lnTo>
                <a:lnTo>
                  <a:pt x="872" y="4479"/>
                </a:lnTo>
                <a:lnTo>
                  <a:pt x="998" y="4542"/>
                </a:lnTo>
                <a:lnTo>
                  <a:pt x="907" y="4371"/>
                </a:lnTo>
                <a:lnTo>
                  <a:pt x="755" y="3391"/>
                </a:lnTo>
                <a:lnTo>
                  <a:pt x="692" y="2887"/>
                </a:lnTo>
                <a:lnTo>
                  <a:pt x="872" y="2141"/>
                </a:lnTo>
                <a:lnTo>
                  <a:pt x="907" y="1142"/>
                </a:lnTo>
                <a:lnTo>
                  <a:pt x="998" y="1349"/>
                </a:lnTo>
                <a:lnTo>
                  <a:pt x="1034" y="863"/>
                </a:lnTo>
                <a:lnTo>
                  <a:pt x="827" y="747"/>
                </a:lnTo>
                <a:lnTo>
                  <a:pt x="620" y="0"/>
                </a:lnTo>
              </a:path>
            </a:pathLst>
          </a:custGeom>
          <a:solidFill>
            <a:srgbClr val="4EE5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96">
            <a:extLst>
              <a:ext uri="{FF2B5EF4-FFF2-40B4-BE49-F238E27FC236}">
                <a16:creationId xmlns:a16="http://schemas.microsoft.com/office/drawing/2014/main" id="{5513997B-5BB3-4349-9DAA-D8CB457FC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9203" y="8027297"/>
            <a:ext cx="1119289" cy="4905811"/>
          </a:xfrm>
          <a:custGeom>
            <a:avLst/>
            <a:gdLst>
              <a:gd name="T0" fmla="*/ 620 w 1035"/>
              <a:gd name="T1" fmla="*/ 0 h 4543"/>
              <a:gd name="T2" fmla="*/ 315 w 1035"/>
              <a:gd name="T3" fmla="*/ 1187 h 4543"/>
              <a:gd name="T4" fmla="*/ 0 w 1035"/>
              <a:gd name="T5" fmla="*/ 1619 h 4543"/>
              <a:gd name="T6" fmla="*/ 54 w 1035"/>
              <a:gd name="T7" fmla="*/ 1772 h 4543"/>
              <a:gd name="T8" fmla="*/ 396 w 1035"/>
              <a:gd name="T9" fmla="*/ 2815 h 4543"/>
              <a:gd name="T10" fmla="*/ 683 w 1035"/>
              <a:gd name="T11" fmla="*/ 3391 h 4543"/>
              <a:gd name="T12" fmla="*/ 872 w 1035"/>
              <a:gd name="T13" fmla="*/ 4479 h 4543"/>
              <a:gd name="T14" fmla="*/ 998 w 1035"/>
              <a:gd name="T15" fmla="*/ 4542 h 4543"/>
              <a:gd name="T16" fmla="*/ 907 w 1035"/>
              <a:gd name="T17" fmla="*/ 4371 h 4543"/>
              <a:gd name="T18" fmla="*/ 755 w 1035"/>
              <a:gd name="T19" fmla="*/ 3391 h 4543"/>
              <a:gd name="T20" fmla="*/ 692 w 1035"/>
              <a:gd name="T21" fmla="*/ 2887 h 4543"/>
              <a:gd name="T22" fmla="*/ 872 w 1035"/>
              <a:gd name="T23" fmla="*/ 2141 h 4543"/>
              <a:gd name="T24" fmla="*/ 907 w 1035"/>
              <a:gd name="T25" fmla="*/ 1142 h 4543"/>
              <a:gd name="T26" fmla="*/ 998 w 1035"/>
              <a:gd name="T27" fmla="*/ 1349 h 4543"/>
              <a:gd name="T28" fmla="*/ 1034 w 1035"/>
              <a:gd name="T29" fmla="*/ 863 h 4543"/>
              <a:gd name="T30" fmla="*/ 827 w 1035"/>
              <a:gd name="T31" fmla="*/ 747 h 4543"/>
              <a:gd name="T32" fmla="*/ 620 w 1035"/>
              <a:gd name="T33" fmla="*/ 0 h 4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5" h="4543">
                <a:moveTo>
                  <a:pt x="620" y="0"/>
                </a:moveTo>
                <a:lnTo>
                  <a:pt x="315" y="1187"/>
                </a:lnTo>
                <a:lnTo>
                  <a:pt x="0" y="1619"/>
                </a:lnTo>
                <a:lnTo>
                  <a:pt x="54" y="1772"/>
                </a:lnTo>
                <a:lnTo>
                  <a:pt x="396" y="2815"/>
                </a:lnTo>
                <a:lnTo>
                  <a:pt x="683" y="3391"/>
                </a:lnTo>
                <a:lnTo>
                  <a:pt x="872" y="4479"/>
                </a:lnTo>
                <a:lnTo>
                  <a:pt x="998" y="4542"/>
                </a:lnTo>
                <a:lnTo>
                  <a:pt x="907" y="4371"/>
                </a:lnTo>
                <a:lnTo>
                  <a:pt x="755" y="3391"/>
                </a:lnTo>
                <a:lnTo>
                  <a:pt x="692" y="2887"/>
                </a:lnTo>
                <a:lnTo>
                  <a:pt x="872" y="2141"/>
                </a:lnTo>
                <a:lnTo>
                  <a:pt x="907" y="1142"/>
                </a:lnTo>
                <a:lnTo>
                  <a:pt x="998" y="1349"/>
                </a:lnTo>
                <a:lnTo>
                  <a:pt x="1034" y="863"/>
                </a:lnTo>
                <a:lnTo>
                  <a:pt x="827" y="747"/>
                </a:lnTo>
                <a:lnTo>
                  <a:pt x="62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97">
            <a:extLst>
              <a:ext uri="{FF2B5EF4-FFF2-40B4-BE49-F238E27FC236}">
                <a16:creationId xmlns:a16="http://schemas.microsoft.com/office/drawing/2014/main" id="{9B5827EE-ABB4-AE40-A4BC-5A166E6DF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6292" y="9494277"/>
            <a:ext cx="119072" cy="1547952"/>
          </a:xfrm>
          <a:custGeom>
            <a:avLst/>
            <a:gdLst>
              <a:gd name="T0" fmla="*/ 0 w 109"/>
              <a:gd name="T1" fmla="*/ 54 h 1431"/>
              <a:gd name="T2" fmla="*/ 108 w 109"/>
              <a:gd name="T3" fmla="*/ 0 h 1431"/>
              <a:gd name="T4" fmla="*/ 0 w 109"/>
              <a:gd name="T5" fmla="*/ 1430 h 1431"/>
              <a:gd name="T6" fmla="*/ 0 w 109"/>
              <a:gd name="T7" fmla="*/ 54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" h="1431">
                <a:moveTo>
                  <a:pt x="0" y="54"/>
                </a:moveTo>
                <a:lnTo>
                  <a:pt x="108" y="0"/>
                </a:lnTo>
                <a:lnTo>
                  <a:pt x="0" y="1430"/>
                </a:lnTo>
                <a:lnTo>
                  <a:pt x="0" y="54"/>
                </a:lnTo>
              </a:path>
            </a:pathLst>
          </a:custGeom>
          <a:solidFill>
            <a:srgbClr val="4EE5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98">
            <a:extLst>
              <a:ext uri="{FF2B5EF4-FFF2-40B4-BE49-F238E27FC236}">
                <a16:creationId xmlns:a16="http://schemas.microsoft.com/office/drawing/2014/main" id="{9360AF10-DC23-2344-9DC8-6F6E8596F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6292" y="9494277"/>
            <a:ext cx="119072" cy="1547952"/>
          </a:xfrm>
          <a:custGeom>
            <a:avLst/>
            <a:gdLst>
              <a:gd name="T0" fmla="*/ 0 w 109"/>
              <a:gd name="T1" fmla="*/ 54 h 1431"/>
              <a:gd name="T2" fmla="*/ 108 w 109"/>
              <a:gd name="T3" fmla="*/ 0 h 1431"/>
              <a:gd name="T4" fmla="*/ 0 w 109"/>
              <a:gd name="T5" fmla="*/ 1430 h 1431"/>
              <a:gd name="T6" fmla="*/ 0 w 109"/>
              <a:gd name="T7" fmla="*/ 54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" h="1431">
                <a:moveTo>
                  <a:pt x="0" y="54"/>
                </a:moveTo>
                <a:lnTo>
                  <a:pt x="108" y="0"/>
                </a:lnTo>
                <a:lnTo>
                  <a:pt x="0" y="1430"/>
                </a:lnTo>
                <a:lnTo>
                  <a:pt x="0" y="5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99">
            <a:extLst>
              <a:ext uri="{FF2B5EF4-FFF2-40B4-BE49-F238E27FC236}">
                <a16:creationId xmlns:a16="http://schemas.microsoft.com/office/drawing/2014/main" id="{CA641C02-B85F-0640-A3E9-D053ABBBC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6249" y="9308525"/>
            <a:ext cx="147649" cy="738252"/>
          </a:xfrm>
          <a:custGeom>
            <a:avLst/>
            <a:gdLst>
              <a:gd name="T0" fmla="*/ 45 w 136"/>
              <a:gd name="T1" fmla="*/ 0 h 685"/>
              <a:gd name="T2" fmla="*/ 135 w 136"/>
              <a:gd name="T3" fmla="*/ 144 h 685"/>
              <a:gd name="T4" fmla="*/ 0 w 136"/>
              <a:gd name="T5" fmla="*/ 684 h 685"/>
              <a:gd name="T6" fmla="*/ 45 w 136"/>
              <a:gd name="T7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" h="685">
                <a:moveTo>
                  <a:pt x="45" y="0"/>
                </a:moveTo>
                <a:lnTo>
                  <a:pt x="135" y="144"/>
                </a:lnTo>
                <a:lnTo>
                  <a:pt x="0" y="684"/>
                </a:lnTo>
                <a:lnTo>
                  <a:pt x="45" y="0"/>
                </a:lnTo>
              </a:path>
            </a:pathLst>
          </a:custGeom>
          <a:solidFill>
            <a:srgbClr val="4EE5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00">
            <a:extLst>
              <a:ext uri="{FF2B5EF4-FFF2-40B4-BE49-F238E27FC236}">
                <a16:creationId xmlns:a16="http://schemas.microsoft.com/office/drawing/2014/main" id="{78AFC25F-EA29-654B-B649-F8461A763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6249" y="9308525"/>
            <a:ext cx="147649" cy="738252"/>
          </a:xfrm>
          <a:custGeom>
            <a:avLst/>
            <a:gdLst>
              <a:gd name="T0" fmla="*/ 45 w 136"/>
              <a:gd name="T1" fmla="*/ 0 h 685"/>
              <a:gd name="T2" fmla="*/ 135 w 136"/>
              <a:gd name="T3" fmla="*/ 144 h 685"/>
              <a:gd name="T4" fmla="*/ 0 w 136"/>
              <a:gd name="T5" fmla="*/ 684 h 685"/>
              <a:gd name="T6" fmla="*/ 45 w 136"/>
              <a:gd name="T7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" h="685">
                <a:moveTo>
                  <a:pt x="45" y="0"/>
                </a:moveTo>
                <a:lnTo>
                  <a:pt x="135" y="144"/>
                </a:lnTo>
                <a:lnTo>
                  <a:pt x="0" y="684"/>
                </a:lnTo>
                <a:lnTo>
                  <a:pt x="4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01">
            <a:extLst>
              <a:ext uri="{FF2B5EF4-FFF2-40B4-BE49-F238E27FC236}">
                <a16:creationId xmlns:a16="http://schemas.microsoft.com/office/drawing/2014/main" id="{7C7C208B-5FD9-FF4D-A943-1D447D001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923" y="6988980"/>
            <a:ext cx="838275" cy="3062561"/>
          </a:xfrm>
          <a:custGeom>
            <a:avLst/>
            <a:gdLst>
              <a:gd name="T0" fmla="*/ 774 w 775"/>
              <a:gd name="T1" fmla="*/ 0 h 2834"/>
              <a:gd name="T2" fmla="*/ 594 w 775"/>
              <a:gd name="T3" fmla="*/ 1196 h 2834"/>
              <a:gd name="T4" fmla="*/ 540 w 775"/>
              <a:gd name="T5" fmla="*/ 1124 h 2834"/>
              <a:gd name="T6" fmla="*/ 540 w 775"/>
              <a:gd name="T7" fmla="*/ 1681 h 2834"/>
              <a:gd name="T8" fmla="*/ 450 w 775"/>
              <a:gd name="T9" fmla="*/ 1969 h 2834"/>
              <a:gd name="T10" fmla="*/ 531 w 775"/>
              <a:gd name="T11" fmla="*/ 2833 h 2834"/>
              <a:gd name="T12" fmla="*/ 288 w 775"/>
              <a:gd name="T13" fmla="*/ 1861 h 2834"/>
              <a:gd name="T14" fmla="*/ 0 w 775"/>
              <a:gd name="T15" fmla="*/ 1268 h 2834"/>
              <a:gd name="T16" fmla="*/ 0 w 775"/>
              <a:gd name="T17" fmla="*/ 791 h 2834"/>
              <a:gd name="T18" fmla="*/ 63 w 775"/>
              <a:gd name="T19" fmla="*/ 899 h 2834"/>
              <a:gd name="T20" fmla="*/ 0 w 775"/>
              <a:gd name="T21" fmla="*/ 584 h 2834"/>
              <a:gd name="T22" fmla="*/ 154 w 775"/>
              <a:gd name="T23" fmla="*/ 0 h 2834"/>
              <a:gd name="T24" fmla="*/ 774 w 775"/>
              <a:gd name="T25" fmla="*/ 0 h 2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5" h="2834">
                <a:moveTo>
                  <a:pt x="774" y="0"/>
                </a:moveTo>
                <a:lnTo>
                  <a:pt x="594" y="1196"/>
                </a:lnTo>
                <a:lnTo>
                  <a:pt x="540" y="1124"/>
                </a:lnTo>
                <a:lnTo>
                  <a:pt x="540" y="1681"/>
                </a:lnTo>
                <a:lnTo>
                  <a:pt x="450" y="1969"/>
                </a:lnTo>
                <a:lnTo>
                  <a:pt x="531" y="2833"/>
                </a:lnTo>
                <a:lnTo>
                  <a:pt x="288" y="1861"/>
                </a:lnTo>
                <a:lnTo>
                  <a:pt x="0" y="1268"/>
                </a:lnTo>
                <a:lnTo>
                  <a:pt x="0" y="791"/>
                </a:lnTo>
                <a:lnTo>
                  <a:pt x="63" y="899"/>
                </a:lnTo>
                <a:lnTo>
                  <a:pt x="0" y="584"/>
                </a:lnTo>
                <a:lnTo>
                  <a:pt x="154" y="0"/>
                </a:lnTo>
                <a:lnTo>
                  <a:pt x="774" y="0"/>
                </a:lnTo>
              </a:path>
            </a:pathLst>
          </a:custGeom>
          <a:solidFill>
            <a:srgbClr val="4EE5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02">
            <a:extLst>
              <a:ext uri="{FF2B5EF4-FFF2-40B4-BE49-F238E27FC236}">
                <a16:creationId xmlns:a16="http://schemas.microsoft.com/office/drawing/2014/main" id="{3CBFC2D8-8B61-D74C-96A8-EBE3AC2DC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923" y="6988980"/>
            <a:ext cx="838275" cy="3062561"/>
          </a:xfrm>
          <a:custGeom>
            <a:avLst/>
            <a:gdLst>
              <a:gd name="T0" fmla="*/ 774 w 775"/>
              <a:gd name="T1" fmla="*/ 0 h 2834"/>
              <a:gd name="T2" fmla="*/ 594 w 775"/>
              <a:gd name="T3" fmla="*/ 1196 h 2834"/>
              <a:gd name="T4" fmla="*/ 540 w 775"/>
              <a:gd name="T5" fmla="*/ 1124 h 2834"/>
              <a:gd name="T6" fmla="*/ 540 w 775"/>
              <a:gd name="T7" fmla="*/ 1681 h 2834"/>
              <a:gd name="T8" fmla="*/ 450 w 775"/>
              <a:gd name="T9" fmla="*/ 1969 h 2834"/>
              <a:gd name="T10" fmla="*/ 531 w 775"/>
              <a:gd name="T11" fmla="*/ 2833 h 2834"/>
              <a:gd name="T12" fmla="*/ 288 w 775"/>
              <a:gd name="T13" fmla="*/ 1861 h 2834"/>
              <a:gd name="T14" fmla="*/ 0 w 775"/>
              <a:gd name="T15" fmla="*/ 1268 h 2834"/>
              <a:gd name="T16" fmla="*/ 0 w 775"/>
              <a:gd name="T17" fmla="*/ 791 h 2834"/>
              <a:gd name="T18" fmla="*/ 63 w 775"/>
              <a:gd name="T19" fmla="*/ 899 h 2834"/>
              <a:gd name="T20" fmla="*/ 0 w 775"/>
              <a:gd name="T21" fmla="*/ 584 h 2834"/>
              <a:gd name="T22" fmla="*/ 154 w 775"/>
              <a:gd name="T23" fmla="*/ 0 h 2834"/>
              <a:gd name="T24" fmla="*/ 774 w 775"/>
              <a:gd name="T25" fmla="*/ 0 h 2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5" h="2834">
                <a:moveTo>
                  <a:pt x="774" y="0"/>
                </a:moveTo>
                <a:lnTo>
                  <a:pt x="594" y="1196"/>
                </a:lnTo>
                <a:lnTo>
                  <a:pt x="540" y="1124"/>
                </a:lnTo>
                <a:lnTo>
                  <a:pt x="540" y="1681"/>
                </a:lnTo>
                <a:lnTo>
                  <a:pt x="450" y="1969"/>
                </a:lnTo>
                <a:lnTo>
                  <a:pt x="531" y="2833"/>
                </a:lnTo>
                <a:lnTo>
                  <a:pt x="288" y="1861"/>
                </a:lnTo>
                <a:lnTo>
                  <a:pt x="0" y="1268"/>
                </a:lnTo>
                <a:lnTo>
                  <a:pt x="0" y="791"/>
                </a:lnTo>
                <a:lnTo>
                  <a:pt x="63" y="899"/>
                </a:lnTo>
                <a:lnTo>
                  <a:pt x="0" y="584"/>
                </a:lnTo>
                <a:lnTo>
                  <a:pt x="154" y="0"/>
                </a:lnTo>
                <a:lnTo>
                  <a:pt x="77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03">
            <a:extLst>
              <a:ext uri="{FF2B5EF4-FFF2-40B4-BE49-F238E27FC236}">
                <a16:creationId xmlns:a16="http://schemas.microsoft.com/office/drawing/2014/main" id="{1F40F303-5D59-F841-B271-C401C39F2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312" y="6955641"/>
            <a:ext cx="290540" cy="2129025"/>
          </a:xfrm>
          <a:custGeom>
            <a:avLst/>
            <a:gdLst>
              <a:gd name="T0" fmla="*/ 45 w 271"/>
              <a:gd name="T1" fmla="*/ 27 h 1970"/>
              <a:gd name="T2" fmla="*/ 45 w 271"/>
              <a:gd name="T3" fmla="*/ 692 h 1970"/>
              <a:gd name="T4" fmla="*/ 0 w 271"/>
              <a:gd name="T5" fmla="*/ 1070 h 1970"/>
              <a:gd name="T6" fmla="*/ 0 w 271"/>
              <a:gd name="T7" fmla="*/ 1969 h 1970"/>
              <a:gd name="T8" fmla="*/ 45 w 271"/>
              <a:gd name="T9" fmla="*/ 1106 h 1970"/>
              <a:gd name="T10" fmla="*/ 198 w 271"/>
              <a:gd name="T11" fmla="*/ 611 h 1970"/>
              <a:gd name="T12" fmla="*/ 270 w 271"/>
              <a:gd name="T13" fmla="*/ 0 h 1970"/>
              <a:gd name="T14" fmla="*/ 45 w 271"/>
              <a:gd name="T15" fmla="*/ 27 h 1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1" h="1970">
                <a:moveTo>
                  <a:pt x="45" y="27"/>
                </a:moveTo>
                <a:lnTo>
                  <a:pt x="45" y="692"/>
                </a:lnTo>
                <a:lnTo>
                  <a:pt x="0" y="1070"/>
                </a:lnTo>
                <a:lnTo>
                  <a:pt x="0" y="1969"/>
                </a:lnTo>
                <a:lnTo>
                  <a:pt x="45" y="1106"/>
                </a:lnTo>
                <a:lnTo>
                  <a:pt x="198" y="611"/>
                </a:lnTo>
                <a:lnTo>
                  <a:pt x="270" y="0"/>
                </a:lnTo>
                <a:lnTo>
                  <a:pt x="45" y="27"/>
                </a:lnTo>
              </a:path>
            </a:pathLst>
          </a:custGeom>
          <a:solidFill>
            <a:srgbClr val="4EE5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04">
            <a:extLst>
              <a:ext uri="{FF2B5EF4-FFF2-40B4-BE49-F238E27FC236}">
                <a16:creationId xmlns:a16="http://schemas.microsoft.com/office/drawing/2014/main" id="{57D9054E-4125-7C46-97C2-5B09260BE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312" y="6955641"/>
            <a:ext cx="290540" cy="2129025"/>
          </a:xfrm>
          <a:custGeom>
            <a:avLst/>
            <a:gdLst>
              <a:gd name="T0" fmla="*/ 45 w 271"/>
              <a:gd name="T1" fmla="*/ 27 h 1970"/>
              <a:gd name="T2" fmla="*/ 45 w 271"/>
              <a:gd name="T3" fmla="*/ 692 h 1970"/>
              <a:gd name="T4" fmla="*/ 0 w 271"/>
              <a:gd name="T5" fmla="*/ 1070 h 1970"/>
              <a:gd name="T6" fmla="*/ 0 w 271"/>
              <a:gd name="T7" fmla="*/ 1969 h 1970"/>
              <a:gd name="T8" fmla="*/ 45 w 271"/>
              <a:gd name="T9" fmla="*/ 1106 h 1970"/>
              <a:gd name="T10" fmla="*/ 198 w 271"/>
              <a:gd name="T11" fmla="*/ 611 h 1970"/>
              <a:gd name="T12" fmla="*/ 270 w 271"/>
              <a:gd name="T13" fmla="*/ 0 h 1970"/>
              <a:gd name="T14" fmla="*/ 45 w 271"/>
              <a:gd name="T15" fmla="*/ 27 h 1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1" h="1970">
                <a:moveTo>
                  <a:pt x="45" y="27"/>
                </a:moveTo>
                <a:lnTo>
                  <a:pt x="45" y="692"/>
                </a:lnTo>
                <a:lnTo>
                  <a:pt x="0" y="1070"/>
                </a:lnTo>
                <a:lnTo>
                  <a:pt x="0" y="1969"/>
                </a:lnTo>
                <a:lnTo>
                  <a:pt x="45" y="1106"/>
                </a:lnTo>
                <a:lnTo>
                  <a:pt x="198" y="611"/>
                </a:lnTo>
                <a:lnTo>
                  <a:pt x="270" y="0"/>
                </a:lnTo>
                <a:lnTo>
                  <a:pt x="45" y="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05">
            <a:extLst>
              <a:ext uri="{FF2B5EF4-FFF2-40B4-BE49-F238E27FC236}">
                <a16:creationId xmlns:a16="http://schemas.microsoft.com/office/drawing/2014/main" id="{7024F2DF-BD9F-D446-94BE-1179CFABE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5449" y="7150919"/>
            <a:ext cx="252436" cy="681100"/>
          </a:xfrm>
          <a:custGeom>
            <a:avLst/>
            <a:gdLst>
              <a:gd name="T0" fmla="*/ 161 w 234"/>
              <a:gd name="T1" fmla="*/ 0 h 630"/>
              <a:gd name="T2" fmla="*/ 233 w 234"/>
              <a:gd name="T3" fmla="*/ 45 h 630"/>
              <a:gd name="T4" fmla="*/ 89 w 234"/>
              <a:gd name="T5" fmla="*/ 350 h 630"/>
              <a:gd name="T6" fmla="*/ 36 w 234"/>
              <a:gd name="T7" fmla="*/ 629 h 630"/>
              <a:gd name="T8" fmla="*/ 0 w 234"/>
              <a:gd name="T9" fmla="*/ 350 h 630"/>
              <a:gd name="T10" fmla="*/ 161 w 234"/>
              <a:gd name="T11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" h="630">
                <a:moveTo>
                  <a:pt x="161" y="0"/>
                </a:moveTo>
                <a:lnTo>
                  <a:pt x="233" y="45"/>
                </a:lnTo>
                <a:lnTo>
                  <a:pt x="89" y="350"/>
                </a:lnTo>
                <a:lnTo>
                  <a:pt x="36" y="629"/>
                </a:lnTo>
                <a:lnTo>
                  <a:pt x="0" y="350"/>
                </a:lnTo>
                <a:lnTo>
                  <a:pt x="161" y="0"/>
                </a:lnTo>
              </a:path>
            </a:pathLst>
          </a:custGeom>
          <a:solidFill>
            <a:srgbClr val="4EE5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06">
            <a:extLst>
              <a:ext uri="{FF2B5EF4-FFF2-40B4-BE49-F238E27FC236}">
                <a16:creationId xmlns:a16="http://schemas.microsoft.com/office/drawing/2014/main" id="{8847C757-03A1-2040-94AF-169741EA3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5449" y="7150919"/>
            <a:ext cx="252436" cy="681100"/>
          </a:xfrm>
          <a:custGeom>
            <a:avLst/>
            <a:gdLst>
              <a:gd name="T0" fmla="*/ 161 w 234"/>
              <a:gd name="T1" fmla="*/ 0 h 630"/>
              <a:gd name="T2" fmla="*/ 233 w 234"/>
              <a:gd name="T3" fmla="*/ 45 h 630"/>
              <a:gd name="T4" fmla="*/ 89 w 234"/>
              <a:gd name="T5" fmla="*/ 350 h 630"/>
              <a:gd name="T6" fmla="*/ 36 w 234"/>
              <a:gd name="T7" fmla="*/ 629 h 630"/>
              <a:gd name="T8" fmla="*/ 0 w 234"/>
              <a:gd name="T9" fmla="*/ 350 h 630"/>
              <a:gd name="T10" fmla="*/ 161 w 234"/>
              <a:gd name="T11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" h="630">
                <a:moveTo>
                  <a:pt x="161" y="0"/>
                </a:moveTo>
                <a:lnTo>
                  <a:pt x="233" y="45"/>
                </a:lnTo>
                <a:lnTo>
                  <a:pt x="89" y="350"/>
                </a:lnTo>
                <a:lnTo>
                  <a:pt x="36" y="629"/>
                </a:lnTo>
                <a:lnTo>
                  <a:pt x="0" y="350"/>
                </a:lnTo>
                <a:lnTo>
                  <a:pt x="16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07">
            <a:extLst>
              <a:ext uri="{FF2B5EF4-FFF2-40B4-BE49-F238E27FC236}">
                <a16:creationId xmlns:a16="http://schemas.microsoft.com/office/drawing/2014/main" id="{D7978C0D-F349-3F4A-8D7E-6BF8F409D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4566" y="7774864"/>
            <a:ext cx="242908" cy="971636"/>
          </a:xfrm>
          <a:custGeom>
            <a:avLst/>
            <a:gdLst>
              <a:gd name="T0" fmla="*/ 153 w 226"/>
              <a:gd name="T1" fmla="*/ 0 h 901"/>
              <a:gd name="T2" fmla="*/ 225 w 226"/>
              <a:gd name="T3" fmla="*/ 162 h 901"/>
              <a:gd name="T4" fmla="*/ 108 w 226"/>
              <a:gd name="T5" fmla="*/ 531 h 901"/>
              <a:gd name="T6" fmla="*/ 36 w 226"/>
              <a:gd name="T7" fmla="*/ 900 h 901"/>
              <a:gd name="T8" fmla="*/ 0 w 226"/>
              <a:gd name="T9" fmla="*/ 333 h 901"/>
              <a:gd name="T10" fmla="*/ 153 w 226"/>
              <a:gd name="T11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" h="901">
                <a:moveTo>
                  <a:pt x="153" y="0"/>
                </a:moveTo>
                <a:lnTo>
                  <a:pt x="225" y="162"/>
                </a:lnTo>
                <a:lnTo>
                  <a:pt x="108" y="531"/>
                </a:lnTo>
                <a:lnTo>
                  <a:pt x="36" y="900"/>
                </a:lnTo>
                <a:lnTo>
                  <a:pt x="0" y="333"/>
                </a:lnTo>
                <a:lnTo>
                  <a:pt x="153" y="0"/>
                </a:lnTo>
              </a:path>
            </a:pathLst>
          </a:custGeom>
          <a:solidFill>
            <a:srgbClr val="4EE5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08">
            <a:extLst>
              <a:ext uri="{FF2B5EF4-FFF2-40B4-BE49-F238E27FC236}">
                <a16:creationId xmlns:a16="http://schemas.microsoft.com/office/drawing/2014/main" id="{1DEF04A4-0635-3940-ACA1-8094888FD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4566" y="7774864"/>
            <a:ext cx="242908" cy="971636"/>
          </a:xfrm>
          <a:custGeom>
            <a:avLst/>
            <a:gdLst>
              <a:gd name="T0" fmla="*/ 153 w 226"/>
              <a:gd name="T1" fmla="*/ 0 h 901"/>
              <a:gd name="T2" fmla="*/ 225 w 226"/>
              <a:gd name="T3" fmla="*/ 162 h 901"/>
              <a:gd name="T4" fmla="*/ 108 w 226"/>
              <a:gd name="T5" fmla="*/ 531 h 901"/>
              <a:gd name="T6" fmla="*/ 36 w 226"/>
              <a:gd name="T7" fmla="*/ 900 h 901"/>
              <a:gd name="T8" fmla="*/ 0 w 226"/>
              <a:gd name="T9" fmla="*/ 333 h 901"/>
              <a:gd name="T10" fmla="*/ 153 w 226"/>
              <a:gd name="T11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" h="901">
                <a:moveTo>
                  <a:pt x="153" y="0"/>
                </a:moveTo>
                <a:lnTo>
                  <a:pt x="225" y="162"/>
                </a:lnTo>
                <a:lnTo>
                  <a:pt x="108" y="531"/>
                </a:lnTo>
                <a:lnTo>
                  <a:pt x="36" y="900"/>
                </a:lnTo>
                <a:lnTo>
                  <a:pt x="0" y="333"/>
                </a:lnTo>
                <a:lnTo>
                  <a:pt x="153" y="0"/>
                </a:lnTo>
              </a:path>
            </a:pathLst>
          </a:custGeom>
          <a:solidFill>
            <a:srgbClr val="4EE5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09">
            <a:extLst>
              <a:ext uri="{FF2B5EF4-FFF2-40B4-BE49-F238E27FC236}">
                <a16:creationId xmlns:a16="http://schemas.microsoft.com/office/drawing/2014/main" id="{6C16102E-26F7-F64D-AC06-0064C6250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9825" y="6988980"/>
            <a:ext cx="214330" cy="652522"/>
          </a:xfrm>
          <a:custGeom>
            <a:avLst/>
            <a:gdLst>
              <a:gd name="T0" fmla="*/ 0 w 198"/>
              <a:gd name="T1" fmla="*/ 0 h 603"/>
              <a:gd name="T2" fmla="*/ 107 w 198"/>
              <a:gd name="T3" fmla="*/ 251 h 603"/>
              <a:gd name="T4" fmla="*/ 170 w 198"/>
              <a:gd name="T5" fmla="*/ 602 h 603"/>
              <a:gd name="T6" fmla="*/ 197 w 198"/>
              <a:gd name="T7" fmla="*/ 342 h 603"/>
              <a:gd name="T8" fmla="*/ 98 w 198"/>
              <a:gd name="T9" fmla="*/ 0 h 603"/>
              <a:gd name="T10" fmla="*/ 0 w 198"/>
              <a:gd name="T11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" h="603">
                <a:moveTo>
                  <a:pt x="0" y="0"/>
                </a:moveTo>
                <a:lnTo>
                  <a:pt x="107" y="251"/>
                </a:lnTo>
                <a:lnTo>
                  <a:pt x="170" y="602"/>
                </a:lnTo>
                <a:lnTo>
                  <a:pt x="197" y="342"/>
                </a:lnTo>
                <a:lnTo>
                  <a:pt x="98" y="0"/>
                </a:lnTo>
                <a:lnTo>
                  <a:pt x="0" y="0"/>
                </a:lnTo>
              </a:path>
            </a:pathLst>
          </a:custGeom>
          <a:solidFill>
            <a:srgbClr val="4EE5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10">
            <a:extLst>
              <a:ext uri="{FF2B5EF4-FFF2-40B4-BE49-F238E27FC236}">
                <a16:creationId xmlns:a16="http://schemas.microsoft.com/office/drawing/2014/main" id="{6181B83A-C2BE-8948-AA40-73EF7552F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9825" y="6988980"/>
            <a:ext cx="214330" cy="652522"/>
          </a:xfrm>
          <a:custGeom>
            <a:avLst/>
            <a:gdLst>
              <a:gd name="T0" fmla="*/ 0 w 198"/>
              <a:gd name="T1" fmla="*/ 0 h 603"/>
              <a:gd name="T2" fmla="*/ 107 w 198"/>
              <a:gd name="T3" fmla="*/ 251 h 603"/>
              <a:gd name="T4" fmla="*/ 170 w 198"/>
              <a:gd name="T5" fmla="*/ 602 h 603"/>
              <a:gd name="T6" fmla="*/ 197 w 198"/>
              <a:gd name="T7" fmla="*/ 342 h 603"/>
              <a:gd name="T8" fmla="*/ 98 w 198"/>
              <a:gd name="T9" fmla="*/ 0 h 603"/>
              <a:gd name="T10" fmla="*/ 0 w 198"/>
              <a:gd name="T11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" h="603">
                <a:moveTo>
                  <a:pt x="0" y="0"/>
                </a:moveTo>
                <a:lnTo>
                  <a:pt x="107" y="251"/>
                </a:lnTo>
                <a:lnTo>
                  <a:pt x="170" y="602"/>
                </a:lnTo>
                <a:lnTo>
                  <a:pt x="197" y="342"/>
                </a:lnTo>
                <a:lnTo>
                  <a:pt x="98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11">
            <a:extLst>
              <a:ext uri="{FF2B5EF4-FFF2-40B4-BE49-F238E27FC236}">
                <a16:creationId xmlns:a16="http://schemas.microsoft.com/office/drawing/2014/main" id="{14830377-EAC8-4640-88CF-6C06755DE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3229" y="6988980"/>
            <a:ext cx="204804" cy="1438403"/>
          </a:xfrm>
          <a:custGeom>
            <a:avLst/>
            <a:gdLst>
              <a:gd name="T0" fmla="*/ 0 w 190"/>
              <a:gd name="T1" fmla="*/ 0 h 1332"/>
              <a:gd name="T2" fmla="*/ 0 w 190"/>
              <a:gd name="T3" fmla="*/ 243 h 1332"/>
              <a:gd name="T4" fmla="*/ 126 w 190"/>
              <a:gd name="T5" fmla="*/ 647 h 1332"/>
              <a:gd name="T6" fmla="*/ 162 w 190"/>
              <a:gd name="T7" fmla="*/ 1331 h 1332"/>
              <a:gd name="T8" fmla="*/ 189 w 190"/>
              <a:gd name="T9" fmla="*/ 782 h 1332"/>
              <a:gd name="T10" fmla="*/ 153 w 190"/>
              <a:gd name="T11" fmla="*/ 467 h 1332"/>
              <a:gd name="T12" fmla="*/ 162 w 190"/>
              <a:gd name="T13" fmla="*/ 0 h 1332"/>
              <a:gd name="T14" fmla="*/ 0 w 190"/>
              <a:gd name="T15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" h="1332">
                <a:moveTo>
                  <a:pt x="0" y="0"/>
                </a:moveTo>
                <a:lnTo>
                  <a:pt x="0" y="243"/>
                </a:lnTo>
                <a:lnTo>
                  <a:pt x="126" y="647"/>
                </a:lnTo>
                <a:lnTo>
                  <a:pt x="162" y="1331"/>
                </a:lnTo>
                <a:lnTo>
                  <a:pt x="189" y="782"/>
                </a:lnTo>
                <a:lnTo>
                  <a:pt x="153" y="467"/>
                </a:lnTo>
                <a:lnTo>
                  <a:pt x="162" y="0"/>
                </a:lnTo>
                <a:lnTo>
                  <a:pt x="0" y="0"/>
                </a:lnTo>
              </a:path>
            </a:pathLst>
          </a:custGeom>
          <a:solidFill>
            <a:srgbClr val="4EE5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12">
            <a:extLst>
              <a:ext uri="{FF2B5EF4-FFF2-40B4-BE49-F238E27FC236}">
                <a16:creationId xmlns:a16="http://schemas.microsoft.com/office/drawing/2014/main" id="{B60407D2-6C6C-A44B-9C76-E618663E1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3229" y="6988980"/>
            <a:ext cx="204804" cy="1438403"/>
          </a:xfrm>
          <a:custGeom>
            <a:avLst/>
            <a:gdLst>
              <a:gd name="T0" fmla="*/ 0 w 190"/>
              <a:gd name="T1" fmla="*/ 0 h 1332"/>
              <a:gd name="T2" fmla="*/ 0 w 190"/>
              <a:gd name="T3" fmla="*/ 243 h 1332"/>
              <a:gd name="T4" fmla="*/ 126 w 190"/>
              <a:gd name="T5" fmla="*/ 647 h 1332"/>
              <a:gd name="T6" fmla="*/ 162 w 190"/>
              <a:gd name="T7" fmla="*/ 1331 h 1332"/>
              <a:gd name="T8" fmla="*/ 189 w 190"/>
              <a:gd name="T9" fmla="*/ 782 h 1332"/>
              <a:gd name="T10" fmla="*/ 153 w 190"/>
              <a:gd name="T11" fmla="*/ 467 h 1332"/>
              <a:gd name="T12" fmla="*/ 162 w 190"/>
              <a:gd name="T13" fmla="*/ 0 h 1332"/>
              <a:gd name="T14" fmla="*/ 0 w 190"/>
              <a:gd name="T15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" h="1332">
                <a:moveTo>
                  <a:pt x="0" y="0"/>
                </a:moveTo>
                <a:lnTo>
                  <a:pt x="0" y="243"/>
                </a:lnTo>
                <a:lnTo>
                  <a:pt x="126" y="647"/>
                </a:lnTo>
                <a:lnTo>
                  <a:pt x="162" y="1331"/>
                </a:lnTo>
                <a:lnTo>
                  <a:pt x="189" y="782"/>
                </a:lnTo>
                <a:lnTo>
                  <a:pt x="153" y="467"/>
                </a:lnTo>
                <a:lnTo>
                  <a:pt x="162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13">
            <a:extLst>
              <a:ext uri="{FF2B5EF4-FFF2-40B4-BE49-F238E27FC236}">
                <a16:creationId xmlns:a16="http://schemas.microsoft.com/office/drawing/2014/main" id="{F087C480-ECAF-A24D-ACB6-CDD7EC6F0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1422" y="11356582"/>
            <a:ext cx="204804" cy="1147863"/>
          </a:xfrm>
          <a:custGeom>
            <a:avLst/>
            <a:gdLst>
              <a:gd name="T0" fmla="*/ 0 w 190"/>
              <a:gd name="T1" fmla="*/ 1061 h 1062"/>
              <a:gd name="T2" fmla="*/ 0 w 190"/>
              <a:gd name="T3" fmla="*/ 0 h 1062"/>
              <a:gd name="T4" fmla="*/ 189 w 190"/>
              <a:gd name="T5" fmla="*/ 198 h 1062"/>
              <a:gd name="T6" fmla="*/ 0 w 190"/>
              <a:gd name="T7" fmla="*/ 1061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0" h="1062">
                <a:moveTo>
                  <a:pt x="0" y="1061"/>
                </a:moveTo>
                <a:lnTo>
                  <a:pt x="0" y="0"/>
                </a:lnTo>
                <a:lnTo>
                  <a:pt x="189" y="198"/>
                </a:lnTo>
                <a:lnTo>
                  <a:pt x="0" y="106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14">
            <a:extLst>
              <a:ext uri="{FF2B5EF4-FFF2-40B4-BE49-F238E27FC236}">
                <a16:creationId xmlns:a16="http://schemas.microsoft.com/office/drawing/2014/main" id="{BC3AAA12-ECCD-0E48-A1AE-3C0252723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1422" y="11356582"/>
            <a:ext cx="204804" cy="1147863"/>
          </a:xfrm>
          <a:custGeom>
            <a:avLst/>
            <a:gdLst>
              <a:gd name="T0" fmla="*/ 0 w 190"/>
              <a:gd name="T1" fmla="*/ 1061 h 1062"/>
              <a:gd name="T2" fmla="*/ 0 w 190"/>
              <a:gd name="T3" fmla="*/ 0 h 1062"/>
              <a:gd name="T4" fmla="*/ 189 w 190"/>
              <a:gd name="T5" fmla="*/ 198 h 1062"/>
              <a:gd name="T6" fmla="*/ 0 w 190"/>
              <a:gd name="T7" fmla="*/ 1061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0" h="1062">
                <a:moveTo>
                  <a:pt x="0" y="1061"/>
                </a:moveTo>
                <a:lnTo>
                  <a:pt x="0" y="0"/>
                </a:lnTo>
                <a:lnTo>
                  <a:pt x="189" y="198"/>
                </a:lnTo>
                <a:lnTo>
                  <a:pt x="0" y="106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15">
            <a:extLst>
              <a:ext uri="{FF2B5EF4-FFF2-40B4-BE49-F238E27FC236}">
                <a16:creationId xmlns:a16="http://schemas.microsoft.com/office/drawing/2014/main" id="{E651956E-088B-0049-85A0-9A7C56690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1395" y="8636951"/>
            <a:ext cx="71445" cy="347695"/>
          </a:xfrm>
          <a:custGeom>
            <a:avLst/>
            <a:gdLst>
              <a:gd name="T0" fmla="*/ 63 w 64"/>
              <a:gd name="T1" fmla="*/ 323 h 324"/>
              <a:gd name="T2" fmla="*/ 63 w 64"/>
              <a:gd name="T3" fmla="*/ 0 h 324"/>
              <a:gd name="T4" fmla="*/ 0 w 64"/>
              <a:gd name="T5" fmla="*/ 45 h 324"/>
              <a:gd name="T6" fmla="*/ 63 w 64"/>
              <a:gd name="T7" fmla="*/ 32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324">
                <a:moveTo>
                  <a:pt x="63" y="323"/>
                </a:moveTo>
                <a:lnTo>
                  <a:pt x="63" y="0"/>
                </a:lnTo>
                <a:lnTo>
                  <a:pt x="0" y="45"/>
                </a:lnTo>
                <a:lnTo>
                  <a:pt x="63" y="323"/>
                </a:lnTo>
              </a:path>
            </a:pathLst>
          </a:custGeom>
          <a:solidFill>
            <a:srgbClr val="4EE5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16">
            <a:extLst>
              <a:ext uri="{FF2B5EF4-FFF2-40B4-BE49-F238E27FC236}">
                <a16:creationId xmlns:a16="http://schemas.microsoft.com/office/drawing/2014/main" id="{B030BA56-3F72-C446-8820-6B0739C46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1395" y="8636951"/>
            <a:ext cx="71445" cy="347695"/>
          </a:xfrm>
          <a:custGeom>
            <a:avLst/>
            <a:gdLst>
              <a:gd name="T0" fmla="*/ 63 w 64"/>
              <a:gd name="T1" fmla="*/ 323 h 324"/>
              <a:gd name="T2" fmla="*/ 63 w 64"/>
              <a:gd name="T3" fmla="*/ 0 h 324"/>
              <a:gd name="T4" fmla="*/ 0 w 64"/>
              <a:gd name="T5" fmla="*/ 45 h 324"/>
              <a:gd name="T6" fmla="*/ 63 w 64"/>
              <a:gd name="T7" fmla="*/ 32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324">
                <a:moveTo>
                  <a:pt x="63" y="323"/>
                </a:moveTo>
                <a:lnTo>
                  <a:pt x="63" y="0"/>
                </a:lnTo>
                <a:lnTo>
                  <a:pt x="0" y="45"/>
                </a:lnTo>
                <a:lnTo>
                  <a:pt x="63" y="323"/>
                </a:lnTo>
              </a:path>
            </a:pathLst>
          </a:custGeom>
          <a:solidFill>
            <a:srgbClr val="4EE5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17">
            <a:extLst>
              <a:ext uri="{FF2B5EF4-FFF2-40B4-BE49-F238E27FC236}">
                <a16:creationId xmlns:a16="http://schemas.microsoft.com/office/drawing/2014/main" id="{066F187C-9424-4A40-8F4B-339E93CEE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8573" y="6979454"/>
            <a:ext cx="885904" cy="1533661"/>
          </a:xfrm>
          <a:custGeom>
            <a:avLst/>
            <a:gdLst>
              <a:gd name="T0" fmla="*/ 0 w 820"/>
              <a:gd name="T1" fmla="*/ 0 h 1422"/>
              <a:gd name="T2" fmla="*/ 207 w 820"/>
              <a:gd name="T3" fmla="*/ 1421 h 1422"/>
              <a:gd name="T4" fmla="*/ 477 w 820"/>
              <a:gd name="T5" fmla="*/ 1052 h 1422"/>
              <a:gd name="T6" fmla="*/ 567 w 820"/>
              <a:gd name="T7" fmla="*/ 539 h 1422"/>
              <a:gd name="T8" fmla="*/ 819 w 820"/>
              <a:gd name="T9" fmla="*/ 0 h 1422"/>
              <a:gd name="T10" fmla="*/ 0 w 820"/>
              <a:gd name="T11" fmla="*/ 0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0" h="1422">
                <a:moveTo>
                  <a:pt x="0" y="0"/>
                </a:moveTo>
                <a:lnTo>
                  <a:pt x="207" y="1421"/>
                </a:lnTo>
                <a:lnTo>
                  <a:pt x="477" y="1052"/>
                </a:lnTo>
                <a:lnTo>
                  <a:pt x="567" y="539"/>
                </a:lnTo>
                <a:lnTo>
                  <a:pt x="819" y="0"/>
                </a:lnTo>
                <a:lnTo>
                  <a:pt x="0" y="0"/>
                </a:lnTo>
              </a:path>
            </a:pathLst>
          </a:custGeom>
          <a:solidFill>
            <a:srgbClr val="4EE5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18">
            <a:extLst>
              <a:ext uri="{FF2B5EF4-FFF2-40B4-BE49-F238E27FC236}">
                <a16:creationId xmlns:a16="http://schemas.microsoft.com/office/drawing/2014/main" id="{02D6E961-41BF-574A-A1D4-8A431532B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8573" y="6979454"/>
            <a:ext cx="885904" cy="1533661"/>
          </a:xfrm>
          <a:custGeom>
            <a:avLst/>
            <a:gdLst>
              <a:gd name="T0" fmla="*/ 0 w 820"/>
              <a:gd name="T1" fmla="*/ 0 h 1422"/>
              <a:gd name="T2" fmla="*/ 207 w 820"/>
              <a:gd name="T3" fmla="*/ 1421 h 1422"/>
              <a:gd name="T4" fmla="*/ 477 w 820"/>
              <a:gd name="T5" fmla="*/ 1052 h 1422"/>
              <a:gd name="T6" fmla="*/ 567 w 820"/>
              <a:gd name="T7" fmla="*/ 539 h 1422"/>
              <a:gd name="T8" fmla="*/ 819 w 820"/>
              <a:gd name="T9" fmla="*/ 0 h 1422"/>
              <a:gd name="T10" fmla="*/ 0 w 820"/>
              <a:gd name="T11" fmla="*/ 0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0" h="1422">
                <a:moveTo>
                  <a:pt x="0" y="0"/>
                </a:moveTo>
                <a:lnTo>
                  <a:pt x="207" y="1421"/>
                </a:lnTo>
                <a:lnTo>
                  <a:pt x="477" y="1052"/>
                </a:lnTo>
                <a:lnTo>
                  <a:pt x="567" y="539"/>
                </a:lnTo>
                <a:lnTo>
                  <a:pt x="819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20">
            <a:extLst>
              <a:ext uri="{FF2B5EF4-FFF2-40B4-BE49-F238E27FC236}">
                <a16:creationId xmlns:a16="http://schemas.microsoft.com/office/drawing/2014/main" id="{E7D6CE42-A7C3-0442-90E1-388902C0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4267" y="4202671"/>
            <a:ext cx="1100234" cy="914481"/>
          </a:xfrm>
          <a:custGeom>
            <a:avLst/>
            <a:gdLst>
              <a:gd name="T0" fmla="*/ 441 w 1018"/>
              <a:gd name="T1" fmla="*/ 0 h 846"/>
              <a:gd name="T2" fmla="*/ 441 w 1018"/>
              <a:gd name="T3" fmla="*/ 0 h 846"/>
              <a:gd name="T4" fmla="*/ 9 w 1018"/>
              <a:gd name="T5" fmla="*/ 180 h 846"/>
              <a:gd name="T6" fmla="*/ 0 w 1018"/>
              <a:gd name="T7" fmla="*/ 197 h 846"/>
              <a:gd name="T8" fmla="*/ 225 w 1018"/>
              <a:gd name="T9" fmla="*/ 503 h 846"/>
              <a:gd name="T10" fmla="*/ 360 w 1018"/>
              <a:gd name="T11" fmla="*/ 548 h 846"/>
              <a:gd name="T12" fmla="*/ 432 w 1018"/>
              <a:gd name="T13" fmla="*/ 647 h 846"/>
              <a:gd name="T14" fmla="*/ 567 w 1018"/>
              <a:gd name="T15" fmla="*/ 683 h 846"/>
              <a:gd name="T16" fmla="*/ 612 w 1018"/>
              <a:gd name="T17" fmla="*/ 845 h 846"/>
              <a:gd name="T18" fmla="*/ 765 w 1018"/>
              <a:gd name="T19" fmla="*/ 386 h 846"/>
              <a:gd name="T20" fmla="*/ 918 w 1018"/>
              <a:gd name="T21" fmla="*/ 314 h 846"/>
              <a:gd name="T22" fmla="*/ 1017 w 1018"/>
              <a:gd name="T23" fmla="*/ 413 h 846"/>
              <a:gd name="T24" fmla="*/ 873 w 1018"/>
              <a:gd name="T25" fmla="*/ 180 h 846"/>
              <a:gd name="T26" fmla="*/ 441 w 1018"/>
              <a:gd name="T27" fmla="*/ 0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18" h="846">
                <a:moveTo>
                  <a:pt x="441" y="0"/>
                </a:moveTo>
                <a:lnTo>
                  <a:pt x="441" y="0"/>
                </a:lnTo>
                <a:cubicBezTo>
                  <a:pt x="279" y="0"/>
                  <a:pt x="126" y="72"/>
                  <a:pt x="9" y="180"/>
                </a:cubicBezTo>
                <a:cubicBezTo>
                  <a:pt x="9" y="188"/>
                  <a:pt x="9" y="188"/>
                  <a:pt x="0" y="197"/>
                </a:cubicBezTo>
                <a:cubicBezTo>
                  <a:pt x="225" y="503"/>
                  <a:pt x="225" y="503"/>
                  <a:pt x="225" y="503"/>
                </a:cubicBezTo>
                <a:cubicBezTo>
                  <a:pt x="360" y="548"/>
                  <a:pt x="360" y="548"/>
                  <a:pt x="360" y="548"/>
                </a:cubicBezTo>
                <a:cubicBezTo>
                  <a:pt x="432" y="647"/>
                  <a:pt x="432" y="647"/>
                  <a:pt x="432" y="647"/>
                </a:cubicBezTo>
                <a:cubicBezTo>
                  <a:pt x="567" y="683"/>
                  <a:pt x="567" y="683"/>
                  <a:pt x="567" y="683"/>
                </a:cubicBezTo>
                <a:cubicBezTo>
                  <a:pt x="612" y="845"/>
                  <a:pt x="612" y="845"/>
                  <a:pt x="612" y="845"/>
                </a:cubicBezTo>
                <a:cubicBezTo>
                  <a:pt x="765" y="386"/>
                  <a:pt x="765" y="386"/>
                  <a:pt x="765" y="386"/>
                </a:cubicBezTo>
                <a:cubicBezTo>
                  <a:pt x="918" y="314"/>
                  <a:pt x="918" y="314"/>
                  <a:pt x="918" y="314"/>
                </a:cubicBezTo>
                <a:cubicBezTo>
                  <a:pt x="1017" y="413"/>
                  <a:pt x="1017" y="413"/>
                  <a:pt x="1017" y="413"/>
                </a:cubicBezTo>
                <a:cubicBezTo>
                  <a:pt x="990" y="323"/>
                  <a:pt x="936" y="242"/>
                  <a:pt x="873" y="180"/>
                </a:cubicBezTo>
                <a:cubicBezTo>
                  <a:pt x="765" y="72"/>
                  <a:pt x="612" y="0"/>
                  <a:pt x="441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21">
            <a:extLst>
              <a:ext uri="{FF2B5EF4-FFF2-40B4-BE49-F238E27FC236}">
                <a16:creationId xmlns:a16="http://schemas.microsoft.com/office/drawing/2014/main" id="{EB64AC1F-9474-B044-8886-3D29FFFFC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163" y="4412239"/>
            <a:ext cx="1205018" cy="1109760"/>
          </a:xfrm>
          <a:custGeom>
            <a:avLst/>
            <a:gdLst>
              <a:gd name="T0" fmla="*/ 36 w 1117"/>
              <a:gd name="T1" fmla="*/ 0 h 1027"/>
              <a:gd name="T2" fmla="*/ 36 w 1117"/>
              <a:gd name="T3" fmla="*/ 0 h 1027"/>
              <a:gd name="T4" fmla="*/ 0 w 1117"/>
              <a:gd name="T5" fmla="*/ 45 h 1027"/>
              <a:gd name="T6" fmla="*/ 90 w 1117"/>
              <a:gd name="T7" fmla="*/ 153 h 1027"/>
              <a:gd name="T8" fmla="*/ 432 w 1117"/>
              <a:gd name="T9" fmla="*/ 774 h 1027"/>
              <a:gd name="T10" fmla="*/ 486 w 1117"/>
              <a:gd name="T11" fmla="*/ 864 h 1027"/>
              <a:gd name="T12" fmla="*/ 315 w 1117"/>
              <a:gd name="T13" fmla="*/ 999 h 1027"/>
              <a:gd name="T14" fmla="*/ 468 w 1117"/>
              <a:gd name="T15" fmla="*/ 1026 h 1027"/>
              <a:gd name="T16" fmla="*/ 486 w 1117"/>
              <a:gd name="T17" fmla="*/ 990 h 1027"/>
              <a:gd name="T18" fmla="*/ 756 w 1117"/>
              <a:gd name="T19" fmla="*/ 522 h 1027"/>
              <a:gd name="T20" fmla="*/ 756 w 1117"/>
              <a:gd name="T21" fmla="*/ 864 h 1027"/>
              <a:gd name="T22" fmla="*/ 792 w 1117"/>
              <a:gd name="T23" fmla="*/ 936 h 1027"/>
              <a:gd name="T24" fmla="*/ 909 w 1117"/>
              <a:gd name="T25" fmla="*/ 846 h 1027"/>
              <a:gd name="T26" fmla="*/ 1089 w 1117"/>
              <a:gd name="T27" fmla="*/ 414 h 1027"/>
              <a:gd name="T28" fmla="*/ 1116 w 1117"/>
              <a:gd name="T29" fmla="*/ 414 h 1027"/>
              <a:gd name="T30" fmla="*/ 1116 w 1117"/>
              <a:gd name="T31" fmla="*/ 414 h 1027"/>
              <a:gd name="T32" fmla="*/ 1089 w 1117"/>
              <a:gd name="T33" fmla="*/ 414 h 1027"/>
              <a:gd name="T34" fmla="*/ 1053 w 1117"/>
              <a:gd name="T35" fmla="*/ 216 h 1027"/>
              <a:gd name="T36" fmla="*/ 954 w 1117"/>
              <a:gd name="T37" fmla="*/ 117 h 1027"/>
              <a:gd name="T38" fmla="*/ 801 w 1117"/>
              <a:gd name="T39" fmla="*/ 189 h 1027"/>
              <a:gd name="T40" fmla="*/ 648 w 1117"/>
              <a:gd name="T41" fmla="*/ 648 h 1027"/>
              <a:gd name="T42" fmla="*/ 603 w 1117"/>
              <a:gd name="T43" fmla="*/ 486 h 1027"/>
              <a:gd name="T44" fmla="*/ 468 w 1117"/>
              <a:gd name="T45" fmla="*/ 450 h 1027"/>
              <a:gd name="T46" fmla="*/ 396 w 1117"/>
              <a:gd name="T47" fmla="*/ 351 h 1027"/>
              <a:gd name="T48" fmla="*/ 261 w 1117"/>
              <a:gd name="T49" fmla="*/ 306 h 1027"/>
              <a:gd name="T50" fmla="*/ 36 w 1117"/>
              <a:gd name="T51" fmla="*/ 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17" h="1027">
                <a:moveTo>
                  <a:pt x="36" y="0"/>
                </a:moveTo>
                <a:lnTo>
                  <a:pt x="36" y="0"/>
                </a:lnTo>
                <a:cubicBezTo>
                  <a:pt x="27" y="9"/>
                  <a:pt x="9" y="27"/>
                  <a:pt x="0" y="45"/>
                </a:cubicBezTo>
                <a:cubicBezTo>
                  <a:pt x="90" y="153"/>
                  <a:pt x="90" y="153"/>
                  <a:pt x="90" y="153"/>
                </a:cubicBezTo>
                <a:cubicBezTo>
                  <a:pt x="432" y="774"/>
                  <a:pt x="432" y="774"/>
                  <a:pt x="432" y="774"/>
                </a:cubicBezTo>
                <a:cubicBezTo>
                  <a:pt x="486" y="864"/>
                  <a:pt x="486" y="864"/>
                  <a:pt x="486" y="864"/>
                </a:cubicBezTo>
                <a:cubicBezTo>
                  <a:pt x="315" y="999"/>
                  <a:pt x="315" y="999"/>
                  <a:pt x="315" y="999"/>
                </a:cubicBezTo>
                <a:cubicBezTo>
                  <a:pt x="360" y="1017"/>
                  <a:pt x="414" y="1017"/>
                  <a:pt x="468" y="1026"/>
                </a:cubicBezTo>
                <a:cubicBezTo>
                  <a:pt x="486" y="990"/>
                  <a:pt x="486" y="990"/>
                  <a:pt x="486" y="990"/>
                </a:cubicBezTo>
                <a:cubicBezTo>
                  <a:pt x="756" y="522"/>
                  <a:pt x="756" y="522"/>
                  <a:pt x="756" y="522"/>
                </a:cubicBezTo>
                <a:cubicBezTo>
                  <a:pt x="756" y="864"/>
                  <a:pt x="756" y="864"/>
                  <a:pt x="756" y="864"/>
                </a:cubicBezTo>
                <a:cubicBezTo>
                  <a:pt x="792" y="936"/>
                  <a:pt x="792" y="936"/>
                  <a:pt x="792" y="936"/>
                </a:cubicBezTo>
                <a:cubicBezTo>
                  <a:pt x="837" y="909"/>
                  <a:pt x="873" y="882"/>
                  <a:pt x="909" y="846"/>
                </a:cubicBezTo>
                <a:cubicBezTo>
                  <a:pt x="1017" y="738"/>
                  <a:pt x="1089" y="585"/>
                  <a:pt x="1089" y="414"/>
                </a:cubicBezTo>
                <a:cubicBezTo>
                  <a:pt x="1116" y="414"/>
                  <a:pt x="1116" y="414"/>
                  <a:pt x="1116" y="414"/>
                </a:cubicBezTo>
                <a:lnTo>
                  <a:pt x="1116" y="414"/>
                </a:lnTo>
                <a:cubicBezTo>
                  <a:pt x="1089" y="414"/>
                  <a:pt x="1089" y="414"/>
                  <a:pt x="1089" y="414"/>
                </a:cubicBezTo>
                <a:cubicBezTo>
                  <a:pt x="1089" y="342"/>
                  <a:pt x="1080" y="279"/>
                  <a:pt x="1053" y="216"/>
                </a:cubicBezTo>
                <a:cubicBezTo>
                  <a:pt x="954" y="117"/>
                  <a:pt x="954" y="117"/>
                  <a:pt x="954" y="117"/>
                </a:cubicBezTo>
                <a:cubicBezTo>
                  <a:pt x="801" y="189"/>
                  <a:pt x="801" y="189"/>
                  <a:pt x="801" y="189"/>
                </a:cubicBezTo>
                <a:cubicBezTo>
                  <a:pt x="648" y="648"/>
                  <a:pt x="648" y="648"/>
                  <a:pt x="648" y="648"/>
                </a:cubicBezTo>
                <a:cubicBezTo>
                  <a:pt x="603" y="486"/>
                  <a:pt x="603" y="486"/>
                  <a:pt x="603" y="486"/>
                </a:cubicBezTo>
                <a:cubicBezTo>
                  <a:pt x="468" y="450"/>
                  <a:pt x="468" y="450"/>
                  <a:pt x="468" y="450"/>
                </a:cubicBezTo>
                <a:cubicBezTo>
                  <a:pt x="396" y="351"/>
                  <a:pt x="396" y="351"/>
                  <a:pt x="396" y="351"/>
                </a:cubicBezTo>
                <a:cubicBezTo>
                  <a:pt x="261" y="306"/>
                  <a:pt x="261" y="306"/>
                  <a:pt x="261" y="306"/>
                </a:cubicBezTo>
                <a:cubicBezTo>
                  <a:pt x="36" y="0"/>
                  <a:pt x="36" y="0"/>
                  <a:pt x="36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22">
            <a:extLst>
              <a:ext uri="{FF2B5EF4-FFF2-40B4-BE49-F238E27FC236}">
                <a16:creationId xmlns:a16="http://schemas.microsoft.com/office/drawing/2014/main" id="{E53686C4-D76C-5942-8F9E-8C28C139F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1033" y="4979026"/>
            <a:ext cx="352456" cy="547738"/>
          </a:xfrm>
          <a:custGeom>
            <a:avLst/>
            <a:gdLst>
              <a:gd name="T0" fmla="*/ 288 w 325"/>
              <a:gd name="T1" fmla="*/ 0 h 505"/>
              <a:gd name="T2" fmla="*/ 288 w 325"/>
              <a:gd name="T3" fmla="*/ 0 h 505"/>
              <a:gd name="T4" fmla="*/ 18 w 325"/>
              <a:gd name="T5" fmla="*/ 468 h 505"/>
              <a:gd name="T6" fmla="*/ 0 w 325"/>
              <a:gd name="T7" fmla="*/ 504 h 505"/>
              <a:gd name="T8" fmla="*/ 9 w 325"/>
              <a:gd name="T9" fmla="*/ 504 h 505"/>
              <a:gd name="T10" fmla="*/ 324 w 325"/>
              <a:gd name="T11" fmla="*/ 414 h 505"/>
              <a:gd name="T12" fmla="*/ 288 w 325"/>
              <a:gd name="T13" fmla="*/ 342 h 505"/>
              <a:gd name="T14" fmla="*/ 288 w 325"/>
              <a:gd name="T15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5" h="505">
                <a:moveTo>
                  <a:pt x="288" y="0"/>
                </a:moveTo>
                <a:lnTo>
                  <a:pt x="288" y="0"/>
                </a:lnTo>
                <a:cubicBezTo>
                  <a:pt x="18" y="468"/>
                  <a:pt x="18" y="468"/>
                  <a:pt x="18" y="468"/>
                </a:cubicBezTo>
                <a:cubicBezTo>
                  <a:pt x="0" y="504"/>
                  <a:pt x="0" y="504"/>
                  <a:pt x="0" y="504"/>
                </a:cubicBezTo>
                <a:lnTo>
                  <a:pt x="9" y="504"/>
                </a:lnTo>
                <a:cubicBezTo>
                  <a:pt x="126" y="504"/>
                  <a:pt x="234" y="468"/>
                  <a:pt x="324" y="414"/>
                </a:cubicBezTo>
                <a:cubicBezTo>
                  <a:pt x="288" y="342"/>
                  <a:pt x="288" y="342"/>
                  <a:pt x="288" y="342"/>
                </a:cubicBezTo>
                <a:cubicBezTo>
                  <a:pt x="288" y="0"/>
                  <a:pt x="288" y="0"/>
                  <a:pt x="288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23">
            <a:extLst>
              <a:ext uri="{FF2B5EF4-FFF2-40B4-BE49-F238E27FC236}">
                <a16:creationId xmlns:a16="http://schemas.microsoft.com/office/drawing/2014/main" id="{E52C9252-92A2-754B-96D3-38962BFE9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8037" y="4459869"/>
            <a:ext cx="662048" cy="1033553"/>
          </a:xfrm>
          <a:custGeom>
            <a:avLst/>
            <a:gdLst>
              <a:gd name="T0" fmla="*/ 126 w 613"/>
              <a:gd name="T1" fmla="*/ 0 h 955"/>
              <a:gd name="T2" fmla="*/ 126 w 613"/>
              <a:gd name="T3" fmla="*/ 0 h 955"/>
              <a:gd name="T4" fmla="*/ 0 w 613"/>
              <a:gd name="T5" fmla="*/ 369 h 955"/>
              <a:gd name="T6" fmla="*/ 171 w 613"/>
              <a:gd name="T7" fmla="*/ 801 h 955"/>
              <a:gd name="T8" fmla="*/ 441 w 613"/>
              <a:gd name="T9" fmla="*/ 954 h 955"/>
              <a:gd name="T10" fmla="*/ 612 w 613"/>
              <a:gd name="T11" fmla="*/ 819 h 955"/>
              <a:gd name="T12" fmla="*/ 558 w 613"/>
              <a:gd name="T13" fmla="*/ 729 h 955"/>
              <a:gd name="T14" fmla="*/ 216 w 613"/>
              <a:gd name="T15" fmla="*/ 108 h 955"/>
              <a:gd name="T16" fmla="*/ 126 w 613"/>
              <a:gd name="T17" fmla="*/ 0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3" h="955">
                <a:moveTo>
                  <a:pt x="126" y="0"/>
                </a:moveTo>
                <a:lnTo>
                  <a:pt x="126" y="0"/>
                </a:lnTo>
                <a:cubicBezTo>
                  <a:pt x="45" y="99"/>
                  <a:pt x="0" y="225"/>
                  <a:pt x="0" y="369"/>
                </a:cubicBezTo>
                <a:cubicBezTo>
                  <a:pt x="0" y="540"/>
                  <a:pt x="63" y="693"/>
                  <a:pt x="171" y="801"/>
                </a:cubicBezTo>
                <a:cubicBezTo>
                  <a:pt x="252" y="873"/>
                  <a:pt x="342" y="927"/>
                  <a:pt x="441" y="954"/>
                </a:cubicBezTo>
                <a:cubicBezTo>
                  <a:pt x="612" y="819"/>
                  <a:pt x="612" y="819"/>
                  <a:pt x="612" y="819"/>
                </a:cubicBezTo>
                <a:cubicBezTo>
                  <a:pt x="558" y="729"/>
                  <a:pt x="558" y="729"/>
                  <a:pt x="558" y="729"/>
                </a:cubicBezTo>
                <a:cubicBezTo>
                  <a:pt x="216" y="108"/>
                  <a:pt x="216" y="108"/>
                  <a:pt x="216" y="108"/>
                </a:cubicBezTo>
                <a:cubicBezTo>
                  <a:pt x="126" y="0"/>
                  <a:pt x="126" y="0"/>
                  <a:pt x="126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26">
            <a:extLst>
              <a:ext uri="{FF2B5EF4-FFF2-40B4-BE49-F238E27FC236}">
                <a16:creationId xmlns:a16="http://schemas.microsoft.com/office/drawing/2014/main" id="{4C86B0D6-2C7E-BD4F-A56A-4B2021D7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2930" y="5421979"/>
            <a:ext cx="419137" cy="157175"/>
          </a:xfrm>
          <a:custGeom>
            <a:avLst/>
            <a:gdLst>
              <a:gd name="T0" fmla="*/ 360 w 388"/>
              <a:gd name="T1" fmla="*/ 0 h 145"/>
              <a:gd name="T2" fmla="*/ 360 w 388"/>
              <a:gd name="T3" fmla="*/ 0 h 145"/>
              <a:gd name="T4" fmla="*/ 45 w 388"/>
              <a:gd name="T5" fmla="*/ 90 h 145"/>
              <a:gd name="T6" fmla="*/ 36 w 388"/>
              <a:gd name="T7" fmla="*/ 90 h 145"/>
              <a:gd name="T8" fmla="*/ 0 w 388"/>
              <a:gd name="T9" fmla="*/ 144 h 145"/>
              <a:gd name="T10" fmla="*/ 45 w 388"/>
              <a:gd name="T11" fmla="*/ 144 h 145"/>
              <a:gd name="T12" fmla="*/ 387 w 388"/>
              <a:gd name="T13" fmla="*/ 54 h 145"/>
              <a:gd name="T14" fmla="*/ 360 w 388"/>
              <a:gd name="T15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8" h="145">
                <a:moveTo>
                  <a:pt x="360" y="0"/>
                </a:moveTo>
                <a:lnTo>
                  <a:pt x="360" y="0"/>
                </a:lnTo>
                <a:cubicBezTo>
                  <a:pt x="270" y="54"/>
                  <a:pt x="162" y="90"/>
                  <a:pt x="45" y="90"/>
                </a:cubicBezTo>
                <a:lnTo>
                  <a:pt x="36" y="90"/>
                </a:lnTo>
                <a:cubicBezTo>
                  <a:pt x="0" y="144"/>
                  <a:pt x="0" y="144"/>
                  <a:pt x="0" y="144"/>
                </a:cubicBezTo>
                <a:cubicBezTo>
                  <a:pt x="18" y="144"/>
                  <a:pt x="36" y="144"/>
                  <a:pt x="45" y="144"/>
                </a:cubicBezTo>
                <a:cubicBezTo>
                  <a:pt x="171" y="144"/>
                  <a:pt x="288" y="117"/>
                  <a:pt x="387" y="54"/>
                </a:cubicBezTo>
                <a:cubicBezTo>
                  <a:pt x="360" y="0"/>
                  <a:pt x="360" y="0"/>
                  <a:pt x="36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27">
            <a:extLst>
              <a:ext uri="{FF2B5EF4-FFF2-40B4-BE49-F238E27FC236}">
                <a16:creationId xmlns:a16="http://schemas.microsoft.com/office/drawing/2014/main" id="{5C320840-163C-AE48-B5B4-B02B0DC8B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1356" y="4412239"/>
            <a:ext cx="547738" cy="1128811"/>
          </a:xfrm>
          <a:custGeom>
            <a:avLst/>
            <a:gdLst>
              <a:gd name="T0" fmla="*/ 144 w 505"/>
              <a:gd name="T1" fmla="*/ 0 h 1045"/>
              <a:gd name="T2" fmla="*/ 144 w 505"/>
              <a:gd name="T3" fmla="*/ 0 h 1045"/>
              <a:gd name="T4" fmla="*/ 0 w 505"/>
              <a:gd name="T5" fmla="*/ 414 h 1045"/>
              <a:gd name="T6" fmla="*/ 450 w 505"/>
              <a:gd name="T7" fmla="*/ 1044 h 1045"/>
              <a:gd name="T8" fmla="*/ 504 w 505"/>
              <a:gd name="T9" fmla="*/ 999 h 1045"/>
              <a:gd name="T10" fmla="*/ 234 w 505"/>
              <a:gd name="T11" fmla="*/ 846 h 1045"/>
              <a:gd name="T12" fmla="*/ 63 w 505"/>
              <a:gd name="T13" fmla="*/ 414 h 1045"/>
              <a:gd name="T14" fmla="*/ 189 w 505"/>
              <a:gd name="T15" fmla="*/ 45 h 1045"/>
              <a:gd name="T16" fmla="*/ 144 w 505"/>
              <a:gd name="T17" fmla="*/ 0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5" h="1045">
                <a:moveTo>
                  <a:pt x="144" y="0"/>
                </a:moveTo>
                <a:lnTo>
                  <a:pt x="144" y="0"/>
                </a:lnTo>
                <a:cubicBezTo>
                  <a:pt x="54" y="108"/>
                  <a:pt x="0" y="252"/>
                  <a:pt x="0" y="414"/>
                </a:cubicBezTo>
                <a:cubicBezTo>
                  <a:pt x="0" y="702"/>
                  <a:pt x="189" y="954"/>
                  <a:pt x="450" y="1044"/>
                </a:cubicBezTo>
                <a:cubicBezTo>
                  <a:pt x="504" y="999"/>
                  <a:pt x="504" y="999"/>
                  <a:pt x="504" y="999"/>
                </a:cubicBezTo>
                <a:cubicBezTo>
                  <a:pt x="405" y="972"/>
                  <a:pt x="315" y="918"/>
                  <a:pt x="234" y="846"/>
                </a:cubicBezTo>
                <a:cubicBezTo>
                  <a:pt x="126" y="738"/>
                  <a:pt x="63" y="585"/>
                  <a:pt x="63" y="414"/>
                </a:cubicBezTo>
                <a:cubicBezTo>
                  <a:pt x="63" y="270"/>
                  <a:pt x="108" y="144"/>
                  <a:pt x="189" y="45"/>
                </a:cubicBezTo>
                <a:cubicBezTo>
                  <a:pt x="144" y="0"/>
                  <a:pt x="144" y="0"/>
                  <a:pt x="14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28">
            <a:extLst>
              <a:ext uri="{FF2B5EF4-FFF2-40B4-BE49-F238E27FC236}">
                <a16:creationId xmlns:a16="http://schemas.microsoft.com/office/drawing/2014/main" id="{C4F7FD88-236C-2648-9580-97AAD5A95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865" y="4812325"/>
            <a:ext cx="623942" cy="738252"/>
          </a:xfrm>
          <a:custGeom>
            <a:avLst/>
            <a:gdLst>
              <a:gd name="T0" fmla="*/ 99 w 577"/>
              <a:gd name="T1" fmla="*/ 414 h 685"/>
              <a:gd name="T2" fmla="*/ 99 w 577"/>
              <a:gd name="T3" fmla="*/ 414 h 685"/>
              <a:gd name="T4" fmla="*/ 0 w 577"/>
              <a:gd name="T5" fmla="*/ 684 h 685"/>
              <a:gd name="T6" fmla="*/ 99 w 577"/>
              <a:gd name="T7" fmla="*/ 612 h 685"/>
              <a:gd name="T8" fmla="*/ 99 w 577"/>
              <a:gd name="T9" fmla="*/ 414 h 685"/>
              <a:gd name="T10" fmla="*/ 576 w 577"/>
              <a:gd name="T11" fmla="*/ 0 h 685"/>
              <a:gd name="T12" fmla="*/ 576 w 577"/>
              <a:gd name="T13" fmla="*/ 0 h 685"/>
              <a:gd name="T14" fmla="*/ 324 w 577"/>
              <a:gd name="T15" fmla="*/ 153 h 685"/>
              <a:gd name="T16" fmla="*/ 566 w 577"/>
              <a:gd name="T17" fmla="*/ 27 h 685"/>
              <a:gd name="T18" fmla="*/ 576 w 577"/>
              <a:gd name="T19" fmla="*/ 0 h 685"/>
              <a:gd name="T20" fmla="*/ 99 w 577"/>
              <a:gd name="T21" fmla="*/ 414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7" h="685">
                <a:moveTo>
                  <a:pt x="99" y="414"/>
                </a:moveTo>
                <a:lnTo>
                  <a:pt x="99" y="414"/>
                </a:lnTo>
                <a:cubicBezTo>
                  <a:pt x="54" y="495"/>
                  <a:pt x="18" y="585"/>
                  <a:pt x="0" y="684"/>
                </a:cubicBezTo>
                <a:cubicBezTo>
                  <a:pt x="99" y="612"/>
                  <a:pt x="99" y="612"/>
                  <a:pt x="99" y="612"/>
                </a:cubicBezTo>
                <a:cubicBezTo>
                  <a:pt x="99" y="414"/>
                  <a:pt x="99" y="414"/>
                  <a:pt x="99" y="414"/>
                </a:cubicBezTo>
                <a:lnTo>
                  <a:pt x="576" y="0"/>
                </a:lnTo>
                <a:lnTo>
                  <a:pt x="576" y="0"/>
                </a:lnTo>
                <a:cubicBezTo>
                  <a:pt x="485" y="36"/>
                  <a:pt x="396" y="90"/>
                  <a:pt x="324" y="153"/>
                </a:cubicBezTo>
                <a:cubicBezTo>
                  <a:pt x="566" y="27"/>
                  <a:pt x="566" y="27"/>
                  <a:pt x="566" y="27"/>
                </a:cubicBezTo>
                <a:cubicBezTo>
                  <a:pt x="576" y="0"/>
                  <a:pt x="576" y="0"/>
                  <a:pt x="576" y="0"/>
                </a:cubicBezTo>
                <a:lnTo>
                  <a:pt x="99" y="414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29">
            <a:extLst>
              <a:ext uri="{FF2B5EF4-FFF2-40B4-BE49-F238E27FC236}">
                <a16:creationId xmlns:a16="http://schemas.microsoft.com/office/drawing/2014/main" id="{9748DB9D-68CA-D046-956A-2D11252A3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1814" y="4745644"/>
            <a:ext cx="1990902" cy="2000428"/>
          </a:xfrm>
          <a:custGeom>
            <a:avLst/>
            <a:gdLst>
              <a:gd name="T0" fmla="*/ 1142 w 1844"/>
              <a:gd name="T1" fmla="*/ 810 h 1854"/>
              <a:gd name="T2" fmla="*/ 1142 w 1844"/>
              <a:gd name="T3" fmla="*/ 810 h 1854"/>
              <a:gd name="T4" fmla="*/ 1052 w 1844"/>
              <a:gd name="T5" fmla="*/ 729 h 1854"/>
              <a:gd name="T6" fmla="*/ 1187 w 1844"/>
              <a:gd name="T7" fmla="*/ 405 h 1854"/>
              <a:gd name="T8" fmla="*/ 1142 w 1844"/>
              <a:gd name="T9" fmla="*/ 810 h 1854"/>
              <a:gd name="T10" fmla="*/ 926 w 1844"/>
              <a:gd name="T11" fmla="*/ 0 h 1854"/>
              <a:gd name="T12" fmla="*/ 926 w 1844"/>
              <a:gd name="T13" fmla="*/ 0 h 1854"/>
              <a:gd name="T14" fmla="*/ 594 w 1844"/>
              <a:gd name="T15" fmla="*/ 63 h 1854"/>
              <a:gd name="T16" fmla="*/ 584 w 1844"/>
              <a:gd name="T17" fmla="*/ 90 h 1854"/>
              <a:gd name="T18" fmla="*/ 342 w 1844"/>
              <a:gd name="T19" fmla="*/ 216 h 1854"/>
              <a:gd name="T20" fmla="*/ 270 w 1844"/>
              <a:gd name="T21" fmla="*/ 270 h 1854"/>
              <a:gd name="T22" fmla="*/ 117 w 1844"/>
              <a:gd name="T23" fmla="*/ 477 h 1854"/>
              <a:gd name="T24" fmla="*/ 117 w 1844"/>
              <a:gd name="T25" fmla="*/ 675 h 1854"/>
              <a:gd name="T26" fmla="*/ 18 w 1844"/>
              <a:gd name="T27" fmla="*/ 747 h 1854"/>
              <a:gd name="T28" fmla="*/ 0 w 1844"/>
              <a:gd name="T29" fmla="*/ 926 h 1854"/>
              <a:gd name="T30" fmla="*/ 108 w 1844"/>
              <a:gd name="T31" fmla="*/ 1358 h 1854"/>
              <a:gd name="T32" fmla="*/ 117 w 1844"/>
              <a:gd name="T33" fmla="*/ 1340 h 1854"/>
              <a:gd name="T34" fmla="*/ 189 w 1844"/>
              <a:gd name="T35" fmla="*/ 1124 h 1854"/>
              <a:gd name="T36" fmla="*/ 225 w 1844"/>
              <a:gd name="T37" fmla="*/ 1457 h 1854"/>
              <a:gd name="T38" fmla="*/ 198 w 1844"/>
              <a:gd name="T39" fmla="*/ 1493 h 1854"/>
              <a:gd name="T40" fmla="*/ 270 w 1844"/>
              <a:gd name="T41" fmla="*/ 1583 h 1854"/>
              <a:gd name="T42" fmla="*/ 459 w 1844"/>
              <a:gd name="T43" fmla="*/ 1718 h 1854"/>
              <a:gd name="T44" fmla="*/ 486 w 1844"/>
              <a:gd name="T45" fmla="*/ 1619 h 1854"/>
              <a:gd name="T46" fmla="*/ 512 w 1844"/>
              <a:gd name="T47" fmla="*/ 1754 h 1854"/>
              <a:gd name="T48" fmla="*/ 692 w 1844"/>
              <a:gd name="T49" fmla="*/ 1817 h 1854"/>
              <a:gd name="T50" fmla="*/ 710 w 1844"/>
              <a:gd name="T51" fmla="*/ 1745 h 1854"/>
              <a:gd name="T52" fmla="*/ 863 w 1844"/>
              <a:gd name="T53" fmla="*/ 1448 h 1854"/>
              <a:gd name="T54" fmla="*/ 908 w 1844"/>
              <a:gd name="T55" fmla="*/ 936 h 1854"/>
              <a:gd name="T56" fmla="*/ 908 w 1844"/>
              <a:gd name="T57" fmla="*/ 1466 h 1854"/>
              <a:gd name="T58" fmla="*/ 863 w 1844"/>
              <a:gd name="T59" fmla="*/ 1691 h 1854"/>
              <a:gd name="T60" fmla="*/ 863 w 1844"/>
              <a:gd name="T61" fmla="*/ 1844 h 1854"/>
              <a:gd name="T62" fmla="*/ 926 w 1844"/>
              <a:gd name="T63" fmla="*/ 1853 h 1854"/>
              <a:gd name="T64" fmla="*/ 1286 w 1844"/>
              <a:gd name="T65" fmla="*/ 1781 h 1854"/>
              <a:gd name="T66" fmla="*/ 1385 w 1844"/>
              <a:gd name="T67" fmla="*/ 1376 h 1854"/>
              <a:gd name="T68" fmla="*/ 1439 w 1844"/>
              <a:gd name="T69" fmla="*/ 1421 h 1854"/>
              <a:gd name="T70" fmla="*/ 1439 w 1844"/>
              <a:gd name="T71" fmla="*/ 1088 h 1854"/>
              <a:gd name="T72" fmla="*/ 1528 w 1844"/>
              <a:gd name="T73" fmla="*/ 918 h 1854"/>
              <a:gd name="T74" fmla="*/ 1448 w 1844"/>
              <a:gd name="T75" fmla="*/ 405 h 1854"/>
              <a:gd name="T76" fmla="*/ 1690 w 1844"/>
              <a:gd name="T77" fmla="*/ 981 h 1854"/>
              <a:gd name="T78" fmla="*/ 1825 w 1844"/>
              <a:gd name="T79" fmla="*/ 1142 h 1854"/>
              <a:gd name="T80" fmla="*/ 1843 w 1844"/>
              <a:gd name="T81" fmla="*/ 1025 h 1854"/>
              <a:gd name="T82" fmla="*/ 1789 w 1844"/>
              <a:gd name="T83" fmla="*/ 1008 h 1854"/>
              <a:gd name="T84" fmla="*/ 1825 w 1844"/>
              <a:gd name="T85" fmla="*/ 720 h 1854"/>
              <a:gd name="T86" fmla="*/ 1573 w 1844"/>
              <a:gd name="T87" fmla="*/ 270 h 1854"/>
              <a:gd name="T88" fmla="*/ 998 w 1844"/>
              <a:gd name="T89" fmla="*/ 9 h 1854"/>
              <a:gd name="T90" fmla="*/ 998 w 1844"/>
              <a:gd name="T91" fmla="*/ 675 h 1854"/>
              <a:gd name="T92" fmla="*/ 890 w 1844"/>
              <a:gd name="T93" fmla="*/ 711 h 1854"/>
              <a:gd name="T94" fmla="*/ 980 w 1844"/>
              <a:gd name="T95" fmla="*/ 0 h 1854"/>
              <a:gd name="T96" fmla="*/ 926 w 1844"/>
              <a:gd name="T97" fmla="*/ 0 h 1854"/>
              <a:gd name="T98" fmla="*/ 1142 w 1844"/>
              <a:gd name="T99" fmla="*/ 81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44" h="1854">
                <a:moveTo>
                  <a:pt x="1142" y="810"/>
                </a:moveTo>
                <a:lnTo>
                  <a:pt x="1142" y="810"/>
                </a:lnTo>
                <a:cubicBezTo>
                  <a:pt x="1052" y="729"/>
                  <a:pt x="1052" y="729"/>
                  <a:pt x="1052" y="729"/>
                </a:cubicBezTo>
                <a:cubicBezTo>
                  <a:pt x="1187" y="405"/>
                  <a:pt x="1187" y="405"/>
                  <a:pt x="1187" y="405"/>
                </a:cubicBezTo>
                <a:cubicBezTo>
                  <a:pt x="1142" y="810"/>
                  <a:pt x="1142" y="810"/>
                  <a:pt x="1142" y="810"/>
                </a:cubicBezTo>
                <a:lnTo>
                  <a:pt x="926" y="0"/>
                </a:lnTo>
                <a:lnTo>
                  <a:pt x="926" y="0"/>
                </a:lnTo>
                <a:cubicBezTo>
                  <a:pt x="809" y="0"/>
                  <a:pt x="701" y="27"/>
                  <a:pt x="594" y="63"/>
                </a:cubicBezTo>
                <a:cubicBezTo>
                  <a:pt x="584" y="90"/>
                  <a:pt x="584" y="90"/>
                  <a:pt x="584" y="90"/>
                </a:cubicBezTo>
                <a:cubicBezTo>
                  <a:pt x="342" y="216"/>
                  <a:pt x="342" y="216"/>
                  <a:pt x="342" y="216"/>
                </a:cubicBezTo>
                <a:cubicBezTo>
                  <a:pt x="315" y="234"/>
                  <a:pt x="296" y="252"/>
                  <a:pt x="270" y="270"/>
                </a:cubicBezTo>
                <a:cubicBezTo>
                  <a:pt x="216" y="333"/>
                  <a:pt x="162" y="405"/>
                  <a:pt x="117" y="477"/>
                </a:cubicBezTo>
                <a:cubicBezTo>
                  <a:pt x="117" y="675"/>
                  <a:pt x="117" y="675"/>
                  <a:pt x="117" y="675"/>
                </a:cubicBezTo>
                <a:cubicBezTo>
                  <a:pt x="18" y="747"/>
                  <a:pt x="18" y="747"/>
                  <a:pt x="18" y="747"/>
                </a:cubicBezTo>
                <a:cubicBezTo>
                  <a:pt x="9" y="801"/>
                  <a:pt x="0" y="864"/>
                  <a:pt x="0" y="926"/>
                </a:cubicBezTo>
                <a:cubicBezTo>
                  <a:pt x="0" y="1080"/>
                  <a:pt x="36" y="1223"/>
                  <a:pt x="108" y="1358"/>
                </a:cubicBezTo>
                <a:cubicBezTo>
                  <a:pt x="117" y="1340"/>
                  <a:pt x="117" y="1340"/>
                  <a:pt x="117" y="1340"/>
                </a:cubicBezTo>
                <a:cubicBezTo>
                  <a:pt x="189" y="1124"/>
                  <a:pt x="189" y="1124"/>
                  <a:pt x="189" y="1124"/>
                </a:cubicBezTo>
                <a:cubicBezTo>
                  <a:pt x="225" y="1457"/>
                  <a:pt x="225" y="1457"/>
                  <a:pt x="225" y="1457"/>
                </a:cubicBezTo>
                <a:cubicBezTo>
                  <a:pt x="198" y="1493"/>
                  <a:pt x="198" y="1493"/>
                  <a:pt x="198" y="1493"/>
                </a:cubicBezTo>
                <a:cubicBezTo>
                  <a:pt x="216" y="1520"/>
                  <a:pt x="243" y="1556"/>
                  <a:pt x="270" y="1583"/>
                </a:cubicBezTo>
                <a:cubicBezTo>
                  <a:pt x="324" y="1637"/>
                  <a:pt x="387" y="1682"/>
                  <a:pt x="459" y="1718"/>
                </a:cubicBezTo>
                <a:cubicBezTo>
                  <a:pt x="486" y="1619"/>
                  <a:pt x="486" y="1619"/>
                  <a:pt x="486" y="1619"/>
                </a:cubicBezTo>
                <a:cubicBezTo>
                  <a:pt x="512" y="1754"/>
                  <a:pt x="512" y="1754"/>
                  <a:pt x="512" y="1754"/>
                </a:cubicBezTo>
                <a:cubicBezTo>
                  <a:pt x="566" y="1781"/>
                  <a:pt x="629" y="1808"/>
                  <a:pt x="692" y="1817"/>
                </a:cubicBezTo>
                <a:cubicBezTo>
                  <a:pt x="710" y="1745"/>
                  <a:pt x="710" y="1745"/>
                  <a:pt x="710" y="1745"/>
                </a:cubicBezTo>
                <a:cubicBezTo>
                  <a:pt x="863" y="1448"/>
                  <a:pt x="863" y="1448"/>
                  <a:pt x="863" y="1448"/>
                </a:cubicBezTo>
                <a:cubicBezTo>
                  <a:pt x="908" y="936"/>
                  <a:pt x="908" y="936"/>
                  <a:pt x="908" y="936"/>
                </a:cubicBezTo>
                <a:cubicBezTo>
                  <a:pt x="908" y="1466"/>
                  <a:pt x="908" y="1466"/>
                  <a:pt x="908" y="1466"/>
                </a:cubicBezTo>
                <a:cubicBezTo>
                  <a:pt x="863" y="1691"/>
                  <a:pt x="863" y="1691"/>
                  <a:pt x="863" y="1691"/>
                </a:cubicBezTo>
                <a:cubicBezTo>
                  <a:pt x="863" y="1844"/>
                  <a:pt x="863" y="1844"/>
                  <a:pt x="863" y="1844"/>
                </a:cubicBezTo>
                <a:cubicBezTo>
                  <a:pt x="881" y="1853"/>
                  <a:pt x="899" y="1853"/>
                  <a:pt x="926" y="1853"/>
                </a:cubicBezTo>
                <a:cubicBezTo>
                  <a:pt x="1052" y="1853"/>
                  <a:pt x="1178" y="1826"/>
                  <a:pt x="1286" y="1781"/>
                </a:cubicBezTo>
                <a:cubicBezTo>
                  <a:pt x="1385" y="1376"/>
                  <a:pt x="1385" y="1376"/>
                  <a:pt x="1385" y="1376"/>
                </a:cubicBezTo>
                <a:cubicBezTo>
                  <a:pt x="1439" y="1421"/>
                  <a:pt x="1439" y="1421"/>
                  <a:pt x="1439" y="1421"/>
                </a:cubicBezTo>
                <a:cubicBezTo>
                  <a:pt x="1439" y="1088"/>
                  <a:pt x="1439" y="1088"/>
                  <a:pt x="1439" y="1088"/>
                </a:cubicBezTo>
                <a:cubicBezTo>
                  <a:pt x="1528" y="918"/>
                  <a:pt x="1528" y="918"/>
                  <a:pt x="1528" y="918"/>
                </a:cubicBezTo>
                <a:cubicBezTo>
                  <a:pt x="1448" y="405"/>
                  <a:pt x="1448" y="405"/>
                  <a:pt x="1448" y="405"/>
                </a:cubicBezTo>
                <a:cubicBezTo>
                  <a:pt x="1690" y="981"/>
                  <a:pt x="1690" y="981"/>
                  <a:pt x="1690" y="981"/>
                </a:cubicBezTo>
                <a:cubicBezTo>
                  <a:pt x="1825" y="1142"/>
                  <a:pt x="1825" y="1142"/>
                  <a:pt x="1825" y="1142"/>
                </a:cubicBezTo>
                <a:cubicBezTo>
                  <a:pt x="1834" y="1106"/>
                  <a:pt x="1843" y="1061"/>
                  <a:pt x="1843" y="1025"/>
                </a:cubicBezTo>
                <a:cubicBezTo>
                  <a:pt x="1789" y="1008"/>
                  <a:pt x="1789" y="1008"/>
                  <a:pt x="1789" y="1008"/>
                </a:cubicBezTo>
                <a:cubicBezTo>
                  <a:pt x="1825" y="720"/>
                  <a:pt x="1825" y="720"/>
                  <a:pt x="1825" y="720"/>
                </a:cubicBezTo>
                <a:cubicBezTo>
                  <a:pt x="1780" y="549"/>
                  <a:pt x="1699" y="396"/>
                  <a:pt x="1573" y="270"/>
                </a:cubicBezTo>
                <a:cubicBezTo>
                  <a:pt x="1430" y="126"/>
                  <a:pt x="1223" y="27"/>
                  <a:pt x="998" y="9"/>
                </a:cubicBezTo>
                <a:cubicBezTo>
                  <a:pt x="998" y="675"/>
                  <a:pt x="998" y="675"/>
                  <a:pt x="998" y="675"/>
                </a:cubicBezTo>
                <a:cubicBezTo>
                  <a:pt x="890" y="711"/>
                  <a:pt x="890" y="711"/>
                  <a:pt x="890" y="711"/>
                </a:cubicBezTo>
                <a:cubicBezTo>
                  <a:pt x="980" y="0"/>
                  <a:pt x="980" y="0"/>
                  <a:pt x="980" y="0"/>
                </a:cubicBezTo>
                <a:cubicBezTo>
                  <a:pt x="962" y="0"/>
                  <a:pt x="944" y="0"/>
                  <a:pt x="926" y="0"/>
                </a:cubicBezTo>
                <a:lnTo>
                  <a:pt x="1142" y="81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30">
            <a:extLst>
              <a:ext uri="{FF2B5EF4-FFF2-40B4-BE49-F238E27FC236}">
                <a16:creationId xmlns:a16="http://schemas.microsoft.com/office/drawing/2014/main" id="{41771521-4373-CA40-B209-F14860DC6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5561" y="5521999"/>
            <a:ext cx="95258" cy="328643"/>
          </a:xfrm>
          <a:custGeom>
            <a:avLst/>
            <a:gdLst>
              <a:gd name="T0" fmla="*/ 36 w 90"/>
              <a:gd name="T1" fmla="*/ 0 h 306"/>
              <a:gd name="T2" fmla="*/ 36 w 90"/>
              <a:gd name="T3" fmla="*/ 0 h 306"/>
              <a:gd name="T4" fmla="*/ 0 w 90"/>
              <a:gd name="T5" fmla="*/ 288 h 306"/>
              <a:gd name="T6" fmla="*/ 54 w 90"/>
              <a:gd name="T7" fmla="*/ 305 h 306"/>
              <a:gd name="T8" fmla="*/ 63 w 90"/>
              <a:gd name="T9" fmla="*/ 206 h 306"/>
              <a:gd name="T10" fmla="*/ 89 w 90"/>
              <a:gd name="T11" fmla="*/ 206 h 306"/>
              <a:gd name="T12" fmla="*/ 89 w 90"/>
              <a:gd name="T13" fmla="*/ 206 h 306"/>
              <a:gd name="T14" fmla="*/ 63 w 90"/>
              <a:gd name="T15" fmla="*/ 206 h 306"/>
              <a:gd name="T16" fmla="*/ 36 w 90"/>
              <a:gd name="T17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306">
                <a:moveTo>
                  <a:pt x="36" y="0"/>
                </a:moveTo>
                <a:lnTo>
                  <a:pt x="36" y="0"/>
                </a:lnTo>
                <a:cubicBezTo>
                  <a:pt x="0" y="288"/>
                  <a:pt x="0" y="288"/>
                  <a:pt x="0" y="288"/>
                </a:cubicBezTo>
                <a:cubicBezTo>
                  <a:pt x="54" y="305"/>
                  <a:pt x="54" y="305"/>
                  <a:pt x="54" y="305"/>
                </a:cubicBezTo>
                <a:cubicBezTo>
                  <a:pt x="54" y="269"/>
                  <a:pt x="63" y="242"/>
                  <a:pt x="63" y="206"/>
                </a:cubicBezTo>
                <a:cubicBezTo>
                  <a:pt x="89" y="206"/>
                  <a:pt x="89" y="206"/>
                  <a:pt x="89" y="206"/>
                </a:cubicBezTo>
                <a:lnTo>
                  <a:pt x="89" y="206"/>
                </a:lnTo>
                <a:cubicBezTo>
                  <a:pt x="63" y="206"/>
                  <a:pt x="63" y="206"/>
                  <a:pt x="63" y="206"/>
                </a:cubicBezTo>
                <a:cubicBezTo>
                  <a:pt x="63" y="134"/>
                  <a:pt x="54" y="63"/>
                  <a:pt x="36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32">
            <a:extLst>
              <a:ext uri="{FF2B5EF4-FFF2-40B4-BE49-F238E27FC236}">
                <a16:creationId xmlns:a16="http://schemas.microsoft.com/office/drawing/2014/main" id="{1C022C9B-6EA4-B947-B60E-6CC462B43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5389" y="5179069"/>
            <a:ext cx="147649" cy="438189"/>
          </a:xfrm>
          <a:custGeom>
            <a:avLst/>
            <a:gdLst>
              <a:gd name="T0" fmla="*/ 135 w 136"/>
              <a:gd name="T1" fmla="*/ 0 h 406"/>
              <a:gd name="T2" fmla="*/ 0 w 136"/>
              <a:gd name="T3" fmla="*/ 324 h 406"/>
              <a:gd name="T4" fmla="*/ 90 w 136"/>
              <a:gd name="T5" fmla="*/ 405 h 406"/>
              <a:gd name="T6" fmla="*/ 135 w 136"/>
              <a:gd name="T7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" h="406">
                <a:moveTo>
                  <a:pt x="135" y="0"/>
                </a:moveTo>
                <a:lnTo>
                  <a:pt x="0" y="324"/>
                </a:lnTo>
                <a:lnTo>
                  <a:pt x="90" y="405"/>
                </a:lnTo>
                <a:lnTo>
                  <a:pt x="135" y="0"/>
                </a:lnTo>
              </a:path>
            </a:pathLst>
          </a:custGeom>
          <a:solidFill>
            <a:srgbClr val="199E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33">
            <a:extLst>
              <a:ext uri="{FF2B5EF4-FFF2-40B4-BE49-F238E27FC236}">
                <a16:creationId xmlns:a16="http://schemas.microsoft.com/office/drawing/2014/main" id="{03116C83-82EF-AB42-8858-FBD9EEB80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5389" y="5179069"/>
            <a:ext cx="147649" cy="438189"/>
          </a:xfrm>
          <a:custGeom>
            <a:avLst/>
            <a:gdLst>
              <a:gd name="T0" fmla="*/ 135 w 136"/>
              <a:gd name="T1" fmla="*/ 0 h 406"/>
              <a:gd name="T2" fmla="*/ 0 w 136"/>
              <a:gd name="T3" fmla="*/ 324 h 406"/>
              <a:gd name="T4" fmla="*/ 90 w 136"/>
              <a:gd name="T5" fmla="*/ 405 h 406"/>
              <a:gd name="T6" fmla="*/ 135 w 136"/>
              <a:gd name="T7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" h="406">
                <a:moveTo>
                  <a:pt x="135" y="0"/>
                </a:moveTo>
                <a:lnTo>
                  <a:pt x="0" y="324"/>
                </a:lnTo>
                <a:lnTo>
                  <a:pt x="90" y="405"/>
                </a:lnTo>
                <a:lnTo>
                  <a:pt x="135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34">
            <a:extLst>
              <a:ext uri="{FF2B5EF4-FFF2-40B4-BE49-F238E27FC236}">
                <a16:creationId xmlns:a16="http://schemas.microsoft.com/office/drawing/2014/main" id="{30875400-6961-A841-8FD9-EA5FF22C5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2587" y="5179069"/>
            <a:ext cx="581077" cy="1486032"/>
          </a:xfrm>
          <a:custGeom>
            <a:avLst/>
            <a:gdLst>
              <a:gd name="T0" fmla="*/ 162 w 540"/>
              <a:gd name="T1" fmla="*/ 0 h 1377"/>
              <a:gd name="T2" fmla="*/ 162 w 540"/>
              <a:gd name="T3" fmla="*/ 0 h 1377"/>
              <a:gd name="T4" fmla="*/ 242 w 540"/>
              <a:gd name="T5" fmla="*/ 513 h 1377"/>
              <a:gd name="T6" fmla="*/ 153 w 540"/>
              <a:gd name="T7" fmla="*/ 683 h 1377"/>
              <a:gd name="T8" fmla="*/ 153 w 540"/>
              <a:gd name="T9" fmla="*/ 1016 h 1377"/>
              <a:gd name="T10" fmla="*/ 99 w 540"/>
              <a:gd name="T11" fmla="*/ 971 h 1377"/>
              <a:gd name="T12" fmla="*/ 0 w 540"/>
              <a:gd name="T13" fmla="*/ 1376 h 1377"/>
              <a:gd name="T14" fmla="*/ 287 w 540"/>
              <a:gd name="T15" fmla="*/ 1178 h 1377"/>
              <a:gd name="T16" fmla="*/ 539 w 540"/>
              <a:gd name="T17" fmla="*/ 737 h 1377"/>
              <a:gd name="T18" fmla="*/ 404 w 540"/>
              <a:gd name="T19" fmla="*/ 576 h 1377"/>
              <a:gd name="T20" fmla="*/ 162 w 540"/>
              <a:gd name="T21" fmla="*/ 0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1377">
                <a:moveTo>
                  <a:pt x="162" y="0"/>
                </a:moveTo>
                <a:lnTo>
                  <a:pt x="162" y="0"/>
                </a:lnTo>
                <a:cubicBezTo>
                  <a:pt x="242" y="513"/>
                  <a:pt x="242" y="513"/>
                  <a:pt x="242" y="513"/>
                </a:cubicBezTo>
                <a:cubicBezTo>
                  <a:pt x="153" y="683"/>
                  <a:pt x="153" y="683"/>
                  <a:pt x="153" y="683"/>
                </a:cubicBezTo>
                <a:cubicBezTo>
                  <a:pt x="153" y="1016"/>
                  <a:pt x="153" y="1016"/>
                  <a:pt x="153" y="1016"/>
                </a:cubicBezTo>
                <a:cubicBezTo>
                  <a:pt x="99" y="971"/>
                  <a:pt x="99" y="971"/>
                  <a:pt x="99" y="971"/>
                </a:cubicBezTo>
                <a:cubicBezTo>
                  <a:pt x="0" y="1376"/>
                  <a:pt x="0" y="1376"/>
                  <a:pt x="0" y="1376"/>
                </a:cubicBezTo>
                <a:cubicBezTo>
                  <a:pt x="108" y="1322"/>
                  <a:pt x="207" y="1259"/>
                  <a:pt x="287" y="1178"/>
                </a:cubicBezTo>
                <a:cubicBezTo>
                  <a:pt x="413" y="1052"/>
                  <a:pt x="494" y="908"/>
                  <a:pt x="539" y="737"/>
                </a:cubicBezTo>
                <a:cubicBezTo>
                  <a:pt x="404" y="576"/>
                  <a:pt x="404" y="576"/>
                  <a:pt x="404" y="576"/>
                </a:cubicBezTo>
                <a:cubicBezTo>
                  <a:pt x="162" y="0"/>
                  <a:pt x="162" y="0"/>
                  <a:pt x="162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35">
            <a:extLst>
              <a:ext uri="{FF2B5EF4-FFF2-40B4-BE49-F238E27FC236}">
                <a16:creationId xmlns:a16="http://schemas.microsoft.com/office/drawing/2014/main" id="{1BA768B6-D2F0-EF4C-A5DA-2F43E9269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9591" y="5755384"/>
            <a:ext cx="233385" cy="981162"/>
          </a:xfrm>
          <a:custGeom>
            <a:avLst/>
            <a:gdLst>
              <a:gd name="T0" fmla="*/ 216 w 217"/>
              <a:gd name="T1" fmla="*/ 0 h 909"/>
              <a:gd name="T2" fmla="*/ 216 w 217"/>
              <a:gd name="T3" fmla="*/ 0 h 909"/>
              <a:gd name="T4" fmla="*/ 171 w 217"/>
              <a:gd name="T5" fmla="*/ 512 h 909"/>
              <a:gd name="T6" fmla="*/ 18 w 217"/>
              <a:gd name="T7" fmla="*/ 809 h 909"/>
              <a:gd name="T8" fmla="*/ 0 w 217"/>
              <a:gd name="T9" fmla="*/ 881 h 909"/>
              <a:gd name="T10" fmla="*/ 171 w 217"/>
              <a:gd name="T11" fmla="*/ 908 h 909"/>
              <a:gd name="T12" fmla="*/ 171 w 217"/>
              <a:gd name="T13" fmla="*/ 755 h 909"/>
              <a:gd name="T14" fmla="*/ 216 w 217"/>
              <a:gd name="T15" fmla="*/ 530 h 909"/>
              <a:gd name="T16" fmla="*/ 216 w 217"/>
              <a:gd name="T17" fmla="*/ 0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909">
                <a:moveTo>
                  <a:pt x="216" y="0"/>
                </a:moveTo>
                <a:lnTo>
                  <a:pt x="216" y="0"/>
                </a:lnTo>
                <a:cubicBezTo>
                  <a:pt x="171" y="512"/>
                  <a:pt x="171" y="512"/>
                  <a:pt x="171" y="512"/>
                </a:cubicBezTo>
                <a:cubicBezTo>
                  <a:pt x="18" y="809"/>
                  <a:pt x="18" y="809"/>
                  <a:pt x="18" y="809"/>
                </a:cubicBezTo>
                <a:cubicBezTo>
                  <a:pt x="0" y="881"/>
                  <a:pt x="0" y="881"/>
                  <a:pt x="0" y="881"/>
                </a:cubicBezTo>
                <a:cubicBezTo>
                  <a:pt x="54" y="899"/>
                  <a:pt x="108" y="908"/>
                  <a:pt x="171" y="908"/>
                </a:cubicBezTo>
                <a:cubicBezTo>
                  <a:pt x="171" y="755"/>
                  <a:pt x="171" y="755"/>
                  <a:pt x="171" y="755"/>
                </a:cubicBezTo>
                <a:cubicBezTo>
                  <a:pt x="216" y="530"/>
                  <a:pt x="216" y="530"/>
                  <a:pt x="216" y="530"/>
                </a:cubicBezTo>
                <a:cubicBezTo>
                  <a:pt x="216" y="0"/>
                  <a:pt x="216" y="0"/>
                  <a:pt x="216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36">
            <a:extLst>
              <a:ext uri="{FF2B5EF4-FFF2-40B4-BE49-F238E27FC236}">
                <a16:creationId xmlns:a16="http://schemas.microsoft.com/office/drawing/2014/main" id="{CFFDF1D8-B42F-9E4D-9C4C-801124A7B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7158" y="6493636"/>
            <a:ext cx="57155" cy="147652"/>
          </a:xfrm>
          <a:custGeom>
            <a:avLst/>
            <a:gdLst>
              <a:gd name="T0" fmla="*/ 27 w 54"/>
              <a:gd name="T1" fmla="*/ 0 h 136"/>
              <a:gd name="T2" fmla="*/ 27 w 54"/>
              <a:gd name="T3" fmla="*/ 0 h 136"/>
              <a:gd name="T4" fmla="*/ 0 w 54"/>
              <a:gd name="T5" fmla="*/ 99 h 136"/>
              <a:gd name="T6" fmla="*/ 53 w 54"/>
              <a:gd name="T7" fmla="*/ 135 h 136"/>
              <a:gd name="T8" fmla="*/ 27 w 54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136">
                <a:moveTo>
                  <a:pt x="27" y="0"/>
                </a:moveTo>
                <a:lnTo>
                  <a:pt x="27" y="0"/>
                </a:lnTo>
                <a:cubicBezTo>
                  <a:pt x="0" y="99"/>
                  <a:pt x="0" y="99"/>
                  <a:pt x="0" y="99"/>
                </a:cubicBezTo>
                <a:cubicBezTo>
                  <a:pt x="17" y="117"/>
                  <a:pt x="36" y="126"/>
                  <a:pt x="53" y="135"/>
                </a:cubicBezTo>
                <a:cubicBezTo>
                  <a:pt x="27" y="0"/>
                  <a:pt x="27" y="0"/>
                  <a:pt x="27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37">
            <a:extLst>
              <a:ext uri="{FF2B5EF4-FFF2-40B4-BE49-F238E27FC236}">
                <a16:creationId xmlns:a16="http://schemas.microsoft.com/office/drawing/2014/main" id="{33C73AB2-7D87-3441-AB54-37CC76263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6124" y="5960188"/>
            <a:ext cx="128597" cy="400086"/>
          </a:xfrm>
          <a:custGeom>
            <a:avLst/>
            <a:gdLst>
              <a:gd name="T0" fmla="*/ 81 w 118"/>
              <a:gd name="T1" fmla="*/ 0 h 370"/>
              <a:gd name="T2" fmla="*/ 81 w 118"/>
              <a:gd name="T3" fmla="*/ 0 h 370"/>
              <a:gd name="T4" fmla="*/ 9 w 118"/>
              <a:gd name="T5" fmla="*/ 216 h 370"/>
              <a:gd name="T6" fmla="*/ 0 w 118"/>
              <a:gd name="T7" fmla="*/ 234 h 370"/>
              <a:gd name="T8" fmla="*/ 90 w 118"/>
              <a:gd name="T9" fmla="*/ 369 h 370"/>
              <a:gd name="T10" fmla="*/ 117 w 118"/>
              <a:gd name="T11" fmla="*/ 333 h 370"/>
              <a:gd name="T12" fmla="*/ 81 w 118"/>
              <a:gd name="T13" fmla="*/ 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8" h="370">
                <a:moveTo>
                  <a:pt x="81" y="0"/>
                </a:moveTo>
                <a:lnTo>
                  <a:pt x="81" y="0"/>
                </a:lnTo>
                <a:cubicBezTo>
                  <a:pt x="9" y="216"/>
                  <a:pt x="9" y="216"/>
                  <a:pt x="9" y="216"/>
                </a:cubicBezTo>
                <a:cubicBezTo>
                  <a:pt x="0" y="234"/>
                  <a:pt x="0" y="234"/>
                  <a:pt x="0" y="234"/>
                </a:cubicBezTo>
                <a:cubicBezTo>
                  <a:pt x="27" y="279"/>
                  <a:pt x="54" y="324"/>
                  <a:pt x="90" y="369"/>
                </a:cubicBezTo>
                <a:cubicBezTo>
                  <a:pt x="117" y="333"/>
                  <a:pt x="117" y="333"/>
                  <a:pt x="117" y="333"/>
                </a:cubicBezTo>
                <a:cubicBezTo>
                  <a:pt x="81" y="0"/>
                  <a:pt x="81" y="0"/>
                  <a:pt x="81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40">
            <a:extLst>
              <a:ext uri="{FF2B5EF4-FFF2-40B4-BE49-F238E27FC236}">
                <a16:creationId xmlns:a16="http://schemas.microsoft.com/office/drawing/2014/main" id="{51B4729D-C879-174E-B0F2-4CD606A35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3664" y="5521999"/>
            <a:ext cx="90494" cy="352456"/>
          </a:xfrm>
          <a:custGeom>
            <a:avLst/>
            <a:gdLst>
              <a:gd name="T0" fmla="*/ 81 w 82"/>
              <a:gd name="T1" fmla="*/ 206 h 325"/>
              <a:gd name="T2" fmla="*/ 81 w 82"/>
              <a:gd name="T3" fmla="*/ 206 h 325"/>
              <a:gd name="T4" fmla="*/ 53 w 82"/>
              <a:gd name="T5" fmla="*/ 206 h 325"/>
              <a:gd name="T6" fmla="*/ 27 w 82"/>
              <a:gd name="T7" fmla="*/ 206 h 325"/>
              <a:gd name="T8" fmla="*/ 18 w 82"/>
              <a:gd name="T9" fmla="*/ 305 h 325"/>
              <a:gd name="T10" fmla="*/ 72 w 82"/>
              <a:gd name="T11" fmla="*/ 324 h 325"/>
              <a:gd name="T12" fmla="*/ 81 w 82"/>
              <a:gd name="T13" fmla="*/ 206 h 325"/>
              <a:gd name="T14" fmla="*/ 0 w 82"/>
              <a:gd name="T15" fmla="*/ 0 h 325"/>
              <a:gd name="T16" fmla="*/ 0 w 82"/>
              <a:gd name="T17" fmla="*/ 0 h 325"/>
              <a:gd name="T18" fmla="*/ 0 w 82"/>
              <a:gd name="T19" fmla="*/ 0 h 325"/>
              <a:gd name="T20" fmla="*/ 27 w 82"/>
              <a:gd name="T21" fmla="*/ 206 h 325"/>
              <a:gd name="T22" fmla="*/ 53 w 82"/>
              <a:gd name="T23" fmla="*/ 206 h 325"/>
              <a:gd name="T24" fmla="*/ 81 w 82"/>
              <a:gd name="T25" fmla="*/ 206 h 325"/>
              <a:gd name="T26" fmla="*/ 81 w 82"/>
              <a:gd name="T27" fmla="*/ 206 h 325"/>
              <a:gd name="T28" fmla="*/ 81 w 82"/>
              <a:gd name="T29" fmla="*/ 108 h 325"/>
              <a:gd name="T30" fmla="*/ 0 w 82"/>
              <a:gd name="T31" fmla="*/ 0 h 325"/>
              <a:gd name="T32" fmla="*/ 81 w 82"/>
              <a:gd name="T33" fmla="*/ 206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" h="325">
                <a:moveTo>
                  <a:pt x="81" y="206"/>
                </a:moveTo>
                <a:lnTo>
                  <a:pt x="81" y="206"/>
                </a:lnTo>
                <a:cubicBezTo>
                  <a:pt x="53" y="206"/>
                  <a:pt x="53" y="206"/>
                  <a:pt x="53" y="206"/>
                </a:cubicBezTo>
                <a:cubicBezTo>
                  <a:pt x="27" y="206"/>
                  <a:pt x="27" y="206"/>
                  <a:pt x="27" y="206"/>
                </a:cubicBezTo>
                <a:cubicBezTo>
                  <a:pt x="27" y="242"/>
                  <a:pt x="18" y="269"/>
                  <a:pt x="18" y="305"/>
                </a:cubicBezTo>
                <a:cubicBezTo>
                  <a:pt x="72" y="324"/>
                  <a:pt x="72" y="324"/>
                  <a:pt x="72" y="324"/>
                </a:cubicBezTo>
                <a:cubicBezTo>
                  <a:pt x="81" y="288"/>
                  <a:pt x="81" y="242"/>
                  <a:pt x="81" y="206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ubicBezTo>
                  <a:pt x="18" y="63"/>
                  <a:pt x="27" y="134"/>
                  <a:pt x="27" y="206"/>
                </a:cubicBezTo>
                <a:cubicBezTo>
                  <a:pt x="53" y="206"/>
                  <a:pt x="53" y="206"/>
                  <a:pt x="53" y="206"/>
                </a:cubicBezTo>
                <a:cubicBezTo>
                  <a:pt x="81" y="206"/>
                  <a:pt x="81" y="206"/>
                  <a:pt x="81" y="206"/>
                </a:cubicBezTo>
                <a:lnTo>
                  <a:pt x="81" y="206"/>
                </a:lnTo>
                <a:cubicBezTo>
                  <a:pt x="81" y="170"/>
                  <a:pt x="81" y="134"/>
                  <a:pt x="81" y="108"/>
                </a:cubicBezTo>
                <a:cubicBezTo>
                  <a:pt x="0" y="0"/>
                  <a:pt x="0" y="0"/>
                  <a:pt x="0" y="0"/>
                </a:cubicBezTo>
                <a:lnTo>
                  <a:pt x="81" y="20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41">
            <a:extLst>
              <a:ext uri="{FF2B5EF4-FFF2-40B4-BE49-F238E27FC236}">
                <a16:creationId xmlns:a16="http://schemas.microsoft.com/office/drawing/2014/main" id="{D5B5B03B-C575-9C4D-BAFC-4026EC229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9183" y="4683725"/>
            <a:ext cx="19052" cy="71445"/>
          </a:xfrm>
          <a:custGeom>
            <a:avLst/>
            <a:gdLst>
              <a:gd name="T0" fmla="*/ 9 w 19"/>
              <a:gd name="T1" fmla="*/ 0 h 64"/>
              <a:gd name="T2" fmla="*/ 9 w 19"/>
              <a:gd name="T3" fmla="*/ 0 h 64"/>
              <a:gd name="T4" fmla="*/ 0 w 19"/>
              <a:gd name="T5" fmla="*/ 54 h 64"/>
              <a:gd name="T6" fmla="*/ 18 w 19"/>
              <a:gd name="T7" fmla="*/ 63 h 64"/>
              <a:gd name="T8" fmla="*/ 18 w 19"/>
              <a:gd name="T9" fmla="*/ 0 h 64"/>
              <a:gd name="T10" fmla="*/ 9 w 19"/>
              <a:gd name="T1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64">
                <a:moveTo>
                  <a:pt x="9" y="0"/>
                </a:moveTo>
                <a:lnTo>
                  <a:pt x="9" y="0"/>
                </a:lnTo>
                <a:cubicBezTo>
                  <a:pt x="0" y="54"/>
                  <a:pt x="0" y="54"/>
                  <a:pt x="0" y="54"/>
                </a:cubicBezTo>
                <a:cubicBezTo>
                  <a:pt x="0" y="63"/>
                  <a:pt x="9" y="63"/>
                  <a:pt x="18" y="63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9" y="0"/>
                  <a:pt x="9" y="0"/>
                </a:cubicBezTo>
              </a:path>
            </a:pathLst>
          </a:custGeom>
          <a:solidFill>
            <a:srgbClr val="2BCC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42">
            <a:extLst>
              <a:ext uri="{FF2B5EF4-FFF2-40B4-BE49-F238E27FC236}">
                <a16:creationId xmlns:a16="http://schemas.microsoft.com/office/drawing/2014/main" id="{F72554B1-BF1F-804A-9E71-AFF6535B0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771" y="5979240"/>
            <a:ext cx="652522" cy="766832"/>
          </a:xfrm>
          <a:custGeom>
            <a:avLst/>
            <a:gdLst>
              <a:gd name="T0" fmla="*/ 557 w 603"/>
              <a:gd name="T1" fmla="*/ 0 h 712"/>
              <a:gd name="T2" fmla="*/ 557 w 603"/>
              <a:gd name="T3" fmla="*/ 0 h 712"/>
              <a:gd name="T4" fmla="*/ 305 w 603"/>
              <a:gd name="T5" fmla="*/ 441 h 712"/>
              <a:gd name="T6" fmla="*/ 18 w 603"/>
              <a:gd name="T7" fmla="*/ 639 h 712"/>
              <a:gd name="T8" fmla="*/ 0 w 603"/>
              <a:gd name="T9" fmla="*/ 711 h 712"/>
              <a:gd name="T10" fmla="*/ 602 w 603"/>
              <a:gd name="T11" fmla="*/ 54 h 712"/>
              <a:gd name="T12" fmla="*/ 557 w 603"/>
              <a:gd name="T13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3" h="712">
                <a:moveTo>
                  <a:pt x="557" y="0"/>
                </a:moveTo>
                <a:lnTo>
                  <a:pt x="557" y="0"/>
                </a:lnTo>
                <a:cubicBezTo>
                  <a:pt x="512" y="171"/>
                  <a:pt x="431" y="315"/>
                  <a:pt x="305" y="441"/>
                </a:cubicBezTo>
                <a:cubicBezTo>
                  <a:pt x="225" y="522"/>
                  <a:pt x="126" y="585"/>
                  <a:pt x="18" y="639"/>
                </a:cubicBezTo>
                <a:cubicBezTo>
                  <a:pt x="0" y="711"/>
                  <a:pt x="0" y="711"/>
                  <a:pt x="0" y="711"/>
                </a:cubicBezTo>
                <a:cubicBezTo>
                  <a:pt x="287" y="603"/>
                  <a:pt x="512" y="360"/>
                  <a:pt x="602" y="54"/>
                </a:cubicBezTo>
                <a:cubicBezTo>
                  <a:pt x="557" y="0"/>
                  <a:pt x="557" y="0"/>
                  <a:pt x="55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43">
            <a:extLst>
              <a:ext uri="{FF2B5EF4-FFF2-40B4-BE49-F238E27FC236}">
                <a16:creationId xmlns:a16="http://schemas.microsoft.com/office/drawing/2014/main" id="{E6CAD9B9-D9CD-834C-BA36-A2CDCFB18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0065" y="6707969"/>
            <a:ext cx="195281" cy="95258"/>
          </a:xfrm>
          <a:custGeom>
            <a:avLst/>
            <a:gdLst>
              <a:gd name="T0" fmla="*/ 9 w 181"/>
              <a:gd name="T1" fmla="*/ 0 h 90"/>
              <a:gd name="T2" fmla="*/ 9 w 181"/>
              <a:gd name="T3" fmla="*/ 0 h 90"/>
              <a:gd name="T4" fmla="*/ 0 w 181"/>
              <a:gd name="T5" fmla="*/ 63 h 90"/>
              <a:gd name="T6" fmla="*/ 180 w 181"/>
              <a:gd name="T7" fmla="*/ 89 h 90"/>
              <a:gd name="T8" fmla="*/ 180 w 181"/>
              <a:gd name="T9" fmla="*/ 27 h 90"/>
              <a:gd name="T10" fmla="*/ 9 w 181"/>
              <a:gd name="T11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90">
                <a:moveTo>
                  <a:pt x="9" y="0"/>
                </a:moveTo>
                <a:lnTo>
                  <a:pt x="9" y="0"/>
                </a:lnTo>
                <a:cubicBezTo>
                  <a:pt x="0" y="63"/>
                  <a:pt x="0" y="63"/>
                  <a:pt x="0" y="63"/>
                </a:cubicBezTo>
                <a:cubicBezTo>
                  <a:pt x="54" y="81"/>
                  <a:pt x="117" y="89"/>
                  <a:pt x="180" y="89"/>
                </a:cubicBezTo>
                <a:cubicBezTo>
                  <a:pt x="180" y="27"/>
                  <a:pt x="180" y="27"/>
                  <a:pt x="180" y="27"/>
                </a:cubicBezTo>
                <a:cubicBezTo>
                  <a:pt x="117" y="27"/>
                  <a:pt x="63" y="18"/>
                  <a:pt x="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44">
            <a:extLst>
              <a:ext uri="{FF2B5EF4-FFF2-40B4-BE49-F238E27FC236}">
                <a16:creationId xmlns:a16="http://schemas.microsoft.com/office/drawing/2014/main" id="{5F948528-E234-3346-B99E-2DFAE3CBF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8106" y="6598420"/>
            <a:ext cx="90494" cy="109549"/>
          </a:xfrm>
          <a:custGeom>
            <a:avLst/>
            <a:gdLst>
              <a:gd name="T0" fmla="*/ 19 w 83"/>
              <a:gd name="T1" fmla="*/ 0 h 100"/>
              <a:gd name="T2" fmla="*/ 19 w 83"/>
              <a:gd name="T3" fmla="*/ 0 h 100"/>
              <a:gd name="T4" fmla="*/ 0 w 83"/>
              <a:gd name="T5" fmla="*/ 63 h 100"/>
              <a:gd name="T6" fmla="*/ 63 w 83"/>
              <a:gd name="T7" fmla="*/ 99 h 100"/>
              <a:gd name="T8" fmla="*/ 82 w 83"/>
              <a:gd name="T9" fmla="*/ 72 h 100"/>
              <a:gd name="T10" fmla="*/ 72 w 83"/>
              <a:gd name="T11" fmla="*/ 36 h 100"/>
              <a:gd name="T12" fmla="*/ 19 w 83"/>
              <a:gd name="T13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" h="100">
                <a:moveTo>
                  <a:pt x="19" y="0"/>
                </a:moveTo>
                <a:lnTo>
                  <a:pt x="19" y="0"/>
                </a:lnTo>
                <a:cubicBezTo>
                  <a:pt x="0" y="63"/>
                  <a:pt x="0" y="63"/>
                  <a:pt x="0" y="63"/>
                </a:cubicBezTo>
                <a:cubicBezTo>
                  <a:pt x="19" y="72"/>
                  <a:pt x="36" y="81"/>
                  <a:pt x="63" y="99"/>
                </a:cubicBezTo>
                <a:cubicBezTo>
                  <a:pt x="82" y="72"/>
                  <a:pt x="82" y="72"/>
                  <a:pt x="82" y="72"/>
                </a:cubicBezTo>
                <a:cubicBezTo>
                  <a:pt x="72" y="36"/>
                  <a:pt x="72" y="36"/>
                  <a:pt x="72" y="36"/>
                </a:cubicBezTo>
                <a:cubicBezTo>
                  <a:pt x="55" y="27"/>
                  <a:pt x="36" y="18"/>
                  <a:pt x="1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45">
            <a:extLst>
              <a:ext uri="{FF2B5EF4-FFF2-40B4-BE49-F238E27FC236}">
                <a16:creationId xmlns:a16="http://schemas.microsoft.com/office/drawing/2014/main" id="{4A687FD1-852A-314D-BC71-8E9066765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020" y="6212625"/>
            <a:ext cx="138123" cy="195278"/>
          </a:xfrm>
          <a:custGeom>
            <a:avLst/>
            <a:gdLst>
              <a:gd name="T0" fmla="*/ 36 w 127"/>
              <a:gd name="T1" fmla="*/ 0 h 181"/>
              <a:gd name="T2" fmla="*/ 36 w 127"/>
              <a:gd name="T3" fmla="*/ 0 h 181"/>
              <a:gd name="T4" fmla="*/ 0 w 127"/>
              <a:gd name="T5" fmla="*/ 63 h 181"/>
              <a:gd name="T6" fmla="*/ 90 w 127"/>
              <a:gd name="T7" fmla="*/ 180 h 181"/>
              <a:gd name="T8" fmla="*/ 126 w 127"/>
              <a:gd name="T9" fmla="*/ 135 h 181"/>
              <a:gd name="T10" fmla="*/ 36 w 127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81">
                <a:moveTo>
                  <a:pt x="36" y="0"/>
                </a:moveTo>
                <a:lnTo>
                  <a:pt x="36" y="0"/>
                </a:lnTo>
                <a:cubicBezTo>
                  <a:pt x="0" y="63"/>
                  <a:pt x="0" y="63"/>
                  <a:pt x="0" y="63"/>
                </a:cubicBezTo>
                <a:cubicBezTo>
                  <a:pt x="27" y="99"/>
                  <a:pt x="54" y="144"/>
                  <a:pt x="90" y="180"/>
                </a:cubicBezTo>
                <a:cubicBezTo>
                  <a:pt x="126" y="135"/>
                  <a:pt x="126" y="135"/>
                  <a:pt x="126" y="135"/>
                </a:cubicBezTo>
                <a:cubicBezTo>
                  <a:pt x="90" y="90"/>
                  <a:pt x="63" y="45"/>
                  <a:pt x="3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46">
            <a:extLst>
              <a:ext uri="{FF2B5EF4-FFF2-40B4-BE49-F238E27FC236}">
                <a16:creationId xmlns:a16="http://schemas.microsoft.com/office/drawing/2014/main" id="{42A43E7D-8330-C84E-8B09-B1020C03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4629" y="8608374"/>
            <a:ext cx="895430" cy="700151"/>
          </a:xfrm>
          <a:custGeom>
            <a:avLst/>
            <a:gdLst>
              <a:gd name="T0" fmla="*/ 369 w 829"/>
              <a:gd name="T1" fmla="*/ 116 h 648"/>
              <a:gd name="T2" fmla="*/ 369 w 829"/>
              <a:gd name="T3" fmla="*/ 116 h 648"/>
              <a:gd name="T4" fmla="*/ 99 w 829"/>
              <a:gd name="T5" fmla="*/ 135 h 648"/>
              <a:gd name="T6" fmla="*/ 0 w 829"/>
              <a:gd name="T7" fmla="*/ 647 h 648"/>
              <a:gd name="T8" fmla="*/ 486 w 829"/>
              <a:gd name="T9" fmla="*/ 458 h 648"/>
              <a:gd name="T10" fmla="*/ 369 w 829"/>
              <a:gd name="T11" fmla="*/ 116 h 648"/>
              <a:gd name="T12" fmla="*/ 828 w 829"/>
              <a:gd name="T13" fmla="*/ 0 h 648"/>
              <a:gd name="T14" fmla="*/ 828 w 829"/>
              <a:gd name="T15" fmla="*/ 0 h 648"/>
              <a:gd name="T16" fmla="*/ 828 w 829"/>
              <a:gd name="T17" fmla="*/ 0 h 648"/>
              <a:gd name="T18" fmla="*/ 819 w 829"/>
              <a:gd name="T19" fmla="*/ 18 h 648"/>
              <a:gd name="T20" fmla="*/ 828 w 829"/>
              <a:gd name="T21" fmla="*/ 0 h 648"/>
              <a:gd name="T22" fmla="*/ 369 w 829"/>
              <a:gd name="T23" fmla="*/ 116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9" h="648">
                <a:moveTo>
                  <a:pt x="369" y="116"/>
                </a:moveTo>
                <a:lnTo>
                  <a:pt x="369" y="116"/>
                </a:lnTo>
                <a:cubicBezTo>
                  <a:pt x="99" y="135"/>
                  <a:pt x="99" y="135"/>
                  <a:pt x="99" y="135"/>
                </a:cubicBezTo>
                <a:cubicBezTo>
                  <a:pt x="0" y="647"/>
                  <a:pt x="0" y="647"/>
                  <a:pt x="0" y="647"/>
                </a:cubicBezTo>
                <a:cubicBezTo>
                  <a:pt x="180" y="629"/>
                  <a:pt x="351" y="566"/>
                  <a:pt x="486" y="458"/>
                </a:cubicBezTo>
                <a:cubicBezTo>
                  <a:pt x="369" y="116"/>
                  <a:pt x="369" y="116"/>
                  <a:pt x="369" y="116"/>
                </a:cubicBezTo>
                <a:lnTo>
                  <a:pt x="828" y="0"/>
                </a:lnTo>
                <a:lnTo>
                  <a:pt x="828" y="0"/>
                </a:lnTo>
                <a:lnTo>
                  <a:pt x="828" y="0"/>
                </a:lnTo>
                <a:cubicBezTo>
                  <a:pt x="819" y="18"/>
                  <a:pt x="819" y="18"/>
                  <a:pt x="819" y="18"/>
                </a:cubicBezTo>
                <a:cubicBezTo>
                  <a:pt x="828" y="9"/>
                  <a:pt x="828" y="9"/>
                  <a:pt x="828" y="0"/>
                </a:cubicBezTo>
                <a:lnTo>
                  <a:pt x="369" y="116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47">
            <a:extLst>
              <a:ext uri="{FF2B5EF4-FFF2-40B4-BE49-F238E27FC236}">
                <a16:creationId xmlns:a16="http://schemas.microsoft.com/office/drawing/2014/main" id="{DBFC6139-9921-9E4D-AAE1-DB949BAE8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7240" y="7203313"/>
            <a:ext cx="2109974" cy="2109974"/>
          </a:xfrm>
          <a:custGeom>
            <a:avLst/>
            <a:gdLst>
              <a:gd name="T0" fmla="*/ 153 w 1953"/>
              <a:gd name="T1" fmla="*/ 449 h 1952"/>
              <a:gd name="T2" fmla="*/ 153 w 1953"/>
              <a:gd name="T3" fmla="*/ 449 h 1952"/>
              <a:gd name="T4" fmla="*/ 0 w 1953"/>
              <a:gd name="T5" fmla="*/ 980 h 1952"/>
              <a:gd name="T6" fmla="*/ 108 w 1953"/>
              <a:gd name="T7" fmla="*/ 1420 h 1952"/>
              <a:gd name="T8" fmla="*/ 108 w 1953"/>
              <a:gd name="T9" fmla="*/ 845 h 1952"/>
              <a:gd name="T10" fmla="*/ 153 w 1953"/>
              <a:gd name="T11" fmla="*/ 467 h 1952"/>
              <a:gd name="T12" fmla="*/ 153 w 1953"/>
              <a:gd name="T13" fmla="*/ 449 h 1952"/>
              <a:gd name="T14" fmla="*/ 1565 w 1953"/>
              <a:gd name="T15" fmla="*/ 1654 h 1952"/>
              <a:gd name="T16" fmla="*/ 1565 w 1953"/>
              <a:gd name="T17" fmla="*/ 1654 h 1952"/>
              <a:gd name="T18" fmla="*/ 1502 w 1953"/>
              <a:gd name="T19" fmla="*/ 1376 h 1952"/>
              <a:gd name="T20" fmla="*/ 1565 w 1953"/>
              <a:gd name="T21" fmla="*/ 1331 h 1952"/>
              <a:gd name="T22" fmla="*/ 1565 w 1953"/>
              <a:gd name="T23" fmla="*/ 1654 h 1952"/>
              <a:gd name="T24" fmla="*/ 827 w 1953"/>
              <a:gd name="T25" fmla="*/ 1430 h 1952"/>
              <a:gd name="T26" fmla="*/ 827 w 1953"/>
              <a:gd name="T27" fmla="*/ 1430 h 1952"/>
              <a:gd name="T28" fmla="*/ 791 w 1953"/>
              <a:gd name="T29" fmla="*/ 863 h 1952"/>
              <a:gd name="T30" fmla="*/ 944 w 1953"/>
              <a:gd name="T31" fmla="*/ 530 h 1952"/>
              <a:gd name="T32" fmla="*/ 1016 w 1953"/>
              <a:gd name="T33" fmla="*/ 692 h 1952"/>
              <a:gd name="T34" fmla="*/ 899 w 1953"/>
              <a:gd name="T35" fmla="*/ 1061 h 1952"/>
              <a:gd name="T36" fmla="*/ 827 w 1953"/>
              <a:gd name="T37" fmla="*/ 1430 h 1952"/>
              <a:gd name="T38" fmla="*/ 962 w 1953"/>
              <a:gd name="T39" fmla="*/ 0 h 1952"/>
              <a:gd name="T40" fmla="*/ 962 w 1953"/>
              <a:gd name="T41" fmla="*/ 0 h 1952"/>
              <a:gd name="T42" fmla="*/ 711 w 1953"/>
              <a:gd name="T43" fmla="*/ 36 h 1952"/>
              <a:gd name="T44" fmla="*/ 584 w 1953"/>
              <a:gd name="T45" fmla="*/ 305 h 1952"/>
              <a:gd name="T46" fmla="*/ 531 w 1953"/>
              <a:gd name="T47" fmla="*/ 584 h 1952"/>
              <a:gd name="T48" fmla="*/ 495 w 1953"/>
              <a:gd name="T49" fmla="*/ 305 h 1952"/>
              <a:gd name="T50" fmla="*/ 603 w 1953"/>
              <a:gd name="T51" fmla="*/ 80 h 1952"/>
              <a:gd name="T52" fmla="*/ 324 w 1953"/>
              <a:gd name="T53" fmla="*/ 251 h 1952"/>
              <a:gd name="T54" fmla="*/ 306 w 1953"/>
              <a:gd name="T55" fmla="*/ 386 h 1952"/>
              <a:gd name="T56" fmla="*/ 153 w 1953"/>
              <a:gd name="T57" fmla="*/ 881 h 1952"/>
              <a:gd name="T58" fmla="*/ 126 w 1953"/>
              <a:gd name="T59" fmla="*/ 1448 h 1952"/>
              <a:gd name="T60" fmla="*/ 288 w 1953"/>
              <a:gd name="T61" fmla="*/ 1672 h 1952"/>
              <a:gd name="T62" fmla="*/ 980 w 1953"/>
              <a:gd name="T63" fmla="*/ 1951 h 1952"/>
              <a:gd name="T64" fmla="*/ 1070 w 1953"/>
              <a:gd name="T65" fmla="*/ 1951 h 1952"/>
              <a:gd name="T66" fmla="*/ 1169 w 1953"/>
              <a:gd name="T67" fmla="*/ 1439 h 1952"/>
              <a:gd name="T68" fmla="*/ 1439 w 1953"/>
              <a:gd name="T69" fmla="*/ 1420 h 1952"/>
              <a:gd name="T70" fmla="*/ 1556 w 1953"/>
              <a:gd name="T71" fmla="*/ 1762 h 1952"/>
              <a:gd name="T72" fmla="*/ 1673 w 1953"/>
              <a:gd name="T73" fmla="*/ 1672 h 1952"/>
              <a:gd name="T74" fmla="*/ 1889 w 1953"/>
              <a:gd name="T75" fmla="*/ 1322 h 1952"/>
              <a:gd name="T76" fmla="*/ 1898 w 1953"/>
              <a:gd name="T77" fmla="*/ 1304 h 1952"/>
              <a:gd name="T78" fmla="*/ 1898 w 1953"/>
              <a:gd name="T79" fmla="*/ 1304 h 1952"/>
              <a:gd name="T80" fmla="*/ 1952 w 1953"/>
              <a:gd name="T81" fmla="*/ 1079 h 1952"/>
              <a:gd name="T82" fmla="*/ 1853 w 1953"/>
              <a:gd name="T83" fmla="*/ 1214 h 1952"/>
              <a:gd name="T84" fmla="*/ 1727 w 1953"/>
              <a:gd name="T85" fmla="*/ 350 h 1952"/>
              <a:gd name="T86" fmla="*/ 1673 w 1953"/>
              <a:gd name="T87" fmla="*/ 287 h 1952"/>
              <a:gd name="T88" fmla="*/ 1340 w 1953"/>
              <a:gd name="T89" fmla="*/ 72 h 1952"/>
              <a:gd name="T90" fmla="*/ 1340 w 1953"/>
              <a:gd name="T91" fmla="*/ 269 h 1952"/>
              <a:gd name="T92" fmla="*/ 1376 w 1953"/>
              <a:gd name="T93" fmla="*/ 584 h 1952"/>
              <a:gd name="T94" fmla="*/ 1349 w 1953"/>
              <a:gd name="T95" fmla="*/ 1133 h 1952"/>
              <a:gd name="T96" fmla="*/ 1313 w 1953"/>
              <a:gd name="T97" fmla="*/ 449 h 1952"/>
              <a:gd name="T98" fmla="*/ 1187 w 1953"/>
              <a:gd name="T99" fmla="*/ 45 h 1952"/>
              <a:gd name="T100" fmla="*/ 1187 w 1953"/>
              <a:gd name="T101" fmla="*/ 27 h 1952"/>
              <a:gd name="T102" fmla="*/ 1034 w 1953"/>
              <a:gd name="T103" fmla="*/ 0 h 1952"/>
              <a:gd name="T104" fmla="*/ 1079 w 1953"/>
              <a:gd name="T105" fmla="*/ 144 h 1952"/>
              <a:gd name="T106" fmla="*/ 1052 w 1953"/>
              <a:gd name="T107" fmla="*/ 404 h 1952"/>
              <a:gd name="T108" fmla="*/ 989 w 1953"/>
              <a:gd name="T109" fmla="*/ 53 h 1952"/>
              <a:gd name="T110" fmla="*/ 962 w 1953"/>
              <a:gd name="T111" fmla="*/ 0 h 1952"/>
              <a:gd name="T112" fmla="*/ 153 w 1953"/>
              <a:gd name="T113" fmla="*/ 449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953" h="1952">
                <a:moveTo>
                  <a:pt x="153" y="449"/>
                </a:moveTo>
                <a:lnTo>
                  <a:pt x="153" y="449"/>
                </a:lnTo>
                <a:cubicBezTo>
                  <a:pt x="54" y="602"/>
                  <a:pt x="0" y="782"/>
                  <a:pt x="0" y="980"/>
                </a:cubicBezTo>
                <a:cubicBezTo>
                  <a:pt x="0" y="1133"/>
                  <a:pt x="36" y="1286"/>
                  <a:pt x="108" y="1420"/>
                </a:cubicBezTo>
                <a:cubicBezTo>
                  <a:pt x="108" y="845"/>
                  <a:pt x="108" y="845"/>
                  <a:pt x="108" y="845"/>
                </a:cubicBezTo>
                <a:cubicBezTo>
                  <a:pt x="153" y="467"/>
                  <a:pt x="153" y="467"/>
                  <a:pt x="153" y="467"/>
                </a:cubicBezTo>
                <a:cubicBezTo>
                  <a:pt x="153" y="449"/>
                  <a:pt x="153" y="449"/>
                  <a:pt x="153" y="449"/>
                </a:cubicBezTo>
                <a:lnTo>
                  <a:pt x="1565" y="1654"/>
                </a:lnTo>
                <a:lnTo>
                  <a:pt x="1565" y="1654"/>
                </a:lnTo>
                <a:cubicBezTo>
                  <a:pt x="1502" y="1376"/>
                  <a:pt x="1502" y="1376"/>
                  <a:pt x="1502" y="1376"/>
                </a:cubicBezTo>
                <a:cubicBezTo>
                  <a:pt x="1565" y="1331"/>
                  <a:pt x="1565" y="1331"/>
                  <a:pt x="1565" y="1331"/>
                </a:cubicBezTo>
                <a:cubicBezTo>
                  <a:pt x="1565" y="1654"/>
                  <a:pt x="1565" y="1654"/>
                  <a:pt x="1565" y="1654"/>
                </a:cubicBezTo>
                <a:lnTo>
                  <a:pt x="827" y="1430"/>
                </a:lnTo>
                <a:lnTo>
                  <a:pt x="827" y="1430"/>
                </a:lnTo>
                <a:cubicBezTo>
                  <a:pt x="791" y="863"/>
                  <a:pt x="791" y="863"/>
                  <a:pt x="791" y="863"/>
                </a:cubicBezTo>
                <a:cubicBezTo>
                  <a:pt x="944" y="530"/>
                  <a:pt x="944" y="530"/>
                  <a:pt x="944" y="530"/>
                </a:cubicBezTo>
                <a:cubicBezTo>
                  <a:pt x="1016" y="692"/>
                  <a:pt x="1016" y="692"/>
                  <a:pt x="1016" y="692"/>
                </a:cubicBezTo>
                <a:cubicBezTo>
                  <a:pt x="899" y="1061"/>
                  <a:pt x="899" y="1061"/>
                  <a:pt x="899" y="1061"/>
                </a:cubicBezTo>
                <a:cubicBezTo>
                  <a:pt x="827" y="1430"/>
                  <a:pt x="827" y="1430"/>
                  <a:pt x="827" y="1430"/>
                </a:cubicBezTo>
                <a:lnTo>
                  <a:pt x="962" y="0"/>
                </a:lnTo>
                <a:lnTo>
                  <a:pt x="962" y="0"/>
                </a:lnTo>
                <a:cubicBezTo>
                  <a:pt x="882" y="0"/>
                  <a:pt x="791" y="17"/>
                  <a:pt x="711" y="36"/>
                </a:cubicBezTo>
                <a:cubicBezTo>
                  <a:pt x="584" y="305"/>
                  <a:pt x="584" y="305"/>
                  <a:pt x="584" y="305"/>
                </a:cubicBezTo>
                <a:cubicBezTo>
                  <a:pt x="531" y="584"/>
                  <a:pt x="531" y="584"/>
                  <a:pt x="531" y="584"/>
                </a:cubicBezTo>
                <a:cubicBezTo>
                  <a:pt x="495" y="305"/>
                  <a:pt x="495" y="305"/>
                  <a:pt x="495" y="305"/>
                </a:cubicBezTo>
                <a:cubicBezTo>
                  <a:pt x="603" y="80"/>
                  <a:pt x="603" y="80"/>
                  <a:pt x="603" y="80"/>
                </a:cubicBezTo>
                <a:cubicBezTo>
                  <a:pt x="495" y="116"/>
                  <a:pt x="405" y="179"/>
                  <a:pt x="324" y="251"/>
                </a:cubicBezTo>
                <a:cubicBezTo>
                  <a:pt x="306" y="386"/>
                  <a:pt x="306" y="386"/>
                  <a:pt x="306" y="386"/>
                </a:cubicBezTo>
                <a:cubicBezTo>
                  <a:pt x="153" y="881"/>
                  <a:pt x="153" y="881"/>
                  <a:pt x="153" y="881"/>
                </a:cubicBezTo>
                <a:cubicBezTo>
                  <a:pt x="126" y="1448"/>
                  <a:pt x="126" y="1448"/>
                  <a:pt x="126" y="1448"/>
                </a:cubicBezTo>
                <a:cubicBezTo>
                  <a:pt x="171" y="1528"/>
                  <a:pt x="225" y="1600"/>
                  <a:pt x="288" y="1672"/>
                </a:cubicBezTo>
                <a:cubicBezTo>
                  <a:pt x="468" y="1843"/>
                  <a:pt x="711" y="1951"/>
                  <a:pt x="980" y="1951"/>
                </a:cubicBezTo>
                <a:cubicBezTo>
                  <a:pt x="1007" y="1951"/>
                  <a:pt x="1043" y="1951"/>
                  <a:pt x="1070" y="1951"/>
                </a:cubicBezTo>
                <a:cubicBezTo>
                  <a:pt x="1169" y="1439"/>
                  <a:pt x="1169" y="1439"/>
                  <a:pt x="1169" y="1439"/>
                </a:cubicBezTo>
                <a:cubicBezTo>
                  <a:pt x="1439" y="1420"/>
                  <a:pt x="1439" y="1420"/>
                  <a:pt x="1439" y="1420"/>
                </a:cubicBezTo>
                <a:cubicBezTo>
                  <a:pt x="1556" y="1762"/>
                  <a:pt x="1556" y="1762"/>
                  <a:pt x="1556" y="1762"/>
                </a:cubicBezTo>
                <a:cubicBezTo>
                  <a:pt x="1601" y="1735"/>
                  <a:pt x="1637" y="1708"/>
                  <a:pt x="1673" y="1672"/>
                </a:cubicBezTo>
                <a:cubicBezTo>
                  <a:pt x="1763" y="1574"/>
                  <a:pt x="1844" y="1456"/>
                  <a:pt x="1889" y="1322"/>
                </a:cubicBezTo>
                <a:cubicBezTo>
                  <a:pt x="1898" y="1304"/>
                  <a:pt x="1898" y="1304"/>
                  <a:pt x="1898" y="1304"/>
                </a:cubicBezTo>
                <a:lnTo>
                  <a:pt x="1898" y="1304"/>
                </a:lnTo>
                <a:cubicBezTo>
                  <a:pt x="1925" y="1232"/>
                  <a:pt x="1943" y="1160"/>
                  <a:pt x="1952" y="1079"/>
                </a:cubicBezTo>
                <a:cubicBezTo>
                  <a:pt x="1853" y="1214"/>
                  <a:pt x="1853" y="1214"/>
                  <a:pt x="1853" y="1214"/>
                </a:cubicBezTo>
                <a:cubicBezTo>
                  <a:pt x="1727" y="350"/>
                  <a:pt x="1727" y="350"/>
                  <a:pt x="1727" y="350"/>
                </a:cubicBezTo>
                <a:cubicBezTo>
                  <a:pt x="1709" y="332"/>
                  <a:pt x="1691" y="305"/>
                  <a:pt x="1673" y="287"/>
                </a:cubicBezTo>
                <a:cubicBezTo>
                  <a:pt x="1574" y="197"/>
                  <a:pt x="1466" y="116"/>
                  <a:pt x="1340" y="72"/>
                </a:cubicBezTo>
                <a:cubicBezTo>
                  <a:pt x="1340" y="269"/>
                  <a:pt x="1340" y="269"/>
                  <a:pt x="1340" y="269"/>
                </a:cubicBezTo>
                <a:cubicBezTo>
                  <a:pt x="1376" y="584"/>
                  <a:pt x="1376" y="584"/>
                  <a:pt x="1376" y="584"/>
                </a:cubicBezTo>
                <a:cubicBezTo>
                  <a:pt x="1349" y="1133"/>
                  <a:pt x="1349" y="1133"/>
                  <a:pt x="1349" y="1133"/>
                </a:cubicBezTo>
                <a:cubicBezTo>
                  <a:pt x="1313" y="449"/>
                  <a:pt x="1313" y="449"/>
                  <a:pt x="1313" y="449"/>
                </a:cubicBezTo>
                <a:cubicBezTo>
                  <a:pt x="1187" y="45"/>
                  <a:pt x="1187" y="45"/>
                  <a:pt x="1187" y="45"/>
                </a:cubicBezTo>
                <a:cubicBezTo>
                  <a:pt x="1187" y="27"/>
                  <a:pt x="1187" y="27"/>
                  <a:pt x="1187" y="27"/>
                </a:cubicBezTo>
                <a:cubicBezTo>
                  <a:pt x="1133" y="9"/>
                  <a:pt x="1088" y="9"/>
                  <a:pt x="1034" y="0"/>
                </a:cubicBezTo>
                <a:cubicBezTo>
                  <a:pt x="1079" y="144"/>
                  <a:pt x="1079" y="144"/>
                  <a:pt x="1079" y="144"/>
                </a:cubicBezTo>
                <a:cubicBezTo>
                  <a:pt x="1052" y="404"/>
                  <a:pt x="1052" y="404"/>
                  <a:pt x="1052" y="404"/>
                </a:cubicBezTo>
                <a:cubicBezTo>
                  <a:pt x="989" y="53"/>
                  <a:pt x="989" y="53"/>
                  <a:pt x="989" y="53"/>
                </a:cubicBezTo>
                <a:cubicBezTo>
                  <a:pt x="962" y="0"/>
                  <a:pt x="962" y="0"/>
                  <a:pt x="962" y="0"/>
                </a:cubicBezTo>
                <a:lnTo>
                  <a:pt x="153" y="449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48">
            <a:extLst>
              <a:ext uri="{FF2B5EF4-FFF2-40B4-BE49-F238E27FC236}">
                <a16:creationId xmlns:a16="http://schemas.microsoft.com/office/drawing/2014/main" id="{67433B3D-809A-2645-A67D-50B461F5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312" y="7470036"/>
            <a:ext cx="233385" cy="1295515"/>
          </a:xfrm>
          <a:custGeom>
            <a:avLst/>
            <a:gdLst>
              <a:gd name="T0" fmla="*/ 216 w 217"/>
              <a:gd name="T1" fmla="*/ 0 h 1198"/>
              <a:gd name="T2" fmla="*/ 216 w 217"/>
              <a:gd name="T3" fmla="*/ 0 h 1198"/>
              <a:gd name="T4" fmla="*/ 180 w 217"/>
              <a:gd name="T5" fmla="*/ 36 h 1198"/>
              <a:gd name="T6" fmla="*/ 45 w 217"/>
              <a:gd name="T7" fmla="*/ 198 h 1198"/>
              <a:gd name="T8" fmla="*/ 45 w 217"/>
              <a:gd name="T9" fmla="*/ 216 h 1198"/>
              <a:gd name="T10" fmla="*/ 0 w 217"/>
              <a:gd name="T11" fmla="*/ 594 h 1198"/>
              <a:gd name="T12" fmla="*/ 0 w 217"/>
              <a:gd name="T13" fmla="*/ 1169 h 1198"/>
              <a:gd name="T14" fmla="*/ 18 w 217"/>
              <a:gd name="T15" fmla="*/ 1197 h 1198"/>
              <a:gd name="T16" fmla="*/ 45 w 217"/>
              <a:gd name="T17" fmla="*/ 630 h 1198"/>
              <a:gd name="T18" fmla="*/ 198 w 217"/>
              <a:gd name="T19" fmla="*/ 135 h 1198"/>
              <a:gd name="T20" fmla="*/ 216 w 217"/>
              <a:gd name="T21" fmla="*/ 0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7" h="1198">
                <a:moveTo>
                  <a:pt x="216" y="0"/>
                </a:moveTo>
                <a:lnTo>
                  <a:pt x="216" y="0"/>
                </a:lnTo>
                <a:cubicBezTo>
                  <a:pt x="207" y="9"/>
                  <a:pt x="189" y="28"/>
                  <a:pt x="180" y="36"/>
                </a:cubicBezTo>
                <a:cubicBezTo>
                  <a:pt x="126" y="81"/>
                  <a:pt x="90" y="144"/>
                  <a:pt x="45" y="198"/>
                </a:cubicBezTo>
                <a:cubicBezTo>
                  <a:pt x="45" y="216"/>
                  <a:pt x="45" y="216"/>
                  <a:pt x="45" y="216"/>
                </a:cubicBezTo>
                <a:cubicBezTo>
                  <a:pt x="0" y="594"/>
                  <a:pt x="0" y="594"/>
                  <a:pt x="0" y="594"/>
                </a:cubicBezTo>
                <a:cubicBezTo>
                  <a:pt x="0" y="1169"/>
                  <a:pt x="0" y="1169"/>
                  <a:pt x="0" y="1169"/>
                </a:cubicBezTo>
                <a:cubicBezTo>
                  <a:pt x="0" y="1179"/>
                  <a:pt x="9" y="1188"/>
                  <a:pt x="18" y="1197"/>
                </a:cubicBezTo>
                <a:cubicBezTo>
                  <a:pt x="45" y="630"/>
                  <a:pt x="45" y="630"/>
                  <a:pt x="45" y="630"/>
                </a:cubicBezTo>
                <a:cubicBezTo>
                  <a:pt x="198" y="135"/>
                  <a:pt x="198" y="135"/>
                  <a:pt x="198" y="135"/>
                </a:cubicBezTo>
                <a:cubicBezTo>
                  <a:pt x="216" y="0"/>
                  <a:pt x="216" y="0"/>
                  <a:pt x="216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49">
            <a:extLst>
              <a:ext uri="{FF2B5EF4-FFF2-40B4-BE49-F238E27FC236}">
                <a16:creationId xmlns:a16="http://schemas.microsoft.com/office/drawing/2014/main" id="{34023859-C03D-C64F-BFFA-D3DC1BB26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5449" y="7241416"/>
            <a:ext cx="233385" cy="590603"/>
          </a:xfrm>
          <a:custGeom>
            <a:avLst/>
            <a:gdLst>
              <a:gd name="T0" fmla="*/ 216 w 217"/>
              <a:gd name="T1" fmla="*/ 0 h 549"/>
              <a:gd name="T2" fmla="*/ 216 w 217"/>
              <a:gd name="T3" fmla="*/ 0 h 549"/>
              <a:gd name="T4" fmla="*/ 108 w 217"/>
              <a:gd name="T5" fmla="*/ 44 h 549"/>
              <a:gd name="T6" fmla="*/ 0 w 217"/>
              <a:gd name="T7" fmla="*/ 269 h 549"/>
              <a:gd name="T8" fmla="*/ 36 w 217"/>
              <a:gd name="T9" fmla="*/ 548 h 549"/>
              <a:gd name="T10" fmla="*/ 89 w 217"/>
              <a:gd name="T11" fmla="*/ 269 h 549"/>
              <a:gd name="T12" fmla="*/ 216 w 217"/>
              <a:gd name="T13" fmla="*/ 0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" h="549">
                <a:moveTo>
                  <a:pt x="216" y="0"/>
                </a:moveTo>
                <a:lnTo>
                  <a:pt x="216" y="0"/>
                </a:lnTo>
                <a:cubicBezTo>
                  <a:pt x="180" y="9"/>
                  <a:pt x="144" y="26"/>
                  <a:pt x="108" y="44"/>
                </a:cubicBezTo>
                <a:cubicBezTo>
                  <a:pt x="0" y="269"/>
                  <a:pt x="0" y="269"/>
                  <a:pt x="0" y="269"/>
                </a:cubicBezTo>
                <a:cubicBezTo>
                  <a:pt x="36" y="548"/>
                  <a:pt x="36" y="548"/>
                  <a:pt x="36" y="548"/>
                </a:cubicBezTo>
                <a:cubicBezTo>
                  <a:pt x="89" y="269"/>
                  <a:pt x="89" y="269"/>
                  <a:pt x="89" y="269"/>
                </a:cubicBezTo>
                <a:cubicBezTo>
                  <a:pt x="216" y="0"/>
                  <a:pt x="216" y="0"/>
                  <a:pt x="216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50">
            <a:extLst>
              <a:ext uri="{FF2B5EF4-FFF2-40B4-BE49-F238E27FC236}">
                <a16:creationId xmlns:a16="http://schemas.microsoft.com/office/drawing/2014/main" id="{359A0D93-8CF9-C044-A644-4C5C24D5E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4566" y="7774864"/>
            <a:ext cx="242908" cy="971636"/>
          </a:xfrm>
          <a:custGeom>
            <a:avLst/>
            <a:gdLst>
              <a:gd name="T0" fmla="*/ 153 w 226"/>
              <a:gd name="T1" fmla="*/ 0 h 901"/>
              <a:gd name="T2" fmla="*/ 0 w 226"/>
              <a:gd name="T3" fmla="*/ 333 h 901"/>
              <a:gd name="T4" fmla="*/ 36 w 226"/>
              <a:gd name="T5" fmla="*/ 900 h 901"/>
              <a:gd name="T6" fmla="*/ 108 w 226"/>
              <a:gd name="T7" fmla="*/ 531 h 901"/>
              <a:gd name="T8" fmla="*/ 225 w 226"/>
              <a:gd name="T9" fmla="*/ 162 h 901"/>
              <a:gd name="T10" fmla="*/ 153 w 226"/>
              <a:gd name="T11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" h="901">
                <a:moveTo>
                  <a:pt x="153" y="0"/>
                </a:moveTo>
                <a:lnTo>
                  <a:pt x="0" y="333"/>
                </a:lnTo>
                <a:lnTo>
                  <a:pt x="36" y="900"/>
                </a:lnTo>
                <a:lnTo>
                  <a:pt x="108" y="531"/>
                </a:lnTo>
                <a:lnTo>
                  <a:pt x="225" y="162"/>
                </a:lnTo>
                <a:lnTo>
                  <a:pt x="153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52">
            <a:extLst>
              <a:ext uri="{FF2B5EF4-FFF2-40B4-BE49-F238E27FC236}">
                <a16:creationId xmlns:a16="http://schemas.microsoft.com/office/drawing/2014/main" id="{693B0C0F-E059-D446-AE18-E34F0CDEC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5557" y="7203313"/>
            <a:ext cx="128597" cy="438189"/>
          </a:xfrm>
          <a:custGeom>
            <a:avLst/>
            <a:gdLst>
              <a:gd name="T0" fmla="*/ 18 w 118"/>
              <a:gd name="T1" fmla="*/ 0 h 405"/>
              <a:gd name="T2" fmla="*/ 18 w 118"/>
              <a:gd name="T3" fmla="*/ 0 h 405"/>
              <a:gd name="T4" fmla="*/ 0 w 118"/>
              <a:gd name="T5" fmla="*/ 0 h 405"/>
              <a:gd name="T6" fmla="*/ 27 w 118"/>
              <a:gd name="T7" fmla="*/ 53 h 405"/>
              <a:gd name="T8" fmla="*/ 90 w 118"/>
              <a:gd name="T9" fmla="*/ 404 h 405"/>
              <a:gd name="T10" fmla="*/ 117 w 118"/>
              <a:gd name="T11" fmla="*/ 144 h 405"/>
              <a:gd name="T12" fmla="*/ 72 w 118"/>
              <a:gd name="T13" fmla="*/ 0 h 405"/>
              <a:gd name="T14" fmla="*/ 18 w 118"/>
              <a:gd name="T15" fmla="*/ 0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405"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9" y="0"/>
                  <a:pt x="0" y="0"/>
                </a:cubicBezTo>
                <a:cubicBezTo>
                  <a:pt x="27" y="53"/>
                  <a:pt x="27" y="53"/>
                  <a:pt x="27" y="53"/>
                </a:cubicBezTo>
                <a:cubicBezTo>
                  <a:pt x="90" y="404"/>
                  <a:pt x="90" y="404"/>
                  <a:pt x="90" y="404"/>
                </a:cubicBezTo>
                <a:cubicBezTo>
                  <a:pt x="117" y="144"/>
                  <a:pt x="117" y="144"/>
                  <a:pt x="117" y="144"/>
                </a:cubicBezTo>
                <a:cubicBezTo>
                  <a:pt x="72" y="0"/>
                  <a:pt x="72" y="0"/>
                  <a:pt x="72" y="0"/>
                </a:cubicBezTo>
                <a:cubicBezTo>
                  <a:pt x="54" y="0"/>
                  <a:pt x="36" y="0"/>
                  <a:pt x="18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53">
            <a:extLst>
              <a:ext uri="{FF2B5EF4-FFF2-40B4-BE49-F238E27FC236}">
                <a16:creationId xmlns:a16="http://schemas.microsoft.com/office/drawing/2014/main" id="{6C276F0B-B509-4743-A5AE-97C0E7E0A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3229" y="7231890"/>
            <a:ext cx="204804" cy="1195492"/>
          </a:xfrm>
          <a:custGeom>
            <a:avLst/>
            <a:gdLst>
              <a:gd name="T0" fmla="*/ 0 w 190"/>
              <a:gd name="T1" fmla="*/ 0 h 1107"/>
              <a:gd name="T2" fmla="*/ 0 w 190"/>
              <a:gd name="T3" fmla="*/ 0 h 1107"/>
              <a:gd name="T4" fmla="*/ 0 w 190"/>
              <a:gd name="T5" fmla="*/ 18 h 1107"/>
              <a:gd name="T6" fmla="*/ 126 w 190"/>
              <a:gd name="T7" fmla="*/ 422 h 1107"/>
              <a:gd name="T8" fmla="*/ 162 w 190"/>
              <a:gd name="T9" fmla="*/ 1106 h 1107"/>
              <a:gd name="T10" fmla="*/ 189 w 190"/>
              <a:gd name="T11" fmla="*/ 557 h 1107"/>
              <a:gd name="T12" fmla="*/ 153 w 190"/>
              <a:gd name="T13" fmla="*/ 242 h 1107"/>
              <a:gd name="T14" fmla="*/ 153 w 190"/>
              <a:gd name="T15" fmla="*/ 45 h 1107"/>
              <a:gd name="T16" fmla="*/ 0 w 190"/>
              <a:gd name="T17" fmla="*/ 0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" h="1107">
                <a:moveTo>
                  <a:pt x="0" y="0"/>
                </a:moveTo>
                <a:lnTo>
                  <a:pt x="0" y="0"/>
                </a:lnTo>
                <a:cubicBezTo>
                  <a:pt x="0" y="18"/>
                  <a:pt x="0" y="18"/>
                  <a:pt x="0" y="18"/>
                </a:cubicBezTo>
                <a:cubicBezTo>
                  <a:pt x="126" y="422"/>
                  <a:pt x="126" y="422"/>
                  <a:pt x="126" y="422"/>
                </a:cubicBezTo>
                <a:cubicBezTo>
                  <a:pt x="162" y="1106"/>
                  <a:pt x="162" y="1106"/>
                  <a:pt x="162" y="1106"/>
                </a:cubicBezTo>
                <a:cubicBezTo>
                  <a:pt x="189" y="557"/>
                  <a:pt x="189" y="557"/>
                  <a:pt x="189" y="557"/>
                </a:cubicBezTo>
                <a:cubicBezTo>
                  <a:pt x="153" y="242"/>
                  <a:pt x="153" y="242"/>
                  <a:pt x="153" y="242"/>
                </a:cubicBezTo>
                <a:cubicBezTo>
                  <a:pt x="153" y="45"/>
                  <a:pt x="153" y="45"/>
                  <a:pt x="153" y="45"/>
                </a:cubicBezTo>
                <a:cubicBezTo>
                  <a:pt x="108" y="26"/>
                  <a:pt x="54" y="9"/>
                  <a:pt x="0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54">
            <a:extLst>
              <a:ext uri="{FF2B5EF4-FFF2-40B4-BE49-F238E27FC236}">
                <a16:creationId xmlns:a16="http://schemas.microsoft.com/office/drawing/2014/main" id="{00BDC71C-5F55-0A4B-844F-DC1F79676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1395" y="8636951"/>
            <a:ext cx="71445" cy="347695"/>
          </a:xfrm>
          <a:custGeom>
            <a:avLst/>
            <a:gdLst>
              <a:gd name="T0" fmla="*/ 63 w 64"/>
              <a:gd name="T1" fmla="*/ 0 h 324"/>
              <a:gd name="T2" fmla="*/ 0 w 64"/>
              <a:gd name="T3" fmla="*/ 45 h 324"/>
              <a:gd name="T4" fmla="*/ 63 w 64"/>
              <a:gd name="T5" fmla="*/ 323 h 324"/>
              <a:gd name="T6" fmla="*/ 63 w 64"/>
              <a:gd name="T7" fmla="*/ 0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324">
                <a:moveTo>
                  <a:pt x="63" y="0"/>
                </a:moveTo>
                <a:lnTo>
                  <a:pt x="0" y="45"/>
                </a:lnTo>
                <a:lnTo>
                  <a:pt x="63" y="323"/>
                </a:lnTo>
                <a:lnTo>
                  <a:pt x="63" y="0"/>
                </a:lnTo>
              </a:path>
            </a:pathLst>
          </a:custGeom>
          <a:solidFill>
            <a:srgbClr val="2C94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55">
            <a:extLst>
              <a:ext uri="{FF2B5EF4-FFF2-40B4-BE49-F238E27FC236}">
                <a16:creationId xmlns:a16="http://schemas.microsoft.com/office/drawing/2014/main" id="{CFE98B7C-1187-5848-B2EE-C949075A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1395" y="8636951"/>
            <a:ext cx="71445" cy="347695"/>
          </a:xfrm>
          <a:custGeom>
            <a:avLst/>
            <a:gdLst>
              <a:gd name="T0" fmla="*/ 63 w 64"/>
              <a:gd name="T1" fmla="*/ 0 h 324"/>
              <a:gd name="T2" fmla="*/ 0 w 64"/>
              <a:gd name="T3" fmla="*/ 45 h 324"/>
              <a:gd name="T4" fmla="*/ 63 w 64"/>
              <a:gd name="T5" fmla="*/ 323 h 324"/>
              <a:gd name="T6" fmla="*/ 63 w 64"/>
              <a:gd name="T7" fmla="*/ 0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324">
                <a:moveTo>
                  <a:pt x="63" y="0"/>
                </a:moveTo>
                <a:lnTo>
                  <a:pt x="0" y="45"/>
                </a:lnTo>
                <a:lnTo>
                  <a:pt x="63" y="323"/>
                </a:lnTo>
                <a:lnTo>
                  <a:pt x="63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56">
            <a:extLst>
              <a:ext uri="{FF2B5EF4-FFF2-40B4-BE49-F238E27FC236}">
                <a16:creationId xmlns:a16="http://schemas.microsoft.com/office/drawing/2014/main" id="{52827C27-816C-214D-A5D7-4FDDC7A79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4306" y="7579582"/>
            <a:ext cx="281011" cy="933533"/>
          </a:xfrm>
          <a:custGeom>
            <a:avLst/>
            <a:gdLst>
              <a:gd name="T0" fmla="*/ 0 w 262"/>
              <a:gd name="T1" fmla="*/ 0 h 865"/>
              <a:gd name="T2" fmla="*/ 0 w 262"/>
              <a:gd name="T3" fmla="*/ 0 h 865"/>
              <a:gd name="T4" fmla="*/ 126 w 262"/>
              <a:gd name="T5" fmla="*/ 864 h 865"/>
              <a:gd name="T6" fmla="*/ 225 w 262"/>
              <a:gd name="T7" fmla="*/ 729 h 865"/>
              <a:gd name="T8" fmla="*/ 225 w 262"/>
              <a:gd name="T9" fmla="*/ 630 h 865"/>
              <a:gd name="T10" fmla="*/ 261 w 262"/>
              <a:gd name="T11" fmla="*/ 630 h 865"/>
              <a:gd name="T12" fmla="*/ 261 w 262"/>
              <a:gd name="T13" fmla="*/ 630 h 865"/>
              <a:gd name="T14" fmla="*/ 225 w 262"/>
              <a:gd name="T15" fmla="*/ 630 h 865"/>
              <a:gd name="T16" fmla="*/ 0 w 262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2" h="865">
                <a:moveTo>
                  <a:pt x="0" y="0"/>
                </a:moveTo>
                <a:lnTo>
                  <a:pt x="0" y="0"/>
                </a:lnTo>
                <a:cubicBezTo>
                  <a:pt x="126" y="864"/>
                  <a:pt x="126" y="864"/>
                  <a:pt x="126" y="864"/>
                </a:cubicBezTo>
                <a:cubicBezTo>
                  <a:pt x="225" y="729"/>
                  <a:pt x="225" y="729"/>
                  <a:pt x="225" y="729"/>
                </a:cubicBezTo>
                <a:cubicBezTo>
                  <a:pt x="225" y="693"/>
                  <a:pt x="225" y="666"/>
                  <a:pt x="225" y="630"/>
                </a:cubicBezTo>
                <a:cubicBezTo>
                  <a:pt x="261" y="630"/>
                  <a:pt x="261" y="630"/>
                  <a:pt x="261" y="630"/>
                </a:cubicBezTo>
                <a:lnTo>
                  <a:pt x="261" y="630"/>
                </a:lnTo>
                <a:cubicBezTo>
                  <a:pt x="225" y="630"/>
                  <a:pt x="225" y="630"/>
                  <a:pt x="225" y="630"/>
                </a:cubicBezTo>
                <a:cubicBezTo>
                  <a:pt x="225" y="387"/>
                  <a:pt x="144" y="171"/>
                  <a:pt x="0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60">
            <a:extLst>
              <a:ext uri="{FF2B5EF4-FFF2-40B4-BE49-F238E27FC236}">
                <a16:creationId xmlns:a16="http://schemas.microsoft.com/office/drawing/2014/main" id="{D78399BD-1C43-194B-9A2B-1282F9C31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312" y="7374778"/>
            <a:ext cx="242911" cy="1505084"/>
          </a:xfrm>
          <a:custGeom>
            <a:avLst/>
            <a:gdLst>
              <a:gd name="T0" fmla="*/ 0 w 226"/>
              <a:gd name="T1" fmla="*/ 1259 h 1395"/>
              <a:gd name="T2" fmla="*/ 0 w 226"/>
              <a:gd name="T3" fmla="*/ 1259 h 1395"/>
              <a:gd name="T4" fmla="*/ 0 w 226"/>
              <a:gd name="T5" fmla="*/ 1377 h 1395"/>
              <a:gd name="T6" fmla="*/ 9 w 226"/>
              <a:gd name="T7" fmla="*/ 1394 h 1395"/>
              <a:gd name="T8" fmla="*/ 18 w 226"/>
              <a:gd name="T9" fmla="*/ 1287 h 1395"/>
              <a:gd name="T10" fmla="*/ 0 w 226"/>
              <a:gd name="T11" fmla="*/ 1259 h 1395"/>
              <a:gd name="T12" fmla="*/ 225 w 226"/>
              <a:gd name="T13" fmla="*/ 0 h 1395"/>
              <a:gd name="T14" fmla="*/ 225 w 226"/>
              <a:gd name="T15" fmla="*/ 0 h 1395"/>
              <a:gd name="T16" fmla="*/ 45 w 226"/>
              <a:gd name="T17" fmla="*/ 189 h 1395"/>
              <a:gd name="T18" fmla="*/ 45 w 226"/>
              <a:gd name="T19" fmla="*/ 288 h 1395"/>
              <a:gd name="T20" fmla="*/ 180 w 226"/>
              <a:gd name="T21" fmla="*/ 126 h 1395"/>
              <a:gd name="T22" fmla="*/ 216 w 226"/>
              <a:gd name="T23" fmla="*/ 90 h 1395"/>
              <a:gd name="T24" fmla="*/ 225 w 226"/>
              <a:gd name="T25" fmla="*/ 0 h 1395"/>
              <a:gd name="T26" fmla="*/ 0 w 226"/>
              <a:gd name="T27" fmla="*/ 1259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6" h="1395">
                <a:moveTo>
                  <a:pt x="0" y="1259"/>
                </a:moveTo>
                <a:lnTo>
                  <a:pt x="0" y="1259"/>
                </a:lnTo>
                <a:cubicBezTo>
                  <a:pt x="0" y="1377"/>
                  <a:pt x="0" y="1377"/>
                  <a:pt x="0" y="1377"/>
                </a:cubicBezTo>
                <a:cubicBezTo>
                  <a:pt x="0" y="1386"/>
                  <a:pt x="9" y="1386"/>
                  <a:pt x="9" y="1394"/>
                </a:cubicBezTo>
                <a:cubicBezTo>
                  <a:pt x="18" y="1287"/>
                  <a:pt x="18" y="1287"/>
                  <a:pt x="18" y="1287"/>
                </a:cubicBezTo>
                <a:cubicBezTo>
                  <a:pt x="9" y="1278"/>
                  <a:pt x="0" y="1269"/>
                  <a:pt x="0" y="1259"/>
                </a:cubicBezTo>
                <a:lnTo>
                  <a:pt x="225" y="0"/>
                </a:lnTo>
                <a:lnTo>
                  <a:pt x="225" y="0"/>
                </a:lnTo>
                <a:cubicBezTo>
                  <a:pt x="162" y="54"/>
                  <a:pt x="99" y="118"/>
                  <a:pt x="45" y="189"/>
                </a:cubicBezTo>
                <a:cubicBezTo>
                  <a:pt x="45" y="288"/>
                  <a:pt x="45" y="288"/>
                  <a:pt x="45" y="288"/>
                </a:cubicBezTo>
                <a:cubicBezTo>
                  <a:pt x="90" y="234"/>
                  <a:pt x="126" y="171"/>
                  <a:pt x="180" y="126"/>
                </a:cubicBezTo>
                <a:cubicBezTo>
                  <a:pt x="189" y="118"/>
                  <a:pt x="207" y="99"/>
                  <a:pt x="216" y="90"/>
                </a:cubicBezTo>
                <a:cubicBezTo>
                  <a:pt x="225" y="0"/>
                  <a:pt x="225" y="0"/>
                  <a:pt x="225" y="0"/>
                </a:cubicBezTo>
                <a:lnTo>
                  <a:pt x="0" y="125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61">
            <a:extLst>
              <a:ext uri="{FF2B5EF4-FFF2-40B4-BE49-F238E27FC236}">
                <a16:creationId xmlns:a16="http://schemas.microsoft.com/office/drawing/2014/main" id="{3C17F2B4-FBD4-0541-978B-EB2D94116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9759" y="7179497"/>
            <a:ext cx="138126" cy="109549"/>
          </a:xfrm>
          <a:custGeom>
            <a:avLst/>
            <a:gdLst>
              <a:gd name="T0" fmla="*/ 89 w 126"/>
              <a:gd name="T1" fmla="*/ 0 h 100"/>
              <a:gd name="T2" fmla="*/ 89 w 126"/>
              <a:gd name="T3" fmla="*/ 0 h 100"/>
              <a:gd name="T4" fmla="*/ 36 w 126"/>
              <a:gd name="T5" fmla="*/ 19 h 100"/>
              <a:gd name="T6" fmla="*/ 0 w 126"/>
              <a:gd name="T7" fmla="*/ 99 h 100"/>
              <a:gd name="T8" fmla="*/ 108 w 126"/>
              <a:gd name="T9" fmla="*/ 55 h 100"/>
              <a:gd name="T10" fmla="*/ 125 w 126"/>
              <a:gd name="T11" fmla="*/ 19 h 100"/>
              <a:gd name="T12" fmla="*/ 89 w 126"/>
              <a:gd name="T13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" h="100">
                <a:moveTo>
                  <a:pt x="89" y="0"/>
                </a:moveTo>
                <a:lnTo>
                  <a:pt x="89" y="0"/>
                </a:lnTo>
                <a:cubicBezTo>
                  <a:pt x="72" y="0"/>
                  <a:pt x="53" y="10"/>
                  <a:pt x="36" y="19"/>
                </a:cubicBezTo>
                <a:cubicBezTo>
                  <a:pt x="0" y="99"/>
                  <a:pt x="0" y="99"/>
                  <a:pt x="0" y="99"/>
                </a:cubicBezTo>
                <a:cubicBezTo>
                  <a:pt x="36" y="81"/>
                  <a:pt x="72" y="64"/>
                  <a:pt x="108" y="55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89" y="0"/>
                  <a:pt x="89" y="0"/>
                  <a:pt x="89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62">
            <a:extLst>
              <a:ext uri="{FF2B5EF4-FFF2-40B4-BE49-F238E27FC236}">
                <a16:creationId xmlns:a16="http://schemas.microsoft.com/office/drawing/2014/main" id="{729CC40B-8046-9C4A-86AB-114AC552A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6506" y="7131867"/>
            <a:ext cx="100020" cy="71445"/>
          </a:xfrm>
          <a:custGeom>
            <a:avLst/>
            <a:gdLst>
              <a:gd name="T0" fmla="*/ 36 w 91"/>
              <a:gd name="T1" fmla="*/ 0 h 64"/>
              <a:gd name="T2" fmla="*/ 36 w 91"/>
              <a:gd name="T3" fmla="*/ 0 h 64"/>
              <a:gd name="T4" fmla="*/ 0 w 91"/>
              <a:gd name="T5" fmla="*/ 9 h 64"/>
              <a:gd name="T6" fmla="*/ 18 w 91"/>
              <a:gd name="T7" fmla="*/ 63 h 64"/>
              <a:gd name="T8" fmla="*/ 36 w 91"/>
              <a:gd name="T9" fmla="*/ 63 h 64"/>
              <a:gd name="T10" fmla="*/ 90 w 91"/>
              <a:gd name="T11" fmla="*/ 63 h 64"/>
              <a:gd name="T12" fmla="*/ 72 w 91"/>
              <a:gd name="T13" fmla="*/ 9 h 64"/>
              <a:gd name="T14" fmla="*/ 36 w 91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64">
                <a:moveTo>
                  <a:pt x="36" y="0"/>
                </a:moveTo>
                <a:lnTo>
                  <a:pt x="36" y="0"/>
                </a:lnTo>
                <a:cubicBezTo>
                  <a:pt x="18" y="0"/>
                  <a:pt x="9" y="9"/>
                  <a:pt x="0" y="9"/>
                </a:cubicBezTo>
                <a:cubicBezTo>
                  <a:pt x="18" y="63"/>
                  <a:pt x="18" y="63"/>
                  <a:pt x="18" y="63"/>
                </a:cubicBezTo>
                <a:cubicBezTo>
                  <a:pt x="27" y="63"/>
                  <a:pt x="27" y="63"/>
                  <a:pt x="36" y="63"/>
                </a:cubicBezTo>
                <a:cubicBezTo>
                  <a:pt x="54" y="63"/>
                  <a:pt x="72" y="63"/>
                  <a:pt x="90" y="63"/>
                </a:cubicBezTo>
                <a:cubicBezTo>
                  <a:pt x="72" y="9"/>
                  <a:pt x="72" y="9"/>
                  <a:pt x="72" y="9"/>
                </a:cubicBezTo>
                <a:cubicBezTo>
                  <a:pt x="63" y="9"/>
                  <a:pt x="45" y="0"/>
                  <a:pt x="3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63">
            <a:extLst>
              <a:ext uri="{FF2B5EF4-FFF2-40B4-BE49-F238E27FC236}">
                <a16:creationId xmlns:a16="http://schemas.microsoft.com/office/drawing/2014/main" id="{88B80DF3-1762-714B-8ED3-65A7D3517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3229" y="7160445"/>
            <a:ext cx="166701" cy="119075"/>
          </a:xfrm>
          <a:custGeom>
            <a:avLst/>
            <a:gdLst>
              <a:gd name="T0" fmla="*/ 0 w 154"/>
              <a:gd name="T1" fmla="*/ 0 h 109"/>
              <a:gd name="T2" fmla="*/ 0 w 154"/>
              <a:gd name="T3" fmla="*/ 0 h 109"/>
              <a:gd name="T4" fmla="*/ 0 w 154"/>
              <a:gd name="T5" fmla="*/ 63 h 109"/>
              <a:gd name="T6" fmla="*/ 153 w 154"/>
              <a:gd name="T7" fmla="*/ 108 h 109"/>
              <a:gd name="T8" fmla="*/ 153 w 154"/>
              <a:gd name="T9" fmla="*/ 45 h 109"/>
              <a:gd name="T10" fmla="*/ 0 w 154"/>
              <a:gd name="T11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" h="109">
                <a:moveTo>
                  <a:pt x="0" y="0"/>
                </a:moveTo>
                <a:lnTo>
                  <a:pt x="0" y="0"/>
                </a:lnTo>
                <a:cubicBezTo>
                  <a:pt x="0" y="63"/>
                  <a:pt x="0" y="63"/>
                  <a:pt x="0" y="63"/>
                </a:cubicBezTo>
                <a:cubicBezTo>
                  <a:pt x="54" y="72"/>
                  <a:pt x="108" y="89"/>
                  <a:pt x="153" y="108"/>
                </a:cubicBezTo>
                <a:cubicBezTo>
                  <a:pt x="153" y="45"/>
                  <a:pt x="153" y="45"/>
                  <a:pt x="153" y="45"/>
                </a:cubicBezTo>
                <a:cubicBezTo>
                  <a:pt x="108" y="27"/>
                  <a:pt x="54" y="9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64">
            <a:extLst>
              <a:ext uri="{FF2B5EF4-FFF2-40B4-BE49-F238E27FC236}">
                <a16:creationId xmlns:a16="http://schemas.microsoft.com/office/drawing/2014/main" id="{ADE10ED1-71F4-774D-A6AD-48672743D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4780" y="7470036"/>
            <a:ext cx="323879" cy="895430"/>
          </a:xfrm>
          <a:custGeom>
            <a:avLst/>
            <a:gdLst>
              <a:gd name="T0" fmla="*/ 297 w 298"/>
              <a:gd name="T1" fmla="*/ 729 h 829"/>
              <a:gd name="T2" fmla="*/ 297 w 298"/>
              <a:gd name="T3" fmla="*/ 729 h 829"/>
              <a:gd name="T4" fmla="*/ 270 w 298"/>
              <a:gd name="T5" fmla="*/ 729 h 829"/>
              <a:gd name="T6" fmla="*/ 234 w 298"/>
              <a:gd name="T7" fmla="*/ 729 h 829"/>
              <a:gd name="T8" fmla="*/ 234 w 298"/>
              <a:gd name="T9" fmla="*/ 828 h 829"/>
              <a:gd name="T10" fmla="*/ 297 w 298"/>
              <a:gd name="T11" fmla="*/ 738 h 829"/>
              <a:gd name="T12" fmla="*/ 297 w 298"/>
              <a:gd name="T13" fmla="*/ 729 h 829"/>
              <a:gd name="T14" fmla="*/ 297 w 298"/>
              <a:gd name="T15" fmla="*/ 729 h 829"/>
              <a:gd name="T16" fmla="*/ 297 w 298"/>
              <a:gd name="T17" fmla="*/ 729 h 829"/>
              <a:gd name="T18" fmla="*/ 297 w 298"/>
              <a:gd name="T19" fmla="*/ 729 h 829"/>
              <a:gd name="T20" fmla="*/ 297 w 298"/>
              <a:gd name="T21" fmla="*/ 729 h 829"/>
              <a:gd name="T22" fmla="*/ 0 w 298"/>
              <a:gd name="T23" fmla="*/ 0 h 829"/>
              <a:gd name="T24" fmla="*/ 0 w 298"/>
              <a:gd name="T25" fmla="*/ 0 h 829"/>
              <a:gd name="T26" fmla="*/ 9 w 298"/>
              <a:gd name="T27" fmla="*/ 99 h 829"/>
              <a:gd name="T28" fmla="*/ 234 w 298"/>
              <a:gd name="T29" fmla="*/ 729 h 829"/>
              <a:gd name="T30" fmla="*/ 270 w 298"/>
              <a:gd name="T31" fmla="*/ 729 h 829"/>
              <a:gd name="T32" fmla="*/ 297 w 298"/>
              <a:gd name="T33" fmla="*/ 729 h 829"/>
              <a:gd name="T34" fmla="*/ 297 w 298"/>
              <a:gd name="T35" fmla="*/ 729 h 829"/>
              <a:gd name="T36" fmla="*/ 0 w 298"/>
              <a:gd name="T37" fmla="*/ 0 h 829"/>
              <a:gd name="T38" fmla="*/ 297 w 298"/>
              <a:gd name="T39" fmla="*/ 729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8" h="829">
                <a:moveTo>
                  <a:pt x="297" y="729"/>
                </a:moveTo>
                <a:lnTo>
                  <a:pt x="297" y="729"/>
                </a:lnTo>
                <a:cubicBezTo>
                  <a:pt x="270" y="729"/>
                  <a:pt x="270" y="729"/>
                  <a:pt x="270" y="729"/>
                </a:cubicBezTo>
                <a:cubicBezTo>
                  <a:pt x="234" y="729"/>
                  <a:pt x="234" y="729"/>
                  <a:pt x="234" y="729"/>
                </a:cubicBezTo>
                <a:cubicBezTo>
                  <a:pt x="234" y="765"/>
                  <a:pt x="234" y="792"/>
                  <a:pt x="234" y="828"/>
                </a:cubicBezTo>
                <a:cubicBezTo>
                  <a:pt x="297" y="738"/>
                  <a:pt x="297" y="738"/>
                  <a:pt x="297" y="738"/>
                </a:cubicBezTo>
                <a:lnTo>
                  <a:pt x="297" y="729"/>
                </a:lnTo>
                <a:lnTo>
                  <a:pt x="297" y="729"/>
                </a:lnTo>
                <a:lnTo>
                  <a:pt x="297" y="729"/>
                </a:lnTo>
                <a:lnTo>
                  <a:pt x="297" y="729"/>
                </a:lnTo>
                <a:lnTo>
                  <a:pt x="297" y="729"/>
                </a:lnTo>
                <a:lnTo>
                  <a:pt x="0" y="0"/>
                </a:lnTo>
                <a:lnTo>
                  <a:pt x="0" y="0"/>
                </a:lnTo>
                <a:cubicBezTo>
                  <a:pt x="9" y="99"/>
                  <a:pt x="9" y="99"/>
                  <a:pt x="9" y="99"/>
                </a:cubicBezTo>
                <a:cubicBezTo>
                  <a:pt x="153" y="270"/>
                  <a:pt x="234" y="486"/>
                  <a:pt x="234" y="729"/>
                </a:cubicBezTo>
                <a:cubicBezTo>
                  <a:pt x="270" y="729"/>
                  <a:pt x="270" y="729"/>
                  <a:pt x="270" y="729"/>
                </a:cubicBezTo>
                <a:cubicBezTo>
                  <a:pt x="297" y="729"/>
                  <a:pt x="297" y="729"/>
                  <a:pt x="297" y="729"/>
                </a:cubicBezTo>
                <a:lnTo>
                  <a:pt x="297" y="729"/>
                </a:lnTo>
                <a:cubicBezTo>
                  <a:pt x="297" y="441"/>
                  <a:pt x="180" y="180"/>
                  <a:pt x="0" y="0"/>
                </a:cubicBezTo>
                <a:lnTo>
                  <a:pt x="297" y="72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65">
            <a:extLst>
              <a:ext uri="{FF2B5EF4-FFF2-40B4-BE49-F238E27FC236}">
                <a16:creationId xmlns:a16="http://schemas.microsoft.com/office/drawing/2014/main" id="{4813AABB-DEE8-1E44-8CEC-48B9DA3B8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5910" y="8422621"/>
            <a:ext cx="719200" cy="1486032"/>
          </a:xfrm>
          <a:custGeom>
            <a:avLst/>
            <a:gdLst>
              <a:gd name="T0" fmla="*/ 63 w 667"/>
              <a:gd name="T1" fmla="*/ 0 h 1377"/>
              <a:gd name="T2" fmla="*/ 63 w 667"/>
              <a:gd name="T3" fmla="*/ 0 h 1377"/>
              <a:gd name="T4" fmla="*/ 0 w 667"/>
              <a:gd name="T5" fmla="*/ 359 h 1377"/>
              <a:gd name="T6" fmla="*/ 333 w 667"/>
              <a:gd name="T7" fmla="*/ 1142 h 1377"/>
              <a:gd name="T8" fmla="*/ 666 w 667"/>
              <a:gd name="T9" fmla="*/ 1376 h 1377"/>
              <a:gd name="T10" fmla="*/ 558 w 667"/>
              <a:gd name="T11" fmla="*/ 908 h 1377"/>
              <a:gd name="T12" fmla="*/ 468 w 667"/>
              <a:gd name="T13" fmla="*/ 971 h 1377"/>
              <a:gd name="T14" fmla="*/ 270 w 667"/>
              <a:gd name="T15" fmla="*/ 809 h 1377"/>
              <a:gd name="T16" fmla="*/ 180 w 667"/>
              <a:gd name="T17" fmla="*/ 144 h 1377"/>
              <a:gd name="T18" fmla="*/ 90 w 667"/>
              <a:gd name="T19" fmla="*/ 144 h 1377"/>
              <a:gd name="T20" fmla="*/ 63 w 667"/>
              <a:gd name="T21" fmla="*/ 0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7" h="1377">
                <a:moveTo>
                  <a:pt x="63" y="0"/>
                </a:moveTo>
                <a:lnTo>
                  <a:pt x="63" y="0"/>
                </a:lnTo>
                <a:cubicBezTo>
                  <a:pt x="27" y="108"/>
                  <a:pt x="0" y="234"/>
                  <a:pt x="0" y="359"/>
                </a:cubicBezTo>
                <a:cubicBezTo>
                  <a:pt x="0" y="665"/>
                  <a:pt x="126" y="944"/>
                  <a:pt x="333" y="1142"/>
                </a:cubicBezTo>
                <a:cubicBezTo>
                  <a:pt x="423" y="1241"/>
                  <a:pt x="540" y="1322"/>
                  <a:pt x="666" y="1376"/>
                </a:cubicBezTo>
                <a:cubicBezTo>
                  <a:pt x="558" y="908"/>
                  <a:pt x="558" y="908"/>
                  <a:pt x="558" y="908"/>
                </a:cubicBezTo>
                <a:cubicBezTo>
                  <a:pt x="468" y="971"/>
                  <a:pt x="468" y="971"/>
                  <a:pt x="468" y="971"/>
                </a:cubicBezTo>
                <a:cubicBezTo>
                  <a:pt x="270" y="809"/>
                  <a:pt x="270" y="809"/>
                  <a:pt x="270" y="809"/>
                </a:cubicBezTo>
                <a:cubicBezTo>
                  <a:pt x="180" y="144"/>
                  <a:pt x="180" y="144"/>
                  <a:pt x="18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63" y="0"/>
                  <a:pt x="63" y="0"/>
                  <a:pt x="63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66">
            <a:extLst>
              <a:ext uri="{FF2B5EF4-FFF2-40B4-BE49-F238E27FC236}">
                <a16:creationId xmlns:a16="http://schemas.microsoft.com/office/drawing/2014/main" id="{11C4A166-6295-8847-9C2F-8AFFCE649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2591" y="7608160"/>
            <a:ext cx="2371936" cy="2410039"/>
          </a:xfrm>
          <a:custGeom>
            <a:avLst/>
            <a:gdLst>
              <a:gd name="T0" fmla="*/ 2105 w 2196"/>
              <a:gd name="T1" fmla="*/ 747 h 2232"/>
              <a:gd name="T2" fmla="*/ 2105 w 2196"/>
              <a:gd name="T3" fmla="*/ 747 h 2232"/>
              <a:gd name="T4" fmla="*/ 2024 w 2196"/>
              <a:gd name="T5" fmla="*/ 1214 h 2232"/>
              <a:gd name="T6" fmla="*/ 1826 w 2196"/>
              <a:gd name="T7" fmla="*/ 1790 h 2232"/>
              <a:gd name="T8" fmla="*/ 1763 w 2196"/>
              <a:gd name="T9" fmla="*/ 1970 h 2232"/>
              <a:gd name="T10" fmla="*/ 1835 w 2196"/>
              <a:gd name="T11" fmla="*/ 1898 h 2232"/>
              <a:gd name="T12" fmla="*/ 2168 w 2196"/>
              <a:gd name="T13" fmla="*/ 1115 h 2232"/>
              <a:gd name="T14" fmla="*/ 2195 w 2196"/>
              <a:gd name="T15" fmla="*/ 1115 h 2232"/>
              <a:gd name="T16" fmla="*/ 2195 w 2196"/>
              <a:gd name="T17" fmla="*/ 1115 h 2232"/>
              <a:gd name="T18" fmla="*/ 2168 w 2196"/>
              <a:gd name="T19" fmla="*/ 1115 h 2232"/>
              <a:gd name="T20" fmla="*/ 2105 w 2196"/>
              <a:gd name="T21" fmla="*/ 747 h 2232"/>
              <a:gd name="T22" fmla="*/ 1052 w 2196"/>
              <a:gd name="T23" fmla="*/ 0 h 2232"/>
              <a:gd name="T24" fmla="*/ 1052 w 2196"/>
              <a:gd name="T25" fmla="*/ 0 h 2232"/>
              <a:gd name="T26" fmla="*/ 693 w 2196"/>
              <a:gd name="T27" fmla="*/ 63 h 2232"/>
              <a:gd name="T28" fmla="*/ 693 w 2196"/>
              <a:gd name="T29" fmla="*/ 387 h 2232"/>
              <a:gd name="T30" fmla="*/ 774 w 2196"/>
              <a:gd name="T31" fmla="*/ 828 h 2232"/>
              <a:gd name="T32" fmla="*/ 774 w 2196"/>
              <a:gd name="T33" fmla="*/ 1655 h 2232"/>
              <a:gd name="T34" fmla="*/ 756 w 2196"/>
              <a:gd name="T35" fmla="*/ 2006 h 2232"/>
              <a:gd name="T36" fmla="*/ 675 w 2196"/>
              <a:gd name="T37" fmla="*/ 891 h 2232"/>
              <a:gd name="T38" fmla="*/ 477 w 2196"/>
              <a:gd name="T39" fmla="*/ 162 h 2232"/>
              <a:gd name="T40" fmla="*/ 270 w 2196"/>
              <a:gd name="T41" fmla="*/ 324 h 2232"/>
              <a:gd name="T42" fmla="*/ 207 w 2196"/>
              <a:gd name="T43" fmla="*/ 396 h 2232"/>
              <a:gd name="T44" fmla="*/ 207 w 2196"/>
              <a:gd name="T45" fmla="*/ 486 h 2232"/>
              <a:gd name="T46" fmla="*/ 180 w 2196"/>
              <a:gd name="T47" fmla="*/ 423 h 2232"/>
              <a:gd name="T48" fmla="*/ 0 w 2196"/>
              <a:gd name="T49" fmla="*/ 756 h 2232"/>
              <a:gd name="T50" fmla="*/ 27 w 2196"/>
              <a:gd name="T51" fmla="*/ 900 h 2232"/>
              <a:gd name="T52" fmla="*/ 117 w 2196"/>
              <a:gd name="T53" fmla="*/ 900 h 2232"/>
              <a:gd name="T54" fmla="*/ 207 w 2196"/>
              <a:gd name="T55" fmla="*/ 1565 h 2232"/>
              <a:gd name="T56" fmla="*/ 405 w 2196"/>
              <a:gd name="T57" fmla="*/ 1727 h 2232"/>
              <a:gd name="T58" fmla="*/ 495 w 2196"/>
              <a:gd name="T59" fmla="*/ 1664 h 2232"/>
              <a:gd name="T60" fmla="*/ 603 w 2196"/>
              <a:gd name="T61" fmla="*/ 2132 h 2232"/>
              <a:gd name="T62" fmla="*/ 1052 w 2196"/>
              <a:gd name="T63" fmla="*/ 2231 h 2232"/>
              <a:gd name="T64" fmla="*/ 1556 w 2196"/>
              <a:gd name="T65" fmla="*/ 2105 h 2232"/>
              <a:gd name="T66" fmla="*/ 1556 w 2196"/>
              <a:gd name="T67" fmla="*/ 2006 h 2232"/>
              <a:gd name="T68" fmla="*/ 1448 w 2196"/>
              <a:gd name="T69" fmla="*/ 1628 h 2232"/>
              <a:gd name="T70" fmla="*/ 1421 w 2196"/>
              <a:gd name="T71" fmla="*/ 846 h 2232"/>
              <a:gd name="T72" fmla="*/ 1350 w 2196"/>
              <a:gd name="T73" fmla="*/ 954 h 2232"/>
              <a:gd name="T74" fmla="*/ 1331 w 2196"/>
              <a:gd name="T75" fmla="*/ 36 h 2232"/>
              <a:gd name="T76" fmla="*/ 1052 w 2196"/>
              <a:gd name="T77" fmla="*/ 0 h 2232"/>
              <a:gd name="T78" fmla="*/ 2105 w 2196"/>
              <a:gd name="T79" fmla="*/ 747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6" h="2232">
                <a:moveTo>
                  <a:pt x="2105" y="747"/>
                </a:moveTo>
                <a:lnTo>
                  <a:pt x="2105" y="747"/>
                </a:lnTo>
                <a:cubicBezTo>
                  <a:pt x="2024" y="1214"/>
                  <a:pt x="2024" y="1214"/>
                  <a:pt x="2024" y="1214"/>
                </a:cubicBezTo>
                <a:cubicBezTo>
                  <a:pt x="1826" y="1790"/>
                  <a:pt x="1826" y="1790"/>
                  <a:pt x="1826" y="1790"/>
                </a:cubicBezTo>
                <a:cubicBezTo>
                  <a:pt x="1763" y="1970"/>
                  <a:pt x="1763" y="1970"/>
                  <a:pt x="1763" y="1970"/>
                </a:cubicBezTo>
                <a:cubicBezTo>
                  <a:pt x="1790" y="1943"/>
                  <a:pt x="1817" y="1925"/>
                  <a:pt x="1835" y="1898"/>
                </a:cubicBezTo>
                <a:cubicBezTo>
                  <a:pt x="2042" y="1700"/>
                  <a:pt x="2168" y="1421"/>
                  <a:pt x="2168" y="1115"/>
                </a:cubicBezTo>
                <a:cubicBezTo>
                  <a:pt x="2195" y="1115"/>
                  <a:pt x="2195" y="1115"/>
                  <a:pt x="2195" y="1115"/>
                </a:cubicBezTo>
                <a:lnTo>
                  <a:pt x="2195" y="1115"/>
                </a:lnTo>
                <a:cubicBezTo>
                  <a:pt x="2168" y="1115"/>
                  <a:pt x="2168" y="1115"/>
                  <a:pt x="2168" y="1115"/>
                </a:cubicBezTo>
                <a:cubicBezTo>
                  <a:pt x="2168" y="981"/>
                  <a:pt x="2141" y="864"/>
                  <a:pt x="2105" y="747"/>
                </a:cubicBezTo>
                <a:lnTo>
                  <a:pt x="1052" y="0"/>
                </a:lnTo>
                <a:lnTo>
                  <a:pt x="1052" y="0"/>
                </a:lnTo>
                <a:cubicBezTo>
                  <a:pt x="927" y="0"/>
                  <a:pt x="810" y="27"/>
                  <a:pt x="693" y="63"/>
                </a:cubicBezTo>
                <a:cubicBezTo>
                  <a:pt x="693" y="387"/>
                  <a:pt x="693" y="387"/>
                  <a:pt x="693" y="387"/>
                </a:cubicBezTo>
                <a:cubicBezTo>
                  <a:pt x="774" y="828"/>
                  <a:pt x="774" y="828"/>
                  <a:pt x="774" y="828"/>
                </a:cubicBezTo>
                <a:cubicBezTo>
                  <a:pt x="774" y="1655"/>
                  <a:pt x="774" y="1655"/>
                  <a:pt x="774" y="1655"/>
                </a:cubicBezTo>
                <a:cubicBezTo>
                  <a:pt x="756" y="2006"/>
                  <a:pt x="756" y="2006"/>
                  <a:pt x="756" y="2006"/>
                </a:cubicBezTo>
                <a:cubicBezTo>
                  <a:pt x="675" y="891"/>
                  <a:pt x="675" y="891"/>
                  <a:pt x="675" y="891"/>
                </a:cubicBezTo>
                <a:cubicBezTo>
                  <a:pt x="477" y="162"/>
                  <a:pt x="477" y="162"/>
                  <a:pt x="477" y="162"/>
                </a:cubicBezTo>
                <a:cubicBezTo>
                  <a:pt x="396" y="216"/>
                  <a:pt x="324" y="270"/>
                  <a:pt x="270" y="324"/>
                </a:cubicBezTo>
                <a:cubicBezTo>
                  <a:pt x="243" y="351"/>
                  <a:pt x="225" y="378"/>
                  <a:pt x="207" y="396"/>
                </a:cubicBezTo>
                <a:cubicBezTo>
                  <a:pt x="207" y="486"/>
                  <a:pt x="207" y="486"/>
                  <a:pt x="207" y="486"/>
                </a:cubicBezTo>
                <a:cubicBezTo>
                  <a:pt x="180" y="423"/>
                  <a:pt x="180" y="423"/>
                  <a:pt x="180" y="423"/>
                </a:cubicBezTo>
                <a:cubicBezTo>
                  <a:pt x="108" y="522"/>
                  <a:pt x="45" y="630"/>
                  <a:pt x="0" y="756"/>
                </a:cubicBezTo>
                <a:cubicBezTo>
                  <a:pt x="27" y="900"/>
                  <a:pt x="27" y="900"/>
                  <a:pt x="27" y="900"/>
                </a:cubicBezTo>
                <a:cubicBezTo>
                  <a:pt x="117" y="900"/>
                  <a:pt x="117" y="900"/>
                  <a:pt x="117" y="900"/>
                </a:cubicBezTo>
                <a:cubicBezTo>
                  <a:pt x="207" y="1565"/>
                  <a:pt x="207" y="1565"/>
                  <a:pt x="207" y="1565"/>
                </a:cubicBezTo>
                <a:cubicBezTo>
                  <a:pt x="405" y="1727"/>
                  <a:pt x="405" y="1727"/>
                  <a:pt x="405" y="1727"/>
                </a:cubicBezTo>
                <a:cubicBezTo>
                  <a:pt x="495" y="1664"/>
                  <a:pt x="495" y="1664"/>
                  <a:pt x="495" y="1664"/>
                </a:cubicBezTo>
                <a:cubicBezTo>
                  <a:pt x="603" y="2132"/>
                  <a:pt x="603" y="2132"/>
                  <a:pt x="603" y="2132"/>
                </a:cubicBezTo>
                <a:cubicBezTo>
                  <a:pt x="747" y="2195"/>
                  <a:pt x="891" y="2231"/>
                  <a:pt x="1052" y="2231"/>
                </a:cubicBezTo>
                <a:cubicBezTo>
                  <a:pt x="1232" y="2231"/>
                  <a:pt x="1403" y="2186"/>
                  <a:pt x="1556" y="2105"/>
                </a:cubicBezTo>
                <a:cubicBezTo>
                  <a:pt x="1556" y="2006"/>
                  <a:pt x="1556" y="2006"/>
                  <a:pt x="1556" y="2006"/>
                </a:cubicBezTo>
                <a:cubicBezTo>
                  <a:pt x="1448" y="1628"/>
                  <a:pt x="1448" y="1628"/>
                  <a:pt x="1448" y="1628"/>
                </a:cubicBezTo>
                <a:cubicBezTo>
                  <a:pt x="1421" y="846"/>
                  <a:pt x="1421" y="846"/>
                  <a:pt x="1421" y="846"/>
                </a:cubicBezTo>
                <a:cubicBezTo>
                  <a:pt x="1350" y="954"/>
                  <a:pt x="1350" y="954"/>
                  <a:pt x="1350" y="954"/>
                </a:cubicBezTo>
                <a:cubicBezTo>
                  <a:pt x="1331" y="36"/>
                  <a:pt x="1331" y="36"/>
                  <a:pt x="1331" y="36"/>
                </a:cubicBezTo>
                <a:cubicBezTo>
                  <a:pt x="1242" y="18"/>
                  <a:pt x="1151" y="0"/>
                  <a:pt x="1052" y="0"/>
                </a:cubicBezTo>
                <a:lnTo>
                  <a:pt x="2105" y="747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67">
            <a:extLst>
              <a:ext uri="{FF2B5EF4-FFF2-40B4-BE49-F238E27FC236}">
                <a16:creationId xmlns:a16="http://schemas.microsoft.com/office/drawing/2014/main" id="{E2F2F1FB-1C4C-D745-87EA-229E46372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7869" y="8036823"/>
            <a:ext cx="28578" cy="100023"/>
          </a:xfrm>
          <a:custGeom>
            <a:avLst/>
            <a:gdLst>
              <a:gd name="T0" fmla="*/ 27 w 28"/>
              <a:gd name="T1" fmla="*/ 0 h 91"/>
              <a:gd name="T2" fmla="*/ 27 w 28"/>
              <a:gd name="T3" fmla="*/ 0 h 91"/>
              <a:gd name="T4" fmla="*/ 0 w 28"/>
              <a:gd name="T5" fmla="*/ 27 h 91"/>
              <a:gd name="T6" fmla="*/ 27 w 28"/>
              <a:gd name="T7" fmla="*/ 90 h 91"/>
              <a:gd name="T8" fmla="*/ 27 w 28"/>
              <a:gd name="T9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91">
                <a:moveTo>
                  <a:pt x="27" y="0"/>
                </a:moveTo>
                <a:lnTo>
                  <a:pt x="27" y="0"/>
                </a:lnTo>
                <a:cubicBezTo>
                  <a:pt x="18" y="9"/>
                  <a:pt x="9" y="18"/>
                  <a:pt x="0" y="27"/>
                </a:cubicBezTo>
                <a:cubicBezTo>
                  <a:pt x="27" y="90"/>
                  <a:pt x="27" y="90"/>
                  <a:pt x="27" y="90"/>
                </a:cubicBezTo>
                <a:cubicBezTo>
                  <a:pt x="27" y="0"/>
                  <a:pt x="27" y="0"/>
                  <a:pt x="27" y="0"/>
                </a:cubicBezTo>
              </a:path>
            </a:pathLst>
          </a:custGeom>
          <a:solidFill>
            <a:srgbClr val="2C94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68">
            <a:extLst>
              <a:ext uri="{FF2B5EF4-FFF2-40B4-BE49-F238E27FC236}">
                <a16:creationId xmlns:a16="http://schemas.microsoft.com/office/drawing/2014/main" id="{3BE696BF-F255-7948-8AEB-55E067544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748" y="7674841"/>
            <a:ext cx="323879" cy="2100451"/>
          </a:xfrm>
          <a:custGeom>
            <a:avLst/>
            <a:gdLst>
              <a:gd name="T0" fmla="*/ 216 w 298"/>
              <a:gd name="T1" fmla="*/ 0 h 1944"/>
              <a:gd name="T2" fmla="*/ 216 w 298"/>
              <a:gd name="T3" fmla="*/ 0 h 1944"/>
              <a:gd name="T4" fmla="*/ 0 w 298"/>
              <a:gd name="T5" fmla="*/ 99 h 1944"/>
              <a:gd name="T6" fmla="*/ 198 w 298"/>
              <a:gd name="T7" fmla="*/ 828 h 1944"/>
              <a:gd name="T8" fmla="*/ 279 w 298"/>
              <a:gd name="T9" fmla="*/ 1943 h 1944"/>
              <a:gd name="T10" fmla="*/ 297 w 298"/>
              <a:gd name="T11" fmla="*/ 1592 h 1944"/>
              <a:gd name="T12" fmla="*/ 297 w 298"/>
              <a:gd name="T13" fmla="*/ 765 h 1944"/>
              <a:gd name="T14" fmla="*/ 216 w 298"/>
              <a:gd name="T15" fmla="*/ 324 h 1944"/>
              <a:gd name="T16" fmla="*/ 216 w 298"/>
              <a:gd name="T17" fmla="*/ 0 h 1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" h="1944">
                <a:moveTo>
                  <a:pt x="216" y="0"/>
                </a:moveTo>
                <a:lnTo>
                  <a:pt x="216" y="0"/>
                </a:lnTo>
                <a:cubicBezTo>
                  <a:pt x="135" y="27"/>
                  <a:pt x="63" y="63"/>
                  <a:pt x="0" y="99"/>
                </a:cubicBezTo>
                <a:cubicBezTo>
                  <a:pt x="198" y="828"/>
                  <a:pt x="198" y="828"/>
                  <a:pt x="198" y="828"/>
                </a:cubicBezTo>
                <a:cubicBezTo>
                  <a:pt x="279" y="1943"/>
                  <a:pt x="279" y="1943"/>
                  <a:pt x="279" y="1943"/>
                </a:cubicBezTo>
                <a:cubicBezTo>
                  <a:pt x="297" y="1592"/>
                  <a:pt x="297" y="1592"/>
                  <a:pt x="297" y="1592"/>
                </a:cubicBezTo>
                <a:cubicBezTo>
                  <a:pt x="297" y="765"/>
                  <a:pt x="297" y="765"/>
                  <a:pt x="297" y="765"/>
                </a:cubicBezTo>
                <a:cubicBezTo>
                  <a:pt x="216" y="324"/>
                  <a:pt x="216" y="324"/>
                  <a:pt x="216" y="324"/>
                </a:cubicBezTo>
                <a:cubicBezTo>
                  <a:pt x="216" y="0"/>
                  <a:pt x="216" y="0"/>
                  <a:pt x="216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69">
            <a:extLst>
              <a:ext uri="{FF2B5EF4-FFF2-40B4-BE49-F238E27FC236}">
                <a16:creationId xmlns:a16="http://schemas.microsoft.com/office/drawing/2014/main" id="{C354F991-41AB-3B45-B308-42411EE30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0994" y="7646263"/>
            <a:ext cx="838275" cy="2233813"/>
          </a:xfrm>
          <a:custGeom>
            <a:avLst/>
            <a:gdLst>
              <a:gd name="T0" fmla="*/ 0 w 775"/>
              <a:gd name="T1" fmla="*/ 0 h 2070"/>
              <a:gd name="T2" fmla="*/ 0 w 775"/>
              <a:gd name="T3" fmla="*/ 0 h 2070"/>
              <a:gd name="T4" fmla="*/ 19 w 775"/>
              <a:gd name="T5" fmla="*/ 918 h 2070"/>
              <a:gd name="T6" fmla="*/ 90 w 775"/>
              <a:gd name="T7" fmla="*/ 810 h 2070"/>
              <a:gd name="T8" fmla="*/ 117 w 775"/>
              <a:gd name="T9" fmla="*/ 1592 h 2070"/>
              <a:gd name="T10" fmla="*/ 225 w 775"/>
              <a:gd name="T11" fmla="*/ 1970 h 2070"/>
              <a:gd name="T12" fmla="*/ 225 w 775"/>
              <a:gd name="T13" fmla="*/ 2069 h 2070"/>
              <a:gd name="T14" fmla="*/ 432 w 775"/>
              <a:gd name="T15" fmla="*/ 1934 h 2070"/>
              <a:gd name="T16" fmla="*/ 495 w 775"/>
              <a:gd name="T17" fmla="*/ 1754 h 2070"/>
              <a:gd name="T18" fmla="*/ 693 w 775"/>
              <a:gd name="T19" fmla="*/ 1178 h 2070"/>
              <a:gd name="T20" fmla="*/ 774 w 775"/>
              <a:gd name="T21" fmla="*/ 711 h 2070"/>
              <a:gd name="T22" fmla="*/ 504 w 775"/>
              <a:gd name="T23" fmla="*/ 288 h 2070"/>
              <a:gd name="T24" fmla="*/ 0 w 775"/>
              <a:gd name="T25" fmla="*/ 0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5" h="2070">
                <a:moveTo>
                  <a:pt x="0" y="0"/>
                </a:moveTo>
                <a:lnTo>
                  <a:pt x="0" y="0"/>
                </a:lnTo>
                <a:cubicBezTo>
                  <a:pt x="19" y="918"/>
                  <a:pt x="19" y="918"/>
                  <a:pt x="19" y="918"/>
                </a:cubicBezTo>
                <a:cubicBezTo>
                  <a:pt x="90" y="810"/>
                  <a:pt x="90" y="810"/>
                  <a:pt x="90" y="810"/>
                </a:cubicBezTo>
                <a:cubicBezTo>
                  <a:pt x="117" y="1592"/>
                  <a:pt x="117" y="1592"/>
                  <a:pt x="117" y="1592"/>
                </a:cubicBezTo>
                <a:cubicBezTo>
                  <a:pt x="225" y="1970"/>
                  <a:pt x="225" y="1970"/>
                  <a:pt x="225" y="1970"/>
                </a:cubicBezTo>
                <a:cubicBezTo>
                  <a:pt x="225" y="2069"/>
                  <a:pt x="225" y="2069"/>
                  <a:pt x="225" y="2069"/>
                </a:cubicBezTo>
                <a:cubicBezTo>
                  <a:pt x="306" y="2033"/>
                  <a:pt x="369" y="1988"/>
                  <a:pt x="432" y="1934"/>
                </a:cubicBezTo>
                <a:cubicBezTo>
                  <a:pt x="495" y="1754"/>
                  <a:pt x="495" y="1754"/>
                  <a:pt x="495" y="1754"/>
                </a:cubicBezTo>
                <a:cubicBezTo>
                  <a:pt x="693" y="1178"/>
                  <a:pt x="693" y="1178"/>
                  <a:pt x="693" y="1178"/>
                </a:cubicBezTo>
                <a:cubicBezTo>
                  <a:pt x="774" y="711"/>
                  <a:pt x="774" y="711"/>
                  <a:pt x="774" y="711"/>
                </a:cubicBezTo>
                <a:cubicBezTo>
                  <a:pt x="711" y="549"/>
                  <a:pt x="621" y="405"/>
                  <a:pt x="504" y="288"/>
                </a:cubicBezTo>
                <a:cubicBezTo>
                  <a:pt x="369" y="153"/>
                  <a:pt x="189" y="54"/>
                  <a:pt x="0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72">
            <a:extLst>
              <a:ext uri="{FF2B5EF4-FFF2-40B4-BE49-F238E27FC236}">
                <a16:creationId xmlns:a16="http://schemas.microsoft.com/office/drawing/2014/main" id="{4D47EF8F-F3D0-2B4F-B7C5-3FB14B916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8817" y="7936803"/>
            <a:ext cx="47629" cy="128597"/>
          </a:xfrm>
          <a:custGeom>
            <a:avLst/>
            <a:gdLst>
              <a:gd name="T0" fmla="*/ 45 w 46"/>
              <a:gd name="T1" fmla="*/ 0 h 118"/>
              <a:gd name="T2" fmla="*/ 45 w 46"/>
              <a:gd name="T3" fmla="*/ 0 h 118"/>
              <a:gd name="T4" fmla="*/ 0 w 46"/>
              <a:gd name="T5" fmla="*/ 45 h 118"/>
              <a:gd name="T6" fmla="*/ 18 w 46"/>
              <a:gd name="T7" fmla="*/ 117 h 118"/>
              <a:gd name="T8" fmla="*/ 45 w 46"/>
              <a:gd name="T9" fmla="*/ 90 h 118"/>
              <a:gd name="T10" fmla="*/ 45 w 46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118">
                <a:moveTo>
                  <a:pt x="45" y="0"/>
                </a:moveTo>
                <a:lnTo>
                  <a:pt x="45" y="0"/>
                </a:lnTo>
                <a:cubicBezTo>
                  <a:pt x="27" y="18"/>
                  <a:pt x="18" y="27"/>
                  <a:pt x="0" y="45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27" y="108"/>
                  <a:pt x="36" y="99"/>
                  <a:pt x="45" y="90"/>
                </a:cubicBezTo>
                <a:cubicBezTo>
                  <a:pt x="45" y="0"/>
                  <a:pt x="45" y="0"/>
                  <a:pt x="4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73">
            <a:extLst>
              <a:ext uri="{FF2B5EF4-FFF2-40B4-BE49-F238E27FC236}">
                <a16:creationId xmlns:a16="http://schemas.microsoft.com/office/drawing/2014/main" id="{8AA3C9F5-DF14-A34B-A2BF-EEE9930BE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2696" y="7608160"/>
            <a:ext cx="252436" cy="176230"/>
          </a:xfrm>
          <a:custGeom>
            <a:avLst/>
            <a:gdLst>
              <a:gd name="T0" fmla="*/ 234 w 235"/>
              <a:gd name="T1" fmla="*/ 0 h 163"/>
              <a:gd name="T2" fmla="*/ 234 w 235"/>
              <a:gd name="T3" fmla="*/ 0 h 163"/>
              <a:gd name="T4" fmla="*/ 0 w 235"/>
              <a:gd name="T5" fmla="*/ 108 h 163"/>
              <a:gd name="T6" fmla="*/ 18 w 235"/>
              <a:gd name="T7" fmla="*/ 162 h 163"/>
              <a:gd name="T8" fmla="*/ 234 w 235"/>
              <a:gd name="T9" fmla="*/ 63 h 163"/>
              <a:gd name="T10" fmla="*/ 234 w 235"/>
              <a:gd name="T11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" h="163">
                <a:moveTo>
                  <a:pt x="234" y="0"/>
                </a:moveTo>
                <a:lnTo>
                  <a:pt x="234" y="0"/>
                </a:lnTo>
                <a:cubicBezTo>
                  <a:pt x="153" y="27"/>
                  <a:pt x="72" y="63"/>
                  <a:pt x="0" y="108"/>
                </a:cubicBezTo>
                <a:cubicBezTo>
                  <a:pt x="18" y="162"/>
                  <a:pt x="18" y="162"/>
                  <a:pt x="18" y="162"/>
                </a:cubicBezTo>
                <a:cubicBezTo>
                  <a:pt x="81" y="126"/>
                  <a:pt x="153" y="90"/>
                  <a:pt x="234" y="63"/>
                </a:cubicBezTo>
                <a:cubicBezTo>
                  <a:pt x="234" y="0"/>
                  <a:pt x="234" y="0"/>
                  <a:pt x="23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74">
            <a:extLst>
              <a:ext uri="{FF2B5EF4-FFF2-40B4-BE49-F238E27FC236}">
                <a16:creationId xmlns:a16="http://schemas.microsoft.com/office/drawing/2014/main" id="{83815D27-4993-6C40-B7ED-DB7149CEC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1468" y="7579582"/>
            <a:ext cx="866852" cy="2371936"/>
          </a:xfrm>
          <a:custGeom>
            <a:avLst/>
            <a:gdLst>
              <a:gd name="T0" fmla="*/ 441 w 802"/>
              <a:gd name="T1" fmla="*/ 1997 h 2196"/>
              <a:gd name="T2" fmla="*/ 441 w 802"/>
              <a:gd name="T3" fmla="*/ 1997 h 2196"/>
              <a:gd name="T4" fmla="*/ 234 w 802"/>
              <a:gd name="T5" fmla="*/ 2132 h 2196"/>
              <a:gd name="T6" fmla="*/ 234 w 802"/>
              <a:gd name="T7" fmla="*/ 2195 h 2196"/>
              <a:gd name="T8" fmla="*/ 414 w 802"/>
              <a:gd name="T9" fmla="*/ 2096 h 2196"/>
              <a:gd name="T10" fmla="*/ 441 w 802"/>
              <a:gd name="T11" fmla="*/ 1997 h 2196"/>
              <a:gd name="T12" fmla="*/ 0 w 802"/>
              <a:gd name="T13" fmla="*/ 0 h 2196"/>
              <a:gd name="T14" fmla="*/ 0 w 802"/>
              <a:gd name="T15" fmla="*/ 0 h 2196"/>
              <a:gd name="T16" fmla="*/ 9 w 802"/>
              <a:gd name="T17" fmla="*/ 63 h 2196"/>
              <a:gd name="T18" fmla="*/ 513 w 802"/>
              <a:gd name="T19" fmla="*/ 351 h 2196"/>
              <a:gd name="T20" fmla="*/ 783 w 802"/>
              <a:gd name="T21" fmla="*/ 774 h 2196"/>
              <a:gd name="T22" fmla="*/ 801 w 802"/>
              <a:gd name="T23" fmla="*/ 657 h 2196"/>
              <a:gd name="T24" fmla="*/ 756 w 802"/>
              <a:gd name="T25" fmla="*/ 567 h 2196"/>
              <a:gd name="T26" fmla="*/ 729 w 802"/>
              <a:gd name="T27" fmla="*/ 576 h 2196"/>
              <a:gd name="T28" fmla="*/ 738 w 802"/>
              <a:gd name="T29" fmla="*/ 540 h 2196"/>
              <a:gd name="T30" fmla="*/ 0 w 802"/>
              <a:gd name="T31" fmla="*/ 0 h 2196"/>
              <a:gd name="T32" fmla="*/ 441 w 802"/>
              <a:gd name="T33" fmla="*/ 1997 h 2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02" h="2196">
                <a:moveTo>
                  <a:pt x="441" y="1997"/>
                </a:moveTo>
                <a:lnTo>
                  <a:pt x="441" y="1997"/>
                </a:lnTo>
                <a:cubicBezTo>
                  <a:pt x="378" y="2051"/>
                  <a:pt x="315" y="2096"/>
                  <a:pt x="234" y="2132"/>
                </a:cubicBezTo>
                <a:cubicBezTo>
                  <a:pt x="234" y="2195"/>
                  <a:pt x="234" y="2195"/>
                  <a:pt x="234" y="2195"/>
                </a:cubicBezTo>
                <a:cubicBezTo>
                  <a:pt x="297" y="2168"/>
                  <a:pt x="360" y="2132"/>
                  <a:pt x="414" y="2096"/>
                </a:cubicBezTo>
                <a:cubicBezTo>
                  <a:pt x="441" y="1997"/>
                  <a:pt x="441" y="1997"/>
                  <a:pt x="441" y="1997"/>
                </a:cubicBezTo>
                <a:lnTo>
                  <a:pt x="0" y="0"/>
                </a:lnTo>
                <a:lnTo>
                  <a:pt x="0" y="0"/>
                </a:lnTo>
                <a:cubicBezTo>
                  <a:pt x="9" y="63"/>
                  <a:pt x="9" y="63"/>
                  <a:pt x="9" y="63"/>
                </a:cubicBezTo>
                <a:cubicBezTo>
                  <a:pt x="198" y="117"/>
                  <a:pt x="378" y="216"/>
                  <a:pt x="513" y="351"/>
                </a:cubicBezTo>
                <a:cubicBezTo>
                  <a:pt x="630" y="468"/>
                  <a:pt x="720" y="612"/>
                  <a:pt x="783" y="774"/>
                </a:cubicBezTo>
                <a:cubicBezTo>
                  <a:pt x="801" y="657"/>
                  <a:pt x="801" y="657"/>
                  <a:pt x="801" y="657"/>
                </a:cubicBezTo>
                <a:cubicBezTo>
                  <a:pt x="783" y="630"/>
                  <a:pt x="774" y="594"/>
                  <a:pt x="756" y="567"/>
                </a:cubicBezTo>
                <a:cubicBezTo>
                  <a:pt x="729" y="576"/>
                  <a:pt x="729" y="576"/>
                  <a:pt x="729" y="576"/>
                </a:cubicBezTo>
                <a:cubicBezTo>
                  <a:pt x="738" y="540"/>
                  <a:pt x="738" y="540"/>
                  <a:pt x="738" y="540"/>
                </a:cubicBezTo>
                <a:cubicBezTo>
                  <a:pt x="576" y="270"/>
                  <a:pt x="315" y="72"/>
                  <a:pt x="0" y="0"/>
                </a:cubicBezTo>
                <a:lnTo>
                  <a:pt x="441" y="199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75">
            <a:extLst>
              <a:ext uri="{FF2B5EF4-FFF2-40B4-BE49-F238E27FC236}">
                <a16:creationId xmlns:a16="http://schemas.microsoft.com/office/drawing/2014/main" id="{FD57265F-F9B3-D94E-8668-A76B1ADD2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8254" y="9017985"/>
            <a:ext cx="400086" cy="728729"/>
          </a:xfrm>
          <a:custGeom>
            <a:avLst/>
            <a:gdLst>
              <a:gd name="T0" fmla="*/ 270 w 370"/>
              <a:gd name="T1" fmla="*/ 305 h 675"/>
              <a:gd name="T2" fmla="*/ 270 w 370"/>
              <a:gd name="T3" fmla="*/ 305 h 675"/>
              <a:gd name="T4" fmla="*/ 0 w 370"/>
              <a:gd name="T5" fmla="*/ 674 h 675"/>
              <a:gd name="T6" fmla="*/ 270 w 370"/>
              <a:gd name="T7" fmla="*/ 305 h 675"/>
              <a:gd name="T8" fmla="*/ 369 w 370"/>
              <a:gd name="T9" fmla="*/ 0 h 675"/>
              <a:gd name="T10" fmla="*/ 369 w 370"/>
              <a:gd name="T11" fmla="*/ 0 h 675"/>
              <a:gd name="T12" fmla="*/ 306 w 370"/>
              <a:gd name="T13" fmla="*/ 215 h 675"/>
              <a:gd name="T14" fmla="*/ 369 w 370"/>
              <a:gd name="T15" fmla="*/ 0 h 675"/>
              <a:gd name="T16" fmla="*/ 270 w 370"/>
              <a:gd name="T17" fmla="*/ 305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" h="675">
                <a:moveTo>
                  <a:pt x="270" y="305"/>
                </a:moveTo>
                <a:lnTo>
                  <a:pt x="270" y="305"/>
                </a:lnTo>
                <a:cubicBezTo>
                  <a:pt x="0" y="674"/>
                  <a:pt x="0" y="674"/>
                  <a:pt x="0" y="674"/>
                </a:cubicBezTo>
                <a:cubicBezTo>
                  <a:pt x="117" y="566"/>
                  <a:pt x="207" y="440"/>
                  <a:pt x="270" y="305"/>
                </a:cubicBezTo>
                <a:lnTo>
                  <a:pt x="369" y="0"/>
                </a:lnTo>
                <a:lnTo>
                  <a:pt x="369" y="0"/>
                </a:lnTo>
                <a:cubicBezTo>
                  <a:pt x="306" y="215"/>
                  <a:pt x="306" y="215"/>
                  <a:pt x="306" y="215"/>
                </a:cubicBezTo>
                <a:cubicBezTo>
                  <a:pt x="333" y="143"/>
                  <a:pt x="351" y="71"/>
                  <a:pt x="369" y="0"/>
                </a:cubicBezTo>
                <a:lnTo>
                  <a:pt x="270" y="305"/>
                </a:lnTo>
              </a:path>
            </a:pathLst>
          </a:custGeom>
          <a:solidFill>
            <a:srgbClr val="46CFD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76">
            <a:extLst>
              <a:ext uri="{FF2B5EF4-FFF2-40B4-BE49-F238E27FC236}">
                <a16:creationId xmlns:a16="http://schemas.microsoft.com/office/drawing/2014/main" id="{7E9687F5-EA44-514C-96A6-CC5D79099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9720" y="10232532"/>
            <a:ext cx="2991116" cy="2343358"/>
          </a:xfrm>
          <a:custGeom>
            <a:avLst/>
            <a:gdLst>
              <a:gd name="T0" fmla="*/ 27 w 2770"/>
              <a:gd name="T1" fmla="*/ 503 h 2168"/>
              <a:gd name="T2" fmla="*/ 27 w 2770"/>
              <a:gd name="T3" fmla="*/ 503 h 2168"/>
              <a:gd name="T4" fmla="*/ 0 w 2770"/>
              <a:gd name="T5" fmla="*/ 800 h 2168"/>
              <a:gd name="T6" fmla="*/ 395 w 2770"/>
              <a:gd name="T7" fmla="*/ 1771 h 2168"/>
              <a:gd name="T8" fmla="*/ 512 w 2770"/>
              <a:gd name="T9" fmla="*/ 1870 h 2168"/>
              <a:gd name="T10" fmla="*/ 458 w 2770"/>
              <a:gd name="T11" fmla="*/ 1484 h 2168"/>
              <a:gd name="T12" fmla="*/ 45 w 2770"/>
              <a:gd name="T13" fmla="*/ 512 h 2168"/>
              <a:gd name="T14" fmla="*/ 27 w 2770"/>
              <a:gd name="T15" fmla="*/ 503 h 2168"/>
              <a:gd name="T16" fmla="*/ 2481 w 2770"/>
              <a:gd name="T17" fmla="*/ 0 h 2168"/>
              <a:gd name="T18" fmla="*/ 2481 w 2770"/>
              <a:gd name="T19" fmla="*/ 0 h 2168"/>
              <a:gd name="T20" fmla="*/ 2059 w 2770"/>
              <a:gd name="T21" fmla="*/ 368 h 2168"/>
              <a:gd name="T22" fmla="*/ 1780 w 2770"/>
              <a:gd name="T23" fmla="*/ 1322 h 2168"/>
              <a:gd name="T24" fmla="*/ 1618 w 2770"/>
              <a:gd name="T25" fmla="*/ 1475 h 2168"/>
              <a:gd name="T26" fmla="*/ 1528 w 2770"/>
              <a:gd name="T27" fmla="*/ 1322 h 2168"/>
              <a:gd name="T28" fmla="*/ 1420 w 2770"/>
              <a:gd name="T29" fmla="*/ 1277 h 2168"/>
              <a:gd name="T30" fmla="*/ 1231 w 2770"/>
              <a:gd name="T31" fmla="*/ 2158 h 2168"/>
              <a:gd name="T32" fmla="*/ 1366 w 2770"/>
              <a:gd name="T33" fmla="*/ 2167 h 2168"/>
              <a:gd name="T34" fmla="*/ 2338 w 2770"/>
              <a:gd name="T35" fmla="*/ 1771 h 2168"/>
              <a:gd name="T36" fmla="*/ 2733 w 2770"/>
              <a:gd name="T37" fmla="*/ 800 h 2168"/>
              <a:gd name="T38" fmla="*/ 2769 w 2770"/>
              <a:gd name="T39" fmla="*/ 800 h 2168"/>
              <a:gd name="T40" fmla="*/ 2769 w 2770"/>
              <a:gd name="T41" fmla="*/ 800 h 2168"/>
              <a:gd name="T42" fmla="*/ 2733 w 2770"/>
              <a:gd name="T43" fmla="*/ 800 h 2168"/>
              <a:gd name="T44" fmla="*/ 2481 w 2770"/>
              <a:gd name="T45" fmla="*/ 0 h 2168"/>
              <a:gd name="T46" fmla="*/ 27 w 2770"/>
              <a:gd name="T47" fmla="*/ 503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770" h="2168">
                <a:moveTo>
                  <a:pt x="27" y="503"/>
                </a:moveTo>
                <a:lnTo>
                  <a:pt x="27" y="503"/>
                </a:lnTo>
                <a:cubicBezTo>
                  <a:pt x="9" y="593"/>
                  <a:pt x="0" y="692"/>
                  <a:pt x="0" y="800"/>
                </a:cubicBezTo>
                <a:cubicBezTo>
                  <a:pt x="0" y="1178"/>
                  <a:pt x="153" y="1519"/>
                  <a:pt x="395" y="1771"/>
                </a:cubicBezTo>
                <a:cubicBezTo>
                  <a:pt x="431" y="1807"/>
                  <a:pt x="476" y="1843"/>
                  <a:pt x="512" y="1870"/>
                </a:cubicBezTo>
                <a:cubicBezTo>
                  <a:pt x="458" y="1484"/>
                  <a:pt x="458" y="1484"/>
                  <a:pt x="458" y="1484"/>
                </a:cubicBezTo>
                <a:cubicBezTo>
                  <a:pt x="45" y="512"/>
                  <a:pt x="45" y="512"/>
                  <a:pt x="45" y="512"/>
                </a:cubicBezTo>
                <a:cubicBezTo>
                  <a:pt x="27" y="503"/>
                  <a:pt x="27" y="503"/>
                  <a:pt x="27" y="503"/>
                </a:cubicBezTo>
                <a:lnTo>
                  <a:pt x="2481" y="0"/>
                </a:lnTo>
                <a:lnTo>
                  <a:pt x="2481" y="0"/>
                </a:lnTo>
                <a:cubicBezTo>
                  <a:pt x="2059" y="368"/>
                  <a:pt x="2059" y="368"/>
                  <a:pt x="2059" y="368"/>
                </a:cubicBezTo>
                <a:cubicBezTo>
                  <a:pt x="1780" y="1322"/>
                  <a:pt x="1780" y="1322"/>
                  <a:pt x="1780" y="1322"/>
                </a:cubicBezTo>
                <a:cubicBezTo>
                  <a:pt x="1618" y="1475"/>
                  <a:pt x="1618" y="1475"/>
                  <a:pt x="1618" y="1475"/>
                </a:cubicBezTo>
                <a:cubicBezTo>
                  <a:pt x="1528" y="1322"/>
                  <a:pt x="1528" y="1322"/>
                  <a:pt x="1528" y="1322"/>
                </a:cubicBezTo>
                <a:cubicBezTo>
                  <a:pt x="1420" y="1277"/>
                  <a:pt x="1420" y="1277"/>
                  <a:pt x="1420" y="1277"/>
                </a:cubicBezTo>
                <a:cubicBezTo>
                  <a:pt x="1231" y="2158"/>
                  <a:pt x="1231" y="2158"/>
                  <a:pt x="1231" y="2158"/>
                </a:cubicBezTo>
                <a:cubicBezTo>
                  <a:pt x="1276" y="2167"/>
                  <a:pt x="1321" y="2167"/>
                  <a:pt x="1366" y="2167"/>
                </a:cubicBezTo>
                <a:cubicBezTo>
                  <a:pt x="1744" y="2167"/>
                  <a:pt x="2086" y="2014"/>
                  <a:pt x="2338" y="1771"/>
                </a:cubicBezTo>
                <a:cubicBezTo>
                  <a:pt x="2580" y="1519"/>
                  <a:pt x="2733" y="1178"/>
                  <a:pt x="2733" y="800"/>
                </a:cubicBezTo>
                <a:cubicBezTo>
                  <a:pt x="2769" y="800"/>
                  <a:pt x="2769" y="800"/>
                  <a:pt x="2769" y="800"/>
                </a:cubicBezTo>
                <a:lnTo>
                  <a:pt x="2769" y="800"/>
                </a:lnTo>
                <a:cubicBezTo>
                  <a:pt x="2733" y="800"/>
                  <a:pt x="2733" y="800"/>
                  <a:pt x="2733" y="800"/>
                </a:cubicBezTo>
                <a:cubicBezTo>
                  <a:pt x="2733" y="503"/>
                  <a:pt x="2643" y="224"/>
                  <a:pt x="2481" y="0"/>
                </a:cubicBezTo>
                <a:lnTo>
                  <a:pt x="27" y="503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77">
            <a:extLst>
              <a:ext uri="{FF2B5EF4-FFF2-40B4-BE49-F238E27FC236}">
                <a16:creationId xmlns:a16="http://schemas.microsoft.com/office/drawing/2014/main" id="{67510009-BE46-4448-8C4F-B3102CB2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062" y="9608588"/>
            <a:ext cx="2652947" cy="2953013"/>
          </a:xfrm>
          <a:custGeom>
            <a:avLst/>
            <a:gdLst>
              <a:gd name="T0" fmla="*/ 45 w 2455"/>
              <a:gd name="T1" fmla="*/ 917 h 2735"/>
              <a:gd name="T2" fmla="*/ 45 w 2455"/>
              <a:gd name="T3" fmla="*/ 917 h 2735"/>
              <a:gd name="T4" fmla="*/ 0 w 2455"/>
              <a:gd name="T5" fmla="*/ 1079 h 2735"/>
              <a:gd name="T6" fmla="*/ 18 w 2455"/>
              <a:gd name="T7" fmla="*/ 1088 h 2735"/>
              <a:gd name="T8" fmla="*/ 431 w 2455"/>
              <a:gd name="T9" fmla="*/ 2060 h 2735"/>
              <a:gd name="T10" fmla="*/ 485 w 2455"/>
              <a:gd name="T11" fmla="*/ 2446 h 2735"/>
              <a:gd name="T12" fmla="*/ 584 w 2455"/>
              <a:gd name="T13" fmla="*/ 2518 h 2735"/>
              <a:gd name="T14" fmla="*/ 476 w 2455"/>
              <a:gd name="T15" fmla="*/ 1925 h 2735"/>
              <a:gd name="T16" fmla="*/ 189 w 2455"/>
              <a:gd name="T17" fmla="*/ 1349 h 2735"/>
              <a:gd name="T18" fmla="*/ 45 w 2455"/>
              <a:gd name="T19" fmla="*/ 917 h 2735"/>
              <a:gd name="T20" fmla="*/ 1150 w 2455"/>
              <a:gd name="T21" fmla="*/ 2680 h 2735"/>
              <a:gd name="T22" fmla="*/ 1150 w 2455"/>
              <a:gd name="T23" fmla="*/ 2680 h 2735"/>
              <a:gd name="T24" fmla="*/ 1150 w 2455"/>
              <a:gd name="T25" fmla="*/ 1619 h 2735"/>
              <a:gd name="T26" fmla="*/ 1339 w 2455"/>
              <a:gd name="T27" fmla="*/ 1817 h 2735"/>
              <a:gd name="T28" fmla="*/ 1150 w 2455"/>
              <a:gd name="T29" fmla="*/ 2680 h 2735"/>
              <a:gd name="T30" fmla="*/ 1339 w 2455"/>
              <a:gd name="T31" fmla="*/ 0 h 2735"/>
              <a:gd name="T32" fmla="*/ 1339 w 2455"/>
              <a:gd name="T33" fmla="*/ 0 h 2735"/>
              <a:gd name="T34" fmla="*/ 1132 w 2455"/>
              <a:gd name="T35" fmla="*/ 18 h 2735"/>
              <a:gd name="T36" fmla="*/ 1168 w 2455"/>
              <a:gd name="T37" fmla="*/ 405 h 2735"/>
              <a:gd name="T38" fmla="*/ 1078 w 2455"/>
              <a:gd name="T39" fmla="*/ 27 h 2735"/>
              <a:gd name="T40" fmla="*/ 683 w 2455"/>
              <a:gd name="T41" fmla="*/ 171 h 2735"/>
              <a:gd name="T42" fmla="*/ 665 w 2455"/>
              <a:gd name="T43" fmla="*/ 675 h 2735"/>
              <a:gd name="T44" fmla="*/ 485 w 2455"/>
              <a:gd name="T45" fmla="*/ 1421 h 2735"/>
              <a:gd name="T46" fmla="*/ 548 w 2455"/>
              <a:gd name="T47" fmla="*/ 1925 h 2735"/>
              <a:gd name="T48" fmla="*/ 647 w 2455"/>
              <a:gd name="T49" fmla="*/ 2563 h 2735"/>
              <a:gd name="T50" fmla="*/ 1204 w 2455"/>
              <a:gd name="T51" fmla="*/ 2734 h 2735"/>
              <a:gd name="T52" fmla="*/ 1393 w 2455"/>
              <a:gd name="T53" fmla="*/ 1853 h 2735"/>
              <a:gd name="T54" fmla="*/ 1501 w 2455"/>
              <a:gd name="T55" fmla="*/ 1898 h 2735"/>
              <a:gd name="T56" fmla="*/ 1591 w 2455"/>
              <a:gd name="T57" fmla="*/ 2051 h 2735"/>
              <a:gd name="T58" fmla="*/ 1753 w 2455"/>
              <a:gd name="T59" fmla="*/ 1898 h 2735"/>
              <a:gd name="T60" fmla="*/ 2032 w 2455"/>
              <a:gd name="T61" fmla="*/ 944 h 2735"/>
              <a:gd name="T62" fmla="*/ 2454 w 2455"/>
              <a:gd name="T63" fmla="*/ 576 h 2735"/>
              <a:gd name="T64" fmla="*/ 2311 w 2455"/>
              <a:gd name="T65" fmla="*/ 405 h 2735"/>
              <a:gd name="T66" fmla="*/ 1708 w 2455"/>
              <a:gd name="T67" fmla="*/ 54 h 2735"/>
              <a:gd name="T68" fmla="*/ 1618 w 2455"/>
              <a:gd name="T69" fmla="*/ 1322 h 2735"/>
              <a:gd name="T70" fmla="*/ 1618 w 2455"/>
              <a:gd name="T71" fmla="*/ 36 h 2735"/>
              <a:gd name="T72" fmla="*/ 1519 w 2455"/>
              <a:gd name="T73" fmla="*/ 18 h 2735"/>
              <a:gd name="T74" fmla="*/ 1429 w 2455"/>
              <a:gd name="T75" fmla="*/ 405 h 2735"/>
              <a:gd name="T76" fmla="*/ 1456 w 2455"/>
              <a:gd name="T77" fmla="*/ 9 h 2735"/>
              <a:gd name="T78" fmla="*/ 1339 w 2455"/>
              <a:gd name="T79" fmla="*/ 0 h 2735"/>
              <a:gd name="T80" fmla="*/ 45 w 2455"/>
              <a:gd name="T81" fmla="*/ 917 h 2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455" h="2735">
                <a:moveTo>
                  <a:pt x="45" y="917"/>
                </a:moveTo>
                <a:lnTo>
                  <a:pt x="45" y="917"/>
                </a:lnTo>
                <a:cubicBezTo>
                  <a:pt x="27" y="971"/>
                  <a:pt x="9" y="1025"/>
                  <a:pt x="0" y="1079"/>
                </a:cubicBezTo>
                <a:cubicBezTo>
                  <a:pt x="18" y="1088"/>
                  <a:pt x="18" y="1088"/>
                  <a:pt x="18" y="1088"/>
                </a:cubicBezTo>
                <a:cubicBezTo>
                  <a:pt x="431" y="2060"/>
                  <a:pt x="431" y="2060"/>
                  <a:pt x="431" y="2060"/>
                </a:cubicBezTo>
                <a:cubicBezTo>
                  <a:pt x="485" y="2446"/>
                  <a:pt x="485" y="2446"/>
                  <a:pt x="485" y="2446"/>
                </a:cubicBezTo>
                <a:cubicBezTo>
                  <a:pt x="521" y="2473"/>
                  <a:pt x="548" y="2491"/>
                  <a:pt x="584" y="2518"/>
                </a:cubicBezTo>
                <a:cubicBezTo>
                  <a:pt x="476" y="1925"/>
                  <a:pt x="476" y="1925"/>
                  <a:pt x="476" y="1925"/>
                </a:cubicBezTo>
                <a:cubicBezTo>
                  <a:pt x="189" y="1349"/>
                  <a:pt x="189" y="1349"/>
                  <a:pt x="189" y="1349"/>
                </a:cubicBezTo>
                <a:cubicBezTo>
                  <a:pt x="45" y="917"/>
                  <a:pt x="45" y="917"/>
                  <a:pt x="45" y="917"/>
                </a:cubicBezTo>
                <a:lnTo>
                  <a:pt x="1150" y="2680"/>
                </a:lnTo>
                <a:lnTo>
                  <a:pt x="1150" y="2680"/>
                </a:lnTo>
                <a:cubicBezTo>
                  <a:pt x="1150" y="1619"/>
                  <a:pt x="1150" y="1619"/>
                  <a:pt x="1150" y="1619"/>
                </a:cubicBezTo>
                <a:cubicBezTo>
                  <a:pt x="1339" y="1817"/>
                  <a:pt x="1339" y="1817"/>
                  <a:pt x="1339" y="1817"/>
                </a:cubicBezTo>
                <a:cubicBezTo>
                  <a:pt x="1150" y="2680"/>
                  <a:pt x="1150" y="2680"/>
                  <a:pt x="1150" y="2680"/>
                </a:cubicBezTo>
                <a:lnTo>
                  <a:pt x="1339" y="0"/>
                </a:lnTo>
                <a:lnTo>
                  <a:pt x="1339" y="0"/>
                </a:lnTo>
                <a:cubicBezTo>
                  <a:pt x="1267" y="0"/>
                  <a:pt x="1204" y="9"/>
                  <a:pt x="1132" y="18"/>
                </a:cubicBezTo>
                <a:cubicBezTo>
                  <a:pt x="1168" y="405"/>
                  <a:pt x="1168" y="405"/>
                  <a:pt x="1168" y="405"/>
                </a:cubicBezTo>
                <a:cubicBezTo>
                  <a:pt x="1078" y="27"/>
                  <a:pt x="1078" y="27"/>
                  <a:pt x="1078" y="27"/>
                </a:cubicBezTo>
                <a:cubicBezTo>
                  <a:pt x="934" y="54"/>
                  <a:pt x="808" y="108"/>
                  <a:pt x="683" y="171"/>
                </a:cubicBezTo>
                <a:cubicBezTo>
                  <a:pt x="665" y="675"/>
                  <a:pt x="665" y="675"/>
                  <a:pt x="665" y="675"/>
                </a:cubicBezTo>
                <a:cubicBezTo>
                  <a:pt x="485" y="1421"/>
                  <a:pt x="485" y="1421"/>
                  <a:pt x="485" y="1421"/>
                </a:cubicBezTo>
                <a:cubicBezTo>
                  <a:pt x="548" y="1925"/>
                  <a:pt x="548" y="1925"/>
                  <a:pt x="548" y="1925"/>
                </a:cubicBezTo>
                <a:cubicBezTo>
                  <a:pt x="647" y="2563"/>
                  <a:pt x="647" y="2563"/>
                  <a:pt x="647" y="2563"/>
                </a:cubicBezTo>
                <a:cubicBezTo>
                  <a:pt x="817" y="2653"/>
                  <a:pt x="1006" y="2716"/>
                  <a:pt x="1204" y="2734"/>
                </a:cubicBezTo>
                <a:cubicBezTo>
                  <a:pt x="1393" y="1853"/>
                  <a:pt x="1393" y="1853"/>
                  <a:pt x="1393" y="1853"/>
                </a:cubicBezTo>
                <a:cubicBezTo>
                  <a:pt x="1501" y="1898"/>
                  <a:pt x="1501" y="1898"/>
                  <a:pt x="1501" y="1898"/>
                </a:cubicBezTo>
                <a:cubicBezTo>
                  <a:pt x="1591" y="2051"/>
                  <a:pt x="1591" y="2051"/>
                  <a:pt x="1591" y="2051"/>
                </a:cubicBezTo>
                <a:cubicBezTo>
                  <a:pt x="1753" y="1898"/>
                  <a:pt x="1753" y="1898"/>
                  <a:pt x="1753" y="1898"/>
                </a:cubicBezTo>
                <a:cubicBezTo>
                  <a:pt x="2032" y="944"/>
                  <a:pt x="2032" y="944"/>
                  <a:pt x="2032" y="944"/>
                </a:cubicBezTo>
                <a:cubicBezTo>
                  <a:pt x="2454" y="576"/>
                  <a:pt x="2454" y="576"/>
                  <a:pt x="2454" y="576"/>
                </a:cubicBezTo>
                <a:cubicBezTo>
                  <a:pt x="2410" y="522"/>
                  <a:pt x="2364" y="459"/>
                  <a:pt x="2311" y="405"/>
                </a:cubicBezTo>
                <a:cubicBezTo>
                  <a:pt x="2140" y="243"/>
                  <a:pt x="1942" y="117"/>
                  <a:pt x="1708" y="54"/>
                </a:cubicBezTo>
                <a:cubicBezTo>
                  <a:pt x="1618" y="1322"/>
                  <a:pt x="1618" y="1322"/>
                  <a:pt x="1618" y="1322"/>
                </a:cubicBezTo>
                <a:cubicBezTo>
                  <a:pt x="1618" y="36"/>
                  <a:pt x="1618" y="36"/>
                  <a:pt x="1618" y="36"/>
                </a:cubicBezTo>
                <a:cubicBezTo>
                  <a:pt x="1591" y="27"/>
                  <a:pt x="1555" y="18"/>
                  <a:pt x="1519" y="18"/>
                </a:cubicBezTo>
                <a:cubicBezTo>
                  <a:pt x="1429" y="405"/>
                  <a:pt x="1429" y="405"/>
                  <a:pt x="1429" y="405"/>
                </a:cubicBezTo>
                <a:cubicBezTo>
                  <a:pt x="1456" y="9"/>
                  <a:pt x="1456" y="9"/>
                  <a:pt x="1456" y="9"/>
                </a:cubicBezTo>
                <a:cubicBezTo>
                  <a:pt x="1420" y="9"/>
                  <a:pt x="1375" y="0"/>
                  <a:pt x="1339" y="0"/>
                </a:cubicBezTo>
                <a:lnTo>
                  <a:pt x="45" y="917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78">
            <a:extLst>
              <a:ext uri="{FF2B5EF4-FFF2-40B4-BE49-F238E27FC236}">
                <a16:creationId xmlns:a16="http://schemas.microsoft.com/office/drawing/2014/main" id="{F023BF69-9E1F-1448-A467-DE485E21B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0691" y="9794343"/>
            <a:ext cx="690622" cy="2586266"/>
          </a:xfrm>
          <a:custGeom>
            <a:avLst/>
            <a:gdLst>
              <a:gd name="T0" fmla="*/ 638 w 639"/>
              <a:gd name="T1" fmla="*/ 0 h 2393"/>
              <a:gd name="T2" fmla="*/ 638 w 639"/>
              <a:gd name="T3" fmla="*/ 0 h 2393"/>
              <a:gd name="T4" fmla="*/ 323 w 639"/>
              <a:gd name="T5" fmla="*/ 234 h 2393"/>
              <a:gd name="T6" fmla="*/ 0 w 639"/>
              <a:gd name="T7" fmla="*/ 746 h 2393"/>
              <a:gd name="T8" fmla="*/ 144 w 639"/>
              <a:gd name="T9" fmla="*/ 1178 h 2393"/>
              <a:gd name="T10" fmla="*/ 431 w 639"/>
              <a:gd name="T11" fmla="*/ 1754 h 2393"/>
              <a:gd name="T12" fmla="*/ 539 w 639"/>
              <a:gd name="T13" fmla="*/ 2347 h 2393"/>
              <a:gd name="T14" fmla="*/ 602 w 639"/>
              <a:gd name="T15" fmla="*/ 2392 h 2393"/>
              <a:gd name="T16" fmla="*/ 503 w 639"/>
              <a:gd name="T17" fmla="*/ 1754 h 2393"/>
              <a:gd name="T18" fmla="*/ 440 w 639"/>
              <a:gd name="T19" fmla="*/ 1250 h 2393"/>
              <a:gd name="T20" fmla="*/ 620 w 639"/>
              <a:gd name="T21" fmla="*/ 504 h 2393"/>
              <a:gd name="T22" fmla="*/ 638 w 639"/>
              <a:gd name="T23" fmla="*/ 0 h 2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9" h="2393">
                <a:moveTo>
                  <a:pt x="638" y="0"/>
                </a:moveTo>
                <a:lnTo>
                  <a:pt x="638" y="0"/>
                </a:lnTo>
                <a:cubicBezTo>
                  <a:pt x="521" y="63"/>
                  <a:pt x="422" y="144"/>
                  <a:pt x="323" y="234"/>
                </a:cubicBezTo>
                <a:cubicBezTo>
                  <a:pt x="180" y="378"/>
                  <a:pt x="72" y="557"/>
                  <a:pt x="0" y="746"/>
                </a:cubicBezTo>
                <a:cubicBezTo>
                  <a:pt x="144" y="1178"/>
                  <a:pt x="144" y="1178"/>
                  <a:pt x="144" y="1178"/>
                </a:cubicBezTo>
                <a:cubicBezTo>
                  <a:pt x="431" y="1754"/>
                  <a:pt x="431" y="1754"/>
                  <a:pt x="431" y="1754"/>
                </a:cubicBezTo>
                <a:cubicBezTo>
                  <a:pt x="539" y="2347"/>
                  <a:pt x="539" y="2347"/>
                  <a:pt x="539" y="2347"/>
                </a:cubicBezTo>
                <a:cubicBezTo>
                  <a:pt x="556" y="2356"/>
                  <a:pt x="584" y="2374"/>
                  <a:pt x="602" y="2392"/>
                </a:cubicBezTo>
                <a:cubicBezTo>
                  <a:pt x="503" y="1754"/>
                  <a:pt x="503" y="1754"/>
                  <a:pt x="503" y="1754"/>
                </a:cubicBezTo>
                <a:cubicBezTo>
                  <a:pt x="440" y="1250"/>
                  <a:pt x="440" y="1250"/>
                  <a:pt x="440" y="1250"/>
                </a:cubicBezTo>
                <a:cubicBezTo>
                  <a:pt x="620" y="504"/>
                  <a:pt x="620" y="504"/>
                  <a:pt x="620" y="504"/>
                </a:cubicBezTo>
                <a:cubicBezTo>
                  <a:pt x="638" y="0"/>
                  <a:pt x="638" y="0"/>
                  <a:pt x="638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79">
            <a:extLst>
              <a:ext uri="{FF2B5EF4-FFF2-40B4-BE49-F238E27FC236}">
                <a16:creationId xmlns:a16="http://schemas.microsoft.com/office/drawing/2014/main" id="{60E79332-1083-DE42-AF7B-87CE88419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6292" y="9646691"/>
            <a:ext cx="100020" cy="1390774"/>
          </a:xfrm>
          <a:custGeom>
            <a:avLst/>
            <a:gdLst>
              <a:gd name="T0" fmla="*/ 0 w 91"/>
              <a:gd name="T1" fmla="*/ 0 h 1287"/>
              <a:gd name="T2" fmla="*/ 0 w 91"/>
              <a:gd name="T3" fmla="*/ 0 h 1287"/>
              <a:gd name="T4" fmla="*/ 0 w 91"/>
              <a:gd name="T5" fmla="*/ 1286 h 1287"/>
              <a:gd name="T6" fmla="*/ 90 w 91"/>
              <a:gd name="T7" fmla="*/ 18 h 1287"/>
              <a:gd name="T8" fmla="*/ 0 w 91"/>
              <a:gd name="T9" fmla="*/ 0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1287">
                <a:moveTo>
                  <a:pt x="0" y="0"/>
                </a:moveTo>
                <a:lnTo>
                  <a:pt x="0" y="0"/>
                </a:lnTo>
                <a:cubicBezTo>
                  <a:pt x="0" y="1286"/>
                  <a:pt x="0" y="1286"/>
                  <a:pt x="0" y="1286"/>
                </a:cubicBezTo>
                <a:cubicBezTo>
                  <a:pt x="90" y="18"/>
                  <a:pt x="90" y="18"/>
                  <a:pt x="90" y="18"/>
                </a:cubicBezTo>
                <a:cubicBezTo>
                  <a:pt x="63" y="9"/>
                  <a:pt x="36" y="0"/>
                  <a:pt x="0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80">
            <a:extLst>
              <a:ext uri="{FF2B5EF4-FFF2-40B4-BE49-F238E27FC236}">
                <a16:creationId xmlns:a16="http://schemas.microsoft.com/office/drawing/2014/main" id="{05033428-B8C8-A445-A6E3-5451A6F38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6249" y="9618113"/>
            <a:ext cx="100020" cy="428663"/>
          </a:xfrm>
          <a:custGeom>
            <a:avLst/>
            <a:gdLst>
              <a:gd name="T0" fmla="*/ 27 w 91"/>
              <a:gd name="T1" fmla="*/ 0 h 397"/>
              <a:gd name="T2" fmla="*/ 27 w 91"/>
              <a:gd name="T3" fmla="*/ 0 h 397"/>
              <a:gd name="T4" fmla="*/ 0 w 91"/>
              <a:gd name="T5" fmla="*/ 396 h 397"/>
              <a:gd name="T6" fmla="*/ 90 w 91"/>
              <a:gd name="T7" fmla="*/ 9 h 397"/>
              <a:gd name="T8" fmla="*/ 27 w 91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397">
                <a:moveTo>
                  <a:pt x="27" y="0"/>
                </a:moveTo>
                <a:lnTo>
                  <a:pt x="27" y="0"/>
                </a:lnTo>
                <a:cubicBezTo>
                  <a:pt x="0" y="396"/>
                  <a:pt x="0" y="396"/>
                  <a:pt x="0" y="396"/>
                </a:cubicBezTo>
                <a:cubicBezTo>
                  <a:pt x="90" y="9"/>
                  <a:pt x="90" y="9"/>
                  <a:pt x="90" y="9"/>
                </a:cubicBezTo>
                <a:cubicBezTo>
                  <a:pt x="72" y="9"/>
                  <a:pt x="45" y="0"/>
                  <a:pt x="27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81">
            <a:extLst>
              <a:ext uri="{FF2B5EF4-FFF2-40B4-BE49-F238E27FC236}">
                <a16:creationId xmlns:a16="http://schemas.microsoft.com/office/drawing/2014/main" id="{CA48BBB0-24D8-A240-9970-CB41429BB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5215" y="9627639"/>
            <a:ext cx="100020" cy="419137"/>
          </a:xfrm>
          <a:custGeom>
            <a:avLst/>
            <a:gdLst>
              <a:gd name="T0" fmla="*/ 54 w 91"/>
              <a:gd name="T1" fmla="*/ 0 h 388"/>
              <a:gd name="T2" fmla="*/ 54 w 91"/>
              <a:gd name="T3" fmla="*/ 0 h 388"/>
              <a:gd name="T4" fmla="*/ 0 w 91"/>
              <a:gd name="T5" fmla="*/ 9 h 388"/>
              <a:gd name="T6" fmla="*/ 90 w 91"/>
              <a:gd name="T7" fmla="*/ 387 h 388"/>
              <a:gd name="T8" fmla="*/ 54 w 91"/>
              <a:gd name="T9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388">
                <a:moveTo>
                  <a:pt x="54" y="0"/>
                </a:moveTo>
                <a:lnTo>
                  <a:pt x="54" y="0"/>
                </a:lnTo>
                <a:cubicBezTo>
                  <a:pt x="36" y="0"/>
                  <a:pt x="18" y="9"/>
                  <a:pt x="0" y="9"/>
                </a:cubicBezTo>
                <a:cubicBezTo>
                  <a:pt x="90" y="387"/>
                  <a:pt x="90" y="387"/>
                  <a:pt x="90" y="387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82">
            <a:extLst>
              <a:ext uri="{FF2B5EF4-FFF2-40B4-BE49-F238E27FC236}">
                <a16:creationId xmlns:a16="http://schemas.microsoft.com/office/drawing/2014/main" id="{1865CF68-9F31-9E4A-AA13-08C42EC61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1422" y="11356582"/>
            <a:ext cx="204804" cy="1147863"/>
          </a:xfrm>
          <a:custGeom>
            <a:avLst/>
            <a:gdLst>
              <a:gd name="T0" fmla="*/ 0 w 190"/>
              <a:gd name="T1" fmla="*/ 0 h 1062"/>
              <a:gd name="T2" fmla="*/ 0 w 190"/>
              <a:gd name="T3" fmla="*/ 1061 h 1062"/>
              <a:gd name="T4" fmla="*/ 189 w 190"/>
              <a:gd name="T5" fmla="*/ 198 h 1062"/>
              <a:gd name="T6" fmla="*/ 0 w 190"/>
              <a:gd name="T7" fmla="*/ 0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0" h="1062">
                <a:moveTo>
                  <a:pt x="0" y="0"/>
                </a:moveTo>
                <a:lnTo>
                  <a:pt x="0" y="1061"/>
                </a:lnTo>
                <a:lnTo>
                  <a:pt x="189" y="198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83">
            <a:extLst>
              <a:ext uri="{FF2B5EF4-FFF2-40B4-BE49-F238E27FC236}">
                <a16:creationId xmlns:a16="http://schemas.microsoft.com/office/drawing/2014/main" id="{9DA0A2E3-5F03-4C43-AA90-FFD45E8B6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1422" y="11356582"/>
            <a:ext cx="204804" cy="1147863"/>
          </a:xfrm>
          <a:custGeom>
            <a:avLst/>
            <a:gdLst>
              <a:gd name="T0" fmla="*/ 0 w 190"/>
              <a:gd name="T1" fmla="*/ 0 h 1062"/>
              <a:gd name="T2" fmla="*/ 0 w 190"/>
              <a:gd name="T3" fmla="*/ 1061 h 1062"/>
              <a:gd name="T4" fmla="*/ 189 w 190"/>
              <a:gd name="T5" fmla="*/ 198 h 1062"/>
              <a:gd name="T6" fmla="*/ 0 w 190"/>
              <a:gd name="T7" fmla="*/ 0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0" h="1062">
                <a:moveTo>
                  <a:pt x="0" y="0"/>
                </a:moveTo>
                <a:lnTo>
                  <a:pt x="0" y="1061"/>
                </a:lnTo>
                <a:lnTo>
                  <a:pt x="189" y="198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86">
            <a:extLst>
              <a:ext uri="{FF2B5EF4-FFF2-40B4-BE49-F238E27FC236}">
                <a16:creationId xmlns:a16="http://schemas.microsoft.com/office/drawing/2014/main" id="{FD1E5BC9-1CF7-AB4F-980E-C3D24F6DA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2113" y="9718136"/>
            <a:ext cx="728726" cy="2738680"/>
          </a:xfrm>
          <a:custGeom>
            <a:avLst/>
            <a:gdLst>
              <a:gd name="T0" fmla="*/ 566 w 675"/>
              <a:gd name="T1" fmla="*/ 2419 h 2537"/>
              <a:gd name="T2" fmla="*/ 566 w 675"/>
              <a:gd name="T3" fmla="*/ 2419 h 2537"/>
              <a:gd name="T4" fmla="*/ 575 w 675"/>
              <a:gd name="T5" fmla="*/ 2500 h 2537"/>
              <a:gd name="T6" fmla="*/ 647 w 675"/>
              <a:gd name="T7" fmla="*/ 2536 h 2537"/>
              <a:gd name="T8" fmla="*/ 629 w 675"/>
              <a:gd name="T9" fmla="*/ 2464 h 2537"/>
              <a:gd name="T10" fmla="*/ 566 w 675"/>
              <a:gd name="T11" fmla="*/ 2419 h 2537"/>
              <a:gd name="T12" fmla="*/ 674 w 675"/>
              <a:gd name="T13" fmla="*/ 0 h 2537"/>
              <a:gd name="T14" fmla="*/ 674 w 675"/>
              <a:gd name="T15" fmla="*/ 0 h 2537"/>
              <a:gd name="T16" fmla="*/ 0 w 675"/>
              <a:gd name="T17" fmla="*/ 728 h 2537"/>
              <a:gd name="T18" fmla="*/ 27 w 675"/>
              <a:gd name="T19" fmla="*/ 818 h 2537"/>
              <a:gd name="T20" fmla="*/ 350 w 675"/>
              <a:gd name="T21" fmla="*/ 306 h 2537"/>
              <a:gd name="T22" fmla="*/ 665 w 675"/>
              <a:gd name="T23" fmla="*/ 72 h 2537"/>
              <a:gd name="T24" fmla="*/ 674 w 675"/>
              <a:gd name="T25" fmla="*/ 0 h 2537"/>
              <a:gd name="T26" fmla="*/ 566 w 675"/>
              <a:gd name="T27" fmla="*/ 2419 h 2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5" h="2537">
                <a:moveTo>
                  <a:pt x="566" y="2419"/>
                </a:moveTo>
                <a:lnTo>
                  <a:pt x="566" y="2419"/>
                </a:lnTo>
                <a:cubicBezTo>
                  <a:pt x="575" y="2500"/>
                  <a:pt x="575" y="2500"/>
                  <a:pt x="575" y="2500"/>
                </a:cubicBezTo>
                <a:cubicBezTo>
                  <a:pt x="602" y="2509"/>
                  <a:pt x="619" y="2527"/>
                  <a:pt x="647" y="2536"/>
                </a:cubicBezTo>
                <a:cubicBezTo>
                  <a:pt x="629" y="2464"/>
                  <a:pt x="629" y="2464"/>
                  <a:pt x="629" y="2464"/>
                </a:cubicBezTo>
                <a:cubicBezTo>
                  <a:pt x="611" y="2446"/>
                  <a:pt x="583" y="2428"/>
                  <a:pt x="566" y="2419"/>
                </a:cubicBezTo>
                <a:lnTo>
                  <a:pt x="674" y="0"/>
                </a:lnTo>
                <a:lnTo>
                  <a:pt x="674" y="0"/>
                </a:lnTo>
                <a:cubicBezTo>
                  <a:pt x="368" y="153"/>
                  <a:pt x="126" y="414"/>
                  <a:pt x="0" y="728"/>
                </a:cubicBezTo>
                <a:cubicBezTo>
                  <a:pt x="27" y="818"/>
                  <a:pt x="27" y="818"/>
                  <a:pt x="27" y="818"/>
                </a:cubicBezTo>
                <a:cubicBezTo>
                  <a:pt x="99" y="629"/>
                  <a:pt x="207" y="450"/>
                  <a:pt x="350" y="306"/>
                </a:cubicBezTo>
                <a:cubicBezTo>
                  <a:pt x="449" y="216"/>
                  <a:pt x="548" y="135"/>
                  <a:pt x="665" y="72"/>
                </a:cubicBezTo>
                <a:cubicBezTo>
                  <a:pt x="674" y="0"/>
                  <a:pt x="674" y="0"/>
                  <a:pt x="674" y="0"/>
                </a:cubicBezTo>
                <a:lnTo>
                  <a:pt x="566" y="241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87">
            <a:extLst>
              <a:ext uri="{FF2B5EF4-FFF2-40B4-BE49-F238E27FC236}">
                <a16:creationId xmlns:a16="http://schemas.microsoft.com/office/drawing/2014/main" id="{82C6B3A5-CADA-7D45-B16D-8F9182EA5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6292" y="9580010"/>
            <a:ext cx="109546" cy="90497"/>
          </a:xfrm>
          <a:custGeom>
            <a:avLst/>
            <a:gdLst>
              <a:gd name="T0" fmla="*/ 0 w 100"/>
              <a:gd name="T1" fmla="*/ 0 h 82"/>
              <a:gd name="T2" fmla="*/ 0 w 100"/>
              <a:gd name="T3" fmla="*/ 0 h 82"/>
              <a:gd name="T4" fmla="*/ 0 w 100"/>
              <a:gd name="T5" fmla="*/ 63 h 82"/>
              <a:gd name="T6" fmla="*/ 90 w 100"/>
              <a:gd name="T7" fmla="*/ 81 h 82"/>
              <a:gd name="T8" fmla="*/ 99 w 100"/>
              <a:gd name="T9" fmla="*/ 18 h 82"/>
              <a:gd name="T10" fmla="*/ 0 w 100"/>
              <a:gd name="T11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82">
                <a:moveTo>
                  <a:pt x="0" y="0"/>
                </a:moveTo>
                <a:lnTo>
                  <a:pt x="0" y="0"/>
                </a:lnTo>
                <a:cubicBezTo>
                  <a:pt x="0" y="63"/>
                  <a:pt x="0" y="63"/>
                  <a:pt x="0" y="63"/>
                </a:cubicBezTo>
                <a:cubicBezTo>
                  <a:pt x="36" y="63"/>
                  <a:pt x="63" y="72"/>
                  <a:pt x="90" y="81"/>
                </a:cubicBezTo>
                <a:cubicBezTo>
                  <a:pt x="99" y="18"/>
                  <a:pt x="99" y="18"/>
                  <a:pt x="99" y="18"/>
                </a:cubicBezTo>
                <a:cubicBezTo>
                  <a:pt x="63" y="9"/>
                  <a:pt x="36" y="9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88">
            <a:extLst>
              <a:ext uri="{FF2B5EF4-FFF2-40B4-BE49-F238E27FC236}">
                <a16:creationId xmlns:a16="http://schemas.microsoft.com/office/drawing/2014/main" id="{04A1651E-925C-E845-851C-E92EE3DDC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4826" y="9551433"/>
            <a:ext cx="90494" cy="80971"/>
          </a:xfrm>
          <a:custGeom>
            <a:avLst/>
            <a:gdLst>
              <a:gd name="T0" fmla="*/ 0 w 82"/>
              <a:gd name="T1" fmla="*/ 0 h 73"/>
              <a:gd name="T2" fmla="*/ 0 w 82"/>
              <a:gd name="T3" fmla="*/ 0 h 73"/>
              <a:gd name="T4" fmla="*/ 0 w 82"/>
              <a:gd name="T5" fmla="*/ 63 h 73"/>
              <a:gd name="T6" fmla="*/ 63 w 82"/>
              <a:gd name="T7" fmla="*/ 72 h 73"/>
              <a:gd name="T8" fmla="*/ 81 w 82"/>
              <a:gd name="T9" fmla="*/ 9 h 73"/>
              <a:gd name="T10" fmla="*/ 0 w 82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73">
                <a:moveTo>
                  <a:pt x="0" y="0"/>
                </a:moveTo>
                <a:lnTo>
                  <a:pt x="0" y="0"/>
                </a:lnTo>
                <a:cubicBezTo>
                  <a:pt x="0" y="63"/>
                  <a:pt x="0" y="63"/>
                  <a:pt x="0" y="63"/>
                </a:cubicBezTo>
                <a:cubicBezTo>
                  <a:pt x="18" y="63"/>
                  <a:pt x="45" y="72"/>
                  <a:pt x="63" y="72"/>
                </a:cubicBezTo>
                <a:cubicBezTo>
                  <a:pt x="81" y="9"/>
                  <a:pt x="81" y="9"/>
                  <a:pt x="81" y="9"/>
                </a:cubicBezTo>
                <a:cubicBezTo>
                  <a:pt x="54" y="9"/>
                  <a:pt x="27" y="9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89">
            <a:extLst>
              <a:ext uri="{FF2B5EF4-FFF2-40B4-BE49-F238E27FC236}">
                <a16:creationId xmlns:a16="http://schemas.microsoft.com/office/drawing/2014/main" id="{C36AC47A-0D35-6F4A-BD63-8A6C4435C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163" y="9570484"/>
            <a:ext cx="80968" cy="71445"/>
          </a:xfrm>
          <a:custGeom>
            <a:avLst/>
            <a:gdLst>
              <a:gd name="T0" fmla="*/ 72 w 73"/>
              <a:gd name="T1" fmla="*/ 0 h 64"/>
              <a:gd name="T2" fmla="*/ 72 w 73"/>
              <a:gd name="T3" fmla="*/ 0 h 64"/>
              <a:gd name="T4" fmla="*/ 0 w 73"/>
              <a:gd name="T5" fmla="*/ 9 h 64"/>
              <a:gd name="T6" fmla="*/ 18 w 73"/>
              <a:gd name="T7" fmla="*/ 63 h 64"/>
              <a:gd name="T8" fmla="*/ 72 w 73"/>
              <a:gd name="T9" fmla="*/ 54 h 64"/>
              <a:gd name="T10" fmla="*/ 72 w 73"/>
              <a:gd name="T1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64">
                <a:moveTo>
                  <a:pt x="72" y="0"/>
                </a:moveTo>
                <a:lnTo>
                  <a:pt x="72" y="0"/>
                </a:lnTo>
                <a:cubicBezTo>
                  <a:pt x="45" y="0"/>
                  <a:pt x="27" y="0"/>
                  <a:pt x="0" y="9"/>
                </a:cubicBezTo>
                <a:cubicBezTo>
                  <a:pt x="18" y="63"/>
                  <a:pt x="18" y="63"/>
                  <a:pt x="18" y="63"/>
                </a:cubicBezTo>
                <a:cubicBezTo>
                  <a:pt x="36" y="63"/>
                  <a:pt x="54" y="54"/>
                  <a:pt x="72" y="54"/>
                </a:cubicBezTo>
                <a:cubicBezTo>
                  <a:pt x="72" y="0"/>
                  <a:pt x="72" y="0"/>
                  <a:pt x="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04">
            <a:extLst>
              <a:ext uri="{FF2B5EF4-FFF2-40B4-BE49-F238E27FC236}">
                <a16:creationId xmlns:a16="http://schemas.microsoft.com/office/drawing/2014/main" id="{2F2EE012-9EC9-884E-A8EA-D11DA32A3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1181" y="4850428"/>
            <a:ext cx="2829177" cy="19052"/>
          </a:xfrm>
          <a:custGeom>
            <a:avLst/>
            <a:gdLst>
              <a:gd name="T0" fmla="*/ 0 w 2618"/>
              <a:gd name="T1" fmla="*/ 18 h 19"/>
              <a:gd name="T2" fmla="*/ 2617 w 2618"/>
              <a:gd name="T3" fmla="*/ 18 h 19"/>
              <a:gd name="T4" fmla="*/ 2617 w 2618"/>
              <a:gd name="T5" fmla="*/ 0 h 19"/>
              <a:gd name="T6" fmla="*/ 0 w 2618"/>
              <a:gd name="T7" fmla="*/ 0 h 19"/>
              <a:gd name="T8" fmla="*/ 0 w 2618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8" h="19">
                <a:moveTo>
                  <a:pt x="0" y="18"/>
                </a:moveTo>
                <a:lnTo>
                  <a:pt x="2617" y="18"/>
                </a:lnTo>
                <a:lnTo>
                  <a:pt x="2617" y="0"/>
                </a:lnTo>
                <a:lnTo>
                  <a:pt x="0" y="0"/>
                </a:lnTo>
                <a:lnTo>
                  <a:pt x="0" y="18"/>
                </a:lnTo>
              </a:path>
            </a:pathLst>
          </a:custGeom>
          <a:solidFill>
            <a:srgbClr val="CECE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05">
            <a:extLst>
              <a:ext uri="{FF2B5EF4-FFF2-40B4-BE49-F238E27FC236}">
                <a16:creationId xmlns:a16="http://schemas.microsoft.com/office/drawing/2014/main" id="{6844DDF3-6E65-9948-9DA2-B2CF0E8BD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1181" y="4850428"/>
            <a:ext cx="2829177" cy="19052"/>
          </a:xfrm>
          <a:custGeom>
            <a:avLst/>
            <a:gdLst>
              <a:gd name="T0" fmla="*/ 0 w 2618"/>
              <a:gd name="T1" fmla="*/ 18 h 19"/>
              <a:gd name="T2" fmla="*/ 2617 w 2618"/>
              <a:gd name="T3" fmla="*/ 18 h 19"/>
              <a:gd name="T4" fmla="*/ 2617 w 2618"/>
              <a:gd name="T5" fmla="*/ 0 h 19"/>
              <a:gd name="T6" fmla="*/ 0 w 2618"/>
              <a:gd name="T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8" h="19">
                <a:moveTo>
                  <a:pt x="0" y="18"/>
                </a:moveTo>
                <a:lnTo>
                  <a:pt x="2617" y="18"/>
                </a:lnTo>
                <a:lnTo>
                  <a:pt x="2617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364" name="Freeform 306">
            <a:extLst>
              <a:ext uri="{FF2B5EF4-FFF2-40B4-BE49-F238E27FC236}">
                <a16:creationId xmlns:a16="http://schemas.microsoft.com/office/drawing/2014/main" id="{2EE26A2B-7200-BE47-814A-54DCCB76D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5317" y="8241630"/>
            <a:ext cx="1300280" cy="28578"/>
          </a:xfrm>
          <a:custGeom>
            <a:avLst/>
            <a:gdLst>
              <a:gd name="T0" fmla="*/ 0 w 1206"/>
              <a:gd name="T1" fmla="*/ 27 h 28"/>
              <a:gd name="T2" fmla="*/ 1205 w 1206"/>
              <a:gd name="T3" fmla="*/ 27 h 28"/>
              <a:gd name="T4" fmla="*/ 1205 w 1206"/>
              <a:gd name="T5" fmla="*/ 0 h 28"/>
              <a:gd name="T6" fmla="*/ 0 w 1206"/>
              <a:gd name="T7" fmla="*/ 0 h 28"/>
              <a:gd name="T8" fmla="*/ 0 w 1206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6" h="28">
                <a:moveTo>
                  <a:pt x="0" y="27"/>
                </a:moveTo>
                <a:lnTo>
                  <a:pt x="1205" y="27"/>
                </a:lnTo>
                <a:lnTo>
                  <a:pt x="1205" y="0"/>
                </a:lnTo>
                <a:lnTo>
                  <a:pt x="0" y="0"/>
                </a:lnTo>
                <a:lnTo>
                  <a:pt x="0" y="27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07">
            <a:extLst>
              <a:ext uri="{FF2B5EF4-FFF2-40B4-BE49-F238E27FC236}">
                <a16:creationId xmlns:a16="http://schemas.microsoft.com/office/drawing/2014/main" id="{B748DBD3-8A2E-2E48-B7A5-3375E8138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5317" y="8241630"/>
            <a:ext cx="1300280" cy="28578"/>
          </a:xfrm>
          <a:custGeom>
            <a:avLst/>
            <a:gdLst>
              <a:gd name="T0" fmla="*/ 0 w 1206"/>
              <a:gd name="T1" fmla="*/ 27 h 28"/>
              <a:gd name="T2" fmla="*/ 1205 w 1206"/>
              <a:gd name="T3" fmla="*/ 27 h 28"/>
              <a:gd name="T4" fmla="*/ 1205 w 1206"/>
              <a:gd name="T5" fmla="*/ 0 h 28"/>
              <a:gd name="T6" fmla="*/ 0 w 1206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6" h="28">
                <a:moveTo>
                  <a:pt x="0" y="27"/>
                </a:moveTo>
                <a:lnTo>
                  <a:pt x="1205" y="27"/>
                </a:lnTo>
                <a:lnTo>
                  <a:pt x="1205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6" name="Freeform 308">
            <a:extLst>
              <a:ext uri="{FF2B5EF4-FFF2-40B4-BE49-F238E27FC236}">
                <a16:creationId xmlns:a16="http://schemas.microsoft.com/office/drawing/2014/main" id="{DA2B8BF4-2C0D-934A-AC83-6CF4507D6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0836" y="11075568"/>
            <a:ext cx="2214761" cy="28578"/>
          </a:xfrm>
          <a:custGeom>
            <a:avLst/>
            <a:gdLst>
              <a:gd name="T0" fmla="*/ 0 w 2052"/>
              <a:gd name="T1" fmla="*/ 27 h 28"/>
              <a:gd name="T2" fmla="*/ 2051 w 2052"/>
              <a:gd name="T3" fmla="*/ 27 h 28"/>
              <a:gd name="T4" fmla="*/ 2051 w 2052"/>
              <a:gd name="T5" fmla="*/ 0 h 28"/>
              <a:gd name="T6" fmla="*/ 0 w 2052"/>
              <a:gd name="T7" fmla="*/ 0 h 28"/>
              <a:gd name="T8" fmla="*/ 0 w 2052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2" h="28">
                <a:moveTo>
                  <a:pt x="0" y="27"/>
                </a:moveTo>
                <a:lnTo>
                  <a:pt x="2051" y="27"/>
                </a:lnTo>
                <a:lnTo>
                  <a:pt x="2051" y="0"/>
                </a:lnTo>
                <a:lnTo>
                  <a:pt x="0" y="0"/>
                </a:lnTo>
                <a:lnTo>
                  <a:pt x="0" y="27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367" name="Freeform 309">
            <a:extLst>
              <a:ext uri="{FF2B5EF4-FFF2-40B4-BE49-F238E27FC236}">
                <a16:creationId xmlns:a16="http://schemas.microsoft.com/office/drawing/2014/main" id="{2A915B77-F554-5D4C-8772-16D9FE384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0836" y="11075568"/>
            <a:ext cx="2214761" cy="28578"/>
          </a:xfrm>
          <a:custGeom>
            <a:avLst/>
            <a:gdLst>
              <a:gd name="T0" fmla="*/ 0 w 2052"/>
              <a:gd name="T1" fmla="*/ 27 h 28"/>
              <a:gd name="T2" fmla="*/ 2051 w 2052"/>
              <a:gd name="T3" fmla="*/ 27 h 28"/>
              <a:gd name="T4" fmla="*/ 2051 w 2052"/>
              <a:gd name="T5" fmla="*/ 0 h 28"/>
              <a:gd name="T6" fmla="*/ 0 w 2052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52" h="28">
                <a:moveTo>
                  <a:pt x="0" y="27"/>
                </a:moveTo>
                <a:lnTo>
                  <a:pt x="2051" y="27"/>
                </a:lnTo>
                <a:lnTo>
                  <a:pt x="205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8" name="Freeform 310">
            <a:extLst>
              <a:ext uri="{FF2B5EF4-FFF2-40B4-BE49-F238E27FC236}">
                <a16:creationId xmlns:a16="http://schemas.microsoft.com/office/drawing/2014/main" id="{5E446393-BE77-F046-A526-73E2D26C4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698" y="5736332"/>
            <a:ext cx="2962539" cy="19052"/>
          </a:xfrm>
          <a:custGeom>
            <a:avLst/>
            <a:gdLst>
              <a:gd name="T0" fmla="*/ 2743 w 2744"/>
              <a:gd name="T1" fmla="*/ 0 h 19"/>
              <a:gd name="T2" fmla="*/ 0 w 2744"/>
              <a:gd name="T3" fmla="*/ 0 h 19"/>
              <a:gd name="T4" fmla="*/ 0 w 2744"/>
              <a:gd name="T5" fmla="*/ 18 h 19"/>
              <a:gd name="T6" fmla="*/ 2743 w 2744"/>
              <a:gd name="T7" fmla="*/ 18 h 19"/>
              <a:gd name="T8" fmla="*/ 2743 w 2744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4" h="19">
                <a:moveTo>
                  <a:pt x="2743" y="0"/>
                </a:moveTo>
                <a:lnTo>
                  <a:pt x="0" y="0"/>
                </a:lnTo>
                <a:lnTo>
                  <a:pt x="0" y="18"/>
                </a:lnTo>
                <a:lnTo>
                  <a:pt x="2743" y="18"/>
                </a:lnTo>
                <a:lnTo>
                  <a:pt x="2743" y="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11">
            <a:extLst>
              <a:ext uri="{FF2B5EF4-FFF2-40B4-BE49-F238E27FC236}">
                <a16:creationId xmlns:a16="http://schemas.microsoft.com/office/drawing/2014/main" id="{FB2512AB-7843-8B49-97CA-24F18D3F4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698" y="5736332"/>
            <a:ext cx="2962539" cy="19052"/>
          </a:xfrm>
          <a:custGeom>
            <a:avLst/>
            <a:gdLst>
              <a:gd name="T0" fmla="*/ 2743 w 2744"/>
              <a:gd name="T1" fmla="*/ 0 h 19"/>
              <a:gd name="T2" fmla="*/ 0 w 2744"/>
              <a:gd name="T3" fmla="*/ 0 h 19"/>
              <a:gd name="T4" fmla="*/ 0 w 2744"/>
              <a:gd name="T5" fmla="*/ 18 h 19"/>
              <a:gd name="T6" fmla="*/ 2743 w 2744"/>
              <a:gd name="T7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4" h="19">
                <a:moveTo>
                  <a:pt x="2743" y="0"/>
                </a:moveTo>
                <a:lnTo>
                  <a:pt x="0" y="0"/>
                </a:lnTo>
                <a:lnTo>
                  <a:pt x="0" y="18"/>
                </a:lnTo>
                <a:lnTo>
                  <a:pt x="2743" y="1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0" name="Freeform 312">
            <a:extLst>
              <a:ext uri="{FF2B5EF4-FFF2-40B4-BE49-F238E27FC236}">
                <a16:creationId xmlns:a16="http://schemas.microsoft.com/office/drawing/2014/main" id="{2956D16C-CDC4-CE42-AE5C-CE3F80DED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698" y="8803655"/>
            <a:ext cx="2081396" cy="19052"/>
          </a:xfrm>
          <a:custGeom>
            <a:avLst/>
            <a:gdLst>
              <a:gd name="T0" fmla="*/ 1924 w 1925"/>
              <a:gd name="T1" fmla="*/ 0 h 19"/>
              <a:gd name="T2" fmla="*/ 0 w 1925"/>
              <a:gd name="T3" fmla="*/ 0 h 19"/>
              <a:gd name="T4" fmla="*/ 0 w 1925"/>
              <a:gd name="T5" fmla="*/ 18 h 19"/>
              <a:gd name="T6" fmla="*/ 1924 w 1925"/>
              <a:gd name="T7" fmla="*/ 18 h 19"/>
              <a:gd name="T8" fmla="*/ 1924 w 1925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5" h="19">
                <a:moveTo>
                  <a:pt x="1924" y="0"/>
                </a:moveTo>
                <a:lnTo>
                  <a:pt x="0" y="0"/>
                </a:lnTo>
                <a:lnTo>
                  <a:pt x="0" y="18"/>
                </a:lnTo>
                <a:lnTo>
                  <a:pt x="1924" y="18"/>
                </a:lnTo>
                <a:lnTo>
                  <a:pt x="1924" y="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13">
            <a:extLst>
              <a:ext uri="{FF2B5EF4-FFF2-40B4-BE49-F238E27FC236}">
                <a16:creationId xmlns:a16="http://schemas.microsoft.com/office/drawing/2014/main" id="{3FAA2BBC-BEF0-804F-9485-44C7CE7DF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698" y="8803655"/>
            <a:ext cx="2081396" cy="19052"/>
          </a:xfrm>
          <a:custGeom>
            <a:avLst/>
            <a:gdLst>
              <a:gd name="T0" fmla="*/ 1924 w 1925"/>
              <a:gd name="T1" fmla="*/ 0 h 19"/>
              <a:gd name="T2" fmla="*/ 0 w 1925"/>
              <a:gd name="T3" fmla="*/ 0 h 19"/>
              <a:gd name="T4" fmla="*/ 0 w 1925"/>
              <a:gd name="T5" fmla="*/ 18 h 19"/>
              <a:gd name="T6" fmla="*/ 1924 w 1925"/>
              <a:gd name="T7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5" h="19">
                <a:moveTo>
                  <a:pt x="1924" y="0"/>
                </a:moveTo>
                <a:lnTo>
                  <a:pt x="0" y="0"/>
                </a:lnTo>
                <a:lnTo>
                  <a:pt x="0" y="18"/>
                </a:lnTo>
                <a:lnTo>
                  <a:pt x="1924" y="1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4" name="Freeform 246">
            <a:extLst>
              <a:ext uri="{FF2B5EF4-FFF2-40B4-BE49-F238E27FC236}">
                <a16:creationId xmlns:a16="http://schemas.microsoft.com/office/drawing/2014/main" id="{B6780AB0-DFC5-2E46-ADBE-248E720DA2BD}"/>
              </a:ext>
            </a:extLst>
          </p:cNvPr>
          <p:cNvSpPr>
            <a:spLocks noChangeArrowheads="1"/>
          </p:cNvSpPr>
          <p:nvPr/>
        </p:nvSpPr>
        <p:spPr bwMode="auto">
          <a:xfrm rot="20279508">
            <a:off x="13840158" y="7185987"/>
            <a:ext cx="1232721" cy="1052607"/>
          </a:xfrm>
          <a:custGeom>
            <a:avLst/>
            <a:gdLst>
              <a:gd name="T0" fmla="*/ 369 w 829"/>
              <a:gd name="T1" fmla="*/ 116 h 648"/>
              <a:gd name="T2" fmla="*/ 369 w 829"/>
              <a:gd name="T3" fmla="*/ 116 h 648"/>
              <a:gd name="T4" fmla="*/ 99 w 829"/>
              <a:gd name="T5" fmla="*/ 135 h 648"/>
              <a:gd name="T6" fmla="*/ 0 w 829"/>
              <a:gd name="T7" fmla="*/ 647 h 648"/>
              <a:gd name="T8" fmla="*/ 486 w 829"/>
              <a:gd name="T9" fmla="*/ 458 h 648"/>
              <a:gd name="T10" fmla="*/ 369 w 829"/>
              <a:gd name="T11" fmla="*/ 116 h 648"/>
              <a:gd name="T12" fmla="*/ 828 w 829"/>
              <a:gd name="T13" fmla="*/ 0 h 648"/>
              <a:gd name="T14" fmla="*/ 828 w 829"/>
              <a:gd name="T15" fmla="*/ 0 h 648"/>
              <a:gd name="T16" fmla="*/ 828 w 829"/>
              <a:gd name="T17" fmla="*/ 0 h 648"/>
              <a:gd name="T18" fmla="*/ 819 w 829"/>
              <a:gd name="T19" fmla="*/ 18 h 648"/>
              <a:gd name="T20" fmla="*/ 828 w 829"/>
              <a:gd name="T21" fmla="*/ 0 h 648"/>
              <a:gd name="T22" fmla="*/ 369 w 829"/>
              <a:gd name="T23" fmla="*/ 116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9" h="648">
                <a:moveTo>
                  <a:pt x="369" y="116"/>
                </a:moveTo>
                <a:lnTo>
                  <a:pt x="369" y="116"/>
                </a:lnTo>
                <a:cubicBezTo>
                  <a:pt x="99" y="135"/>
                  <a:pt x="99" y="135"/>
                  <a:pt x="99" y="135"/>
                </a:cubicBezTo>
                <a:cubicBezTo>
                  <a:pt x="0" y="647"/>
                  <a:pt x="0" y="647"/>
                  <a:pt x="0" y="647"/>
                </a:cubicBezTo>
                <a:cubicBezTo>
                  <a:pt x="180" y="629"/>
                  <a:pt x="351" y="566"/>
                  <a:pt x="486" y="458"/>
                </a:cubicBezTo>
                <a:cubicBezTo>
                  <a:pt x="369" y="116"/>
                  <a:pt x="369" y="116"/>
                  <a:pt x="369" y="116"/>
                </a:cubicBezTo>
                <a:lnTo>
                  <a:pt x="828" y="0"/>
                </a:lnTo>
                <a:lnTo>
                  <a:pt x="828" y="0"/>
                </a:lnTo>
                <a:lnTo>
                  <a:pt x="828" y="0"/>
                </a:lnTo>
                <a:cubicBezTo>
                  <a:pt x="819" y="18"/>
                  <a:pt x="819" y="18"/>
                  <a:pt x="819" y="18"/>
                </a:cubicBezTo>
                <a:cubicBezTo>
                  <a:pt x="828" y="9"/>
                  <a:pt x="828" y="9"/>
                  <a:pt x="828" y="0"/>
                </a:cubicBezTo>
                <a:lnTo>
                  <a:pt x="369" y="116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246">
            <a:extLst>
              <a:ext uri="{FF2B5EF4-FFF2-40B4-BE49-F238E27FC236}">
                <a16:creationId xmlns:a16="http://schemas.microsoft.com/office/drawing/2014/main" id="{F4D22433-052A-7E40-A968-01BCDB6920AA}"/>
              </a:ext>
            </a:extLst>
          </p:cNvPr>
          <p:cNvSpPr>
            <a:spLocks noChangeArrowheads="1"/>
          </p:cNvSpPr>
          <p:nvPr/>
        </p:nvSpPr>
        <p:spPr bwMode="auto">
          <a:xfrm rot="20049221">
            <a:off x="14205648" y="6944362"/>
            <a:ext cx="1450471" cy="1052607"/>
          </a:xfrm>
          <a:custGeom>
            <a:avLst/>
            <a:gdLst>
              <a:gd name="T0" fmla="*/ 369 w 829"/>
              <a:gd name="T1" fmla="*/ 116 h 648"/>
              <a:gd name="T2" fmla="*/ 369 w 829"/>
              <a:gd name="T3" fmla="*/ 116 h 648"/>
              <a:gd name="T4" fmla="*/ 99 w 829"/>
              <a:gd name="T5" fmla="*/ 135 h 648"/>
              <a:gd name="T6" fmla="*/ 0 w 829"/>
              <a:gd name="T7" fmla="*/ 647 h 648"/>
              <a:gd name="T8" fmla="*/ 486 w 829"/>
              <a:gd name="T9" fmla="*/ 458 h 648"/>
              <a:gd name="T10" fmla="*/ 369 w 829"/>
              <a:gd name="T11" fmla="*/ 116 h 648"/>
              <a:gd name="T12" fmla="*/ 828 w 829"/>
              <a:gd name="T13" fmla="*/ 0 h 648"/>
              <a:gd name="T14" fmla="*/ 828 w 829"/>
              <a:gd name="T15" fmla="*/ 0 h 648"/>
              <a:gd name="T16" fmla="*/ 828 w 829"/>
              <a:gd name="T17" fmla="*/ 0 h 648"/>
              <a:gd name="T18" fmla="*/ 819 w 829"/>
              <a:gd name="T19" fmla="*/ 18 h 648"/>
              <a:gd name="T20" fmla="*/ 828 w 829"/>
              <a:gd name="T21" fmla="*/ 0 h 648"/>
              <a:gd name="T22" fmla="*/ 369 w 829"/>
              <a:gd name="T23" fmla="*/ 116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9" h="648">
                <a:moveTo>
                  <a:pt x="369" y="116"/>
                </a:moveTo>
                <a:lnTo>
                  <a:pt x="369" y="116"/>
                </a:lnTo>
                <a:cubicBezTo>
                  <a:pt x="99" y="135"/>
                  <a:pt x="99" y="135"/>
                  <a:pt x="99" y="135"/>
                </a:cubicBezTo>
                <a:cubicBezTo>
                  <a:pt x="0" y="647"/>
                  <a:pt x="0" y="647"/>
                  <a:pt x="0" y="647"/>
                </a:cubicBezTo>
                <a:cubicBezTo>
                  <a:pt x="180" y="629"/>
                  <a:pt x="351" y="566"/>
                  <a:pt x="486" y="458"/>
                </a:cubicBezTo>
                <a:cubicBezTo>
                  <a:pt x="369" y="116"/>
                  <a:pt x="369" y="116"/>
                  <a:pt x="369" y="116"/>
                </a:cubicBezTo>
                <a:lnTo>
                  <a:pt x="828" y="0"/>
                </a:lnTo>
                <a:lnTo>
                  <a:pt x="828" y="0"/>
                </a:lnTo>
                <a:lnTo>
                  <a:pt x="828" y="0"/>
                </a:lnTo>
                <a:cubicBezTo>
                  <a:pt x="819" y="18"/>
                  <a:pt x="819" y="18"/>
                  <a:pt x="819" y="18"/>
                </a:cubicBezTo>
                <a:cubicBezTo>
                  <a:pt x="828" y="9"/>
                  <a:pt x="828" y="9"/>
                  <a:pt x="828" y="0"/>
                </a:cubicBezTo>
                <a:lnTo>
                  <a:pt x="369" y="116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246">
            <a:extLst>
              <a:ext uri="{FF2B5EF4-FFF2-40B4-BE49-F238E27FC236}">
                <a16:creationId xmlns:a16="http://schemas.microsoft.com/office/drawing/2014/main" id="{4F0F6004-1D11-3442-81F1-EC5FC355F7D7}"/>
              </a:ext>
            </a:extLst>
          </p:cNvPr>
          <p:cNvSpPr>
            <a:spLocks noChangeArrowheads="1"/>
          </p:cNvSpPr>
          <p:nvPr/>
        </p:nvSpPr>
        <p:spPr bwMode="auto">
          <a:xfrm rot="8100000">
            <a:off x="13876011" y="7992560"/>
            <a:ext cx="1450471" cy="1465472"/>
          </a:xfrm>
          <a:custGeom>
            <a:avLst/>
            <a:gdLst>
              <a:gd name="T0" fmla="*/ 369 w 829"/>
              <a:gd name="T1" fmla="*/ 116 h 648"/>
              <a:gd name="T2" fmla="*/ 369 w 829"/>
              <a:gd name="T3" fmla="*/ 116 h 648"/>
              <a:gd name="T4" fmla="*/ 99 w 829"/>
              <a:gd name="T5" fmla="*/ 135 h 648"/>
              <a:gd name="T6" fmla="*/ 0 w 829"/>
              <a:gd name="T7" fmla="*/ 647 h 648"/>
              <a:gd name="T8" fmla="*/ 486 w 829"/>
              <a:gd name="T9" fmla="*/ 458 h 648"/>
              <a:gd name="T10" fmla="*/ 369 w 829"/>
              <a:gd name="T11" fmla="*/ 116 h 648"/>
              <a:gd name="T12" fmla="*/ 828 w 829"/>
              <a:gd name="T13" fmla="*/ 0 h 648"/>
              <a:gd name="T14" fmla="*/ 828 w 829"/>
              <a:gd name="T15" fmla="*/ 0 h 648"/>
              <a:gd name="T16" fmla="*/ 828 w 829"/>
              <a:gd name="T17" fmla="*/ 0 h 648"/>
              <a:gd name="T18" fmla="*/ 819 w 829"/>
              <a:gd name="T19" fmla="*/ 18 h 648"/>
              <a:gd name="T20" fmla="*/ 828 w 829"/>
              <a:gd name="T21" fmla="*/ 0 h 648"/>
              <a:gd name="T22" fmla="*/ 369 w 829"/>
              <a:gd name="T23" fmla="*/ 116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9" h="648">
                <a:moveTo>
                  <a:pt x="369" y="116"/>
                </a:moveTo>
                <a:lnTo>
                  <a:pt x="369" y="116"/>
                </a:lnTo>
                <a:cubicBezTo>
                  <a:pt x="99" y="135"/>
                  <a:pt x="99" y="135"/>
                  <a:pt x="99" y="135"/>
                </a:cubicBezTo>
                <a:cubicBezTo>
                  <a:pt x="0" y="647"/>
                  <a:pt x="0" y="647"/>
                  <a:pt x="0" y="647"/>
                </a:cubicBezTo>
                <a:cubicBezTo>
                  <a:pt x="180" y="629"/>
                  <a:pt x="351" y="566"/>
                  <a:pt x="486" y="458"/>
                </a:cubicBezTo>
                <a:cubicBezTo>
                  <a:pt x="369" y="116"/>
                  <a:pt x="369" y="116"/>
                  <a:pt x="369" y="116"/>
                </a:cubicBezTo>
                <a:lnTo>
                  <a:pt x="828" y="0"/>
                </a:lnTo>
                <a:lnTo>
                  <a:pt x="828" y="0"/>
                </a:lnTo>
                <a:lnTo>
                  <a:pt x="828" y="0"/>
                </a:lnTo>
                <a:cubicBezTo>
                  <a:pt x="819" y="18"/>
                  <a:pt x="819" y="18"/>
                  <a:pt x="819" y="18"/>
                </a:cubicBezTo>
                <a:cubicBezTo>
                  <a:pt x="828" y="9"/>
                  <a:pt x="828" y="9"/>
                  <a:pt x="828" y="0"/>
                </a:cubicBezTo>
                <a:lnTo>
                  <a:pt x="369" y="116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246">
            <a:extLst>
              <a:ext uri="{FF2B5EF4-FFF2-40B4-BE49-F238E27FC236}">
                <a16:creationId xmlns:a16="http://schemas.microsoft.com/office/drawing/2014/main" id="{DCAD3880-E2C7-4E4A-A28C-5704615A2BF0}"/>
              </a:ext>
            </a:extLst>
          </p:cNvPr>
          <p:cNvSpPr>
            <a:spLocks noChangeArrowheads="1"/>
          </p:cNvSpPr>
          <p:nvPr/>
        </p:nvSpPr>
        <p:spPr bwMode="auto">
          <a:xfrm rot="9900000">
            <a:off x="12139856" y="11615856"/>
            <a:ext cx="1748843" cy="1148478"/>
          </a:xfrm>
          <a:custGeom>
            <a:avLst/>
            <a:gdLst>
              <a:gd name="T0" fmla="*/ 369 w 829"/>
              <a:gd name="T1" fmla="*/ 116 h 648"/>
              <a:gd name="T2" fmla="*/ 369 w 829"/>
              <a:gd name="T3" fmla="*/ 116 h 648"/>
              <a:gd name="T4" fmla="*/ 99 w 829"/>
              <a:gd name="T5" fmla="*/ 135 h 648"/>
              <a:gd name="T6" fmla="*/ 0 w 829"/>
              <a:gd name="T7" fmla="*/ 647 h 648"/>
              <a:gd name="T8" fmla="*/ 486 w 829"/>
              <a:gd name="T9" fmla="*/ 458 h 648"/>
              <a:gd name="T10" fmla="*/ 369 w 829"/>
              <a:gd name="T11" fmla="*/ 116 h 648"/>
              <a:gd name="T12" fmla="*/ 828 w 829"/>
              <a:gd name="T13" fmla="*/ 0 h 648"/>
              <a:gd name="T14" fmla="*/ 828 w 829"/>
              <a:gd name="T15" fmla="*/ 0 h 648"/>
              <a:gd name="T16" fmla="*/ 828 w 829"/>
              <a:gd name="T17" fmla="*/ 0 h 648"/>
              <a:gd name="T18" fmla="*/ 819 w 829"/>
              <a:gd name="T19" fmla="*/ 18 h 648"/>
              <a:gd name="T20" fmla="*/ 828 w 829"/>
              <a:gd name="T21" fmla="*/ 0 h 648"/>
              <a:gd name="T22" fmla="*/ 369 w 829"/>
              <a:gd name="T23" fmla="*/ 116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9" h="648">
                <a:moveTo>
                  <a:pt x="369" y="116"/>
                </a:moveTo>
                <a:lnTo>
                  <a:pt x="369" y="116"/>
                </a:lnTo>
                <a:cubicBezTo>
                  <a:pt x="99" y="135"/>
                  <a:pt x="99" y="135"/>
                  <a:pt x="99" y="135"/>
                </a:cubicBezTo>
                <a:cubicBezTo>
                  <a:pt x="0" y="647"/>
                  <a:pt x="0" y="647"/>
                  <a:pt x="0" y="647"/>
                </a:cubicBezTo>
                <a:cubicBezTo>
                  <a:pt x="180" y="629"/>
                  <a:pt x="351" y="566"/>
                  <a:pt x="486" y="458"/>
                </a:cubicBezTo>
                <a:cubicBezTo>
                  <a:pt x="369" y="116"/>
                  <a:pt x="369" y="116"/>
                  <a:pt x="369" y="116"/>
                </a:cubicBezTo>
                <a:lnTo>
                  <a:pt x="828" y="0"/>
                </a:lnTo>
                <a:lnTo>
                  <a:pt x="828" y="0"/>
                </a:lnTo>
                <a:lnTo>
                  <a:pt x="828" y="0"/>
                </a:lnTo>
                <a:cubicBezTo>
                  <a:pt x="819" y="18"/>
                  <a:pt x="819" y="18"/>
                  <a:pt x="819" y="18"/>
                </a:cubicBezTo>
                <a:cubicBezTo>
                  <a:pt x="828" y="9"/>
                  <a:pt x="828" y="9"/>
                  <a:pt x="828" y="0"/>
                </a:cubicBezTo>
                <a:lnTo>
                  <a:pt x="369" y="116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246">
            <a:extLst>
              <a:ext uri="{FF2B5EF4-FFF2-40B4-BE49-F238E27FC236}">
                <a16:creationId xmlns:a16="http://schemas.microsoft.com/office/drawing/2014/main" id="{763C5ACD-2457-BD43-8F2D-5CCD0A34F9A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270941" y="9589271"/>
            <a:ext cx="2206255" cy="3209497"/>
          </a:xfrm>
          <a:custGeom>
            <a:avLst/>
            <a:gdLst>
              <a:gd name="T0" fmla="*/ 369 w 829"/>
              <a:gd name="T1" fmla="*/ 116 h 648"/>
              <a:gd name="T2" fmla="*/ 369 w 829"/>
              <a:gd name="T3" fmla="*/ 116 h 648"/>
              <a:gd name="T4" fmla="*/ 99 w 829"/>
              <a:gd name="T5" fmla="*/ 135 h 648"/>
              <a:gd name="T6" fmla="*/ 0 w 829"/>
              <a:gd name="T7" fmla="*/ 647 h 648"/>
              <a:gd name="T8" fmla="*/ 486 w 829"/>
              <a:gd name="T9" fmla="*/ 458 h 648"/>
              <a:gd name="T10" fmla="*/ 369 w 829"/>
              <a:gd name="T11" fmla="*/ 116 h 648"/>
              <a:gd name="T12" fmla="*/ 828 w 829"/>
              <a:gd name="T13" fmla="*/ 0 h 648"/>
              <a:gd name="T14" fmla="*/ 828 w 829"/>
              <a:gd name="T15" fmla="*/ 0 h 648"/>
              <a:gd name="T16" fmla="*/ 828 w 829"/>
              <a:gd name="T17" fmla="*/ 0 h 648"/>
              <a:gd name="T18" fmla="*/ 819 w 829"/>
              <a:gd name="T19" fmla="*/ 18 h 648"/>
              <a:gd name="T20" fmla="*/ 828 w 829"/>
              <a:gd name="T21" fmla="*/ 0 h 648"/>
              <a:gd name="T22" fmla="*/ 369 w 829"/>
              <a:gd name="T23" fmla="*/ 116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9" h="648">
                <a:moveTo>
                  <a:pt x="369" y="116"/>
                </a:moveTo>
                <a:lnTo>
                  <a:pt x="369" y="116"/>
                </a:lnTo>
                <a:cubicBezTo>
                  <a:pt x="99" y="135"/>
                  <a:pt x="99" y="135"/>
                  <a:pt x="99" y="135"/>
                </a:cubicBezTo>
                <a:cubicBezTo>
                  <a:pt x="0" y="647"/>
                  <a:pt x="0" y="647"/>
                  <a:pt x="0" y="647"/>
                </a:cubicBezTo>
                <a:cubicBezTo>
                  <a:pt x="180" y="629"/>
                  <a:pt x="351" y="566"/>
                  <a:pt x="486" y="458"/>
                </a:cubicBezTo>
                <a:cubicBezTo>
                  <a:pt x="369" y="116"/>
                  <a:pt x="369" y="116"/>
                  <a:pt x="369" y="116"/>
                </a:cubicBezTo>
                <a:lnTo>
                  <a:pt x="828" y="0"/>
                </a:lnTo>
                <a:lnTo>
                  <a:pt x="828" y="0"/>
                </a:lnTo>
                <a:lnTo>
                  <a:pt x="828" y="0"/>
                </a:lnTo>
                <a:cubicBezTo>
                  <a:pt x="819" y="18"/>
                  <a:pt x="819" y="18"/>
                  <a:pt x="819" y="18"/>
                </a:cubicBezTo>
                <a:cubicBezTo>
                  <a:pt x="828" y="9"/>
                  <a:pt x="828" y="9"/>
                  <a:pt x="828" y="0"/>
                </a:cubicBezTo>
                <a:lnTo>
                  <a:pt x="369" y="116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39" name="Group 54">
            <a:extLst>
              <a:ext uri="{FF2B5EF4-FFF2-40B4-BE49-F238E27FC236}">
                <a16:creationId xmlns:a16="http://schemas.microsoft.com/office/drawing/2014/main" id="{1A54C395-9854-5F48-8346-AFA1E7F64FD3}"/>
              </a:ext>
            </a:extLst>
          </p:cNvPr>
          <p:cNvGrpSpPr/>
          <p:nvPr/>
        </p:nvGrpSpPr>
        <p:grpSpPr>
          <a:xfrm>
            <a:off x="3371845" y="5030592"/>
            <a:ext cx="3216358" cy="1279672"/>
            <a:chOff x="5517310" y="11205153"/>
            <a:chExt cx="3682497" cy="1279672"/>
          </a:xfrm>
        </p:grpSpPr>
        <p:sp>
          <p:nvSpPr>
            <p:cNvPr id="740" name="CuadroTexto 395">
              <a:extLst>
                <a:ext uri="{FF2B5EF4-FFF2-40B4-BE49-F238E27FC236}">
                  <a16:creationId xmlns:a16="http://schemas.microsoft.com/office/drawing/2014/main" id="{AFA64EAD-235D-D54B-B34C-B6C78FD70748}"/>
                </a:ext>
              </a:extLst>
            </p:cNvPr>
            <p:cNvSpPr txBox="1"/>
            <p:nvPr/>
          </p:nvSpPr>
          <p:spPr>
            <a:xfrm>
              <a:off x="6817132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41" name="Rectangle 56">
              <a:extLst>
                <a:ext uri="{FF2B5EF4-FFF2-40B4-BE49-F238E27FC236}">
                  <a16:creationId xmlns:a16="http://schemas.microsoft.com/office/drawing/2014/main" id="{9F013355-6C94-FC44-A4C2-9E32333333F6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42" name="Group 54">
            <a:extLst>
              <a:ext uri="{FF2B5EF4-FFF2-40B4-BE49-F238E27FC236}">
                <a16:creationId xmlns:a16="http://schemas.microsoft.com/office/drawing/2014/main" id="{F24F213E-AF8F-2943-8311-89AC42219031}"/>
              </a:ext>
            </a:extLst>
          </p:cNvPr>
          <p:cNvGrpSpPr/>
          <p:nvPr/>
        </p:nvGrpSpPr>
        <p:grpSpPr>
          <a:xfrm>
            <a:off x="3364719" y="8144765"/>
            <a:ext cx="3216358" cy="1279672"/>
            <a:chOff x="5517310" y="11205153"/>
            <a:chExt cx="3682497" cy="1279672"/>
          </a:xfrm>
        </p:grpSpPr>
        <p:sp>
          <p:nvSpPr>
            <p:cNvPr id="743" name="CuadroTexto 395">
              <a:extLst>
                <a:ext uri="{FF2B5EF4-FFF2-40B4-BE49-F238E27FC236}">
                  <a16:creationId xmlns:a16="http://schemas.microsoft.com/office/drawing/2014/main" id="{63FF25DE-7774-9D4D-B93C-5CB09607941A}"/>
                </a:ext>
              </a:extLst>
            </p:cNvPr>
            <p:cNvSpPr txBox="1"/>
            <p:nvPr/>
          </p:nvSpPr>
          <p:spPr>
            <a:xfrm>
              <a:off x="6817132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44" name="Rectangle 56">
              <a:extLst>
                <a:ext uri="{FF2B5EF4-FFF2-40B4-BE49-F238E27FC236}">
                  <a16:creationId xmlns:a16="http://schemas.microsoft.com/office/drawing/2014/main" id="{8EA09420-6E7F-1140-960D-6FB521B78B53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45" name="Group 54">
            <a:extLst>
              <a:ext uri="{FF2B5EF4-FFF2-40B4-BE49-F238E27FC236}">
                <a16:creationId xmlns:a16="http://schemas.microsoft.com/office/drawing/2014/main" id="{EA6ACF1B-6F29-DB46-90F5-BAFD9BF443F8}"/>
              </a:ext>
            </a:extLst>
          </p:cNvPr>
          <p:cNvGrpSpPr/>
          <p:nvPr/>
        </p:nvGrpSpPr>
        <p:grpSpPr>
          <a:xfrm>
            <a:off x="18064163" y="4210592"/>
            <a:ext cx="3211504" cy="1279672"/>
            <a:chOff x="5517310" y="11205153"/>
            <a:chExt cx="3676939" cy="1279672"/>
          </a:xfrm>
        </p:grpSpPr>
        <p:sp>
          <p:nvSpPr>
            <p:cNvPr id="746" name="CuadroTexto 395">
              <a:extLst>
                <a:ext uri="{FF2B5EF4-FFF2-40B4-BE49-F238E27FC236}">
                  <a16:creationId xmlns:a16="http://schemas.microsoft.com/office/drawing/2014/main" id="{B1004701-E962-8C4D-928F-388B79FC56D6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47" name="Rectangle 56">
              <a:extLst>
                <a:ext uri="{FF2B5EF4-FFF2-40B4-BE49-F238E27FC236}">
                  <a16:creationId xmlns:a16="http://schemas.microsoft.com/office/drawing/2014/main" id="{C3DAD8C2-D90A-2341-A2E0-E64BDC331205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48" name="Group 54">
            <a:extLst>
              <a:ext uri="{FF2B5EF4-FFF2-40B4-BE49-F238E27FC236}">
                <a16:creationId xmlns:a16="http://schemas.microsoft.com/office/drawing/2014/main" id="{399973F1-5F6A-4241-A811-89D1ACB35591}"/>
              </a:ext>
            </a:extLst>
          </p:cNvPr>
          <p:cNvGrpSpPr/>
          <p:nvPr/>
        </p:nvGrpSpPr>
        <p:grpSpPr>
          <a:xfrm>
            <a:off x="18064163" y="7616083"/>
            <a:ext cx="3211504" cy="1279672"/>
            <a:chOff x="5517310" y="11205153"/>
            <a:chExt cx="3676939" cy="1279672"/>
          </a:xfrm>
        </p:grpSpPr>
        <p:sp>
          <p:nvSpPr>
            <p:cNvPr id="749" name="CuadroTexto 395">
              <a:extLst>
                <a:ext uri="{FF2B5EF4-FFF2-40B4-BE49-F238E27FC236}">
                  <a16:creationId xmlns:a16="http://schemas.microsoft.com/office/drawing/2014/main" id="{250D0C94-C8B7-2741-8EB3-B7062E243DD6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50" name="Rectangle 56">
              <a:extLst>
                <a:ext uri="{FF2B5EF4-FFF2-40B4-BE49-F238E27FC236}">
                  <a16:creationId xmlns:a16="http://schemas.microsoft.com/office/drawing/2014/main" id="{D9262848-B7E6-6149-B2D9-318F031482F8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51" name="Group 54">
            <a:extLst>
              <a:ext uri="{FF2B5EF4-FFF2-40B4-BE49-F238E27FC236}">
                <a16:creationId xmlns:a16="http://schemas.microsoft.com/office/drawing/2014/main" id="{A5F482AF-9886-CC45-AF33-8E3E09E1BC3B}"/>
              </a:ext>
            </a:extLst>
          </p:cNvPr>
          <p:cNvGrpSpPr/>
          <p:nvPr/>
        </p:nvGrpSpPr>
        <p:grpSpPr>
          <a:xfrm>
            <a:off x="18074323" y="10445258"/>
            <a:ext cx="3211504" cy="1279672"/>
            <a:chOff x="5517310" y="11205153"/>
            <a:chExt cx="3676939" cy="1279672"/>
          </a:xfrm>
        </p:grpSpPr>
        <p:sp>
          <p:nvSpPr>
            <p:cNvPr id="752" name="CuadroTexto 395">
              <a:extLst>
                <a:ext uri="{FF2B5EF4-FFF2-40B4-BE49-F238E27FC236}">
                  <a16:creationId xmlns:a16="http://schemas.microsoft.com/office/drawing/2014/main" id="{FEC8F1AE-F6FD-0D4E-A8A3-6C51D3CE4497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53" name="Rectangle 56">
              <a:extLst>
                <a:ext uri="{FF2B5EF4-FFF2-40B4-BE49-F238E27FC236}">
                  <a16:creationId xmlns:a16="http://schemas.microsoft.com/office/drawing/2014/main" id="{701B2A62-1B88-BC46-A67F-5CDFC9267697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754" name="CuadroTexto 395">
            <a:extLst>
              <a:ext uri="{FF2B5EF4-FFF2-40B4-BE49-F238E27FC236}">
                <a16:creationId xmlns:a16="http://schemas.microsoft.com/office/drawing/2014/main" id="{75007FBE-77F4-6B4A-A5B4-84E78899A077}"/>
              </a:ext>
            </a:extLst>
          </p:cNvPr>
          <p:cNvSpPr txBox="1"/>
          <p:nvPr/>
        </p:nvSpPr>
        <p:spPr>
          <a:xfrm>
            <a:off x="12969341" y="4477384"/>
            <a:ext cx="1366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5%</a:t>
            </a:r>
          </a:p>
        </p:txBody>
      </p:sp>
      <p:sp>
        <p:nvSpPr>
          <p:cNvPr id="755" name="CuadroTexto 395">
            <a:extLst>
              <a:ext uri="{FF2B5EF4-FFF2-40B4-BE49-F238E27FC236}">
                <a16:creationId xmlns:a16="http://schemas.microsoft.com/office/drawing/2014/main" id="{3E36C5EF-C6D9-5B4A-94A8-8C048DCF9E11}"/>
              </a:ext>
            </a:extLst>
          </p:cNvPr>
          <p:cNvSpPr txBox="1"/>
          <p:nvPr/>
        </p:nvSpPr>
        <p:spPr>
          <a:xfrm>
            <a:off x="10900521" y="5362212"/>
            <a:ext cx="1366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15%</a:t>
            </a:r>
          </a:p>
        </p:txBody>
      </p:sp>
      <p:sp>
        <p:nvSpPr>
          <p:cNvPr id="756" name="CuadroTexto 395">
            <a:extLst>
              <a:ext uri="{FF2B5EF4-FFF2-40B4-BE49-F238E27FC236}">
                <a16:creationId xmlns:a16="http://schemas.microsoft.com/office/drawing/2014/main" id="{28898277-3D00-364E-9AD0-5D06E7D6F853}"/>
              </a:ext>
            </a:extLst>
          </p:cNvPr>
          <p:cNvSpPr txBox="1"/>
          <p:nvPr/>
        </p:nvSpPr>
        <p:spPr>
          <a:xfrm>
            <a:off x="14093606" y="7882259"/>
            <a:ext cx="1366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15%</a:t>
            </a:r>
          </a:p>
        </p:txBody>
      </p:sp>
      <p:sp>
        <p:nvSpPr>
          <p:cNvPr id="757" name="CuadroTexto 395">
            <a:extLst>
              <a:ext uri="{FF2B5EF4-FFF2-40B4-BE49-F238E27FC236}">
                <a16:creationId xmlns:a16="http://schemas.microsoft.com/office/drawing/2014/main" id="{367844AB-9EB0-F74F-B1EB-A32B422D05C1}"/>
              </a:ext>
            </a:extLst>
          </p:cNvPr>
          <p:cNvSpPr txBox="1"/>
          <p:nvPr/>
        </p:nvSpPr>
        <p:spPr>
          <a:xfrm>
            <a:off x="10102832" y="8324633"/>
            <a:ext cx="1752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25%</a:t>
            </a:r>
          </a:p>
        </p:txBody>
      </p:sp>
      <p:sp>
        <p:nvSpPr>
          <p:cNvPr id="758" name="CuadroTexto 395">
            <a:extLst>
              <a:ext uri="{FF2B5EF4-FFF2-40B4-BE49-F238E27FC236}">
                <a16:creationId xmlns:a16="http://schemas.microsoft.com/office/drawing/2014/main" id="{00C5BC4E-297B-8740-AF55-652DF921988F}"/>
              </a:ext>
            </a:extLst>
          </p:cNvPr>
          <p:cNvSpPr txBox="1"/>
          <p:nvPr/>
        </p:nvSpPr>
        <p:spPr>
          <a:xfrm>
            <a:off x="12416791" y="10521569"/>
            <a:ext cx="2005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40%</a:t>
            </a:r>
          </a:p>
        </p:txBody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D6A9A10F-693C-6041-BEF7-0BDFF081EECC}"/>
              </a:ext>
            </a:extLst>
          </p:cNvPr>
          <p:cNvGrpSpPr/>
          <p:nvPr/>
        </p:nvGrpSpPr>
        <p:grpSpPr>
          <a:xfrm>
            <a:off x="2671809" y="483621"/>
            <a:ext cx="19041035" cy="2561450"/>
            <a:chOff x="2668308" y="861425"/>
            <a:chExt cx="19041035" cy="2561450"/>
          </a:xfrm>
        </p:grpSpPr>
        <p:sp>
          <p:nvSpPr>
            <p:cNvPr id="152" name="CuadroTexto 151">
              <a:extLst>
                <a:ext uri="{FF2B5EF4-FFF2-40B4-BE49-F238E27FC236}">
                  <a16:creationId xmlns:a16="http://schemas.microsoft.com/office/drawing/2014/main" id="{B3C22A29-769C-694F-B2DD-DF2614A4BBC0}"/>
                </a:ext>
              </a:extLst>
            </p:cNvPr>
            <p:cNvSpPr txBox="1"/>
            <p:nvPr/>
          </p:nvSpPr>
          <p:spPr>
            <a:xfrm>
              <a:off x="10384492" y="861425"/>
              <a:ext cx="36086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153" name="CuadroTexto 152">
              <a:extLst>
                <a:ext uri="{FF2B5EF4-FFF2-40B4-BE49-F238E27FC236}">
                  <a16:creationId xmlns:a16="http://schemas.microsoft.com/office/drawing/2014/main" id="{BE8467AA-EB26-B64E-9ECF-E43567189B8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reeform 222">
            <a:extLst>
              <a:ext uri="{FF2B5EF4-FFF2-40B4-BE49-F238E27FC236}">
                <a16:creationId xmlns:a16="http://schemas.microsoft.com/office/drawing/2014/main" id="{53A9AA0E-4770-2742-96FA-98125768A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302" y="3538741"/>
            <a:ext cx="7749751" cy="3569406"/>
          </a:xfrm>
          <a:custGeom>
            <a:avLst/>
            <a:gdLst>
              <a:gd name="T0" fmla="*/ 7051 w 7106"/>
              <a:gd name="T1" fmla="*/ 3201 h 3274"/>
              <a:gd name="T2" fmla="*/ 6853 w 7106"/>
              <a:gd name="T3" fmla="*/ 3201 h 3274"/>
              <a:gd name="T4" fmla="*/ 6718 w 7106"/>
              <a:gd name="T5" fmla="*/ 3084 h 3274"/>
              <a:gd name="T6" fmla="*/ 6610 w 7106"/>
              <a:gd name="T7" fmla="*/ 3084 h 3274"/>
              <a:gd name="T8" fmla="*/ 6286 w 7106"/>
              <a:gd name="T9" fmla="*/ 2734 h 3274"/>
              <a:gd name="T10" fmla="*/ 6178 w 7106"/>
              <a:gd name="T11" fmla="*/ 2410 h 3274"/>
              <a:gd name="T12" fmla="*/ 6097 w 7106"/>
              <a:gd name="T13" fmla="*/ 2410 h 3274"/>
              <a:gd name="T14" fmla="*/ 6007 w 7106"/>
              <a:gd name="T15" fmla="*/ 2024 h 3274"/>
              <a:gd name="T16" fmla="*/ 5809 w 7106"/>
              <a:gd name="T17" fmla="*/ 1925 h 3274"/>
              <a:gd name="T18" fmla="*/ 5719 w 7106"/>
              <a:gd name="T19" fmla="*/ 1970 h 3274"/>
              <a:gd name="T20" fmla="*/ 5603 w 7106"/>
              <a:gd name="T21" fmla="*/ 1664 h 3274"/>
              <a:gd name="T22" fmla="*/ 5603 w 7106"/>
              <a:gd name="T23" fmla="*/ 1547 h 3274"/>
              <a:gd name="T24" fmla="*/ 5531 w 7106"/>
              <a:gd name="T25" fmla="*/ 1547 h 3274"/>
              <a:gd name="T26" fmla="*/ 5423 w 7106"/>
              <a:gd name="T27" fmla="*/ 1502 h 3274"/>
              <a:gd name="T28" fmla="*/ 5315 w 7106"/>
              <a:gd name="T29" fmla="*/ 1538 h 3274"/>
              <a:gd name="T30" fmla="*/ 5144 w 7106"/>
              <a:gd name="T31" fmla="*/ 1160 h 3274"/>
              <a:gd name="T32" fmla="*/ 5036 w 7106"/>
              <a:gd name="T33" fmla="*/ 1196 h 3274"/>
              <a:gd name="T34" fmla="*/ 4874 w 7106"/>
              <a:gd name="T35" fmla="*/ 1025 h 3274"/>
              <a:gd name="T36" fmla="*/ 4721 w 7106"/>
              <a:gd name="T37" fmla="*/ 1106 h 3274"/>
              <a:gd name="T38" fmla="*/ 4577 w 7106"/>
              <a:gd name="T39" fmla="*/ 1556 h 3274"/>
              <a:gd name="T40" fmla="*/ 4523 w 7106"/>
              <a:gd name="T41" fmla="*/ 1394 h 3274"/>
              <a:gd name="T42" fmla="*/ 4388 w 7106"/>
              <a:gd name="T43" fmla="*/ 1358 h 3274"/>
              <a:gd name="T44" fmla="*/ 4325 w 7106"/>
              <a:gd name="T45" fmla="*/ 1268 h 3274"/>
              <a:gd name="T46" fmla="*/ 4190 w 7106"/>
              <a:gd name="T47" fmla="*/ 1223 h 3274"/>
              <a:gd name="T48" fmla="*/ 3786 w 7106"/>
              <a:gd name="T49" fmla="*/ 657 h 3274"/>
              <a:gd name="T50" fmla="*/ 3642 w 7106"/>
              <a:gd name="T51" fmla="*/ 99 h 3274"/>
              <a:gd name="T52" fmla="*/ 3409 w 7106"/>
              <a:gd name="T53" fmla="*/ 0 h 3274"/>
              <a:gd name="T54" fmla="*/ 3274 w 7106"/>
              <a:gd name="T55" fmla="*/ 216 h 3274"/>
              <a:gd name="T56" fmla="*/ 3049 w 7106"/>
              <a:gd name="T57" fmla="*/ 198 h 3274"/>
              <a:gd name="T58" fmla="*/ 2842 w 7106"/>
              <a:gd name="T59" fmla="*/ 773 h 3274"/>
              <a:gd name="T60" fmla="*/ 2734 w 7106"/>
              <a:gd name="T61" fmla="*/ 746 h 3274"/>
              <a:gd name="T62" fmla="*/ 2644 w 7106"/>
              <a:gd name="T63" fmla="*/ 657 h 3274"/>
              <a:gd name="T64" fmla="*/ 2492 w 7106"/>
              <a:gd name="T65" fmla="*/ 746 h 3274"/>
              <a:gd name="T66" fmla="*/ 2213 w 7106"/>
              <a:gd name="T67" fmla="*/ 1304 h 3274"/>
              <a:gd name="T68" fmla="*/ 1754 w 7106"/>
              <a:gd name="T69" fmla="*/ 1538 h 3274"/>
              <a:gd name="T70" fmla="*/ 1754 w 7106"/>
              <a:gd name="T71" fmla="*/ 1880 h 3274"/>
              <a:gd name="T72" fmla="*/ 1592 w 7106"/>
              <a:gd name="T73" fmla="*/ 1997 h 3274"/>
              <a:gd name="T74" fmla="*/ 1493 w 7106"/>
              <a:gd name="T75" fmla="*/ 2311 h 3274"/>
              <a:gd name="T76" fmla="*/ 1223 w 7106"/>
              <a:gd name="T77" fmla="*/ 2329 h 3274"/>
              <a:gd name="T78" fmla="*/ 1106 w 7106"/>
              <a:gd name="T79" fmla="*/ 2122 h 3274"/>
              <a:gd name="T80" fmla="*/ 1053 w 7106"/>
              <a:gd name="T81" fmla="*/ 2132 h 3274"/>
              <a:gd name="T82" fmla="*/ 945 w 7106"/>
              <a:gd name="T83" fmla="*/ 1970 h 3274"/>
              <a:gd name="T84" fmla="*/ 774 w 7106"/>
              <a:gd name="T85" fmla="*/ 2392 h 3274"/>
              <a:gd name="T86" fmla="*/ 513 w 7106"/>
              <a:gd name="T87" fmla="*/ 2599 h 3274"/>
              <a:gd name="T88" fmla="*/ 378 w 7106"/>
              <a:gd name="T89" fmla="*/ 2968 h 3274"/>
              <a:gd name="T90" fmla="*/ 270 w 7106"/>
              <a:gd name="T91" fmla="*/ 3075 h 3274"/>
              <a:gd name="T92" fmla="*/ 207 w 7106"/>
              <a:gd name="T93" fmla="*/ 3147 h 3274"/>
              <a:gd name="T94" fmla="*/ 0 w 7106"/>
              <a:gd name="T95" fmla="*/ 3273 h 3274"/>
              <a:gd name="T96" fmla="*/ 7105 w 7106"/>
              <a:gd name="T97" fmla="*/ 3273 h 3274"/>
              <a:gd name="T98" fmla="*/ 7051 w 7106"/>
              <a:gd name="T99" fmla="*/ 3201 h 3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106" h="3274">
                <a:moveTo>
                  <a:pt x="7051" y="3201"/>
                </a:moveTo>
                <a:lnTo>
                  <a:pt x="6853" y="3201"/>
                </a:lnTo>
                <a:lnTo>
                  <a:pt x="6718" y="3084"/>
                </a:lnTo>
                <a:lnTo>
                  <a:pt x="6610" y="3084"/>
                </a:lnTo>
                <a:lnTo>
                  <a:pt x="6286" y="2734"/>
                </a:lnTo>
                <a:lnTo>
                  <a:pt x="6178" y="2410"/>
                </a:lnTo>
                <a:lnTo>
                  <a:pt x="6097" y="2410"/>
                </a:lnTo>
                <a:lnTo>
                  <a:pt x="6007" y="2024"/>
                </a:lnTo>
                <a:lnTo>
                  <a:pt x="5809" y="1925"/>
                </a:lnTo>
                <a:lnTo>
                  <a:pt x="5719" y="1970"/>
                </a:lnTo>
                <a:lnTo>
                  <a:pt x="5603" y="1664"/>
                </a:lnTo>
                <a:lnTo>
                  <a:pt x="5603" y="1547"/>
                </a:lnTo>
                <a:lnTo>
                  <a:pt x="5531" y="1547"/>
                </a:lnTo>
                <a:lnTo>
                  <a:pt x="5423" y="1502"/>
                </a:lnTo>
                <a:lnTo>
                  <a:pt x="5315" y="1538"/>
                </a:lnTo>
                <a:lnTo>
                  <a:pt x="5144" y="1160"/>
                </a:lnTo>
                <a:lnTo>
                  <a:pt x="5036" y="1196"/>
                </a:lnTo>
                <a:lnTo>
                  <a:pt x="4874" y="1025"/>
                </a:lnTo>
                <a:lnTo>
                  <a:pt x="4721" y="1106"/>
                </a:lnTo>
                <a:lnTo>
                  <a:pt x="4577" y="1556"/>
                </a:lnTo>
                <a:lnTo>
                  <a:pt x="4523" y="1394"/>
                </a:lnTo>
                <a:lnTo>
                  <a:pt x="4388" y="1358"/>
                </a:lnTo>
                <a:lnTo>
                  <a:pt x="4325" y="1268"/>
                </a:lnTo>
                <a:lnTo>
                  <a:pt x="4190" y="1223"/>
                </a:lnTo>
                <a:lnTo>
                  <a:pt x="3786" y="657"/>
                </a:lnTo>
                <a:lnTo>
                  <a:pt x="3642" y="99"/>
                </a:lnTo>
                <a:lnTo>
                  <a:pt x="3409" y="0"/>
                </a:lnTo>
                <a:lnTo>
                  <a:pt x="3274" y="216"/>
                </a:lnTo>
                <a:lnTo>
                  <a:pt x="3049" y="198"/>
                </a:lnTo>
                <a:lnTo>
                  <a:pt x="2842" y="773"/>
                </a:lnTo>
                <a:lnTo>
                  <a:pt x="2734" y="746"/>
                </a:lnTo>
                <a:lnTo>
                  <a:pt x="2644" y="657"/>
                </a:lnTo>
                <a:lnTo>
                  <a:pt x="2492" y="746"/>
                </a:lnTo>
                <a:lnTo>
                  <a:pt x="2213" y="1304"/>
                </a:lnTo>
                <a:lnTo>
                  <a:pt x="1754" y="1538"/>
                </a:lnTo>
                <a:lnTo>
                  <a:pt x="1754" y="1880"/>
                </a:lnTo>
                <a:lnTo>
                  <a:pt x="1592" y="1997"/>
                </a:lnTo>
                <a:lnTo>
                  <a:pt x="1493" y="2311"/>
                </a:lnTo>
                <a:lnTo>
                  <a:pt x="1223" y="2329"/>
                </a:lnTo>
                <a:lnTo>
                  <a:pt x="1106" y="2122"/>
                </a:lnTo>
                <a:lnTo>
                  <a:pt x="1053" y="2132"/>
                </a:lnTo>
                <a:lnTo>
                  <a:pt x="945" y="1970"/>
                </a:lnTo>
                <a:lnTo>
                  <a:pt x="774" y="2392"/>
                </a:lnTo>
                <a:lnTo>
                  <a:pt x="513" y="2599"/>
                </a:lnTo>
                <a:lnTo>
                  <a:pt x="378" y="2968"/>
                </a:lnTo>
                <a:lnTo>
                  <a:pt x="270" y="3075"/>
                </a:lnTo>
                <a:lnTo>
                  <a:pt x="207" y="3147"/>
                </a:lnTo>
                <a:lnTo>
                  <a:pt x="0" y="3273"/>
                </a:lnTo>
                <a:lnTo>
                  <a:pt x="7105" y="3273"/>
                </a:lnTo>
                <a:lnTo>
                  <a:pt x="7051" y="320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23">
            <a:extLst>
              <a:ext uri="{FF2B5EF4-FFF2-40B4-BE49-F238E27FC236}">
                <a16:creationId xmlns:a16="http://schemas.microsoft.com/office/drawing/2014/main" id="{71E437E2-4729-1046-8DEE-28F2E42C6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4232" y="6429862"/>
            <a:ext cx="500294" cy="678285"/>
          </a:xfrm>
          <a:custGeom>
            <a:avLst/>
            <a:gdLst>
              <a:gd name="T0" fmla="*/ 459 w 460"/>
              <a:gd name="T1" fmla="*/ 620 h 621"/>
              <a:gd name="T2" fmla="*/ 207 w 460"/>
              <a:gd name="T3" fmla="*/ 431 h 621"/>
              <a:gd name="T4" fmla="*/ 0 w 460"/>
              <a:gd name="T5" fmla="*/ 0 h 621"/>
              <a:gd name="T6" fmla="*/ 0 w 460"/>
              <a:gd name="T7" fmla="*/ 207 h 621"/>
              <a:gd name="T8" fmla="*/ 144 w 460"/>
              <a:gd name="T9" fmla="*/ 476 h 621"/>
              <a:gd name="T10" fmla="*/ 144 w 460"/>
              <a:gd name="T11" fmla="*/ 548 h 621"/>
              <a:gd name="T12" fmla="*/ 225 w 460"/>
              <a:gd name="T13" fmla="*/ 620 h 621"/>
              <a:gd name="T14" fmla="*/ 459 w 460"/>
              <a:gd name="T15" fmla="*/ 62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0" h="621">
                <a:moveTo>
                  <a:pt x="459" y="620"/>
                </a:moveTo>
                <a:lnTo>
                  <a:pt x="207" y="431"/>
                </a:lnTo>
                <a:lnTo>
                  <a:pt x="0" y="0"/>
                </a:lnTo>
                <a:lnTo>
                  <a:pt x="0" y="207"/>
                </a:lnTo>
                <a:lnTo>
                  <a:pt x="144" y="476"/>
                </a:lnTo>
                <a:lnTo>
                  <a:pt x="144" y="548"/>
                </a:lnTo>
                <a:lnTo>
                  <a:pt x="225" y="620"/>
                </a:lnTo>
                <a:lnTo>
                  <a:pt x="459" y="62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24">
            <a:extLst>
              <a:ext uri="{FF2B5EF4-FFF2-40B4-BE49-F238E27FC236}">
                <a16:creationId xmlns:a16="http://schemas.microsoft.com/office/drawing/2014/main" id="{432BB67F-6845-6E40-A537-E7AB58699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8106" y="5462949"/>
            <a:ext cx="413705" cy="1650007"/>
          </a:xfrm>
          <a:custGeom>
            <a:avLst/>
            <a:gdLst>
              <a:gd name="T0" fmla="*/ 377 w 378"/>
              <a:gd name="T1" fmla="*/ 1510 h 1511"/>
              <a:gd name="T2" fmla="*/ 315 w 378"/>
              <a:gd name="T3" fmla="*/ 1330 h 1511"/>
              <a:gd name="T4" fmla="*/ 315 w 378"/>
              <a:gd name="T5" fmla="*/ 1115 h 1511"/>
              <a:gd name="T6" fmla="*/ 99 w 378"/>
              <a:gd name="T7" fmla="*/ 656 h 1511"/>
              <a:gd name="T8" fmla="*/ 18 w 378"/>
              <a:gd name="T9" fmla="*/ 0 h 1511"/>
              <a:gd name="T10" fmla="*/ 0 w 378"/>
              <a:gd name="T11" fmla="*/ 207 h 1511"/>
              <a:gd name="T12" fmla="*/ 0 w 378"/>
              <a:gd name="T13" fmla="*/ 692 h 1511"/>
              <a:gd name="T14" fmla="*/ 72 w 378"/>
              <a:gd name="T15" fmla="*/ 944 h 1511"/>
              <a:gd name="T16" fmla="*/ 81 w 378"/>
              <a:gd name="T17" fmla="*/ 1510 h 1511"/>
              <a:gd name="T18" fmla="*/ 377 w 378"/>
              <a:gd name="T19" fmla="*/ 1510 h 1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8" h="1511">
                <a:moveTo>
                  <a:pt x="377" y="1510"/>
                </a:moveTo>
                <a:lnTo>
                  <a:pt x="315" y="1330"/>
                </a:lnTo>
                <a:lnTo>
                  <a:pt x="315" y="1115"/>
                </a:lnTo>
                <a:lnTo>
                  <a:pt x="99" y="656"/>
                </a:lnTo>
                <a:lnTo>
                  <a:pt x="18" y="0"/>
                </a:lnTo>
                <a:lnTo>
                  <a:pt x="0" y="207"/>
                </a:lnTo>
                <a:lnTo>
                  <a:pt x="0" y="692"/>
                </a:lnTo>
                <a:lnTo>
                  <a:pt x="72" y="944"/>
                </a:lnTo>
                <a:lnTo>
                  <a:pt x="81" y="1510"/>
                </a:lnTo>
                <a:lnTo>
                  <a:pt x="377" y="151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25">
            <a:extLst>
              <a:ext uri="{FF2B5EF4-FFF2-40B4-BE49-F238E27FC236}">
                <a16:creationId xmlns:a16="http://schemas.microsoft.com/office/drawing/2014/main" id="{9160058C-6779-5C4E-92F2-CC74D9D20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5708" y="5097349"/>
            <a:ext cx="1082369" cy="2010798"/>
          </a:xfrm>
          <a:custGeom>
            <a:avLst/>
            <a:gdLst>
              <a:gd name="T0" fmla="*/ 989 w 990"/>
              <a:gd name="T1" fmla="*/ 1843 h 1844"/>
              <a:gd name="T2" fmla="*/ 800 w 990"/>
              <a:gd name="T3" fmla="*/ 1564 h 1844"/>
              <a:gd name="T4" fmla="*/ 773 w 990"/>
              <a:gd name="T5" fmla="*/ 953 h 1844"/>
              <a:gd name="T6" fmla="*/ 701 w 990"/>
              <a:gd name="T7" fmla="*/ 1016 h 1844"/>
              <a:gd name="T8" fmla="*/ 674 w 990"/>
              <a:gd name="T9" fmla="*/ 558 h 1844"/>
              <a:gd name="T10" fmla="*/ 566 w 990"/>
              <a:gd name="T11" fmla="*/ 333 h 1844"/>
              <a:gd name="T12" fmla="*/ 566 w 990"/>
              <a:gd name="T13" fmla="*/ 0 h 1844"/>
              <a:gd name="T14" fmla="*/ 305 w 990"/>
              <a:gd name="T15" fmla="*/ 459 h 1844"/>
              <a:gd name="T16" fmla="*/ 108 w 990"/>
              <a:gd name="T17" fmla="*/ 800 h 1844"/>
              <a:gd name="T18" fmla="*/ 0 w 990"/>
              <a:gd name="T19" fmla="*/ 1196 h 1844"/>
              <a:gd name="T20" fmla="*/ 80 w 990"/>
              <a:gd name="T21" fmla="*/ 1187 h 1844"/>
              <a:gd name="T22" fmla="*/ 17 w 990"/>
              <a:gd name="T23" fmla="*/ 1367 h 1844"/>
              <a:gd name="T24" fmla="*/ 161 w 990"/>
              <a:gd name="T25" fmla="*/ 1843 h 1844"/>
              <a:gd name="T26" fmla="*/ 989 w 990"/>
              <a:gd name="T27" fmla="*/ 1843 h 1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90" h="1844">
                <a:moveTo>
                  <a:pt x="989" y="1843"/>
                </a:moveTo>
                <a:lnTo>
                  <a:pt x="800" y="1564"/>
                </a:lnTo>
                <a:lnTo>
                  <a:pt x="773" y="953"/>
                </a:lnTo>
                <a:lnTo>
                  <a:pt x="701" y="1016"/>
                </a:lnTo>
                <a:lnTo>
                  <a:pt x="674" y="558"/>
                </a:lnTo>
                <a:lnTo>
                  <a:pt x="566" y="333"/>
                </a:lnTo>
                <a:lnTo>
                  <a:pt x="566" y="0"/>
                </a:lnTo>
                <a:lnTo>
                  <a:pt x="305" y="459"/>
                </a:lnTo>
                <a:lnTo>
                  <a:pt x="108" y="800"/>
                </a:lnTo>
                <a:lnTo>
                  <a:pt x="0" y="1196"/>
                </a:lnTo>
                <a:lnTo>
                  <a:pt x="80" y="1187"/>
                </a:lnTo>
                <a:lnTo>
                  <a:pt x="17" y="1367"/>
                </a:lnTo>
                <a:lnTo>
                  <a:pt x="161" y="1843"/>
                </a:lnTo>
                <a:lnTo>
                  <a:pt x="989" y="184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26">
            <a:extLst>
              <a:ext uri="{FF2B5EF4-FFF2-40B4-BE49-F238E27FC236}">
                <a16:creationId xmlns:a16="http://schemas.microsoft.com/office/drawing/2014/main" id="{E4EBC5C8-C50B-0740-8D41-FCC706420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215" y="3606088"/>
            <a:ext cx="1106420" cy="2886312"/>
          </a:xfrm>
          <a:custGeom>
            <a:avLst/>
            <a:gdLst>
              <a:gd name="T0" fmla="*/ 404 w 1016"/>
              <a:gd name="T1" fmla="*/ 2644 h 2645"/>
              <a:gd name="T2" fmla="*/ 710 w 1016"/>
              <a:gd name="T3" fmla="*/ 1951 h 2645"/>
              <a:gd name="T4" fmla="*/ 1015 w 1016"/>
              <a:gd name="T5" fmla="*/ 1700 h 2645"/>
              <a:gd name="T6" fmla="*/ 961 w 1016"/>
              <a:gd name="T7" fmla="*/ 1610 h 2645"/>
              <a:gd name="T8" fmla="*/ 628 w 1016"/>
              <a:gd name="T9" fmla="*/ 1007 h 2645"/>
              <a:gd name="T10" fmla="*/ 341 w 1016"/>
              <a:gd name="T11" fmla="*/ 674 h 2645"/>
              <a:gd name="T12" fmla="*/ 153 w 1016"/>
              <a:gd name="T13" fmla="*/ 36 h 2645"/>
              <a:gd name="T14" fmla="*/ 36 w 1016"/>
              <a:gd name="T15" fmla="*/ 0 h 2645"/>
              <a:gd name="T16" fmla="*/ 117 w 1016"/>
              <a:gd name="T17" fmla="*/ 99 h 2645"/>
              <a:gd name="T18" fmla="*/ 269 w 1016"/>
              <a:gd name="T19" fmla="*/ 674 h 2645"/>
              <a:gd name="T20" fmla="*/ 341 w 1016"/>
              <a:gd name="T21" fmla="*/ 962 h 2645"/>
              <a:gd name="T22" fmla="*/ 153 w 1016"/>
              <a:gd name="T23" fmla="*/ 1403 h 2645"/>
              <a:gd name="T24" fmla="*/ 117 w 1016"/>
              <a:gd name="T25" fmla="*/ 1978 h 2645"/>
              <a:gd name="T26" fmla="*/ 36 w 1016"/>
              <a:gd name="T27" fmla="*/ 1862 h 2645"/>
              <a:gd name="T28" fmla="*/ 0 w 1016"/>
              <a:gd name="T29" fmla="*/ 2141 h 2645"/>
              <a:gd name="T30" fmla="*/ 206 w 1016"/>
              <a:gd name="T31" fmla="*/ 2212 h 2645"/>
              <a:gd name="T32" fmla="*/ 404 w 1016"/>
              <a:gd name="T33" fmla="*/ 2644 h 2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16" h="2645">
                <a:moveTo>
                  <a:pt x="404" y="2644"/>
                </a:moveTo>
                <a:lnTo>
                  <a:pt x="710" y="1951"/>
                </a:lnTo>
                <a:lnTo>
                  <a:pt x="1015" y="1700"/>
                </a:lnTo>
                <a:lnTo>
                  <a:pt x="961" y="1610"/>
                </a:lnTo>
                <a:lnTo>
                  <a:pt x="628" y="1007"/>
                </a:lnTo>
                <a:lnTo>
                  <a:pt x="341" y="674"/>
                </a:lnTo>
                <a:lnTo>
                  <a:pt x="153" y="36"/>
                </a:lnTo>
                <a:lnTo>
                  <a:pt x="36" y="0"/>
                </a:lnTo>
                <a:lnTo>
                  <a:pt x="117" y="99"/>
                </a:lnTo>
                <a:lnTo>
                  <a:pt x="269" y="674"/>
                </a:lnTo>
                <a:lnTo>
                  <a:pt x="341" y="962"/>
                </a:lnTo>
                <a:lnTo>
                  <a:pt x="153" y="1403"/>
                </a:lnTo>
                <a:lnTo>
                  <a:pt x="117" y="1978"/>
                </a:lnTo>
                <a:lnTo>
                  <a:pt x="36" y="1862"/>
                </a:lnTo>
                <a:lnTo>
                  <a:pt x="0" y="2141"/>
                </a:lnTo>
                <a:lnTo>
                  <a:pt x="206" y="2212"/>
                </a:lnTo>
                <a:lnTo>
                  <a:pt x="404" y="264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27">
            <a:extLst>
              <a:ext uri="{FF2B5EF4-FFF2-40B4-BE49-F238E27FC236}">
                <a16:creationId xmlns:a16="http://schemas.microsoft.com/office/drawing/2014/main" id="{83F14B8F-A74A-F848-868E-D394DFA8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9111" y="4722129"/>
            <a:ext cx="110640" cy="904378"/>
          </a:xfrm>
          <a:custGeom>
            <a:avLst/>
            <a:gdLst>
              <a:gd name="T0" fmla="*/ 99 w 100"/>
              <a:gd name="T1" fmla="*/ 801 h 829"/>
              <a:gd name="T2" fmla="*/ 0 w 100"/>
              <a:gd name="T3" fmla="*/ 828 h 829"/>
              <a:gd name="T4" fmla="*/ 99 w 100"/>
              <a:gd name="T5" fmla="*/ 0 h 829"/>
              <a:gd name="T6" fmla="*/ 99 w 100"/>
              <a:gd name="T7" fmla="*/ 801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" h="829">
                <a:moveTo>
                  <a:pt x="99" y="801"/>
                </a:moveTo>
                <a:lnTo>
                  <a:pt x="0" y="828"/>
                </a:lnTo>
                <a:lnTo>
                  <a:pt x="99" y="0"/>
                </a:lnTo>
                <a:lnTo>
                  <a:pt x="99" y="80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28">
            <a:extLst>
              <a:ext uri="{FF2B5EF4-FFF2-40B4-BE49-F238E27FC236}">
                <a16:creationId xmlns:a16="http://schemas.microsoft.com/office/drawing/2014/main" id="{FC4AC61D-EC87-4A4C-8FCB-4BE7EC8AE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7099" y="5304200"/>
            <a:ext cx="139507" cy="432947"/>
          </a:xfrm>
          <a:custGeom>
            <a:avLst/>
            <a:gdLst>
              <a:gd name="T0" fmla="*/ 81 w 127"/>
              <a:gd name="T1" fmla="*/ 395 h 396"/>
              <a:gd name="T2" fmla="*/ 0 w 127"/>
              <a:gd name="T3" fmla="*/ 315 h 396"/>
              <a:gd name="T4" fmla="*/ 126 w 127"/>
              <a:gd name="T5" fmla="*/ 0 h 396"/>
              <a:gd name="T6" fmla="*/ 81 w 127"/>
              <a:gd name="T7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7" h="396">
                <a:moveTo>
                  <a:pt x="81" y="395"/>
                </a:moveTo>
                <a:lnTo>
                  <a:pt x="0" y="315"/>
                </a:lnTo>
                <a:lnTo>
                  <a:pt x="126" y="0"/>
                </a:lnTo>
                <a:lnTo>
                  <a:pt x="81" y="3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29">
            <a:extLst>
              <a:ext uri="{FF2B5EF4-FFF2-40B4-BE49-F238E27FC236}">
                <a16:creationId xmlns:a16="http://schemas.microsoft.com/office/drawing/2014/main" id="{13A7247C-51AA-1A4F-BC99-CF967632C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035" y="5304200"/>
            <a:ext cx="837031" cy="1803947"/>
          </a:xfrm>
          <a:custGeom>
            <a:avLst/>
            <a:gdLst>
              <a:gd name="T0" fmla="*/ 0 w 766"/>
              <a:gd name="T1" fmla="*/ 1654 h 1655"/>
              <a:gd name="T2" fmla="*/ 180 w 766"/>
              <a:gd name="T3" fmla="*/ 953 h 1655"/>
              <a:gd name="T4" fmla="*/ 225 w 766"/>
              <a:gd name="T5" fmla="*/ 989 h 1655"/>
              <a:gd name="T6" fmla="*/ 225 w 766"/>
              <a:gd name="T7" fmla="*/ 665 h 1655"/>
              <a:gd name="T8" fmla="*/ 315 w 766"/>
              <a:gd name="T9" fmla="*/ 503 h 1655"/>
              <a:gd name="T10" fmla="*/ 234 w 766"/>
              <a:gd name="T11" fmla="*/ 0 h 1655"/>
              <a:gd name="T12" fmla="*/ 477 w 766"/>
              <a:gd name="T13" fmla="*/ 566 h 1655"/>
              <a:gd name="T14" fmla="*/ 765 w 766"/>
              <a:gd name="T15" fmla="*/ 908 h 1655"/>
              <a:gd name="T16" fmla="*/ 765 w 766"/>
              <a:gd name="T17" fmla="*/ 1187 h 1655"/>
              <a:gd name="T18" fmla="*/ 702 w 766"/>
              <a:gd name="T19" fmla="*/ 1124 h 1655"/>
              <a:gd name="T20" fmla="*/ 765 w 766"/>
              <a:gd name="T21" fmla="*/ 1304 h 1655"/>
              <a:gd name="T22" fmla="*/ 603 w 766"/>
              <a:gd name="T23" fmla="*/ 1654 h 1655"/>
              <a:gd name="T24" fmla="*/ 0 w 766"/>
              <a:gd name="T25" fmla="*/ 1654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6" h="1655">
                <a:moveTo>
                  <a:pt x="0" y="1654"/>
                </a:moveTo>
                <a:lnTo>
                  <a:pt x="180" y="953"/>
                </a:lnTo>
                <a:lnTo>
                  <a:pt x="225" y="989"/>
                </a:lnTo>
                <a:lnTo>
                  <a:pt x="225" y="665"/>
                </a:lnTo>
                <a:lnTo>
                  <a:pt x="315" y="503"/>
                </a:lnTo>
                <a:lnTo>
                  <a:pt x="234" y="0"/>
                </a:lnTo>
                <a:lnTo>
                  <a:pt x="477" y="566"/>
                </a:lnTo>
                <a:lnTo>
                  <a:pt x="765" y="908"/>
                </a:lnTo>
                <a:lnTo>
                  <a:pt x="765" y="1187"/>
                </a:lnTo>
                <a:lnTo>
                  <a:pt x="702" y="1124"/>
                </a:lnTo>
                <a:lnTo>
                  <a:pt x="765" y="1304"/>
                </a:lnTo>
                <a:lnTo>
                  <a:pt x="603" y="1654"/>
                </a:lnTo>
                <a:lnTo>
                  <a:pt x="0" y="165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30">
            <a:extLst>
              <a:ext uri="{FF2B5EF4-FFF2-40B4-BE49-F238E27FC236}">
                <a16:creationId xmlns:a16="http://schemas.microsoft.com/office/drawing/2014/main" id="{34BA6237-3EA4-2446-A17A-FCEA02D88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4910" y="5862221"/>
            <a:ext cx="293443" cy="1255547"/>
          </a:xfrm>
          <a:custGeom>
            <a:avLst/>
            <a:gdLst>
              <a:gd name="T0" fmla="*/ 215 w 271"/>
              <a:gd name="T1" fmla="*/ 1141 h 1151"/>
              <a:gd name="T2" fmla="*/ 215 w 271"/>
              <a:gd name="T3" fmla="*/ 746 h 1151"/>
              <a:gd name="T4" fmla="*/ 270 w 271"/>
              <a:gd name="T5" fmla="*/ 530 h 1151"/>
              <a:gd name="T6" fmla="*/ 270 w 271"/>
              <a:gd name="T7" fmla="*/ 0 h 1151"/>
              <a:gd name="T8" fmla="*/ 215 w 271"/>
              <a:gd name="T9" fmla="*/ 512 h 1151"/>
              <a:gd name="T10" fmla="*/ 72 w 271"/>
              <a:gd name="T11" fmla="*/ 800 h 1151"/>
              <a:gd name="T12" fmla="*/ 0 w 271"/>
              <a:gd name="T13" fmla="*/ 1150 h 1151"/>
              <a:gd name="T14" fmla="*/ 215 w 271"/>
              <a:gd name="T15" fmla="*/ 1141 h 1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1" h="1151">
                <a:moveTo>
                  <a:pt x="215" y="1141"/>
                </a:moveTo>
                <a:lnTo>
                  <a:pt x="215" y="746"/>
                </a:lnTo>
                <a:lnTo>
                  <a:pt x="270" y="530"/>
                </a:lnTo>
                <a:lnTo>
                  <a:pt x="270" y="0"/>
                </a:lnTo>
                <a:lnTo>
                  <a:pt x="215" y="512"/>
                </a:lnTo>
                <a:lnTo>
                  <a:pt x="72" y="800"/>
                </a:lnTo>
                <a:lnTo>
                  <a:pt x="0" y="1150"/>
                </a:lnTo>
                <a:lnTo>
                  <a:pt x="215" y="114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31">
            <a:extLst>
              <a:ext uri="{FF2B5EF4-FFF2-40B4-BE49-F238E27FC236}">
                <a16:creationId xmlns:a16="http://schemas.microsoft.com/office/drawing/2014/main" id="{4EE5B1BC-09FF-584C-BBBA-C206B995B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501" y="6607853"/>
            <a:ext cx="245335" cy="404084"/>
          </a:xfrm>
          <a:custGeom>
            <a:avLst/>
            <a:gdLst>
              <a:gd name="T0" fmla="*/ 63 w 226"/>
              <a:gd name="T1" fmla="*/ 368 h 369"/>
              <a:gd name="T2" fmla="*/ 0 w 226"/>
              <a:gd name="T3" fmla="*/ 332 h 369"/>
              <a:gd name="T4" fmla="*/ 144 w 226"/>
              <a:gd name="T5" fmla="*/ 162 h 369"/>
              <a:gd name="T6" fmla="*/ 189 w 226"/>
              <a:gd name="T7" fmla="*/ 0 h 369"/>
              <a:gd name="T8" fmla="*/ 225 w 226"/>
              <a:gd name="T9" fmla="*/ 162 h 369"/>
              <a:gd name="T10" fmla="*/ 63 w 226"/>
              <a:gd name="T11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" h="369">
                <a:moveTo>
                  <a:pt x="63" y="368"/>
                </a:moveTo>
                <a:lnTo>
                  <a:pt x="0" y="332"/>
                </a:lnTo>
                <a:lnTo>
                  <a:pt x="144" y="162"/>
                </a:lnTo>
                <a:lnTo>
                  <a:pt x="189" y="0"/>
                </a:lnTo>
                <a:lnTo>
                  <a:pt x="225" y="162"/>
                </a:lnTo>
                <a:lnTo>
                  <a:pt x="63" y="3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32">
            <a:extLst>
              <a:ext uri="{FF2B5EF4-FFF2-40B4-BE49-F238E27FC236}">
                <a16:creationId xmlns:a16="http://schemas.microsoft.com/office/drawing/2014/main" id="{3C0C3E4C-42F2-FC44-A0B7-D367B0462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007" y="6069075"/>
            <a:ext cx="245335" cy="572450"/>
          </a:xfrm>
          <a:custGeom>
            <a:avLst/>
            <a:gdLst>
              <a:gd name="T0" fmla="*/ 72 w 226"/>
              <a:gd name="T1" fmla="*/ 522 h 523"/>
              <a:gd name="T2" fmla="*/ 0 w 226"/>
              <a:gd name="T3" fmla="*/ 432 h 523"/>
              <a:gd name="T4" fmla="*/ 117 w 226"/>
              <a:gd name="T5" fmla="*/ 216 h 523"/>
              <a:gd name="T6" fmla="*/ 189 w 226"/>
              <a:gd name="T7" fmla="*/ 0 h 523"/>
              <a:gd name="T8" fmla="*/ 225 w 226"/>
              <a:gd name="T9" fmla="*/ 333 h 523"/>
              <a:gd name="T10" fmla="*/ 72 w 226"/>
              <a:gd name="T11" fmla="*/ 522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" h="523">
                <a:moveTo>
                  <a:pt x="72" y="522"/>
                </a:moveTo>
                <a:lnTo>
                  <a:pt x="0" y="432"/>
                </a:lnTo>
                <a:lnTo>
                  <a:pt x="117" y="216"/>
                </a:lnTo>
                <a:lnTo>
                  <a:pt x="189" y="0"/>
                </a:lnTo>
                <a:lnTo>
                  <a:pt x="225" y="333"/>
                </a:lnTo>
                <a:lnTo>
                  <a:pt x="72" y="52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33">
            <a:extLst>
              <a:ext uri="{FF2B5EF4-FFF2-40B4-BE49-F238E27FC236}">
                <a16:creationId xmlns:a16="http://schemas.microsoft.com/office/drawing/2014/main" id="{2A29AF72-CBA7-4340-94F2-F6A74FC5F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9660" y="6718493"/>
            <a:ext cx="216472" cy="394463"/>
          </a:xfrm>
          <a:custGeom>
            <a:avLst/>
            <a:gdLst>
              <a:gd name="T0" fmla="*/ 198 w 199"/>
              <a:gd name="T1" fmla="*/ 359 h 360"/>
              <a:gd name="T2" fmla="*/ 90 w 199"/>
              <a:gd name="T3" fmla="*/ 206 h 360"/>
              <a:gd name="T4" fmla="*/ 27 w 199"/>
              <a:gd name="T5" fmla="*/ 0 h 360"/>
              <a:gd name="T6" fmla="*/ 0 w 199"/>
              <a:gd name="T7" fmla="*/ 152 h 360"/>
              <a:gd name="T8" fmla="*/ 99 w 199"/>
              <a:gd name="T9" fmla="*/ 359 h 360"/>
              <a:gd name="T10" fmla="*/ 198 w 199"/>
              <a:gd name="T11" fmla="*/ 359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9" h="360">
                <a:moveTo>
                  <a:pt x="198" y="359"/>
                </a:moveTo>
                <a:lnTo>
                  <a:pt x="90" y="206"/>
                </a:lnTo>
                <a:lnTo>
                  <a:pt x="27" y="0"/>
                </a:lnTo>
                <a:lnTo>
                  <a:pt x="0" y="152"/>
                </a:lnTo>
                <a:lnTo>
                  <a:pt x="99" y="359"/>
                </a:lnTo>
                <a:lnTo>
                  <a:pt x="198" y="35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34">
            <a:extLst>
              <a:ext uri="{FF2B5EF4-FFF2-40B4-BE49-F238E27FC236}">
                <a16:creationId xmlns:a16="http://schemas.microsoft.com/office/drawing/2014/main" id="{0503D762-08DF-BA45-8DFD-56A23D758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974" y="6256683"/>
            <a:ext cx="206854" cy="856273"/>
          </a:xfrm>
          <a:custGeom>
            <a:avLst/>
            <a:gdLst>
              <a:gd name="T0" fmla="*/ 189 w 190"/>
              <a:gd name="T1" fmla="*/ 782 h 783"/>
              <a:gd name="T2" fmla="*/ 189 w 190"/>
              <a:gd name="T3" fmla="*/ 638 h 783"/>
              <a:gd name="T4" fmla="*/ 63 w 190"/>
              <a:gd name="T5" fmla="*/ 396 h 783"/>
              <a:gd name="T6" fmla="*/ 27 w 190"/>
              <a:gd name="T7" fmla="*/ 0 h 783"/>
              <a:gd name="T8" fmla="*/ 0 w 190"/>
              <a:gd name="T9" fmla="*/ 324 h 783"/>
              <a:gd name="T10" fmla="*/ 36 w 190"/>
              <a:gd name="T11" fmla="*/ 503 h 783"/>
              <a:gd name="T12" fmla="*/ 27 w 190"/>
              <a:gd name="T13" fmla="*/ 782 h 783"/>
              <a:gd name="T14" fmla="*/ 189 w 190"/>
              <a:gd name="T15" fmla="*/ 782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" h="783">
                <a:moveTo>
                  <a:pt x="189" y="782"/>
                </a:moveTo>
                <a:lnTo>
                  <a:pt x="189" y="638"/>
                </a:lnTo>
                <a:lnTo>
                  <a:pt x="63" y="396"/>
                </a:lnTo>
                <a:lnTo>
                  <a:pt x="27" y="0"/>
                </a:lnTo>
                <a:lnTo>
                  <a:pt x="0" y="324"/>
                </a:lnTo>
                <a:lnTo>
                  <a:pt x="36" y="503"/>
                </a:lnTo>
                <a:lnTo>
                  <a:pt x="27" y="782"/>
                </a:lnTo>
                <a:lnTo>
                  <a:pt x="189" y="78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35">
            <a:extLst>
              <a:ext uri="{FF2B5EF4-FFF2-40B4-BE49-F238E27FC236}">
                <a16:creationId xmlns:a16="http://schemas.microsoft.com/office/drawing/2014/main" id="{2BDE92D0-7BE1-3D46-9839-C3813BBD5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3195" y="3861044"/>
            <a:ext cx="206851" cy="668664"/>
          </a:xfrm>
          <a:custGeom>
            <a:avLst/>
            <a:gdLst>
              <a:gd name="T0" fmla="*/ 189 w 190"/>
              <a:gd name="T1" fmla="*/ 0 h 612"/>
              <a:gd name="T2" fmla="*/ 189 w 190"/>
              <a:gd name="T3" fmla="*/ 611 h 612"/>
              <a:gd name="T4" fmla="*/ 0 w 190"/>
              <a:gd name="T5" fmla="*/ 494 h 612"/>
              <a:gd name="T6" fmla="*/ 189 w 190"/>
              <a:gd name="T7" fmla="*/ 0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0" h="612">
                <a:moveTo>
                  <a:pt x="189" y="0"/>
                </a:moveTo>
                <a:lnTo>
                  <a:pt x="189" y="611"/>
                </a:lnTo>
                <a:lnTo>
                  <a:pt x="0" y="494"/>
                </a:lnTo>
                <a:lnTo>
                  <a:pt x="18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36">
            <a:extLst>
              <a:ext uri="{FF2B5EF4-FFF2-40B4-BE49-F238E27FC236}">
                <a16:creationId xmlns:a16="http://schemas.microsoft.com/office/drawing/2014/main" id="{B1668CAF-4000-374F-A396-4E8B894DF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0123" y="5929568"/>
            <a:ext cx="72156" cy="197233"/>
          </a:xfrm>
          <a:custGeom>
            <a:avLst/>
            <a:gdLst>
              <a:gd name="T0" fmla="*/ 0 w 64"/>
              <a:gd name="T1" fmla="*/ 0 h 181"/>
              <a:gd name="T2" fmla="*/ 0 w 64"/>
              <a:gd name="T3" fmla="*/ 180 h 181"/>
              <a:gd name="T4" fmla="*/ 63 w 64"/>
              <a:gd name="T5" fmla="*/ 153 h 181"/>
              <a:gd name="T6" fmla="*/ 0 w 64"/>
              <a:gd name="T7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181">
                <a:moveTo>
                  <a:pt x="0" y="0"/>
                </a:moveTo>
                <a:lnTo>
                  <a:pt x="0" y="180"/>
                </a:lnTo>
                <a:lnTo>
                  <a:pt x="63" y="153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37">
            <a:extLst>
              <a:ext uri="{FF2B5EF4-FFF2-40B4-BE49-F238E27FC236}">
                <a16:creationId xmlns:a16="http://schemas.microsoft.com/office/drawing/2014/main" id="{F5D6EB45-D072-054F-84A1-D58D81D86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019" y="6203769"/>
            <a:ext cx="875515" cy="904378"/>
          </a:xfrm>
          <a:custGeom>
            <a:avLst/>
            <a:gdLst>
              <a:gd name="T0" fmla="*/ 801 w 802"/>
              <a:gd name="T1" fmla="*/ 827 h 828"/>
              <a:gd name="T2" fmla="*/ 603 w 802"/>
              <a:gd name="T3" fmla="*/ 0 h 828"/>
              <a:gd name="T4" fmla="*/ 342 w 802"/>
              <a:gd name="T5" fmla="*/ 216 h 828"/>
              <a:gd name="T6" fmla="*/ 252 w 802"/>
              <a:gd name="T7" fmla="*/ 513 h 828"/>
              <a:gd name="T8" fmla="*/ 0 w 802"/>
              <a:gd name="T9" fmla="*/ 827 h 828"/>
              <a:gd name="T10" fmla="*/ 801 w 802"/>
              <a:gd name="T11" fmla="*/ 827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2" h="828">
                <a:moveTo>
                  <a:pt x="801" y="827"/>
                </a:moveTo>
                <a:lnTo>
                  <a:pt x="603" y="0"/>
                </a:lnTo>
                <a:lnTo>
                  <a:pt x="342" y="216"/>
                </a:lnTo>
                <a:lnTo>
                  <a:pt x="252" y="513"/>
                </a:lnTo>
                <a:lnTo>
                  <a:pt x="0" y="827"/>
                </a:lnTo>
                <a:lnTo>
                  <a:pt x="801" y="82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38">
            <a:extLst>
              <a:ext uri="{FF2B5EF4-FFF2-40B4-BE49-F238E27FC236}">
                <a16:creationId xmlns:a16="http://schemas.microsoft.com/office/drawing/2014/main" id="{98CAD9AC-1187-3140-BF64-24E26B6C0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302" y="7088905"/>
            <a:ext cx="7749751" cy="6013151"/>
          </a:xfrm>
          <a:custGeom>
            <a:avLst/>
            <a:gdLst>
              <a:gd name="T0" fmla="*/ 54 w 7106"/>
              <a:gd name="T1" fmla="*/ 117 h 5514"/>
              <a:gd name="T2" fmla="*/ 252 w 7106"/>
              <a:gd name="T3" fmla="*/ 117 h 5514"/>
              <a:gd name="T4" fmla="*/ 387 w 7106"/>
              <a:gd name="T5" fmla="*/ 315 h 5514"/>
              <a:gd name="T6" fmla="*/ 495 w 7106"/>
              <a:gd name="T7" fmla="*/ 315 h 5514"/>
              <a:gd name="T8" fmla="*/ 819 w 7106"/>
              <a:gd name="T9" fmla="*/ 908 h 5514"/>
              <a:gd name="T10" fmla="*/ 926 w 7106"/>
              <a:gd name="T11" fmla="*/ 1457 h 5514"/>
              <a:gd name="T12" fmla="*/ 1007 w 7106"/>
              <a:gd name="T13" fmla="*/ 1457 h 5514"/>
              <a:gd name="T14" fmla="*/ 1097 w 7106"/>
              <a:gd name="T15" fmla="*/ 2104 h 5514"/>
              <a:gd name="T16" fmla="*/ 1295 w 7106"/>
              <a:gd name="T17" fmla="*/ 2266 h 5514"/>
              <a:gd name="T18" fmla="*/ 1385 w 7106"/>
              <a:gd name="T19" fmla="*/ 2203 h 5514"/>
              <a:gd name="T20" fmla="*/ 1502 w 7106"/>
              <a:gd name="T21" fmla="*/ 2707 h 5514"/>
              <a:gd name="T22" fmla="*/ 1502 w 7106"/>
              <a:gd name="T23" fmla="*/ 2905 h 5514"/>
              <a:gd name="T24" fmla="*/ 1574 w 7106"/>
              <a:gd name="T25" fmla="*/ 2905 h 5514"/>
              <a:gd name="T26" fmla="*/ 1682 w 7106"/>
              <a:gd name="T27" fmla="*/ 2986 h 5514"/>
              <a:gd name="T28" fmla="*/ 1790 w 7106"/>
              <a:gd name="T29" fmla="*/ 2923 h 5514"/>
              <a:gd name="T30" fmla="*/ 1961 w 7106"/>
              <a:gd name="T31" fmla="*/ 3570 h 5514"/>
              <a:gd name="T32" fmla="*/ 2069 w 7106"/>
              <a:gd name="T33" fmla="*/ 3507 h 5514"/>
              <a:gd name="T34" fmla="*/ 2231 w 7106"/>
              <a:gd name="T35" fmla="*/ 3786 h 5514"/>
              <a:gd name="T36" fmla="*/ 2384 w 7106"/>
              <a:gd name="T37" fmla="*/ 3660 h 5514"/>
              <a:gd name="T38" fmla="*/ 2528 w 7106"/>
              <a:gd name="T39" fmla="*/ 2896 h 5514"/>
              <a:gd name="T40" fmla="*/ 2581 w 7106"/>
              <a:gd name="T41" fmla="*/ 3174 h 5514"/>
              <a:gd name="T42" fmla="*/ 2716 w 7106"/>
              <a:gd name="T43" fmla="*/ 3228 h 5514"/>
              <a:gd name="T44" fmla="*/ 2779 w 7106"/>
              <a:gd name="T45" fmla="*/ 3390 h 5514"/>
              <a:gd name="T46" fmla="*/ 2914 w 7106"/>
              <a:gd name="T47" fmla="*/ 3462 h 5514"/>
              <a:gd name="T48" fmla="*/ 3319 w 7106"/>
              <a:gd name="T49" fmla="*/ 4416 h 5514"/>
              <a:gd name="T50" fmla="*/ 3463 w 7106"/>
              <a:gd name="T51" fmla="*/ 5351 h 5514"/>
              <a:gd name="T52" fmla="*/ 3696 w 7106"/>
              <a:gd name="T53" fmla="*/ 5513 h 5514"/>
              <a:gd name="T54" fmla="*/ 3831 w 7106"/>
              <a:gd name="T55" fmla="*/ 5162 h 5514"/>
              <a:gd name="T56" fmla="*/ 4055 w 7106"/>
              <a:gd name="T57" fmla="*/ 5189 h 5514"/>
              <a:gd name="T58" fmla="*/ 4262 w 7106"/>
              <a:gd name="T59" fmla="*/ 4218 h 5514"/>
              <a:gd name="T60" fmla="*/ 4370 w 7106"/>
              <a:gd name="T61" fmla="*/ 4254 h 5514"/>
              <a:gd name="T62" fmla="*/ 4460 w 7106"/>
              <a:gd name="T63" fmla="*/ 4406 h 5514"/>
              <a:gd name="T64" fmla="*/ 4613 w 7106"/>
              <a:gd name="T65" fmla="*/ 4254 h 5514"/>
              <a:gd name="T66" fmla="*/ 4892 w 7106"/>
              <a:gd name="T67" fmla="*/ 3318 h 5514"/>
              <a:gd name="T68" fmla="*/ 5351 w 7106"/>
              <a:gd name="T69" fmla="*/ 2923 h 5514"/>
              <a:gd name="T70" fmla="*/ 5351 w 7106"/>
              <a:gd name="T71" fmla="*/ 2347 h 5514"/>
              <a:gd name="T72" fmla="*/ 5513 w 7106"/>
              <a:gd name="T73" fmla="*/ 2149 h 5514"/>
              <a:gd name="T74" fmla="*/ 5611 w 7106"/>
              <a:gd name="T75" fmla="*/ 1609 h 5514"/>
              <a:gd name="T76" fmla="*/ 5881 w 7106"/>
              <a:gd name="T77" fmla="*/ 1591 h 5514"/>
              <a:gd name="T78" fmla="*/ 5998 w 7106"/>
              <a:gd name="T79" fmla="*/ 1933 h 5514"/>
              <a:gd name="T80" fmla="*/ 6052 w 7106"/>
              <a:gd name="T81" fmla="*/ 1924 h 5514"/>
              <a:gd name="T82" fmla="*/ 6160 w 7106"/>
              <a:gd name="T83" fmla="*/ 2194 h 5514"/>
              <a:gd name="T84" fmla="*/ 6331 w 7106"/>
              <a:gd name="T85" fmla="*/ 1484 h 5514"/>
              <a:gd name="T86" fmla="*/ 6592 w 7106"/>
              <a:gd name="T87" fmla="*/ 1133 h 5514"/>
              <a:gd name="T88" fmla="*/ 6727 w 7106"/>
              <a:gd name="T89" fmla="*/ 521 h 5514"/>
              <a:gd name="T90" fmla="*/ 6835 w 7106"/>
              <a:gd name="T91" fmla="*/ 332 h 5514"/>
              <a:gd name="T92" fmla="*/ 6898 w 7106"/>
              <a:gd name="T93" fmla="*/ 216 h 5514"/>
              <a:gd name="T94" fmla="*/ 7105 w 7106"/>
              <a:gd name="T95" fmla="*/ 0 h 5514"/>
              <a:gd name="T96" fmla="*/ 0 w 7106"/>
              <a:gd name="T97" fmla="*/ 0 h 5514"/>
              <a:gd name="T98" fmla="*/ 54 w 7106"/>
              <a:gd name="T99" fmla="*/ 117 h 5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106" h="5514">
                <a:moveTo>
                  <a:pt x="54" y="117"/>
                </a:moveTo>
                <a:lnTo>
                  <a:pt x="252" y="117"/>
                </a:lnTo>
                <a:lnTo>
                  <a:pt x="387" y="315"/>
                </a:lnTo>
                <a:lnTo>
                  <a:pt x="495" y="315"/>
                </a:lnTo>
                <a:lnTo>
                  <a:pt x="819" y="908"/>
                </a:lnTo>
                <a:lnTo>
                  <a:pt x="926" y="1457"/>
                </a:lnTo>
                <a:lnTo>
                  <a:pt x="1007" y="1457"/>
                </a:lnTo>
                <a:lnTo>
                  <a:pt x="1097" y="2104"/>
                </a:lnTo>
                <a:lnTo>
                  <a:pt x="1295" y="2266"/>
                </a:lnTo>
                <a:lnTo>
                  <a:pt x="1385" y="2203"/>
                </a:lnTo>
                <a:lnTo>
                  <a:pt x="1502" y="2707"/>
                </a:lnTo>
                <a:lnTo>
                  <a:pt x="1502" y="2905"/>
                </a:lnTo>
                <a:lnTo>
                  <a:pt x="1574" y="2905"/>
                </a:lnTo>
                <a:lnTo>
                  <a:pt x="1682" y="2986"/>
                </a:lnTo>
                <a:lnTo>
                  <a:pt x="1790" y="2923"/>
                </a:lnTo>
                <a:lnTo>
                  <a:pt x="1961" y="3570"/>
                </a:lnTo>
                <a:lnTo>
                  <a:pt x="2069" y="3507"/>
                </a:lnTo>
                <a:lnTo>
                  <a:pt x="2231" y="3786"/>
                </a:lnTo>
                <a:lnTo>
                  <a:pt x="2384" y="3660"/>
                </a:lnTo>
                <a:lnTo>
                  <a:pt x="2528" y="2896"/>
                </a:lnTo>
                <a:lnTo>
                  <a:pt x="2581" y="3174"/>
                </a:lnTo>
                <a:lnTo>
                  <a:pt x="2716" y="3228"/>
                </a:lnTo>
                <a:lnTo>
                  <a:pt x="2779" y="3390"/>
                </a:lnTo>
                <a:lnTo>
                  <a:pt x="2914" y="3462"/>
                </a:lnTo>
                <a:lnTo>
                  <a:pt x="3319" y="4416"/>
                </a:lnTo>
                <a:lnTo>
                  <a:pt x="3463" y="5351"/>
                </a:lnTo>
                <a:lnTo>
                  <a:pt x="3696" y="5513"/>
                </a:lnTo>
                <a:lnTo>
                  <a:pt x="3831" y="5162"/>
                </a:lnTo>
                <a:lnTo>
                  <a:pt x="4055" y="5189"/>
                </a:lnTo>
                <a:lnTo>
                  <a:pt x="4262" y="4218"/>
                </a:lnTo>
                <a:lnTo>
                  <a:pt x="4370" y="4254"/>
                </a:lnTo>
                <a:lnTo>
                  <a:pt x="4460" y="4406"/>
                </a:lnTo>
                <a:lnTo>
                  <a:pt x="4613" y="4254"/>
                </a:lnTo>
                <a:lnTo>
                  <a:pt x="4892" y="3318"/>
                </a:lnTo>
                <a:lnTo>
                  <a:pt x="5351" y="2923"/>
                </a:lnTo>
                <a:lnTo>
                  <a:pt x="5351" y="2347"/>
                </a:lnTo>
                <a:lnTo>
                  <a:pt x="5513" y="2149"/>
                </a:lnTo>
                <a:lnTo>
                  <a:pt x="5611" y="1609"/>
                </a:lnTo>
                <a:lnTo>
                  <a:pt x="5881" y="1591"/>
                </a:lnTo>
                <a:lnTo>
                  <a:pt x="5998" y="1933"/>
                </a:lnTo>
                <a:lnTo>
                  <a:pt x="6052" y="1924"/>
                </a:lnTo>
                <a:lnTo>
                  <a:pt x="6160" y="2194"/>
                </a:lnTo>
                <a:lnTo>
                  <a:pt x="6331" y="1484"/>
                </a:lnTo>
                <a:lnTo>
                  <a:pt x="6592" y="1133"/>
                </a:lnTo>
                <a:lnTo>
                  <a:pt x="6727" y="521"/>
                </a:lnTo>
                <a:lnTo>
                  <a:pt x="6835" y="332"/>
                </a:lnTo>
                <a:lnTo>
                  <a:pt x="6898" y="216"/>
                </a:lnTo>
                <a:lnTo>
                  <a:pt x="7105" y="0"/>
                </a:lnTo>
                <a:lnTo>
                  <a:pt x="0" y="0"/>
                </a:lnTo>
                <a:lnTo>
                  <a:pt x="54" y="1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39">
            <a:extLst>
              <a:ext uri="{FF2B5EF4-FFF2-40B4-BE49-F238E27FC236}">
                <a16:creationId xmlns:a16="http://schemas.microsoft.com/office/drawing/2014/main" id="{55623192-AEA0-6A4B-801A-A2317C4E5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9829" y="7088905"/>
            <a:ext cx="500294" cy="1149713"/>
          </a:xfrm>
          <a:custGeom>
            <a:avLst/>
            <a:gdLst>
              <a:gd name="T0" fmla="*/ 0 w 459"/>
              <a:gd name="T1" fmla="*/ 0 h 1053"/>
              <a:gd name="T2" fmla="*/ 252 w 459"/>
              <a:gd name="T3" fmla="*/ 315 h 1053"/>
              <a:gd name="T4" fmla="*/ 458 w 459"/>
              <a:gd name="T5" fmla="*/ 1052 h 1053"/>
              <a:gd name="T6" fmla="*/ 458 w 459"/>
              <a:gd name="T7" fmla="*/ 692 h 1053"/>
              <a:gd name="T8" fmla="*/ 315 w 459"/>
              <a:gd name="T9" fmla="*/ 243 h 1053"/>
              <a:gd name="T10" fmla="*/ 315 w 459"/>
              <a:gd name="T11" fmla="*/ 117 h 1053"/>
              <a:gd name="T12" fmla="*/ 234 w 459"/>
              <a:gd name="T13" fmla="*/ 0 h 1053"/>
              <a:gd name="T14" fmla="*/ 0 w 459"/>
              <a:gd name="T15" fmla="*/ 0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9" h="1053">
                <a:moveTo>
                  <a:pt x="0" y="0"/>
                </a:moveTo>
                <a:lnTo>
                  <a:pt x="252" y="315"/>
                </a:lnTo>
                <a:lnTo>
                  <a:pt x="458" y="1052"/>
                </a:lnTo>
                <a:lnTo>
                  <a:pt x="458" y="692"/>
                </a:lnTo>
                <a:lnTo>
                  <a:pt x="315" y="243"/>
                </a:lnTo>
                <a:lnTo>
                  <a:pt x="315" y="117"/>
                </a:lnTo>
                <a:lnTo>
                  <a:pt x="234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40">
            <a:extLst>
              <a:ext uri="{FF2B5EF4-FFF2-40B4-BE49-F238E27FC236}">
                <a16:creationId xmlns:a16="http://schemas.microsoft.com/office/drawing/2014/main" id="{00B3E7EC-93B2-8642-80A5-5C7CB1136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7353" y="7088905"/>
            <a:ext cx="413705" cy="2775669"/>
          </a:xfrm>
          <a:custGeom>
            <a:avLst/>
            <a:gdLst>
              <a:gd name="T0" fmla="*/ 0 w 379"/>
              <a:gd name="T1" fmla="*/ 0 h 2546"/>
              <a:gd name="T2" fmla="*/ 63 w 379"/>
              <a:gd name="T3" fmla="*/ 296 h 2546"/>
              <a:gd name="T4" fmla="*/ 63 w 379"/>
              <a:gd name="T5" fmla="*/ 665 h 2546"/>
              <a:gd name="T6" fmla="*/ 279 w 379"/>
              <a:gd name="T7" fmla="*/ 1439 h 2546"/>
              <a:gd name="T8" fmla="*/ 360 w 379"/>
              <a:gd name="T9" fmla="*/ 2545 h 2546"/>
              <a:gd name="T10" fmla="*/ 378 w 379"/>
              <a:gd name="T11" fmla="*/ 2194 h 2546"/>
              <a:gd name="T12" fmla="*/ 378 w 379"/>
              <a:gd name="T13" fmla="*/ 1385 h 2546"/>
              <a:gd name="T14" fmla="*/ 306 w 379"/>
              <a:gd name="T15" fmla="*/ 953 h 2546"/>
              <a:gd name="T16" fmla="*/ 297 w 379"/>
              <a:gd name="T17" fmla="*/ 0 h 2546"/>
              <a:gd name="T18" fmla="*/ 0 w 379"/>
              <a:gd name="T19" fmla="*/ 0 h 2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9" h="2546">
                <a:moveTo>
                  <a:pt x="0" y="0"/>
                </a:moveTo>
                <a:lnTo>
                  <a:pt x="63" y="296"/>
                </a:lnTo>
                <a:lnTo>
                  <a:pt x="63" y="665"/>
                </a:lnTo>
                <a:lnTo>
                  <a:pt x="279" y="1439"/>
                </a:lnTo>
                <a:lnTo>
                  <a:pt x="360" y="2545"/>
                </a:lnTo>
                <a:lnTo>
                  <a:pt x="378" y="2194"/>
                </a:lnTo>
                <a:lnTo>
                  <a:pt x="378" y="1385"/>
                </a:lnTo>
                <a:lnTo>
                  <a:pt x="306" y="953"/>
                </a:lnTo>
                <a:lnTo>
                  <a:pt x="297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41">
            <a:extLst>
              <a:ext uri="{FF2B5EF4-FFF2-40B4-BE49-F238E27FC236}">
                <a16:creationId xmlns:a16="http://schemas.microsoft.com/office/drawing/2014/main" id="{F1161E3D-B288-E542-957A-7C6BD5D3F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1091" y="7088905"/>
            <a:ext cx="1082366" cy="3396228"/>
          </a:xfrm>
          <a:custGeom>
            <a:avLst/>
            <a:gdLst>
              <a:gd name="T0" fmla="*/ 0 w 990"/>
              <a:gd name="T1" fmla="*/ 0 h 3112"/>
              <a:gd name="T2" fmla="*/ 189 w 990"/>
              <a:gd name="T3" fmla="*/ 467 h 3112"/>
              <a:gd name="T4" fmla="*/ 216 w 990"/>
              <a:gd name="T5" fmla="*/ 1511 h 3112"/>
              <a:gd name="T6" fmla="*/ 288 w 990"/>
              <a:gd name="T7" fmla="*/ 1394 h 3112"/>
              <a:gd name="T8" fmla="*/ 315 w 990"/>
              <a:gd name="T9" fmla="*/ 2167 h 3112"/>
              <a:gd name="T10" fmla="*/ 423 w 990"/>
              <a:gd name="T11" fmla="*/ 2545 h 3112"/>
              <a:gd name="T12" fmla="*/ 423 w 990"/>
              <a:gd name="T13" fmla="*/ 3111 h 3112"/>
              <a:gd name="T14" fmla="*/ 683 w 990"/>
              <a:gd name="T15" fmla="*/ 2329 h 3112"/>
              <a:gd name="T16" fmla="*/ 881 w 990"/>
              <a:gd name="T17" fmla="*/ 1762 h 3112"/>
              <a:gd name="T18" fmla="*/ 989 w 990"/>
              <a:gd name="T19" fmla="*/ 1088 h 3112"/>
              <a:gd name="T20" fmla="*/ 908 w 990"/>
              <a:gd name="T21" fmla="*/ 1106 h 3112"/>
              <a:gd name="T22" fmla="*/ 971 w 990"/>
              <a:gd name="T23" fmla="*/ 800 h 3112"/>
              <a:gd name="T24" fmla="*/ 827 w 990"/>
              <a:gd name="T25" fmla="*/ 0 h 3112"/>
              <a:gd name="T26" fmla="*/ 0 w 990"/>
              <a:gd name="T27" fmla="*/ 0 h 3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90" h="3112">
                <a:moveTo>
                  <a:pt x="0" y="0"/>
                </a:moveTo>
                <a:lnTo>
                  <a:pt x="189" y="467"/>
                </a:lnTo>
                <a:lnTo>
                  <a:pt x="216" y="1511"/>
                </a:lnTo>
                <a:lnTo>
                  <a:pt x="288" y="1394"/>
                </a:lnTo>
                <a:lnTo>
                  <a:pt x="315" y="2167"/>
                </a:lnTo>
                <a:lnTo>
                  <a:pt x="423" y="2545"/>
                </a:lnTo>
                <a:lnTo>
                  <a:pt x="423" y="3111"/>
                </a:lnTo>
                <a:lnTo>
                  <a:pt x="683" y="2329"/>
                </a:lnTo>
                <a:lnTo>
                  <a:pt x="881" y="1762"/>
                </a:lnTo>
                <a:lnTo>
                  <a:pt x="989" y="1088"/>
                </a:lnTo>
                <a:lnTo>
                  <a:pt x="908" y="1106"/>
                </a:lnTo>
                <a:lnTo>
                  <a:pt x="971" y="800"/>
                </a:lnTo>
                <a:lnTo>
                  <a:pt x="827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42">
            <a:extLst>
              <a:ext uri="{FF2B5EF4-FFF2-40B4-BE49-F238E27FC236}">
                <a16:creationId xmlns:a16="http://schemas.microsoft.com/office/drawing/2014/main" id="{AED610F3-D576-7741-9078-3441E51D2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720" y="8127977"/>
            <a:ext cx="1111232" cy="4868247"/>
          </a:xfrm>
          <a:custGeom>
            <a:avLst/>
            <a:gdLst>
              <a:gd name="T0" fmla="*/ 612 w 1017"/>
              <a:gd name="T1" fmla="*/ 0 h 4462"/>
              <a:gd name="T2" fmla="*/ 306 w 1017"/>
              <a:gd name="T3" fmla="*/ 1169 h 4462"/>
              <a:gd name="T4" fmla="*/ 0 w 1017"/>
              <a:gd name="T5" fmla="*/ 1592 h 4462"/>
              <a:gd name="T6" fmla="*/ 54 w 1017"/>
              <a:gd name="T7" fmla="*/ 1736 h 4462"/>
              <a:gd name="T8" fmla="*/ 387 w 1017"/>
              <a:gd name="T9" fmla="*/ 2761 h 4462"/>
              <a:gd name="T10" fmla="*/ 675 w 1017"/>
              <a:gd name="T11" fmla="*/ 3328 h 4462"/>
              <a:gd name="T12" fmla="*/ 864 w 1017"/>
              <a:gd name="T13" fmla="*/ 4398 h 4462"/>
              <a:gd name="T14" fmla="*/ 980 w 1017"/>
              <a:gd name="T15" fmla="*/ 4461 h 4462"/>
              <a:gd name="T16" fmla="*/ 900 w 1017"/>
              <a:gd name="T17" fmla="*/ 4290 h 4462"/>
              <a:gd name="T18" fmla="*/ 747 w 1017"/>
              <a:gd name="T19" fmla="*/ 3328 h 4462"/>
              <a:gd name="T20" fmla="*/ 675 w 1017"/>
              <a:gd name="T21" fmla="*/ 2833 h 4462"/>
              <a:gd name="T22" fmla="*/ 864 w 1017"/>
              <a:gd name="T23" fmla="*/ 2105 h 4462"/>
              <a:gd name="T24" fmla="*/ 900 w 1017"/>
              <a:gd name="T25" fmla="*/ 1124 h 4462"/>
              <a:gd name="T26" fmla="*/ 980 w 1017"/>
              <a:gd name="T27" fmla="*/ 1322 h 4462"/>
              <a:gd name="T28" fmla="*/ 1016 w 1017"/>
              <a:gd name="T29" fmla="*/ 845 h 4462"/>
              <a:gd name="T30" fmla="*/ 810 w 1017"/>
              <a:gd name="T31" fmla="*/ 738 h 4462"/>
              <a:gd name="T32" fmla="*/ 612 w 1017"/>
              <a:gd name="T33" fmla="*/ 0 h 4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17" h="4462">
                <a:moveTo>
                  <a:pt x="612" y="0"/>
                </a:moveTo>
                <a:lnTo>
                  <a:pt x="306" y="1169"/>
                </a:lnTo>
                <a:lnTo>
                  <a:pt x="0" y="1592"/>
                </a:lnTo>
                <a:lnTo>
                  <a:pt x="54" y="1736"/>
                </a:lnTo>
                <a:lnTo>
                  <a:pt x="387" y="2761"/>
                </a:lnTo>
                <a:lnTo>
                  <a:pt x="675" y="3328"/>
                </a:lnTo>
                <a:lnTo>
                  <a:pt x="864" y="4398"/>
                </a:lnTo>
                <a:lnTo>
                  <a:pt x="980" y="4461"/>
                </a:lnTo>
                <a:lnTo>
                  <a:pt x="900" y="4290"/>
                </a:lnTo>
                <a:lnTo>
                  <a:pt x="747" y="3328"/>
                </a:lnTo>
                <a:lnTo>
                  <a:pt x="675" y="2833"/>
                </a:lnTo>
                <a:lnTo>
                  <a:pt x="864" y="2105"/>
                </a:lnTo>
                <a:lnTo>
                  <a:pt x="900" y="1124"/>
                </a:lnTo>
                <a:lnTo>
                  <a:pt x="980" y="1322"/>
                </a:lnTo>
                <a:lnTo>
                  <a:pt x="1016" y="845"/>
                </a:lnTo>
                <a:lnTo>
                  <a:pt x="810" y="738"/>
                </a:lnTo>
                <a:lnTo>
                  <a:pt x="61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43">
            <a:extLst>
              <a:ext uri="{FF2B5EF4-FFF2-40B4-BE49-F238E27FC236}">
                <a16:creationId xmlns:a16="http://schemas.microsoft.com/office/drawing/2014/main" id="{86EAF457-8785-DD40-8E48-4F762B2DC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9412" y="9580755"/>
            <a:ext cx="110643" cy="1529746"/>
          </a:xfrm>
          <a:custGeom>
            <a:avLst/>
            <a:gdLst>
              <a:gd name="T0" fmla="*/ 0 w 100"/>
              <a:gd name="T1" fmla="*/ 54 h 1404"/>
              <a:gd name="T2" fmla="*/ 99 w 100"/>
              <a:gd name="T3" fmla="*/ 0 h 1404"/>
              <a:gd name="T4" fmla="*/ 0 w 100"/>
              <a:gd name="T5" fmla="*/ 1403 h 1404"/>
              <a:gd name="T6" fmla="*/ 0 w 100"/>
              <a:gd name="T7" fmla="*/ 54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" h="1404">
                <a:moveTo>
                  <a:pt x="0" y="54"/>
                </a:moveTo>
                <a:lnTo>
                  <a:pt x="99" y="0"/>
                </a:lnTo>
                <a:lnTo>
                  <a:pt x="0" y="1403"/>
                </a:lnTo>
                <a:lnTo>
                  <a:pt x="0" y="5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44">
            <a:extLst>
              <a:ext uri="{FF2B5EF4-FFF2-40B4-BE49-F238E27FC236}">
                <a16:creationId xmlns:a16="http://schemas.microsoft.com/office/drawing/2014/main" id="{7E92B728-5EF7-D148-9349-7C6BBC2BD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2561" y="9402764"/>
            <a:ext cx="139504" cy="726390"/>
          </a:xfrm>
          <a:custGeom>
            <a:avLst/>
            <a:gdLst>
              <a:gd name="T0" fmla="*/ 45 w 127"/>
              <a:gd name="T1" fmla="*/ 0 h 667"/>
              <a:gd name="T2" fmla="*/ 126 w 127"/>
              <a:gd name="T3" fmla="*/ 135 h 667"/>
              <a:gd name="T4" fmla="*/ 0 w 127"/>
              <a:gd name="T5" fmla="*/ 666 h 667"/>
              <a:gd name="T6" fmla="*/ 45 w 127"/>
              <a:gd name="T7" fmla="*/ 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7" h="667">
                <a:moveTo>
                  <a:pt x="45" y="0"/>
                </a:moveTo>
                <a:lnTo>
                  <a:pt x="126" y="135"/>
                </a:lnTo>
                <a:lnTo>
                  <a:pt x="0" y="666"/>
                </a:lnTo>
                <a:lnTo>
                  <a:pt x="4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45">
            <a:extLst>
              <a:ext uri="{FF2B5EF4-FFF2-40B4-BE49-F238E27FC236}">
                <a16:creationId xmlns:a16="http://schemas.microsoft.com/office/drawing/2014/main" id="{39BE86A5-F3D0-814D-86DF-66005A960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098" y="7088905"/>
            <a:ext cx="832222" cy="3040249"/>
          </a:xfrm>
          <a:custGeom>
            <a:avLst/>
            <a:gdLst>
              <a:gd name="T0" fmla="*/ 763 w 764"/>
              <a:gd name="T1" fmla="*/ 0 h 2789"/>
              <a:gd name="T2" fmla="*/ 583 w 764"/>
              <a:gd name="T3" fmla="*/ 1178 h 2789"/>
              <a:gd name="T4" fmla="*/ 538 w 764"/>
              <a:gd name="T5" fmla="*/ 1115 h 2789"/>
              <a:gd name="T6" fmla="*/ 538 w 764"/>
              <a:gd name="T7" fmla="*/ 1663 h 2789"/>
              <a:gd name="T8" fmla="*/ 449 w 764"/>
              <a:gd name="T9" fmla="*/ 1942 h 2789"/>
              <a:gd name="T10" fmla="*/ 530 w 764"/>
              <a:gd name="T11" fmla="*/ 2788 h 2789"/>
              <a:gd name="T12" fmla="*/ 287 w 764"/>
              <a:gd name="T13" fmla="*/ 1834 h 2789"/>
              <a:gd name="T14" fmla="*/ 0 w 764"/>
              <a:gd name="T15" fmla="*/ 1250 h 2789"/>
              <a:gd name="T16" fmla="*/ 0 w 764"/>
              <a:gd name="T17" fmla="*/ 782 h 2789"/>
              <a:gd name="T18" fmla="*/ 63 w 764"/>
              <a:gd name="T19" fmla="*/ 890 h 2789"/>
              <a:gd name="T20" fmla="*/ 0 w 764"/>
              <a:gd name="T21" fmla="*/ 584 h 2789"/>
              <a:gd name="T22" fmla="*/ 161 w 764"/>
              <a:gd name="T23" fmla="*/ 0 h 2789"/>
              <a:gd name="T24" fmla="*/ 763 w 764"/>
              <a:gd name="T25" fmla="*/ 0 h 2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4" h="2789">
                <a:moveTo>
                  <a:pt x="763" y="0"/>
                </a:moveTo>
                <a:lnTo>
                  <a:pt x="583" y="1178"/>
                </a:lnTo>
                <a:lnTo>
                  <a:pt x="538" y="1115"/>
                </a:lnTo>
                <a:lnTo>
                  <a:pt x="538" y="1663"/>
                </a:lnTo>
                <a:lnTo>
                  <a:pt x="449" y="1942"/>
                </a:lnTo>
                <a:lnTo>
                  <a:pt x="530" y="2788"/>
                </a:lnTo>
                <a:lnTo>
                  <a:pt x="287" y="1834"/>
                </a:lnTo>
                <a:lnTo>
                  <a:pt x="0" y="1250"/>
                </a:lnTo>
                <a:lnTo>
                  <a:pt x="0" y="782"/>
                </a:lnTo>
                <a:lnTo>
                  <a:pt x="63" y="890"/>
                </a:lnTo>
                <a:lnTo>
                  <a:pt x="0" y="584"/>
                </a:lnTo>
                <a:lnTo>
                  <a:pt x="161" y="0"/>
                </a:lnTo>
                <a:lnTo>
                  <a:pt x="76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46">
            <a:extLst>
              <a:ext uri="{FF2B5EF4-FFF2-40B4-BE49-F238E27FC236}">
                <a16:creationId xmlns:a16="http://schemas.microsoft.com/office/drawing/2014/main" id="{2274B18B-5976-CF4B-9918-6AF88BC59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6002" y="7069663"/>
            <a:ext cx="293443" cy="2111817"/>
          </a:xfrm>
          <a:custGeom>
            <a:avLst/>
            <a:gdLst>
              <a:gd name="T0" fmla="*/ 54 w 271"/>
              <a:gd name="T1" fmla="*/ 18 h 1934"/>
              <a:gd name="T2" fmla="*/ 54 w 271"/>
              <a:gd name="T3" fmla="*/ 674 h 1934"/>
              <a:gd name="T4" fmla="*/ 0 w 271"/>
              <a:gd name="T5" fmla="*/ 1043 h 1934"/>
              <a:gd name="T6" fmla="*/ 0 w 271"/>
              <a:gd name="T7" fmla="*/ 1933 h 1934"/>
              <a:gd name="T8" fmla="*/ 54 w 271"/>
              <a:gd name="T9" fmla="*/ 1079 h 1934"/>
              <a:gd name="T10" fmla="*/ 198 w 271"/>
              <a:gd name="T11" fmla="*/ 593 h 1934"/>
              <a:gd name="T12" fmla="*/ 270 w 271"/>
              <a:gd name="T13" fmla="*/ 0 h 1934"/>
              <a:gd name="T14" fmla="*/ 54 w 271"/>
              <a:gd name="T15" fmla="*/ 18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1" h="1934">
                <a:moveTo>
                  <a:pt x="54" y="18"/>
                </a:moveTo>
                <a:lnTo>
                  <a:pt x="54" y="674"/>
                </a:lnTo>
                <a:lnTo>
                  <a:pt x="0" y="1043"/>
                </a:lnTo>
                <a:lnTo>
                  <a:pt x="0" y="1933"/>
                </a:lnTo>
                <a:lnTo>
                  <a:pt x="54" y="1079"/>
                </a:lnTo>
                <a:lnTo>
                  <a:pt x="198" y="593"/>
                </a:lnTo>
                <a:lnTo>
                  <a:pt x="270" y="0"/>
                </a:lnTo>
                <a:lnTo>
                  <a:pt x="54" y="1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47">
            <a:extLst>
              <a:ext uri="{FF2B5EF4-FFF2-40B4-BE49-F238E27FC236}">
                <a16:creationId xmlns:a16="http://schemas.microsoft.com/office/drawing/2014/main" id="{B235ECCF-CD03-B041-94BE-1FAADEA4A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9328" y="7257272"/>
            <a:ext cx="245338" cy="678285"/>
          </a:xfrm>
          <a:custGeom>
            <a:avLst/>
            <a:gdLst>
              <a:gd name="T0" fmla="*/ 162 w 226"/>
              <a:gd name="T1" fmla="*/ 0 h 621"/>
              <a:gd name="T2" fmla="*/ 225 w 226"/>
              <a:gd name="T3" fmla="*/ 54 h 621"/>
              <a:gd name="T4" fmla="*/ 81 w 226"/>
              <a:gd name="T5" fmla="*/ 341 h 621"/>
              <a:gd name="T6" fmla="*/ 36 w 226"/>
              <a:gd name="T7" fmla="*/ 620 h 621"/>
              <a:gd name="T8" fmla="*/ 0 w 226"/>
              <a:gd name="T9" fmla="*/ 341 h 621"/>
              <a:gd name="T10" fmla="*/ 162 w 226"/>
              <a:gd name="T11" fmla="*/ 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" h="621">
                <a:moveTo>
                  <a:pt x="162" y="0"/>
                </a:moveTo>
                <a:lnTo>
                  <a:pt x="225" y="54"/>
                </a:lnTo>
                <a:lnTo>
                  <a:pt x="81" y="341"/>
                </a:lnTo>
                <a:lnTo>
                  <a:pt x="36" y="620"/>
                </a:lnTo>
                <a:lnTo>
                  <a:pt x="0" y="341"/>
                </a:lnTo>
                <a:lnTo>
                  <a:pt x="16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48">
            <a:extLst>
              <a:ext uri="{FF2B5EF4-FFF2-40B4-BE49-F238E27FC236}">
                <a16:creationId xmlns:a16="http://schemas.microsoft.com/office/drawing/2014/main" id="{F417AB6D-C6DF-D342-808E-7984919AD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2013" y="7873018"/>
            <a:ext cx="245335" cy="962104"/>
          </a:xfrm>
          <a:custGeom>
            <a:avLst/>
            <a:gdLst>
              <a:gd name="T0" fmla="*/ 153 w 226"/>
              <a:gd name="T1" fmla="*/ 0 h 882"/>
              <a:gd name="T2" fmla="*/ 225 w 226"/>
              <a:gd name="T3" fmla="*/ 162 h 882"/>
              <a:gd name="T4" fmla="*/ 108 w 226"/>
              <a:gd name="T5" fmla="*/ 522 h 882"/>
              <a:gd name="T6" fmla="*/ 36 w 226"/>
              <a:gd name="T7" fmla="*/ 881 h 882"/>
              <a:gd name="T8" fmla="*/ 0 w 226"/>
              <a:gd name="T9" fmla="*/ 324 h 882"/>
              <a:gd name="T10" fmla="*/ 153 w 226"/>
              <a:gd name="T11" fmla="*/ 0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" h="882">
                <a:moveTo>
                  <a:pt x="153" y="0"/>
                </a:moveTo>
                <a:lnTo>
                  <a:pt x="225" y="162"/>
                </a:lnTo>
                <a:lnTo>
                  <a:pt x="108" y="522"/>
                </a:lnTo>
                <a:lnTo>
                  <a:pt x="36" y="881"/>
                </a:lnTo>
                <a:lnTo>
                  <a:pt x="0" y="324"/>
                </a:lnTo>
                <a:lnTo>
                  <a:pt x="15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49">
            <a:extLst>
              <a:ext uri="{FF2B5EF4-FFF2-40B4-BE49-F238E27FC236}">
                <a16:creationId xmlns:a16="http://schemas.microsoft.com/office/drawing/2014/main" id="{67071F23-C906-734E-A6E4-AACAC268C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8223" y="7088905"/>
            <a:ext cx="216472" cy="659040"/>
          </a:xfrm>
          <a:custGeom>
            <a:avLst/>
            <a:gdLst>
              <a:gd name="T0" fmla="*/ 0 w 199"/>
              <a:gd name="T1" fmla="*/ 0 h 603"/>
              <a:gd name="T2" fmla="*/ 108 w 199"/>
              <a:gd name="T3" fmla="*/ 260 h 603"/>
              <a:gd name="T4" fmla="*/ 171 w 199"/>
              <a:gd name="T5" fmla="*/ 602 h 603"/>
              <a:gd name="T6" fmla="*/ 198 w 199"/>
              <a:gd name="T7" fmla="*/ 341 h 603"/>
              <a:gd name="T8" fmla="*/ 99 w 199"/>
              <a:gd name="T9" fmla="*/ 0 h 603"/>
              <a:gd name="T10" fmla="*/ 0 w 199"/>
              <a:gd name="T11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9" h="603">
                <a:moveTo>
                  <a:pt x="0" y="0"/>
                </a:moveTo>
                <a:lnTo>
                  <a:pt x="108" y="260"/>
                </a:lnTo>
                <a:lnTo>
                  <a:pt x="171" y="602"/>
                </a:lnTo>
                <a:lnTo>
                  <a:pt x="198" y="341"/>
                </a:lnTo>
                <a:lnTo>
                  <a:pt x="99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50">
            <a:extLst>
              <a:ext uri="{FF2B5EF4-FFF2-40B4-BE49-F238E27FC236}">
                <a16:creationId xmlns:a16="http://schemas.microsoft.com/office/drawing/2014/main" id="{91509789-ADDA-7540-9275-21A026050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5339" y="7088905"/>
            <a:ext cx="206851" cy="1433535"/>
          </a:xfrm>
          <a:custGeom>
            <a:avLst/>
            <a:gdLst>
              <a:gd name="T0" fmla="*/ 0 w 189"/>
              <a:gd name="T1" fmla="*/ 0 h 1314"/>
              <a:gd name="T2" fmla="*/ 0 w 189"/>
              <a:gd name="T3" fmla="*/ 243 h 1314"/>
              <a:gd name="T4" fmla="*/ 125 w 189"/>
              <a:gd name="T5" fmla="*/ 647 h 1314"/>
              <a:gd name="T6" fmla="*/ 161 w 189"/>
              <a:gd name="T7" fmla="*/ 1313 h 1314"/>
              <a:gd name="T8" fmla="*/ 188 w 189"/>
              <a:gd name="T9" fmla="*/ 773 h 1314"/>
              <a:gd name="T10" fmla="*/ 152 w 189"/>
              <a:gd name="T11" fmla="*/ 467 h 1314"/>
              <a:gd name="T12" fmla="*/ 161 w 189"/>
              <a:gd name="T13" fmla="*/ 0 h 1314"/>
              <a:gd name="T14" fmla="*/ 0 w 189"/>
              <a:gd name="T15" fmla="*/ 0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9" h="1314">
                <a:moveTo>
                  <a:pt x="0" y="0"/>
                </a:moveTo>
                <a:lnTo>
                  <a:pt x="0" y="243"/>
                </a:lnTo>
                <a:lnTo>
                  <a:pt x="125" y="647"/>
                </a:lnTo>
                <a:lnTo>
                  <a:pt x="161" y="1313"/>
                </a:lnTo>
                <a:lnTo>
                  <a:pt x="188" y="773"/>
                </a:lnTo>
                <a:lnTo>
                  <a:pt x="152" y="467"/>
                </a:lnTo>
                <a:lnTo>
                  <a:pt x="161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51">
            <a:extLst>
              <a:ext uri="{FF2B5EF4-FFF2-40B4-BE49-F238E27FC236}">
                <a16:creationId xmlns:a16="http://schemas.microsoft.com/office/drawing/2014/main" id="{D48D2374-0205-1F47-BCF6-E66E500C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9118" y="11432804"/>
            <a:ext cx="206854" cy="1140095"/>
          </a:xfrm>
          <a:custGeom>
            <a:avLst/>
            <a:gdLst>
              <a:gd name="T0" fmla="*/ 0 w 191"/>
              <a:gd name="T1" fmla="*/ 1043 h 1044"/>
              <a:gd name="T2" fmla="*/ 0 w 191"/>
              <a:gd name="T3" fmla="*/ 0 h 1044"/>
              <a:gd name="T4" fmla="*/ 190 w 191"/>
              <a:gd name="T5" fmla="*/ 198 h 1044"/>
              <a:gd name="T6" fmla="*/ 0 w 191"/>
              <a:gd name="T7" fmla="*/ 1043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1" h="1044">
                <a:moveTo>
                  <a:pt x="0" y="1043"/>
                </a:moveTo>
                <a:lnTo>
                  <a:pt x="0" y="0"/>
                </a:lnTo>
                <a:lnTo>
                  <a:pt x="190" y="198"/>
                </a:lnTo>
                <a:lnTo>
                  <a:pt x="0" y="104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52">
            <a:extLst>
              <a:ext uri="{FF2B5EF4-FFF2-40B4-BE49-F238E27FC236}">
                <a16:creationId xmlns:a16="http://schemas.microsoft.com/office/drawing/2014/main" id="{BDDCCDEA-8049-3941-BAF8-6F310D80E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6884" y="8738912"/>
            <a:ext cx="72159" cy="341548"/>
          </a:xfrm>
          <a:custGeom>
            <a:avLst/>
            <a:gdLst>
              <a:gd name="T0" fmla="*/ 63 w 64"/>
              <a:gd name="T1" fmla="*/ 314 h 315"/>
              <a:gd name="T2" fmla="*/ 63 w 64"/>
              <a:gd name="T3" fmla="*/ 0 h 315"/>
              <a:gd name="T4" fmla="*/ 0 w 64"/>
              <a:gd name="T5" fmla="*/ 45 h 315"/>
              <a:gd name="T6" fmla="*/ 63 w 64"/>
              <a:gd name="T7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315">
                <a:moveTo>
                  <a:pt x="63" y="314"/>
                </a:moveTo>
                <a:lnTo>
                  <a:pt x="63" y="0"/>
                </a:lnTo>
                <a:lnTo>
                  <a:pt x="0" y="45"/>
                </a:lnTo>
                <a:lnTo>
                  <a:pt x="63" y="314"/>
                </a:lnTo>
              </a:path>
            </a:pathLst>
          </a:custGeom>
          <a:solidFill>
            <a:srgbClr val="4EE5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53">
            <a:extLst>
              <a:ext uri="{FF2B5EF4-FFF2-40B4-BE49-F238E27FC236}">
                <a16:creationId xmlns:a16="http://schemas.microsoft.com/office/drawing/2014/main" id="{ADDEA8C3-AC54-EE40-A070-2FB76A33A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5633" y="7088905"/>
            <a:ext cx="875515" cy="1520125"/>
          </a:xfrm>
          <a:custGeom>
            <a:avLst/>
            <a:gdLst>
              <a:gd name="T0" fmla="*/ 0 w 802"/>
              <a:gd name="T1" fmla="*/ 0 h 1395"/>
              <a:gd name="T2" fmla="*/ 198 w 802"/>
              <a:gd name="T3" fmla="*/ 1394 h 1395"/>
              <a:gd name="T4" fmla="*/ 459 w 802"/>
              <a:gd name="T5" fmla="*/ 1025 h 1395"/>
              <a:gd name="T6" fmla="*/ 549 w 802"/>
              <a:gd name="T7" fmla="*/ 530 h 1395"/>
              <a:gd name="T8" fmla="*/ 801 w 802"/>
              <a:gd name="T9" fmla="*/ 0 h 1395"/>
              <a:gd name="T10" fmla="*/ 0 w 802"/>
              <a:gd name="T11" fmla="*/ 0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2" h="1395">
                <a:moveTo>
                  <a:pt x="0" y="0"/>
                </a:moveTo>
                <a:lnTo>
                  <a:pt x="198" y="1394"/>
                </a:lnTo>
                <a:lnTo>
                  <a:pt x="459" y="1025"/>
                </a:lnTo>
                <a:lnTo>
                  <a:pt x="549" y="530"/>
                </a:lnTo>
                <a:lnTo>
                  <a:pt x="801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54">
            <a:extLst>
              <a:ext uri="{FF2B5EF4-FFF2-40B4-BE49-F238E27FC236}">
                <a16:creationId xmlns:a16="http://schemas.microsoft.com/office/drawing/2014/main" id="{58812FC6-6C8F-1949-9ABD-C3B932673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9028" y="4106382"/>
            <a:ext cx="3179756" cy="1823186"/>
          </a:xfrm>
          <a:custGeom>
            <a:avLst/>
            <a:gdLst>
              <a:gd name="T0" fmla="*/ 2752 w 2915"/>
              <a:gd name="T1" fmla="*/ 1672 h 1673"/>
              <a:gd name="T2" fmla="*/ 2752 w 2915"/>
              <a:gd name="T3" fmla="*/ 1672 h 1673"/>
              <a:gd name="T4" fmla="*/ 152 w 2915"/>
              <a:gd name="T5" fmla="*/ 1672 h 1673"/>
              <a:gd name="T6" fmla="*/ 0 w 2915"/>
              <a:gd name="T7" fmla="*/ 1511 h 1673"/>
              <a:gd name="T8" fmla="*/ 0 w 2915"/>
              <a:gd name="T9" fmla="*/ 161 h 1673"/>
              <a:gd name="T10" fmla="*/ 152 w 2915"/>
              <a:gd name="T11" fmla="*/ 0 h 1673"/>
              <a:gd name="T12" fmla="*/ 2752 w 2915"/>
              <a:gd name="T13" fmla="*/ 0 h 1673"/>
              <a:gd name="T14" fmla="*/ 2914 w 2915"/>
              <a:gd name="T15" fmla="*/ 161 h 1673"/>
              <a:gd name="T16" fmla="*/ 2914 w 2915"/>
              <a:gd name="T17" fmla="*/ 1511 h 1673"/>
              <a:gd name="T18" fmla="*/ 2752 w 2915"/>
              <a:gd name="T19" fmla="*/ 1672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15" h="1673">
                <a:moveTo>
                  <a:pt x="2752" y="1672"/>
                </a:moveTo>
                <a:lnTo>
                  <a:pt x="2752" y="1672"/>
                </a:lnTo>
                <a:cubicBezTo>
                  <a:pt x="152" y="1672"/>
                  <a:pt x="152" y="1672"/>
                  <a:pt x="152" y="1672"/>
                </a:cubicBezTo>
                <a:cubicBezTo>
                  <a:pt x="63" y="1672"/>
                  <a:pt x="0" y="1600"/>
                  <a:pt x="0" y="1511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72"/>
                  <a:pt x="63" y="0"/>
                  <a:pt x="152" y="0"/>
                </a:cubicBezTo>
                <a:cubicBezTo>
                  <a:pt x="2752" y="0"/>
                  <a:pt x="2752" y="0"/>
                  <a:pt x="2752" y="0"/>
                </a:cubicBezTo>
                <a:cubicBezTo>
                  <a:pt x="2842" y="0"/>
                  <a:pt x="2914" y="72"/>
                  <a:pt x="2914" y="161"/>
                </a:cubicBezTo>
                <a:cubicBezTo>
                  <a:pt x="2914" y="1511"/>
                  <a:pt x="2914" y="1511"/>
                  <a:pt x="2914" y="1511"/>
                </a:cubicBezTo>
                <a:cubicBezTo>
                  <a:pt x="2914" y="1600"/>
                  <a:pt x="2842" y="1672"/>
                  <a:pt x="2752" y="1672"/>
                </a:cubicBezTo>
              </a:path>
            </a:pathLst>
          </a:cu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Line 255">
            <a:extLst>
              <a:ext uri="{FF2B5EF4-FFF2-40B4-BE49-F238E27FC236}">
                <a16:creationId xmlns:a16="http://schemas.microsoft.com/office/drawing/2014/main" id="{BBB55095-C51E-9C45-AFBF-BCA7A6A1B7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69445" y="5020381"/>
            <a:ext cx="3588649" cy="4809"/>
          </a:xfrm>
          <a:prstGeom prst="line">
            <a:avLst/>
          </a:pr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6" name="Freeform 256">
            <a:extLst>
              <a:ext uri="{FF2B5EF4-FFF2-40B4-BE49-F238E27FC236}">
                <a16:creationId xmlns:a16="http://schemas.microsoft.com/office/drawing/2014/main" id="{7582EEEE-B3DE-5B4F-B2D8-B4EBF9C43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3778" y="4467170"/>
            <a:ext cx="1091987" cy="1091990"/>
          </a:xfrm>
          <a:custGeom>
            <a:avLst/>
            <a:gdLst>
              <a:gd name="T0" fmla="*/ 998 w 999"/>
              <a:gd name="T1" fmla="*/ 504 h 1000"/>
              <a:gd name="T2" fmla="*/ 998 w 999"/>
              <a:gd name="T3" fmla="*/ 504 h 1000"/>
              <a:gd name="T4" fmla="*/ 495 w 999"/>
              <a:gd name="T5" fmla="*/ 999 h 1000"/>
              <a:gd name="T6" fmla="*/ 0 w 999"/>
              <a:gd name="T7" fmla="*/ 504 h 1000"/>
              <a:gd name="T8" fmla="*/ 495 w 999"/>
              <a:gd name="T9" fmla="*/ 0 h 1000"/>
              <a:gd name="T10" fmla="*/ 998 w 999"/>
              <a:gd name="T11" fmla="*/ 504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9" h="1000">
                <a:moveTo>
                  <a:pt x="998" y="504"/>
                </a:moveTo>
                <a:lnTo>
                  <a:pt x="998" y="504"/>
                </a:lnTo>
                <a:cubicBezTo>
                  <a:pt x="998" y="783"/>
                  <a:pt x="774" y="999"/>
                  <a:pt x="495" y="999"/>
                </a:cubicBezTo>
                <a:cubicBezTo>
                  <a:pt x="216" y="999"/>
                  <a:pt x="0" y="783"/>
                  <a:pt x="0" y="504"/>
                </a:cubicBezTo>
                <a:cubicBezTo>
                  <a:pt x="0" y="225"/>
                  <a:pt x="216" y="0"/>
                  <a:pt x="495" y="0"/>
                </a:cubicBezTo>
                <a:cubicBezTo>
                  <a:pt x="774" y="0"/>
                  <a:pt x="998" y="225"/>
                  <a:pt x="998" y="5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17">
            <a:extLst>
              <a:ext uri="{FF2B5EF4-FFF2-40B4-BE49-F238E27FC236}">
                <a16:creationId xmlns:a16="http://schemas.microsoft.com/office/drawing/2014/main" id="{8CF10F91-D16E-E048-976F-BFB13887A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9028" y="7343861"/>
            <a:ext cx="3179756" cy="1818377"/>
          </a:xfrm>
          <a:custGeom>
            <a:avLst/>
            <a:gdLst>
              <a:gd name="T0" fmla="*/ 2752 w 2915"/>
              <a:gd name="T1" fmla="*/ 1664 h 1665"/>
              <a:gd name="T2" fmla="*/ 2752 w 2915"/>
              <a:gd name="T3" fmla="*/ 1664 h 1665"/>
              <a:gd name="T4" fmla="*/ 152 w 2915"/>
              <a:gd name="T5" fmla="*/ 1664 h 1665"/>
              <a:gd name="T6" fmla="*/ 0 w 2915"/>
              <a:gd name="T7" fmla="*/ 1502 h 1665"/>
              <a:gd name="T8" fmla="*/ 0 w 2915"/>
              <a:gd name="T9" fmla="*/ 162 h 1665"/>
              <a:gd name="T10" fmla="*/ 152 w 2915"/>
              <a:gd name="T11" fmla="*/ 0 h 1665"/>
              <a:gd name="T12" fmla="*/ 2752 w 2915"/>
              <a:gd name="T13" fmla="*/ 0 h 1665"/>
              <a:gd name="T14" fmla="*/ 2914 w 2915"/>
              <a:gd name="T15" fmla="*/ 162 h 1665"/>
              <a:gd name="T16" fmla="*/ 2914 w 2915"/>
              <a:gd name="T17" fmla="*/ 1502 h 1665"/>
              <a:gd name="T18" fmla="*/ 2752 w 2915"/>
              <a:gd name="T19" fmla="*/ 1664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15" h="1665">
                <a:moveTo>
                  <a:pt x="2752" y="1664"/>
                </a:moveTo>
                <a:lnTo>
                  <a:pt x="2752" y="1664"/>
                </a:lnTo>
                <a:cubicBezTo>
                  <a:pt x="152" y="1664"/>
                  <a:pt x="152" y="1664"/>
                  <a:pt x="152" y="1664"/>
                </a:cubicBezTo>
                <a:cubicBezTo>
                  <a:pt x="63" y="1664"/>
                  <a:pt x="0" y="1592"/>
                  <a:pt x="0" y="1502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72"/>
                  <a:pt x="63" y="0"/>
                  <a:pt x="152" y="0"/>
                </a:cubicBezTo>
                <a:cubicBezTo>
                  <a:pt x="2752" y="0"/>
                  <a:pt x="2752" y="0"/>
                  <a:pt x="2752" y="0"/>
                </a:cubicBezTo>
                <a:cubicBezTo>
                  <a:pt x="2842" y="0"/>
                  <a:pt x="2914" y="72"/>
                  <a:pt x="2914" y="162"/>
                </a:cubicBezTo>
                <a:cubicBezTo>
                  <a:pt x="2914" y="1502"/>
                  <a:pt x="2914" y="1502"/>
                  <a:pt x="2914" y="1502"/>
                </a:cubicBezTo>
                <a:cubicBezTo>
                  <a:pt x="2914" y="1592"/>
                  <a:pt x="2842" y="1664"/>
                  <a:pt x="2752" y="1664"/>
                </a:cubicBezTo>
              </a:path>
            </a:pathLst>
          </a:cu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Line 318">
            <a:extLst>
              <a:ext uri="{FF2B5EF4-FFF2-40B4-BE49-F238E27FC236}">
                <a16:creationId xmlns:a16="http://schemas.microsoft.com/office/drawing/2014/main" id="{2ABFE0F5-2497-B643-AE79-10B1A2510D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69445" y="8253051"/>
            <a:ext cx="3588649" cy="4809"/>
          </a:xfrm>
          <a:prstGeom prst="line">
            <a:avLst/>
          </a:pr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389" name="Freeform 319">
            <a:extLst>
              <a:ext uri="{FF2B5EF4-FFF2-40B4-BE49-F238E27FC236}">
                <a16:creationId xmlns:a16="http://schemas.microsoft.com/office/drawing/2014/main" id="{F873B30F-B3D1-BA4C-BBBB-3FED68310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3778" y="7704652"/>
            <a:ext cx="1091987" cy="1091987"/>
          </a:xfrm>
          <a:custGeom>
            <a:avLst/>
            <a:gdLst>
              <a:gd name="T0" fmla="*/ 998 w 999"/>
              <a:gd name="T1" fmla="*/ 504 h 999"/>
              <a:gd name="T2" fmla="*/ 998 w 999"/>
              <a:gd name="T3" fmla="*/ 504 h 999"/>
              <a:gd name="T4" fmla="*/ 495 w 999"/>
              <a:gd name="T5" fmla="*/ 998 h 999"/>
              <a:gd name="T6" fmla="*/ 0 w 999"/>
              <a:gd name="T7" fmla="*/ 504 h 999"/>
              <a:gd name="T8" fmla="*/ 495 w 999"/>
              <a:gd name="T9" fmla="*/ 0 h 999"/>
              <a:gd name="T10" fmla="*/ 998 w 999"/>
              <a:gd name="T11" fmla="*/ 504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9" h="999">
                <a:moveTo>
                  <a:pt x="998" y="504"/>
                </a:moveTo>
                <a:lnTo>
                  <a:pt x="998" y="504"/>
                </a:lnTo>
                <a:cubicBezTo>
                  <a:pt x="998" y="774"/>
                  <a:pt x="774" y="998"/>
                  <a:pt x="495" y="998"/>
                </a:cubicBezTo>
                <a:cubicBezTo>
                  <a:pt x="216" y="998"/>
                  <a:pt x="0" y="774"/>
                  <a:pt x="0" y="504"/>
                </a:cubicBezTo>
                <a:cubicBezTo>
                  <a:pt x="0" y="225"/>
                  <a:pt x="216" y="0"/>
                  <a:pt x="495" y="0"/>
                </a:cubicBezTo>
                <a:cubicBezTo>
                  <a:pt x="774" y="0"/>
                  <a:pt x="998" y="225"/>
                  <a:pt x="998" y="50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82">
            <a:extLst>
              <a:ext uri="{FF2B5EF4-FFF2-40B4-BE49-F238E27FC236}">
                <a16:creationId xmlns:a16="http://schemas.microsoft.com/office/drawing/2014/main" id="{307B4242-9DA2-6D4A-A0A7-AFA762BB4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9028" y="10196501"/>
            <a:ext cx="3179756" cy="1827998"/>
          </a:xfrm>
          <a:custGeom>
            <a:avLst/>
            <a:gdLst>
              <a:gd name="T0" fmla="*/ 2752 w 2915"/>
              <a:gd name="T1" fmla="*/ 1673 h 1674"/>
              <a:gd name="T2" fmla="*/ 2752 w 2915"/>
              <a:gd name="T3" fmla="*/ 1673 h 1674"/>
              <a:gd name="T4" fmla="*/ 152 w 2915"/>
              <a:gd name="T5" fmla="*/ 1673 h 1674"/>
              <a:gd name="T6" fmla="*/ 0 w 2915"/>
              <a:gd name="T7" fmla="*/ 1511 h 1674"/>
              <a:gd name="T8" fmla="*/ 0 w 2915"/>
              <a:gd name="T9" fmla="*/ 162 h 1674"/>
              <a:gd name="T10" fmla="*/ 152 w 2915"/>
              <a:gd name="T11" fmla="*/ 0 h 1674"/>
              <a:gd name="T12" fmla="*/ 2752 w 2915"/>
              <a:gd name="T13" fmla="*/ 0 h 1674"/>
              <a:gd name="T14" fmla="*/ 2914 w 2915"/>
              <a:gd name="T15" fmla="*/ 162 h 1674"/>
              <a:gd name="T16" fmla="*/ 2914 w 2915"/>
              <a:gd name="T17" fmla="*/ 1511 h 1674"/>
              <a:gd name="T18" fmla="*/ 2752 w 2915"/>
              <a:gd name="T19" fmla="*/ 1673 h 1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15" h="1674">
                <a:moveTo>
                  <a:pt x="2752" y="1673"/>
                </a:moveTo>
                <a:lnTo>
                  <a:pt x="2752" y="1673"/>
                </a:lnTo>
                <a:cubicBezTo>
                  <a:pt x="152" y="1673"/>
                  <a:pt x="152" y="1673"/>
                  <a:pt x="152" y="1673"/>
                </a:cubicBezTo>
                <a:cubicBezTo>
                  <a:pt x="63" y="1673"/>
                  <a:pt x="0" y="1601"/>
                  <a:pt x="0" y="1511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72"/>
                  <a:pt x="63" y="0"/>
                  <a:pt x="152" y="0"/>
                </a:cubicBezTo>
                <a:cubicBezTo>
                  <a:pt x="2752" y="0"/>
                  <a:pt x="2752" y="0"/>
                  <a:pt x="2752" y="0"/>
                </a:cubicBezTo>
                <a:cubicBezTo>
                  <a:pt x="2842" y="0"/>
                  <a:pt x="2914" y="72"/>
                  <a:pt x="2914" y="162"/>
                </a:cubicBezTo>
                <a:cubicBezTo>
                  <a:pt x="2914" y="1511"/>
                  <a:pt x="2914" y="1511"/>
                  <a:pt x="2914" y="1511"/>
                </a:cubicBezTo>
                <a:cubicBezTo>
                  <a:pt x="2914" y="1601"/>
                  <a:pt x="2842" y="1673"/>
                  <a:pt x="2752" y="1673"/>
                </a:cubicBezTo>
              </a:path>
            </a:pathLst>
          </a:cu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Line 383">
            <a:extLst>
              <a:ext uri="{FF2B5EF4-FFF2-40B4-BE49-F238E27FC236}">
                <a16:creationId xmlns:a16="http://schemas.microsoft.com/office/drawing/2014/main" id="{34C8924D-CAA3-2C4D-8589-BFB3E5C82E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45097" y="11110500"/>
            <a:ext cx="4112997" cy="4809"/>
          </a:xfrm>
          <a:prstGeom prst="line">
            <a:avLst/>
          </a:pr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4" name="Freeform 384">
            <a:extLst>
              <a:ext uri="{FF2B5EF4-FFF2-40B4-BE49-F238E27FC236}">
                <a16:creationId xmlns:a16="http://schemas.microsoft.com/office/drawing/2014/main" id="{5AB0E7F9-D9C2-0C44-B040-2A3D4754F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3778" y="10571722"/>
            <a:ext cx="1091987" cy="1091987"/>
          </a:xfrm>
          <a:custGeom>
            <a:avLst/>
            <a:gdLst>
              <a:gd name="T0" fmla="*/ 998 w 999"/>
              <a:gd name="T1" fmla="*/ 494 h 999"/>
              <a:gd name="T2" fmla="*/ 998 w 999"/>
              <a:gd name="T3" fmla="*/ 494 h 999"/>
              <a:gd name="T4" fmla="*/ 495 w 999"/>
              <a:gd name="T5" fmla="*/ 998 h 999"/>
              <a:gd name="T6" fmla="*/ 0 w 999"/>
              <a:gd name="T7" fmla="*/ 494 h 999"/>
              <a:gd name="T8" fmla="*/ 495 w 999"/>
              <a:gd name="T9" fmla="*/ 0 h 999"/>
              <a:gd name="T10" fmla="*/ 998 w 999"/>
              <a:gd name="T11" fmla="*/ 494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9" h="999">
                <a:moveTo>
                  <a:pt x="998" y="494"/>
                </a:moveTo>
                <a:lnTo>
                  <a:pt x="998" y="494"/>
                </a:lnTo>
                <a:cubicBezTo>
                  <a:pt x="998" y="773"/>
                  <a:pt x="774" y="998"/>
                  <a:pt x="495" y="998"/>
                </a:cubicBezTo>
                <a:cubicBezTo>
                  <a:pt x="216" y="998"/>
                  <a:pt x="0" y="773"/>
                  <a:pt x="0" y="494"/>
                </a:cubicBezTo>
                <a:cubicBezTo>
                  <a:pt x="0" y="215"/>
                  <a:pt x="216" y="0"/>
                  <a:pt x="495" y="0"/>
                </a:cubicBezTo>
                <a:cubicBezTo>
                  <a:pt x="774" y="0"/>
                  <a:pt x="998" y="215"/>
                  <a:pt x="998" y="49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47">
            <a:extLst>
              <a:ext uri="{FF2B5EF4-FFF2-40B4-BE49-F238E27FC236}">
                <a16:creationId xmlns:a16="http://schemas.microsoft.com/office/drawing/2014/main" id="{3B6362C5-5A65-FF42-A451-CDDCE6581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77" y="4106382"/>
            <a:ext cx="3179753" cy="1823186"/>
          </a:xfrm>
          <a:custGeom>
            <a:avLst/>
            <a:gdLst>
              <a:gd name="T0" fmla="*/ 162 w 2915"/>
              <a:gd name="T1" fmla="*/ 1672 h 1673"/>
              <a:gd name="T2" fmla="*/ 162 w 2915"/>
              <a:gd name="T3" fmla="*/ 1672 h 1673"/>
              <a:gd name="T4" fmla="*/ 2761 w 2915"/>
              <a:gd name="T5" fmla="*/ 1672 h 1673"/>
              <a:gd name="T6" fmla="*/ 2914 w 2915"/>
              <a:gd name="T7" fmla="*/ 1511 h 1673"/>
              <a:gd name="T8" fmla="*/ 2914 w 2915"/>
              <a:gd name="T9" fmla="*/ 161 h 1673"/>
              <a:gd name="T10" fmla="*/ 2761 w 2915"/>
              <a:gd name="T11" fmla="*/ 0 h 1673"/>
              <a:gd name="T12" fmla="*/ 162 w 2915"/>
              <a:gd name="T13" fmla="*/ 0 h 1673"/>
              <a:gd name="T14" fmla="*/ 0 w 2915"/>
              <a:gd name="T15" fmla="*/ 161 h 1673"/>
              <a:gd name="T16" fmla="*/ 0 w 2915"/>
              <a:gd name="T17" fmla="*/ 1511 h 1673"/>
              <a:gd name="T18" fmla="*/ 162 w 2915"/>
              <a:gd name="T19" fmla="*/ 1672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15" h="1673">
                <a:moveTo>
                  <a:pt x="162" y="1672"/>
                </a:moveTo>
                <a:lnTo>
                  <a:pt x="162" y="1672"/>
                </a:lnTo>
                <a:cubicBezTo>
                  <a:pt x="2761" y="1672"/>
                  <a:pt x="2761" y="1672"/>
                  <a:pt x="2761" y="1672"/>
                </a:cubicBezTo>
                <a:cubicBezTo>
                  <a:pt x="2851" y="1672"/>
                  <a:pt x="2914" y="1600"/>
                  <a:pt x="2914" y="1511"/>
                </a:cubicBezTo>
                <a:cubicBezTo>
                  <a:pt x="2914" y="161"/>
                  <a:pt x="2914" y="161"/>
                  <a:pt x="2914" y="161"/>
                </a:cubicBezTo>
                <a:cubicBezTo>
                  <a:pt x="2914" y="72"/>
                  <a:pt x="2851" y="0"/>
                  <a:pt x="2761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72" y="0"/>
                  <a:pt x="0" y="72"/>
                  <a:pt x="0" y="161"/>
                </a:cubicBezTo>
                <a:cubicBezTo>
                  <a:pt x="0" y="1511"/>
                  <a:pt x="0" y="1511"/>
                  <a:pt x="0" y="1511"/>
                </a:cubicBezTo>
                <a:cubicBezTo>
                  <a:pt x="0" y="1600"/>
                  <a:pt x="72" y="1672"/>
                  <a:pt x="162" y="1672"/>
                </a:cubicBezTo>
              </a:path>
            </a:pathLst>
          </a:cu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Line 448">
            <a:extLst>
              <a:ext uri="{FF2B5EF4-FFF2-40B4-BE49-F238E27FC236}">
                <a16:creationId xmlns:a16="http://schemas.microsoft.com/office/drawing/2014/main" id="{96DED93E-D8BA-7440-A3AA-7A05C7121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0577" y="5020381"/>
            <a:ext cx="3579028" cy="4809"/>
          </a:xfrm>
          <a:prstGeom prst="line">
            <a:avLst/>
          </a:pr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9" name="Freeform 449">
            <a:extLst>
              <a:ext uri="{FF2B5EF4-FFF2-40B4-BE49-F238E27FC236}">
                <a16:creationId xmlns:a16="http://schemas.microsoft.com/office/drawing/2014/main" id="{62AD462C-B282-B94F-B821-F283B76DB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8094" y="4467170"/>
            <a:ext cx="1091990" cy="1091990"/>
          </a:xfrm>
          <a:custGeom>
            <a:avLst/>
            <a:gdLst>
              <a:gd name="T0" fmla="*/ 0 w 1000"/>
              <a:gd name="T1" fmla="*/ 504 h 1000"/>
              <a:gd name="T2" fmla="*/ 0 w 1000"/>
              <a:gd name="T3" fmla="*/ 504 h 1000"/>
              <a:gd name="T4" fmla="*/ 504 w 1000"/>
              <a:gd name="T5" fmla="*/ 999 h 1000"/>
              <a:gd name="T6" fmla="*/ 999 w 1000"/>
              <a:gd name="T7" fmla="*/ 504 h 1000"/>
              <a:gd name="T8" fmla="*/ 504 w 1000"/>
              <a:gd name="T9" fmla="*/ 0 h 1000"/>
              <a:gd name="T10" fmla="*/ 0 w 1000"/>
              <a:gd name="T11" fmla="*/ 504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>
                <a:moveTo>
                  <a:pt x="0" y="504"/>
                </a:moveTo>
                <a:lnTo>
                  <a:pt x="0" y="504"/>
                </a:lnTo>
                <a:cubicBezTo>
                  <a:pt x="0" y="783"/>
                  <a:pt x="225" y="999"/>
                  <a:pt x="504" y="999"/>
                </a:cubicBezTo>
                <a:cubicBezTo>
                  <a:pt x="783" y="999"/>
                  <a:pt x="999" y="783"/>
                  <a:pt x="999" y="504"/>
                </a:cubicBezTo>
                <a:cubicBezTo>
                  <a:pt x="999" y="225"/>
                  <a:pt x="783" y="0"/>
                  <a:pt x="504" y="0"/>
                </a:cubicBezTo>
                <a:cubicBezTo>
                  <a:pt x="225" y="0"/>
                  <a:pt x="0" y="225"/>
                  <a:pt x="0" y="5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12">
            <a:extLst>
              <a:ext uri="{FF2B5EF4-FFF2-40B4-BE49-F238E27FC236}">
                <a16:creationId xmlns:a16="http://schemas.microsoft.com/office/drawing/2014/main" id="{ED9D29B1-0199-4C4B-BFB9-C0FA6223C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77" y="7343861"/>
            <a:ext cx="3179753" cy="1818377"/>
          </a:xfrm>
          <a:custGeom>
            <a:avLst/>
            <a:gdLst>
              <a:gd name="T0" fmla="*/ 162 w 2915"/>
              <a:gd name="T1" fmla="*/ 1664 h 1665"/>
              <a:gd name="T2" fmla="*/ 162 w 2915"/>
              <a:gd name="T3" fmla="*/ 1664 h 1665"/>
              <a:gd name="T4" fmla="*/ 2761 w 2915"/>
              <a:gd name="T5" fmla="*/ 1664 h 1665"/>
              <a:gd name="T6" fmla="*/ 2914 w 2915"/>
              <a:gd name="T7" fmla="*/ 1502 h 1665"/>
              <a:gd name="T8" fmla="*/ 2914 w 2915"/>
              <a:gd name="T9" fmla="*/ 162 h 1665"/>
              <a:gd name="T10" fmla="*/ 2761 w 2915"/>
              <a:gd name="T11" fmla="*/ 0 h 1665"/>
              <a:gd name="T12" fmla="*/ 162 w 2915"/>
              <a:gd name="T13" fmla="*/ 0 h 1665"/>
              <a:gd name="T14" fmla="*/ 0 w 2915"/>
              <a:gd name="T15" fmla="*/ 162 h 1665"/>
              <a:gd name="T16" fmla="*/ 0 w 2915"/>
              <a:gd name="T17" fmla="*/ 1502 h 1665"/>
              <a:gd name="T18" fmla="*/ 162 w 2915"/>
              <a:gd name="T19" fmla="*/ 1664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15" h="1665">
                <a:moveTo>
                  <a:pt x="162" y="1664"/>
                </a:moveTo>
                <a:lnTo>
                  <a:pt x="162" y="1664"/>
                </a:lnTo>
                <a:cubicBezTo>
                  <a:pt x="2761" y="1664"/>
                  <a:pt x="2761" y="1664"/>
                  <a:pt x="2761" y="1664"/>
                </a:cubicBezTo>
                <a:cubicBezTo>
                  <a:pt x="2851" y="1664"/>
                  <a:pt x="2914" y="1592"/>
                  <a:pt x="2914" y="1502"/>
                </a:cubicBezTo>
                <a:cubicBezTo>
                  <a:pt x="2914" y="162"/>
                  <a:pt x="2914" y="162"/>
                  <a:pt x="2914" y="162"/>
                </a:cubicBezTo>
                <a:cubicBezTo>
                  <a:pt x="2914" y="72"/>
                  <a:pt x="2851" y="0"/>
                  <a:pt x="2761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72" y="0"/>
                  <a:pt x="0" y="72"/>
                  <a:pt x="0" y="162"/>
                </a:cubicBezTo>
                <a:cubicBezTo>
                  <a:pt x="0" y="1502"/>
                  <a:pt x="0" y="1502"/>
                  <a:pt x="0" y="1502"/>
                </a:cubicBezTo>
                <a:cubicBezTo>
                  <a:pt x="0" y="1592"/>
                  <a:pt x="72" y="1664"/>
                  <a:pt x="162" y="1664"/>
                </a:cubicBezTo>
              </a:path>
            </a:pathLst>
          </a:cu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Line 513">
            <a:extLst>
              <a:ext uri="{FF2B5EF4-FFF2-40B4-BE49-F238E27FC236}">
                <a16:creationId xmlns:a16="http://schemas.microsoft.com/office/drawing/2014/main" id="{6DFB93AD-D78E-324C-B00C-8B2813472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0577" y="8253051"/>
            <a:ext cx="3579028" cy="4809"/>
          </a:xfrm>
          <a:prstGeom prst="line">
            <a:avLst/>
          </a:pr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3" name="Freeform 514">
            <a:extLst>
              <a:ext uri="{FF2B5EF4-FFF2-40B4-BE49-F238E27FC236}">
                <a16:creationId xmlns:a16="http://schemas.microsoft.com/office/drawing/2014/main" id="{BB7122B0-1A86-7347-ABE3-ADBD2912E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8094" y="7704652"/>
            <a:ext cx="1091990" cy="1091987"/>
          </a:xfrm>
          <a:custGeom>
            <a:avLst/>
            <a:gdLst>
              <a:gd name="T0" fmla="*/ 0 w 1000"/>
              <a:gd name="T1" fmla="*/ 504 h 999"/>
              <a:gd name="T2" fmla="*/ 0 w 1000"/>
              <a:gd name="T3" fmla="*/ 504 h 999"/>
              <a:gd name="T4" fmla="*/ 504 w 1000"/>
              <a:gd name="T5" fmla="*/ 998 h 999"/>
              <a:gd name="T6" fmla="*/ 999 w 1000"/>
              <a:gd name="T7" fmla="*/ 504 h 999"/>
              <a:gd name="T8" fmla="*/ 504 w 1000"/>
              <a:gd name="T9" fmla="*/ 0 h 999"/>
              <a:gd name="T10" fmla="*/ 0 w 1000"/>
              <a:gd name="T11" fmla="*/ 504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999">
                <a:moveTo>
                  <a:pt x="0" y="504"/>
                </a:moveTo>
                <a:lnTo>
                  <a:pt x="0" y="504"/>
                </a:lnTo>
                <a:cubicBezTo>
                  <a:pt x="0" y="774"/>
                  <a:pt x="225" y="998"/>
                  <a:pt x="504" y="998"/>
                </a:cubicBezTo>
                <a:cubicBezTo>
                  <a:pt x="783" y="998"/>
                  <a:pt x="999" y="774"/>
                  <a:pt x="999" y="504"/>
                </a:cubicBezTo>
                <a:cubicBezTo>
                  <a:pt x="999" y="225"/>
                  <a:pt x="783" y="0"/>
                  <a:pt x="504" y="0"/>
                </a:cubicBezTo>
                <a:cubicBezTo>
                  <a:pt x="225" y="0"/>
                  <a:pt x="0" y="225"/>
                  <a:pt x="0" y="50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577">
            <a:extLst>
              <a:ext uri="{FF2B5EF4-FFF2-40B4-BE49-F238E27FC236}">
                <a16:creationId xmlns:a16="http://schemas.microsoft.com/office/drawing/2014/main" id="{D73C1C25-B08D-5E4D-9B76-EA462B81A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77" y="10196501"/>
            <a:ext cx="3179753" cy="1827998"/>
          </a:xfrm>
          <a:custGeom>
            <a:avLst/>
            <a:gdLst>
              <a:gd name="T0" fmla="*/ 162 w 2915"/>
              <a:gd name="T1" fmla="*/ 1673 h 1674"/>
              <a:gd name="T2" fmla="*/ 162 w 2915"/>
              <a:gd name="T3" fmla="*/ 1673 h 1674"/>
              <a:gd name="T4" fmla="*/ 2761 w 2915"/>
              <a:gd name="T5" fmla="*/ 1673 h 1674"/>
              <a:gd name="T6" fmla="*/ 2914 w 2915"/>
              <a:gd name="T7" fmla="*/ 1511 h 1674"/>
              <a:gd name="T8" fmla="*/ 2914 w 2915"/>
              <a:gd name="T9" fmla="*/ 162 h 1674"/>
              <a:gd name="T10" fmla="*/ 2761 w 2915"/>
              <a:gd name="T11" fmla="*/ 0 h 1674"/>
              <a:gd name="T12" fmla="*/ 162 w 2915"/>
              <a:gd name="T13" fmla="*/ 0 h 1674"/>
              <a:gd name="T14" fmla="*/ 0 w 2915"/>
              <a:gd name="T15" fmla="*/ 162 h 1674"/>
              <a:gd name="T16" fmla="*/ 0 w 2915"/>
              <a:gd name="T17" fmla="*/ 1511 h 1674"/>
              <a:gd name="T18" fmla="*/ 162 w 2915"/>
              <a:gd name="T19" fmla="*/ 1673 h 1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15" h="1674">
                <a:moveTo>
                  <a:pt x="162" y="1673"/>
                </a:moveTo>
                <a:lnTo>
                  <a:pt x="162" y="1673"/>
                </a:lnTo>
                <a:cubicBezTo>
                  <a:pt x="2761" y="1673"/>
                  <a:pt x="2761" y="1673"/>
                  <a:pt x="2761" y="1673"/>
                </a:cubicBezTo>
                <a:cubicBezTo>
                  <a:pt x="2851" y="1673"/>
                  <a:pt x="2914" y="1601"/>
                  <a:pt x="2914" y="1511"/>
                </a:cubicBezTo>
                <a:cubicBezTo>
                  <a:pt x="2914" y="162"/>
                  <a:pt x="2914" y="162"/>
                  <a:pt x="2914" y="162"/>
                </a:cubicBezTo>
                <a:cubicBezTo>
                  <a:pt x="2914" y="72"/>
                  <a:pt x="2851" y="0"/>
                  <a:pt x="2761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72" y="0"/>
                  <a:pt x="0" y="72"/>
                  <a:pt x="0" y="162"/>
                </a:cubicBezTo>
                <a:cubicBezTo>
                  <a:pt x="0" y="1511"/>
                  <a:pt x="0" y="1511"/>
                  <a:pt x="0" y="1511"/>
                </a:cubicBezTo>
                <a:cubicBezTo>
                  <a:pt x="0" y="1601"/>
                  <a:pt x="72" y="1673"/>
                  <a:pt x="162" y="1673"/>
                </a:cubicBezTo>
              </a:path>
            </a:pathLst>
          </a:cu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Line 578">
            <a:extLst>
              <a:ext uri="{FF2B5EF4-FFF2-40B4-BE49-F238E27FC236}">
                <a16:creationId xmlns:a16="http://schemas.microsoft.com/office/drawing/2014/main" id="{D88132F9-6EEC-FF44-950B-AAC1ABC1F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0577" y="11110500"/>
            <a:ext cx="4642154" cy="4809"/>
          </a:xfrm>
          <a:prstGeom prst="line">
            <a:avLst/>
          </a:pr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8" name="Freeform 579">
            <a:extLst>
              <a:ext uri="{FF2B5EF4-FFF2-40B4-BE49-F238E27FC236}">
                <a16:creationId xmlns:a16="http://schemas.microsoft.com/office/drawing/2014/main" id="{D7B97C96-F9B7-FD4D-9A1C-5267E6A47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8094" y="10571722"/>
            <a:ext cx="1091990" cy="1091987"/>
          </a:xfrm>
          <a:custGeom>
            <a:avLst/>
            <a:gdLst>
              <a:gd name="T0" fmla="*/ 0 w 1000"/>
              <a:gd name="T1" fmla="*/ 494 h 999"/>
              <a:gd name="T2" fmla="*/ 0 w 1000"/>
              <a:gd name="T3" fmla="*/ 494 h 999"/>
              <a:gd name="T4" fmla="*/ 504 w 1000"/>
              <a:gd name="T5" fmla="*/ 998 h 999"/>
              <a:gd name="T6" fmla="*/ 999 w 1000"/>
              <a:gd name="T7" fmla="*/ 494 h 999"/>
              <a:gd name="T8" fmla="*/ 504 w 1000"/>
              <a:gd name="T9" fmla="*/ 0 h 999"/>
              <a:gd name="T10" fmla="*/ 0 w 1000"/>
              <a:gd name="T11" fmla="*/ 494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999">
                <a:moveTo>
                  <a:pt x="0" y="494"/>
                </a:moveTo>
                <a:lnTo>
                  <a:pt x="0" y="494"/>
                </a:lnTo>
                <a:cubicBezTo>
                  <a:pt x="0" y="773"/>
                  <a:pt x="225" y="998"/>
                  <a:pt x="504" y="998"/>
                </a:cubicBezTo>
                <a:cubicBezTo>
                  <a:pt x="783" y="998"/>
                  <a:pt x="999" y="773"/>
                  <a:pt x="999" y="494"/>
                </a:cubicBezTo>
                <a:cubicBezTo>
                  <a:pt x="999" y="215"/>
                  <a:pt x="783" y="0"/>
                  <a:pt x="504" y="0"/>
                </a:cubicBezTo>
                <a:cubicBezTo>
                  <a:pt x="225" y="0"/>
                  <a:pt x="0" y="215"/>
                  <a:pt x="0" y="49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580">
            <a:extLst>
              <a:ext uri="{FF2B5EF4-FFF2-40B4-BE49-F238E27FC236}">
                <a16:creationId xmlns:a16="http://schemas.microsoft.com/office/drawing/2014/main" id="{FBA5C703-2BF4-4D4A-9419-6537431BF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976" y="4765422"/>
            <a:ext cx="519536" cy="509915"/>
          </a:xfrm>
          <a:custGeom>
            <a:avLst/>
            <a:gdLst>
              <a:gd name="T0" fmla="*/ 243 w 478"/>
              <a:gd name="T1" fmla="*/ 468 h 469"/>
              <a:gd name="T2" fmla="*/ 243 w 478"/>
              <a:gd name="T3" fmla="*/ 468 h 469"/>
              <a:gd name="T4" fmla="*/ 171 w 478"/>
              <a:gd name="T5" fmla="*/ 441 h 469"/>
              <a:gd name="T6" fmla="*/ 36 w 478"/>
              <a:gd name="T7" fmla="*/ 306 h 469"/>
              <a:gd name="T8" fmla="*/ 36 w 478"/>
              <a:gd name="T9" fmla="*/ 171 h 469"/>
              <a:gd name="T10" fmla="*/ 198 w 478"/>
              <a:gd name="T11" fmla="*/ 9 h 469"/>
              <a:gd name="T12" fmla="*/ 216 w 478"/>
              <a:gd name="T13" fmla="*/ 0 h 469"/>
              <a:gd name="T14" fmla="*/ 432 w 478"/>
              <a:gd name="T15" fmla="*/ 0 h 469"/>
              <a:gd name="T16" fmla="*/ 477 w 478"/>
              <a:gd name="T17" fmla="*/ 45 h 469"/>
              <a:gd name="T18" fmla="*/ 477 w 478"/>
              <a:gd name="T19" fmla="*/ 252 h 469"/>
              <a:gd name="T20" fmla="*/ 468 w 478"/>
              <a:gd name="T21" fmla="*/ 270 h 469"/>
              <a:gd name="T22" fmla="*/ 306 w 478"/>
              <a:gd name="T23" fmla="*/ 441 h 469"/>
              <a:gd name="T24" fmla="*/ 243 w 478"/>
              <a:gd name="T25" fmla="*/ 468 h 469"/>
              <a:gd name="T26" fmla="*/ 225 w 478"/>
              <a:gd name="T27" fmla="*/ 45 h 469"/>
              <a:gd name="T28" fmla="*/ 225 w 478"/>
              <a:gd name="T29" fmla="*/ 45 h 469"/>
              <a:gd name="T30" fmla="*/ 72 w 478"/>
              <a:gd name="T31" fmla="*/ 207 h 469"/>
              <a:gd name="T32" fmla="*/ 72 w 478"/>
              <a:gd name="T33" fmla="*/ 270 h 469"/>
              <a:gd name="T34" fmla="*/ 207 w 478"/>
              <a:gd name="T35" fmla="*/ 405 h 469"/>
              <a:gd name="T36" fmla="*/ 270 w 478"/>
              <a:gd name="T37" fmla="*/ 405 h 469"/>
              <a:gd name="T38" fmla="*/ 432 w 478"/>
              <a:gd name="T39" fmla="*/ 243 h 469"/>
              <a:gd name="T40" fmla="*/ 432 w 478"/>
              <a:gd name="T41" fmla="*/ 45 h 469"/>
              <a:gd name="T42" fmla="*/ 225 w 478"/>
              <a:gd name="T43" fmla="*/ 45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8" h="469">
                <a:moveTo>
                  <a:pt x="243" y="468"/>
                </a:moveTo>
                <a:lnTo>
                  <a:pt x="243" y="468"/>
                </a:lnTo>
                <a:cubicBezTo>
                  <a:pt x="216" y="468"/>
                  <a:pt x="189" y="459"/>
                  <a:pt x="171" y="441"/>
                </a:cubicBezTo>
                <a:cubicBezTo>
                  <a:pt x="36" y="306"/>
                  <a:pt x="36" y="306"/>
                  <a:pt x="36" y="306"/>
                </a:cubicBezTo>
                <a:cubicBezTo>
                  <a:pt x="0" y="270"/>
                  <a:pt x="0" y="216"/>
                  <a:pt x="36" y="171"/>
                </a:cubicBezTo>
                <a:cubicBezTo>
                  <a:pt x="198" y="9"/>
                  <a:pt x="198" y="9"/>
                  <a:pt x="198" y="9"/>
                </a:cubicBezTo>
                <a:cubicBezTo>
                  <a:pt x="207" y="0"/>
                  <a:pt x="216" y="0"/>
                  <a:pt x="216" y="0"/>
                </a:cubicBezTo>
                <a:cubicBezTo>
                  <a:pt x="432" y="0"/>
                  <a:pt x="432" y="0"/>
                  <a:pt x="432" y="0"/>
                </a:cubicBezTo>
                <a:cubicBezTo>
                  <a:pt x="458" y="0"/>
                  <a:pt x="477" y="18"/>
                  <a:pt x="477" y="45"/>
                </a:cubicBezTo>
                <a:cubicBezTo>
                  <a:pt x="477" y="252"/>
                  <a:pt x="477" y="252"/>
                  <a:pt x="477" y="252"/>
                </a:cubicBezTo>
                <a:cubicBezTo>
                  <a:pt x="477" y="261"/>
                  <a:pt x="477" y="270"/>
                  <a:pt x="468" y="270"/>
                </a:cubicBezTo>
                <a:cubicBezTo>
                  <a:pt x="306" y="441"/>
                  <a:pt x="306" y="441"/>
                  <a:pt x="306" y="441"/>
                </a:cubicBezTo>
                <a:cubicBezTo>
                  <a:pt x="288" y="459"/>
                  <a:pt x="261" y="468"/>
                  <a:pt x="243" y="468"/>
                </a:cubicBezTo>
                <a:close/>
                <a:moveTo>
                  <a:pt x="225" y="45"/>
                </a:moveTo>
                <a:lnTo>
                  <a:pt x="225" y="45"/>
                </a:lnTo>
                <a:cubicBezTo>
                  <a:pt x="72" y="207"/>
                  <a:pt x="72" y="207"/>
                  <a:pt x="72" y="207"/>
                </a:cubicBezTo>
                <a:cubicBezTo>
                  <a:pt x="54" y="225"/>
                  <a:pt x="54" y="252"/>
                  <a:pt x="72" y="270"/>
                </a:cubicBezTo>
                <a:cubicBezTo>
                  <a:pt x="207" y="405"/>
                  <a:pt x="207" y="405"/>
                  <a:pt x="207" y="405"/>
                </a:cubicBezTo>
                <a:cubicBezTo>
                  <a:pt x="225" y="423"/>
                  <a:pt x="252" y="423"/>
                  <a:pt x="270" y="405"/>
                </a:cubicBezTo>
                <a:cubicBezTo>
                  <a:pt x="432" y="243"/>
                  <a:pt x="432" y="243"/>
                  <a:pt x="432" y="243"/>
                </a:cubicBezTo>
                <a:cubicBezTo>
                  <a:pt x="432" y="45"/>
                  <a:pt x="432" y="45"/>
                  <a:pt x="432" y="45"/>
                </a:cubicBezTo>
                <a:lnTo>
                  <a:pt x="225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581">
            <a:extLst>
              <a:ext uri="{FF2B5EF4-FFF2-40B4-BE49-F238E27FC236}">
                <a16:creationId xmlns:a16="http://schemas.microsoft.com/office/drawing/2014/main" id="{1936F788-5280-DB4F-8FCD-66C1F4668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4713" y="4871253"/>
            <a:ext cx="81780" cy="91401"/>
          </a:xfrm>
          <a:custGeom>
            <a:avLst/>
            <a:gdLst>
              <a:gd name="T0" fmla="*/ 63 w 73"/>
              <a:gd name="T1" fmla="*/ 63 h 82"/>
              <a:gd name="T2" fmla="*/ 63 w 73"/>
              <a:gd name="T3" fmla="*/ 63 h 82"/>
              <a:gd name="T4" fmla="*/ 9 w 73"/>
              <a:gd name="T5" fmla="*/ 63 h 82"/>
              <a:gd name="T6" fmla="*/ 9 w 73"/>
              <a:gd name="T7" fmla="*/ 18 h 82"/>
              <a:gd name="T8" fmla="*/ 63 w 73"/>
              <a:gd name="T9" fmla="*/ 18 h 82"/>
              <a:gd name="T10" fmla="*/ 63 w 73"/>
              <a:gd name="T11" fmla="*/ 63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82">
                <a:moveTo>
                  <a:pt x="63" y="63"/>
                </a:moveTo>
                <a:lnTo>
                  <a:pt x="63" y="63"/>
                </a:lnTo>
                <a:cubicBezTo>
                  <a:pt x="45" y="81"/>
                  <a:pt x="27" y="81"/>
                  <a:pt x="9" y="63"/>
                </a:cubicBezTo>
                <a:cubicBezTo>
                  <a:pt x="0" y="54"/>
                  <a:pt x="0" y="27"/>
                  <a:pt x="9" y="18"/>
                </a:cubicBezTo>
                <a:cubicBezTo>
                  <a:pt x="27" y="0"/>
                  <a:pt x="45" y="0"/>
                  <a:pt x="63" y="18"/>
                </a:cubicBezTo>
                <a:cubicBezTo>
                  <a:pt x="72" y="27"/>
                  <a:pt x="72" y="54"/>
                  <a:pt x="63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582">
            <a:extLst>
              <a:ext uri="{FF2B5EF4-FFF2-40B4-BE49-F238E27FC236}">
                <a16:creationId xmlns:a16="http://schemas.microsoft.com/office/drawing/2014/main" id="{39413D5A-8CBA-774B-BB9C-0FE823003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295" y="4775043"/>
            <a:ext cx="553208" cy="336736"/>
          </a:xfrm>
          <a:custGeom>
            <a:avLst/>
            <a:gdLst>
              <a:gd name="T0" fmla="*/ 405 w 505"/>
              <a:gd name="T1" fmla="*/ 306 h 307"/>
              <a:gd name="T2" fmla="*/ 405 w 505"/>
              <a:gd name="T3" fmla="*/ 306 h 307"/>
              <a:gd name="T4" fmla="*/ 189 w 505"/>
              <a:gd name="T5" fmla="*/ 306 h 307"/>
              <a:gd name="T6" fmla="*/ 144 w 505"/>
              <a:gd name="T7" fmla="*/ 261 h 307"/>
              <a:gd name="T8" fmla="*/ 81 w 505"/>
              <a:gd name="T9" fmla="*/ 45 h 307"/>
              <a:gd name="T10" fmla="*/ 27 w 505"/>
              <a:gd name="T11" fmla="*/ 45 h 307"/>
              <a:gd name="T12" fmla="*/ 0 w 505"/>
              <a:gd name="T13" fmla="*/ 18 h 307"/>
              <a:gd name="T14" fmla="*/ 27 w 505"/>
              <a:gd name="T15" fmla="*/ 0 h 307"/>
              <a:gd name="T16" fmla="*/ 99 w 505"/>
              <a:gd name="T17" fmla="*/ 0 h 307"/>
              <a:gd name="T18" fmla="*/ 117 w 505"/>
              <a:gd name="T19" fmla="*/ 18 h 307"/>
              <a:gd name="T20" fmla="*/ 189 w 505"/>
              <a:gd name="T21" fmla="*/ 252 h 307"/>
              <a:gd name="T22" fmla="*/ 189 w 505"/>
              <a:gd name="T23" fmla="*/ 261 h 307"/>
              <a:gd name="T24" fmla="*/ 405 w 505"/>
              <a:gd name="T25" fmla="*/ 261 h 307"/>
              <a:gd name="T26" fmla="*/ 405 w 505"/>
              <a:gd name="T27" fmla="*/ 252 h 307"/>
              <a:gd name="T28" fmla="*/ 441 w 505"/>
              <a:gd name="T29" fmla="*/ 117 h 307"/>
              <a:gd name="T30" fmla="*/ 261 w 505"/>
              <a:gd name="T31" fmla="*/ 117 h 307"/>
              <a:gd name="T32" fmla="*/ 243 w 505"/>
              <a:gd name="T33" fmla="*/ 90 h 307"/>
              <a:gd name="T34" fmla="*/ 261 w 505"/>
              <a:gd name="T35" fmla="*/ 72 h 307"/>
              <a:gd name="T36" fmla="*/ 477 w 505"/>
              <a:gd name="T37" fmla="*/ 72 h 307"/>
              <a:gd name="T38" fmla="*/ 495 w 505"/>
              <a:gd name="T39" fmla="*/ 81 h 307"/>
              <a:gd name="T40" fmla="*/ 495 w 505"/>
              <a:gd name="T41" fmla="*/ 99 h 307"/>
              <a:gd name="T42" fmla="*/ 450 w 505"/>
              <a:gd name="T43" fmla="*/ 261 h 307"/>
              <a:gd name="T44" fmla="*/ 405 w 505"/>
              <a:gd name="T45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5" h="307">
                <a:moveTo>
                  <a:pt x="405" y="306"/>
                </a:moveTo>
                <a:lnTo>
                  <a:pt x="405" y="306"/>
                </a:lnTo>
                <a:cubicBezTo>
                  <a:pt x="189" y="306"/>
                  <a:pt x="189" y="306"/>
                  <a:pt x="189" y="306"/>
                </a:cubicBezTo>
                <a:cubicBezTo>
                  <a:pt x="171" y="306"/>
                  <a:pt x="144" y="288"/>
                  <a:pt x="144" y="261"/>
                </a:cubicBezTo>
                <a:cubicBezTo>
                  <a:pt x="81" y="45"/>
                  <a:pt x="81" y="45"/>
                  <a:pt x="81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89" y="252"/>
                  <a:pt x="189" y="252"/>
                  <a:pt x="189" y="252"/>
                </a:cubicBezTo>
                <a:lnTo>
                  <a:pt x="189" y="261"/>
                </a:lnTo>
                <a:cubicBezTo>
                  <a:pt x="405" y="261"/>
                  <a:pt x="405" y="261"/>
                  <a:pt x="405" y="261"/>
                </a:cubicBezTo>
                <a:lnTo>
                  <a:pt x="405" y="252"/>
                </a:lnTo>
                <a:cubicBezTo>
                  <a:pt x="441" y="117"/>
                  <a:pt x="441" y="117"/>
                  <a:pt x="441" y="117"/>
                </a:cubicBezTo>
                <a:cubicBezTo>
                  <a:pt x="261" y="117"/>
                  <a:pt x="261" y="117"/>
                  <a:pt x="261" y="117"/>
                </a:cubicBezTo>
                <a:cubicBezTo>
                  <a:pt x="252" y="117"/>
                  <a:pt x="243" y="108"/>
                  <a:pt x="243" y="90"/>
                </a:cubicBezTo>
                <a:cubicBezTo>
                  <a:pt x="243" y="81"/>
                  <a:pt x="252" y="72"/>
                  <a:pt x="261" y="72"/>
                </a:cubicBezTo>
                <a:cubicBezTo>
                  <a:pt x="477" y="72"/>
                  <a:pt x="477" y="72"/>
                  <a:pt x="477" y="72"/>
                </a:cubicBezTo>
                <a:cubicBezTo>
                  <a:pt x="486" y="72"/>
                  <a:pt x="495" y="72"/>
                  <a:pt x="495" y="81"/>
                </a:cubicBezTo>
                <a:cubicBezTo>
                  <a:pt x="504" y="81"/>
                  <a:pt x="504" y="90"/>
                  <a:pt x="495" y="99"/>
                </a:cubicBezTo>
                <a:cubicBezTo>
                  <a:pt x="450" y="261"/>
                  <a:pt x="450" y="261"/>
                  <a:pt x="450" y="261"/>
                </a:cubicBezTo>
                <a:cubicBezTo>
                  <a:pt x="450" y="288"/>
                  <a:pt x="432" y="306"/>
                  <a:pt x="405" y="3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583">
            <a:extLst>
              <a:ext uri="{FF2B5EF4-FFF2-40B4-BE49-F238E27FC236}">
                <a16:creationId xmlns:a16="http://schemas.microsoft.com/office/drawing/2014/main" id="{3E4134B3-A522-5E42-A49C-7CFF7D9BE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177" y="5155076"/>
            <a:ext cx="110643" cy="110640"/>
          </a:xfrm>
          <a:custGeom>
            <a:avLst/>
            <a:gdLst>
              <a:gd name="T0" fmla="*/ 0 w 100"/>
              <a:gd name="T1" fmla="*/ 54 h 100"/>
              <a:gd name="T2" fmla="*/ 0 w 100"/>
              <a:gd name="T3" fmla="*/ 54 h 100"/>
              <a:gd name="T4" fmla="*/ 54 w 100"/>
              <a:gd name="T5" fmla="*/ 0 h 100"/>
              <a:gd name="T6" fmla="*/ 99 w 100"/>
              <a:gd name="T7" fmla="*/ 54 h 100"/>
              <a:gd name="T8" fmla="*/ 54 w 100"/>
              <a:gd name="T9" fmla="*/ 99 h 100"/>
              <a:gd name="T10" fmla="*/ 0 w 100"/>
              <a:gd name="T11" fmla="*/ 5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7" y="0"/>
                  <a:pt x="54" y="0"/>
                </a:cubicBezTo>
                <a:cubicBezTo>
                  <a:pt x="81" y="0"/>
                  <a:pt x="99" y="27"/>
                  <a:pt x="99" y="54"/>
                </a:cubicBezTo>
                <a:cubicBezTo>
                  <a:pt x="99" y="81"/>
                  <a:pt x="81" y="99"/>
                  <a:pt x="54" y="99"/>
                </a:cubicBezTo>
                <a:cubicBezTo>
                  <a:pt x="27" y="99"/>
                  <a:pt x="0" y="81"/>
                  <a:pt x="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584">
            <a:extLst>
              <a:ext uri="{FF2B5EF4-FFF2-40B4-BE49-F238E27FC236}">
                <a16:creationId xmlns:a16="http://schemas.microsoft.com/office/drawing/2014/main" id="{07147AD9-2D49-E34E-AFB0-F6E9A28A5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000" y="5155076"/>
            <a:ext cx="110640" cy="110640"/>
          </a:xfrm>
          <a:custGeom>
            <a:avLst/>
            <a:gdLst>
              <a:gd name="T0" fmla="*/ 0 w 100"/>
              <a:gd name="T1" fmla="*/ 54 h 100"/>
              <a:gd name="T2" fmla="*/ 0 w 100"/>
              <a:gd name="T3" fmla="*/ 54 h 100"/>
              <a:gd name="T4" fmla="*/ 54 w 100"/>
              <a:gd name="T5" fmla="*/ 0 h 100"/>
              <a:gd name="T6" fmla="*/ 99 w 100"/>
              <a:gd name="T7" fmla="*/ 54 h 100"/>
              <a:gd name="T8" fmla="*/ 54 w 100"/>
              <a:gd name="T9" fmla="*/ 99 h 100"/>
              <a:gd name="T10" fmla="*/ 0 w 100"/>
              <a:gd name="T11" fmla="*/ 5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7" y="0"/>
                  <a:pt x="54" y="0"/>
                </a:cubicBezTo>
                <a:cubicBezTo>
                  <a:pt x="81" y="0"/>
                  <a:pt x="99" y="27"/>
                  <a:pt x="99" y="54"/>
                </a:cubicBezTo>
                <a:cubicBezTo>
                  <a:pt x="99" y="81"/>
                  <a:pt x="81" y="99"/>
                  <a:pt x="54" y="99"/>
                </a:cubicBezTo>
                <a:cubicBezTo>
                  <a:pt x="27" y="99"/>
                  <a:pt x="0" y="81"/>
                  <a:pt x="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585">
            <a:extLst>
              <a:ext uri="{FF2B5EF4-FFF2-40B4-BE49-F238E27FC236}">
                <a16:creationId xmlns:a16="http://schemas.microsoft.com/office/drawing/2014/main" id="{184CDB8D-9D59-6D4F-AD7E-0C87D0B73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1681" y="11120121"/>
            <a:ext cx="149128" cy="139504"/>
          </a:xfrm>
          <a:custGeom>
            <a:avLst/>
            <a:gdLst>
              <a:gd name="T0" fmla="*/ 99 w 136"/>
              <a:gd name="T1" fmla="*/ 126 h 127"/>
              <a:gd name="T2" fmla="*/ 99 w 136"/>
              <a:gd name="T3" fmla="*/ 126 h 127"/>
              <a:gd name="T4" fmla="*/ 36 w 136"/>
              <a:gd name="T5" fmla="*/ 126 h 127"/>
              <a:gd name="T6" fmla="*/ 0 w 136"/>
              <a:gd name="T7" fmla="*/ 90 h 127"/>
              <a:gd name="T8" fmla="*/ 0 w 136"/>
              <a:gd name="T9" fmla="*/ 27 h 127"/>
              <a:gd name="T10" fmla="*/ 36 w 136"/>
              <a:gd name="T11" fmla="*/ 0 h 127"/>
              <a:gd name="T12" fmla="*/ 99 w 136"/>
              <a:gd name="T13" fmla="*/ 0 h 127"/>
              <a:gd name="T14" fmla="*/ 135 w 136"/>
              <a:gd name="T15" fmla="*/ 27 h 127"/>
              <a:gd name="T16" fmla="*/ 135 w 136"/>
              <a:gd name="T17" fmla="*/ 90 h 127"/>
              <a:gd name="T18" fmla="*/ 99 w 136"/>
              <a:gd name="T19" fmla="*/ 126 h 127"/>
              <a:gd name="T20" fmla="*/ 99 w 136"/>
              <a:gd name="T21" fmla="*/ 27 h 127"/>
              <a:gd name="T22" fmla="*/ 99 w 136"/>
              <a:gd name="T23" fmla="*/ 27 h 127"/>
              <a:gd name="T24" fmla="*/ 36 w 136"/>
              <a:gd name="T25" fmla="*/ 36 h 127"/>
              <a:gd name="T26" fmla="*/ 36 w 136"/>
              <a:gd name="T27" fmla="*/ 90 h 127"/>
              <a:gd name="T28" fmla="*/ 99 w 136"/>
              <a:gd name="T29" fmla="*/ 90 h 127"/>
              <a:gd name="T30" fmla="*/ 99 w 136"/>
              <a:gd name="T31" fmla="*/ 2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127">
                <a:moveTo>
                  <a:pt x="99" y="126"/>
                </a:moveTo>
                <a:lnTo>
                  <a:pt x="99" y="126"/>
                </a:lnTo>
                <a:cubicBezTo>
                  <a:pt x="36" y="126"/>
                  <a:pt x="36" y="126"/>
                  <a:pt x="36" y="126"/>
                </a:cubicBezTo>
                <a:cubicBezTo>
                  <a:pt x="18" y="126"/>
                  <a:pt x="0" y="108"/>
                  <a:pt x="0" y="9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6" y="0"/>
                  <a:pt x="135" y="9"/>
                  <a:pt x="135" y="27"/>
                </a:cubicBezTo>
                <a:cubicBezTo>
                  <a:pt x="135" y="90"/>
                  <a:pt x="135" y="90"/>
                  <a:pt x="135" y="90"/>
                </a:cubicBezTo>
                <a:cubicBezTo>
                  <a:pt x="135" y="108"/>
                  <a:pt x="116" y="126"/>
                  <a:pt x="99" y="126"/>
                </a:cubicBezTo>
                <a:close/>
                <a:moveTo>
                  <a:pt x="99" y="27"/>
                </a:moveTo>
                <a:lnTo>
                  <a:pt x="99" y="27"/>
                </a:lnTo>
                <a:cubicBezTo>
                  <a:pt x="36" y="36"/>
                  <a:pt x="36" y="36"/>
                  <a:pt x="36" y="36"/>
                </a:cubicBezTo>
                <a:cubicBezTo>
                  <a:pt x="36" y="90"/>
                  <a:pt x="36" y="90"/>
                  <a:pt x="36" y="90"/>
                </a:cubicBezTo>
                <a:cubicBezTo>
                  <a:pt x="99" y="90"/>
                  <a:pt x="99" y="90"/>
                  <a:pt x="99" y="90"/>
                </a:cubicBezTo>
                <a:lnTo>
                  <a:pt x="99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586">
            <a:extLst>
              <a:ext uri="{FF2B5EF4-FFF2-40B4-BE49-F238E27FC236}">
                <a16:creationId xmlns:a16="http://schemas.microsoft.com/office/drawing/2014/main" id="{B2FC17E3-0CCA-A34D-A770-BB44FF402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9113" y="10922889"/>
            <a:ext cx="591696" cy="471431"/>
          </a:xfrm>
          <a:custGeom>
            <a:avLst/>
            <a:gdLst>
              <a:gd name="T0" fmla="*/ 459 w 541"/>
              <a:gd name="T1" fmla="*/ 432 h 433"/>
              <a:gd name="T2" fmla="*/ 459 w 541"/>
              <a:gd name="T3" fmla="*/ 432 h 433"/>
              <a:gd name="T4" fmla="*/ 90 w 541"/>
              <a:gd name="T5" fmla="*/ 432 h 433"/>
              <a:gd name="T6" fmla="*/ 0 w 541"/>
              <a:gd name="T7" fmla="*/ 351 h 433"/>
              <a:gd name="T8" fmla="*/ 0 w 541"/>
              <a:gd name="T9" fmla="*/ 0 h 433"/>
              <a:gd name="T10" fmla="*/ 45 w 541"/>
              <a:gd name="T11" fmla="*/ 0 h 433"/>
              <a:gd name="T12" fmla="*/ 45 w 541"/>
              <a:gd name="T13" fmla="*/ 351 h 433"/>
              <a:gd name="T14" fmla="*/ 90 w 541"/>
              <a:gd name="T15" fmla="*/ 387 h 433"/>
              <a:gd name="T16" fmla="*/ 459 w 541"/>
              <a:gd name="T17" fmla="*/ 387 h 433"/>
              <a:gd name="T18" fmla="*/ 495 w 541"/>
              <a:gd name="T19" fmla="*/ 351 h 433"/>
              <a:gd name="T20" fmla="*/ 495 w 541"/>
              <a:gd name="T21" fmla="*/ 126 h 433"/>
              <a:gd name="T22" fmla="*/ 459 w 541"/>
              <a:gd name="T23" fmla="*/ 90 h 433"/>
              <a:gd name="T24" fmla="*/ 90 w 541"/>
              <a:gd name="T25" fmla="*/ 90 h 433"/>
              <a:gd name="T26" fmla="*/ 90 w 541"/>
              <a:gd name="T27" fmla="*/ 45 h 433"/>
              <a:gd name="T28" fmla="*/ 459 w 541"/>
              <a:gd name="T29" fmla="*/ 45 h 433"/>
              <a:gd name="T30" fmla="*/ 540 w 541"/>
              <a:gd name="T31" fmla="*/ 126 h 433"/>
              <a:gd name="T32" fmla="*/ 540 w 541"/>
              <a:gd name="T33" fmla="*/ 351 h 433"/>
              <a:gd name="T34" fmla="*/ 459 w 541"/>
              <a:gd name="T35" fmla="*/ 43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41" h="433">
                <a:moveTo>
                  <a:pt x="459" y="432"/>
                </a:moveTo>
                <a:lnTo>
                  <a:pt x="459" y="432"/>
                </a:lnTo>
                <a:cubicBezTo>
                  <a:pt x="90" y="432"/>
                  <a:pt x="90" y="432"/>
                  <a:pt x="90" y="432"/>
                </a:cubicBezTo>
                <a:cubicBezTo>
                  <a:pt x="36" y="432"/>
                  <a:pt x="0" y="396"/>
                  <a:pt x="0" y="351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51"/>
                  <a:pt x="45" y="351"/>
                  <a:pt x="45" y="351"/>
                </a:cubicBezTo>
                <a:cubicBezTo>
                  <a:pt x="45" y="369"/>
                  <a:pt x="63" y="387"/>
                  <a:pt x="90" y="387"/>
                </a:cubicBezTo>
                <a:cubicBezTo>
                  <a:pt x="459" y="387"/>
                  <a:pt x="459" y="387"/>
                  <a:pt x="459" y="387"/>
                </a:cubicBezTo>
                <a:cubicBezTo>
                  <a:pt x="477" y="387"/>
                  <a:pt x="495" y="369"/>
                  <a:pt x="495" y="351"/>
                </a:cubicBezTo>
                <a:cubicBezTo>
                  <a:pt x="495" y="126"/>
                  <a:pt x="495" y="126"/>
                  <a:pt x="495" y="126"/>
                </a:cubicBezTo>
                <a:cubicBezTo>
                  <a:pt x="495" y="108"/>
                  <a:pt x="477" y="90"/>
                  <a:pt x="459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90" y="45"/>
                  <a:pt x="90" y="45"/>
                  <a:pt x="90" y="45"/>
                </a:cubicBezTo>
                <a:cubicBezTo>
                  <a:pt x="459" y="45"/>
                  <a:pt x="459" y="45"/>
                  <a:pt x="459" y="45"/>
                </a:cubicBezTo>
                <a:cubicBezTo>
                  <a:pt x="504" y="45"/>
                  <a:pt x="540" y="81"/>
                  <a:pt x="540" y="126"/>
                </a:cubicBezTo>
                <a:cubicBezTo>
                  <a:pt x="540" y="351"/>
                  <a:pt x="540" y="351"/>
                  <a:pt x="540" y="351"/>
                </a:cubicBezTo>
                <a:cubicBezTo>
                  <a:pt x="540" y="396"/>
                  <a:pt x="504" y="432"/>
                  <a:pt x="459" y="4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587">
            <a:extLst>
              <a:ext uri="{FF2B5EF4-FFF2-40B4-BE49-F238E27FC236}">
                <a16:creationId xmlns:a16="http://schemas.microsoft.com/office/drawing/2014/main" id="{510808D1-F771-0541-AC24-0A3ACB6A1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9492" y="10826678"/>
            <a:ext cx="553211" cy="197233"/>
          </a:xfrm>
          <a:custGeom>
            <a:avLst/>
            <a:gdLst>
              <a:gd name="T0" fmla="*/ 99 w 505"/>
              <a:gd name="T1" fmla="*/ 180 h 181"/>
              <a:gd name="T2" fmla="*/ 99 w 505"/>
              <a:gd name="T3" fmla="*/ 180 h 181"/>
              <a:gd name="T4" fmla="*/ 9 w 505"/>
              <a:gd name="T5" fmla="*/ 72 h 181"/>
              <a:gd name="T6" fmla="*/ 99 w 505"/>
              <a:gd name="T7" fmla="*/ 0 h 181"/>
              <a:gd name="T8" fmla="*/ 423 w 505"/>
              <a:gd name="T9" fmla="*/ 0 h 181"/>
              <a:gd name="T10" fmla="*/ 504 w 505"/>
              <a:gd name="T11" fmla="*/ 72 h 181"/>
              <a:gd name="T12" fmla="*/ 504 w 505"/>
              <a:gd name="T13" fmla="*/ 90 h 181"/>
              <a:gd name="T14" fmla="*/ 477 w 505"/>
              <a:gd name="T15" fmla="*/ 108 h 181"/>
              <a:gd name="T16" fmla="*/ 477 w 505"/>
              <a:gd name="T17" fmla="*/ 108 h 181"/>
              <a:gd name="T18" fmla="*/ 450 w 505"/>
              <a:gd name="T19" fmla="*/ 90 h 181"/>
              <a:gd name="T20" fmla="*/ 450 w 505"/>
              <a:gd name="T21" fmla="*/ 72 h 181"/>
              <a:gd name="T22" fmla="*/ 423 w 505"/>
              <a:gd name="T23" fmla="*/ 45 h 181"/>
              <a:gd name="T24" fmla="*/ 99 w 505"/>
              <a:gd name="T25" fmla="*/ 45 h 181"/>
              <a:gd name="T26" fmla="*/ 54 w 505"/>
              <a:gd name="T27" fmla="*/ 81 h 181"/>
              <a:gd name="T28" fmla="*/ 99 w 505"/>
              <a:gd name="T29" fmla="*/ 135 h 181"/>
              <a:gd name="T30" fmla="*/ 99 w 505"/>
              <a:gd name="T3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5" h="181">
                <a:moveTo>
                  <a:pt x="99" y="180"/>
                </a:moveTo>
                <a:lnTo>
                  <a:pt x="99" y="180"/>
                </a:lnTo>
                <a:cubicBezTo>
                  <a:pt x="45" y="180"/>
                  <a:pt x="0" y="135"/>
                  <a:pt x="9" y="72"/>
                </a:cubicBezTo>
                <a:cubicBezTo>
                  <a:pt x="18" y="27"/>
                  <a:pt x="54" y="0"/>
                  <a:pt x="99" y="0"/>
                </a:cubicBezTo>
                <a:cubicBezTo>
                  <a:pt x="423" y="0"/>
                  <a:pt x="423" y="0"/>
                  <a:pt x="423" y="0"/>
                </a:cubicBezTo>
                <a:cubicBezTo>
                  <a:pt x="468" y="0"/>
                  <a:pt x="504" y="27"/>
                  <a:pt x="504" y="72"/>
                </a:cubicBezTo>
                <a:cubicBezTo>
                  <a:pt x="504" y="90"/>
                  <a:pt x="504" y="90"/>
                  <a:pt x="504" y="90"/>
                </a:cubicBezTo>
                <a:cubicBezTo>
                  <a:pt x="504" y="99"/>
                  <a:pt x="486" y="108"/>
                  <a:pt x="477" y="108"/>
                </a:cubicBezTo>
                <a:lnTo>
                  <a:pt x="477" y="108"/>
                </a:lnTo>
                <a:cubicBezTo>
                  <a:pt x="458" y="108"/>
                  <a:pt x="450" y="99"/>
                  <a:pt x="450" y="90"/>
                </a:cubicBezTo>
                <a:cubicBezTo>
                  <a:pt x="450" y="72"/>
                  <a:pt x="450" y="72"/>
                  <a:pt x="450" y="72"/>
                </a:cubicBezTo>
                <a:cubicBezTo>
                  <a:pt x="450" y="54"/>
                  <a:pt x="441" y="45"/>
                  <a:pt x="423" y="45"/>
                </a:cubicBezTo>
                <a:cubicBezTo>
                  <a:pt x="99" y="45"/>
                  <a:pt x="99" y="45"/>
                  <a:pt x="99" y="45"/>
                </a:cubicBezTo>
                <a:cubicBezTo>
                  <a:pt x="81" y="45"/>
                  <a:pt x="63" y="54"/>
                  <a:pt x="54" y="81"/>
                </a:cubicBezTo>
                <a:cubicBezTo>
                  <a:pt x="54" y="108"/>
                  <a:pt x="72" y="135"/>
                  <a:pt x="99" y="135"/>
                </a:cubicBezTo>
                <a:lnTo>
                  <a:pt x="99" y="1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588">
            <a:extLst>
              <a:ext uri="{FF2B5EF4-FFF2-40B4-BE49-F238E27FC236}">
                <a16:creationId xmlns:a16="http://schemas.microsoft.com/office/drawing/2014/main" id="{E60EA279-86B8-D04B-8195-08A59DE4D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432" y="10865162"/>
            <a:ext cx="601314" cy="572453"/>
          </a:xfrm>
          <a:custGeom>
            <a:avLst/>
            <a:gdLst>
              <a:gd name="T0" fmla="*/ 477 w 550"/>
              <a:gd name="T1" fmla="*/ 522 h 523"/>
              <a:gd name="T2" fmla="*/ 477 w 550"/>
              <a:gd name="T3" fmla="*/ 522 h 523"/>
              <a:gd name="T4" fmla="*/ 81 w 550"/>
              <a:gd name="T5" fmla="*/ 522 h 523"/>
              <a:gd name="T6" fmla="*/ 0 w 550"/>
              <a:gd name="T7" fmla="*/ 450 h 523"/>
              <a:gd name="T8" fmla="*/ 0 w 550"/>
              <a:gd name="T9" fmla="*/ 72 h 523"/>
              <a:gd name="T10" fmla="*/ 81 w 550"/>
              <a:gd name="T11" fmla="*/ 0 h 523"/>
              <a:gd name="T12" fmla="*/ 117 w 550"/>
              <a:gd name="T13" fmla="*/ 0 h 523"/>
              <a:gd name="T14" fmla="*/ 117 w 550"/>
              <a:gd name="T15" fmla="*/ 45 h 523"/>
              <a:gd name="T16" fmla="*/ 81 w 550"/>
              <a:gd name="T17" fmla="*/ 45 h 523"/>
              <a:gd name="T18" fmla="*/ 54 w 550"/>
              <a:gd name="T19" fmla="*/ 72 h 523"/>
              <a:gd name="T20" fmla="*/ 54 w 550"/>
              <a:gd name="T21" fmla="*/ 450 h 523"/>
              <a:gd name="T22" fmla="*/ 81 w 550"/>
              <a:gd name="T23" fmla="*/ 477 h 523"/>
              <a:gd name="T24" fmla="*/ 477 w 550"/>
              <a:gd name="T25" fmla="*/ 477 h 523"/>
              <a:gd name="T26" fmla="*/ 504 w 550"/>
              <a:gd name="T27" fmla="*/ 450 h 523"/>
              <a:gd name="T28" fmla="*/ 504 w 550"/>
              <a:gd name="T29" fmla="*/ 72 h 523"/>
              <a:gd name="T30" fmla="*/ 477 w 550"/>
              <a:gd name="T31" fmla="*/ 45 h 523"/>
              <a:gd name="T32" fmla="*/ 432 w 550"/>
              <a:gd name="T33" fmla="*/ 45 h 523"/>
              <a:gd name="T34" fmla="*/ 432 w 550"/>
              <a:gd name="T35" fmla="*/ 0 h 523"/>
              <a:gd name="T36" fmla="*/ 477 w 550"/>
              <a:gd name="T37" fmla="*/ 0 h 523"/>
              <a:gd name="T38" fmla="*/ 549 w 550"/>
              <a:gd name="T39" fmla="*/ 72 h 523"/>
              <a:gd name="T40" fmla="*/ 549 w 550"/>
              <a:gd name="T41" fmla="*/ 450 h 523"/>
              <a:gd name="T42" fmla="*/ 477 w 550"/>
              <a:gd name="T43" fmla="*/ 522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0" h="523">
                <a:moveTo>
                  <a:pt x="477" y="522"/>
                </a:moveTo>
                <a:lnTo>
                  <a:pt x="477" y="522"/>
                </a:lnTo>
                <a:cubicBezTo>
                  <a:pt x="81" y="522"/>
                  <a:pt x="81" y="522"/>
                  <a:pt x="81" y="522"/>
                </a:cubicBezTo>
                <a:cubicBezTo>
                  <a:pt x="36" y="522"/>
                  <a:pt x="0" y="486"/>
                  <a:pt x="0" y="450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81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63" y="45"/>
                  <a:pt x="54" y="63"/>
                  <a:pt x="54" y="72"/>
                </a:cubicBezTo>
                <a:cubicBezTo>
                  <a:pt x="54" y="450"/>
                  <a:pt x="54" y="450"/>
                  <a:pt x="54" y="450"/>
                </a:cubicBezTo>
                <a:cubicBezTo>
                  <a:pt x="54" y="468"/>
                  <a:pt x="63" y="477"/>
                  <a:pt x="81" y="477"/>
                </a:cubicBezTo>
                <a:cubicBezTo>
                  <a:pt x="477" y="477"/>
                  <a:pt x="477" y="477"/>
                  <a:pt x="477" y="477"/>
                </a:cubicBezTo>
                <a:cubicBezTo>
                  <a:pt x="495" y="477"/>
                  <a:pt x="504" y="468"/>
                  <a:pt x="504" y="450"/>
                </a:cubicBezTo>
                <a:cubicBezTo>
                  <a:pt x="504" y="72"/>
                  <a:pt x="504" y="72"/>
                  <a:pt x="504" y="72"/>
                </a:cubicBezTo>
                <a:cubicBezTo>
                  <a:pt x="504" y="63"/>
                  <a:pt x="495" y="45"/>
                  <a:pt x="477" y="45"/>
                </a:cubicBezTo>
                <a:cubicBezTo>
                  <a:pt x="432" y="45"/>
                  <a:pt x="432" y="45"/>
                  <a:pt x="432" y="45"/>
                </a:cubicBezTo>
                <a:cubicBezTo>
                  <a:pt x="432" y="0"/>
                  <a:pt x="432" y="0"/>
                  <a:pt x="432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522" y="0"/>
                  <a:pt x="549" y="36"/>
                  <a:pt x="549" y="72"/>
                </a:cubicBezTo>
                <a:cubicBezTo>
                  <a:pt x="549" y="450"/>
                  <a:pt x="549" y="450"/>
                  <a:pt x="549" y="450"/>
                </a:cubicBezTo>
                <a:cubicBezTo>
                  <a:pt x="549" y="486"/>
                  <a:pt x="522" y="522"/>
                  <a:pt x="477" y="5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589">
            <a:extLst>
              <a:ext uri="{FF2B5EF4-FFF2-40B4-BE49-F238E27FC236}">
                <a16:creationId xmlns:a16="http://schemas.microsoft.com/office/drawing/2014/main" id="{9422C3C7-8D2A-4440-8888-C83A30BB8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420" y="10788194"/>
            <a:ext cx="254959" cy="48105"/>
          </a:xfrm>
          <a:custGeom>
            <a:avLst/>
            <a:gdLst>
              <a:gd name="T0" fmla="*/ 234 w 235"/>
              <a:gd name="T1" fmla="*/ 45 h 46"/>
              <a:gd name="T2" fmla="*/ 0 w 235"/>
              <a:gd name="T3" fmla="*/ 45 h 46"/>
              <a:gd name="T4" fmla="*/ 0 w 235"/>
              <a:gd name="T5" fmla="*/ 0 h 46"/>
              <a:gd name="T6" fmla="*/ 234 w 235"/>
              <a:gd name="T7" fmla="*/ 0 h 46"/>
              <a:gd name="T8" fmla="*/ 234 w 235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46">
                <a:moveTo>
                  <a:pt x="234" y="45"/>
                </a:moveTo>
                <a:lnTo>
                  <a:pt x="0" y="45"/>
                </a:lnTo>
                <a:lnTo>
                  <a:pt x="0" y="0"/>
                </a:lnTo>
                <a:lnTo>
                  <a:pt x="234" y="0"/>
                </a:lnTo>
                <a:lnTo>
                  <a:pt x="234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590">
            <a:extLst>
              <a:ext uri="{FF2B5EF4-FFF2-40B4-BE49-F238E27FC236}">
                <a16:creationId xmlns:a16="http://schemas.microsoft.com/office/drawing/2014/main" id="{99FC5115-2AB7-3847-A329-5A9DBDC52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168" y="10788194"/>
            <a:ext cx="168367" cy="139507"/>
          </a:xfrm>
          <a:custGeom>
            <a:avLst/>
            <a:gdLst>
              <a:gd name="T0" fmla="*/ 36 w 154"/>
              <a:gd name="T1" fmla="*/ 108 h 127"/>
              <a:gd name="T2" fmla="*/ 36 w 154"/>
              <a:gd name="T3" fmla="*/ 108 h 127"/>
              <a:gd name="T4" fmla="*/ 0 w 154"/>
              <a:gd name="T5" fmla="*/ 81 h 127"/>
              <a:gd name="T6" fmla="*/ 72 w 154"/>
              <a:gd name="T7" fmla="*/ 9 h 127"/>
              <a:gd name="T8" fmla="*/ 99 w 154"/>
              <a:gd name="T9" fmla="*/ 0 h 127"/>
              <a:gd name="T10" fmla="*/ 117 w 154"/>
              <a:gd name="T11" fmla="*/ 9 h 127"/>
              <a:gd name="T12" fmla="*/ 153 w 154"/>
              <a:gd name="T13" fmla="*/ 81 h 127"/>
              <a:gd name="T14" fmla="*/ 144 w 154"/>
              <a:gd name="T15" fmla="*/ 117 h 127"/>
              <a:gd name="T16" fmla="*/ 144 w 154"/>
              <a:gd name="T17" fmla="*/ 117 h 127"/>
              <a:gd name="T18" fmla="*/ 108 w 154"/>
              <a:gd name="T19" fmla="*/ 108 h 127"/>
              <a:gd name="T20" fmla="*/ 90 w 154"/>
              <a:gd name="T21" fmla="*/ 63 h 127"/>
              <a:gd name="T22" fmla="*/ 36 w 154"/>
              <a:gd name="T23" fmla="*/ 108 h 127"/>
              <a:gd name="T24" fmla="*/ 108 w 154"/>
              <a:gd name="T25" fmla="*/ 36 h 127"/>
              <a:gd name="T26" fmla="*/ 108 w 154"/>
              <a:gd name="T27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" h="127">
                <a:moveTo>
                  <a:pt x="36" y="108"/>
                </a:moveTo>
                <a:lnTo>
                  <a:pt x="36" y="108"/>
                </a:lnTo>
                <a:cubicBezTo>
                  <a:pt x="0" y="81"/>
                  <a:pt x="0" y="81"/>
                  <a:pt x="0" y="81"/>
                </a:cubicBezTo>
                <a:cubicBezTo>
                  <a:pt x="72" y="9"/>
                  <a:pt x="72" y="9"/>
                  <a:pt x="72" y="9"/>
                </a:cubicBezTo>
                <a:cubicBezTo>
                  <a:pt x="81" y="0"/>
                  <a:pt x="90" y="0"/>
                  <a:pt x="99" y="0"/>
                </a:cubicBezTo>
                <a:cubicBezTo>
                  <a:pt x="108" y="0"/>
                  <a:pt x="108" y="9"/>
                  <a:pt x="117" y="9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99"/>
                  <a:pt x="153" y="108"/>
                  <a:pt x="144" y="117"/>
                </a:cubicBezTo>
                <a:lnTo>
                  <a:pt x="144" y="117"/>
                </a:lnTo>
                <a:cubicBezTo>
                  <a:pt x="126" y="126"/>
                  <a:pt x="117" y="117"/>
                  <a:pt x="108" y="108"/>
                </a:cubicBezTo>
                <a:cubicBezTo>
                  <a:pt x="90" y="63"/>
                  <a:pt x="90" y="63"/>
                  <a:pt x="90" y="63"/>
                </a:cubicBezTo>
                <a:lnTo>
                  <a:pt x="36" y="108"/>
                </a:lnTo>
                <a:close/>
                <a:moveTo>
                  <a:pt x="108" y="36"/>
                </a:moveTo>
                <a:lnTo>
                  <a:pt x="108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591">
            <a:extLst>
              <a:ext uri="{FF2B5EF4-FFF2-40B4-BE49-F238E27FC236}">
                <a16:creationId xmlns:a16="http://schemas.microsoft.com/office/drawing/2014/main" id="{A457F6B6-5873-DF4A-810A-9EEB84881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009" y="10865162"/>
            <a:ext cx="235717" cy="168370"/>
          </a:xfrm>
          <a:custGeom>
            <a:avLst/>
            <a:gdLst>
              <a:gd name="T0" fmla="*/ 90 w 217"/>
              <a:gd name="T1" fmla="*/ 153 h 154"/>
              <a:gd name="T2" fmla="*/ 90 w 217"/>
              <a:gd name="T3" fmla="*/ 153 h 154"/>
              <a:gd name="T4" fmla="*/ 90 w 217"/>
              <a:gd name="T5" fmla="*/ 153 h 154"/>
              <a:gd name="T6" fmla="*/ 63 w 217"/>
              <a:gd name="T7" fmla="*/ 135 h 154"/>
              <a:gd name="T8" fmla="*/ 0 w 217"/>
              <a:gd name="T9" fmla="*/ 72 h 154"/>
              <a:gd name="T10" fmla="*/ 63 w 217"/>
              <a:gd name="T11" fmla="*/ 9 h 154"/>
              <a:gd name="T12" fmla="*/ 99 w 217"/>
              <a:gd name="T13" fmla="*/ 36 h 154"/>
              <a:gd name="T14" fmla="*/ 63 w 217"/>
              <a:gd name="T15" fmla="*/ 72 h 154"/>
              <a:gd name="T16" fmla="*/ 90 w 217"/>
              <a:gd name="T17" fmla="*/ 99 h 154"/>
              <a:gd name="T18" fmla="*/ 171 w 217"/>
              <a:gd name="T19" fmla="*/ 9 h 154"/>
              <a:gd name="T20" fmla="*/ 207 w 217"/>
              <a:gd name="T21" fmla="*/ 9 h 154"/>
              <a:gd name="T22" fmla="*/ 207 w 217"/>
              <a:gd name="T23" fmla="*/ 9 h 154"/>
              <a:gd name="T24" fmla="*/ 207 w 217"/>
              <a:gd name="T25" fmla="*/ 45 h 154"/>
              <a:gd name="T26" fmla="*/ 117 w 217"/>
              <a:gd name="T27" fmla="*/ 135 h 154"/>
              <a:gd name="T28" fmla="*/ 90 w 217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7" h="154">
                <a:moveTo>
                  <a:pt x="90" y="153"/>
                </a:moveTo>
                <a:lnTo>
                  <a:pt x="90" y="153"/>
                </a:lnTo>
                <a:lnTo>
                  <a:pt x="90" y="153"/>
                </a:lnTo>
                <a:cubicBezTo>
                  <a:pt x="81" y="153"/>
                  <a:pt x="63" y="144"/>
                  <a:pt x="63" y="135"/>
                </a:cubicBezTo>
                <a:cubicBezTo>
                  <a:pt x="0" y="72"/>
                  <a:pt x="0" y="72"/>
                  <a:pt x="0" y="72"/>
                </a:cubicBezTo>
                <a:cubicBezTo>
                  <a:pt x="63" y="9"/>
                  <a:pt x="63" y="9"/>
                  <a:pt x="63" y="9"/>
                </a:cubicBezTo>
                <a:cubicBezTo>
                  <a:pt x="99" y="36"/>
                  <a:pt x="99" y="36"/>
                  <a:pt x="99" y="36"/>
                </a:cubicBezTo>
                <a:cubicBezTo>
                  <a:pt x="63" y="72"/>
                  <a:pt x="63" y="72"/>
                  <a:pt x="63" y="72"/>
                </a:cubicBezTo>
                <a:cubicBezTo>
                  <a:pt x="90" y="99"/>
                  <a:pt x="90" y="99"/>
                  <a:pt x="90" y="99"/>
                </a:cubicBezTo>
                <a:cubicBezTo>
                  <a:pt x="171" y="9"/>
                  <a:pt x="171" y="9"/>
                  <a:pt x="171" y="9"/>
                </a:cubicBezTo>
                <a:cubicBezTo>
                  <a:pt x="180" y="0"/>
                  <a:pt x="198" y="0"/>
                  <a:pt x="207" y="9"/>
                </a:cubicBezTo>
                <a:lnTo>
                  <a:pt x="207" y="9"/>
                </a:lnTo>
                <a:cubicBezTo>
                  <a:pt x="216" y="18"/>
                  <a:pt x="216" y="27"/>
                  <a:pt x="207" y="45"/>
                </a:cubicBezTo>
                <a:cubicBezTo>
                  <a:pt x="117" y="135"/>
                  <a:pt x="117" y="135"/>
                  <a:pt x="117" y="135"/>
                </a:cubicBezTo>
                <a:cubicBezTo>
                  <a:pt x="117" y="144"/>
                  <a:pt x="99" y="153"/>
                  <a:pt x="90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592">
            <a:extLst>
              <a:ext uri="{FF2B5EF4-FFF2-40B4-BE49-F238E27FC236}">
                <a16:creationId xmlns:a16="http://schemas.microsoft.com/office/drawing/2014/main" id="{B63850E0-4334-8F4A-9B8B-8FC3D01E0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4451" y="10788194"/>
            <a:ext cx="177991" cy="139507"/>
          </a:xfrm>
          <a:custGeom>
            <a:avLst/>
            <a:gdLst>
              <a:gd name="T0" fmla="*/ 126 w 163"/>
              <a:gd name="T1" fmla="*/ 108 h 127"/>
              <a:gd name="T2" fmla="*/ 126 w 163"/>
              <a:gd name="T3" fmla="*/ 108 h 127"/>
              <a:gd name="T4" fmla="*/ 162 w 163"/>
              <a:gd name="T5" fmla="*/ 81 h 127"/>
              <a:gd name="T6" fmla="*/ 90 w 163"/>
              <a:gd name="T7" fmla="*/ 9 h 127"/>
              <a:gd name="T8" fmla="*/ 63 w 163"/>
              <a:gd name="T9" fmla="*/ 0 h 127"/>
              <a:gd name="T10" fmla="*/ 45 w 163"/>
              <a:gd name="T11" fmla="*/ 9 h 127"/>
              <a:gd name="T12" fmla="*/ 9 w 163"/>
              <a:gd name="T13" fmla="*/ 81 h 127"/>
              <a:gd name="T14" fmla="*/ 18 w 163"/>
              <a:gd name="T15" fmla="*/ 117 h 127"/>
              <a:gd name="T16" fmla="*/ 18 w 163"/>
              <a:gd name="T17" fmla="*/ 117 h 127"/>
              <a:gd name="T18" fmla="*/ 54 w 163"/>
              <a:gd name="T19" fmla="*/ 108 h 127"/>
              <a:gd name="T20" fmla="*/ 72 w 163"/>
              <a:gd name="T21" fmla="*/ 63 h 127"/>
              <a:gd name="T22" fmla="*/ 126 w 163"/>
              <a:gd name="T23" fmla="*/ 108 h 127"/>
              <a:gd name="T24" fmla="*/ 54 w 163"/>
              <a:gd name="T25" fmla="*/ 36 h 127"/>
              <a:gd name="T26" fmla="*/ 54 w 163"/>
              <a:gd name="T27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" h="127">
                <a:moveTo>
                  <a:pt x="126" y="108"/>
                </a:moveTo>
                <a:lnTo>
                  <a:pt x="126" y="108"/>
                </a:lnTo>
                <a:cubicBezTo>
                  <a:pt x="162" y="81"/>
                  <a:pt x="162" y="81"/>
                  <a:pt x="162" y="81"/>
                </a:cubicBezTo>
                <a:cubicBezTo>
                  <a:pt x="90" y="9"/>
                  <a:pt x="90" y="9"/>
                  <a:pt x="90" y="9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9"/>
                  <a:pt x="45" y="9"/>
                </a:cubicBezTo>
                <a:cubicBezTo>
                  <a:pt x="9" y="81"/>
                  <a:pt x="9" y="81"/>
                  <a:pt x="9" y="81"/>
                </a:cubicBezTo>
                <a:cubicBezTo>
                  <a:pt x="0" y="99"/>
                  <a:pt x="9" y="108"/>
                  <a:pt x="18" y="117"/>
                </a:cubicBezTo>
                <a:lnTo>
                  <a:pt x="18" y="117"/>
                </a:lnTo>
                <a:cubicBezTo>
                  <a:pt x="36" y="126"/>
                  <a:pt x="45" y="117"/>
                  <a:pt x="54" y="108"/>
                </a:cubicBezTo>
                <a:cubicBezTo>
                  <a:pt x="72" y="63"/>
                  <a:pt x="72" y="63"/>
                  <a:pt x="72" y="63"/>
                </a:cubicBezTo>
                <a:lnTo>
                  <a:pt x="126" y="108"/>
                </a:lnTo>
                <a:close/>
                <a:moveTo>
                  <a:pt x="54" y="36"/>
                </a:moveTo>
                <a:lnTo>
                  <a:pt x="54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593">
            <a:extLst>
              <a:ext uri="{FF2B5EF4-FFF2-40B4-BE49-F238E27FC236}">
                <a16:creationId xmlns:a16="http://schemas.microsoft.com/office/drawing/2014/main" id="{C4E82600-9E8C-8140-927E-6CAE98262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072" y="10865162"/>
            <a:ext cx="235717" cy="168370"/>
          </a:xfrm>
          <a:custGeom>
            <a:avLst/>
            <a:gdLst>
              <a:gd name="T0" fmla="*/ 126 w 217"/>
              <a:gd name="T1" fmla="*/ 153 h 154"/>
              <a:gd name="T2" fmla="*/ 126 w 217"/>
              <a:gd name="T3" fmla="*/ 153 h 154"/>
              <a:gd name="T4" fmla="*/ 126 w 217"/>
              <a:gd name="T5" fmla="*/ 153 h 154"/>
              <a:gd name="T6" fmla="*/ 153 w 217"/>
              <a:gd name="T7" fmla="*/ 135 h 154"/>
              <a:gd name="T8" fmla="*/ 216 w 217"/>
              <a:gd name="T9" fmla="*/ 72 h 154"/>
              <a:gd name="T10" fmla="*/ 153 w 217"/>
              <a:gd name="T11" fmla="*/ 9 h 154"/>
              <a:gd name="T12" fmla="*/ 117 w 217"/>
              <a:gd name="T13" fmla="*/ 36 h 154"/>
              <a:gd name="T14" fmla="*/ 144 w 217"/>
              <a:gd name="T15" fmla="*/ 72 h 154"/>
              <a:gd name="T16" fmla="*/ 126 w 217"/>
              <a:gd name="T17" fmla="*/ 99 h 154"/>
              <a:gd name="T18" fmla="*/ 45 w 217"/>
              <a:gd name="T19" fmla="*/ 9 h 154"/>
              <a:gd name="T20" fmla="*/ 9 w 217"/>
              <a:gd name="T21" fmla="*/ 9 h 154"/>
              <a:gd name="T22" fmla="*/ 9 w 217"/>
              <a:gd name="T23" fmla="*/ 9 h 154"/>
              <a:gd name="T24" fmla="*/ 9 w 217"/>
              <a:gd name="T25" fmla="*/ 45 h 154"/>
              <a:gd name="T26" fmla="*/ 90 w 217"/>
              <a:gd name="T27" fmla="*/ 135 h 154"/>
              <a:gd name="T28" fmla="*/ 126 w 217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7" h="154">
                <a:moveTo>
                  <a:pt x="126" y="153"/>
                </a:moveTo>
                <a:lnTo>
                  <a:pt x="126" y="153"/>
                </a:lnTo>
                <a:lnTo>
                  <a:pt x="126" y="153"/>
                </a:lnTo>
                <a:cubicBezTo>
                  <a:pt x="135" y="153"/>
                  <a:pt x="144" y="144"/>
                  <a:pt x="153" y="135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153" y="9"/>
                  <a:pt x="153" y="9"/>
                  <a:pt x="153" y="9"/>
                </a:cubicBezTo>
                <a:cubicBezTo>
                  <a:pt x="117" y="36"/>
                  <a:pt x="117" y="36"/>
                  <a:pt x="117" y="36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27"/>
                  <a:pt x="9" y="45"/>
                </a:cubicBezTo>
                <a:cubicBezTo>
                  <a:pt x="90" y="135"/>
                  <a:pt x="90" y="135"/>
                  <a:pt x="90" y="135"/>
                </a:cubicBezTo>
                <a:cubicBezTo>
                  <a:pt x="99" y="144"/>
                  <a:pt x="108" y="153"/>
                  <a:pt x="126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594">
            <a:extLst>
              <a:ext uri="{FF2B5EF4-FFF2-40B4-BE49-F238E27FC236}">
                <a16:creationId xmlns:a16="http://schemas.microsoft.com/office/drawing/2014/main" id="{2C161295-79BC-E243-A729-79B4AC638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273" y="11100879"/>
            <a:ext cx="120262" cy="38484"/>
          </a:xfrm>
          <a:custGeom>
            <a:avLst/>
            <a:gdLst>
              <a:gd name="T0" fmla="*/ 0 w 109"/>
              <a:gd name="T1" fmla="*/ 18 h 37"/>
              <a:gd name="T2" fmla="*/ 0 w 109"/>
              <a:gd name="T3" fmla="*/ 18 h 37"/>
              <a:gd name="T4" fmla="*/ 0 w 109"/>
              <a:gd name="T5" fmla="*/ 18 h 37"/>
              <a:gd name="T6" fmla="*/ 18 w 109"/>
              <a:gd name="T7" fmla="*/ 0 h 37"/>
              <a:gd name="T8" fmla="*/ 90 w 109"/>
              <a:gd name="T9" fmla="*/ 0 h 37"/>
              <a:gd name="T10" fmla="*/ 108 w 109"/>
              <a:gd name="T11" fmla="*/ 18 h 37"/>
              <a:gd name="T12" fmla="*/ 108 w 109"/>
              <a:gd name="T13" fmla="*/ 18 h 37"/>
              <a:gd name="T14" fmla="*/ 90 w 109"/>
              <a:gd name="T15" fmla="*/ 36 h 37"/>
              <a:gd name="T16" fmla="*/ 18 w 109"/>
              <a:gd name="T17" fmla="*/ 36 h 37"/>
              <a:gd name="T18" fmla="*/ 0 w 109"/>
              <a:gd name="T1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7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9"/>
                  <a:pt x="108" y="18"/>
                </a:cubicBezTo>
                <a:lnTo>
                  <a:pt x="108" y="18"/>
                </a:lnTo>
                <a:cubicBezTo>
                  <a:pt x="108" y="27"/>
                  <a:pt x="99" y="36"/>
                  <a:pt x="90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595">
            <a:extLst>
              <a:ext uri="{FF2B5EF4-FFF2-40B4-BE49-F238E27FC236}">
                <a16:creationId xmlns:a16="http://schemas.microsoft.com/office/drawing/2014/main" id="{967C937C-4C88-194D-9088-386D03B12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630" y="11110500"/>
            <a:ext cx="38484" cy="303061"/>
          </a:xfrm>
          <a:custGeom>
            <a:avLst/>
            <a:gdLst>
              <a:gd name="T0" fmla="*/ 36 w 37"/>
              <a:gd name="T1" fmla="*/ 279 h 280"/>
              <a:gd name="T2" fmla="*/ 36 w 37"/>
              <a:gd name="T3" fmla="*/ 279 h 280"/>
              <a:gd name="T4" fmla="*/ 0 w 37"/>
              <a:gd name="T5" fmla="*/ 279 h 280"/>
              <a:gd name="T6" fmla="*/ 0 w 37"/>
              <a:gd name="T7" fmla="*/ 18 h 280"/>
              <a:gd name="T8" fmla="*/ 18 w 37"/>
              <a:gd name="T9" fmla="*/ 0 h 280"/>
              <a:gd name="T10" fmla="*/ 18 w 37"/>
              <a:gd name="T11" fmla="*/ 0 h 280"/>
              <a:gd name="T12" fmla="*/ 36 w 37"/>
              <a:gd name="T13" fmla="*/ 18 h 280"/>
              <a:gd name="T14" fmla="*/ 36 w 37"/>
              <a:gd name="T15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80">
                <a:moveTo>
                  <a:pt x="36" y="279"/>
                </a:moveTo>
                <a:lnTo>
                  <a:pt x="36" y="279"/>
                </a:lnTo>
                <a:cubicBezTo>
                  <a:pt x="0" y="279"/>
                  <a:pt x="0" y="279"/>
                  <a:pt x="0" y="27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lnTo>
                  <a:pt x="36" y="27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596">
            <a:extLst>
              <a:ext uri="{FF2B5EF4-FFF2-40B4-BE49-F238E27FC236}">
                <a16:creationId xmlns:a16="http://schemas.microsoft.com/office/drawing/2014/main" id="{6EC9F82F-54A0-754E-A2AB-A38EDD1FD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684" y="8137599"/>
            <a:ext cx="206851" cy="235714"/>
          </a:xfrm>
          <a:custGeom>
            <a:avLst/>
            <a:gdLst>
              <a:gd name="T0" fmla="*/ 9 w 190"/>
              <a:gd name="T1" fmla="*/ 207 h 217"/>
              <a:gd name="T2" fmla="*/ 9 w 190"/>
              <a:gd name="T3" fmla="*/ 207 h 217"/>
              <a:gd name="T4" fmla="*/ 9 w 190"/>
              <a:gd name="T5" fmla="*/ 207 h 217"/>
              <a:gd name="T6" fmla="*/ 0 w 190"/>
              <a:gd name="T7" fmla="*/ 180 h 217"/>
              <a:gd name="T8" fmla="*/ 162 w 190"/>
              <a:gd name="T9" fmla="*/ 9 h 217"/>
              <a:gd name="T10" fmla="*/ 189 w 190"/>
              <a:gd name="T11" fmla="*/ 0 h 217"/>
              <a:gd name="T12" fmla="*/ 189 w 190"/>
              <a:gd name="T13" fmla="*/ 0 h 217"/>
              <a:gd name="T14" fmla="*/ 189 w 190"/>
              <a:gd name="T15" fmla="*/ 27 h 217"/>
              <a:gd name="T16" fmla="*/ 27 w 190"/>
              <a:gd name="T17" fmla="*/ 207 h 217"/>
              <a:gd name="T18" fmla="*/ 9 w 190"/>
              <a:gd name="T19" fmla="*/ 207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0" h="217">
                <a:moveTo>
                  <a:pt x="9" y="207"/>
                </a:moveTo>
                <a:lnTo>
                  <a:pt x="9" y="207"/>
                </a:lnTo>
                <a:lnTo>
                  <a:pt x="9" y="207"/>
                </a:lnTo>
                <a:cubicBezTo>
                  <a:pt x="0" y="198"/>
                  <a:pt x="0" y="189"/>
                  <a:pt x="0" y="180"/>
                </a:cubicBezTo>
                <a:cubicBezTo>
                  <a:pt x="162" y="9"/>
                  <a:pt x="162" y="9"/>
                  <a:pt x="162" y="9"/>
                </a:cubicBezTo>
                <a:cubicBezTo>
                  <a:pt x="162" y="0"/>
                  <a:pt x="180" y="0"/>
                  <a:pt x="189" y="0"/>
                </a:cubicBezTo>
                <a:lnTo>
                  <a:pt x="189" y="0"/>
                </a:lnTo>
                <a:cubicBezTo>
                  <a:pt x="189" y="9"/>
                  <a:pt x="189" y="18"/>
                  <a:pt x="189" y="27"/>
                </a:cubicBezTo>
                <a:cubicBezTo>
                  <a:pt x="27" y="207"/>
                  <a:pt x="27" y="207"/>
                  <a:pt x="27" y="207"/>
                </a:cubicBezTo>
                <a:cubicBezTo>
                  <a:pt x="27" y="216"/>
                  <a:pt x="9" y="216"/>
                  <a:pt x="9" y="2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597">
            <a:extLst>
              <a:ext uri="{FF2B5EF4-FFF2-40B4-BE49-F238E27FC236}">
                <a16:creationId xmlns:a16="http://schemas.microsoft.com/office/drawing/2014/main" id="{A78C412F-1DE4-A843-B34F-54E2C6516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516" y="8267481"/>
            <a:ext cx="129883" cy="129886"/>
          </a:xfrm>
          <a:custGeom>
            <a:avLst/>
            <a:gdLst>
              <a:gd name="T0" fmla="*/ 63 w 118"/>
              <a:gd name="T1" fmla="*/ 117 h 118"/>
              <a:gd name="T2" fmla="*/ 63 w 118"/>
              <a:gd name="T3" fmla="*/ 117 h 118"/>
              <a:gd name="T4" fmla="*/ 0 w 118"/>
              <a:gd name="T5" fmla="*/ 63 h 118"/>
              <a:gd name="T6" fmla="*/ 63 w 118"/>
              <a:gd name="T7" fmla="*/ 0 h 118"/>
              <a:gd name="T8" fmla="*/ 117 w 118"/>
              <a:gd name="T9" fmla="*/ 63 h 118"/>
              <a:gd name="T10" fmla="*/ 63 w 118"/>
              <a:gd name="T11" fmla="*/ 117 h 118"/>
              <a:gd name="T12" fmla="*/ 63 w 118"/>
              <a:gd name="T13" fmla="*/ 36 h 118"/>
              <a:gd name="T14" fmla="*/ 63 w 118"/>
              <a:gd name="T15" fmla="*/ 36 h 118"/>
              <a:gd name="T16" fmla="*/ 36 w 118"/>
              <a:gd name="T17" fmla="*/ 63 h 118"/>
              <a:gd name="T18" fmla="*/ 63 w 118"/>
              <a:gd name="T19" fmla="*/ 81 h 118"/>
              <a:gd name="T20" fmla="*/ 81 w 118"/>
              <a:gd name="T21" fmla="*/ 63 h 118"/>
              <a:gd name="T22" fmla="*/ 63 w 118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63" y="117"/>
                </a:moveTo>
                <a:lnTo>
                  <a:pt x="63" y="117"/>
                </a:ln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0"/>
                  <a:pt x="90" y="117"/>
                  <a:pt x="63" y="11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63"/>
                </a:cubicBezTo>
                <a:cubicBezTo>
                  <a:pt x="36" y="72"/>
                  <a:pt x="45" y="81"/>
                  <a:pt x="63" y="81"/>
                </a:cubicBezTo>
                <a:cubicBezTo>
                  <a:pt x="72" y="81"/>
                  <a:pt x="81" y="72"/>
                  <a:pt x="81" y="63"/>
                </a:cubicBezTo>
                <a:cubicBezTo>
                  <a:pt x="81" y="45"/>
                  <a:pt x="72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598">
            <a:extLst>
              <a:ext uri="{FF2B5EF4-FFF2-40B4-BE49-F238E27FC236}">
                <a16:creationId xmlns:a16="http://schemas.microsoft.com/office/drawing/2014/main" id="{5F44D31F-8CB6-3640-9C32-F480159D6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388" y="8108735"/>
            <a:ext cx="129886" cy="139504"/>
          </a:xfrm>
          <a:custGeom>
            <a:avLst/>
            <a:gdLst>
              <a:gd name="T0" fmla="*/ 54 w 118"/>
              <a:gd name="T1" fmla="*/ 126 h 127"/>
              <a:gd name="T2" fmla="*/ 54 w 118"/>
              <a:gd name="T3" fmla="*/ 126 h 127"/>
              <a:gd name="T4" fmla="*/ 0 w 118"/>
              <a:gd name="T5" fmla="*/ 63 h 127"/>
              <a:gd name="T6" fmla="*/ 54 w 118"/>
              <a:gd name="T7" fmla="*/ 0 h 127"/>
              <a:gd name="T8" fmla="*/ 117 w 118"/>
              <a:gd name="T9" fmla="*/ 63 h 127"/>
              <a:gd name="T10" fmla="*/ 54 w 118"/>
              <a:gd name="T11" fmla="*/ 126 h 127"/>
              <a:gd name="T12" fmla="*/ 54 w 118"/>
              <a:gd name="T13" fmla="*/ 36 h 127"/>
              <a:gd name="T14" fmla="*/ 54 w 118"/>
              <a:gd name="T15" fmla="*/ 36 h 127"/>
              <a:gd name="T16" fmla="*/ 36 w 118"/>
              <a:gd name="T17" fmla="*/ 63 h 127"/>
              <a:gd name="T18" fmla="*/ 54 w 118"/>
              <a:gd name="T19" fmla="*/ 90 h 127"/>
              <a:gd name="T20" fmla="*/ 81 w 118"/>
              <a:gd name="T21" fmla="*/ 63 h 127"/>
              <a:gd name="T22" fmla="*/ 54 w 118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27">
                <a:moveTo>
                  <a:pt x="54" y="126"/>
                </a:moveTo>
                <a:lnTo>
                  <a:pt x="54" y="126"/>
                </a:lnTo>
                <a:cubicBezTo>
                  <a:pt x="27" y="126"/>
                  <a:pt x="0" y="99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9"/>
                  <a:pt x="90" y="126"/>
                  <a:pt x="54" y="126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54"/>
                  <a:pt x="36" y="63"/>
                </a:cubicBezTo>
                <a:cubicBezTo>
                  <a:pt x="36" y="72"/>
                  <a:pt x="45" y="90"/>
                  <a:pt x="54" y="90"/>
                </a:cubicBezTo>
                <a:cubicBezTo>
                  <a:pt x="72" y="90"/>
                  <a:pt x="81" y="72"/>
                  <a:pt x="81" y="63"/>
                </a:cubicBezTo>
                <a:cubicBezTo>
                  <a:pt x="81" y="54"/>
                  <a:pt x="72" y="36"/>
                  <a:pt x="5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599">
            <a:extLst>
              <a:ext uri="{FF2B5EF4-FFF2-40B4-BE49-F238E27FC236}">
                <a16:creationId xmlns:a16="http://schemas.microsoft.com/office/drawing/2014/main" id="{E63C486C-5768-3C4C-BE92-989056136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799" y="8079872"/>
            <a:ext cx="28863" cy="38484"/>
          </a:xfrm>
          <a:custGeom>
            <a:avLst/>
            <a:gdLst>
              <a:gd name="T0" fmla="*/ 27 w 28"/>
              <a:gd name="T1" fmla="*/ 36 h 37"/>
              <a:gd name="T2" fmla="*/ 0 w 28"/>
              <a:gd name="T3" fmla="*/ 36 h 37"/>
              <a:gd name="T4" fmla="*/ 0 w 28"/>
              <a:gd name="T5" fmla="*/ 0 h 37"/>
              <a:gd name="T6" fmla="*/ 27 w 28"/>
              <a:gd name="T7" fmla="*/ 0 h 37"/>
              <a:gd name="T8" fmla="*/ 27 w 28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7">
                <a:moveTo>
                  <a:pt x="27" y="36"/>
                </a:moveTo>
                <a:lnTo>
                  <a:pt x="0" y="36"/>
                </a:lnTo>
                <a:lnTo>
                  <a:pt x="0" y="0"/>
                </a:lnTo>
                <a:lnTo>
                  <a:pt x="27" y="0"/>
                </a:lnTo>
                <a:lnTo>
                  <a:pt x="27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600">
            <a:extLst>
              <a:ext uri="{FF2B5EF4-FFF2-40B4-BE49-F238E27FC236}">
                <a16:creationId xmlns:a16="http://schemas.microsoft.com/office/drawing/2014/main" id="{EF0A0CD5-D043-F847-AD91-EE02E2B46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799" y="8156841"/>
            <a:ext cx="28863" cy="81777"/>
          </a:xfrm>
          <a:custGeom>
            <a:avLst/>
            <a:gdLst>
              <a:gd name="T0" fmla="*/ 27 w 28"/>
              <a:gd name="T1" fmla="*/ 72 h 73"/>
              <a:gd name="T2" fmla="*/ 0 w 28"/>
              <a:gd name="T3" fmla="*/ 72 h 73"/>
              <a:gd name="T4" fmla="*/ 0 w 28"/>
              <a:gd name="T5" fmla="*/ 0 h 73"/>
              <a:gd name="T6" fmla="*/ 27 w 28"/>
              <a:gd name="T7" fmla="*/ 0 h 73"/>
              <a:gd name="T8" fmla="*/ 27 w 2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601">
            <a:extLst>
              <a:ext uri="{FF2B5EF4-FFF2-40B4-BE49-F238E27FC236}">
                <a16:creationId xmlns:a16="http://schemas.microsoft.com/office/drawing/2014/main" id="{BDD125CC-4746-0D40-A5E1-C3B9B77AF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799" y="8277102"/>
            <a:ext cx="28863" cy="81780"/>
          </a:xfrm>
          <a:custGeom>
            <a:avLst/>
            <a:gdLst>
              <a:gd name="T0" fmla="*/ 27 w 28"/>
              <a:gd name="T1" fmla="*/ 72 h 73"/>
              <a:gd name="T2" fmla="*/ 0 w 28"/>
              <a:gd name="T3" fmla="*/ 72 h 73"/>
              <a:gd name="T4" fmla="*/ 0 w 28"/>
              <a:gd name="T5" fmla="*/ 0 h 73"/>
              <a:gd name="T6" fmla="*/ 27 w 28"/>
              <a:gd name="T7" fmla="*/ 0 h 73"/>
              <a:gd name="T8" fmla="*/ 27 w 2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602">
            <a:extLst>
              <a:ext uri="{FF2B5EF4-FFF2-40B4-BE49-F238E27FC236}">
                <a16:creationId xmlns:a16="http://schemas.microsoft.com/office/drawing/2014/main" id="{96ED70A4-6491-7C44-B912-99F54DD5D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799" y="8382934"/>
            <a:ext cx="28863" cy="48105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603">
            <a:extLst>
              <a:ext uri="{FF2B5EF4-FFF2-40B4-BE49-F238E27FC236}">
                <a16:creationId xmlns:a16="http://schemas.microsoft.com/office/drawing/2014/main" id="{1F0FF8E8-9953-8144-98E7-86D9291E1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190" y="8007713"/>
            <a:ext cx="649419" cy="481052"/>
          </a:xfrm>
          <a:custGeom>
            <a:avLst/>
            <a:gdLst>
              <a:gd name="T0" fmla="*/ 522 w 595"/>
              <a:gd name="T1" fmla="*/ 441 h 442"/>
              <a:gd name="T2" fmla="*/ 522 w 595"/>
              <a:gd name="T3" fmla="*/ 441 h 442"/>
              <a:gd name="T4" fmla="*/ 18 w 595"/>
              <a:gd name="T5" fmla="*/ 441 h 442"/>
              <a:gd name="T6" fmla="*/ 0 w 595"/>
              <a:gd name="T7" fmla="*/ 414 h 442"/>
              <a:gd name="T8" fmla="*/ 0 w 595"/>
              <a:gd name="T9" fmla="*/ 324 h 442"/>
              <a:gd name="T10" fmla="*/ 18 w 595"/>
              <a:gd name="T11" fmla="*/ 297 h 442"/>
              <a:gd name="T12" fmla="*/ 81 w 595"/>
              <a:gd name="T13" fmla="*/ 225 h 442"/>
              <a:gd name="T14" fmla="*/ 18 w 595"/>
              <a:gd name="T15" fmla="*/ 144 h 442"/>
              <a:gd name="T16" fmla="*/ 0 w 595"/>
              <a:gd name="T17" fmla="*/ 126 h 442"/>
              <a:gd name="T18" fmla="*/ 0 w 595"/>
              <a:gd name="T19" fmla="*/ 27 h 442"/>
              <a:gd name="T20" fmla="*/ 18 w 595"/>
              <a:gd name="T21" fmla="*/ 0 h 442"/>
              <a:gd name="T22" fmla="*/ 522 w 595"/>
              <a:gd name="T23" fmla="*/ 0 h 442"/>
              <a:gd name="T24" fmla="*/ 594 w 595"/>
              <a:gd name="T25" fmla="*/ 72 h 442"/>
              <a:gd name="T26" fmla="*/ 594 w 595"/>
              <a:gd name="T27" fmla="*/ 369 h 442"/>
              <a:gd name="T28" fmla="*/ 522 w 595"/>
              <a:gd name="T29" fmla="*/ 441 h 442"/>
              <a:gd name="T30" fmla="*/ 45 w 595"/>
              <a:gd name="T31" fmla="*/ 396 h 442"/>
              <a:gd name="T32" fmla="*/ 45 w 595"/>
              <a:gd name="T33" fmla="*/ 396 h 442"/>
              <a:gd name="T34" fmla="*/ 522 w 595"/>
              <a:gd name="T35" fmla="*/ 396 h 442"/>
              <a:gd name="T36" fmla="*/ 549 w 595"/>
              <a:gd name="T37" fmla="*/ 369 h 442"/>
              <a:gd name="T38" fmla="*/ 549 w 595"/>
              <a:gd name="T39" fmla="*/ 72 h 442"/>
              <a:gd name="T40" fmla="*/ 522 w 595"/>
              <a:gd name="T41" fmla="*/ 45 h 442"/>
              <a:gd name="T42" fmla="*/ 45 w 595"/>
              <a:gd name="T43" fmla="*/ 45 h 442"/>
              <a:gd name="T44" fmla="*/ 45 w 595"/>
              <a:gd name="T45" fmla="*/ 108 h 442"/>
              <a:gd name="T46" fmla="*/ 135 w 595"/>
              <a:gd name="T47" fmla="*/ 225 h 442"/>
              <a:gd name="T48" fmla="*/ 45 w 595"/>
              <a:gd name="T49" fmla="*/ 342 h 442"/>
              <a:gd name="T50" fmla="*/ 45 w 595"/>
              <a:gd name="T51" fmla="*/ 396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5" h="442">
                <a:moveTo>
                  <a:pt x="522" y="441"/>
                </a:moveTo>
                <a:lnTo>
                  <a:pt x="522" y="441"/>
                </a:lnTo>
                <a:cubicBezTo>
                  <a:pt x="18" y="441"/>
                  <a:pt x="18" y="441"/>
                  <a:pt x="18" y="441"/>
                </a:cubicBezTo>
                <a:cubicBezTo>
                  <a:pt x="9" y="441"/>
                  <a:pt x="0" y="432"/>
                  <a:pt x="0" y="414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06"/>
                  <a:pt x="9" y="297"/>
                  <a:pt x="18" y="297"/>
                </a:cubicBezTo>
                <a:cubicBezTo>
                  <a:pt x="54" y="288"/>
                  <a:pt x="81" y="261"/>
                  <a:pt x="81" y="225"/>
                </a:cubicBezTo>
                <a:cubicBezTo>
                  <a:pt x="81" y="180"/>
                  <a:pt x="54" y="153"/>
                  <a:pt x="18" y="144"/>
                </a:cubicBezTo>
                <a:cubicBezTo>
                  <a:pt x="9" y="144"/>
                  <a:pt x="0" y="135"/>
                  <a:pt x="0" y="1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522" y="0"/>
                  <a:pt x="522" y="0"/>
                  <a:pt x="522" y="0"/>
                </a:cubicBezTo>
                <a:cubicBezTo>
                  <a:pt x="567" y="0"/>
                  <a:pt x="594" y="27"/>
                  <a:pt x="594" y="72"/>
                </a:cubicBezTo>
                <a:cubicBezTo>
                  <a:pt x="594" y="369"/>
                  <a:pt x="594" y="369"/>
                  <a:pt x="594" y="369"/>
                </a:cubicBezTo>
                <a:cubicBezTo>
                  <a:pt x="594" y="414"/>
                  <a:pt x="567" y="441"/>
                  <a:pt x="522" y="441"/>
                </a:cubicBezTo>
                <a:close/>
                <a:moveTo>
                  <a:pt x="45" y="396"/>
                </a:moveTo>
                <a:lnTo>
                  <a:pt x="45" y="396"/>
                </a:lnTo>
                <a:cubicBezTo>
                  <a:pt x="522" y="396"/>
                  <a:pt x="522" y="396"/>
                  <a:pt x="522" y="396"/>
                </a:cubicBezTo>
                <a:cubicBezTo>
                  <a:pt x="540" y="396"/>
                  <a:pt x="549" y="387"/>
                  <a:pt x="549" y="369"/>
                </a:cubicBezTo>
                <a:cubicBezTo>
                  <a:pt x="549" y="72"/>
                  <a:pt x="549" y="72"/>
                  <a:pt x="549" y="72"/>
                </a:cubicBezTo>
                <a:cubicBezTo>
                  <a:pt x="549" y="54"/>
                  <a:pt x="540" y="45"/>
                  <a:pt x="522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99" y="117"/>
                  <a:pt x="135" y="162"/>
                  <a:pt x="135" y="225"/>
                </a:cubicBezTo>
                <a:cubicBezTo>
                  <a:pt x="135" y="279"/>
                  <a:pt x="99" y="324"/>
                  <a:pt x="45" y="342"/>
                </a:cubicBezTo>
                <a:lnTo>
                  <a:pt x="45" y="39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604">
            <a:extLst>
              <a:ext uri="{FF2B5EF4-FFF2-40B4-BE49-F238E27FC236}">
                <a16:creationId xmlns:a16="http://schemas.microsoft.com/office/drawing/2014/main" id="{BB7AA07F-4BBF-C342-93E5-C3576A2CA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6081" y="8503198"/>
            <a:ext cx="432947" cy="48105"/>
          </a:xfrm>
          <a:custGeom>
            <a:avLst/>
            <a:gdLst>
              <a:gd name="T0" fmla="*/ 396 w 397"/>
              <a:gd name="T1" fmla="*/ 45 h 46"/>
              <a:gd name="T2" fmla="*/ 0 w 397"/>
              <a:gd name="T3" fmla="*/ 45 h 46"/>
              <a:gd name="T4" fmla="*/ 0 w 397"/>
              <a:gd name="T5" fmla="*/ 0 h 46"/>
              <a:gd name="T6" fmla="*/ 396 w 397"/>
              <a:gd name="T7" fmla="*/ 0 h 46"/>
              <a:gd name="T8" fmla="*/ 396 w 39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7" h="46">
                <a:moveTo>
                  <a:pt x="396" y="45"/>
                </a:moveTo>
                <a:lnTo>
                  <a:pt x="0" y="45"/>
                </a:lnTo>
                <a:lnTo>
                  <a:pt x="0" y="0"/>
                </a:lnTo>
                <a:lnTo>
                  <a:pt x="396" y="0"/>
                </a:lnTo>
                <a:lnTo>
                  <a:pt x="39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605">
            <a:extLst>
              <a:ext uri="{FF2B5EF4-FFF2-40B4-BE49-F238E27FC236}">
                <a16:creationId xmlns:a16="http://schemas.microsoft.com/office/drawing/2014/main" id="{56C5BB8A-C9B5-3744-A362-7996D1729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9492" y="7949987"/>
            <a:ext cx="610938" cy="601317"/>
          </a:xfrm>
          <a:custGeom>
            <a:avLst/>
            <a:gdLst>
              <a:gd name="T0" fmla="*/ 477 w 559"/>
              <a:gd name="T1" fmla="*/ 549 h 550"/>
              <a:gd name="T2" fmla="*/ 477 w 559"/>
              <a:gd name="T3" fmla="*/ 549 h 550"/>
              <a:gd name="T4" fmla="*/ 477 w 559"/>
              <a:gd name="T5" fmla="*/ 504 h 550"/>
              <a:gd name="T6" fmla="*/ 504 w 559"/>
              <a:gd name="T7" fmla="*/ 477 h 550"/>
              <a:gd name="T8" fmla="*/ 504 w 559"/>
              <a:gd name="T9" fmla="*/ 432 h 550"/>
              <a:gd name="T10" fmla="*/ 180 w 559"/>
              <a:gd name="T11" fmla="*/ 432 h 550"/>
              <a:gd name="T12" fmla="*/ 180 w 559"/>
              <a:gd name="T13" fmla="*/ 468 h 550"/>
              <a:gd name="T14" fmla="*/ 90 w 559"/>
              <a:gd name="T15" fmla="*/ 549 h 550"/>
              <a:gd name="T16" fmla="*/ 0 w 559"/>
              <a:gd name="T17" fmla="*/ 468 h 550"/>
              <a:gd name="T18" fmla="*/ 0 w 559"/>
              <a:gd name="T19" fmla="*/ 36 h 550"/>
              <a:gd name="T20" fmla="*/ 45 w 559"/>
              <a:gd name="T21" fmla="*/ 0 h 550"/>
              <a:gd name="T22" fmla="*/ 432 w 559"/>
              <a:gd name="T23" fmla="*/ 0 h 550"/>
              <a:gd name="T24" fmla="*/ 468 w 559"/>
              <a:gd name="T25" fmla="*/ 36 h 550"/>
              <a:gd name="T26" fmla="*/ 468 w 559"/>
              <a:gd name="T27" fmla="*/ 387 h 550"/>
              <a:gd name="T28" fmla="*/ 530 w 559"/>
              <a:gd name="T29" fmla="*/ 387 h 550"/>
              <a:gd name="T30" fmla="*/ 558 w 559"/>
              <a:gd name="T31" fmla="*/ 414 h 550"/>
              <a:gd name="T32" fmla="*/ 558 w 559"/>
              <a:gd name="T33" fmla="*/ 477 h 550"/>
              <a:gd name="T34" fmla="*/ 477 w 559"/>
              <a:gd name="T35" fmla="*/ 549 h 550"/>
              <a:gd name="T36" fmla="*/ 54 w 559"/>
              <a:gd name="T37" fmla="*/ 45 h 550"/>
              <a:gd name="T38" fmla="*/ 54 w 559"/>
              <a:gd name="T39" fmla="*/ 45 h 550"/>
              <a:gd name="T40" fmla="*/ 54 w 559"/>
              <a:gd name="T41" fmla="*/ 468 h 550"/>
              <a:gd name="T42" fmla="*/ 90 w 559"/>
              <a:gd name="T43" fmla="*/ 504 h 550"/>
              <a:gd name="T44" fmla="*/ 135 w 559"/>
              <a:gd name="T45" fmla="*/ 468 h 550"/>
              <a:gd name="T46" fmla="*/ 135 w 559"/>
              <a:gd name="T47" fmla="*/ 414 h 550"/>
              <a:gd name="T48" fmla="*/ 162 w 559"/>
              <a:gd name="T49" fmla="*/ 387 h 550"/>
              <a:gd name="T50" fmla="*/ 423 w 559"/>
              <a:gd name="T51" fmla="*/ 387 h 550"/>
              <a:gd name="T52" fmla="*/ 423 w 559"/>
              <a:gd name="T53" fmla="*/ 45 h 550"/>
              <a:gd name="T54" fmla="*/ 54 w 559"/>
              <a:gd name="T55" fmla="*/ 45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9" h="550">
                <a:moveTo>
                  <a:pt x="477" y="549"/>
                </a:moveTo>
                <a:lnTo>
                  <a:pt x="477" y="549"/>
                </a:lnTo>
                <a:cubicBezTo>
                  <a:pt x="477" y="504"/>
                  <a:pt x="477" y="504"/>
                  <a:pt x="477" y="504"/>
                </a:cubicBezTo>
                <a:cubicBezTo>
                  <a:pt x="494" y="504"/>
                  <a:pt x="504" y="495"/>
                  <a:pt x="504" y="477"/>
                </a:cubicBezTo>
                <a:cubicBezTo>
                  <a:pt x="504" y="432"/>
                  <a:pt x="504" y="432"/>
                  <a:pt x="504" y="432"/>
                </a:cubicBezTo>
                <a:cubicBezTo>
                  <a:pt x="180" y="432"/>
                  <a:pt x="180" y="432"/>
                  <a:pt x="180" y="432"/>
                </a:cubicBezTo>
                <a:cubicBezTo>
                  <a:pt x="180" y="468"/>
                  <a:pt x="180" y="468"/>
                  <a:pt x="180" y="468"/>
                </a:cubicBezTo>
                <a:cubicBezTo>
                  <a:pt x="180" y="513"/>
                  <a:pt x="144" y="549"/>
                  <a:pt x="90" y="549"/>
                </a:cubicBezTo>
                <a:cubicBezTo>
                  <a:pt x="45" y="549"/>
                  <a:pt x="0" y="513"/>
                  <a:pt x="0" y="46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432" y="0"/>
                  <a:pt x="432" y="0"/>
                  <a:pt x="432" y="0"/>
                </a:cubicBezTo>
                <a:cubicBezTo>
                  <a:pt x="450" y="0"/>
                  <a:pt x="468" y="18"/>
                  <a:pt x="468" y="36"/>
                </a:cubicBezTo>
                <a:cubicBezTo>
                  <a:pt x="468" y="387"/>
                  <a:pt x="468" y="387"/>
                  <a:pt x="468" y="387"/>
                </a:cubicBezTo>
                <a:cubicBezTo>
                  <a:pt x="530" y="387"/>
                  <a:pt x="530" y="387"/>
                  <a:pt x="530" y="387"/>
                </a:cubicBezTo>
                <a:cubicBezTo>
                  <a:pt x="540" y="387"/>
                  <a:pt x="558" y="396"/>
                  <a:pt x="558" y="414"/>
                </a:cubicBezTo>
                <a:cubicBezTo>
                  <a:pt x="558" y="477"/>
                  <a:pt x="558" y="477"/>
                  <a:pt x="558" y="477"/>
                </a:cubicBezTo>
                <a:cubicBezTo>
                  <a:pt x="558" y="522"/>
                  <a:pt x="522" y="549"/>
                  <a:pt x="477" y="549"/>
                </a:cubicBezTo>
                <a:close/>
                <a:moveTo>
                  <a:pt x="54" y="45"/>
                </a:moveTo>
                <a:lnTo>
                  <a:pt x="54" y="45"/>
                </a:lnTo>
                <a:cubicBezTo>
                  <a:pt x="54" y="468"/>
                  <a:pt x="54" y="468"/>
                  <a:pt x="54" y="468"/>
                </a:cubicBezTo>
                <a:cubicBezTo>
                  <a:pt x="54" y="486"/>
                  <a:pt x="72" y="504"/>
                  <a:pt x="90" y="504"/>
                </a:cubicBezTo>
                <a:cubicBezTo>
                  <a:pt x="117" y="504"/>
                  <a:pt x="135" y="486"/>
                  <a:pt x="135" y="468"/>
                </a:cubicBezTo>
                <a:cubicBezTo>
                  <a:pt x="135" y="414"/>
                  <a:pt x="135" y="414"/>
                  <a:pt x="135" y="414"/>
                </a:cubicBezTo>
                <a:cubicBezTo>
                  <a:pt x="135" y="396"/>
                  <a:pt x="144" y="387"/>
                  <a:pt x="162" y="387"/>
                </a:cubicBezTo>
                <a:cubicBezTo>
                  <a:pt x="423" y="387"/>
                  <a:pt x="423" y="387"/>
                  <a:pt x="423" y="387"/>
                </a:cubicBezTo>
                <a:cubicBezTo>
                  <a:pt x="423" y="45"/>
                  <a:pt x="423" y="45"/>
                  <a:pt x="423" y="45"/>
                </a:cubicBezTo>
                <a:lnTo>
                  <a:pt x="54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606">
            <a:extLst>
              <a:ext uri="{FF2B5EF4-FFF2-40B4-BE49-F238E27FC236}">
                <a16:creationId xmlns:a16="http://schemas.microsoft.com/office/drawing/2014/main" id="{4A563C15-C0EC-A94E-943F-9E8F3D748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9378" y="8099114"/>
            <a:ext cx="254956" cy="38484"/>
          </a:xfrm>
          <a:custGeom>
            <a:avLst/>
            <a:gdLst>
              <a:gd name="T0" fmla="*/ 216 w 235"/>
              <a:gd name="T1" fmla="*/ 36 h 37"/>
              <a:gd name="T2" fmla="*/ 216 w 235"/>
              <a:gd name="T3" fmla="*/ 36 h 37"/>
              <a:gd name="T4" fmla="*/ 18 w 235"/>
              <a:gd name="T5" fmla="*/ 36 h 37"/>
              <a:gd name="T6" fmla="*/ 0 w 235"/>
              <a:gd name="T7" fmla="*/ 18 h 37"/>
              <a:gd name="T8" fmla="*/ 0 w 235"/>
              <a:gd name="T9" fmla="*/ 18 h 37"/>
              <a:gd name="T10" fmla="*/ 18 w 235"/>
              <a:gd name="T11" fmla="*/ 0 h 37"/>
              <a:gd name="T12" fmla="*/ 216 w 235"/>
              <a:gd name="T13" fmla="*/ 0 h 37"/>
              <a:gd name="T14" fmla="*/ 234 w 235"/>
              <a:gd name="T15" fmla="*/ 18 h 37"/>
              <a:gd name="T16" fmla="*/ 234 w 235"/>
              <a:gd name="T17" fmla="*/ 18 h 37"/>
              <a:gd name="T18" fmla="*/ 216 w 23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37">
                <a:moveTo>
                  <a:pt x="216" y="36"/>
                </a:moveTo>
                <a:lnTo>
                  <a:pt x="21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5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27"/>
                  <a:pt x="225" y="36"/>
                  <a:pt x="21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607">
            <a:extLst>
              <a:ext uri="{FF2B5EF4-FFF2-40B4-BE49-F238E27FC236}">
                <a16:creationId xmlns:a16="http://schemas.microsoft.com/office/drawing/2014/main" id="{E9E2DCF1-B65E-4B48-BA8F-D7078DA0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9378" y="8176083"/>
            <a:ext cx="254956" cy="38484"/>
          </a:xfrm>
          <a:custGeom>
            <a:avLst/>
            <a:gdLst>
              <a:gd name="T0" fmla="*/ 216 w 235"/>
              <a:gd name="T1" fmla="*/ 36 h 37"/>
              <a:gd name="T2" fmla="*/ 216 w 235"/>
              <a:gd name="T3" fmla="*/ 36 h 37"/>
              <a:gd name="T4" fmla="*/ 18 w 235"/>
              <a:gd name="T5" fmla="*/ 36 h 37"/>
              <a:gd name="T6" fmla="*/ 0 w 235"/>
              <a:gd name="T7" fmla="*/ 18 h 37"/>
              <a:gd name="T8" fmla="*/ 0 w 235"/>
              <a:gd name="T9" fmla="*/ 18 h 37"/>
              <a:gd name="T10" fmla="*/ 18 w 235"/>
              <a:gd name="T11" fmla="*/ 0 h 37"/>
              <a:gd name="T12" fmla="*/ 216 w 235"/>
              <a:gd name="T13" fmla="*/ 0 h 37"/>
              <a:gd name="T14" fmla="*/ 234 w 235"/>
              <a:gd name="T15" fmla="*/ 18 h 37"/>
              <a:gd name="T16" fmla="*/ 234 w 235"/>
              <a:gd name="T17" fmla="*/ 18 h 37"/>
              <a:gd name="T18" fmla="*/ 216 w 23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37">
                <a:moveTo>
                  <a:pt x="216" y="36"/>
                </a:moveTo>
                <a:lnTo>
                  <a:pt x="21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5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27"/>
                  <a:pt x="225" y="36"/>
                  <a:pt x="21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608">
            <a:extLst>
              <a:ext uri="{FF2B5EF4-FFF2-40B4-BE49-F238E27FC236}">
                <a16:creationId xmlns:a16="http://schemas.microsoft.com/office/drawing/2014/main" id="{8FCEED05-A884-0D42-9120-67C9A12B4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9378" y="8267481"/>
            <a:ext cx="168367" cy="38484"/>
          </a:xfrm>
          <a:custGeom>
            <a:avLst/>
            <a:gdLst>
              <a:gd name="T0" fmla="*/ 135 w 154"/>
              <a:gd name="T1" fmla="*/ 36 h 37"/>
              <a:gd name="T2" fmla="*/ 135 w 154"/>
              <a:gd name="T3" fmla="*/ 36 h 37"/>
              <a:gd name="T4" fmla="*/ 18 w 154"/>
              <a:gd name="T5" fmla="*/ 36 h 37"/>
              <a:gd name="T6" fmla="*/ 0 w 154"/>
              <a:gd name="T7" fmla="*/ 18 h 37"/>
              <a:gd name="T8" fmla="*/ 0 w 154"/>
              <a:gd name="T9" fmla="*/ 18 h 37"/>
              <a:gd name="T10" fmla="*/ 18 w 154"/>
              <a:gd name="T11" fmla="*/ 0 h 37"/>
              <a:gd name="T12" fmla="*/ 135 w 154"/>
              <a:gd name="T13" fmla="*/ 0 h 37"/>
              <a:gd name="T14" fmla="*/ 153 w 154"/>
              <a:gd name="T15" fmla="*/ 18 h 37"/>
              <a:gd name="T16" fmla="*/ 153 w 154"/>
              <a:gd name="T17" fmla="*/ 18 h 37"/>
              <a:gd name="T18" fmla="*/ 135 w 154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" h="37">
                <a:moveTo>
                  <a:pt x="135" y="36"/>
                </a:moveTo>
                <a:lnTo>
                  <a:pt x="13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9"/>
                  <a:pt x="153" y="18"/>
                </a:cubicBezTo>
                <a:lnTo>
                  <a:pt x="153" y="18"/>
                </a:lnTo>
                <a:cubicBezTo>
                  <a:pt x="153" y="27"/>
                  <a:pt x="144" y="36"/>
                  <a:pt x="135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51" name="Group 54">
            <a:extLst>
              <a:ext uri="{FF2B5EF4-FFF2-40B4-BE49-F238E27FC236}">
                <a16:creationId xmlns:a16="http://schemas.microsoft.com/office/drawing/2014/main" id="{F3F738E9-80D1-F64E-9995-06C4A55E3838}"/>
              </a:ext>
            </a:extLst>
          </p:cNvPr>
          <p:cNvGrpSpPr/>
          <p:nvPr/>
        </p:nvGrpSpPr>
        <p:grpSpPr>
          <a:xfrm>
            <a:off x="18210835" y="4419064"/>
            <a:ext cx="2739895" cy="1077050"/>
            <a:chOff x="5517310" y="11284665"/>
            <a:chExt cx="3676939" cy="1077050"/>
          </a:xfrm>
        </p:grpSpPr>
        <p:sp>
          <p:nvSpPr>
            <p:cNvPr id="752" name="CuadroTexto 395">
              <a:extLst>
                <a:ext uri="{FF2B5EF4-FFF2-40B4-BE49-F238E27FC236}">
                  <a16:creationId xmlns:a16="http://schemas.microsoft.com/office/drawing/2014/main" id="{FA619994-2E2B-FD41-A652-2E8345D1BA2A}"/>
                </a:ext>
              </a:extLst>
            </p:cNvPr>
            <p:cNvSpPr txBox="1"/>
            <p:nvPr/>
          </p:nvSpPr>
          <p:spPr>
            <a:xfrm>
              <a:off x="5545879" y="112846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53" name="Rectangle 56">
              <a:extLst>
                <a:ext uri="{FF2B5EF4-FFF2-40B4-BE49-F238E27FC236}">
                  <a16:creationId xmlns:a16="http://schemas.microsoft.com/office/drawing/2014/main" id="{EC0CB67E-CC18-0B42-84FC-B486CBDE5844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54" name="Group 54">
            <a:extLst>
              <a:ext uri="{FF2B5EF4-FFF2-40B4-BE49-F238E27FC236}">
                <a16:creationId xmlns:a16="http://schemas.microsoft.com/office/drawing/2014/main" id="{39492AC3-8F2B-3B45-8FE6-62B416798EFE}"/>
              </a:ext>
            </a:extLst>
          </p:cNvPr>
          <p:cNvGrpSpPr/>
          <p:nvPr/>
        </p:nvGrpSpPr>
        <p:grpSpPr>
          <a:xfrm>
            <a:off x="18218192" y="7712120"/>
            <a:ext cx="2739895" cy="1077050"/>
            <a:chOff x="5517310" y="11284665"/>
            <a:chExt cx="3676939" cy="1077050"/>
          </a:xfrm>
        </p:grpSpPr>
        <p:sp>
          <p:nvSpPr>
            <p:cNvPr id="755" name="CuadroTexto 395">
              <a:extLst>
                <a:ext uri="{FF2B5EF4-FFF2-40B4-BE49-F238E27FC236}">
                  <a16:creationId xmlns:a16="http://schemas.microsoft.com/office/drawing/2014/main" id="{CDDC68B4-063C-D646-AFD5-F32EBA485FC6}"/>
                </a:ext>
              </a:extLst>
            </p:cNvPr>
            <p:cNvSpPr txBox="1"/>
            <p:nvPr/>
          </p:nvSpPr>
          <p:spPr>
            <a:xfrm>
              <a:off x="5545879" y="112846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56" name="Rectangle 56">
              <a:extLst>
                <a:ext uri="{FF2B5EF4-FFF2-40B4-BE49-F238E27FC236}">
                  <a16:creationId xmlns:a16="http://schemas.microsoft.com/office/drawing/2014/main" id="{3F514178-7C25-9147-A8E0-FA34084F0C1B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57" name="Group 54">
            <a:extLst>
              <a:ext uri="{FF2B5EF4-FFF2-40B4-BE49-F238E27FC236}">
                <a16:creationId xmlns:a16="http://schemas.microsoft.com/office/drawing/2014/main" id="{C2A397C3-EF0B-8C40-9A39-C5D06E121DF6}"/>
              </a:ext>
            </a:extLst>
          </p:cNvPr>
          <p:cNvGrpSpPr/>
          <p:nvPr/>
        </p:nvGrpSpPr>
        <p:grpSpPr>
          <a:xfrm>
            <a:off x="18207560" y="10566231"/>
            <a:ext cx="2739895" cy="1077050"/>
            <a:chOff x="5517310" y="11284665"/>
            <a:chExt cx="3676939" cy="1077050"/>
          </a:xfrm>
        </p:grpSpPr>
        <p:sp>
          <p:nvSpPr>
            <p:cNvPr id="758" name="CuadroTexto 395">
              <a:extLst>
                <a:ext uri="{FF2B5EF4-FFF2-40B4-BE49-F238E27FC236}">
                  <a16:creationId xmlns:a16="http://schemas.microsoft.com/office/drawing/2014/main" id="{9A88CDF0-BB24-C74F-8625-4954E4C677EB}"/>
                </a:ext>
              </a:extLst>
            </p:cNvPr>
            <p:cNvSpPr txBox="1"/>
            <p:nvPr/>
          </p:nvSpPr>
          <p:spPr>
            <a:xfrm>
              <a:off x="5545879" y="112846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59" name="Rectangle 56">
              <a:extLst>
                <a:ext uri="{FF2B5EF4-FFF2-40B4-BE49-F238E27FC236}">
                  <a16:creationId xmlns:a16="http://schemas.microsoft.com/office/drawing/2014/main" id="{83C51CE1-16E6-4748-9A76-A312E75B899F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0" name="Group 54">
            <a:extLst>
              <a:ext uri="{FF2B5EF4-FFF2-40B4-BE49-F238E27FC236}">
                <a16:creationId xmlns:a16="http://schemas.microsoft.com/office/drawing/2014/main" id="{E7C7C7E1-98DF-FA4B-B892-FCAE99D84635}"/>
              </a:ext>
            </a:extLst>
          </p:cNvPr>
          <p:cNvGrpSpPr/>
          <p:nvPr/>
        </p:nvGrpSpPr>
        <p:grpSpPr>
          <a:xfrm>
            <a:off x="3569716" y="4419064"/>
            <a:ext cx="2750908" cy="1077050"/>
            <a:chOff x="5517310" y="11284665"/>
            <a:chExt cx="3691719" cy="1077050"/>
          </a:xfrm>
        </p:grpSpPr>
        <p:sp>
          <p:nvSpPr>
            <p:cNvPr id="761" name="CuadroTexto 395">
              <a:extLst>
                <a:ext uri="{FF2B5EF4-FFF2-40B4-BE49-F238E27FC236}">
                  <a16:creationId xmlns:a16="http://schemas.microsoft.com/office/drawing/2014/main" id="{213435EB-B472-AE42-A380-299E4BAFBDF6}"/>
                </a:ext>
              </a:extLst>
            </p:cNvPr>
            <p:cNvSpPr txBox="1"/>
            <p:nvPr/>
          </p:nvSpPr>
          <p:spPr>
            <a:xfrm>
              <a:off x="6826354" y="112846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62" name="Rectangle 56">
              <a:extLst>
                <a:ext uri="{FF2B5EF4-FFF2-40B4-BE49-F238E27FC236}">
                  <a16:creationId xmlns:a16="http://schemas.microsoft.com/office/drawing/2014/main" id="{C7F228FB-FAD4-2841-A6A5-A56092FEBA5C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3" name="Group 54">
            <a:extLst>
              <a:ext uri="{FF2B5EF4-FFF2-40B4-BE49-F238E27FC236}">
                <a16:creationId xmlns:a16="http://schemas.microsoft.com/office/drawing/2014/main" id="{DEFA5D8D-6C60-4A43-9B12-E1DD6293DA9D}"/>
              </a:ext>
            </a:extLst>
          </p:cNvPr>
          <p:cNvGrpSpPr/>
          <p:nvPr/>
        </p:nvGrpSpPr>
        <p:grpSpPr>
          <a:xfrm>
            <a:off x="3564907" y="7635260"/>
            <a:ext cx="2750908" cy="1077050"/>
            <a:chOff x="5517310" y="11284665"/>
            <a:chExt cx="3691719" cy="1077050"/>
          </a:xfrm>
        </p:grpSpPr>
        <p:sp>
          <p:nvSpPr>
            <p:cNvPr id="764" name="CuadroTexto 395">
              <a:extLst>
                <a:ext uri="{FF2B5EF4-FFF2-40B4-BE49-F238E27FC236}">
                  <a16:creationId xmlns:a16="http://schemas.microsoft.com/office/drawing/2014/main" id="{13629C2C-6C5E-DD47-8EBA-3F66B3D0F168}"/>
                </a:ext>
              </a:extLst>
            </p:cNvPr>
            <p:cNvSpPr txBox="1"/>
            <p:nvPr/>
          </p:nvSpPr>
          <p:spPr>
            <a:xfrm>
              <a:off x="6826354" y="112846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65" name="Rectangle 56">
              <a:extLst>
                <a:ext uri="{FF2B5EF4-FFF2-40B4-BE49-F238E27FC236}">
                  <a16:creationId xmlns:a16="http://schemas.microsoft.com/office/drawing/2014/main" id="{C3319607-1045-9C40-AD42-515360E46B2E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6" name="Group 54">
            <a:extLst>
              <a:ext uri="{FF2B5EF4-FFF2-40B4-BE49-F238E27FC236}">
                <a16:creationId xmlns:a16="http://schemas.microsoft.com/office/drawing/2014/main" id="{ECAA8DB9-CA27-D34C-BEE1-9427F4F88BC9}"/>
              </a:ext>
            </a:extLst>
          </p:cNvPr>
          <p:cNvGrpSpPr/>
          <p:nvPr/>
        </p:nvGrpSpPr>
        <p:grpSpPr>
          <a:xfrm>
            <a:off x="3559633" y="10533192"/>
            <a:ext cx="2750908" cy="1077050"/>
            <a:chOff x="5517310" y="11284665"/>
            <a:chExt cx="3691719" cy="1077050"/>
          </a:xfrm>
        </p:grpSpPr>
        <p:sp>
          <p:nvSpPr>
            <p:cNvPr id="767" name="CuadroTexto 395">
              <a:extLst>
                <a:ext uri="{FF2B5EF4-FFF2-40B4-BE49-F238E27FC236}">
                  <a16:creationId xmlns:a16="http://schemas.microsoft.com/office/drawing/2014/main" id="{94C25C08-DCEA-8549-B563-605BF215E627}"/>
                </a:ext>
              </a:extLst>
            </p:cNvPr>
            <p:cNvSpPr txBox="1"/>
            <p:nvPr/>
          </p:nvSpPr>
          <p:spPr>
            <a:xfrm>
              <a:off x="6826354" y="112846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68" name="Rectangle 56">
              <a:extLst>
                <a:ext uri="{FF2B5EF4-FFF2-40B4-BE49-F238E27FC236}">
                  <a16:creationId xmlns:a16="http://schemas.microsoft.com/office/drawing/2014/main" id="{2923BA11-99E9-8F42-A039-0AA8264233DE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0A60FDC6-B441-8549-B74B-0E803C595AB9}"/>
              </a:ext>
            </a:extLst>
          </p:cNvPr>
          <p:cNvGrpSpPr/>
          <p:nvPr/>
        </p:nvGrpSpPr>
        <p:grpSpPr>
          <a:xfrm>
            <a:off x="2671809" y="402939"/>
            <a:ext cx="19041035" cy="2561450"/>
            <a:chOff x="2668308" y="861425"/>
            <a:chExt cx="19041035" cy="2561450"/>
          </a:xfrm>
        </p:grpSpPr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43BFA787-47BE-244A-B150-C729A5E7A21B}"/>
                </a:ext>
              </a:extLst>
            </p:cNvPr>
            <p:cNvSpPr txBox="1"/>
            <p:nvPr/>
          </p:nvSpPr>
          <p:spPr>
            <a:xfrm>
              <a:off x="10384492" y="861425"/>
              <a:ext cx="36086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99CB195C-5359-EB49-8553-335F3C86C7E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639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Freeform 406">
            <a:extLst>
              <a:ext uri="{FF2B5EF4-FFF2-40B4-BE49-F238E27FC236}">
                <a16:creationId xmlns:a16="http://schemas.microsoft.com/office/drawing/2014/main" id="{1F4E98AE-8C03-5D46-9B4F-6C266E724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982" y="1064765"/>
            <a:ext cx="9399901" cy="4316712"/>
          </a:xfrm>
          <a:custGeom>
            <a:avLst/>
            <a:gdLst>
              <a:gd name="T0" fmla="*/ 8743 w 8814"/>
              <a:gd name="T1" fmla="*/ 3958 h 4047"/>
              <a:gd name="T2" fmla="*/ 8497 w 8814"/>
              <a:gd name="T3" fmla="*/ 3958 h 4047"/>
              <a:gd name="T4" fmla="*/ 8330 w 8814"/>
              <a:gd name="T5" fmla="*/ 3817 h 4047"/>
              <a:gd name="T6" fmla="*/ 8198 w 8814"/>
              <a:gd name="T7" fmla="*/ 3817 h 4047"/>
              <a:gd name="T8" fmla="*/ 7793 w 8814"/>
              <a:gd name="T9" fmla="*/ 3387 h 4047"/>
              <a:gd name="T10" fmla="*/ 7670 w 8814"/>
              <a:gd name="T11" fmla="*/ 2982 h 4047"/>
              <a:gd name="T12" fmla="*/ 7556 w 8814"/>
              <a:gd name="T13" fmla="*/ 2982 h 4047"/>
              <a:gd name="T14" fmla="*/ 7441 w 8814"/>
              <a:gd name="T15" fmla="*/ 2498 h 4047"/>
              <a:gd name="T16" fmla="*/ 7204 w 8814"/>
              <a:gd name="T17" fmla="*/ 2384 h 4047"/>
              <a:gd name="T18" fmla="*/ 7098 w 8814"/>
              <a:gd name="T19" fmla="*/ 2428 h 4047"/>
              <a:gd name="T20" fmla="*/ 6948 w 8814"/>
              <a:gd name="T21" fmla="*/ 2058 h 4047"/>
              <a:gd name="T22" fmla="*/ 6948 w 8814"/>
              <a:gd name="T23" fmla="*/ 1918 h 4047"/>
              <a:gd name="T24" fmla="*/ 6852 w 8814"/>
              <a:gd name="T25" fmla="*/ 1918 h 4047"/>
              <a:gd name="T26" fmla="*/ 6729 w 8814"/>
              <a:gd name="T27" fmla="*/ 1856 h 4047"/>
              <a:gd name="T28" fmla="*/ 6597 w 8814"/>
              <a:gd name="T29" fmla="*/ 1900 h 4047"/>
              <a:gd name="T30" fmla="*/ 6377 w 8814"/>
              <a:gd name="T31" fmla="*/ 1425 h 4047"/>
              <a:gd name="T32" fmla="*/ 6245 w 8814"/>
              <a:gd name="T33" fmla="*/ 1478 h 4047"/>
              <a:gd name="T34" fmla="*/ 6051 w 8814"/>
              <a:gd name="T35" fmla="*/ 1267 h 4047"/>
              <a:gd name="T36" fmla="*/ 5858 w 8814"/>
              <a:gd name="T37" fmla="*/ 1363 h 4047"/>
              <a:gd name="T38" fmla="*/ 5673 w 8814"/>
              <a:gd name="T39" fmla="*/ 1926 h 4047"/>
              <a:gd name="T40" fmla="*/ 5611 w 8814"/>
              <a:gd name="T41" fmla="*/ 1724 h 4047"/>
              <a:gd name="T42" fmla="*/ 5445 w 8814"/>
              <a:gd name="T43" fmla="*/ 1680 h 4047"/>
              <a:gd name="T44" fmla="*/ 5365 w 8814"/>
              <a:gd name="T45" fmla="*/ 1566 h 4047"/>
              <a:gd name="T46" fmla="*/ 5198 w 8814"/>
              <a:gd name="T47" fmla="*/ 1504 h 4047"/>
              <a:gd name="T48" fmla="*/ 4697 w 8814"/>
              <a:gd name="T49" fmla="*/ 809 h 4047"/>
              <a:gd name="T50" fmla="*/ 4521 w 8814"/>
              <a:gd name="T51" fmla="*/ 123 h 4047"/>
              <a:gd name="T52" fmla="*/ 4230 w 8814"/>
              <a:gd name="T53" fmla="*/ 0 h 4047"/>
              <a:gd name="T54" fmla="*/ 4064 w 8814"/>
              <a:gd name="T55" fmla="*/ 264 h 4047"/>
              <a:gd name="T56" fmla="*/ 3783 w 8814"/>
              <a:gd name="T57" fmla="*/ 238 h 4047"/>
              <a:gd name="T58" fmla="*/ 3528 w 8814"/>
              <a:gd name="T59" fmla="*/ 959 h 4047"/>
              <a:gd name="T60" fmla="*/ 3387 w 8814"/>
              <a:gd name="T61" fmla="*/ 924 h 4047"/>
              <a:gd name="T62" fmla="*/ 3290 w 8814"/>
              <a:gd name="T63" fmla="*/ 809 h 4047"/>
              <a:gd name="T64" fmla="*/ 3088 w 8814"/>
              <a:gd name="T65" fmla="*/ 924 h 4047"/>
              <a:gd name="T66" fmla="*/ 2754 w 8814"/>
              <a:gd name="T67" fmla="*/ 1610 h 4047"/>
              <a:gd name="T68" fmla="*/ 2182 w 8814"/>
              <a:gd name="T69" fmla="*/ 1900 h 4047"/>
              <a:gd name="T70" fmla="*/ 2182 w 8814"/>
              <a:gd name="T71" fmla="*/ 2331 h 4047"/>
              <a:gd name="T72" fmla="*/ 1980 w 8814"/>
              <a:gd name="T73" fmla="*/ 2472 h 4047"/>
              <a:gd name="T74" fmla="*/ 1848 w 8814"/>
              <a:gd name="T75" fmla="*/ 2868 h 4047"/>
              <a:gd name="T76" fmla="*/ 1522 w 8814"/>
              <a:gd name="T77" fmla="*/ 2885 h 4047"/>
              <a:gd name="T78" fmla="*/ 1373 w 8814"/>
              <a:gd name="T79" fmla="*/ 2630 h 4047"/>
              <a:gd name="T80" fmla="*/ 1302 w 8814"/>
              <a:gd name="T81" fmla="*/ 2639 h 4047"/>
              <a:gd name="T82" fmla="*/ 1170 w 8814"/>
              <a:gd name="T83" fmla="*/ 2437 h 4047"/>
              <a:gd name="T84" fmla="*/ 959 w 8814"/>
              <a:gd name="T85" fmla="*/ 2964 h 4047"/>
              <a:gd name="T86" fmla="*/ 634 w 8814"/>
              <a:gd name="T87" fmla="*/ 3219 h 4047"/>
              <a:gd name="T88" fmla="*/ 475 w 8814"/>
              <a:gd name="T89" fmla="*/ 3668 h 4047"/>
              <a:gd name="T90" fmla="*/ 335 w 8814"/>
              <a:gd name="T91" fmla="*/ 3809 h 4047"/>
              <a:gd name="T92" fmla="*/ 264 w 8814"/>
              <a:gd name="T93" fmla="*/ 3888 h 4047"/>
              <a:gd name="T94" fmla="*/ 0 w 8814"/>
              <a:gd name="T95" fmla="*/ 4046 h 4047"/>
              <a:gd name="T96" fmla="*/ 8813 w 8814"/>
              <a:gd name="T97" fmla="*/ 4046 h 4047"/>
              <a:gd name="T98" fmla="*/ 8743 w 8814"/>
              <a:gd name="T99" fmla="*/ 3958 h 4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814" h="4047">
                <a:moveTo>
                  <a:pt x="8743" y="3958"/>
                </a:moveTo>
                <a:lnTo>
                  <a:pt x="8497" y="3958"/>
                </a:lnTo>
                <a:lnTo>
                  <a:pt x="8330" y="3817"/>
                </a:lnTo>
                <a:lnTo>
                  <a:pt x="8198" y="3817"/>
                </a:lnTo>
                <a:lnTo>
                  <a:pt x="7793" y="3387"/>
                </a:lnTo>
                <a:lnTo>
                  <a:pt x="7670" y="2982"/>
                </a:lnTo>
                <a:lnTo>
                  <a:pt x="7556" y="2982"/>
                </a:lnTo>
                <a:lnTo>
                  <a:pt x="7441" y="2498"/>
                </a:lnTo>
                <a:lnTo>
                  <a:pt x="7204" y="2384"/>
                </a:lnTo>
                <a:lnTo>
                  <a:pt x="7098" y="2428"/>
                </a:lnTo>
                <a:lnTo>
                  <a:pt x="6948" y="2058"/>
                </a:lnTo>
                <a:lnTo>
                  <a:pt x="6948" y="1918"/>
                </a:lnTo>
                <a:lnTo>
                  <a:pt x="6852" y="1918"/>
                </a:lnTo>
                <a:lnTo>
                  <a:pt x="6729" y="1856"/>
                </a:lnTo>
                <a:lnTo>
                  <a:pt x="6597" y="1900"/>
                </a:lnTo>
                <a:lnTo>
                  <a:pt x="6377" y="1425"/>
                </a:lnTo>
                <a:lnTo>
                  <a:pt x="6245" y="1478"/>
                </a:lnTo>
                <a:lnTo>
                  <a:pt x="6051" y="1267"/>
                </a:lnTo>
                <a:lnTo>
                  <a:pt x="5858" y="1363"/>
                </a:lnTo>
                <a:lnTo>
                  <a:pt x="5673" y="1926"/>
                </a:lnTo>
                <a:lnTo>
                  <a:pt x="5611" y="1724"/>
                </a:lnTo>
                <a:lnTo>
                  <a:pt x="5445" y="1680"/>
                </a:lnTo>
                <a:lnTo>
                  <a:pt x="5365" y="1566"/>
                </a:lnTo>
                <a:lnTo>
                  <a:pt x="5198" y="1504"/>
                </a:lnTo>
                <a:lnTo>
                  <a:pt x="4697" y="809"/>
                </a:lnTo>
                <a:lnTo>
                  <a:pt x="4521" y="123"/>
                </a:lnTo>
                <a:lnTo>
                  <a:pt x="4230" y="0"/>
                </a:lnTo>
                <a:lnTo>
                  <a:pt x="4064" y="264"/>
                </a:lnTo>
                <a:lnTo>
                  <a:pt x="3783" y="238"/>
                </a:lnTo>
                <a:lnTo>
                  <a:pt x="3528" y="959"/>
                </a:lnTo>
                <a:lnTo>
                  <a:pt x="3387" y="924"/>
                </a:lnTo>
                <a:lnTo>
                  <a:pt x="3290" y="809"/>
                </a:lnTo>
                <a:lnTo>
                  <a:pt x="3088" y="924"/>
                </a:lnTo>
                <a:lnTo>
                  <a:pt x="2754" y="1610"/>
                </a:lnTo>
                <a:lnTo>
                  <a:pt x="2182" y="1900"/>
                </a:lnTo>
                <a:lnTo>
                  <a:pt x="2182" y="2331"/>
                </a:lnTo>
                <a:lnTo>
                  <a:pt x="1980" y="2472"/>
                </a:lnTo>
                <a:lnTo>
                  <a:pt x="1848" y="2868"/>
                </a:lnTo>
                <a:lnTo>
                  <a:pt x="1522" y="2885"/>
                </a:lnTo>
                <a:lnTo>
                  <a:pt x="1373" y="2630"/>
                </a:lnTo>
                <a:lnTo>
                  <a:pt x="1302" y="2639"/>
                </a:lnTo>
                <a:lnTo>
                  <a:pt x="1170" y="2437"/>
                </a:lnTo>
                <a:lnTo>
                  <a:pt x="959" y="2964"/>
                </a:lnTo>
                <a:lnTo>
                  <a:pt x="634" y="3219"/>
                </a:lnTo>
                <a:lnTo>
                  <a:pt x="475" y="3668"/>
                </a:lnTo>
                <a:lnTo>
                  <a:pt x="335" y="3809"/>
                </a:lnTo>
                <a:lnTo>
                  <a:pt x="264" y="3888"/>
                </a:lnTo>
                <a:lnTo>
                  <a:pt x="0" y="4046"/>
                </a:lnTo>
                <a:lnTo>
                  <a:pt x="8813" y="4046"/>
                </a:lnTo>
                <a:lnTo>
                  <a:pt x="8743" y="395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07">
            <a:extLst>
              <a:ext uri="{FF2B5EF4-FFF2-40B4-BE49-F238E27FC236}">
                <a16:creationId xmlns:a16="http://schemas.microsoft.com/office/drawing/2014/main" id="{2DA78B98-A5EB-2748-B879-CA58A541B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3170" y="4563277"/>
            <a:ext cx="601895" cy="818200"/>
          </a:xfrm>
          <a:custGeom>
            <a:avLst/>
            <a:gdLst>
              <a:gd name="T0" fmla="*/ 563 w 564"/>
              <a:gd name="T1" fmla="*/ 765 h 766"/>
              <a:gd name="T2" fmla="*/ 255 w 564"/>
              <a:gd name="T3" fmla="*/ 536 h 766"/>
              <a:gd name="T4" fmla="*/ 0 w 564"/>
              <a:gd name="T5" fmla="*/ 0 h 766"/>
              <a:gd name="T6" fmla="*/ 0 w 564"/>
              <a:gd name="T7" fmla="*/ 264 h 766"/>
              <a:gd name="T8" fmla="*/ 185 w 564"/>
              <a:gd name="T9" fmla="*/ 589 h 766"/>
              <a:gd name="T10" fmla="*/ 185 w 564"/>
              <a:gd name="T11" fmla="*/ 686 h 766"/>
              <a:gd name="T12" fmla="*/ 282 w 564"/>
              <a:gd name="T13" fmla="*/ 765 h 766"/>
              <a:gd name="T14" fmla="*/ 563 w 564"/>
              <a:gd name="T15" fmla="*/ 765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4" h="766">
                <a:moveTo>
                  <a:pt x="563" y="765"/>
                </a:moveTo>
                <a:lnTo>
                  <a:pt x="255" y="536"/>
                </a:lnTo>
                <a:lnTo>
                  <a:pt x="0" y="0"/>
                </a:lnTo>
                <a:lnTo>
                  <a:pt x="0" y="264"/>
                </a:lnTo>
                <a:lnTo>
                  <a:pt x="185" y="589"/>
                </a:lnTo>
                <a:lnTo>
                  <a:pt x="185" y="686"/>
                </a:lnTo>
                <a:lnTo>
                  <a:pt x="282" y="765"/>
                </a:lnTo>
                <a:lnTo>
                  <a:pt x="563" y="76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08">
            <a:extLst>
              <a:ext uri="{FF2B5EF4-FFF2-40B4-BE49-F238E27FC236}">
                <a16:creationId xmlns:a16="http://schemas.microsoft.com/office/drawing/2014/main" id="{31987568-EE5E-DF42-B737-13149829F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9611" y="3392406"/>
            <a:ext cx="498444" cy="1989072"/>
          </a:xfrm>
          <a:custGeom>
            <a:avLst/>
            <a:gdLst>
              <a:gd name="T0" fmla="*/ 466 w 467"/>
              <a:gd name="T1" fmla="*/ 1865 h 1866"/>
              <a:gd name="T2" fmla="*/ 387 w 467"/>
              <a:gd name="T3" fmla="*/ 1645 h 1866"/>
              <a:gd name="T4" fmla="*/ 387 w 467"/>
              <a:gd name="T5" fmla="*/ 1381 h 1866"/>
              <a:gd name="T6" fmla="*/ 114 w 467"/>
              <a:gd name="T7" fmla="*/ 810 h 1866"/>
              <a:gd name="T8" fmla="*/ 18 w 467"/>
              <a:gd name="T9" fmla="*/ 0 h 1866"/>
              <a:gd name="T10" fmla="*/ 0 w 467"/>
              <a:gd name="T11" fmla="*/ 256 h 1866"/>
              <a:gd name="T12" fmla="*/ 0 w 467"/>
              <a:gd name="T13" fmla="*/ 854 h 1866"/>
              <a:gd name="T14" fmla="*/ 88 w 467"/>
              <a:gd name="T15" fmla="*/ 1170 h 1866"/>
              <a:gd name="T16" fmla="*/ 97 w 467"/>
              <a:gd name="T17" fmla="*/ 1865 h 1866"/>
              <a:gd name="T18" fmla="*/ 466 w 467"/>
              <a:gd name="T19" fmla="*/ 1865 h 1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7" h="1866">
                <a:moveTo>
                  <a:pt x="466" y="1865"/>
                </a:moveTo>
                <a:lnTo>
                  <a:pt x="387" y="1645"/>
                </a:lnTo>
                <a:lnTo>
                  <a:pt x="387" y="1381"/>
                </a:lnTo>
                <a:lnTo>
                  <a:pt x="114" y="810"/>
                </a:lnTo>
                <a:lnTo>
                  <a:pt x="18" y="0"/>
                </a:lnTo>
                <a:lnTo>
                  <a:pt x="0" y="256"/>
                </a:lnTo>
                <a:lnTo>
                  <a:pt x="0" y="854"/>
                </a:lnTo>
                <a:lnTo>
                  <a:pt x="88" y="1170"/>
                </a:lnTo>
                <a:lnTo>
                  <a:pt x="97" y="1865"/>
                </a:lnTo>
                <a:lnTo>
                  <a:pt x="466" y="186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09">
            <a:extLst>
              <a:ext uri="{FF2B5EF4-FFF2-40B4-BE49-F238E27FC236}">
                <a16:creationId xmlns:a16="http://schemas.microsoft.com/office/drawing/2014/main" id="{9F6EC00E-319B-4342-8784-D9DB0E985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7437" y="2950389"/>
            <a:ext cx="1311943" cy="2431088"/>
          </a:xfrm>
          <a:custGeom>
            <a:avLst/>
            <a:gdLst>
              <a:gd name="T0" fmla="*/ 1231 w 1232"/>
              <a:gd name="T1" fmla="*/ 2278 h 2279"/>
              <a:gd name="T2" fmla="*/ 994 w 1232"/>
              <a:gd name="T3" fmla="*/ 1944 h 2279"/>
              <a:gd name="T4" fmla="*/ 967 w 1232"/>
              <a:gd name="T5" fmla="*/ 1179 h 2279"/>
              <a:gd name="T6" fmla="*/ 879 w 1232"/>
              <a:gd name="T7" fmla="*/ 1258 h 2279"/>
              <a:gd name="T8" fmla="*/ 835 w 1232"/>
              <a:gd name="T9" fmla="*/ 695 h 2279"/>
              <a:gd name="T10" fmla="*/ 703 w 1232"/>
              <a:gd name="T11" fmla="*/ 413 h 2279"/>
              <a:gd name="T12" fmla="*/ 703 w 1232"/>
              <a:gd name="T13" fmla="*/ 0 h 2279"/>
              <a:gd name="T14" fmla="*/ 378 w 1232"/>
              <a:gd name="T15" fmla="*/ 572 h 2279"/>
              <a:gd name="T16" fmla="*/ 140 w 1232"/>
              <a:gd name="T17" fmla="*/ 994 h 2279"/>
              <a:gd name="T18" fmla="*/ 0 w 1232"/>
              <a:gd name="T19" fmla="*/ 1478 h 2279"/>
              <a:gd name="T20" fmla="*/ 105 w 1232"/>
              <a:gd name="T21" fmla="*/ 1469 h 2279"/>
              <a:gd name="T22" fmla="*/ 26 w 1232"/>
              <a:gd name="T23" fmla="*/ 1698 h 2279"/>
              <a:gd name="T24" fmla="*/ 211 w 1232"/>
              <a:gd name="T25" fmla="*/ 2278 h 2279"/>
              <a:gd name="T26" fmla="*/ 1231 w 1232"/>
              <a:gd name="T27" fmla="*/ 2278 h 2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32" h="2279">
                <a:moveTo>
                  <a:pt x="1231" y="2278"/>
                </a:moveTo>
                <a:lnTo>
                  <a:pt x="994" y="1944"/>
                </a:lnTo>
                <a:lnTo>
                  <a:pt x="967" y="1179"/>
                </a:lnTo>
                <a:lnTo>
                  <a:pt x="879" y="1258"/>
                </a:lnTo>
                <a:lnTo>
                  <a:pt x="835" y="695"/>
                </a:lnTo>
                <a:lnTo>
                  <a:pt x="703" y="413"/>
                </a:lnTo>
                <a:lnTo>
                  <a:pt x="703" y="0"/>
                </a:lnTo>
                <a:lnTo>
                  <a:pt x="378" y="572"/>
                </a:lnTo>
                <a:lnTo>
                  <a:pt x="140" y="994"/>
                </a:lnTo>
                <a:lnTo>
                  <a:pt x="0" y="1478"/>
                </a:lnTo>
                <a:lnTo>
                  <a:pt x="105" y="1469"/>
                </a:lnTo>
                <a:lnTo>
                  <a:pt x="26" y="1698"/>
                </a:lnTo>
                <a:lnTo>
                  <a:pt x="211" y="2278"/>
                </a:lnTo>
                <a:lnTo>
                  <a:pt x="1231" y="227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10">
            <a:extLst>
              <a:ext uri="{FF2B5EF4-FFF2-40B4-BE49-F238E27FC236}">
                <a16:creationId xmlns:a16="http://schemas.microsoft.com/office/drawing/2014/main" id="{B7389B1D-98FC-7045-90A8-6022E7D2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1085" y="1140002"/>
            <a:ext cx="1330750" cy="3498512"/>
          </a:xfrm>
          <a:custGeom>
            <a:avLst/>
            <a:gdLst>
              <a:gd name="T0" fmla="*/ 492 w 1250"/>
              <a:gd name="T1" fmla="*/ 3281 h 3282"/>
              <a:gd name="T2" fmla="*/ 871 w 1250"/>
              <a:gd name="T3" fmla="*/ 2419 h 3282"/>
              <a:gd name="T4" fmla="*/ 1249 w 1250"/>
              <a:gd name="T5" fmla="*/ 2111 h 3282"/>
              <a:gd name="T6" fmla="*/ 1187 w 1250"/>
              <a:gd name="T7" fmla="*/ 2006 h 3282"/>
              <a:gd name="T8" fmla="*/ 774 w 1250"/>
              <a:gd name="T9" fmla="*/ 1249 h 3282"/>
              <a:gd name="T10" fmla="*/ 422 w 1250"/>
              <a:gd name="T11" fmla="*/ 836 h 3282"/>
              <a:gd name="T12" fmla="*/ 184 w 1250"/>
              <a:gd name="T13" fmla="*/ 53 h 3282"/>
              <a:gd name="T14" fmla="*/ 35 w 1250"/>
              <a:gd name="T15" fmla="*/ 0 h 3282"/>
              <a:gd name="T16" fmla="*/ 140 w 1250"/>
              <a:gd name="T17" fmla="*/ 132 h 3282"/>
              <a:gd name="T18" fmla="*/ 325 w 1250"/>
              <a:gd name="T19" fmla="*/ 836 h 3282"/>
              <a:gd name="T20" fmla="*/ 413 w 1250"/>
              <a:gd name="T21" fmla="*/ 1197 h 3282"/>
              <a:gd name="T22" fmla="*/ 184 w 1250"/>
              <a:gd name="T23" fmla="*/ 1742 h 3282"/>
              <a:gd name="T24" fmla="*/ 140 w 1250"/>
              <a:gd name="T25" fmla="*/ 2454 h 3282"/>
              <a:gd name="T26" fmla="*/ 35 w 1250"/>
              <a:gd name="T27" fmla="*/ 2305 h 3282"/>
              <a:gd name="T28" fmla="*/ 0 w 1250"/>
              <a:gd name="T29" fmla="*/ 2666 h 3282"/>
              <a:gd name="T30" fmla="*/ 246 w 1250"/>
              <a:gd name="T31" fmla="*/ 2745 h 3282"/>
              <a:gd name="T32" fmla="*/ 492 w 1250"/>
              <a:gd name="T33" fmla="*/ 3281 h 3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50" h="3282">
                <a:moveTo>
                  <a:pt x="492" y="3281"/>
                </a:moveTo>
                <a:lnTo>
                  <a:pt x="871" y="2419"/>
                </a:lnTo>
                <a:lnTo>
                  <a:pt x="1249" y="2111"/>
                </a:lnTo>
                <a:lnTo>
                  <a:pt x="1187" y="2006"/>
                </a:lnTo>
                <a:lnTo>
                  <a:pt x="774" y="1249"/>
                </a:lnTo>
                <a:lnTo>
                  <a:pt x="422" y="836"/>
                </a:lnTo>
                <a:lnTo>
                  <a:pt x="184" y="53"/>
                </a:lnTo>
                <a:lnTo>
                  <a:pt x="35" y="0"/>
                </a:lnTo>
                <a:lnTo>
                  <a:pt x="140" y="132"/>
                </a:lnTo>
                <a:lnTo>
                  <a:pt x="325" y="836"/>
                </a:lnTo>
                <a:lnTo>
                  <a:pt x="413" y="1197"/>
                </a:lnTo>
                <a:lnTo>
                  <a:pt x="184" y="1742"/>
                </a:lnTo>
                <a:lnTo>
                  <a:pt x="140" y="2454"/>
                </a:lnTo>
                <a:lnTo>
                  <a:pt x="35" y="2305"/>
                </a:lnTo>
                <a:lnTo>
                  <a:pt x="0" y="2666"/>
                </a:lnTo>
                <a:lnTo>
                  <a:pt x="246" y="2745"/>
                </a:lnTo>
                <a:lnTo>
                  <a:pt x="492" y="328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11">
            <a:extLst>
              <a:ext uri="{FF2B5EF4-FFF2-40B4-BE49-F238E27FC236}">
                <a16:creationId xmlns:a16="http://schemas.microsoft.com/office/drawing/2014/main" id="{29B48362-76F4-8E4A-8F21-1BFBD5758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0211" y="2503669"/>
            <a:ext cx="131664" cy="1100338"/>
          </a:xfrm>
          <a:custGeom>
            <a:avLst/>
            <a:gdLst>
              <a:gd name="T0" fmla="*/ 123 w 124"/>
              <a:gd name="T1" fmla="*/ 985 h 1030"/>
              <a:gd name="T2" fmla="*/ 0 w 124"/>
              <a:gd name="T3" fmla="*/ 1029 h 1030"/>
              <a:gd name="T4" fmla="*/ 123 w 124"/>
              <a:gd name="T5" fmla="*/ 0 h 1030"/>
              <a:gd name="T6" fmla="*/ 123 w 124"/>
              <a:gd name="T7" fmla="*/ 98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" h="1030">
                <a:moveTo>
                  <a:pt x="123" y="985"/>
                </a:moveTo>
                <a:lnTo>
                  <a:pt x="0" y="1029"/>
                </a:lnTo>
                <a:lnTo>
                  <a:pt x="123" y="0"/>
                </a:lnTo>
                <a:lnTo>
                  <a:pt x="123" y="9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12">
            <a:extLst>
              <a:ext uri="{FF2B5EF4-FFF2-40B4-BE49-F238E27FC236}">
                <a16:creationId xmlns:a16="http://schemas.microsoft.com/office/drawing/2014/main" id="{1FFE3048-A67A-1049-927B-3B93AD21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6517" y="3204313"/>
            <a:ext cx="169283" cy="517253"/>
          </a:xfrm>
          <a:custGeom>
            <a:avLst/>
            <a:gdLst>
              <a:gd name="T0" fmla="*/ 106 w 160"/>
              <a:gd name="T1" fmla="*/ 484 h 485"/>
              <a:gd name="T2" fmla="*/ 0 w 160"/>
              <a:gd name="T3" fmla="*/ 387 h 485"/>
              <a:gd name="T4" fmla="*/ 159 w 160"/>
              <a:gd name="T5" fmla="*/ 0 h 485"/>
              <a:gd name="T6" fmla="*/ 106 w 160"/>
              <a:gd name="T7" fmla="*/ 484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0" h="485">
                <a:moveTo>
                  <a:pt x="106" y="484"/>
                </a:moveTo>
                <a:lnTo>
                  <a:pt x="0" y="387"/>
                </a:lnTo>
                <a:lnTo>
                  <a:pt x="159" y="0"/>
                </a:lnTo>
                <a:lnTo>
                  <a:pt x="106" y="48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13">
            <a:extLst>
              <a:ext uri="{FF2B5EF4-FFF2-40B4-BE49-F238E27FC236}">
                <a16:creationId xmlns:a16="http://schemas.microsoft.com/office/drawing/2014/main" id="{30537BCF-A176-7C4F-9CF8-D48571394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9908" y="3204313"/>
            <a:ext cx="1010993" cy="2177164"/>
          </a:xfrm>
          <a:custGeom>
            <a:avLst/>
            <a:gdLst>
              <a:gd name="T0" fmla="*/ 0 w 950"/>
              <a:gd name="T1" fmla="*/ 2041 h 2042"/>
              <a:gd name="T2" fmla="*/ 229 w 950"/>
              <a:gd name="T3" fmla="*/ 1179 h 2042"/>
              <a:gd name="T4" fmla="*/ 291 w 950"/>
              <a:gd name="T5" fmla="*/ 1232 h 2042"/>
              <a:gd name="T6" fmla="*/ 291 w 950"/>
              <a:gd name="T7" fmla="*/ 827 h 2042"/>
              <a:gd name="T8" fmla="*/ 396 w 950"/>
              <a:gd name="T9" fmla="*/ 625 h 2042"/>
              <a:gd name="T10" fmla="*/ 300 w 950"/>
              <a:gd name="T11" fmla="*/ 0 h 2042"/>
              <a:gd name="T12" fmla="*/ 598 w 950"/>
              <a:gd name="T13" fmla="*/ 695 h 2042"/>
              <a:gd name="T14" fmla="*/ 949 w 950"/>
              <a:gd name="T15" fmla="*/ 1126 h 2042"/>
              <a:gd name="T16" fmla="*/ 949 w 950"/>
              <a:gd name="T17" fmla="*/ 1469 h 2042"/>
              <a:gd name="T18" fmla="*/ 870 w 950"/>
              <a:gd name="T19" fmla="*/ 1390 h 2042"/>
              <a:gd name="T20" fmla="*/ 949 w 950"/>
              <a:gd name="T21" fmla="*/ 1619 h 2042"/>
              <a:gd name="T22" fmla="*/ 756 w 950"/>
              <a:gd name="T23" fmla="*/ 2041 h 2042"/>
              <a:gd name="T24" fmla="*/ 0 w 950"/>
              <a:gd name="T25" fmla="*/ 2041 h 2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0" h="2042">
                <a:moveTo>
                  <a:pt x="0" y="2041"/>
                </a:moveTo>
                <a:lnTo>
                  <a:pt x="229" y="1179"/>
                </a:lnTo>
                <a:lnTo>
                  <a:pt x="291" y="1232"/>
                </a:lnTo>
                <a:lnTo>
                  <a:pt x="291" y="827"/>
                </a:lnTo>
                <a:lnTo>
                  <a:pt x="396" y="625"/>
                </a:lnTo>
                <a:lnTo>
                  <a:pt x="300" y="0"/>
                </a:lnTo>
                <a:lnTo>
                  <a:pt x="598" y="695"/>
                </a:lnTo>
                <a:lnTo>
                  <a:pt x="949" y="1126"/>
                </a:lnTo>
                <a:lnTo>
                  <a:pt x="949" y="1469"/>
                </a:lnTo>
                <a:lnTo>
                  <a:pt x="870" y="1390"/>
                </a:lnTo>
                <a:lnTo>
                  <a:pt x="949" y="1619"/>
                </a:lnTo>
                <a:lnTo>
                  <a:pt x="756" y="2041"/>
                </a:lnTo>
                <a:lnTo>
                  <a:pt x="0" y="204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4">
            <a:extLst>
              <a:ext uri="{FF2B5EF4-FFF2-40B4-BE49-F238E27FC236}">
                <a16:creationId xmlns:a16="http://schemas.microsoft.com/office/drawing/2014/main" id="{FA9F3B1E-2A68-744F-933F-9131675DB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1645" y="3881445"/>
            <a:ext cx="357375" cy="1518842"/>
          </a:xfrm>
          <a:custGeom>
            <a:avLst/>
            <a:gdLst>
              <a:gd name="T0" fmla="*/ 272 w 335"/>
              <a:gd name="T1" fmla="*/ 1407 h 1426"/>
              <a:gd name="T2" fmla="*/ 272 w 335"/>
              <a:gd name="T3" fmla="*/ 923 h 1426"/>
              <a:gd name="T4" fmla="*/ 334 w 335"/>
              <a:gd name="T5" fmla="*/ 659 h 1426"/>
              <a:gd name="T6" fmla="*/ 334 w 335"/>
              <a:gd name="T7" fmla="*/ 0 h 1426"/>
              <a:gd name="T8" fmla="*/ 272 w 335"/>
              <a:gd name="T9" fmla="*/ 633 h 1426"/>
              <a:gd name="T10" fmla="*/ 87 w 335"/>
              <a:gd name="T11" fmla="*/ 985 h 1426"/>
              <a:gd name="T12" fmla="*/ 0 w 335"/>
              <a:gd name="T13" fmla="*/ 1425 h 1426"/>
              <a:gd name="T14" fmla="*/ 272 w 335"/>
              <a:gd name="T15" fmla="*/ 1407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5" h="1426">
                <a:moveTo>
                  <a:pt x="272" y="1407"/>
                </a:moveTo>
                <a:lnTo>
                  <a:pt x="272" y="923"/>
                </a:lnTo>
                <a:lnTo>
                  <a:pt x="334" y="659"/>
                </a:lnTo>
                <a:lnTo>
                  <a:pt x="334" y="0"/>
                </a:lnTo>
                <a:lnTo>
                  <a:pt x="272" y="633"/>
                </a:lnTo>
                <a:lnTo>
                  <a:pt x="87" y="985"/>
                </a:lnTo>
                <a:lnTo>
                  <a:pt x="0" y="1425"/>
                </a:lnTo>
                <a:lnTo>
                  <a:pt x="272" y="140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15">
            <a:extLst>
              <a:ext uri="{FF2B5EF4-FFF2-40B4-BE49-F238E27FC236}">
                <a16:creationId xmlns:a16="http://schemas.microsoft.com/office/drawing/2014/main" id="{A4D1E9BF-C82A-FE43-B847-5D63C64D4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224" y="4779583"/>
            <a:ext cx="310352" cy="479635"/>
          </a:xfrm>
          <a:custGeom>
            <a:avLst/>
            <a:gdLst>
              <a:gd name="T0" fmla="*/ 88 w 292"/>
              <a:gd name="T1" fmla="*/ 449 h 450"/>
              <a:gd name="T2" fmla="*/ 0 w 292"/>
              <a:gd name="T3" fmla="*/ 422 h 450"/>
              <a:gd name="T4" fmla="*/ 176 w 292"/>
              <a:gd name="T5" fmla="*/ 202 h 450"/>
              <a:gd name="T6" fmla="*/ 247 w 292"/>
              <a:gd name="T7" fmla="*/ 0 h 450"/>
              <a:gd name="T8" fmla="*/ 291 w 292"/>
              <a:gd name="T9" fmla="*/ 202 h 450"/>
              <a:gd name="T10" fmla="*/ 88 w 292"/>
              <a:gd name="T11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2" h="450">
                <a:moveTo>
                  <a:pt x="88" y="449"/>
                </a:moveTo>
                <a:lnTo>
                  <a:pt x="0" y="422"/>
                </a:lnTo>
                <a:lnTo>
                  <a:pt x="176" y="202"/>
                </a:lnTo>
                <a:lnTo>
                  <a:pt x="247" y="0"/>
                </a:lnTo>
                <a:lnTo>
                  <a:pt x="291" y="202"/>
                </a:lnTo>
                <a:lnTo>
                  <a:pt x="88" y="44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16">
            <a:extLst>
              <a:ext uri="{FF2B5EF4-FFF2-40B4-BE49-F238E27FC236}">
                <a16:creationId xmlns:a16="http://schemas.microsoft.com/office/drawing/2014/main" id="{43D9FB27-A50B-5645-9E65-D4F000661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4040" y="4135369"/>
            <a:ext cx="291543" cy="686536"/>
          </a:xfrm>
          <a:custGeom>
            <a:avLst/>
            <a:gdLst>
              <a:gd name="T0" fmla="*/ 97 w 274"/>
              <a:gd name="T1" fmla="*/ 642 h 643"/>
              <a:gd name="T2" fmla="*/ 0 w 274"/>
              <a:gd name="T3" fmla="*/ 528 h 643"/>
              <a:gd name="T4" fmla="*/ 141 w 274"/>
              <a:gd name="T5" fmla="*/ 264 h 643"/>
              <a:gd name="T6" fmla="*/ 238 w 274"/>
              <a:gd name="T7" fmla="*/ 0 h 643"/>
              <a:gd name="T8" fmla="*/ 273 w 274"/>
              <a:gd name="T9" fmla="*/ 405 h 643"/>
              <a:gd name="T10" fmla="*/ 97 w 274"/>
              <a:gd name="T11" fmla="*/ 642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4" h="643">
                <a:moveTo>
                  <a:pt x="97" y="642"/>
                </a:moveTo>
                <a:lnTo>
                  <a:pt x="0" y="528"/>
                </a:lnTo>
                <a:lnTo>
                  <a:pt x="141" y="264"/>
                </a:lnTo>
                <a:lnTo>
                  <a:pt x="238" y="0"/>
                </a:lnTo>
                <a:lnTo>
                  <a:pt x="273" y="405"/>
                </a:lnTo>
                <a:lnTo>
                  <a:pt x="97" y="64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17">
            <a:extLst>
              <a:ext uri="{FF2B5EF4-FFF2-40B4-BE49-F238E27FC236}">
                <a16:creationId xmlns:a16="http://schemas.microsoft.com/office/drawing/2014/main" id="{13CF2679-D94D-114F-B709-D87E493E9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8803" y="4920652"/>
            <a:ext cx="263329" cy="460826"/>
          </a:xfrm>
          <a:custGeom>
            <a:avLst/>
            <a:gdLst>
              <a:gd name="T0" fmla="*/ 246 w 247"/>
              <a:gd name="T1" fmla="*/ 431 h 432"/>
              <a:gd name="T2" fmla="*/ 106 w 247"/>
              <a:gd name="T3" fmla="*/ 246 h 432"/>
              <a:gd name="T4" fmla="*/ 26 w 247"/>
              <a:gd name="T5" fmla="*/ 0 h 432"/>
              <a:gd name="T6" fmla="*/ 0 w 247"/>
              <a:gd name="T7" fmla="*/ 185 h 432"/>
              <a:gd name="T8" fmla="*/ 123 w 247"/>
              <a:gd name="T9" fmla="*/ 431 h 432"/>
              <a:gd name="T10" fmla="*/ 246 w 247"/>
              <a:gd name="T11" fmla="*/ 431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" h="432">
                <a:moveTo>
                  <a:pt x="246" y="431"/>
                </a:moveTo>
                <a:lnTo>
                  <a:pt x="106" y="246"/>
                </a:lnTo>
                <a:lnTo>
                  <a:pt x="26" y="0"/>
                </a:lnTo>
                <a:lnTo>
                  <a:pt x="0" y="185"/>
                </a:lnTo>
                <a:lnTo>
                  <a:pt x="123" y="431"/>
                </a:lnTo>
                <a:lnTo>
                  <a:pt x="246" y="43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18">
            <a:extLst>
              <a:ext uri="{FF2B5EF4-FFF2-40B4-BE49-F238E27FC236}">
                <a16:creationId xmlns:a16="http://schemas.microsoft.com/office/drawing/2014/main" id="{CE532F1C-5809-0243-8C9F-D56831F05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7918" y="4356376"/>
            <a:ext cx="244520" cy="1025102"/>
          </a:xfrm>
          <a:custGeom>
            <a:avLst/>
            <a:gdLst>
              <a:gd name="T0" fmla="*/ 229 w 230"/>
              <a:gd name="T1" fmla="*/ 959 h 960"/>
              <a:gd name="T2" fmla="*/ 229 w 230"/>
              <a:gd name="T3" fmla="*/ 783 h 960"/>
              <a:gd name="T4" fmla="*/ 80 w 230"/>
              <a:gd name="T5" fmla="*/ 493 h 960"/>
              <a:gd name="T6" fmla="*/ 27 w 230"/>
              <a:gd name="T7" fmla="*/ 0 h 960"/>
              <a:gd name="T8" fmla="*/ 0 w 230"/>
              <a:gd name="T9" fmla="*/ 396 h 960"/>
              <a:gd name="T10" fmla="*/ 44 w 230"/>
              <a:gd name="T11" fmla="*/ 625 h 960"/>
              <a:gd name="T12" fmla="*/ 35 w 230"/>
              <a:gd name="T13" fmla="*/ 959 h 960"/>
              <a:gd name="T14" fmla="*/ 229 w 230"/>
              <a:gd name="T15" fmla="*/ 959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0" h="960">
                <a:moveTo>
                  <a:pt x="229" y="959"/>
                </a:moveTo>
                <a:lnTo>
                  <a:pt x="229" y="783"/>
                </a:lnTo>
                <a:lnTo>
                  <a:pt x="80" y="493"/>
                </a:lnTo>
                <a:lnTo>
                  <a:pt x="27" y="0"/>
                </a:lnTo>
                <a:lnTo>
                  <a:pt x="0" y="396"/>
                </a:lnTo>
                <a:lnTo>
                  <a:pt x="44" y="625"/>
                </a:lnTo>
                <a:lnTo>
                  <a:pt x="35" y="959"/>
                </a:lnTo>
                <a:lnTo>
                  <a:pt x="229" y="95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19">
            <a:extLst>
              <a:ext uri="{FF2B5EF4-FFF2-40B4-BE49-F238E27FC236}">
                <a16:creationId xmlns:a16="http://schemas.microsoft.com/office/drawing/2014/main" id="{7ED52AD9-279E-2C47-ACED-BE6916E75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3954" y="1450354"/>
            <a:ext cx="244520" cy="818200"/>
          </a:xfrm>
          <a:custGeom>
            <a:avLst/>
            <a:gdLst>
              <a:gd name="T0" fmla="*/ 229 w 230"/>
              <a:gd name="T1" fmla="*/ 0 h 766"/>
              <a:gd name="T2" fmla="*/ 229 w 230"/>
              <a:gd name="T3" fmla="*/ 765 h 766"/>
              <a:gd name="T4" fmla="*/ 0 w 230"/>
              <a:gd name="T5" fmla="*/ 615 h 766"/>
              <a:gd name="T6" fmla="*/ 229 w 230"/>
              <a:gd name="T7" fmla="*/ 0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0" h="766">
                <a:moveTo>
                  <a:pt x="229" y="0"/>
                </a:moveTo>
                <a:lnTo>
                  <a:pt x="229" y="765"/>
                </a:lnTo>
                <a:lnTo>
                  <a:pt x="0" y="615"/>
                </a:lnTo>
                <a:lnTo>
                  <a:pt x="22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20">
            <a:extLst>
              <a:ext uri="{FF2B5EF4-FFF2-40B4-BE49-F238E27FC236}">
                <a16:creationId xmlns:a16="http://schemas.microsoft.com/office/drawing/2014/main" id="{B725736A-D533-7947-AAB7-60102515F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3399" y="3956682"/>
            <a:ext cx="75237" cy="253924"/>
          </a:xfrm>
          <a:custGeom>
            <a:avLst/>
            <a:gdLst>
              <a:gd name="T0" fmla="*/ 0 w 71"/>
              <a:gd name="T1" fmla="*/ 0 h 239"/>
              <a:gd name="T2" fmla="*/ 0 w 71"/>
              <a:gd name="T3" fmla="*/ 238 h 239"/>
              <a:gd name="T4" fmla="*/ 70 w 71"/>
              <a:gd name="T5" fmla="*/ 202 h 239"/>
              <a:gd name="T6" fmla="*/ 0 w 71"/>
              <a:gd name="T7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239">
                <a:moveTo>
                  <a:pt x="0" y="0"/>
                </a:moveTo>
                <a:lnTo>
                  <a:pt x="0" y="238"/>
                </a:lnTo>
                <a:lnTo>
                  <a:pt x="70" y="202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21">
            <a:extLst>
              <a:ext uri="{FF2B5EF4-FFF2-40B4-BE49-F238E27FC236}">
                <a16:creationId xmlns:a16="http://schemas.microsoft.com/office/drawing/2014/main" id="{C82515EB-6E9F-5E47-822E-6CD915952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824" y="4295247"/>
            <a:ext cx="1062720" cy="1100338"/>
          </a:xfrm>
          <a:custGeom>
            <a:avLst/>
            <a:gdLst>
              <a:gd name="T0" fmla="*/ 994 w 995"/>
              <a:gd name="T1" fmla="*/ 1029 h 1030"/>
              <a:gd name="T2" fmla="*/ 748 w 995"/>
              <a:gd name="T3" fmla="*/ 0 h 1030"/>
              <a:gd name="T4" fmla="*/ 413 w 995"/>
              <a:gd name="T5" fmla="*/ 272 h 1030"/>
              <a:gd name="T6" fmla="*/ 308 w 995"/>
              <a:gd name="T7" fmla="*/ 633 h 1030"/>
              <a:gd name="T8" fmla="*/ 0 w 995"/>
              <a:gd name="T9" fmla="*/ 1029 h 1030"/>
              <a:gd name="T10" fmla="*/ 994 w 995"/>
              <a:gd name="T11" fmla="*/ 102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5" h="1030">
                <a:moveTo>
                  <a:pt x="994" y="1029"/>
                </a:moveTo>
                <a:lnTo>
                  <a:pt x="748" y="0"/>
                </a:lnTo>
                <a:lnTo>
                  <a:pt x="413" y="272"/>
                </a:lnTo>
                <a:lnTo>
                  <a:pt x="308" y="633"/>
                </a:lnTo>
                <a:lnTo>
                  <a:pt x="0" y="1029"/>
                </a:lnTo>
                <a:lnTo>
                  <a:pt x="994" y="102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22">
            <a:extLst>
              <a:ext uri="{FF2B5EF4-FFF2-40B4-BE49-F238E27FC236}">
                <a16:creationId xmlns:a16="http://schemas.microsoft.com/office/drawing/2014/main" id="{A0AF73FD-606A-7640-8522-B80CE2DAB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982" y="5372073"/>
            <a:ext cx="9399901" cy="7279162"/>
          </a:xfrm>
          <a:custGeom>
            <a:avLst/>
            <a:gdLst>
              <a:gd name="T0" fmla="*/ 71 w 8814"/>
              <a:gd name="T1" fmla="*/ 141 h 6826"/>
              <a:gd name="T2" fmla="*/ 317 w 8814"/>
              <a:gd name="T3" fmla="*/ 141 h 6826"/>
              <a:gd name="T4" fmla="*/ 484 w 8814"/>
              <a:gd name="T5" fmla="*/ 379 h 6826"/>
              <a:gd name="T6" fmla="*/ 616 w 8814"/>
              <a:gd name="T7" fmla="*/ 379 h 6826"/>
              <a:gd name="T8" fmla="*/ 1021 w 8814"/>
              <a:gd name="T9" fmla="*/ 1117 h 6826"/>
              <a:gd name="T10" fmla="*/ 1144 w 8814"/>
              <a:gd name="T11" fmla="*/ 1794 h 6826"/>
              <a:gd name="T12" fmla="*/ 1258 w 8814"/>
              <a:gd name="T13" fmla="*/ 1794 h 6826"/>
              <a:gd name="T14" fmla="*/ 1373 w 8814"/>
              <a:gd name="T15" fmla="*/ 2603 h 6826"/>
              <a:gd name="T16" fmla="*/ 1610 w 8814"/>
              <a:gd name="T17" fmla="*/ 2805 h 6826"/>
              <a:gd name="T18" fmla="*/ 1716 w 8814"/>
              <a:gd name="T19" fmla="*/ 2726 h 6826"/>
              <a:gd name="T20" fmla="*/ 1865 w 8814"/>
              <a:gd name="T21" fmla="*/ 3350 h 6826"/>
              <a:gd name="T22" fmla="*/ 1865 w 8814"/>
              <a:gd name="T23" fmla="*/ 3588 h 6826"/>
              <a:gd name="T24" fmla="*/ 1962 w 8814"/>
              <a:gd name="T25" fmla="*/ 3588 h 6826"/>
              <a:gd name="T26" fmla="*/ 2085 w 8814"/>
              <a:gd name="T27" fmla="*/ 3693 h 6826"/>
              <a:gd name="T28" fmla="*/ 2217 w 8814"/>
              <a:gd name="T29" fmla="*/ 3614 h 6826"/>
              <a:gd name="T30" fmla="*/ 2437 w 8814"/>
              <a:gd name="T31" fmla="*/ 4415 h 6826"/>
              <a:gd name="T32" fmla="*/ 2569 w 8814"/>
              <a:gd name="T33" fmla="*/ 4335 h 6826"/>
              <a:gd name="T34" fmla="*/ 2762 w 8814"/>
              <a:gd name="T35" fmla="*/ 4679 h 6826"/>
              <a:gd name="T36" fmla="*/ 2956 w 8814"/>
              <a:gd name="T37" fmla="*/ 4520 h 6826"/>
              <a:gd name="T38" fmla="*/ 3141 w 8814"/>
              <a:gd name="T39" fmla="*/ 3579 h 6826"/>
              <a:gd name="T40" fmla="*/ 3202 w 8814"/>
              <a:gd name="T41" fmla="*/ 3922 h 6826"/>
              <a:gd name="T42" fmla="*/ 3370 w 8814"/>
              <a:gd name="T43" fmla="*/ 3993 h 6826"/>
              <a:gd name="T44" fmla="*/ 3449 w 8814"/>
              <a:gd name="T45" fmla="*/ 4186 h 6826"/>
              <a:gd name="T46" fmla="*/ 3616 w 8814"/>
              <a:gd name="T47" fmla="*/ 4283 h 6826"/>
              <a:gd name="T48" fmla="*/ 4117 w 8814"/>
              <a:gd name="T49" fmla="*/ 5470 h 6826"/>
              <a:gd name="T50" fmla="*/ 4292 w 8814"/>
              <a:gd name="T51" fmla="*/ 6631 h 6826"/>
              <a:gd name="T52" fmla="*/ 4582 w 8814"/>
              <a:gd name="T53" fmla="*/ 6825 h 6826"/>
              <a:gd name="T54" fmla="*/ 4750 w 8814"/>
              <a:gd name="T55" fmla="*/ 6385 h 6826"/>
              <a:gd name="T56" fmla="*/ 5031 w 8814"/>
              <a:gd name="T57" fmla="*/ 6429 h 6826"/>
              <a:gd name="T58" fmla="*/ 5286 w 8814"/>
              <a:gd name="T59" fmla="*/ 5215 h 6826"/>
              <a:gd name="T60" fmla="*/ 5427 w 8814"/>
              <a:gd name="T61" fmla="*/ 5268 h 6826"/>
              <a:gd name="T62" fmla="*/ 5524 w 8814"/>
              <a:gd name="T63" fmla="*/ 5453 h 6826"/>
              <a:gd name="T64" fmla="*/ 5726 w 8814"/>
              <a:gd name="T65" fmla="*/ 5268 h 6826"/>
              <a:gd name="T66" fmla="*/ 6060 w 8814"/>
              <a:gd name="T67" fmla="*/ 4107 h 6826"/>
              <a:gd name="T68" fmla="*/ 6632 w 8814"/>
              <a:gd name="T69" fmla="*/ 3614 h 6826"/>
              <a:gd name="T70" fmla="*/ 6632 w 8814"/>
              <a:gd name="T71" fmla="*/ 2902 h 6826"/>
              <a:gd name="T72" fmla="*/ 6834 w 8814"/>
              <a:gd name="T73" fmla="*/ 2656 h 6826"/>
              <a:gd name="T74" fmla="*/ 6966 w 8814"/>
              <a:gd name="T75" fmla="*/ 1996 h 6826"/>
              <a:gd name="T76" fmla="*/ 7292 w 8814"/>
              <a:gd name="T77" fmla="*/ 1970 h 6826"/>
              <a:gd name="T78" fmla="*/ 7441 w 8814"/>
              <a:gd name="T79" fmla="*/ 2392 h 6826"/>
              <a:gd name="T80" fmla="*/ 7511 w 8814"/>
              <a:gd name="T81" fmla="*/ 2383 h 6826"/>
              <a:gd name="T82" fmla="*/ 7643 w 8814"/>
              <a:gd name="T83" fmla="*/ 2708 h 6826"/>
              <a:gd name="T84" fmla="*/ 7855 w 8814"/>
              <a:gd name="T85" fmla="*/ 1829 h 6826"/>
              <a:gd name="T86" fmla="*/ 8180 w 8814"/>
              <a:gd name="T87" fmla="*/ 1390 h 6826"/>
              <a:gd name="T88" fmla="*/ 8338 w 8814"/>
              <a:gd name="T89" fmla="*/ 634 h 6826"/>
              <a:gd name="T90" fmla="*/ 8479 w 8814"/>
              <a:gd name="T91" fmla="*/ 405 h 6826"/>
              <a:gd name="T92" fmla="*/ 8550 w 8814"/>
              <a:gd name="T93" fmla="*/ 264 h 6826"/>
              <a:gd name="T94" fmla="*/ 8813 w 8814"/>
              <a:gd name="T95" fmla="*/ 0 h 6826"/>
              <a:gd name="T96" fmla="*/ 0 w 8814"/>
              <a:gd name="T97" fmla="*/ 0 h 6826"/>
              <a:gd name="T98" fmla="*/ 71 w 8814"/>
              <a:gd name="T99" fmla="*/ 141 h 6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814" h="6826">
                <a:moveTo>
                  <a:pt x="71" y="141"/>
                </a:moveTo>
                <a:lnTo>
                  <a:pt x="317" y="141"/>
                </a:lnTo>
                <a:lnTo>
                  <a:pt x="484" y="379"/>
                </a:lnTo>
                <a:lnTo>
                  <a:pt x="616" y="379"/>
                </a:lnTo>
                <a:lnTo>
                  <a:pt x="1021" y="1117"/>
                </a:lnTo>
                <a:lnTo>
                  <a:pt x="1144" y="1794"/>
                </a:lnTo>
                <a:lnTo>
                  <a:pt x="1258" y="1794"/>
                </a:lnTo>
                <a:lnTo>
                  <a:pt x="1373" y="2603"/>
                </a:lnTo>
                <a:lnTo>
                  <a:pt x="1610" y="2805"/>
                </a:lnTo>
                <a:lnTo>
                  <a:pt x="1716" y="2726"/>
                </a:lnTo>
                <a:lnTo>
                  <a:pt x="1865" y="3350"/>
                </a:lnTo>
                <a:lnTo>
                  <a:pt x="1865" y="3588"/>
                </a:lnTo>
                <a:lnTo>
                  <a:pt x="1962" y="3588"/>
                </a:lnTo>
                <a:lnTo>
                  <a:pt x="2085" y="3693"/>
                </a:lnTo>
                <a:lnTo>
                  <a:pt x="2217" y="3614"/>
                </a:lnTo>
                <a:lnTo>
                  <a:pt x="2437" y="4415"/>
                </a:lnTo>
                <a:lnTo>
                  <a:pt x="2569" y="4335"/>
                </a:lnTo>
                <a:lnTo>
                  <a:pt x="2762" y="4679"/>
                </a:lnTo>
                <a:lnTo>
                  <a:pt x="2956" y="4520"/>
                </a:lnTo>
                <a:lnTo>
                  <a:pt x="3141" y="3579"/>
                </a:lnTo>
                <a:lnTo>
                  <a:pt x="3202" y="3922"/>
                </a:lnTo>
                <a:lnTo>
                  <a:pt x="3370" y="3993"/>
                </a:lnTo>
                <a:lnTo>
                  <a:pt x="3449" y="4186"/>
                </a:lnTo>
                <a:lnTo>
                  <a:pt x="3616" y="4283"/>
                </a:lnTo>
                <a:lnTo>
                  <a:pt x="4117" y="5470"/>
                </a:lnTo>
                <a:lnTo>
                  <a:pt x="4292" y="6631"/>
                </a:lnTo>
                <a:lnTo>
                  <a:pt x="4582" y="6825"/>
                </a:lnTo>
                <a:lnTo>
                  <a:pt x="4750" y="6385"/>
                </a:lnTo>
                <a:lnTo>
                  <a:pt x="5031" y="6429"/>
                </a:lnTo>
                <a:lnTo>
                  <a:pt x="5286" y="5215"/>
                </a:lnTo>
                <a:lnTo>
                  <a:pt x="5427" y="5268"/>
                </a:lnTo>
                <a:lnTo>
                  <a:pt x="5524" y="5453"/>
                </a:lnTo>
                <a:lnTo>
                  <a:pt x="5726" y="5268"/>
                </a:lnTo>
                <a:lnTo>
                  <a:pt x="6060" y="4107"/>
                </a:lnTo>
                <a:lnTo>
                  <a:pt x="6632" y="3614"/>
                </a:lnTo>
                <a:lnTo>
                  <a:pt x="6632" y="2902"/>
                </a:lnTo>
                <a:lnTo>
                  <a:pt x="6834" y="2656"/>
                </a:lnTo>
                <a:lnTo>
                  <a:pt x="6966" y="1996"/>
                </a:lnTo>
                <a:lnTo>
                  <a:pt x="7292" y="1970"/>
                </a:lnTo>
                <a:lnTo>
                  <a:pt x="7441" y="2392"/>
                </a:lnTo>
                <a:lnTo>
                  <a:pt x="7511" y="2383"/>
                </a:lnTo>
                <a:lnTo>
                  <a:pt x="7643" y="2708"/>
                </a:lnTo>
                <a:lnTo>
                  <a:pt x="7855" y="1829"/>
                </a:lnTo>
                <a:lnTo>
                  <a:pt x="8180" y="1390"/>
                </a:lnTo>
                <a:lnTo>
                  <a:pt x="8338" y="634"/>
                </a:lnTo>
                <a:lnTo>
                  <a:pt x="8479" y="405"/>
                </a:lnTo>
                <a:lnTo>
                  <a:pt x="8550" y="264"/>
                </a:lnTo>
                <a:lnTo>
                  <a:pt x="8813" y="0"/>
                </a:lnTo>
                <a:lnTo>
                  <a:pt x="0" y="0"/>
                </a:lnTo>
                <a:lnTo>
                  <a:pt x="71" y="1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23">
            <a:extLst>
              <a:ext uri="{FF2B5EF4-FFF2-40B4-BE49-F238E27FC236}">
                <a16:creationId xmlns:a16="http://schemas.microsoft.com/office/drawing/2014/main" id="{D3AC9A39-84E5-BF40-B9F1-73BC6328A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100" y="5372073"/>
            <a:ext cx="601895" cy="1377776"/>
          </a:xfrm>
          <a:custGeom>
            <a:avLst/>
            <a:gdLst>
              <a:gd name="T0" fmla="*/ 0 w 564"/>
              <a:gd name="T1" fmla="*/ 0 h 1294"/>
              <a:gd name="T2" fmla="*/ 308 w 564"/>
              <a:gd name="T3" fmla="*/ 379 h 1294"/>
              <a:gd name="T4" fmla="*/ 563 w 564"/>
              <a:gd name="T5" fmla="*/ 1293 h 1294"/>
              <a:gd name="T6" fmla="*/ 563 w 564"/>
              <a:gd name="T7" fmla="*/ 853 h 1294"/>
              <a:gd name="T8" fmla="*/ 378 w 564"/>
              <a:gd name="T9" fmla="*/ 299 h 1294"/>
              <a:gd name="T10" fmla="*/ 378 w 564"/>
              <a:gd name="T11" fmla="*/ 141 h 1294"/>
              <a:gd name="T12" fmla="*/ 281 w 564"/>
              <a:gd name="T13" fmla="*/ 0 h 1294"/>
              <a:gd name="T14" fmla="*/ 0 w 564"/>
              <a:gd name="T15" fmla="*/ 0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4" h="1294">
                <a:moveTo>
                  <a:pt x="0" y="0"/>
                </a:moveTo>
                <a:lnTo>
                  <a:pt x="308" y="379"/>
                </a:lnTo>
                <a:lnTo>
                  <a:pt x="563" y="1293"/>
                </a:lnTo>
                <a:lnTo>
                  <a:pt x="563" y="853"/>
                </a:lnTo>
                <a:lnTo>
                  <a:pt x="378" y="299"/>
                </a:lnTo>
                <a:lnTo>
                  <a:pt x="378" y="141"/>
                </a:lnTo>
                <a:lnTo>
                  <a:pt x="281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24">
            <a:extLst>
              <a:ext uri="{FF2B5EF4-FFF2-40B4-BE49-F238E27FC236}">
                <a16:creationId xmlns:a16="http://schemas.microsoft.com/office/drawing/2014/main" id="{295167CE-EA70-A448-96D5-E6C0E7E7B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9109" y="5372073"/>
            <a:ext cx="498444" cy="3348038"/>
          </a:xfrm>
          <a:custGeom>
            <a:avLst/>
            <a:gdLst>
              <a:gd name="T0" fmla="*/ 0 w 467"/>
              <a:gd name="T1" fmla="*/ 0 h 3140"/>
              <a:gd name="T2" fmla="*/ 79 w 467"/>
              <a:gd name="T3" fmla="*/ 370 h 3140"/>
              <a:gd name="T4" fmla="*/ 79 w 467"/>
              <a:gd name="T5" fmla="*/ 818 h 3140"/>
              <a:gd name="T6" fmla="*/ 352 w 467"/>
              <a:gd name="T7" fmla="*/ 1776 h 3140"/>
              <a:gd name="T8" fmla="*/ 448 w 467"/>
              <a:gd name="T9" fmla="*/ 3139 h 3140"/>
              <a:gd name="T10" fmla="*/ 466 w 467"/>
              <a:gd name="T11" fmla="*/ 2708 h 3140"/>
              <a:gd name="T12" fmla="*/ 466 w 467"/>
              <a:gd name="T13" fmla="*/ 1706 h 3140"/>
              <a:gd name="T14" fmla="*/ 378 w 467"/>
              <a:gd name="T15" fmla="*/ 1179 h 3140"/>
              <a:gd name="T16" fmla="*/ 369 w 467"/>
              <a:gd name="T17" fmla="*/ 0 h 3140"/>
              <a:gd name="T18" fmla="*/ 0 w 467"/>
              <a:gd name="T19" fmla="*/ 0 h 3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7" h="3140">
                <a:moveTo>
                  <a:pt x="0" y="0"/>
                </a:moveTo>
                <a:lnTo>
                  <a:pt x="79" y="370"/>
                </a:lnTo>
                <a:lnTo>
                  <a:pt x="79" y="818"/>
                </a:lnTo>
                <a:lnTo>
                  <a:pt x="352" y="1776"/>
                </a:lnTo>
                <a:lnTo>
                  <a:pt x="448" y="3139"/>
                </a:lnTo>
                <a:lnTo>
                  <a:pt x="466" y="2708"/>
                </a:lnTo>
                <a:lnTo>
                  <a:pt x="466" y="1706"/>
                </a:lnTo>
                <a:lnTo>
                  <a:pt x="378" y="1179"/>
                </a:lnTo>
                <a:lnTo>
                  <a:pt x="369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25">
            <a:extLst>
              <a:ext uri="{FF2B5EF4-FFF2-40B4-BE49-F238E27FC236}">
                <a16:creationId xmlns:a16="http://schemas.microsoft.com/office/drawing/2014/main" id="{E5E63050-81B6-AB4A-8E9C-4E55108BF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3080" y="5372073"/>
            <a:ext cx="1311943" cy="4100407"/>
          </a:xfrm>
          <a:custGeom>
            <a:avLst/>
            <a:gdLst>
              <a:gd name="T0" fmla="*/ 0 w 1232"/>
              <a:gd name="T1" fmla="*/ 0 h 3844"/>
              <a:gd name="T2" fmla="*/ 237 w 1232"/>
              <a:gd name="T3" fmla="*/ 572 h 3844"/>
              <a:gd name="T4" fmla="*/ 264 w 1232"/>
              <a:gd name="T5" fmla="*/ 1864 h 3844"/>
              <a:gd name="T6" fmla="*/ 352 w 1232"/>
              <a:gd name="T7" fmla="*/ 1723 h 3844"/>
              <a:gd name="T8" fmla="*/ 396 w 1232"/>
              <a:gd name="T9" fmla="*/ 2682 h 3844"/>
              <a:gd name="T10" fmla="*/ 528 w 1232"/>
              <a:gd name="T11" fmla="*/ 3139 h 3844"/>
              <a:gd name="T12" fmla="*/ 528 w 1232"/>
              <a:gd name="T13" fmla="*/ 3843 h 3844"/>
              <a:gd name="T14" fmla="*/ 853 w 1232"/>
              <a:gd name="T15" fmla="*/ 2884 h 3844"/>
              <a:gd name="T16" fmla="*/ 1091 w 1232"/>
              <a:gd name="T17" fmla="*/ 2172 h 3844"/>
              <a:gd name="T18" fmla="*/ 1231 w 1232"/>
              <a:gd name="T19" fmla="*/ 1346 h 3844"/>
              <a:gd name="T20" fmla="*/ 1126 w 1232"/>
              <a:gd name="T21" fmla="*/ 1364 h 3844"/>
              <a:gd name="T22" fmla="*/ 1205 w 1232"/>
              <a:gd name="T23" fmla="*/ 985 h 3844"/>
              <a:gd name="T24" fmla="*/ 1020 w 1232"/>
              <a:gd name="T25" fmla="*/ 0 h 3844"/>
              <a:gd name="T26" fmla="*/ 0 w 1232"/>
              <a:gd name="T27" fmla="*/ 0 h 3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32" h="3844">
                <a:moveTo>
                  <a:pt x="0" y="0"/>
                </a:moveTo>
                <a:lnTo>
                  <a:pt x="237" y="572"/>
                </a:lnTo>
                <a:lnTo>
                  <a:pt x="264" y="1864"/>
                </a:lnTo>
                <a:lnTo>
                  <a:pt x="352" y="1723"/>
                </a:lnTo>
                <a:lnTo>
                  <a:pt x="396" y="2682"/>
                </a:lnTo>
                <a:lnTo>
                  <a:pt x="528" y="3139"/>
                </a:lnTo>
                <a:lnTo>
                  <a:pt x="528" y="3843"/>
                </a:lnTo>
                <a:lnTo>
                  <a:pt x="853" y="2884"/>
                </a:lnTo>
                <a:lnTo>
                  <a:pt x="1091" y="2172"/>
                </a:lnTo>
                <a:lnTo>
                  <a:pt x="1231" y="1346"/>
                </a:lnTo>
                <a:lnTo>
                  <a:pt x="1126" y="1364"/>
                </a:lnTo>
                <a:lnTo>
                  <a:pt x="1205" y="985"/>
                </a:lnTo>
                <a:lnTo>
                  <a:pt x="1020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26">
            <a:extLst>
              <a:ext uri="{FF2B5EF4-FFF2-40B4-BE49-F238E27FC236}">
                <a16:creationId xmlns:a16="http://schemas.microsoft.com/office/drawing/2014/main" id="{AA5FEAB9-AB9E-354C-97CA-BE6EA0DBC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5326" y="6627589"/>
            <a:ext cx="1330753" cy="5891982"/>
          </a:xfrm>
          <a:custGeom>
            <a:avLst/>
            <a:gdLst>
              <a:gd name="T0" fmla="*/ 756 w 1249"/>
              <a:gd name="T1" fmla="*/ 0 h 5524"/>
              <a:gd name="T2" fmla="*/ 378 w 1249"/>
              <a:gd name="T3" fmla="*/ 1442 h 5524"/>
              <a:gd name="T4" fmla="*/ 0 w 1249"/>
              <a:gd name="T5" fmla="*/ 1960 h 5524"/>
              <a:gd name="T6" fmla="*/ 62 w 1249"/>
              <a:gd name="T7" fmla="*/ 2154 h 5524"/>
              <a:gd name="T8" fmla="*/ 475 w 1249"/>
              <a:gd name="T9" fmla="*/ 3420 h 5524"/>
              <a:gd name="T10" fmla="*/ 826 w 1249"/>
              <a:gd name="T11" fmla="*/ 4124 h 5524"/>
              <a:gd name="T12" fmla="*/ 1063 w 1249"/>
              <a:gd name="T13" fmla="*/ 5443 h 5524"/>
              <a:gd name="T14" fmla="*/ 1213 w 1249"/>
              <a:gd name="T15" fmla="*/ 5523 h 5524"/>
              <a:gd name="T16" fmla="*/ 1107 w 1249"/>
              <a:gd name="T17" fmla="*/ 5312 h 5524"/>
              <a:gd name="T18" fmla="*/ 923 w 1249"/>
              <a:gd name="T19" fmla="*/ 4124 h 5524"/>
              <a:gd name="T20" fmla="*/ 835 w 1249"/>
              <a:gd name="T21" fmla="*/ 3508 h 5524"/>
              <a:gd name="T22" fmla="*/ 1063 w 1249"/>
              <a:gd name="T23" fmla="*/ 2594 h 5524"/>
              <a:gd name="T24" fmla="*/ 1107 w 1249"/>
              <a:gd name="T25" fmla="*/ 1389 h 5524"/>
              <a:gd name="T26" fmla="*/ 1213 w 1249"/>
              <a:gd name="T27" fmla="*/ 1635 h 5524"/>
              <a:gd name="T28" fmla="*/ 1248 w 1249"/>
              <a:gd name="T29" fmla="*/ 1037 h 5524"/>
              <a:gd name="T30" fmla="*/ 1002 w 1249"/>
              <a:gd name="T31" fmla="*/ 905 h 5524"/>
              <a:gd name="T32" fmla="*/ 756 w 1249"/>
              <a:gd name="T33" fmla="*/ 0 h 5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49" h="5524">
                <a:moveTo>
                  <a:pt x="756" y="0"/>
                </a:moveTo>
                <a:lnTo>
                  <a:pt x="378" y="1442"/>
                </a:lnTo>
                <a:lnTo>
                  <a:pt x="0" y="1960"/>
                </a:lnTo>
                <a:lnTo>
                  <a:pt x="62" y="2154"/>
                </a:lnTo>
                <a:lnTo>
                  <a:pt x="475" y="3420"/>
                </a:lnTo>
                <a:lnTo>
                  <a:pt x="826" y="4124"/>
                </a:lnTo>
                <a:lnTo>
                  <a:pt x="1063" y="5443"/>
                </a:lnTo>
                <a:lnTo>
                  <a:pt x="1213" y="5523"/>
                </a:lnTo>
                <a:lnTo>
                  <a:pt x="1107" y="5312"/>
                </a:lnTo>
                <a:lnTo>
                  <a:pt x="923" y="4124"/>
                </a:lnTo>
                <a:lnTo>
                  <a:pt x="835" y="3508"/>
                </a:lnTo>
                <a:lnTo>
                  <a:pt x="1063" y="2594"/>
                </a:lnTo>
                <a:lnTo>
                  <a:pt x="1107" y="1389"/>
                </a:lnTo>
                <a:lnTo>
                  <a:pt x="1213" y="1635"/>
                </a:lnTo>
                <a:lnTo>
                  <a:pt x="1248" y="1037"/>
                </a:lnTo>
                <a:lnTo>
                  <a:pt x="1002" y="905"/>
                </a:lnTo>
                <a:lnTo>
                  <a:pt x="75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27">
            <a:extLst>
              <a:ext uri="{FF2B5EF4-FFF2-40B4-BE49-F238E27FC236}">
                <a16:creationId xmlns:a16="http://schemas.microsoft.com/office/drawing/2014/main" id="{C0607B46-81E8-4749-B352-85AF6AC53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5286" y="8381546"/>
            <a:ext cx="131664" cy="1857410"/>
          </a:xfrm>
          <a:custGeom>
            <a:avLst/>
            <a:gdLst>
              <a:gd name="T0" fmla="*/ 0 w 124"/>
              <a:gd name="T1" fmla="*/ 70 h 1742"/>
              <a:gd name="T2" fmla="*/ 123 w 124"/>
              <a:gd name="T3" fmla="*/ 0 h 1742"/>
              <a:gd name="T4" fmla="*/ 0 w 124"/>
              <a:gd name="T5" fmla="*/ 1741 h 1742"/>
              <a:gd name="T6" fmla="*/ 0 w 124"/>
              <a:gd name="T7" fmla="*/ 70 h 1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" h="1742">
                <a:moveTo>
                  <a:pt x="0" y="70"/>
                </a:moveTo>
                <a:lnTo>
                  <a:pt x="123" y="0"/>
                </a:lnTo>
                <a:lnTo>
                  <a:pt x="0" y="1741"/>
                </a:lnTo>
                <a:lnTo>
                  <a:pt x="0" y="7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28">
            <a:extLst>
              <a:ext uri="{FF2B5EF4-FFF2-40B4-BE49-F238E27FC236}">
                <a16:creationId xmlns:a16="http://schemas.microsoft.com/office/drawing/2014/main" id="{E4ADFE00-29F4-3C41-9EB5-A7143604D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1361" y="8165240"/>
            <a:ext cx="169283" cy="884033"/>
          </a:xfrm>
          <a:custGeom>
            <a:avLst/>
            <a:gdLst>
              <a:gd name="T0" fmla="*/ 53 w 159"/>
              <a:gd name="T1" fmla="*/ 0 h 827"/>
              <a:gd name="T2" fmla="*/ 158 w 159"/>
              <a:gd name="T3" fmla="*/ 166 h 827"/>
              <a:gd name="T4" fmla="*/ 0 w 159"/>
              <a:gd name="T5" fmla="*/ 826 h 827"/>
              <a:gd name="T6" fmla="*/ 53 w 159"/>
              <a:gd name="T7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" h="827">
                <a:moveTo>
                  <a:pt x="53" y="0"/>
                </a:moveTo>
                <a:lnTo>
                  <a:pt x="158" y="166"/>
                </a:lnTo>
                <a:lnTo>
                  <a:pt x="0" y="826"/>
                </a:lnTo>
                <a:lnTo>
                  <a:pt x="5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29">
            <a:extLst>
              <a:ext uri="{FF2B5EF4-FFF2-40B4-BE49-F238E27FC236}">
                <a16:creationId xmlns:a16="http://schemas.microsoft.com/office/drawing/2014/main" id="{F9FAB57F-1F15-0442-9F98-436CC72B7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559" y="5372073"/>
            <a:ext cx="1015697" cy="3677199"/>
          </a:xfrm>
          <a:custGeom>
            <a:avLst/>
            <a:gdLst>
              <a:gd name="T0" fmla="*/ 950 w 951"/>
              <a:gd name="T1" fmla="*/ 0 h 3448"/>
              <a:gd name="T2" fmla="*/ 722 w 951"/>
              <a:gd name="T3" fmla="*/ 1459 h 3448"/>
              <a:gd name="T4" fmla="*/ 660 w 951"/>
              <a:gd name="T5" fmla="*/ 1372 h 3448"/>
              <a:gd name="T6" fmla="*/ 660 w 951"/>
              <a:gd name="T7" fmla="*/ 2049 h 3448"/>
              <a:gd name="T8" fmla="*/ 555 w 951"/>
              <a:gd name="T9" fmla="*/ 2400 h 3448"/>
              <a:gd name="T10" fmla="*/ 651 w 951"/>
              <a:gd name="T11" fmla="*/ 3447 h 3448"/>
              <a:gd name="T12" fmla="*/ 352 w 951"/>
              <a:gd name="T13" fmla="*/ 2269 h 3448"/>
              <a:gd name="T14" fmla="*/ 0 w 951"/>
              <a:gd name="T15" fmla="*/ 1547 h 3448"/>
              <a:gd name="T16" fmla="*/ 0 w 951"/>
              <a:gd name="T17" fmla="*/ 968 h 3448"/>
              <a:gd name="T18" fmla="*/ 80 w 951"/>
              <a:gd name="T19" fmla="*/ 1100 h 3448"/>
              <a:gd name="T20" fmla="*/ 0 w 951"/>
              <a:gd name="T21" fmla="*/ 713 h 3448"/>
              <a:gd name="T22" fmla="*/ 194 w 951"/>
              <a:gd name="T23" fmla="*/ 0 h 3448"/>
              <a:gd name="T24" fmla="*/ 950 w 951"/>
              <a:gd name="T25" fmla="*/ 0 h 3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1" h="3448">
                <a:moveTo>
                  <a:pt x="950" y="0"/>
                </a:moveTo>
                <a:lnTo>
                  <a:pt x="722" y="1459"/>
                </a:lnTo>
                <a:lnTo>
                  <a:pt x="660" y="1372"/>
                </a:lnTo>
                <a:lnTo>
                  <a:pt x="660" y="2049"/>
                </a:lnTo>
                <a:lnTo>
                  <a:pt x="555" y="2400"/>
                </a:lnTo>
                <a:lnTo>
                  <a:pt x="651" y="3447"/>
                </a:lnTo>
                <a:lnTo>
                  <a:pt x="352" y="2269"/>
                </a:lnTo>
                <a:lnTo>
                  <a:pt x="0" y="1547"/>
                </a:lnTo>
                <a:lnTo>
                  <a:pt x="0" y="968"/>
                </a:lnTo>
                <a:lnTo>
                  <a:pt x="80" y="1100"/>
                </a:lnTo>
                <a:lnTo>
                  <a:pt x="0" y="713"/>
                </a:lnTo>
                <a:lnTo>
                  <a:pt x="194" y="0"/>
                </a:lnTo>
                <a:lnTo>
                  <a:pt x="95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30">
            <a:extLst>
              <a:ext uri="{FF2B5EF4-FFF2-40B4-BE49-F238E27FC236}">
                <a16:creationId xmlns:a16="http://schemas.microsoft.com/office/drawing/2014/main" id="{E66C4A73-E15D-1544-A5C7-CB9E78DCB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141" y="5334454"/>
            <a:ext cx="357375" cy="2558052"/>
          </a:xfrm>
          <a:custGeom>
            <a:avLst/>
            <a:gdLst>
              <a:gd name="T0" fmla="*/ 62 w 335"/>
              <a:gd name="T1" fmla="*/ 35 h 2401"/>
              <a:gd name="T2" fmla="*/ 62 w 335"/>
              <a:gd name="T3" fmla="*/ 844 h 2401"/>
              <a:gd name="T4" fmla="*/ 0 w 335"/>
              <a:gd name="T5" fmla="*/ 1302 h 2401"/>
              <a:gd name="T6" fmla="*/ 0 w 335"/>
              <a:gd name="T7" fmla="*/ 2400 h 2401"/>
              <a:gd name="T8" fmla="*/ 62 w 335"/>
              <a:gd name="T9" fmla="*/ 1346 h 2401"/>
              <a:gd name="T10" fmla="*/ 246 w 335"/>
              <a:gd name="T11" fmla="*/ 748 h 2401"/>
              <a:gd name="T12" fmla="*/ 334 w 335"/>
              <a:gd name="T13" fmla="*/ 0 h 2401"/>
              <a:gd name="T14" fmla="*/ 62 w 335"/>
              <a:gd name="T15" fmla="*/ 35 h 2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5" h="2401">
                <a:moveTo>
                  <a:pt x="62" y="35"/>
                </a:moveTo>
                <a:lnTo>
                  <a:pt x="62" y="844"/>
                </a:lnTo>
                <a:lnTo>
                  <a:pt x="0" y="1302"/>
                </a:lnTo>
                <a:lnTo>
                  <a:pt x="0" y="2400"/>
                </a:lnTo>
                <a:lnTo>
                  <a:pt x="62" y="1346"/>
                </a:lnTo>
                <a:lnTo>
                  <a:pt x="246" y="748"/>
                </a:lnTo>
                <a:lnTo>
                  <a:pt x="334" y="0"/>
                </a:lnTo>
                <a:lnTo>
                  <a:pt x="62" y="3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31">
            <a:extLst>
              <a:ext uri="{FF2B5EF4-FFF2-40B4-BE49-F238E27FC236}">
                <a16:creationId xmlns:a16="http://schemas.microsoft.com/office/drawing/2014/main" id="{6F34D415-01AA-8746-9780-7C382C86A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585" y="5569569"/>
            <a:ext cx="310352" cy="818200"/>
          </a:xfrm>
          <a:custGeom>
            <a:avLst/>
            <a:gdLst>
              <a:gd name="T0" fmla="*/ 203 w 292"/>
              <a:gd name="T1" fmla="*/ 0 h 766"/>
              <a:gd name="T2" fmla="*/ 291 w 292"/>
              <a:gd name="T3" fmla="*/ 62 h 766"/>
              <a:gd name="T4" fmla="*/ 115 w 292"/>
              <a:gd name="T5" fmla="*/ 422 h 766"/>
              <a:gd name="T6" fmla="*/ 44 w 292"/>
              <a:gd name="T7" fmla="*/ 765 h 766"/>
              <a:gd name="T8" fmla="*/ 0 w 292"/>
              <a:gd name="T9" fmla="*/ 422 h 766"/>
              <a:gd name="T10" fmla="*/ 203 w 292"/>
              <a:gd name="T11" fmla="*/ 0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2" h="766">
                <a:moveTo>
                  <a:pt x="203" y="0"/>
                </a:moveTo>
                <a:lnTo>
                  <a:pt x="291" y="62"/>
                </a:lnTo>
                <a:lnTo>
                  <a:pt x="115" y="422"/>
                </a:lnTo>
                <a:lnTo>
                  <a:pt x="44" y="765"/>
                </a:lnTo>
                <a:lnTo>
                  <a:pt x="0" y="422"/>
                </a:lnTo>
                <a:lnTo>
                  <a:pt x="20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32">
            <a:extLst>
              <a:ext uri="{FF2B5EF4-FFF2-40B4-BE49-F238E27FC236}">
                <a16:creationId xmlns:a16="http://schemas.microsoft.com/office/drawing/2014/main" id="{5A1050BA-B842-E843-8322-73420AF49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578" y="6317237"/>
            <a:ext cx="291543" cy="1161467"/>
          </a:xfrm>
          <a:custGeom>
            <a:avLst/>
            <a:gdLst>
              <a:gd name="T0" fmla="*/ 176 w 274"/>
              <a:gd name="T1" fmla="*/ 0 h 1090"/>
              <a:gd name="T2" fmla="*/ 273 w 274"/>
              <a:gd name="T3" fmla="*/ 193 h 1090"/>
              <a:gd name="T4" fmla="*/ 132 w 274"/>
              <a:gd name="T5" fmla="*/ 641 h 1090"/>
              <a:gd name="T6" fmla="*/ 35 w 274"/>
              <a:gd name="T7" fmla="*/ 1089 h 1090"/>
              <a:gd name="T8" fmla="*/ 0 w 274"/>
              <a:gd name="T9" fmla="*/ 404 h 1090"/>
              <a:gd name="T10" fmla="*/ 176 w 274"/>
              <a:gd name="T11" fmla="*/ 0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4" h="1090">
                <a:moveTo>
                  <a:pt x="176" y="0"/>
                </a:moveTo>
                <a:lnTo>
                  <a:pt x="273" y="193"/>
                </a:lnTo>
                <a:lnTo>
                  <a:pt x="132" y="641"/>
                </a:lnTo>
                <a:lnTo>
                  <a:pt x="35" y="1089"/>
                </a:lnTo>
                <a:lnTo>
                  <a:pt x="0" y="404"/>
                </a:lnTo>
                <a:lnTo>
                  <a:pt x="17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33">
            <a:extLst>
              <a:ext uri="{FF2B5EF4-FFF2-40B4-BE49-F238E27FC236}">
                <a16:creationId xmlns:a16="http://schemas.microsoft.com/office/drawing/2014/main" id="{D6C8E0D9-E58A-CB44-AD04-786724DB1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5029" y="5372073"/>
            <a:ext cx="263329" cy="780582"/>
          </a:xfrm>
          <a:custGeom>
            <a:avLst/>
            <a:gdLst>
              <a:gd name="T0" fmla="*/ 0 w 247"/>
              <a:gd name="T1" fmla="*/ 0 h 731"/>
              <a:gd name="T2" fmla="*/ 140 w 247"/>
              <a:gd name="T3" fmla="*/ 308 h 731"/>
              <a:gd name="T4" fmla="*/ 219 w 247"/>
              <a:gd name="T5" fmla="*/ 730 h 731"/>
              <a:gd name="T6" fmla="*/ 246 w 247"/>
              <a:gd name="T7" fmla="*/ 422 h 731"/>
              <a:gd name="T8" fmla="*/ 123 w 247"/>
              <a:gd name="T9" fmla="*/ 0 h 731"/>
              <a:gd name="T10" fmla="*/ 0 w 247"/>
              <a:gd name="T11" fmla="*/ 0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" h="731">
                <a:moveTo>
                  <a:pt x="0" y="0"/>
                </a:moveTo>
                <a:lnTo>
                  <a:pt x="140" y="308"/>
                </a:lnTo>
                <a:lnTo>
                  <a:pt x="219" y="730"/>
                </a:lnTo>
                <a:lnTo>
                  <a:pt x="246" y="422"/>
                </a:lnTo>
                <a:lnTo>
                  <a:pt x="123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34">
            <a:extLst>
              <a:ext uri="{FF2B5EF4-FFF2-40B4-BE49-F238E27FC236}">
                <a16:creationId xmlns:a16="http://schemas.microsoft.com/office/drawing/2014/main" id="{685EAC88-437F-8040-8D34-BC6EE7C6B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4726" y="5372073"/>
            <a:ext cx="244520" cy="1735151"/>
          </a:xfrm>
          <a:custGeom>
            <a:avLst/>
            <a:gdLst>
              <a:gd name="T0" fmla="*/ 0 w 230"/>
              <a:gd name="T1" fmla="*/ 0 h 1627"/>
              <a:gd name="T2" fmla="*/ 0 w 230"/>
              <a:gd name="T3" fmla="*/ 290 h 1627"/>
              <a:gd name="T4" fmla="*/ 149 w 230"/>
              <a:gd name="T5" fmla="*/ 792 h 1627"/>
              <a:gd name="T6" fmla="*/ 202 w 230"/>
              <a:gd name="T7" fmla="*/ 1626 h 1627"/>
              <a:gd name="T8" fmla="*/ 229 w 230"/>
              <a:gd name="T9" fmla="*/ 950 h 1627"/>
              <a:gd name="T10" fmla="*/ 185 w 230"/>
              <a:gd name="T11" fmla="*/ 572 h 1627"/>
              <a:gd name="T12" fmla="*/ 193 w 230"/>
              <a:gd name="T13" fmla="*/ 0 h 1627"/>
              <a:gd name="T14" fmla="*/ 0 w 230"/>
              <a:gd name="T15" fmla="*/ 0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0" h="1627">
                <a:moveTo>
                  <a:pt x="0" y="0"/>
                </a:moveTo>
                <a:lnTo>
                  <a:pt x="0" y="290"/>
                </a:lnTo>
                <a:lnTo>
                  <a:pt x="149" y="792"/>
                </a:lnTo>
                <a:lnTo>
                  <a:pt x="202" y="1626"/>
                </a:lnTo>
                <a:lnTo>
                  <a:pt x="229" y="950"/>
                </a:lnTo>
                <a:lnTo>
                  <a:pt x="185" y="572"/>
                </a:lnTo>
                <a:lnTo>
                  <a:pt x="193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35">
            <a:extLst>
              <a:ext uri="{FF2B5EF4-FFF2-40B4-BE49-F238E27FC236}">
                <a16:creationId xmlns:a16="http://schemas.microsoft.com/office/drawing/2014/main" id="{2721FC3F-0854-664B-BA8F-1EA5A8BCC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3987" y="10624545"/>
            <a:ext cx="244520" cy="1377773"/>
          </a:xfrm>
          <a:custGeom>
            <a:avLst/>
            <a:gdLst>
              <a:gd name="T0" fmla="*/ 0 w 229"/>
              <a:gd name="T1" fmla="*/ 1293 h 1294"/>
              <a:gd name="T2" fmla="*/ 0 w 229"/>
              <a:gd name="T3" fmla="*/ 0 h 1294"/>
              <a:gd name="T4" fmla="*/ 228 w 229"/>
              <a:gd name="T5" fmla="*/ 246 h 1294"/>
              <a:gd name="T6" fmla="*/ 0 w 229"/>
              <a:gd name="T7" fmla="*/ 1293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9" h="1294">
                <a:moveTo>
                  <a:pt x="0" y="1293"/>
                </a:moveTo>
                <a:lnTo>
                  <a:pt x="0" y="0"/>
                </a:lnTo>
                <a:lnTo>
                  <a:pt x="228" y="246"/>
                </a:lnTo>
                <a:lnTo>
                  <a:pt x="0" y="129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36">
            <a:extLst>
              <a:ext uri="{FF2B5EF4-FFF2-40B4-BE49-F238E27FC236}">
                <a16:creationId xmlns:a16="http://schemas.microsoft.com/office/drawing/2014/main" id="{7EC4CAF1-A967-7548-8DA1-B1522FF0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8528" y="7356444"/>
            <a:ext cx="75237" cy="413803"/>
          </a:xfrm>
          <a:custGeom>
            <a:avLst/>
            <a:gdLst>
              <a:gd name="T0" fmla="*/ 70 w 71"/>
              <a:gd name="T1" fmla="*/ 387 h 388"/>
              <a:gd name="T2" fmla="*/ 70 w 71"/>
              <a:gd name="T3" fmla="*/ 0 h 388"/>
              <a:gd name="T4" fmla="*/ 0 w 71"/>
              <a:gd name="T5" fmla="*/ 53 h 388"/>
              <a:gd name="T6" fmla="*/ 70 w 71"/>
              <a:gd name="T7" fmla="*/ 387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388">
                <a:moveTo>
                  <a:pt x="70" y="387"/>
                </a:moveTo>
                <a:lnTo>
                  <a:pt x="70" y="0"/>
                </a:lnTo>
                <a:lnTo>
                  <a:pt x="0" y="53"/>
                </a:lnTo>
                <a:lnTo>
                  <a:pt x="70" y="38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37">
            <a:extLst>
              <a:ext uri="{FF2B5EF4-FFF2-40B4-BE49-F238E27FC236}">
                <a16:creationId xmlns:a16="http://schemas.microsoft.com/office/drawing/2014/main" id="{7D2FFD51-AF1B-DD4B-A036-72D189957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6620" y="5362668"/>
            <a:ext cx="1062720" cy="1848006"/>
          </a:xfrm>
          <a:custGeom>
            <a:avLst/>
            <a:gdLst>
              <a:gd name="T0" fmla="*/ 0 w 995"/>
              <a:gd name="T1" fmla="*/ 0 h 1732"/>
              <a:gd name="T2" fmla="*/ 246 w 995"/>
              <a:gd name="T3" fmla="*/ 1731 h 1732"/>
              <a:gd name="T4" fmla="*/ 580 w 995"/>
              <a:gd name="T5" fmla="*/ 1275 h 1732"/>
              <a:gd name="T6" fmla="*/ 686 w 995"/>
              <a:gd name="T7" fmla="*/ 659 h 1732"/>
              <a:gd name="T8" fmla="*/ 994 w 995"/>
              <a:gd name="T9" fmla="*/ 0 h 1732"/>
              <a:gd name="T10" fmla="*/ 0 w 995"/>
              <a:gd name="T11" fmla="*/ 0 h 1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5" h="1732">
                <a:moveTo>
                  <a:pt x="0" y="0"/>
                </a:moveTo>
                <a:lnTo>
                  <a:pt x="246" y="1731"/>
                </a:lnTo>
                <a:lnTo>
                  <a:pt x="580" y="1275"/>
                </a:lnTo>
                <a:lnTo>
                  <a:pt x="686" y="659"/>
                </a:lnTo>
                <a:lnTo>
                  <a:pt x="994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38">
            <a:extLst>
              <a:ext uri="{FF2B5EF4-FFF2-40B4-BE49-F238E27FC236}">
                <a16:creationId xmlns:a16="http://schemas.microsoft.com/office/drawing/2014/main" id="{15517ACF-820F-614B-9602-A456BDEF4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4745" y="1196429"/>
            <a:ext cx="47023" cy="3818269"/>
          </a:xfrm>
          <a:custGeom>
            <a:avLst/>
            <a:gdLst>
              <a:gd name="T0" fmla="*/ 44 w 45"/>
              <a:gd name="T1" fmla="*/ 3580 h 3581"/>
              <a:gd name="T2" fmla="*/ 0 w 45"/>
              <a:gd name="T3" fmla="*/ 3580 h 3581"/>
              <a:gd name="T4" fmla="*/ 0 w 45"/>
              <a:gd name="T5" fmla="*/ 0 h 3581"/>
              <a:gd name="T6" fmla="*/ 44 w 45"/>
              <a:gd name="T7" fmla="*/ 0 h 3581"/>
              <a:gd name="T8" fmla="*/ 44 w 45"/>
              <a:gd name="T9" fmla="*/ 3580 h 3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581">
                <a:moveTo>
                  <a:pt x="44" y="3580"/>
                </a:moveTo>
                <a:lnTo>
                  <a:pt x="0" y="3580"/>
                </a:lnTo>
                <a:lnTo>
                  <a:pt x="0" y="0"/>
                </a:lnTo>
                <a:lnTo>
                  <a:pt x="44" y="0"/>
                </a:lnTo>
                <a:lnTo>
                  <a:pt x="44" y="358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39">
            <a:extLst>
              <a:ext uri="{FF2B5EF4-FFF2-40B4-BE49-F238E27FC236}">
                <a16:creationId xmlns:a16="http://schemas.microsoft.com/office/drawing/2014/main" id="{BB9A0084-0727-B941-9C28-439D723F7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4745" y="5992777"/>
            <a:ext cx="47023" cy="6310488"/>
          </a:xfrm>
          <a:custGeom>
            <a:avLst/>
            <a:gdLst>
              <a:gd name="T0" fmla="*/ 44 w 45"/>
              <a:gd name="T1" fmla="*/ 5918 h 5919"/>
              <a:gd name="T2" fmla="*/ 0 w 45"/>
              <a:gd name="T3" fmla="*/ 5918 h 5919"/>
              <a:gd name="T4" fmla="*/ 0 w 45"/>
              <a:gd name="T5" fmla="*/ 0 h 5919"/>
              <a:gd name="T6" fmla="*/ 44 w 45"/>
              <a:gd name="T7" fmla="*/ 0 h 5919"/>
              <a:gd name="T8" fmla="*/ 44 w 45"/>
              <a:gd name="T9" fmla="*/ 5918 h 5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5919">
                <a:moveTo>
                  <a:pt x="44" y="5918"/>
                </a:moveTo>
                <a:lnTo>
                  <a:pt x="0" y="5918"/>
                </a:lnTo>
                <a:lnTo>
                  <a:pt x="0" y="0"/>
                </a:lnTo>
                <a:lnTo>
                  <a:pt x="44" y="0"/>
                </a:lnTo>
                <a:lnTo>
                  <a:pt x="44" y="59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40">
            <a:extLst>
              <a:ext uri="{FF2B5EF4-FFF2-40B4-BE49-F238E27FC236}">
                <a16:creationId xmlns:a16="http://schemas.microsoft.com/office/drawing/2014/main" id="{F2753558-A9A3-A540-B958-CD425129A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6545" y="2268554"/>
            <a:ext cx="1688128" cy="1688128"/>
          </a:xfrm>
          <a:custGeom>
            <a:avLst/>
            <a:gdLst>
              <a:gd name="T0" fmla="*/ 1583 w 1584"/>
              <a:gd name="T1" fmla="*/ 792 h 1584"/>
              <a:gd name="T2" fmla="*/ 1583 w 1584"/>
              <a:gd name="T3" fmla="*/ 792 h 1584"/>
              <a:gd name="T4" fmla="*/ 791 w 1584"/>
              <a:gd name="T5" fmla="*/ 1583 h 1584"/>
              <a:gd name="T6" fmla="*/ 0 w 1584"/>
              <a:gd name="T7" fmla="*/ 792 h 1584"/>
              <a:gd name="T8" fmla="*/ 791 w 1584"/>
              <a:gd name="T9" fmla="*/ 0 h 1584"/>
              <a:gd name="T10" fmla="*/ 1583 w 1584"/>
              <a:gd name="T11" fmla="*/ 792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4" h="1584">
                <a:moveTo>
                  <a:pt x="1583" y="792"/>
                </a:moveTo>
                <a:lnTo>
                  <a:pt x="1583" y="792"/>
                </a:lnTo>
                <a:cubicBezTo>
                  <a:pt x="1583" y="1223"/>
                  <a:pt x="1222" y="1583"/>
                  <a:pt x="791" y="1583"/>
                </a:cubicBezTo>
                <a:cubicBezTo>
                  <a:pt x="352" y="1583"/>
                  <a:pt x="0" y="1223"/>
                  <a:pt x="0" y="792"/>
                </a:cubicBezTo>
                <a:cubicBezTo>
                  <a:pt x="0" y="352"/>
                  <a:pt x="352" y="0"/>
                  <a:pt x="791" y="0"/>
                </a:cubicBezTo>
                <a:cubicBezTo>
                  <a:pt x="1222" y="0"/>
                  <a:pt x="1583" y="352"/>
                  <a:pt x="1583" y="792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41">
            <a:extLst>
              <a:ext uri="{FF2B5EF4-FFF2-40B4-BE49-F238E27FC236}">
                <a16:creationId xmlns:a16="http://schemas.microsoft.com/office/drawing/2014/main" id="{2C7AAE4C-0DDC-2A40-BE87-064AD57EA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6545" y="8306309"/>
            <a:ext cx="1688128" cy="1688128"/>
          </a:xfrm>
          <a:custGeom>
            <a:avLst/>
            <a:gdLst>
              <a:gd name="T0" fmla="*/ 1583 w 1584"/>
              <a:gd name="T1" fmla="*/ 792 h 1584"/>
              <a:gd name="T2" fmla="*/ 1583 w 1584"/>
              <a:gd name="T3" fmla="*/ 792 h 1584"/>
              <a:gd name="T4" fmla="*/ 791 w 1584"/>
              <a:gd name="T5" fmla="*/ 1583 h 1584"/>
              <a:gd name="T6" fmla="*/ 0 w 1584"/>
              <a:gd name="T7" fmla="*/ 792 h 1584"/>
              <a:gd name="T8" fmla="*/ 791 w 1584"/>
              <a:gd name="T9" fmla="*/ 0 h 1584"/>
              <a:gd name="T10" fmla="*/ 1583 w 1584"/>
              <a:gd name="T11" fmla="*/ 792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4" h="1584">
                <a:moveTo>
                  <a:pt x="1583" y="792"/>
                </a:moveTo>
                <a:lnTo>
                  <a:pt x="1583" y="792"/>
                </a:lnTo>
                <a:cubicBezTo>
                  <a:pt x="1583" y="1223"/>
                  <a:pt x="1222" y="1583"/>
                  <a:pt x="791" y="1583"/>
                </a:cubicBezTo>
                <a:cubicBezTo>
                  <a:pt x="352" y="1583"/>
                  <a:pt x="0" y="1223"/>
                  <a:pt x="0" y="792"/>
                </a:cubicBezTo>
                <a:cubicBezTo>
                  <a:pt x="0" y="352"/>
                  <a:pt x="352" y="0"/>
                  <a:pt x="791" y="0"/>
                </a:cubicBezTo>
                <a:cubicBezTo>
                  <a:pt x="1222" y="0"/>
                  <a:pt x="1583" y="352"/>
                  <a:pt x="1583" y="7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48">
            <a:extLst>
              <a:ext uri="{FF2B5EF4-FFF2-40B4-BE49-F238E27FC236}">
                <a16:creationId xmlns:a16="http://schemas.microsoft.com/office/drawing/2014/main" id="{3E0C1D6D-607C-FA48-9740-8CEF26FBD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994" y="3035031"/>
            <a:ext cx="216306" cy="300947"/>
          </a:xfrm>
          <a:custGeom>
            <a:avLst/>
            <a:gdLst>
              <a:gd name="T0" fmla="*/ 202 w 203"/>
              <a:gd name="T1" fmla="*/ 282 h 283"/>
              <a:gd name="T2" fmla="*/ 202 w 203"/>
              <a:gd name="T3" fmla="*/ 282 h 283"/>
              <a:gd name="T4" fmla="*/ 0 w 203"/>
              <a:gd name="T5" fmla="*/ 282 h 283"/>
              <a:gd name="T6" fmla="*/ 0 w 203"/>
              <a:gd name="T7" fmla="*/ 35 h 283"/>
              <a:gd name="T8" fmla="*/ 44 w 203"/>
              <a:gd name="T9" fmla="*/ 0 h 283"/>
              <a:gd name="T10" fmla="*/ 158 w 203"/>
              <a:gd name="T11" fmla="*/ 0 h 283"/>
              <a:gd name="T12" fmla="*/ 202 w 203"/>
              <a:gd name="T13" fmla="*/ 35 h 283"/>
              <a:gd name="T14" fmla="*/ 202 w 203"/>
              <a:gd name="T15" fmla="*/ 282 h 283"/>
              <a:gd name="T16" fmla="*/ 44 w 203"/>
              <a:gd name="T17" fmla="*/ 247 h 283"/>
              <a:gd name="T18" fmla="*/ 44 w 203"/>
              <a:gd name="T19" fmla="*/ 247 h 283"/>
              <a:gd name="T20" fmla="*/ 158 w 203"/>
              <a:gd name="T21" fmla="*/ 247 h 283"/>
              <a:gd name="T22" fmla="*/ 158 w 203"/>
              <a:gd name="T23" fmla="*/ 35 h 283"/>
              <a:gd name="T24" fmla="*/ 158 w 203"/>
              <a:gd name="T25" fmla="*/ 35 h 283"/>
              <a:gd name="T26" fmla="*/ 44 w 203"/>
              <a:gd name="T27" fmla="*/ 35 h 283"/>
              <a:gd name="T28" fmla="*/ 44 w 203"/>
              <a:gd name="T29" fmla="*/ 35 h 283"/>
              <a:gd name="T30" fmla="*/ 44 w 203"/>
              <a:gd name="T31" fmla="*/ 247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3" h="283">
                <a:moveTo>
                  <a:pt x="202" y="282"/>
                </a:moveTo>
                <a:lnTo>
                  <a:pt x="202" y="282"/>
                </a:lnTo>
                <a:cubicBezTo>
                  <a:pt x="0" y="282"/>
                  <a:pt x="0" y="282"/>
                  <a:pt x="0" y="282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44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85" y="0"/>
                  <a:pt x="202" y="18"/>
                  <a:pt x="202" y="35"/>
                </a:cubicBezTo>
                <a:lnTo>
                  <a:pt x="202" y="282"/>
                </a:lnTo>
                <a:close/>
                <a:moveTo>
                  <a:pt x="44" y="247"/>
                </a:moveTo>
                <a:lnTo>
                  <a:pt x="44" y="247"/>
                </a:lnTo>
                <a:cubicBezTo>
                  <a:pt x="158" y="247"/>
                  <a:pt x="158" y="247"/>
                  <a:pt x="158" y="247"/>
                </a:cubicBezTo>
                <a:cubicBezTo>
                  <a:pt x="158" y="35"/>
                  <a:pt x="158" y="35"/>
                  <a:pt x="158" y="35"/>
                </a:cubicBezTo>
                <a:lnTo>
                  <a:pt x="158" y="35"/>
                </a:lnTo>
                <a:cubicBezTo>
                  <a:pt x="44" y="35"/>
                  <a:pt x="44" y="35"/>
                  <a:pt x="44" y="35"/>
                </a:cubicBezTo>
                <a:lnTo>
                  <a:pt x="44" y="35"/>
                </a:lnTo>
                <a:lnTo>
                  <a:pt x="44" y="2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49">
            <a:extLst>
              <a:ext uri="{FF2B5EF4-FFF2-40B4-BE49-F238E27FC236}">
                <a16:creationId xmlns:a16="http://schemas.microsoft.com/office/drawing/2014/main" id="{F3AF9B95-51D1-114A-8D42-22FB508BC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498" y="2950389"/>
            <a:ext cx="630108" cy="394993"/>
          </a:xfrm>
          <a:custGeom>
            <a:avLst/>
            <a:gdLst>
              <a:gd name="T0" fmla="*/ 528 w 591"/>
              <a:gd name="T1" fmla="*/ 369 h 370"/>
              <a:gd name="T2" fmla="*/ 528 w 591"/>
              <a:gd name="T3" fmla="*/ 369 h 370"/>
              <a:gd name="T4" fmla="*/ 62 w 591"/>
              <a:gd name="T5" fmla="*/ 369 h 370"/>
              <a:gd name="T6" fmla="*/ 0 w 591"/>
              <a:gd name="T7" fmla="*/ 308 h 370"/>
              <a:gd name="T8" fmla="*/ 0 w 591"/>
              <a:gd name="T9" fmla="*/ 71 h 370"/>
              <a:gd name="T10" fmla="*/ 27 w 591"/>
              <a:gd name="T11" fmla="*/ 44 h 370"/>
              <a:gd name="T12" fmla="*/ 27 w 591"/>
              <a:gd name="T13" fmla="*/ 44 h 370"/>
              <a:gd name="T14" fmla="*/ 53 w 591"/>
              <a:gd name="T15" fmla="*/ 71 h 370"/>
              <a:gd name="T16" fmla="*/ 53 w 591"/>
              <a:gd name="T17" fmla="*/ 308 h 370"/>
              <a:gd name="T18" fmla="*/ 62 w 591"/>
              <a:gd name="T19" fmla="*/ 317 h 370"/>
              <a:gd name="T20" fmla="*/ 528 w 591"/>
              <a:gd name="T21" fmla="*/ 317 h 370"/>
              <a:gd name="T22" fmla="*/ 537 w 591"/>
              <a:gd name="T23" fmla="*/ 308 h 370"/>
              <a:gd name="T24" fmla="*/ 537 w 591"/>
              <a:gd name="T25" fmla="*/ 0 h 370"/>
              <a:gd name="T26" fmla="*/ 590 w 591"/>
              <a:gd name="T27" fmla="*/ 0 h 370"/>
              <a:gd name="T28" fmla="*/ 590 w 591"/>
              <a:gd name="T29" fmla="*/ 308 h 370"/>
              <a:gd name="T30" fmla="*/ 528 w 591"/>
              <a:gd name="T31" fmla="*/ 36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1" h="370">
                <a:moveTo>
                  <a:pt x="528" y="369"/>
                </a:moveTo>
                <a:lnTo>
                  <a:pt x="528" y="369"/>
                </a:lnTo>
                <a:cubicBezTo>
                  <a:pt x="62" y="369"/>
                  <a:pt x="62" y="369"/>
                  <a:pt x="62" y="369"/>
                </a:cubicBezTo>
                <a:cubicBezTo>
                  <a:pt x="27" y="369"/>
                  <a:pt x="0" y="343"/>
                  <a:pt x="0" y="308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53"/>
                  <a:pt x="18" y="44"/>
                  <a:pt x="27" y="44"/>
                </a:cubicBezTo>
                <a:lnTo>
                  <a:pt x="27" y="44"/>
                </a:lnTo>
                <a:cubicBezTo>
                  <a:pt x="44" y="44"/>
                  <a:pt x="53" y="53"/>
                  <a:pt x="53" y="71"/>
                </a:cubicBezTo>
                <a:cubicBezTo>
                  <a:pt x="53" y="308"/>
                  <a:pt x="53" y="308"/>
                  <a:pt x="53" y="308"/>
                </a:cubicBezTo>
                <a:cubicBezTo>
                  <a:pt x="53" y="317"/>
                  <a:pt x="62" y="317"/>
                  <a:pt x="62" y="317"/>
                </a:cubicBezTo>
                <a:cubicBezTo>
                  <a:pt x="528" y="317"/>
                  <a:pt x="528" y="317"/>
                  <a:pt x="528" y="317"/>
                </a:cubicBezTo>
                <a:cubicBezTo>
                  <a:pt x="537" y="317"/>
                  <a:pt x="537" y="317"/>
                  <a:pt x="537" y="308"/>
                </a:cubicBezTo>
                <a:cubicBezTo>
                  <a:pt x="537" y="0"/>
                  <a:pt x="537" y="0"/>
                  <a:pt x="537" y="0"/>
                </a:cubicBezTo>
                <a:cubicBezTo>
                  <a:pt x="590" y="0"/>
                  <a:pt x="590" y="0"/>
                  <a:pt x="590" y="0"/>
                </a:cubicBezTo>
                <a:cubicBezTo>
                  <a:pt x="590" y="308"/>
                  <a:pt x="590" y="308"/>
                  <a:pt x="590" y="308"/>
                </a:cubicBezTo>
                <a:cubicBezTo>
                  <a:pt x="590" y="343"/>
                  <a:pt x="563" y="369"/>
                  <a:pt x="528" y="3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50">
            <a:extLst>
              <a:ext uri="{FF2B5EF4-FFF2-40B4-BE49-F238E27FC236}">
                <a16:creationId xmlns:a16="http://schemas.microsoft.com/office/drawing/2014/main" id="{25AF9CC1-22DD-944C-8BF9-8F19C632A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8475" y="2687060"/>
            <a:ext cx="714750" cy="291543"/>
          </a:xfrm>
          <a:custGeom>
            <a:avLst/>
            <a:gdLst>
              <a:gd name="T0" fmla="*/ 563 w 670"/>
              <a:gd name="T1" fmla="*/ 272 h 273"/>
              <a:gd name="T2" fmla="*/ 563 w 670"/>
              <a:gd name="T3" fmla="*/ 272 h 273"/>
              <a:gd name="T4" fmla="*/ 484 w 670"/>
              <a:gd name="T5" fmla="*/ 237 h 273"/>
              <a:gd name="T6" fmla="*/ 414 w 670"/>
              <a:gd name="T7" fmla="*/ 272 h 273"/>
              <a:gd name="T8" fmla="*/ 334 w 670"/>
              <a:gd name="T9" fmla="*/ 237 h 273"/>
              <a:gd name="T10" fmla="*/ 255 w 670"/>
              <a:gd name="T11" fmla="*/ 272 h 273"/>
              <a:gd name="T12" fmla="*/ 176 w 670"/>
              <a:gd name="T13" fmla="*/ 237 h 273"/>
              <a:gd name="T14" fmla="*/ 97 w 670"/>
              <a:gd name="T15" fmla="*/ 272 h 273"/>
              <a:gd name="T16" fmla="*/ 0 w 670"/>
              <a:gd name="T17" fmla="*/ 167 h 273"/>
              <a:gd name="T18" fmla="*/ 0 w 670"/>
              <a:gd name="T19" fmla="*/ 158 h 273"/>
              <a:gd name="T20" fmla="*/ 88 w 670"/>
              <a:gd name="T21" fmla="*/ 26 h 273"/>
              <a:gd name="T22" fmla="*/ 132 w 670"/>
              <a:gd name="T23" fmla="*/ 0 h 273"/>
              <a:gd name="T24" fmla="*/ 537 w 670"/>
              <a:gd name="T25" fmla="*/ 0 h 273"/>
              <a:gd name="T26" fmla="*/ 537 w 670"/>
              <a:gd name="T27" fmla="*/ 0 h 273"/>
              <a:gd name="T28" fmla="*/ 581 w 670"/>
              <a:gd name="T29" fmla="*/ 26 h 273"/>
              <a:gd name="T30" fmla="*/ 669 w 670"/>
              <a:gd name="T31" fmla="*/ 158 h 273"/>
              <a:gd name="T32" fmla="*/ 669 w 670"/>
              <a:gd name="T33" fmla="*/ 167 h 273"/>
              <a:gd name="T34" fmla="*/ 572 w 670"/>
              <a:gd name="T35" fmla="*/ 272 h 273"/>
              <a:gd name="T36" fmla="*/ 563 w 670"/>
              <a:gd name="T37" fmla="*/ 272 h 273"/>
              <a:gd name="T38" fmla="*/ 493 w 670"/>
              <a:gd name="T39" fmla="*/ 167 h 273"/>
              <a:gd name="T40" fmla="*/ 493 w 670"/>
              <a:gd name="T41" fmla="*/ 167 h 273"/>
              <a:gd name="T42" fmla="*/ 493 w 670"/>
              <a:gd name="T43" fmla="*/ 167 h 273"/>
              <a:gd name="T44" fmla="*/ 519 w 670"/>
              <a:gd name="T45" fmla="*/ 193 h 273"/>
              <a:gd name="T46" fmla="*/ 572 w 670"/>
              <a:gd name="T47" fmla="*/ 220 h 273"/>
              <a:gd name="T48" fmla="*/ 616 w 670"/>
              <a:gd name="T49" fmla="*/ 176 h 273"/>
              <a:gd name="T50" fmla="*/ 537 w 670"/>
              <a:gd name="T51" fmla="*/ 52 h 273"/>
              <a:gd name="T52" fmla="*/ 132 w 670"/>
              <a:gd name="T53" fmla="*/ 52 h 273"/>
              <a:gd name="T54" fmla="*/ 132 w 670"/>
              <a:gd name="T55" fmla="*/ 52 h 273"/>
              <a:gd name="T56" fmla="*/ 53 w 670"/>
              <a:gd name="T57" fmla="*/ 176 h 273"/>
              <a:gd name="T58" fmla="*/ 97 w 670"/>
              <a:gd name="T59" fmla="*/ 220 h 273"/>
              <a:gd name="T60" fmla="*/ 150 w 670"/>
              <a:gd name="T61" fmla="*/ 193 h 273"/>
              <a:gd name="T62" fmla="*/ 176 w 670"/>
              <a:gd name="T63" fmla="*/ 167 h 273"/>
              <a:gd name="T64" fmla="*/ 176 w 670"/>
              <a:gd name="T65" fmla="*/ 167 h 273"/>
              <a:gd name="T66" fmla="*/ 211 w 670"/>
              <a:gd name="T67" fmla="*/ 193 h 273"/>
              <a:gd name="T68" fmla="*/ 255 w 670"/>
              <a:gd name="T69" fmla="*/ 220 h 273"/>
              <a:gd name="T70" fmla="*/ 308 w 670"/>
              <a:gd name="T71" fmla="*/ 193 h 273"/>
              <a:gd name="T72" fmla="*/ 334 w 670"/>
              <a:gd name="T73" fmla="*/ 167 h 273"/>
              <a:gd name="T74" fmla="*/ 334 w 670"/>
              <a:gd name="T75" fmla="*/ 167 h 273"/>
              <a:gd name="T76" fmla="*/ 370 w 670"/>
              <a:gd name="T77" fmla="*/ 193 h 273"/>
              <a:gd name="T78" fmla="*/ 414 w 670"/>
              <a:gd name="T79" fmla="*/ 220 h 273"/>
              <a:gd name="T80" fmla="*/ 457 w 670"/>
              <a:gd name="T81" fmla="*/ 193 h 273"/>
              <a:gd name="T82" fmla="*/ 493 w 670"/>
              <a:gd name="T83" fmla="*/ 167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70" h="273">
                <a:moveTo>
                  <a:pt x="563" y="272"/>
                </a:moveTo>
                <a:lnTo>
                  <a:pt x="563" y="272"/>
                </a:lnTo>
                <a:cubicBezTo>
                  <a:pt x="537" y="272"/>
                  <a:pt x="510" y="264"/>
                  <a:pt x="484" y="237"/>
                </a:cubicBezTo>
                <a:cubicBezTo>
                  <a:pt x="466" y="264"/>
                  <a:pt x="440" y="272"/>
                  <a:pt x="414" y="272"/>
                </a:cubicBezTo>
                <a:cubicBezTo>
                  <a:pt x="378" y="272"/>
                  <a:pt x="352" y="264"/>
                  <a:pt x="334" y="237"/>
                </a:cubicBezTo>
                <a:cubicBezTo>
                  <a:pt x="317" y="264"/>
                  <a:pt x="291" y="272"/>
                  <a:pt x="255" y="272"/>
                </a:cubicBezTo>
                <a:cubicBezTo>
                  <a:pt x="229" y="272"/>
                  <a:pt x="202" y="264"/>
                  <a:pt x="176" y="237"/>
                </a:cubicBezTo>
                <a:cubicBezTo>
                  <a:pt x="159" y="264"/>
                  <a:pt x="132" y="272"/>
                  <a:pt x="97" y="272"/>
                </a:cubicBezTo>
                <a:cubicBezTo>
                  <a:pt x="44" y="272"/>
                  <a:pt x="0" y="220"/>
                  <a:pt x="0" y="167"/>
                </a:cubicBezTo>
                <a:cubicBezTo>
                  <a:pt x="0" y="158"/>
                  <a:pt x="0" y="158"/>
                  <a:pt x="0" y="158"/>
                </a:cubicBezTo>
                <a:cubicBezTo>
                  <a:pt x="88" y="26"/>
                  <a:pt x="88" y="26"/>
                  <a:pt x="88" y="26"/>
                </a:cubicBezTo>
                <a:cubicBezTo>
                  <a:pt x="97" y="9"/>
                  <a:pt x="115" y="0"/>
                  <a:pt x="132" y="0"/>
                </a:cubicBezTo>
                <a:cubicBezTo>
                  <a:pt x="537" y="0"/>
                  <a:pt x="537" y="0"/>
                  <a:pt x="537" y="0"/>
                </a:cubicBezTo>
                <a:lnTo>
                  <a:pt x="537" y="0"/>
                </a:lnTo>
                <a:cubicBezTo>
                  <a:pt x="554" y="0"/>
                  <a:pt x="572" y="9"/>
                  <a:pt x="581" y="26"/>
                </a:cubicBezTo>
                <a:cubicBezTo>
                  <a:pt x="669" y="158"/>
                  <a:pt x="669" y="158"/>
                  <a:pt x="669" y="158"/>
                </a:cubicBezTo>
                <a:cubicBezTo>
                  <a:pt x="669" y="167"/>
                  <a:pt x="669" y="167"/>
                  <a:pt x="669" y="167"/>
                </a:cubicBezTo>
                <a:cubicBezTo>
                  <a:pt x="669" y="228"/>
                  <a:pt x="625" y="272"/>
                  <a:pt x="572" y="272"/>
                </a:cubicBezTo>
                <a:cubicBezTo>
                  <a:pt x="572" y="272"/>
                  <a:pt x="572" y="272"/>
                  <a:pt x="563" y="272"/>
                </a:cubicBezTo>
                <a:close/>
                <a:moveTo>
                  <a:pt x="493" y="167"/>
                </a:moveTo>
                <a:lnTo>
                  <a:pt x="493" y="167"/>
                </a:lnTo>
                <a:lnTo>
                  <a:pt x="493" y="167"/>
                </a:lnTo>
                <a:cubicBezTo>
                  <a:pt x="502" y="167"/>
                  <a:pt x="510" y="176"/>
                  <a:pt x="519" y="193"/>
                </a:cubicBezTo>
                <a:cubicBezTo>
                  <a:pt x="528" y="211"/>
                  <a:pt x="546" y="220"/>
                  <a:pt x="572" y="220"/>
                </a:cubicBezTo>
                <a:cubicBezTo>
                  <a:pt x="598" y="220"/>
                  <a:pt x="616" y="202"/>
                  <a:pt x="616" y="176"/>
                </a:cubicBezTo>
                <a:cubicBezTo>
                  <a:pt x="537" y="52"/>
                  <a:pt x="537" y="52"/>
                  <a:pt x="537" y="52"/>
                </a:cubicBezTo>
                <a:cubicBezTo>
                  <a:pt x="132" y="52"/>
                  <a:pt x="132" y="52"/>
                  <a:pt x="132" y="52"/>
                </a:cubicBezTo>
                <a:lnTo>
                  <a:pt x="132" y="52"/>
                </a:lnTo>
                <a:cubicBezTo>
                  <a:pt x="53" y="176"/>
                  <a:pt x="53" y="176"/>
                  <a:pt x="53" y="176"/>
                </a:cubicBezTo>
                <a:cubicBezTo>
                  <a:pt x="53" y="202"/>
                  <a:pt x="79" y="220"/>
                  <a:pt x="97" y="220"/>
                </a:cubicBezTo>
                <a:cubicBezTo>
                  <a:pt x="123" y="220"/>
                  <a:pt x="141" y="211"/>
                  <a:pt x="150" y="193"/>
                </a:cubicBezTo>
                <a:cubicBezTo>
                  <a:pt x="159" y="176"/>
                  <a:pt x="167" y="167"/>
                  <a:pt x="176" y="167"/>
                </a:cubicBezTo>
                <a:lnTo>
                  <a:pt x="176" y="167"/>
                </a:lnTo>
                <a:cubicBezTo>
                  <a:pt x="194" y="167"/>
                  <a:pt x="202" y="176"/>
                  <a:pt x="211" y="193"/>
                </a:cubicBezTo>
                <a:cubicBezTo>
                  <a:pt x="220" y="211"/>
                  <a:pt x="238" y="220"/>
                  <a:pt x="255" y="220"/>
                </a:cubicBezTo>
                <a:cubicBezTo>
                  <a:pt x="282" y="220"/>
                  <a:pt x="299" y="211"/>
                  <a:pt x="308" y="193"/>
                </a:cubicBezTo>
                <a:cubicBezTo>
                  <a:pt x="308" y="176"/>
                  <a:pt x="326" y="167"/>
                  <a:pt x="334" y="167"/>
                </a:cubicBezTo>
                <a:lnTo>
                  <a:pt x="334" y="167"/>
                </a:lnTo>
                <a:cubicBezTo>
                  <a:pt x="352" y="167"/>
                  <a:pt x="361" y="176"/>
                  <a:pt x="370" y="193"/>
                </a:cubicBezTo>
                <a:cubicBezTo>
                  <a:pt x="370" y="211"/>
                  <a:pt x="396" y="220"/>
                  <a:pt x="414" y="220"/>
                </a:cubicBezTo>
                <a:cubicBezTo>
                  <a:pt x="431" y="220"/>
                  <a:pt x="449" y="211"/>
                  <a:pt x="457" y="193"/>
                </a:cubicBezTo>
                <a:cubicBezTo>
                  <a:pt x="466" y="176"/>
                  <a:pt x="475" y="167"/>
                  <a:pt x="493" y="16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51">
            <a:extLst>
              <a:ext uri="{FF2B5EF4-FFF2-40B4-BE49-F238E27FC236}">
                <a16:creationId xmlns:a16="http://schemas.microsoft.com/office/drawing/2014/main" id="{40583470-062C-264C-A786-CFCA05988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6323" y="6684016"/>
            <a:ext cx="197497" cy="47023"/>
          </a:xfrm>
          <a:custGeom>
            <a:avLst/>
            <a:gdLst>
              <a:gd name="T0" fmla="*/ 185 w 186"/>
              <a:gd name="T1" fmla="*/ 44 h 45"/>
              <a:gd name="T2" fmla="*/ 0 w 186"/>
              <a:gd name="T3" fmla="*/ 44 h 45"/>
              <a:gd name="T4" fmla="*/ 0 w 186"/>
              <a:gd name="T5" fmla="*/ 0 h 45"/>
              <a:gd name="T6" fmla="*/ 185 w 186"/>
              <a:gd name="T7" fmla="*/ 0 h 45"/>
              <a:gd name="T8" fmla="*/ 185 w 186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" h="45">
                <a:moveTo>
                  <a:pt x="185" y="44"/>
                </a:moveTo>
                <a:lnTo>
                  <a:pt x="0" y="44"/>
                </a:lnTo>
                <a:lnTo>
                  <a:pt x="0" y="0"/>
                </a:lnTo>
                <a:lnTo>
                  <a:pt x="185" y="0"/>
                </a:lnTo>
                <a:lnTo>
                  <a:pt x="185" y="4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52">
            <a:extLst>
              <a:ext uri="{FF2B5EF4-FFF2-40B4-BE49-F238E27FC236}">
                <a16:creationId xmlns:a16="http://schemas.microsoft.com/office/drawing/2014/main" id="{247D6638-154B-9647-88AE-534466110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4537" y="6561757"/>
            <a:ext cx="188092" cy="347970"/>
          </a:xfrm>
          <a:custGeom>
            <a:avLst/>
            <a:gdLst>
              <a:gd name="T0" fmla="*/ 70 w 177"/>
              <a:gd name="T1" fmla="*/ 0 h 326"/>
              <a:gd name="T2" fmla="*/ 70 w 177"/>
              <a:gd name="T3" fmla="*/ 0 h 326"/>
              <a:gd name="T4" fmla="*/ 0 w 177"/>
              <a:gd name="T5" fmla="*/ 0 h 326"/>
              <a:gd name="T6" fmla="*/ 0 w 177"/>
              <a:gd name="T7" fmla="*/ 44 h 326"/>
              <a:gd name="T8" fmla="*/ 52 w 177"/>
              <a:gd name="T9" fmla="*/ 44 h 326"/>
              <a:gd name="T10" fmla="*/ 70 w 177"/>
              <a:gd name="T11" fmla="*/ 53 h 326"/>
              <a:gd name="T12" fmla="*/ 132 w 177"/>
              <a:gd name="T13" fmla="*/ 123 h 326"/>
              <a:gd name="T14" fmla="*/ 132 w 177"/>
              <a:gd name="T15" fmla="*/ 290 h 326"/>
              <a:gd name="T16" fmla="*/ 26 w 177"/>
              <a:gd name="T17" fmla="*/ 290 h 326"/>
              <a:gd name="T18" fmla="*/ 35 w 177"/>
              <a:gd name="T19" fmla="*/ 307 h 326"/>
              <a:gd name="T20" fmla="*/ 26 w 177"/>
              <a:gd name="T21" fmla="*/ 325 h 326"/>
              <a:gd name="T22" fmla="*/ 132 w 177"/>
              <a:gd name="T23" fmla="*/ 325 h 326"/>
              <a:gd name="T24" fmla="*/ 176 w 177"/>
              <a:gd name="T25" fmla="*/ 290 h 326"/>
              <a:gd name="T26" fmla="*/ 176 w 177"/>
              <a:gd name="T27" fmla="*/ 115 h 326"/>
              <a:gd name="T28" fmla="*/ 176 w 177"/>
              <a:gd name="T29" fmla="*/ 106 h 326"/>
              <a:gd name="T30" fmla="*/ 87 w 177"/>
              <a:gd name="T31" fmla="*/ 9 h 326"/>
              <a:gd name="T32" fmla="*/ 70 w 177"/>
              <a:gd name="T33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7" h="326">
                <a:moveTo>
                  <a:pt x="70" y="0"/>
                </a:moveTo>
                <a:lnTo>
                  <a:pt x="70" y="0"/>
                </a:lnTo>
                <a:cubicBezTo>
                  <a:pt x="0" y="0"/>
                  <a:pt x="0" y="0"/>
                  <a:pt x="0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61" y="44"/>
                  <a:pt x="61" y="44"/>
                  <a:pt x="70" y="53"/>
                </a:cubicBezTo>
                <a:cubicBezTo>
                  <a:pt x="132" y="123"/>
                  <a:pt x="132" y="123"/>
                  <a:pt x="132" y="123"/>
                </a:cubicBezTo>
                <a:cubicBezTo>
                  <a:pt x="132" y="290"/>
                  <a:pt x="132" y="290"/>
                  <a:pt x="132" y="290"/>
                </a:cubicBezTo>
                <a:cubicBezTo>
                  <a:pt x="26" y="290"/>
                  <a:pt x="26" y="290"/>
                  <a:pt x="26" y="290"/>
                </a:cubicBezTo>
                <a:cubicBezTo>
                  <a:pt x="35" y="290"/>
                  <a:pt x="35" y="298"/>
                  <a:pt x="35" y="307"/>
                </a:cubicBezTo>
                <a:cubicBezTo>
                  <a:pt x="35" y="316"/>
                  <a:pt x="26" y="325"/>
                  <a:pt x="26" y="325"/>
                </a:cubicBezTo>
                <a:cubicBezTo>
                  <a:pt x="132" y="325"/>
                  <a:pt x="132" y="325"/>
                  <a:pt x="132" y="325"/>
                </a:cubicBezTo>
                <a:cubicBezTo>
                  <a:pt x="158" y="325"/>
                  <a:pt x="176" y="307"/>
                  <a:pt x="176" y="290"/>
                </a:cubicBezTo>
                <a:cubicBezTo>
                  <a:pt x="176" y="115"/>
                  <a:pt x="176" y="115"/>
                  <a:pt x="176" y="115"/>
                </a:cubicBezTo>
                <a:cubicBezTo>
                  <a:pt x="176" y="115"/>
                  <a:pt x="176" y="115"/>
                  <a:pt x="176" y="106"/>
                </a:cubicBezTo>
                <a:cubicBezTo>
                  <a:pt x="87" y="9"/>
                  <a:pt x="87" y="9"/>
                  <a:pt x="87" y="9"/>
                </a:cubicBezTo>
                <a:cubicBezTo>
                  <a:pt x="87" y="9"/>
                  <a:pt x="79" y="0"/>
                  <a:pt x="70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53">
            <a:extLst>
              <a:ext uri="{FF2B5EF4-FFF2-40B4-BE49-F238E27FC236}">
                <a16:creationId xmlns:a16="http://schemas.microsoft.com/office/drawing/2014/main" id="{832098C0-D51C-B94F-8F6F-81D3B15BB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2399" y="6862704"/>
            <a:ext cx="216306" cy="56428"/>
          </a:xfrm>
          <a:custGeom>
            <a:avLst/>
            <a:gdLst>
              <a:gd name="T0" fmla="*/ 202 w 203"/>
              <a:gd name="T1" fmla="*/ 0 h 53"/>
              <a:gd name="T2" fmla="*/ 202 w 203"/>
              <a:gd name="T3" fmla="*/ 0 h 53"/>
              <a:gd name="T4" fmla="*/ 0 w 203"/>
              <a:gd name="T5" fmla="*/ 0 h 53"/>
              <a:gd name="T6" fmla="*/ 9 w 203"/>
              <a:gd name="T7" fmla="*/ 26 h 53"/>
              <a:gd name="T8" fmla="*/ 0 w 203"/>
              <a:gd name="T9" fmla="*/ 52 h 53"/>
              <a:gd name="T10" fmla="*/ 202 w 203"/>
              <a:gd name="T11" fmla="*/ 52 h 53"/>
              <a:gd name="T12" fmla="*/ 193 w 203"/>
              <a:gd name="T13" fmla="*/ 26 h 53"/>
              <a:gd name="T14" fmla="*/ 202 w 203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" h="53">
                <a:moveTo>
                  <a:pt x="202" y="0"/>
                </a:moveTo>
                <a:lnTo>
                  <a:pt x="202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7"/>
                  <a:pt x="9" y="26"/>
                </a:cubicBezTo>
                <a:cubicBezTo>
                  <a:pt x="9" y="35"/>
                  <a:pt x="9" y="44"/>
                  <a:pt x="0" y="52"/>
                </a:cubicBezTo>
                <a:cubicBezTo>
                  <a:pt x="202" y="52"/>
                  <a:pt x="202" y="52"/>
                  <a:pt x="202" y="52"/>
                </a:cubicBezTo>
                <a:cubicBezTo>
                  <a:pt x="193" y="44"/>
                  <a:pt x="193" y="35"/>
                  <a:pt x="193" y="26"/>
                </a:cubicBezTo>
                <a:cubicBezTo>
                  <a:pt x="193" y="17"/>
                  <a:pt x="193" y="9"/>
                  <a:pt x="20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54">
            <a:extLst>
              <a:ext uri="{FF2B5EF4-FFF2-40B4-BE49-F238E27FC236}">
                <a16:creationId xmlns:a16="http://schemas.microsoft.com/office/drawing/2014/main" id="{DDC70A50-A79B-2A49-8A64-25F1C8A1D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9070" y="6458306"/>
            <a:ext cx="545467" cy="385589"/>
          </a:xfrm>
          <a:custGeom>
            <a:avLst/>
            <a:gdLst>
              <a:gd name="T0" fmla="*/ 493 w 512"/>
              <a:gd name="T1" fmla="*/ 351 h 361"/>
              <a:gd name="T2" fmla="*/ 493 w 512"/>
              <a:gd name="T3" fmla="*/ 351 h 361"/>
              <a:gd name="T4" fmla="*/ 511 w 512"/>
              <a:gd name="T5" fmla="*/ 351 h 361"/>
              <a:gd name="T6" fmla="*/ 511 w 512"/>
              <a:gd name="T7" fmla="*/ 140 h 361"/>
              <a:gd name="T8" fmla="*/ 511 w 512"/>
              <a:gd name="T9" fmla="*/ 96 h 361"/>
              <a:gd name="T10" fmla="*/ 511 w 512"/>
              <a:gd name="T11" fmla="*/ 43 h 361"/>
              <a:gd name="T12" fmla="*/ 466 w 512"/>
              <a:gd name="T13" fmla="*/ 0 h 361"/>
              <a:gd name="T14" fmla="*/ 27 w 512"/>
              <a:gd name="T15" fmla="*/ 0 h 361"/>
              <a:gd name="T16" fmla="*/ 0 w 512"/>
              <a:gd name="T17" fmla="*/ 26 h 361"/>
              <a:gd name="T18" fmla="*/ 27 w 512"/>
              <a:gd name="T19" fmla="*/ 52 h 361"/>
              <a:gd name="T20" fmla="*/ 458 w 512"/>
              <a:gd name="T21" fmla="*/ 52 h 361"/>
              <a:gd name="T22" fmla="*/ 458 w 512"/>
              <a:gd name="T23" fmla="*/ 360 h 361"/>
              <a:gd name="T24" fmla="*/ 493 w 512"/>
              <a:gd name="T25" fmla="*/ 35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2" h="361">
                <a:moveTo>
                  <a:pt x="493" y="351"/>
                </a:moveTo>
                <a:lnTo>
                  <a:pt x="493" y="351"/>
                </a:lnTo>
                <a:cubicBezTo>
                  <a:pt x="502" y="351"/>
                  <a:pt x="502" y="351"/>
                  <a:pt x="511" y="351"/>
                </a:cubicBezTo>
                <a:cubicBezTo>
                  <a:pt x="511" y="140"/>
                  <a:pt x="511" y="140"/>
                  <a:pt x="511" y="140"/>
                </a:cubicBezTo>
                <a:cubicBezTo>
                  <a:pt x="511" y="96"/>
                  <a:pt x="511" y="96"/>
                  <a:pt x="511" y="96"/>
                </a:cubicBezTo>
                <a:cubicBezTo>
                  <a:pt x="511" y="43"/>
                  <a:pt x="511" y="43"/>
                  <a:pt x="511" y="43"/>
                </a:cubicBezTo>
                <a:cubicBezTo>
                  <a:pt x="511" y="17"/>
                  <a:pt x="493" y="0"/>
                  <a:pt x="46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8"/>
                  <a:pt x="0" y="26"/>
                </a:cubicBezTo>
                <a:cubicBezTo>
                  <a:pt x="0" y="43"/>
                  <a:pt x="18" y="52"/>
                  <a:pt x="27" y="52"/>
                </a:cubicBezTo>
                <a:cubicBezTo>
                  <a:pt x="458" y="52"/>
                  <a:pt x="458" y="52"/>
                  <a:pt x="458" y="52"/>
                </a:cubicBezTo>
                <a:cubicBezTo>
                  <a:pt x="458" y="360"/>
                  <a:pt x="458" y="360"/>
                  <a:pt x="458" y="360"/>
                </a:cubicBezTo>
                <a:cubicBezTo>
                  <a:pt x="466" y="351"/>
                  <a:pt x="475" y="351"/>
                  <a:pt x="493" y="3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55">
            <a:extLst>
              <a:ext uri="{FF2B5EF4-FFF2-40B4-BE49-F238E27FC236}">
                <a16:creationId xmlns:a16="http://schemas.microsoft.com/office/drawing/2014/main" id="{22230EEC-D5A1-DD46-8167-F2448CD04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902" y="6665207"/>
            <a:ext cx="103451" cy="253924"/>
          </a:xfrm>
          <a:custGeom>
            <a:avLst/>
            <a:gdLst>
              <a:gd name="T0" fmla="*/ 97 w 98"/>
              <a:gd name="T1" fmla="*/ 184 h 237"/>
              <a:gd name="T2" fmla="*/ 97 w 98"/>
              <a:gd name="T3" fmla="*/ 184 h 237"/>
              <a:gd name="T4" fmla="*/ 53 w 98"/>
              <a:gd name="T5" fmla="*/ 184 h 237"/>
              <a:gd name="T6" fmla="*/ 53 w 98"/>
              <a:gd name="T7" fmla="*/ 0 h 237"/>
              <a:gd name="T8" fmla="*/ 0 w 98"/>
              <a:gd name="T9" fmla="*/ 0 h 237"/>
              <a:gd name="T10" fmla="*/ 0 w 98"/>
              <a:gd name="T11" fmla="*/ 184 h 237"/>
              <a:gd name="T12" fmla="*/ 9 w 98"/>
              <a:gd name="T13" fmla="*/ 219 h 237"/>
              <a:gd name="T14" fmla="*/ 44 w 98"/>
              <a:gd name="T15" fmla="*/ 236 h 237"/>
              <a:gd name="T16" fmla="*/ 44 w 98"/>
              <a:gd name="T17" fmla="*/ 236 h 237"/>
              <a:gd name="T18" fmla="*/ 97 w 98"/>
              <a:gd name="T19" fmla="*/ 236 h 237"/>
              <a:gd name="T20" fmla="*/ 88 w 98"/>
              <a:gd name="T21" fmla="*/ 210 h 237"/>
              <a:gd name="T22" fmla="*/ 97 w 98"/>
              <a:gd name="T23" fmla="*/ 184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" h="237">
                <a:moveTo>
                  <a:pt x="97" y="184"/>
                </a:moveTo>
                <a:lnTo>
                  <a:pt x="97" y="184"/>
                </a:lnTo>
                <a:cubicBezTo>
                  <a:pt x="53" y="184"/>
                  <a:pt x="53" y="184"/>
                  <a:pt x="53" y="184"/>
                </a:cubicBezTo>
                <a:cubicBezTo>
                  <a:pt x="53" y="0"/>
                  <a:pt x="53" y="0"/>
                  <a:pt x="5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201"/>
                  <a:pt x="0" y="210"/>
                  <a:pt x="9" y="219"/>
                </a:cubicBezTo>
                <a:cubicBezTo>
                  <a:pt x="18" y="228"/>
                  <a:pt x="35" y="236"/>
                  <a:pt x="44" y="236"/>
                </a:cubicBezTo>
                <a:lnTo>
                  <a:pt x="44" y="236"/>
                </a:lnTo>
                <a:cubicBezTo>
                  <a:pt x="97" y="236"/>
                  <a:pt x="97" y="236"/>
                  <a:pt x="97" y="236"/>
                </a:cubicBezTo>
                <a:cubicBezTo>
                  <a:pt x="97" y="228"/>
                  <a:pt x="88" y="219"/>
                  <a:pt x="88" y="210"/>
                </a:cubicBezTo>
                <a:cubicBezTo>
                  <a:pt x="88" y="201"/>
                  <a:pt x="88" y="193"/>
                  <a:pt x="97" y="18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56">
            <a:extLst>
              <a:ext uri="{FF2B5EF4-FFF2-40B4-BE49-F238E27FC236}">
                <a16:creationId xmlns:a16="http://schemas.microsoft.com/office/drawing/2014/main" id="{86E7CB70-759D-CF45-A157-38E309E17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0491" y="6815681"/>
            <a:ext cx="150474" cy="150474"/>
          </a:xfrm>
          <a:custGeom>
            <a:avLst/>
            <a:gdLst>
              <a:gd name="T0" fmla="*/ 70 w 141"/>
              <a:gd name="T1" fmla="*/ 140 h 141"/>
              <a:gd name="T2" fmla="*/ 70 w 141"/>
              <a:gd name="T3" fmla="*/ 140 h 141"/>
              <a:gd name="T4" fmla="*/ 0 w 141"/>
              <a:gd name="T5" fmla="*/ 69 h 141"/>
              <a:gd name="T6" fmla="*/ 70 w 141"/>
              <a:gd name="T7" fmla="*/ 0 h 141"/>
              <a:gd name="T8" fmla="*/ 140 w 141"/>
              <a:gd name="T9" fmla="*/ 69 h 141"/>
              <a:gd name="T10" fmla="*/ 70 w 141"/>
              <a:gd name="T11" fmla="*/ 140 h 141"/>
              <a:gd name="T12" fmla="*/ 70 w 141"/>
              <a:gd name="T13" fmla="*/ 35 h 141"/>
              <a:gd name="T14" fmla="*/ 70 w 141"/>
              <a:gd name="T15" fmla="*/ 35 h 141"/>
              <a:gd name="T16" fmla="*/ 35 w 141"/>
              <a:gd name="T17" fmla="*/ 69 h 141"/>
              <a:gd name="T18" fmla="*/ 70 w 141"/>
              <a:gd name="T19" fmla="*/ 95 h 141"/>
              <a:gd name="T20" fmla="*/ 96 w 141"/>
              <a:gd name="T21" fmla="*/ 69 h 141"/>
              <a:gd name="T22" fmla="*/ 70 w 141"/>
              <a:gd name="T23" fmla="*/ 35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1" h="141">
                <a:moveTo>
                  <a:pt x="70" y="140"/>
                </a:moveTo>
                <a:lnTo>
                  <a:pt x="70" y="140"/>
                </a:lnTo>
                <a:cubicBezTo>
                  <a:pt x="26" y="140"/>
                  <a:pt x="0" y="104"/>
                  <a:pt x="0" y="69"/>
                </a:cubicBezTo>
                <a:cubicBezTo>
                  <a:pt x="0" y="26"/>
                  <a:pt x="26" y="0"/>
                  <a:pt x="70" y="0"/>
                </a:cubicBezTo>
                <a:cubicBezTo>
                  <a:pt x="105" y="0"/>
                  <a:pt x="140" y="26"/>
                  <a:pt x="140" y="69"/>
                </a:cubicBezTo>
                <a:cubicBezTo>
                  <a:pt x="140" y="104"/>
                  <a:pt x="105" y="140"/>
                  <a:pt x="70" y="140"/>
                </a:cubicBezTo>
                <a:close/>
                <a:moveTo>
                  <a:pt x="70" y="35"/>
                </a:moveTo>
                <a:lnTo>
                  <a:pt x="70" y="35"/>
                </a:lnTo>
                <a:cubicBezTo>
                  <a:pt x="52" y="35"/>
                  <a:pt x="35" y="52"/>
                  <a:pt x="35" y="69"/>
                </a:cubicBezTo>
                <a:cubicBezTo>
                  <a:pt x="35" y="87"/>
                  <a:pt x="52" y="95"/>
                  <a:pt x="70" y="95"/>
                </a:cubicBezTo>
                <a:cubicBezTo>
                  <a:pt x="88" y="95"/>
                  <a:pt x="96" y="87"/>
                  <a:pt x="96" y="69"/>
                </a:cubicBezTo>
                <a:cubicBezTo>
                  <a:pt x="96" y="52"/>
                  <a:pt x="88" y="35"/>
                  <a:pt x="70" y="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57">
            <a:extLst>
              <a:ext uri="{FF2B5EF4-FFF2-40B4-BE49-F238E27FC236}">
                <a16:creationId xmlns:a16="http://schemas.microsoft.com/office/drawing/2014/main" id="{B8198169-2D76-D94D-90F6-E08289F4A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0139" y="6815681"/>
            <a:ext cx="150474" cy="150474"/>
          </a:xfrm>
          <a:custGeom>
            <a:avLst/>
            <a:gdLst>
              <a:gd name="T0" fmla="*/ 71 w 142"/>
              <a:gd name="T1" fmla="*/ 140 h 141"/>
              <a:gd name="T2" fmla="*/ 71 w 142"/>
              <a:gd name="T3" fmla="*/ 140 h 141"/>
              <a:gd name="T4" fmla="*/ 0 w 142"/>
              <a:gd name="T5" fmla="*/ 69 h 141"/>
              <a:gd name="T6" fmla="*/ 71 w 142"/>
              <a:gd name="T7" fmla="*/ 0 h 141"/>
              <a:gd name="T8" fmla="*/ 141 w 142"/>
              <a:gd name="T9" fmla="*/ 69 h 141"/>
              <a:gd name="T10" fmla="*/ 71 w 142"/>
              <a:gd name="T11" fmla="*/ 140 h 141"/>
              <a:gd name="T12" fmla="*/ 71 w 142"/>
              <a:gd name="T13" fmla="*/ 35 h 141"/>
              <a:gd name="T14" fmla="*/ 71 w 142"/>
              <a:gd name="T15" fmla="*/ 35 h 141"/>
              <a:gd name="T16" fmla="*/ 44 w 142"/>
              <a:gd name="T17" fmla="*/ 69 h 141"/>
              <a:gd name="T18" fmla="*/ 71 w 142"/>
              <a:gd name="T19" fmla="*/ 95 h 141"/>
              <a:gd name="T20" fmla="*/ 106 w 142"/>
              <a:gd name="T21" fmla="*/ 69 h 141"/>
              <a:gd name="T22" fmla="*/ 71 w 142"/>
              <a:gd name="T23" fmla="*/ 35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2" h="141">
                <a:moveTo>
                  <a:pt x="71" y="140"/>
                </a:moveTo>
                <a:lnTo>
                  <a:pt x="71" y="140"/>
                </a:lnTo>
                <a:cubicBezTo>
                  <a:pt x="36" y="140"/>
                  <a:pt x="0" y="104"/>
                  <a:pt x="0" y="69"/>
                </a:cubicBezTo>
                <a:cubicBezTo>
                  <a:pt x="0" y="26"/>
                  <a:pt x="36" y="0"/>
                  <a:pt x="71" y="0"/>
                </a:cubicBezTo>
                <a:cubicBezTo>
                  <a:pt x="115" y="0"/>
                  <a:pt x="141" y="26"/>
                  <a:pt x="141" y="69"/>
                </a:cubicBezTo>
                <a:cubicBezTo>
                  <a:pt x="141" y="104"/>
                  <a:pt x="115" y="140"/>
                  <a:pt x="71" y="140"/>
                </a:cubicBezTo>
                <a:close/>
                <a:moveTo>
                  <a:pt x="71" y="35"/>
                </a:moveTo>
                <a:lnTo>
                  <a:pt x="71" y="35"/>
                </a:lnTo>
                <a:cubicBezTo>
                  <a:pt x="53" y="35"/>
                  <a:pt x="44" y="52"/>
                  <a:pt x="44" y="69"/>
                </a:cubicBezTo>
                <a:cubicBezTo>
                  <a:pt x="44" y="87"/>
                  <a:pt x="53" y="95"/>
                  <a:pt x="71" y="95"/>
                </a:cubicBezTo>
                <a:cubicBezTo>
                  <a:pt x="88" y="95"/>
                  <a:pt x="106" y="87"/>
                  <a:pt x="106" y="69"/>
                </a:cubicBezTo>
                <a:cubicBezTo>
                  <a:pt x="106" y="52"/>
                  <a:pt x="88" y="35"/>
                  <a:pt x="71" y="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58">
            <a:extLst>
              <a:ext uri="{FF2B5EF4-FFF2-40B4-BE49-F238E27FC236}">
                <a16:creationId xmlns:a16="http://schemas.microsoft.com/office/drawing/2014/main" id="{0A719152-389F-EE49-951A-2A2319A90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7879" y="6561757"/>
            <a:ext cx="225710" cy="47023"/>
          </a:xfrm>
          <a:custGeom>
            <a:avLst/>
            <a:gdLst>
              <a:gd name="T0" fmla="*/ 185 w 212"/>
              <a:gd name="T1" fmla="*/ 44 h 45"/>
              <a:gd name="T2" fmla="*/ 185 w 212"/>
              <a:gd name="T3" fmla="*/ 44 h 45"/>
              <a:gd name="T4" fmla="*/ 27 w 212"/>
              <a:gd name="T5" fmla="*/ 44 h 45"/>
              <a:gd name="T6" fmla="*/ 0 w 212"/>
              <a:gd name="T7" fmla="*/ 18 h 45"/>
              <a:gd name="T8" fmla="*/ 0 w 212"/>
              <a:gd name="T9" fmla="*/ 18 h 45"/>
              <a:gd name="T10" fmla="*/ 27 w 212"/>
              <a:gd name="T11" fmla="*/ 0 h 45"/>
              <a:gd name="T12" fmla="*/ 185 w 212"/>
              <a:gd name="T13" fmla="*/ 0 h 45"/>
              <a:gd name="T14" fmla="*/ 211 w 212"/>
              <a:gd name="T15" fmla="*/ 18 h 45"/>
              <a:gd name="T16" fmla="*/ 211 w 212"/>
              <a:gd name="T17" fmla="*/ 18 h 45"/>
              <a:gd name="T18" fmla="*/ 185 w 212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45">
                <a:moveTo>
                  <a:pt x="185" y="44"/>
                </a:moveTo>
                <a:lnTo>
                  <a:pt x="185" y="44"/>
                </a:lnTo>
                <a:cubicBezTo>
                  <a:pt x="27" y="44"/>
                  <a:pt x="27" y="44"/>
                  <a:pt x="27" y="44"/>
                </a:cubicBezTo>
                <a:cubicBezTo>
                  <a:pt x="9" y="44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202" y="0"/>
                  <a:pt x="211" y="9"/>
                  <a:pt x="211" y="18"/>
                </a:cubicBezTo>
                <a:lnTo>
                  <a:pt x="211" y="18"/>
                </a:lnTo>
                <a:cubicBezTo>
                  <a:pt x="211" y="36"/>
                  <a:pt x="202" y="44"/>
                  <a:pt x="185" y="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59">
            <a:extLst>
              <a:ext uri="{FF2B5EF4-FFF2-40B4-BE49-F238E27FC236}">
                <a16:creationId xmlns:a16="http://schemas.microsoft.com/office/drawing/2014/main" id="{B34D9F2A-E8FD-344F-9250-B57E92818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498" y="6636993"/>
            <a:ext cx="112855" cy="47023"/>
          </a:xfrm>
          <a:custGeom>
            <a:avLst/>
            <a:gdLst>
              <a:gd name="T0" fmla="*/ 88 w 107"/>
              <a:gd name="T1" fmla="*/ 44 h 45"/>
              <a:gd name="T2" fmla="*/ 88 w 107"/>
              <a:gd name="T3" fmla="*/ 44 h 45"/>
              <a:gd name="T4" fmla="*/ 18 w 107"/>
              <a:gd name="T5" fmla="*/ 44 h 45"/>
              <a:gd name="T6" fmla="*/ 0 w 107"/>
              <a:gd name="T7" fmla="*/ 26 h 45"/>
              <a:gd name="T8" fmla="*/ 0 w 107"/>
              <a:gd name="T9" fmla="*/ 26 h 45"/>
              <a:gd name="T10" fmla="*/ 18 w 107"/>
              <a:gd name="T11" fmla="*/ 0 h 45"/>
              <a:gd name="T12" fmla="*/ 88 w 107"/>
              <a:gd name="T13" fmla="*/ 8 h 45"/>
              <a:gd name="T14" fmla="*/ 106 w 107"/>
              <a:gd name="T15" fmla="*/ 26 h 45"/>
              <a:gd name="T16" fmla="*/ 106 w 107"/>
              <a:gd name="T17" fmla="*/ 26 h 45"/>
              <a:gd name="T18" fmla="*/ 88 w 107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45">
                <a:moveTo>
                  <a:pt x="88" y="44"/>
                </a:moveTo>
                <a:lnTo>
                  <a:pt x="88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18" y="0"/>
                </a:cubicBezTo>
                <a:cubicBezTo>
                  <a:pt x="88" y="8"/>
                  <a:pt x="88" y="8"/>
                  <a:pt x="88" y="8"/>
                </a:cubicBezTo>
                <a:cubicBezTo>
                  <a:pt x="97" y="8"/>
                  <a:pt x="106" y="17"/>
                  <a:pt x="106" y="26"/>
                </a:cubicBezTo>
                <a:lnTo>
                  <a:pt x="106" y="26"/>
                </a:lnTo>
                <a:cubicBezTo>
                  <a:pt x="106" y="35"/>
                  <a:pt x="97" y="44"/>
                  <a:pt x="88" y="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60">
            <a:extLst>
              <a:ext uri="{FF2B5EF4-FFF2-40B4-BE49-F238E27FC236}">
                <a16:creationId xmlns:a16="http://schemas.microsoft.com/office/drawing/2014/main" id="{4FF55B81-FF6A-1E49-B213-0EFBA6E34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093" y="9030463"/>
            <a:ext cx="648918" cy="75237"/>
          </a:xfrm>
          <a:custGeom>
            <a:avLst/>
            <a:gdLst>
              <a:gd name="T0" fmla="*/ 606 w 607"/>
              <a:gd name="T1" fmla="*/ 70 h 71"/>
              <a:gd name="T2" fmla="*/ 0 w 607"/>
              <a:gd name="T3" fmla="*/ 70 h 71"/>
              <a:gd name="T4" fmla="*/ 0 w 607"/>
              <a:gd name="T5" fmla="*/ 0 h 71"/>
              <a:gd name="T6" fmla="*/ 606 w 607"/>
              <a:gd name="T7" fmla="*/ 0 h 71"/>
              <a:gd name="T8" fmla="*/ 606 w 607"/>
              <a:gd name="T9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7" h="71">
                <a:moveTo>
                  <a:pt x="606" y="70"/>
                </a:moveTo>
                <a:lnTo>
                  <a:pt x="0" y="70"/>
                </a:lnTo>
                <a:lnTo>
                  <a:pt x="0" y="0"/>
                </a:lnTo>
                <a:lnTo>
                  <a:pt x="606" y="0"/>
                </a:lnTo>
                <a:lnTo>
                  <a:pt x="606" y="7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61">
            <a:extLst>
              <a:ext uri="{FF2B5EF4-FFF2-40B4-BE49-F238E27FC236}">
                <a16:creationId xmlns:a16="http://schemas.microsoft.com/office/drawing/2014/main" id="{8259961F-26BB-7F42-A6CD-F328B9DFE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1925" y="9213854"/>
            <a:ext cx="141069" cy="56428"/>
          </a:xfrm>
          <a:custGeom>
            <a:avLst/>
            <a:gdLst>
              <a:gd name="T0" fmla="*/ 105 w 133"/>
              <a:gd name="T1" fmla="*/ 53 h 54"/>
              <a:gd name="T2" fmla="*/ 105 w 133"/>
              <a:gd name="T3" fmla="*/ 53 h 54"/>
              <a:gd name="T4" fmla="*/ 26 w 133"/>
              <a:gd name="T5" fmla="*/ 53 h 54"/>
              <a:gd name="T6" fmla="*/ 0 w 133"/>
              <a:gd name="T7" fmla="*/ 27 h 54"/>
              <a:gd name="T8" fmla="*/ 0 w 133"/>
              <a:gd name="T9" fmla="*/ 27 h 54"/>
              <a:gd name="T10" fmla="*/ 26 w 133"/>
              <a:gd name="T11" fmla="*/ 0 h 54"/>
              <a:gd name="T12" fmla="*/ 105 w 133"/>
              <a:gd name="T13" fmla="*/ 0 h 54"/>
              <a:gd name="T14" fmla="*/ 132 w 133"/>
              <a:gd name="T15" fmla="*/ 27 h 54"/>
              <a:gd name="T16" fmla="*/ 132 w 133"/>
              <a:gd name="T17" fmla="*/ 27 h 54"/>
              <a:gd name="T18" fmla="*/ 105 w 133"/>
              <a:gd name="T1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" h="54">
                <a:moveTo>
                  <a:pt x="105" y="53"/>
                </a:moveTo>
                <a:lnTo>
                  <a:pt x="105" y="53"/>
                </a:lnTo>
                <a:cubicBezTo>
                  <a:pt x="26" y="53"/>
                  <a:pt x="26" y="53"/>
                  <a:pt x="26" y="53"/>
                </a:cubicBezTo>
                <a:cubicBezTo>
                  <a:pt x="18" y="53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26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23" y="0"/>
                  <a:pt x="132" y="9"/>
                  <a:pt x="132" y="27"/>
                </a:cubicBezTo>
                <a:lnTo>
                  <a:pt x="132" y="27"/>
                </a:lnTo>
                <a:cubicBezTo>
                  <a:pt x="132" y="45"/>
                  <a:pt x="123" y="53"/>
                  <a:pt x="105" y="5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62">
            <a:extLst>
              <a:ext uri="{FF2B5EF4-FFF2-40B4-BE49-F238E27FC236}">
                <a16:creationId xmlns:a16="http://schemas.microsoft.com/office/drawing/2014/main" id="{1D39A071-84EA-1F46-AE46-8EAFAD32A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8475" y="8832966"/>
            <a:ext cx="714750" cy="554872"/>
          </a:xfrm>
          <a:custGeom>
            <a:avLst/>
            <a:gdLst>
              <a:gd name="T0" fmla="*/ 572 w 670"/>
              <a:gd name="T1" fmla="*/ 519 h 520"/>
              <a:gd name="T2" fmla="*/ 572 w 670"/>
              <a:gd name="T3" fmla="*/ 519 h 520"/>
              <a:gd name="T4" fmla="*/ 97 w 670"/>
              <a:gd name="T5" fmla="*/ 519 h 520"/>
              <a:gd name="T6" fmla="*/ 0 w 670"/>
              <a:gd name="T7" fmla="*/ 422 h 520"/>
              <a:gd name="T8" fmla="*/ 0 w 670"/>
              <a:gd name="T9" fmla="*/ 105 h 520"/>
              <a:gd name="T10" fmla="*/ 97 w 670"/>
              <a:gd name="T11" fmla="*/ 0 h 520"/>
              <a:gd name="T12" fmla="*/ 572 w 670"/>
              <a:gd name="T13" fmla="*/ 0 h 520"/>
              <a:gd name="T14" fmla="*/ 669 w 670"/>
              <a:gd name="T15" fmla="*/ 105 h 520"/>
              <a:gd name="T16" fmla="*/ 669 w 670"/>
              <a:gd name="T17" fmla="*/ 422 h 520"/>
              <a:gd name="T18" fmla="*/ 572 w 670"/>
              <a:gd name="T19" fmla="*/ 519 h 520"/>
              <a:gd name="T20" fmla="*/ 97 w 670"/>
              <a:gd name="T21" fmla="*/ 53 h 520"/>
              <a:gd name="T22" fmla="*/ 97 w 670"/>
              <a:gd name="T23" fmla="*/ 53 h 520"/>
              <a:gd name="T24" fmla="*/ 53 w 670"/>
              <a:gd name="T25" fmla="*/ 105 h 520"/>
              <a:gd name="T26" fmla="*/ 53 w 670"/>
              <a:gd name="T27" fmla="*/ 422 h 520"/>
              <a:gd name="T28" fmla="*/ 97 w 670"/>
              <a:gd name="T29" fmla="*/ 466 h 520"/>
              <a:gd name="T30" fmla="*/ 572 w 670"/>
              <a:gd name="T31" fmla="*/ 466 h 520"/>
              <a:gd name="T32" fmla="*/ 616 w 670"/>
              <a:gd name="T33" fmla="*/ 422 h 520"/>
              <a:gd name="T34" fmla="*/ 616 w 670"/>
              <a:gd name="T35" fmla="*/ 105 h 520"/>
              <a:gd name="T36" fmla="*/ 572 w 670"/>
              <a:gd name="T37" fmla="*/ 53 h 520"/>
              <a:gd name="T38" fmla="*/ 97 w 670"/>
              <a:gd name="T39" fmla="*/ 53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70" h="520">
                <a:moveTo>
                  <a:pt x="572" y="519"/>
                </a:moveTo>
                <a:lnTo>
                  <a:pt x="572" y="519"/>
                </a:lnTo>
                <a:cubicBezTo>
                  <a:pt x="97" y="519"/>
                  <a:pt x="97" y="519"/>
                  <a:pt x="97" y="519"/>
                </a:cubicBezTo>
                <a:cubicBezTo>
                  <a:pt x="44" y="519"/>
                  <a:pt x="0" y="475"/>
                  <a:pt x="0" y="422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44"/>
                  <a:pt x="44" y="0"/>
                  <a:pt x="97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625" y="0"/>
                  <a:pt x="669" y="44"/>
                  <a:pt x="669" y="105"/>
                </a:cubicBezTo>
                <a:cubicBezTo>
                  <a:pt x="669" y="422"/>
                  <a:pt x="669" y="422"/>
                  <a:pt x="669" y="422"/>
                </a:cubicBezTo>
                <a:cubicBezTo>
                  <a:pt x="669" y="475"/>
                  <a:pt x="625" y="519"/>
                  <a:pt x="572" y="519"/>
                </a:cubicBezTo>
                <a:close/>
                <a:moveTo>
                  <a:pt x="97" y="53"/>
                </a:moveTo>
                <a:lnTo>
                  <a:pt x="97" y="53"/>
                </a:lnTo>
                <a:cubicBezTo>
                  <a:pt x="71" y="53"/>
                  <a:pt x="53" y="79"/>
                  <a:pt x="53" y="105"/>
                </a:cubicBezTo>
                <a:cubicBezTo>
                  <a:pt x="53" y="422"/>
                  <a:pt x="53" y="422"/>
                  <a:pt x="53" y="422"/>
                </a:cubicBezTo>
                <a:cubicBezTo>
                  <a:pt x="53" y="448"/>
                  <a:pt x="71" y="466"/>
                  <a:pt x="97" y="466"/>
                </a:cubicBezTo>
                <a:cubicBezTo>
                  <a:pt x="572" y="466"/>
                  <a:pt x="572" y="466"/>
                  <a:pt x="572" y="466"/>
                </a:cubicBezTo>
                <a:cubicBezTo>
                  <a:pt x="598" y="466"/>
                  <a:pt x="616" y="448"/>
                  <a:pt x="616" y="422"/>
                </a:cubicBezTo>
                <a:cubicBezTo>
                  <a:pt x="616" y="105"/>
                  <a:pt x="616" y="105"/>
                  <a:pt x="616" y="105"/>
                </a:cubicBezTo>
                <a:cubicBezTo>
                  <a:pt x="616" y="79"/>
                  <a:pt x="598" y="53"/>
                  <a:pt x="572" y="53"/>
                </a:cubicBezTo>
                <a:lnTo>
                  <a:pt x="97" y="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63">
            <a:extLst>
              <a:ext uri="{FF2B5EF4-FFF2-40B4-BE49-F238E27FC236}">
                <a16:creationId xmlns:a16="http://schemas.microsoft.com/office/drawing/2014/main" id="{42B600BB-8097-E445-AEE4-0A1529C55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7162" y="11080666"/>
            <a:ext cx="188092" cy="188092"/>
          </a:xfrm>
          <a:custGeom>
            <a:avLst/>
            <a:gdLst>
              <a:gd name="T0" fmla="*/ 176 w 177"/>
              <a:gd name="T1" fmla="*/ 176 h 177"/>
              <a:gd name="T2" fmla="*/ 176 w 177"/>
              <a:gd name="T3" fmla="*/ 176 h 177"/>
              <a:gd name="T4" fmla="*/ 88 w 177"/>
              <a:gd name="T5" fmla="*/ 176 h 177"/>
              <a:gd name="T6" fmla="*/ 0 w 177"/>
              <a:gd name="T7" fmla="*/ 97 h 177"/>
              <a:gd name="T8" fmla="*/ 0 w 177"/>
              <a:gd name="T9" fmla="*/ 88 h 177"/>
              <a:gd name="T10" fmla="*/ 88 w 177"/>
              <a:gd name="T11" fmla="*/ 0 h 177"/>
              <a:gd name="T12" fmla="*/ 176 w 177"/>
              <a:gd name="T13" fmla="*/ 79 h 177"/>
              <a:gd name="T14" fmla="*/ 176 w 177"/>
              <a:gd name="T15" fmla="*/ 176 h 177"/>
              <a:gd name="T16" fmla="*/ 88 w 177"/>
              <a:gd name="T17" fmla="*/ 53 h 177"/>
              <a:gd name="T18" fmla="*/ 88 w 177"/>
              <a:gd name="T19" fmla="*/ 53 h 177"/>
              <a:gd name="T20" fmla="*/ 53 w 177"/>
              <a:gd name="T21" fmla="*/ 88 h 177"/>
              <a:gd name="T22" fmla="*/ 53 w 177"/>
              <a:gd name="T23" fmla="*/ 97 h 177"/>
              <a:gd name="T24" fmla="*/ 88 w 177"/>
              <a:gd name="T25" fmla="*/ 123 h 177"/>
              <a:gd name="T26" fmla="*/ 115 w 177"/>
              <a:gd name="T27" fmla="*/ 123 h 177"/>
              <a:gd name="T28" fmla="*/ 115 w 177"/>
              <a:gd name="T29" fmla="*/ 79 h 177"/>
              <a:gd name="T30" fmla="*/ 88 w 177"/>
              <a:gd name="T31" fmla="*/ 53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177">
                <a:moveTo>
                  <a:pt x="176" y="176"/>
                </a:moveTo>
                <a:lnTo>
                  <a:pt x="176" y="176"/>
                </a:lnTo>
                <a:cubicBezTo>
                  <a:pt x="88" y="176"/>
                  <a:pt x="88" y="176"/>
                  <a:pt x="88" y="176"/>
                </a:cubicBezTo>
                <a:cubicBezTo>
                  <a:pt x="44" y="176"/>
                  <a:pt x="0" y="141"/>
                  <a:pt x="0" y="97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35"/>
                  <a:pt x="44" y="0"/>
                  <a:pt x="88" y="0"/>
                </a:cubicBezTo>
                <a:cubicBezTo>
                  <a:pt x="132" y="0"/>
                  <a:pt x="176" y="35"/>
                  <a:pt x="176" y="79"/>
                </a:cubicBezTo>
                <a:lnTo>
                  <a:pt x="176" y="176"/>
                </a:lnTo>
                <a:close/>
                <a:moveTo>
                  <a:pt x="88" y="53"/>
                </a:moveTo>
                <a:lnTo>
                  <a:pt x="88" y="53"/>
                </a:lnTo>
                <a:cubicBezTo>
                  <a:pt x="71" y="53"/>
                  <a:pt x="53" y="70"/>
                  <a:pt x="53" y="88"/>
                </a:cubicBezTo>
                <a:cubicBezTo>
                  <a:pt x="53" y="97"/>
                  <a:pt x="53" y="97"/>
                  <a:pt x="53" y="97"/>
                </a:cubicBezTo>
                <a:cubicBezTo>
                  <a:pt x="53" y="114"/>
                  <a:pt x="71" y="123"/>
                  <a:pt x="88" y="123"/>
                </a:cubicBezTo>
                <a:cubicBezTo>
                  <a:pt x="115" y="123"/>
                  <a:pt x="115" y="123"/>
                  <a:pt x="115" y="123"/>
                </a:cubicBezTo>
                <a:cubicBezTo>
                  <a:pt x="115" y="79"/>
                  <a:pt x="115" y="79"/>
                  <a:pt x="115" y="79"/>
                </a:cubicBezTo>
                <a:cubicBezTo>
                  <a:pt x="115" y="61"/>
                  <a:pt x="106" y="53"/>
                  <a:pt x="88" y="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64">
            <a:extLst>
              <a:ext uri="{FF2B5EF4-FFF2-40B4-BE49-F238E27FC236}">
                <a16:creationId xmlns:a16="http://schemas.microsoft.com/office/drawing/2014/main" id="{11CE841C-CCED-7845-B210-63C0C92D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5850" y="11080666"/>
            <a:ext cx="178687" cy="188092"/>
          </a:xfrm>
          <a:custGeom>
            <a:avLst/>
            <a:gdLst>
              <a:gd name="T0" fmla="*/ 80 w 169"/>
              <a:gd name="T1" fmla="*/ 176 h 177"/>
              <a:gd name="T2" fmla="*/ 80 w 169"/>
              <a:gd name="T3" fmla="*/ 176 h 177"/>
              <a:gd name="T4" fmla="*/ 0 w 169"/>
              <a:gd name="T5" fmla="*/ 176 h 177"/>
              <a:gd name="T6" fmla="*/ 0 w 169"/>
              <a:gd name="T7" fmla="*/ 79 h 177"/>
              <a:gd name="T8" fmla="*/ 80 w 169"/>
              <a:gd name="T9" fmla="*/ 0 h 177"/>
              <a:gd name="T10" fmla="*/ 168 w 169"/>
              <a:gd name="T11" fmla="*/ 88 h 177"/>
              <a:gd name="T12" fmla="*/ 168 w 169"/>
              <a:gd name="T13" fmla="*/ 97 h 177"/>
              <a:gd name="T14" fmla="*/ 80 w 169"/>
              <a:gd name="T15" fmla="*/ 176 h 177"/>
              <a:gd name="T16" fmla="*/ 53 w 169"/>
              <a:gd name="T17" fmla="*/ 123 h 177"/>
              <a:gd name="T18" fmla="*/ 53 w 169"/>
              <a:gd name="T19" fmla="*/ 123 h 177"/>
              <a:gd name="T20" fmla="*/ 80 w 169"/>
              <a:gd name="T21" fmla="*/ 123 h 177"/>
              <a:gd name="T22" fmla="*/ 115 w 169"/>
              <a:gd name="T23" fmla="*/ 97 h 177"/>
              <a:gd name="T24" fmla="*/ 115 w 169"/>
              <a:gd name="T25" fmla="*/ 88 h 177"/>
              <a:gd name="T26" fmla="*/ 80 w 169"/>
              <a:gd name="T27" fmla="*/ 53 h 177"/>
              <a:gd name="T28" fmla="*/ 53 w 169"/>
              <a:gd name="T29" fmla="*/ 79 h 177"/>
              <a:gd name="T30" fmla="*/ 53 w 169"/>
              <a:gd name="T31" fmla="*/ 123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9" h="177">
                <a:moveTo>
                  <a:pt x="80" y="176"/>
                </a:moveTo>
                <a:lnTo>
                  <a:pt x="80" y="176"/>
                </a:lnTo>
                <a:cubicBezTo>
                  <a:pt x="0" y="176"/>
                  <a:pt x="0" y="176"/>
                  <a:pt x="0" y="176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5"/>
                  <a:pt x="36" y="0"/>
                  <a:pt x="80" y="0"/>
                </a:cubicBezTo>
                <a:cubicBezTo>
                  <a:pt x="123" y="0"/>
                  <a:pt x="168" y="35"/>
                  <a:pt x="168" y="88"/>
                </a:cubicBezTo>
                <a:cubicBezTo>
                  <a:pt x="168" y="97"/>
                  <a:pt x="168" y="97"/>
                  <a:pt x="168" y="97"/>
                </a:cubicBezTo>
                <a:cubicBezTo>
                  <a:pt x="168" y="141"/>
                  <a:pt x="132" y="176"/>
                  <a:pt x="80" y="176"/>
                </a:cubicBezTo>
                <a:close/>
                <a:moveTo>
                  <a:pt x="53" y="123"/>
                </a:moveTo>
                <a:lnTo>
                  <a:pt x="53" y="123"/>
                </a:lnTo>
                <a:cubicBezTo>
                  <a:pt x="80" y="123"/>
                  <a:pt x="80" y="123"/>
                  <a:pt x="80" y="123"/>
                </a:cubicBezTo>
                <a:cubicBezTo>
                  <a:pt x="97" y="123"/>
                  <a:pt x="115" y="114"/>
                  <a:pt x="115" y="97"/>
                </a:cubicBezTo>
                <a:cubicBezTo>
                  <a:pt x="115" y="88"/>
                  <a:pt x="115" y="88"/>
                  <a:pt x="115" y="88"/>
                </a:cubicBezTo>
                <a:cubicBezTo>
                  <a:pt x="115" y="70"/>
                  <a:pt x="97" y="53"/>
                  <a:pt x="80" y="53"/>
                </a:cubicBezTo>
                <a:cubicBezTo>
                  <a:pt x="62" y="53"/>
                  <a:pt x="53" y="61"/>
                  <a:pt x="53" y="79"/>
                </a:cubicBezTo>
                <a:lnTo>
                  <a:pt x="53" y="1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65">
            <a:extLst>
              <a:ext uri="{FF2B5EF4-FFF2-40B4-BE49-F238E27FC236}">
                <a16:creationId xmlns:a16="http://schemas.microsoft.com/office/drawing/2014/main" id="{B443A729-7D40-464D-B2A6-0D2983536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8231" y="11447446"/>
            <a:ext cx="56428" cy="263329"/>
          </a:xfrm>
          <a:custGeom>
            <a:avLst/>
            <a:gdLst>
              <a:gd name="T0" fmla="*/ 53 w 54"/>
              <a:gd name="T1" fmla="*/ 246 h 247"/>
              <a:gd name="T2" fmla="*/ 53 w 54"/>
              <a:gd name="T3" fmla="*/ 246 h 247"/>
              <a:gd name="T4" fmla="*/ 0 w 54"/>
              <a:gd name="T5" fmla="*/ 246 h 247"/>
              <a:gd name="T6" fmla="*/ 0 w 54"/>
              <a:gd name="T7" fmla="*/ 26 h 247"/>
              <a:gd name="T8" fmla="*/ 27 w 54"/>
              <a:gd name="T9" fmla="*/ 0 h 247"/>
              <a:gd name="T10" fmla="*/ 27 w 54"/>
              <a:gd name="T11" fmla="*/ 0 h 247"/>
              <a:gd name="T12" fmla="*/ 53 w 54"/>
              <a:gd name="T13" fmla="*/ 26 h 247"/>
              <a:gd name="T14" fmla="*/ 53 w 54"/>
              <a:gd name="T15" fmla="*/ 24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247">
                <a:moveTo>
                  <a:pt x="53" y="246"/>
                </a:moveTo>
                <a:lnTo>
                  <a:pt x="53" y="246"/>
                </a:lnTo>
                <a:cubicBezTo>
                  <a:pt x="0" y="246"/>
                  <a:pt x="0" y="246"/>
                  <a:pt x="0" y="24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44" y="0"/>
                  <a:pt x="53" y="18"/>
                  <a:pt x="53" y="26"/>
                </a:cubicBezTo>
                <a:lnTo>
                  <a:pt x="53" y="24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66">
            <a:extLst>
              <a:ext uri="{FF2B5EF4-FFF2-40B4-BE49-F238E27FC236}">
                <a16:creationId xmlns:a16="http://schemas.microsoft.com/office/drawing/2014/main" id="{0A32E2A6-645D-4248-BC3C-36FE9A5BA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8231" y="11240545"/>
            <a:ext cx="65832" cy="150474"/>
          </a:xfrm>
          <a:custGeom>
            <a:avLst/>
            <a:gdLst>
              <a:gd name="T0" fmla="*/ 62 w 63"/>
              <a:gd name="T1" fmla="*/ 140 h 141"/>
              <a:gd name="T2" fmla="*/ 0 w 63"/>
              <a:gd name="T3" fmla="*/ 140 h 141"/>
              <a:gd name="T4" fmla="*/ 0 w 63"/>
              <a:gd name="T5" fmla="*/ 0 h 141"/>
              <a:gd name="T6" fmla="*/ 62 w 63"/>
              <a:gd name="T7" fmla="*/ 0 h 141"/>
              <a:gd name="T8" fmla="*/ 62 w 63"/>
              <a:gd name="T9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141">
                <a:moveTo>
                  <a:pt x="62" y="140"/>
                </a:moveTo>
                <a:lnTo>
                  <a:pt x="0" y="140"/>
                </a:lnTo>
                <a:lnTo>
                  <a:pt x="0" y="0"/>
                </a:lnTo>
                <a:lnTo>
                  <a:pt x="62" y="0"/>
                </a:lnTo>
                <a:lnTo>
                  <a:pt x="62" y="14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67">
            <a:extLst>
              <a:ext uri="{FF2B5EF4-FFF2-40B4-BE49-F238E27FC236}">
                <a16:creationId xmlns:a16="http://schemas.microsoft.com/office/drawing/2014/main" id="{675C7BE8-95D3-4048-898E-C455B941C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902" y="11362804"/>
            <a:ext cx="601895" cy="385589"/>
          </a:xfrm>
          <a:custGeom>
            <a:avLst/>
            <a:gdLst>
              <a:gd name="T0" fmla="*/ 62 w 564"/>
              <a:gd name="T1" fmla="*/ 0 h 361"/>
              <a:gd name="T2" fmla="*/ 62 w 564"/>
              <a:gd name="T3" fmla="*/ 0 h 361"/>
              <a:gd name="T4" fmla="*/ 53 w 564"/>
              <a:gd name="T5" fmla="*/ 52 h 361"/>
              <a:gd name="T6" fmla="*/ 510 w 564"/>
              <a:gd name="T7" fmla="*/ 52 h 361"/>
              <a:gd name="T8" fmla="*/ 510 w 564"/>
              <a:gd name="T9" fmla="*/ 308 h 361"/>
              <a:gd name="T10" fmla="*/ 510 w 564"/>
              <a:gd name="T11" fmla="*/ 308 h 361"/>
              <a:gd name="T12" fmla="*/ 53 w 564"/>
              <a:gd name="T13" fmla="*/ 308 h 361"/>
              <a:gd name="T14" fmla="*/ 53 w 564"/>
              <a:gd name="T15" fmla="*/ 105 h 361"/>
              <a:gd name="T16" fmla="*/ 26 w 564"/>
              <a:gd name="T17" fmla="*/ 70 h 361"/>
              <a:gd name="T18" fmla="*/ 26 w 564"/>
              <a:gd name="T19" fmla="*/ 70 h 361"/>
              <a:gd name="T20" fmla="*/ 0 w 564"/>
              <a:gd name="T21" fmla="*/ 105 h 361"/>
              <a:gd name="T22" fmla="*/ 0 w 564"/>
              <a:gd name="T23" fmla="*/ 308 h 361"/>
              <a:gd name="T24" fmla="*/ 53 w 564"/>
              <a:gd name="T25" fmla="*/ 360 h 361"/>
              <a:gd name="T26" fmla="*/ 510 w 564"/>
              <a:gd name="T27" fmla="*/ 360 h 361"/>
              <a:gd name="T28" fmla="*/ 563 w 564"/>
              <a:gd name="T29" fmla="*/ 308 h 361"/>
              <a:gd name="T30" fmla="*/ 563 w 564"/>
              <a:gd name="T31" fmla="*/ 0 h 361"/>
              <a:gd name="T32" fmla="*/ 62 w 564"/>
              <a:gd name="T33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64" h="361">
                <a:moveTo>
                  <a:pt x="62" y="0"/>
                </a:moveTo>
                <a:lnTo>
                  <a:pt x="62" y="0"/>
                </a:lnTo>
                <a:cubicBezTo>
                  <a:pt x="53" y="52"/>
                  <a:pt x="53" y="52"/>
                  <a:pt x="53" y="52"/>
                </a:cubicBezTo>
                <a:cubicBezTo>
                  <a:pt x="510" y="52"/>
                  <a:pt x="510" y="52"/>
                  <a:pt x="510" y="52"/>
                </a:cubicBezTo>
                <a:cubicBezTo>
                  <a:pt x="510" y="308"/>
                  <a:pt x="510" y="308"/>
                  <a:pt x="510" y="308"/>
                </a:cubicBezTo>
                <a:lnTo>
                  <a:pt x="510" y="308"/>
                </a:lnTo>
                <a:cubicBezTo>
                  <a:pt x="53" y="308"/>
                  <a:pt x="53" y="308"/>
                  <a:pt x="53" y="308"/>
                </a:cubicBezTo>
                <a:cubicBezTo>
                  <a:pt x="53" y="105"/>
                  <a:pt x="53" y="105"/>
                  <a:pt x="53" y="105"/>
                </a:cubicBezTo>
                <a:cubicBezTo>
                  <a:pt x="53" y="88"/>
                  <a:pt x="44" y="70"/>
                  <a:pt x="26" y="70"/>
                </a:cubicBezTo>
                <a:lnTo>
                  <a:pt x="26" y="70"/>
                </a:lnTo>
                <a:cubicBezTo>
                  <a:pt x="18" y="70"/>
                  <a:pt x="0" y="88"/>
                  <a:pt x="0" y="105"/>
                </a:cubicBezTo>
                <a:cubicBezTo>
                  <a:pt x="0" y="308"/>
                  <a:pt x="0" y="308"/>
                  <a:pt x="0" y="308"/>
                </a:cubicBezTo>
                <a:cubicBezTo>
                  <a:pt x="0" y="334"/>
                  <a:pt x="26" y="360"/>
                  <a:pt x="53" y="360"/>
                </a:cubicBezTo>
                <a:cubicBezTo>
                  <a:pt x="510" y="360"/>
                  <a:pt x="510" y="360"/>
                  <a:pt x="510" y="360"/>
                </a:cubicBezTo>
                <a:cubicBezTo>
                  <a:pt x="536" y="360"/>
                  <a:pt x="563" y="334"/>
                  <a:pt x="563" y="308"/>
                </a:cubicBezTo>
                <a:cubicBezTo>
                  <a:pt x="563" y="0"/>
                  <a:pt x="563" y="0"/>
                  <a:pt x="563" y="0"/>
                </a:cubicBezTo>
                <a:lnTo>
                  <a:pt x="62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68">
            <a:extLst>
              <a:ext uri="{FF2B5EF4-FFF2-40B4-BE49-F238E27FC236}">
                <a16:creationId xmlns:a16="http://schemas.microsoft.com/office/drawing/2014/main" id="{779198FF-77AA-2243-A101-7359AB04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9070" y="11212331"/>
            <a:ext cx="733559" cy="206901"/>
          </a:xfrm>
          <a:custGeom>
            <a:avLst/>
            <a:gdLst>
              <a:gd name="T0" fmla="*/ 607 w 688"/>
              <a:gd name="T1" fmla="*/ 193 h 194"/>
              <a:gd name="T2" fmla="*/ 607 w 688"/>
              <a:gd name="T3" fmla="*/ 193 h 194"/>
              <a:gd name="T4" fmla="*/ 80 w 688"/>
              <a:gd name="T5" fmla="*/ 193 h 194"/>
              <a:gd name="T6" fmla="*/ 0 w 688"/>
              <a:gd name="T7" fmla="*/ 123 h 194"/>
              <a:gd name="T8" fmla="*/ 0 w 688"/>
              <a:gd name="T9" fmla="*/ 79 h 194"/>
              <a:gd name="T10" fmla="*/ 80 w 688"/>
              <a:gd name="T11" fmla="*/ 0 h 194"/>
              <a:gd name="T12" fmla="*/ 607 w 688"/>
              <a:gd name="T13" fmla="*/ 0 h 194"/>
              <a:gd name="T14" fmla="*/ 687 w 688"/>
              <a:gd name="T15" fmla="*/ 79 h 194"/>
              <a:gd name="T16" fmla="*/ 687 w 688"/>
              <a:gd name="T17" fmla="*/ 123 h 194"/>
              <a:gd name="T18" fmla="*/ 607 w 688"/>
              <a:gd name="T19" fmla="*/ 193 h 194"/>
              <a:gd name="T20" fmla="*/ 80 w 688"/>
              <a:gd name="T21" fmla="*/ 53 h 194"/>
              <a:gd name="T22" fmla="*/ 80 w 688"/>
              <a:gd name="T23" fmla="*/ 53 h 194"/>
              <a:gd name="T24" fmla="*/ 53 w 688"/>
              <a:gd name="T25" fmla="*/ 79 h 194"/>
              <a:gd name="T26" fmla="*/ 53 w 688"/>
              <a:gd name="T27" fmla="*/ 123 h 194"/>
              <a:gd name="T28" fmla="*/ 80 w 688"/>
              <a:gd name="T29" fmla="*/ 141 h 194"/>
              <a:gd name="T30" fmla="*/ 607 w 688"/>
              <a:gd name="T31" fmla="*/ 141 h 194"/>
              <a:gd name="T32" fmla="*/ 634 w 688"/>
              <a:gd name="T33" fmla="*/ 123 h 194"/>
              <a:gd name="T34" fmla="*/ 634 w 688"/>
              <a:gd name="T35" fmla="*/ 79 h 194"/>
              <a:gd name="T36" fmla="*/ 607 w 688"/>
              <a:gd name="T37" fmla="*/ 53 h 194"/>
              <a:gd name="T38" fmla="*/ 80 w 688"/>
              <a:gd name="T39" fmla="*/ 5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8" h="194">
                <a:moveTo>
                  <a:pt x="607" y="193"/>
                </a:moveTo>
                <a:lnTo>
                  <a:pt x="607" y="193"/>
                </a:lnTo>
                <a:cubicBezTo>
                  <a:pt x="80" y="193"/>
                  <a:pt x="80" y="193"/>
                  <a:pt x="80" y="193"/>
                </a:cubicBezTo>
                <a:cubicBezTo>
                  <a:pt x="36" y="193"/>
                  <a:pt x="0" y="158"/>
                  <a:pt x="0" y="123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5"/>
                  <a:pt x="36" y="0"/>
                  <a:pt x="80" y="0"/>
                </a:cubicBezTo>
                <a:cubicBezTo>
                  <a:pt x="607" y="0"/>
                  <a:pt x="607" y="0"/>
                  <a:pt x="607" y="0"/>
                </a:cubicBezTo>
                <a:cubicBezTo>
                  <a:pt x="651" y="0"/>
                  <a:pt x="687" y="35"/>
                  <a:pt x="687" y="79"/>
                </a:cubicBezTo>
                <a:cubicBezTo>
                  <a:pt x="687" y="123"/>
                  <a:pt x="687" y="123"/>
                  <a:pt x="687" y="123"/>
                </a:cubicBezTo>
                <a:cubicBezTo>
                  <a:pt x="687" y="158"/>
                  <a:pt x="651" y="193"/>
                  <a:pt x="607" y="193"/>
                </a:cubicBezTo>
                <a:close/>
                <a:moveTo>
                  <a:pt x="80" y="53"/>
                </a:moveTo>
                <a:lnTo>
                  <a:pt x="80" y="53"/>
                </a:lnTo>
                <a:cubicBezTo>
                  <a:pt x="71" y="53"/>
                  <a:pt x="53" y="70"/>
                  <a:pt x="53" y="79"/>
                </a:cubicBezTo>
                <a:cubicBezTo>
                  <a:pt x="53" y="123"/>
                  <a:pt x="53" y="123"/>
                  <a:pt x="53" y="123"/>
                </a:cubicBezTo>
                <a:cubicBezTo>
                  <a:pt x="53" y="132"/>
                  <a:pt x="71" y="141"/>
                  <a:pt x="80" y="141"/>
                </a:cubicBezTo>
                <a:cubicBezTo>
                  <a:pt x="607" y="141"/>
                  <a:pt x="607" y="141"/>
                  <a:pt x="607" y="141"/>
                </a:cubicBezTo>
                <a:cubicBezTo>
                  <a:pt x="625" y="141"/>
                  <a:pt x="634" y="132"/>
                  <a:pt x="634" y="123"/>
                </a:cubicBezTo>
                <a:cubicBezTo>
                  <a:pt x="634" y="79"/>
                  <a:pt x="634" y="79"/>
                  <a:pt x="634" y="79"/>
                </a:cubicBezTo>
                <a:cubicBezTo>
                  <a:pt x="634" y="70"/>
                  <a:pt x="625" y="53"/>
                  <a:pt x="607" y="53"/>
                </a:cubicBezTo>
                <a:lnTo>
                  <a:pt x="80" y="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81" name="Group 54">
            <a:extLst>
              <a:ext uri="{FF2B5EF4-FFF2-40B4-BE49-F238E27FC236}">
                <a16:creationId xmlns:a16="http://schemas.microsoft.com/office/drawing/2014/main" id="{EEC5553A-F12E-A347-8013-DE2056059141}"/>
              </a:ext>
            </a:extLst>
          </p:cNvPr>
          <p:cNvGrpSpPr/>
          <p:nvPr/>
        </p:nvGrpSpPr>
        <p:grpSpPr>
          <a:xfrm>
            <a:off x="19800177" y="2367486"/>
            <a:ext cx="3211504" cy="1279672"/>
            <a:chOff x="5517310" y="11205153"/>
            <a:chExt cx="3676939" cy="1279672"/>
          </a:xfrm>
        </p:grpSpPr>
        <p:sp>
          <p:nvSpPr>
            <p:cNvPr id="582" name="CuadroTexto 395">
              <a:extLst>
                <a:ext uri="{FF2B5EF4-FFF2-40B4-BE49-F238E27FC236}">
                  <a16:creationId xmlns:a16="http://schemas.microsoft.com/office/drawing/2014/main" id="{7CD4E0AD-33E5-6840-9FA4-E93CA8941218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83" name="Rectangle 56">
              <a:extLst>
                <a:ext uri="{FF2B5EF4-FFF2-40B4-BE49-F238E27FC236}">
                  <a16:creationId xmlns:a16="http://schemas.microsoft.com/office/drawing/2014/main" id="{F8D68EEA-39D4-0847-8F92-C7056408ABFA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84" name="Group 54">
            <a:extLst>
              <a:ext uri="{FF2B5EF4-FFF2-40B4-BE49-F238E27FC236}">
                <a16:creationId xmlns:a16="http://schemas.microsoft.com/office/drawing/2014/main" id="{5AA23C21-3CDE-EE40-A80C-0A174ECCEA0D}"/>
              </a:ext>
            </a:extLst>
          </p:cNvPr>
          <p:cNvGrpSpPr/>
          <p:nvPr/>
        </p:nvGrpSpPr>
        <p:grpSpPr>
          <a:xfrm>
            <a:off x="19790268" y="5984564"/>
            <a:ext cx="3211504" cy="1279672"/>
            <a:chOff x="5517310" y="11205153"/>
            <a:chExt cx="3676939" cy="1279672"/>
          </a:xfrm>
        </p:grpSpPr>
        <p:sp>
          <p:nvSpPr>
            <p:cNvPr id="585" name="CuadroTexto 395">
              <a:extLst>
                <a:ext uri="{FF2B5EF4-FFF2-40B4-BE49-F238E27FC236}">
                  <a16:creationId xmlns:a16="http://schemas.microsoft.com/office/drawing/2014/main" id="{96446F00-A8F0-2844-ACD6-8173777CA66D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86" name="Rectangle 56">
              <a:extLst>
                <a:ext uri="{FF2B5EF4-FFF2-40B4-BE49-F238E27FC236}">
                  <a16:creationId xmlns:a16="http://schemas.microsoft.com/office/drawing/2014/main" id="{02B040E8-79C3-7349-8595-4D4FE6255896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87" name="Group 54">
            <a:extLst>
              <a:ext uri="{FF2B5EF4-FFF2-40B4-BE49-F238E27FC236}">
                <a16:creationId xmlns:a16="http://schemas.microsoft.com/office/drawing/2014/main" id="{56795821-42FE-D649-9DA6-F5CAEAF58C8D}"/>
              </a:ext>
            </a:extLst>
          </p:cNvPr>
          <p:cNvGrpSpPr/>
          <p:nvPr/>
        </p:nvGrpSpPr>
        <p:grpSpPr>
          <a:xfrm>
            <a:off x="19790773" y="8382737"/>
            <a:ext cx="3211504" cy="1279672"/>
            <a:chOff x="5517310" y="11205153"/>
            <a:chExt cx="3676939" cy="1279672"/>
          </a:xfrm>
        </p:grpSpPr>
        <p:sp>
          <p:nvSpPr>
            <p:cNvPr id="588" name="CuadroTexto 395">
              <a:extLst>
                <a:ext uri="{FF2B5EF4-FFF2-40B4-BE49-F238E27FC236}">
                  <a16:creationId xmlns:a16="http://schemas.microsoft.com/office/drawing/2014/main" id="{16F019E0-BB98-B242-A4D2-5D95C9ECA62A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89" name="Rectangle 56">
              <a:extLst>
                <a:ext uri="{FF2B5EF4-FFF2-40B4-BE49-F238E27FC236}">
                  <a16:creationId xmlns:a16="http://schemas.microsoft.com/office/drawing/2014/main" id="{2E008DA8-B985-F647-8FDD-9EE703A7BEA8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0" name="Group 54">
            <a:extLst>
              <a:ext uri="{FF2B5EF4-FFF2-40B4-BE49-F238E27FC236}">
                <a16:creationId xmlns:a16="http://schemas.microsoft.com/office/drawing/2014/main" id="{E1BD6FFC-4CF2-CB4C-8095-3CD19CE8FD3F}"/>
              </a:ext>
            </a:extLst>
          </p:cNvPr>
          <p:cNvGrpSpPr/>
          <p:nvPr/>
        </p:nvGrpSpPr>
        <p:grpSpPr>
          <a:xfrm>
            <a:off x="19809836" y="10779396"/>
            <a:ext cx="3211504" cy="1279672"/>
            <a:chOff x="5517310" y="11205153"/>
            <a:chExt cx="3676939" cy="1279672"/>
          </a:xfrm>
        </p:grpSpPr>
        <p:sp>
          <p:nvSpPr>
            <p:cNvPr id="591" name="CuadroTexto 395">
              <a:extLst>
                <a:ext uri="{FF2B5EF4-FFF2-40B4-BE49-F238E27FC236}">
                  <a16:creationId xmlns:a16="http://schemas.microsoft.com/office/drawing/2014/main" id="{C52615A4-1A46-9447-8AA4-C0463626E51E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92" name="Rectangle 56">
              <a:extLst>
                <a:ext uri="{FF2B5EF4-FFF2-40B4-BE49-F238E27FC236}">
                  <a16:creationId xmlns:a16="http://schemas.microsoft.com/office/drawing/2014/main" id="{F90CABAD-E4A7-8840-90C6-4E07D7A49716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593" name="CuadroTexto 395">
            <a:extLst>
              <a:ext uri="{FF2B5EF4-FFF2-40B4-BE49-F238E27FC236}">
                <a16:creationId xmlns:a16="http://schemas.microsoft.com/office/drawing/2014/main" id="{E196BDC9-F93D-1E4F-BE96-C156D2AFE4E3}"/>
              </a:ext>
            </a:extLst>
          </p:cNvPr>
          <p:cNvSpPr txBox="1"/>
          <p:nvPr/>
        </p:nvSpPr>
        <p:spPr>
          <a:xfrm>
            <a:off x="16854386" y="2687060"/>
            <a:ext cx="1551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20%</a:t>
            </a:r>
          </a:p>
        </p:txBody>
      </p:sp>
      <p:sp>
        <p:nvSpPr>
          <p:cNvPr id="594" name="CuadroTexto 395">
            <a:extLst>
              <a:ext uri="{FF2B5EF4-FFF2-40B4-BE49-F238E27FC236}">
                <a16:creationId xmlns:a16="http://schemas.microsoft.com/office/drawing/2014/main" id="{BB3197F9-114B-064A-B7D4-A6CF803C88FF}"/>
              </a:ext>
            </a:extLst>
          </p:cNvPr>
          <p:cNvSpPr txBox="1"/>
          <p:nvPr/>
        </p:nvSpPr>
        <p:spPr>
          <a:xfrm>
            <a:off x="16836137" y="8742583"/>
            <a:ext cx="1551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80%</a:t>
            </a:r>
          </a:p>
        </p:txBody>
      </p:sp>
      <p:grpSp>
        <p:nvGrpSpPr>
          <p:cNvPr id="76" name="Group 71">
            <a:extLst>
              <a:ext uri="{FF2B5EF4-FFF2-40B4-BE49-F238E27FC236}">
                <a16:creationId xmlns:a16="http://schemas.microsoft.com/office/drawing/2014/main" id="{7A661B65-DB8E-4E4E-8FF3-1F3415978225}"/>
              </a:ext>
            </a:extLst>
          </p:cNvPr>
          <p:cNvGrpSpPr/>
          <p:nvPr/>
        </p:nvGrpSpPr>
        <p:grpSpPr>
          <a:xfrm>
            <a:off x="2049554" y="7413291"/>
            <a:ext cx="5982437" cy="4716592"/>
            <a:chOff x="2232442" y="3643574"/>
            <a:chExt cx="5982437" cy="4716592"/>
          </a:xfrm>
        </p:grpSpPr>
        <p:sp>
          <p:nvSpPr>
            <p:cNvPr id="77" name="CuadroTexto 598">
              <a:extLst>
                <a:ext uri="{FF2B5EF4-FFF2-40B4-BE49-F238E27FC236}">
                  <a16:creationId xmlns:a16="http://schemas.microsoft.com/office/drawing/2014/main" id="{97C53FF7-A0AE-3D4A-93B4-63F22AD11F9D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78" name="CuadroTexto 599">
              <a:extLst>
                <a:ext uri="{FF2B5EF4-FFF2-40B4-BE49-F238E27FC236}">
                  <a16:creationId xmlns:a16="http://schemas.microsoft.com/office/drawing/2014/main" id="{6AA368DD-AF96-024E-B95D-818EA783BC7B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550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1">
            <a:extLst>
              <a:ext uri="{FF2B5EF4-FFF2-40B4-BE49-F238E27FC236}">
                <a16:creationId xmlns:a16="http://schemas.microsoft.com/office/drawing/2014/main" id="{E8DE860C-4043-E94D-BD80-887FB354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" y="7399560"/>
            <a:ext cx="24376733" cy="6316440"/>
          </a:xfrm>
          <a:custGeom>
            <a:avLst/>
            <a:gdLst>
              <a:gd name="T0" fmla="*/ 19589 w 19590"/>
              <a:gd name="T1" fmla="*/ 5073 h 5074"/>
              <a:gd name="T2" fmla="*/ 0 w 19590"/>
              <a:gd name="T3" fmla="*/ 5073 h 5074"/>
              <a:gd name="T4" fmla="*/ 0 w 19590"/>
              <a:gd name="T5" fmla="*/ 0 h 5074"/>
              <a:gd name="T6" fmla="*/ 19589 w 19590"/>
              <a:gd name="T7" fmla="*/ 0 h 5074"/>
              <a:gd name="T8" fmla="*/ 19589 w 19590"/>
              <a:gd name="T9" fmla="*/ 5073 h 5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90" h="5074">
                <a:moveTo>
                  <a:pt x="19589" y="5073"/>
                </a:moveTo>
                <a:lnTo>
                  <a:pt x="0" y="5073"/>
                </a:lnTo>
                <a:lnTo>
                  <a:pt x="0" y="0"/>
                </a:lnTo>
                <a:lnTo>
                  <a:pt x="19589" y="0"/>
                </a:lnTo>
                <a:lnTo>
                  <a:pt x="19589" y="5073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30">
            <a:extLst>
              <a:ext uri="{FF2B5EF4-FFF2-40B4-BE49-F238E27FC236}">
                <a16:creationId xmlns:a16="http://schemas.microsoft.com/office/drawing/2014/main" id="{995DD79E-8E66-7340-BA69-1A32EFC05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718" y="3914820"/>
            <a:ext cx="7540214" cy="3473765"/>
          </a:xfrm>
          <a:custGeom>
            <a:avLst/>
            <a:gdLst>
              <a:gd name="T0" fmla="*/ 6021 w 6060"/>
              <a:gd name="T1" fmla="*/ 2731 h 2793"/>
              <a:gd name="T2" fmla="*/ 5845 w 6060"/>
              <a:gd name="T3" fmla="*/ 2731 h 2793"/>
              <a:gd name="T4" fmla="*/ 5730 w 6060"/>
              <a:gd name="T5" fmla="*/ 2632 h 2793"/>
              <a:gd name="T6" fmla="*/ 5638 w 6060"/>
              <a:gd name="T7" fmla="*/ 2632 h 2793"/>
              <a:gd name="T8" fmla="*/ 5363 w 6060"/>
              <a:gd name="T9" fmla="*/ 2334 h 2793"/>
              <a:gd name="T10" fmla="*/ 5271 w 6060"/>
              <a:gd name="T11" fmla="*/ 2058 h 2793"/>
              <a:gd name="T12" fmla="*/ 5195 w 6060"/>
              <a:gd name="T13" fmla="*/ 2058 h 2793"/>
              <a:gd name="T14" fmla="*/ 5126 w 6060"/>
              <a:gd name="T15" fmla="*/ 1729 h 2793"/>
              <a:gd name="T16" fmla="*/ 4950 w 6060"/>
              <a:gd name="T17" fmla="*/ 1645 h 2793"/>
              <a:gd name="T18" fmla="*/ 4881 w 6060"/>
              <a:gd name="T19" fmla="*/ 1676 h 2793"/>
              <a:gd name="T20" fmla="*/ 4781 w 6060"/>
              <a:gd name="T21" fmla="*/ 1423 h 2793"/>
              <a:gd name="T22" fmla="*/ 4781 w 6060"/>
              <a:gd name="T23" fmla="*/ 1324 h 2793"/>
              <a:gd name="T24" fmla="*/ 4712 w 6060"/>
              <a:gd name="T25" fmla="*/ 1324 h 2793"/>
              <a:gd name="T26" fmla="*/ 4628 w 6060"/>
              <a:gd name="T27" fmla="*/ 1278 h 2793"/>
              <a:gd name="T28" fmla="*/ 4536 w 6060"/>
              <a:gd name="T29" fmla="*/ 1316 h 2793"/>
              <a:gd name="T30" fmla="*/ 4391 w 6060"/>
              <a:gd name="T31" fmla="*/ 987 h 2793"/>
              <a:gd name="T32" fmla="*/ 4299 w 6060"/>
              <a:gd name="T33" fmla="*/ 1018 h 2793"/>
              <a:gd name="T34" fmla="*/ 4161 w 6060"/>
              <a:gd name="T35" fmla="*/ 880 h 2793"/>
              <a:gd name="T36" fmla="*/ 4031 w 6060"/>
              <a:gd name="T37" fmla="*/ 941 h 2793"/>
              <a:gd name="T38" fmla="*/ 3901 w 6060"/>
              <a:gd name="T39" fmla="*/ 1331 h 2793"/>
              <a:gd name="T40" fmla="*/ 3863 w 6060"/>
              <a:gd name="T41" fmla="*/ 1186 h 2793"/>
              <a:gd name="T42" fmla="*/ 3748 w 6060"/>
              <a:gd name="T43" fmla="*/ 1163 h 2793"/>
              <a:gd name="T44" fmla="*/ 3695 w 6060"/>
              <a:gd name="T45" fmla="*/ 1079 h 2793"/>
              <a:gd name="T46" fmla="*/ 3572 w 6060"/>
              <a:gd name="T47" fmla="*/ 1041 h 2793"/>
              <a:gd name="T48" fmla="*/ 3228 w 6060"/>
              <a:gd name="T49" fmla="*/ 559 h 2793"/>
              <a:gd name="T50" fmla="*/ 3106 w 6060"/>
              <a:gd name="T51" fmla="*/ 84 h 2793"/>
              <a:gd name="T52" fmla="*/ 2907 w 6060"/>
              <a:gd name="T53" fmla="*/ 0 h 2793"/>
              <a:gd name="T54" fmla="*/ 2793 w 6060"/>
              <a:gd name="T55" fmla="*/ 184 h 2793"/>
              <a:gd name="T56" fmla="*/ 2601 w 6060"/>
              <a:gd name="T57" fmla="*/ 168 h 2793"/>
              <a:gd name="T58" fmla="*/ 2418 w 6060"/>
              <a:gd name="T59" fmla="*/ 658 h 2793"/>
              <a:gd name="T60" fmla="*/ 2326 w 6060"/>
              <a:gd name="T61" fmla="*/ 643 h 2793"/>
              <a:gd name="T62" fmla="*/ 2257 w 6060"/>
              <a:gd name="T63" fmla="*/ 566 h 2793"/>
              <a:gd name="T64" fmla="*/ 2119 w 6060"/>
              <a:gd name="T65" fmla="*/ 643 h 2793"/>
              <a:gd name="T66" fmla="*/ 1890 w 6060"/>
              <a:gd name="T67" fmla="*/ 1110 h 2793"/>
              <a:gd name="T68" fmla="*/ 1499 w 6060"/>
              <a:gd name="T69" fmla="*/ 1316 h 2793"/>
              <a:gd name="T70" fmla="*/ 1499 w 6060"/>
              <a:gd name="T71" fmla="*/ 1607 h 2793"/>
              <a:gd name="T72" fmla="*/ 1354 w 6060"/>
              <a:gd name="T73" fmla="*/ 1707 h 2793"/>
              <a:gd name="T74" fmla="*/ 1270 w 6060"/>
              <a:gd name="T75" fmla="*/ 1974 h 2793"/>
              <a:gd name="T76" fmla="*/ 1040 w 6060"/>
              <a:gd name="T77" fmla="*/ 1990 h 2793"/>
              <a:gd name="T78" fmla="*/ 941 w 6060"/>
              <a:gd name="T79" fmla="*/ 1814 h 2793"/>
              <a:gd name="T80" fmla="*/ 895 w 6060"/>
              <a:gd name="T81" fmla="*/ 1821 h 2793"/>
              <a:gd name="T82" fmla="*/ 803 w 6060"/>
              <a:gd name="T83" fmla="*/ 1684 h 2793"/>
              <a:gd name="T84" fmla="*/ 658 w 6060"/>
              <a:gd name="T85" fmla="*/ 2043 h 2793"/>
              <a:gd name="T86" fmla="*/ 428 w 6060"/>
              <a:gd name="T87" fmla="*/ 2219 h 2793"/>
              <a:gd name="T88" fmla="*/ 321 w 6060"/>
              <a:gd name="T89" fmla="*/ 2533 h 2793"/>
              <a:gd name="T90" fmla="*/ 221 w 6060"/>
              <a:gd name="T91" fmla="*/ 2625 h 2793"/>
              <a:gd name="T92" fmla="*/ 176 w 6060"/>
              <a:gd name="T93" fmla="*/ 2686 h 2793"/>
              <a:gd name="T94" fmla="*/ 0 w 6060"/>
              <a:gd name="T95" fmla="*/ 2792 h 2793"/>
              <a:gd name="T96" fmla="*/ 6059 w 6060"/>
              <a:gd name="T97" fmla="*/ 2792 h 2793"/>
              <a:gd name="T98" fmla="*/ 6021 w 6060"/>
              <a:gd name="T99" fmla="*/ 2731 h 2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60" h="2793">
                <a:moveTo>
                  <a:pt x="6021" y="2731"/>
                </a:moveTo>
                <a:lnTo>
                  <a:pt x="5845" y="2731"/>
                </a:lnTo>
                <a:lnTo>
                  <a:pt x="5730" y="2632"/>
                </a:lnTo>
                <a:lnTo>
                  <a:pt x="5638" y="2632"/>
                </a:lnTo>
                <a:lnTo>
                  <a:pt x="5363" y="2334"/>
                </a:lnTo>
                <a:lnTo>
                  <a:pt x="5271" y="2058"/>
                </a:lnTo>
                <a:lnTo>
                  <a:pt x="5195" y="2058"/>
                </a:lnTo>
                <a:lnTo>
                  <a:pt x="5126" y="1729"/>
                </a:lnTo>
                <a:lnTo>
                  <a:pt x="4950" y="1645"/>
                </a:lnTo>
                <a:lnTo>
                  <a:pt x="4881" y="1676"/>
                </a:lnTo>
                <a:lnTo>
                  <a:pt x="4781" y="1423"/>
                </a:lnTo>
                <a:lnTo>
                  <a:pt x="4781" y="1324"/>
                </a:lnTo>
                <a:lnTo>
                  <a:pt x="4712" y="1324"/>
                </a:lnTo>
                <a:lnTo>
                  <a:pt x="4628" y="1278"/>
                </a:lnTo>
                <a:lnTo>
                  <a:pt x="4536" y="1316"/>
                </a:lnTo>
                <a:lnTo>
                  <a:pt x="4391" y="987"/>
                </a:lnTo>
                <a:lnTo>
                  <a:pt x="4299" y="1018"/>
                </a:lnTo>
                <a:lnTo>
                  <a:pt x="4161" y="880"/>
                </a:lnTo>
                <a:lnTo>
                  <a:pt x="4031" y="941"/>
                </a:lnTo>
                <a:lnTo>
                  <a:pt x="3901" y="1331"/>
                </a:lnTo>
                <a:lnTo>
                  <a:pt x="3863" y="1186"/>
                </a:lnTo>
                <a:lnTo>
                  <a:pt x="3748" y="1163"/>
                </a:lnTo>
                <a:lnTo>
                  <a:pt x="3695" y="1079"/>
                </a:lnTo>
                <a:lnTo>
                  <a:pt x="3572" y="1041"/>
                </a:lnTo>
                <a:lnTo>
                  <a:pt x="3228" y="559"/>
                </a:lnTo>
                <a:lnTo>
                  <a:pt x="3106" y="84"/>
                </a:lnTo>
                <a:lnTo>
                  <a:pt x="2907" y="0"/>
                </a:lnTo>
                <a:lnTo>
                  <a:pt x="2793" y="184"/>
                </a:lnTo>
                <a:lnTo>
                  <a:pt x="2601" y="168"/>
                </a:lnTo>
                <a:lnTo>
                  <a:pt x="2418" y="658"/>
                </a:lnTo>
                <a:lnTo>
                  <a:pt x="2326" y="643"/>
                </a:lnTo>
                <a:lnTo>
                  <a:pt x="2257" y="566"/>
                </a:lnTo>
                <a:lnTo>
                  <a:pt x="2119" y="643"/>
                </a:lnTo>
                <a:lnTo>
                  <a:pt x="1890" y="1110"/>
                </a:lnTo>
                <a:lnTo>
                  <a:pt x="1499" y="1316"/>
                </a:lnTo>
                <a:lnTo>
                  <a:pt x="1499" y="1607"/>
                </a:lnTo>
                <a:lnTo>
                  <a:pt x="1354" y="1707"/>
                </a:lnTo>
                <a:lnTo>
                  <a:pt x="1270" y="1974"/>
                </a:lnTo>
                <a:lnTo>
                  <a:pt x="1040" y="1990"/>
                </a:lnTo>
                <a:lnTo>
                  <a:pt x="941" y="1814"/>
                </a:lnTo>
                <a:lnTo>
                  <a:pt x="895" y="1821"/>
                </a:lnTo>
                <a:lnTo>
                  <a:pt x="803" y="1684"/>
                </a:lnTo>
                <a:lnTo>
                  <a:pt x="658" y="2043"/>
                </a:lnTo>
                <a:lnTo>
                  <a:pt x="428" y="2219"/>
                </a:lnTo>
                <a:lnTo>
                  <a:pt x="321" y="2533"/>
                </a:lnTo>
                <a:lnTo>
                  <a:pt x="221" y="2625"/>
                </a:lnTo>
                <a:lnTo>
                  <a:pt x="176" y="2686"/>
                </a:lnTo>
                <a:lnTo>
                  <a:pt x="0" y="2792"/>
                </a:lnTo>
                <a:lnTo>
                  <a:pt x="6059" y="2792"/>
                </a:lnTo>
                <a:lnTo>
                  <a:pt x="6021" y="27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31">
            <a:extLst>
              <a:ext uri="{FF2B5EF4-FFF2-40B4-BE49-F238E27FC236}">
                <a16:creationId xmlns:a16="http://schemas.microsoft.com/office/drawing/2014/main" id="{8B8CDFC5-8F4D-3D4B-B199-616430982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1012" y="6730051"/>
            <a:ext cx="488411" cy="658534"/>
          </a:xfrm>
          <a:custGeom>
            <a:avLst/>
            <a:gdLst>
              <a:gd name="T0" fmla="*/ 390 w 391"/>
              <a:gd name="T1" fmla="*/ 527 h 528"/>
              <a:gd name="T2" fmla="*/ 176 w 391"/>
              <a:gd name="T3" fmla="*/ 367 h 528"/>
              <a:gd name="T4" fmla="*/ 0 w 391"/>
              <a:gd name="T5" fmla="*/ 0 h 528"/>
              <a:gd name="T6" fmla="*/ 0 w 391"/>
              <a:gd name="T7" fmla="*/ 176 h 528"/>
              <a:gd name="T8" fmla="*/ 122 w 391"/>
              <a:gd name="T9" fmla="*/ 406 h 528"/>
              <a:gd name="T10" fmla="*/ 122 w 391"/>
              <a:gd name="T11" fmla="*/ 466 h 528"/>
              <a:gd name="T12" fmla="*/ 191 w 391"/>
              <a:gd name="T13" fmla="*/ 527 h 528"/>
              <a:gd name="T14" fmla="*/ 390 w 391"/>
              <a:gd name="T15" fmla="*/ 527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1" h="528">
                <a:moveTo>
                  <a:pt x="390" y="527"/>
                </a:moveTo>
                <a:lnTo>
                  <a:pt x="176" y="367"/>
                </a:lnTo>
                <a:lnTo>
                  <a:pt x="0" y="0"/>
                </a:lnTo>
                <a:lnTo>
                  <a:pt x="0" y="176"/>
                </a:lnTo>
                <a:lnTo>
                  <a:pt x="122" y="406"/>
                </a:lnTo>
                <a:lnTo>
                  <a:pt x="122" y="466"/>
                </a:lnTo>
                <a:lnTo>
                  <a:pt x="191" y="527"/>
                </a:lnTo>
                <a:lnTo>
                  <a:pt x="390" y="52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32">
            <a:extLst>
              <a:ext uri="{FF2B5EF4-FFF2-40B4-BE49-F238E27FC236}">
                <a16:creationId xmlns:a16="http://schemas.microsoft.com/office/drawing/2014/main" id="{1C6DBE1D-A4D3-4947-B320-DACED576A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331" y="5786152"/>
            <a:ext cx="400606" cy="1602433"/>
          </a:xfrm>
          <a:custGeom>
            <a:avLst/>
            <a:gdLst>
              <a:gd name="T0" fmla="*/ 322 w 323"/>
              <a:gd name="T1" fmla="*/ 1285 h 1286"/>
              <a:gd name="T2" fmla="*/ 268 w 323"/>
              <a:gd name="T3" fmla="*/ 1133 h 1286"/>
              <a:gd name="T4" fmla="*/ 268 w 323"/>
              <a:gd name="T5" fmla="*/ 949 h 1286"/>
              <a:gd name="T6" fmla="*/ 77 w 323"/>
              <a:gd name="T7" fmla="*/ 559 h 1286"/>
              <a:gd name="T8" fmla="*/ 16 w 323"/>
              <a:gd name="T9" fmla="*/ 0 h 1286"/>
              <a:gd name="T10" fmla="*/ 0 w 323"/>
              <a:gd name="T11" fmla="*/ 177 h 1286"/>
              <a:gd name="T12" fmla="*/ 0 w 323"/>
              <a:gd name="T13" fmla="*/ 590 h 1286"/>
              <a:gd name="T14" fmla="*/ 61 w 323"/>
              <a:gd name="T15" fmla="*/ 804 h 1286"/>
              <a:gd name="T16" fmla="*/ 69 w 323"/>
              <a:gd name="T17" fmla="*/ 1285 h 1286"/>
              <a:gd name="T18" fmla="*/ 322 w 323"/>
              <a:gd name="T19" fmla="*/ 1285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3" h="1286">
                <a:moveTo>
                  <a:pt x="322" y="1285"/>
                </a:moveTo>
                <a:lnTo>
                  <a:pt x="268" y="1133"/>
                </a:lnTo>
                <a:lnTo>
                  <a:pt x="268" y="949"/>
                </a:lnTo>
                <a:lnTo>
                  <a:pt x="77" y="559"/>
                </a:lnTo>
                <a:lnTo>
                  <a:pt x="16" y="0"/>
                </a:lnTo>
                <a:lnTo>
                  <a:pt x="0" y="177"/>
                </a:lnTo>
                <a:lnTo>
                  <a:pt x="0" y="590"/>
                </a:lnTo>
                <a:lnTo>
                  <a:pt x="61" y="804"/>
                </a:lnTo>
                <a:lnTo>
                  <a:pt x="69" y="1285"/>
                </a:lnTo>
                <a:lnTo>
                  <a:pt x="322" y="12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33">
            <a:extLst>
              <a:ext uri="{FF2B5EF4-FFF2-40B4-BE49-F238E27FC236}">
                <a16:creationId xmlns:a16="http://schemas.microsoft.com/office/drawing/2014/main" id="{38BAE404-45C2-3745-9BC9-59A7D22B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1508" y="5434934"/>
            <a:ext cx="1059140" cy="1953651"/>
          </a:xfrm>
          <a:custGeom>
            <a:avLst/>
            <a:gdLst>
              <a:gd name="T0" fmla="*/ 850 w 851"/>
              <a:gd name="T1" fmla="*/ 1568 h 1569"/>
              <a:gd name="T2" fmla="*/ 681 w 851"/>
              <a:gd name="T3" fmla="*/ 1332 h 1569"/>
              <a:gd name="T4" fmla="*/ 666 w 851"/>
              <a:gd name="T5" fmla="*/ 804 h 1569"/>
              <a:gd name="T6" fmla="*/ 605 w 851"/>
              <a:gd name="T7" fmla="*/ 865 h 1569"/>
              <a:gd name="T8" fmla="*/ 574 w 851"/>
              <a:gd name="T9" fmla="*/ 475 h 1569"/>
              <a:gd name="T10" fmla="*/ 482 w 851"/>
              <a:gd name="T11" fmla="*/ 283 h 1569"/>
              <a:gd name="T12" fmla="*/ 482 w 851"/>
              <a:gd name="T13" fmla="*/ 0 h 1569"/>
              <a:gd name="T14" fmla="*/ 260 w 851"/>
              <a:gd name="T15" fmla="*/ 391 h 1569"/>
              <a:gd name="T16" fmla="*/ 100 w 851"/>
              <a:gd name="T17" fmla="*/ 681 h 1569"/>
              <a:gd name="T18" fmla="*/ 0 w 851"/>
              <a:gd name="T19" fmla="*/ 1018 h 1569"/>
              <a:gd name="T20" fmla="*/ 77 w 851"/>
              <a:gd name="T21" fmla="*/ 1010 h 1569"/>
              <a:gd name="T22" fmla="*/ 16 w 851"/>
              <a:gd name="T23" fmla="*/ 1164 h 1569"/>
              <a:gd name="T24" fmla="*/ 138 w 851"/>
              <a:gd name="T25" fmla="*/ 1568 h 1569"/>
              <a:gd name="T26" fmla="*/ 850 w 851"/>
              <a:gd name="T27" fmla="*/ 1568 h 1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51" h="1569">
                <a:moveTo>
                  <a:pt x="850" y="1568"/>
                </a:moveTo>
                <a:lnTo>
                  <a:pt x="681" y="1332"/>
                </a:lnTo>
                <a:lnTo>
                  <a:pt x="666" y="804"/>
                </a:lnTo>
                <a:lnTo>
                  <a:pt x="605" y="865"/>
                </a:lnTo>
                <a:lnTo>
                  <a:pt x="574" y="475"/>
                </a:lnTo>
                <a:lnTo>
                  <a:pt x="482" y="283"/>
                </a:lnTo>
                <a:lnTo>
                  <a:pt x="482" y="0"/>
                </a:lnTo>
                <a:lnTo>
                  <a:pt x="260" y="391"/>
                </a:lnTo>
                <a:lnTo>
                  <a:pt x="100" y="681"/>
                </a:lnTo>
                <a:lnTo>
                  <a:pt x="0" y="1018"/>
                </a:lnTo>
                <a:lnTo>
                  <a:pt x="77" y="1010"/>
                </a:lnTo>
                <a:lnTo>
                  <a:pt x="16" y="1164"/>
                </a:lnTo>
                <a:lnTo>
                  <a:pt x="138" y="1568"/>
                </a:lnTo>
                <a:lnTo>
                  <a:pt x="850" y="15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34">
            <a:extLst>
              <a:ext uri="{FF2B5EF4-FFF2-40B4-BE49-F238E27FC236}">
                <a16:creationId xmlns:a16="http://schemas.microsoft.com/office/drawing/2014/main" id="{0A36098A-4405-2F44-B4B8-E31497ECD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9680" y="3980673"/>
            <a:ext cx="1075606" cy="2809745"/>
          </a:xfrm>
          <a:custGeom>
            <a:avLst/>
            <a:gdLst>
              <a:gd name="T0" fmla="*/ 343 w 864"/>
              <a:gd name="T1" fmla="*/ 2257 h 2258"/>
              <a:gd name="T2" fmla="*/ 603 w 864"/>
              <a:gd name="T3" fmla="*/ 1668 h 2258"/>
              <a:gd name="T4" fmla="*/ 863 w 864"/>
              <a:gd name="T5" fmla="*/ 1453 h 2258"/>
              <a:gd name="T6" fmla="*/ 825 w 864"/>
              <a:gd name="T7" fmla="*/ 1377 h 2258"/>
              <a:gd name="T8" fmla="*/ 534 w 864"/>
              <a:gd name="T9" fmla="*/ 864 h 2258"/>
              <a:gd name="T10" fmla="*/ 290 w 864"/>
              <a:gd name="T11" fmla="*/ 573 h 2258"/>
              <a:gd name="T12" fmla="*/ 130 w 864"/>
              <a:gd name="T13" fmla="*/ 30 h 2258"/>
              <a:gd name="T14" fmla="*/ 30 w 864"/>
              <a:gd name="T15" fmla="*/ 0 h 2258"/>
              <a:gd name="T16" fmla="*/ 99 w 864"/>
              <a:gd name="T17" fmla="*/ 84 h 2258"/>
              <a:gd name="T18" fmla="*/ 228 w 864"/>
              <a:gd name="T19" fmla="*/ 573 h 2258"/>
              <a:gd name="T20" fmla="*/ 290 w 864"/>
              <a:gd name="T21" fmla="*/ 826 h 2258"/>
              <a:gd name="T22" fmla="*/ 130 w 864"/>
              <a:gd name="T23" fmla="*/ 1193 h 2258"/>
              <a:gd name="T24" fmla="*/ 99 w 864"/>
              <a:gd name="T25" fmla="*/ 1691 h 2258"/>
              <a:gd name="T26" fmla="*/ 30 w 864"/>
              <a:gd name="T27" fmla="*/ 1591 h 2258"/>
              <a:gd name="T28" fmla="*/ 0 w 864"/>
              <a:gd name="T29" fmla="*/ 1828 h 2258"/>
              <a:gd name="T30" fmla="*/ 175 w 864"/>
              <a:gd name="T31" fmla="*/ 1890 h 2258"/>
              <a:gd name="T32" fmla="*/ 343 w 864"/>
              <a:gd name="T33" fmla="*/ 2257 h 2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64" h="2258">
                <a:moveTo>
                  <a:pt x="343" y="2257"/>
                </a:moveTo>
                <a:lnTo>
                  <a:pt x="603" y="1668"/>
                </a:lnTo>
                <a:lnTo>
                  <a:pt x="863" y="1453"/>
                </a:lnTo>
                <a:lnTo>
                  <a:pt x="825" y="1377"/>
                </a:lnTo>
                <a:lnTo>
                  <a:pt x="534" y="864"/>
                </a:lnTo>
                <a:lnTo>
                  <a:pt x="290" y="573"/>
                </a:lnTo>
                <a:lnTo>
                  <a:pt x="130" y="30"/>
                </a:lnTo>
                <a:lnTo>
                  <a:pt x="30" y="0"/>
                </a:lnTo>
                <a:lnTo>
                  <a:pt x="99" y="84"/>
                </a:lnTo>
                <a:lnTo>
                  <a:pt x="228" y="573"/>
                </a:lnTo>
                <a:lnTo>
                  <a:pt x="290" y="826"/>
                </a:lnTo>
                <a:lnTo>
                  <a:pt x="130" y="1193"/>
                </a:lnTo>
                <a:lnTo>
                  <a:pt x="99" y="1691"/>
                </a:lnTo>
                <a:lnTo>
                  <a:pt x="30" y="1591"/>
                </a:lnTo>
                <a:lnTo>
                  <a:pt x="0" y="1828"/>
                </a:lnTo>
                <a:lnTo>
                  <a:pt x="175" y="1890"/>
                </a:lnTo>
                <a:lnTo>
                  <a:pt x="343" y="225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35">
            <a:extLst>
              <a:ext uri="{FF2B5EF4-FFF2-40B4-BE49-F238E27FC236}">
                <a16:creationId xmlns:a16="http://schemas.microsoft.com/office/drawing/2014/main" id="{21344F33-E3A8-2D42-A0EA-D5314F7AA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5781" y="5067254"/>
            <a:ext cx="115245" cy="889021"/>
          </a:xfrm>
          <a:custGeom>
            <a:avLst/>
            <a:gdLst>
              <a:gd name="T0" fmla="*/ 92 w 93"/>
              <a:gd name="T1" fmla="*/ 681 h 713"/>
              <a:gd name="T2" fmla="*/ 0 w 93"/>
              <a:gd name="T3" fmla="*/ 712 h 713"/>
              <a:gd name="T4" fmla="*/ 92 w 93"/>
              <a:gd name="T5" fmla="*/ 0 h 713"/>
              <a:gd name="T6" fmla="*/ 92 w 93"/>
              <a:gd name="T7" fmla="*/ 681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" h="713">
                <a:moveTo>
                  <a:pt x="92" y="681"/>
                </a:moveTo>
                <a:lnTo>
                  <a:pt x="0" y="712"/>
                </a:lnTo>
                <a:lnTo>
                  <a:pt x="92" y="0"/>
                </a:lnTo>
                <a:lnTo>
                  <a:pt x="92" y="68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36">
            <a:extLst>
              <a:ext uri="{FF2B5EF4-FFF2-40B4-BE49-F238E27FC236}">
                <a16:creationId xmlns:a16="http://schemas.microsoft.com/office/drawing/2014/main" id="{C7B6BC50-1809-504F-B921-503EFC742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904" y="5637984"/>
            <a:ext cx="142682" cy="422558"/>
          </a:xfrm>
          <a:custGeom>
            <a:avLst/>
            <a:gdLst>
              <a:gd name="T0" fmla="*/ 76 w 116"/>
              <a:gd name="T1" fmla="*/ 337 h 338"/>
              <a:gd name="T2" fmla="*/ 0 w 116"/>
              <a:gd name="T3" fmla="*/ 268 h 338"/>
              <a:gd name="T4" fmla="*/ 115 w 116"/>
              <a:gd name="T5" fmla="*/ 0 h 338"/>
              <a:gd name="T6" fmla="*/ 76 w 116"/>
              <a:gd name="T7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6" h="338">
                <a:moveTo>
                  <a:pt x="76" y="337"/>
                </a:moveTo>
                <a:lnTo>
                  <a:pt x="0" y="268"/>
                </a:lnTo>
                <a:lnTo>
                  <a:pt x="115" y="0"/>
                </a:lnTo>
                <a:lnTo>
                  <a:pt x="76" y="33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37">
            <a:extLst>
              <a:ext uri="{FF2B5EF4-FFF2-40B4-BE49-F238E27FC236}">
                <a16:creationId xmlns:a16="http://schemas.microsoft.com/office/drawing/2014/main" id="{1A71E924-3E5F-2746-8290-1B62A295A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9562" y="5637984"/>
            <a:ext cx="817678" cy="1750601"/>
          </a:xfrm>
          <a:custGeom>
            <a:avLst/>
            <a:gdLst>
              <a:gd name="T0" fmla="*/ 0 w 657"/>
              <a:gd name="T1" fmla="*/ 1407 h 1408"/>
              <a:gd name="T2" fmla="*/ 160 w 657"/>
              <a:gd name="T3" fmla="*/ 811 h 1408"/>
              <a:gd name="T4" fmla="*/ 198 w 657"/>
              <a:gd name="T5" fmla="*/ 842 h 1408"/>
              <a:gd name="T6" fmla="*/ 198 w 657"/>
              <a:gd name="T7" fmla="*/ 566 h 1408"/>
              <a:gd name="T8" fmla="*/ 275 w 657"/>
              <a:gd name="T9" fmla="*/ 429 h 1408"/>
              <a:gd name="T10" fmla="*/ 206 w 657"/>
              <a:gd name="T11" fmla="*/ 0 h 1408"/>
              <a:gd name="T12" fmla="*/ 413 w 657"/>
              <a:gd name="T13" fmla="*/ 482 h 1408"/>
              <a:gd name="T14" fmla="*/ 656 w 657"/>
              <a:gd name="T15" fmla="*/ 773 h 1408"/>
              <a:gd name="T16" fmla="*/ 656 w 657"/>
              <a:gd name="T17" fmla="*/ 1010 h 1408"/>
              <a:gd name="T18" fmla="*/ 604 w 657"/>
              <a:gd name="T19" fmla="*/ 956 h 1408"/>
              <a:gd name="T20" fmla="*/ 656 w 657"/>
              <a:gd name="T21" fmla="*/ 1117 h 1408"/>
              <a:gd name="T22" fmla="*/ 520 w 657"/>
              <a:gd name="T23" fmla="*/ 1407 h 1408"/>
              <a:gd name="T24" fmla="*/ 0 w 657"/>
              <a:gd name="T25" fmla="*/ 1407 h 1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7" h="1408">
                <a:moveTo>
                  <a:pt x="0" y="1407"/>
                </a:moveTo>
                <a:lnTo>
                  <a:pt x="160" y="811"/>
                </a:lnTo>
                <a:lnTo>
                  <a:pt x="198" y="842"/>
                </a:lnTo>
                <a:lnTo>
                  <a:pt x="198" y="566"/>
                </a:lnTo>
                <a:lnTo>
                  <a:pt x="275" y="429"/>
                </a:lnTo>
                <a:lnTo>
                  <a:pt x="206" y="0"/>
                </a:lnTo>
                <a:lnTo>
                  <a:pt x="413" y="482"/>
                </a:lnTo>
                <a:lnTo>
                  <a:pt x="656" y="773"/>
                </a:lnTo>
                <a:lnTo>
                  <a:pt x="656" y="1010"/>
                </a:lnTo>
                <a:lnTo>
                  <a:pt x="604" y="956"/>
                </a:lnTo>
                <a:lnTo>
                  <a:pt x="656" y="1117"/>
                </a:lnTo>
                <a:lnTo>
                  <a:pt x="520" y="1407"/>
                </a:lnTo>
                <a:lnTo>
                  <a:pt x="0" y="140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38">
            <a:extLst>
              <a:ext uri="{FF2B5EF4-FFF2-40B4-BE49-F238E27FC236}">
                <a16:creationId xmlns:a16="http://schemas.microsoft.com/office/drawing/2014/main" id="{A1E273DE-0C20-EA49-AF44-E65D76D2A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2367" y="6181272"/>
            <a:ext cx="285365" cy="1218288"/>
          </a:xfrm>
          <a:custGeom>
            <a:avLst/>
            <a:gdLst>
              <a:gd name="T0" fmla="*/ 191 w 231"/>
              <a:gd name="T1" fmla="*/ 971 h 980"/>
              <a:gd name="T2" fmla="*/ 191 w 231"/>
              <a:gd name="T3" fmla="*/ 635 h 980"/>
              <a:gd name="T4" fmla="*/ 230 w 231"/>
              <a:gd name="T5" fmla="*/ 452 h 980"/>
              <a:gd name="T6" fmla="*/ 230 w 231"/>
              <a:gd name="T7" fmla="*/ 0 h 980"/>
              <a:gd name="T8" fmla="*/ 191 w 231"/>
              <a:gd name="T9" fmla="*/ 436 h 980"/>
              <a:gd name="T10" fmla="*/ 61 w 231"/>
              <a:gd name="T11" fmla="*/ 681 h 980"/>
              <a:gd name="T12" fmla="*/ 0 w 231"/>
              <a:gd name="T13" fmla="*/ 979 h 980"/>
              <a:gd name="T14" fmla="*/ 191 w 231"/>
              <a:gd name="T15" fmla="*/ 971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1" h="980">
                <a:moveTo>
                  <a:pt x="191" y="971"/>
                </a:moveTo>
                <a:lnTo>
                  <a:pt x="191" y="635"/>
                </a:lnTo>
                <a:lnTo>
                  <a:pt x="230" y="452"/>
                </a:lnTo>
                <a:lnTo>
                  <a:pt x="230" y="0"/>
                </a:lnTo>
                <a:lnTo>
                  <a:pt x="191" y="436"/>
                </a:lnTo>
                <a:lnTo>
                  <a:pt x="61" y="681"/>
                </a:lnTo>
                <a:lnTo>
                  <a:pt x="0" y="979"/>
                </a:lnTo>
                <a:lnTo>
                  <a:pt x="191" y="97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39">
            <a:extLst>
              <a:ext uri="{FF2B5EF4-FFF2-40B4-BE49-F238E27FC236}">
                <a16:creationId xmlns:a16="http://schemas.microsoft.com/office/drawing/2014/main" id="{3702D70A-F91E-3443-9E81-0A777F0A9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0174" y="6905660"/>
            <a:ext cx="246952" cy="389634"/>
          </a:xfrm>
          <a:custGeom>
            <a:avLst/>
            <a:gdLst>
              <a:gd name="T0" fmla="*/ 62 w 200"/>
              <a:gd name="T1" fmla="*/ 312 h 313"/>
              <a:gd name="T2" fmla="*/ 0 w 200"/>
              <a:gd name="T3" fmla="*/ 291 h 313"/>
              <a:gd name="T4" fmla="*/ 123 w 200"/>
              <a:gd name="T5" fmla="*/ 138 h 313"/>
              <a:gd name="T6" fmla="*/ 169 w 200"/>
              <a:gd name="T7" fmla="*/ 0 h 313"/>
              <a:gd name="T8" fmla="*/ 199 w 200"/>
              <a:gd name="T9" fmla="*/ 138 h 313"/>
              <a:gd name="T10" fmla="*/ 62 w 200"/>
              <a:gd name="T11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313">
                <a:moveTo>
                  <a:pt x="62" y="312"/>
                </a:moveTo>
                <a:lnTo>
                  <a:pt x="0" y="291"/>
                </a:lnTo>
                <a:lnTo>
                  <a:pt x="123" y="138"/>
                </a:lnTo>
                <a:lnTo>
                  <a:pt x="169" y="0"/>
                </a:lnTo>
                <a:lnTo>
                  <a:pt x="199" y="138"/>
                </a:lnTo>
                <a:lnTo>
                  <a:pt x="62" y="31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40">
            <a:extLst>
              <a:ext uri="{FF2B5EF4-FFF2-40B4-BE49-F238E27FC236}">
                <a16:creationId xmlns:a16="http://schemas.microsoft.com/office/drawing/2014/main" id="{25060B16-8D68-144F-9823-3E9E6632E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2858" y="6378832"/>
            <a:ext cx="241462" cy="565243"/>
          </a:xfrm>
          <a:custGeom>
            <a:avLst/>
            <a:gdLst>
              <a:gd name="T0" fmla="*/ 69 w 193"/>
              <a:gd name="T1" fmla="*/ 451 h 452"/>
              <a:gd name="T2" fmla="*/ 0 w 193"/>
              <a:gd name="T3" fmla="*/ 367 h 452"/>
              <a:gd name="T4" fmla="*/ 100 w 193"/>
              <a:gd name="T5" fmla="*/ 184 h 452"/>
              <a:gd name="T6" fmla="*/ 161 w 193"/>
              <a:gd name="T7" fmla="*/ 0 h 452"/>
              <a:gd name="T8" fmla="*/ 192 w 193"/>
              <a:gd name="T9" fmla="*/ 283 h 452"/>
              <a:gd name="T10" fmla="*/ 69 w 193"/>
              <a:gd name="T11" fmla="*/ 45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" h="452">
                <a:moveTo>
                  <a:pt x="69" y="451"/>
                </a:moveTo>
                <a:lnTo>
                  <a:pt x="0" y="367"/>
                </a:lnTo>
                <a:lnTo>
                  <a:pt x="100" y="184"/>
                </a:lnTo>
                <a:lnTo>
                  <a:pt x="161" y="0"/>
                </a:lnTo>
                <a:lnTo>
                  <a:pt x="192" y="283"/>
                </a:lnTo>
                <a:lnTo>
                  <a:pt x="69" y="4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41">
            <a:extLst>
              <a:ext uri="{FF2B5EF4-FFF2-40B4-BE49-F238E27FC236}">
                <a16:creationId xmlns:a16="http://schemas.microsoft.com/office/drawing/2014/main" id="{D44709E4-5412-2944-98B6-9B8EAF24B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7980" y="7015415"/>
            <a:ext cx="214025" cy="373169"/>
          </a:xfrm>
          <a:custGeom>
            <a:avLst/>
            <a:gdLst>
              <a:gd name="T0" fmla="*/ 169 w 170"/>
              <a:gd name="T1" fmla="*/ 297 h 298"/>
              <a:gd name="T2" fmla="*/ 69 w 170"/>
              <a:gd name="T3" fmla="*/ 168 h 298"/>
              <a:gd name="T4" fmla="*/ 16 w 170"/>
              <a:gd name="T5" fmla="*/ 0 h 298"/>
              <a:gd name="T6" fmla="*/ 0 w 170"/>
              <a:gd name="T7" fmla="*/ 122 h 298"/>
              <a:gd name="T8" fmla="*/ 85 w 170"/>
              <a:gd name="T9" fmla="*/ 297 h 298"/>
              <a:gd name="T10" fmla="*/ 169 w 170"/>
              <a:gd name="T11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298">
                <a:moveTo>
                  <a:pt x="169" y="297"/>
                </a:moveTo>
                <a:lnTo>
                  <a:pt x="69" y="168"/>
                </a:lnTo>
                <a:lnTo>
                  <a:pt x="16" y="0"/>
                </a:lnTo>
                <a:lnTo>
                  <a:pt x="0" y="122"/>
                </a:lnTo>
                <a:lnTo>
                  <a:pt x="85" y="297"/>
                </a:lnTo>
                <a:lnTo>
                  <a:pt x="169" y="29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42">
            <a:extLst>
              <a:ext uri="{FF2B5EF4-FFF2-40B4-BE49-F238E27FC236}">
                <a16:creationId xmlns:a16="http://schemas.microsoft.com/office/drawing/2014/main" id="{CA4739FD-4D19-374A-BEE5-C5C3663D7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689" y="6559931"/>
            <a:ext cx="203050" cy="828653"/>
          </a:xfrm>
          <a:custGeom>
            <a:avLst/>
            <a:gdLst>
              <a:gd name="T0" fmla="*/ 161 w 162"/>
              <a:gd name="T1" fmla="*/ 665 h 666"/>
              <a:gd name="T2" fmla="*/ 161 w 162"/>
              <a:gd name="T3" fmla="*/ 544 h 666"/>
              <a:gd name="T4" fmla="*/ 54 w 162"/>
              <a:gd name="T5" fmla="*/ 337 h 666"/>
              <a:gd name="T6" fmla="*/ 23 w 162"/>
              <a:gd name="T7" fmla="*/ 0 h 666"/>
              <a:gd name="T8" fmla="*/ 0 w 162"/>
              <a:gd name="T9" fmla="*/ 276 h 666"/>
              <a:gd name="T10" fmla="*/ 31 w 162"/>
              <a:gd name="T11" fmla="*/ 429 h 666"/>
              <a:gd name="T12" fmla="*/ 23 w 162"/>
              <a:gd name="T13" fmla="*/ 665 h 666"/>
              <a:gd name="T14" fmla="*/ 161 w 162"/>
              <a:gd name="T15" fmla="*/ 665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666">
                <a:moveTo>
                  <a:pt x="161" y="665"/>
                </a:moveTo>
                <a:lnTo>
                  <a:pt x="161" y="544"/>
                </a:lnTo>
                <a:lnTo>
                  <a:pt x="54" y="337"/>
                </a:lnTo>
                <a:lnTo>
                  <a:pt x="23" y="0"/>
                </a:lnTo>
                <a:lnTo>
                  <a:pt x="0" y="276"/>
                </a:lnTo>
                <a:lnTo>
                  <a:pt x="31" y="429"/>
                </a:lnTo>
                <a:lnTo>
                  <a:pt x="23" y="665"/>
                </a:lnTo>
                <a:lnTo>
                  <a:pt x="161" y="66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43">
            <a:extLst>
              <a:ext uri="{FF2B5EF4-FFF2-40B4-BE49-F238E27FC236}">
                <a16:creationId xmlns:a16="http://schemas.microsoft.com/office/drawing/2014/main" id="{E2B5F7A3-57CF-1948-B383-CAC1FE2FB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6391" y="4227622"/>
            <a:ext cx="203046" cy="658534"/>
          </a:xfrm>
          <a:custGeom>
            <a:avLst/>
            <a:gdLst>
              <a:gd name="T0" fmla="*/ 160 w 161"/>
              <a:gd name="T1" fmla="*/ 0 h 529"/>
              <a:gd name="T2" fmla="*/ 160 w 161"/>
              <a:gd name="T3" fmla="*/ 528 h 529"/>
              <a:gd name="T4" fmla="*/ 0 w 161"/>
              <a:gd name="T5" fmla="*/ 428 h 529"/>
              <a:gd name="T6" fmla="*/ 160 w 161"/>
              <a:gd name="T7" fmla="*/ 0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1" h="529">
                <a:moveTo>
                  <a:pt x="160" y="0"/>
                </a:moveTo>
                <a:lnTo>
                  <a:pt x="160" y="528"/>
                </a:lnTo>
                <a:lnTo>
                  <a:pt x="0" y="428"/>
                </a:lnTo>
                <a:lnTo>
                  <a:pt x="16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44">
            <a:extLst>
              <a:ext uri="{FF2B5EF4-FFF2-40B4-BE49-F238E27FC236}">
                <a16:creationId xmlns:a16="http://schemas.microsoft.com/office/drawing/2014/main" id="{84C80E2F-5A1D-E84B-A8E0-5C4F29DAF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3104" y="6236150"/>
            <a:ext cx="60367" cy="203050"/>
          </a:xfrm>
          <a:custGeom>
            <a:avLst/>
            <a:gdLst>
              <a:gd name="T0" fmla="*/ 0 w 47"/>
              <a:gd name="T1" fmla="*/ 0 h 162"/>
              <a:gd name="T2" fmla="*/ 0 w 47"/>
              <a:gd name="T3" fmla="*/ 161 h 162"/>
              <a:gd name="T4" fmla="*/ 46 w 47"/>
              <a:gd name="T5" fmla="*/ 138 h 162"/>
              <a:gd name="T6" fmla="*/ 0 w 47"/>
              <a:gd name="T7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162">
                <a:moveTo>
                  <a:pt x="0" y="0"/>
                </a:moveTo>
                <a:lnTo>
                  <a:pt x="0" y="161"/>
                </a:lnTo>
                <a:lnTo>
                  <a:pt x="46" y="138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45">
            <a:extLst>
              <a:ext uri="{FF2B5EF4-FFF2-40B4-BE49-F238E27FC236}">
                <a16:creationId xmlns:a16="http://schemas.microsoft.com/office/drawing/2014/main" id="{33F19C56-674A-9F4D-9471-FC4BABCEC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9205" y="6510539"/>
            <a:ext cx="850608" cy="878045"/>
          </a:xfrm>
          <a:custGeom>
            <a:avLst/>
            <a:gdLst>
              <a:gd name="T0" fmla="*/ 681 w 682"/>
              <a:gd name="T1" fmla="*/ 703 h 704"/>
              <a:gd name="T2" fmla="*/ 513 w 682"/>
              <a:gd name="T3" fmla="*/ 0 h 704"/>
              <a:gd name="T4" fmla="*/ 283 w 682"/>
              <a:gd name="T5" fmla="*/ 184 h 704"/>
              <a:gd name="T6" fmla="*/ 215 w 682"/>
              <a:gd name="T7" fmla="*/ 436 h 704"/>
              <a:gd name="T8" fmla="*/ 0 w 682"/>
              <a:gd name="T9" fmla="*/ 703 h 704"/>
              <a:gd name="T10" fmla="*/ 681 w 682"/>
              <a:gd name="T11" fmla="*/ 703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2" h="704">
                <a:moveTo>
                  <a:pt x="681" y="703"/>
                </a:moveTo>
                <a:lnTo>
                  <a:pt x="513" y="0"/>
                </a:lnTo>
                <a:lnTo>
                  <a:pt x="283" y="184"/>
                </a:lnTo>
                <a:lnTo>
                  <a:pt x="215" y="436"/>
                </a:lnTo>
                <a:lnTo>
                  <a:pt x="0" y="703"/>
                </a:lnTo>
                <a:lnTo>
                  <a:pt x="681" y="70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46">
            <a:extLst>
              <a:ext uri="{FF2B5EF4-FFF2-40B4-BE49-F238E27FC236}">
                <a16:creationId xmlns:a16="http://schemas.microsoft.com/office/drawing/2014/main" id="{619640D5-E800-104D-95DD-E78038BB0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718" y="7366633"/>
            <a:ext cx="7540214" cy="5866442"/>
          </a:xfrm>
          <a:custGeom>
            <a:avLst/>
            <a:gdLst>
              <a:gd name="T0" fmla="*/ 38 w 6060"/>
              <a:gd name="T1" fmla="*/ 107 h 4714"/>
              <a:gd name="T2" fmla="*/ 214 w 6060"/>
              <a:gd name="T3" fmla="*/ 107 h 4714"/>
              <a:gd name="T4" fmla="*/ 329 w 6060"/>
              <a:gd name="T5" fmla="*/ 267 h 4714"/>
              <a:gd name="T6" fmla="*/ 421 w 6060"/>
              <a:gd name="T7" fmla="*/ 267 h 4714"/>
              <a:gd name="T8" fmla="*/ 696 w 6060"/>
              <a:gd name="T9" fmla="*/ 773 h 4714"/>
              <a:gd name="T10" fmla="*/ 788 w 6060"/>
              <a:gd name="T11" fmla="*/ 1239 h 4714"/>
              <a:gd name="T12" fmla="*/ 864 w 6060"/>
              <a:gd name="T13" fmla="*/ 1239 h 4714"/>
              <a:gd name="T14" fmla="*/ 933 w 6060"/>
              <a:gd name="T15" fmla="*/ 1798 h 4714"/>
              <a:gd name="T16" fmla="*/ 1109 w 6060"/>
              <a:gd name="T17" fmla="*/ 1936 h 4714"/>
              <a:gd name="T18" fmla="*/ 1178 w 6060"/>
              <a:gd name="T19" fmla="*/ 1882 h 4714"/>
              <a:gd name="T20" fmla="*/ 1278 w 6060"/>
              <a:gd name="T21" fmla="*/ 2318 h 4714"/>
              <a:gd name="T22" fmla="*/ 1278 w 6060"/>
              <a:gd name="T23" fmla="*/ 2479 h 4714"/>
              <a:gd name="T24" fmla="*/ 1346 w 6060"/>
              <a:gd name="T25" fmla="*/ 2479 h 4714"/>
              <a:gd name="T26" fmla="*/ 1431 w 6060"/>
              <a:gd name="T27" fmla="*/ 2555 h 4714"/>
              <a:gd name="T28" fmla="*/ 1522 w 6060"/>
              <a:gd name="T29" fmla="*/ 2502 h 4714"/>
              <a:gd name="T30" fmla="*/ 1668 w 6060"/>
              <a:gd name="T31" fmla="*/ 3053 h 4714"/>
              <a:gd name="T32" fmla="*/ 1760 w 6060"/>
              <a:gd name="T33" fmla="*/ 2991 h 4714"/>
              <a:gd name="T34" fmla="*/ 1897 w 6060"/>
              <a:gd name="T35" fmla="*/ 3236 h 4714"/>
              <a:gd name="T36" fmla="*/ 2027 w 6060"/>
              <a:gd name="T37" fmla="*/ 3122 h 4714"/>
              <a:gd name="T38" fmla="*/ 2158 w 6060"/>
              <a:gd name="T39" fmla="*/ 2471 h 4714"/>
              <a:gd name="T40" fmla="*/ 2196 w 6060"/>
              <a:gd name="T41" fmla="*/ 2708 h 4714"/>
              <a:gd name="T42" fmla="*/ 2311 w 6060"/>
              <a:gd name="T43" fmla="*/ 2754 h 4714"/>
              <a:gd name="T44" fmla="*/ 2364 w 6060"/>
              <a:gd name="T45" fmla="*/ 2892 h 4714"/>
              <a:gd name="T46" fmla="*/ 2487 w 6060"/>
              <a:gd name="T47" fmla="*/ 2961 h 4714"/>
              <a:gd name="T48" fmla="*/ 2831 w 6060"/>
              <a:gd name="T49" fmla="*/ 3772 h 4714"/>
              <a:gd name="T50" fmla="*/ 2953 w 6060"/>
              <a:gd name="T51" fmla="*/ 4575 h 4714"/>
              <a:gd name="T52" fmla="*/ 3151 w 6060"/>
              <a:gd name="T53" fmla="*/ 4713 h 4714"/>
              <a:gd name="T54" fmla="*/ 3266 w 6060"/>
              <a:gd name="T55" fmla="*/ 4407 h 4714"/>
              <a:gd name="T56" fmla="*/ 3457 w 6060"/>
              <a:gd name="T57" fmla="*/ 4438 h 4714"/>
              <a:gd name="T58" fmla="*/ 3641 w 6060"/>
              <a:gd name="T59" fmla="*/ 3596 h 4714"/>
              <a:gd name="T60" fmla="*/ 3733 w 6060"/>
              <a:gd name="T61" fmla="*/ 3634 h 4714"/>
              <a:gd name="T62" fmla="*/ 3802 w 6060"/>
              <a:gd name="T63" fmla="*/ 3764 h 4714"/>
              <a:gd name="T64" fmla="*/ 3940 w 6060"/>
              <a:gd name="T65" fmla="*/ 3634 h 4714"/>
              <a:gd name="T66" fmla="*/ 4169 w 6060"/>
              <a:gd name="T67" fmla="*/ 2838 h 4714"/>
              <a:gd name="T68" fmla="*/ 4559 w 6060"/>
              <a:gd name="T69" fmla="*/ 2502 h 4714"/>
              <a:gd name="T70" fmla="*/ 4559 w 6060"/>
              <a:gd name="T71" fmla="*/ 2004 h 4714"/>
              <a:gd name="T72" fmla="*/ 4705 w 6060"/>
              <a:gd name="T73" fmla="*/ 1836 h 4714"/>
              <a:gd name="T74" fmla="*/ 4789 w 6060"/>
              <a:gd name="T75" fmla="*/ 1377 h 4714"/>
              <a:gd name="T76" fmla="*/ 5018 w 6060"/>
              <a:gd name="T77" fmla="*/ 1362 h 4714"/>
              <a:gd name="T78" fmla="*/ 5118 w 6060"/>
              <a:gd name="T79" fmla="*/ 1652 h 4714"/>
              <a:gd name="T80" fmla="*/ 5164 w 6060"/>
              <a:gd name="T81" fmla="*/ 1645 h 4714"/>
              <a:gd name="T82" fmla="*/ 5256 w 6060"/>
              <a:gd name="T83" fmla="*/ 1874 h 4714"/>
              <a:gd name="T84" fmla="*/ 5401 w 6060"/>
              <a:gd name="T85" fmla="*/ 1270 h 4714"/>
              <a:gd name="T86" fmla="*/ 5631 w 6060"/>
              <a:gd name="T87" fmla="*/ 964 h 4714"/>
              <a:gd name="T88" fmla="*/ 5738 w 6060"/>
              <a:gd name="T89" fmla="*/ 443 h 4714"/>
              <a:gd name="T90" fmla="*/ 5837 w 6060"/>
              <a:gd name="T91" fmla="*/ 290 h 4714"/>
              <a:gd name="T92" fmla="*/ 5883 w 6060"/>
              <a:gd name="T93" fmla="*/ 183 h 4714"/>
              <a:gd name="T94" fmla="*/ 6059 w 6060"/>
              <a:gd name="T95" fmla="*/ 0 h 4714"/>
              <a:gd name="T96" fmla="*/ 0 w 6060"/>
              <a:gd name="T97" fmla="*/ 0 h 4714"/>
              <a:gd name="T98" fmla="*/ 38 w 6060"/>
              <a:gd name="T99" fmla="*/ 107 h 4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60" h="4714">
                <a:moveTo>
                  <a:pt x="38" y="107"/>
                </a:moveTo>
                <a:lnTo>
                  <a:pt x="214" y="107"/>
                </a:lnTo>
                <a:lnTo>
                  <a:pt x="329" y="267"/>
                </a:lnTo>
                <a:lnTo>
                  <a:pt x="421" y="267"/>
                </a:lnTo>
                <a:lnTo>
                  <a:pt x="696" y="773"/>
                </a:lnTo>
                <a:lnTo>
                  <a:pt x="788" y="1239"/>
                </a:lnTo>
                <a:lnTo>
                  <a:pt x="864" y="1239"/>
                </a:lnTo>
                <a:lnTo>
                  <a:pt x="933" y="1798"/>
                </a:lnTo>
                <a:lnTo>
                  <a:pt x="1109" y="1936"/>
                </a:lnTo>
                <a:lnTo>
                  <a:pt x="1178" y="1882"/>
                </a:lnTo>
                <a:lnTo>
                  <a:pt x="1278" y="2318"/>
                </a:lnTo>
                <a:lnTo>
                  <a:pt x="1278" y="2479"/>
                </a:lnTo>
                <a:lnTo>
                  <a:pt x="1346" y="2479"/>
                </a:lnTo>
                <a:lnTo>
                  <a:pt x="1431" y="2555"/>
                </a:lnTo>
                <a:lnTo>
                  <a:pt x="1522" y="2502"/>
                </a:lnTo>
                <a:lnTo>
                  <a:pt x="1668" y="3053"/>
                </a:lnTo>
                <a:lnTo>
                  <a:pt x="1760" y="2991"/>
                </a:lnTo>
                <a:lnTo>
                  <a:pt x="1897" y="3236"/>
                </a:lnTo>
                <a:lnTo>
                  <a:pt x="2027" y="3122"/>
                </a:lnTo>
                <a:lnTo>
                  <a:pt x="2158" y="2471"/>
                </a:lnTo>
                <a:lnTo>
                  <a:pt x="2196" y="2708"/>
                </a:lnTo>
                <a:lnTo>
                  <a:pt x="2311" y="2754"/>
                </a:lnTo>
                <a:lnTo>
                  <a:pt x="2364" y="2892"/>
                </a:lnTo>
                <a:lnTo>
                  <a:pt x="2487" y="2961"/>
                </a:lnTo>
                <a:lnTo>
                  <a:pt x="2831" y="3772"/>
                </a:lnTo>
                <a:lnTo>
                  <a:pt x="2953" y="4575"/>
                </a:lnTo>
                <a:lnTo>
                  <a:pt x="3151" y="4713"/>
                </a:lnTo>
                <a:lnTo>
                  <a:pt x="3266" y="4407"/>
                </a:lnTo>
                <a:lnTo>
                  <a:pt x="3457" y="4438"/>
                </a:lnTo>
                <a:lnTo>
                  <a:pt x="3641" y="3596"/>
                </a:lnTo>
                <a:lnTo>
                  <a:pt x="3733" y="3634"/>
                </a:lnTo>
                <a:lnTo>
                  <a:pt x="3802" y="3764"/>
                </a:lnTo>
                <a:lnTo>
                  <a:pt x="3940" y="3634"/>
                </a:lnTo>
                <a:lnTo>
                  <a:pt x="4169" y="2838"/>
                </a:lnTo>
                <a:lnTo>
                  <a:pt x="4559" y="2502"/>
                </a:lnTo>
                <a:lnTo>
                  <a:pt x="4559" y="2004"/>
                </a:lnTo>
                <a:lnTo>
                  <a:pt x="4705" y="1836"/>
                </a:lnTo>
                <a:lnTo>
                  <a:pt x="4789" y="1377"/>
                </a:lnTo>
                <a:lnTo>
                  <a:pt x="5018" y="1362"/>
                </a:lnTo>
                <a:lnTo>
                  <a:pt x="5118" y="1652"/>
                </a:lnTo>
                <a:lnTo>
                  <a:pt x="5164" y="1645"/>
                </a:lnTo>
                <a:lnTo>
                  <a:pt x="5256" y="1874"/>
                </a:lnTo>
                <a:lnTo>
                  <a:pt x="5401" y="1270"/>
                </a:lnTo>
                <a:lnTo>
                  <a:pt x="5631" y="964"/>
                </a:lnTo>
                <a:lnTo>
                  <a:pt x="5738" y="443"/>
                </a:lnTo>
                <a:lnTo>
                  <a:pt x="5837" y="290"/>
                </a:lnTo>
                <a:lnTo>
                  <a:pt x="5883" y="183"/>
                </a:lnTo>
                <a:lnTo>
                  <a:pt x="6059" y="0"/>
                </a:lnTo>
                <a:lnTo>
                  <a:pt x="0" y="0"/>
                </a:lnTo>
                <a:lnTo>
                  <a:pt x="38" y="10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47">
            <a:extLst>
              <a:ext uri="{FF2B5EF4-FFF2-40B4-BE49-F238E27FC236}">
                <a16:creationId xmlns:a16="http://schemas.microsoft.com/office/drawing/2014/main" id="{3CFD3166-17B9-7643-9E23-359D0B252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3718" y="7366633"/>
            <a:ext cx="488411" cy="1124997"/>
          </a:xfrm>
          <a:custGeom>
            <a:avLst/>
            <a:gdLst>
              <a:gd name="T0" fmla="*/ 0 w 391"/>
              <a:gd name="T1" fmla="*/ 0 h 904"/>
              <a:gd name="T2" fmla="*/ 214 w 391"/>
              <a:gd name="T3" fmla="*/ 267 h 904"/>
              <a:gd name="T4" fmla="*/ 390 w 391"/>
              <a:gd name="T5" fmla="*/ 903 h 904"/>
              <a:gd name="T6" fmla="*/ 390 w 391"/>
              <a:gd name="T7" fmla="*/ 589 h 904"/>
              <a:gd name="T8" fmla="*/ 268 w 391"/>
              <a:gd name="T9" fmla="*/ 214 h 904"/>
              <a:gd name="T10" fmla="*/ 268 w 391"/>
              <a:gd name="T11" fmla="*/ 99 h 904"/>
              <a:gd name="T12" fmla="*/ 199 w 391"/>
              <a:gd name="T13" fmla="*/ 0 h 904"/>
              <a:gd name="T14" fmla="*/ 0 w 391"/>
              <a:gd name="T15" fmla="*/ 0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1" h="904">
                <a:moveTo>
                  <a:pt x="0" y="0"/>
                </a:moveTo>
                <a:lnTo>
                  <a:pt x="214" y="267"/>
                </a:lnTo>
                <a:lnTo>
                  <a:pt x="390" y="903"/>
                </a:lnTo>
                <a:lnTo>
                  <a:pt x="390" y="589"/>
                </a:lnTo>
                <a:lnTo>
                  <a:pt x="268" y="214"/>
                </a:lnTo>
                <a:lnTo>
                  <a:pt x="268" y="99"/>
                </a:lnTo>
                <a:lnTo>
                  <a:pt x="199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48">
            <a:extLst>
              <a:ext uri="{FF2B5EF4-FFF2-40B4-BE49-F238E27FC236}">
                <a16:creationId xmlns:a16="http://schemas.microsoft.com/office/drawing/2014/main" id="{18E09C5D-1B7F-F146-AC89-959B0A9AF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4203" y="7366633"/>
            <a:ext cx="400606" cy="2705479"/>
          </a:xfrm>
          <a:custGeom>
            <a:avLst/>
            <a:gdLst>
              <a:gd name="T0" fmla="*/ 0 w 323"/>
              <a:gd name="T1" fmla="*/ 0 h 2174"/>
              <a:gd name="T2" fmla="*/ 54 w 323"/>
              <a:gd name="T3" fmla="*/ 260 h 2174"/>
              <a:gd name="T4" fmla="*/ 54 w 323"/>
              <a:gd name="T5" fmla="*/ 574 h 2174"/>
              <a:gd name="T6" fmla="*/ 245 w 323"/>
              <a:gd name="T7" fmla="*/ 1232 h 2174"/>
              <a:gd name="T8" fmla="*/ 306 w 323"/>
              <a:gd name="T9" fmla="*/ 2173 h 2174"/>
              <a:gd name="T10" fmla="*/ 322 w 323"/>
              <a:gd name="T11" fmla="*/ 1874 h 2174"/>
              <a:gd name="T12" fmla="*/ 322 w 323"/>
              <a:gd name="T13" fmla="*/ 1178 h 2174"/>
              <a:gd name="T14" fmla="*/ 260 w 323"/>
              <a:gd name="T15" fmla="*/ 818 h 2174"/>
              <a:gd name="T16" fmla="*/ 253 w 323"/>
              <a:gd name="T17" fmla="*/ 0 h 2174"/>
              <a:gd name="T18" fmla="*/ 0 w 323"/>
              <a:gd name="T19" fmla="*/ 0 h 2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3" h="2174">
                <a:moveTo>
                  <a:pt x="0" y="0"/>
                </a:moveTo>
                <a:lnTo>
                  <a:pt x="54" y="260"/>
                </a:lnTo>
                <a:lnTo>
                  <a:pt x="54" y="574"/>
                </a:lnTo>
                <a:lnTo>
                  <a:pt x="245" y="1232"/>
                </a:lnTo>
                <a:lnTo>
                  <a:pt x="306" y="2173"/>
                </a:lnTo>
                <a:lnTo>
                  <a:pt x="322" y="1874"/>
                </a:lnTo>
                <a:lnTo>
                  <a:pt x="322" y="1178"/>
                </a:lnTo>
                <a:lnTo>
                  <a:pt x="260" y="818"/>
                </a:lnTo>
                <a:lnTo>
                  <a:pt x="253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49">
            <a:extLst>
              <a:ext uri="{FF2B5EF4-FFF2-40B4-BE49-F238E27FC236}">
                <a16:creationId xmlns:a16="http://schemas.microsoft.com/office/drawing/2014/main" id="{6C52DBF3-3A63-9141-A30E-1A66D1628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2492" y="7366633"/>
            <a:ext cx="1059140" cy="3303645"/>
          </a:xfrm>
          <a:custGeom>
            <a:avLst/>
            <a:gdLst>
              <a:gd name="T0" fmla="*/ 0 w 851"/>
              <a:gd name="T1" fmla="*/ 0 h 2656"/>
              <a:gd name="T2" fmla="*/ 168 w 851"/>
              <a:gd name="T3" fmla="*/ 398 h 2656"/>
              <a:gd name="T4" fmla="*/ 184 w 851"/>
              <a:gd name="T5" fmla="*/ 1285 h 2656"/>
              <a:gd name="T6" fmla="*/ 245 w 851"/>
              <a:gd name="T7" fmla="*/ 1193 h 2656"/>
              <a:gd name="T8" fmla="*/ 276 w 851"/>
              <a:gd name="T9" fmla="*/ 1851 h 2656"/>
              <a:gd name="T10" fmla="*/ 367 w 851"/>
              <a:gd name="T11" fmla="*/ 2173 h 2656"/>
              <a:gd name="T12" fmla="*/ 367 w 851"/>
              <a:gd name="T13" fmla="*/ 2655 h 2656"/>
              <a:gd name="T14" fmla="*/ 589 w 851"/>
              <a:gd name="T15" fmla="*/ 1989 h 2656"/>
              <a:gd name="T16" fmla="*/ 750 w 851"/>
              <a:gd name="T17" fmla="*/ 1507 h 2656"/>
              <a:gd name="T18" fmla="*/ 850 w 851"/>
              <a:gd name="T19" fmla="*/ 933 h 2656"/>
              <a:gd name="T20" fmla="*/ 773 w 851"/>
              <a:gd name="T21" fmla="*/ 949 h 2656"/>
              <a:gd name="T22" fmla="*/ 834 w 851"/>
              <a:gd name="T23" fmla="*/ 688 h 2656"/>
              <a:gd name="T24" fmla="*/ 712 w 851"/>
              <a:gd name="T25" fmla="*/ 0 h 2656"/>
              <a:gd name="T26" fmla="*/ 0 w 851"/>
              <a:gd name="T27" fmla="*/ 0 h 2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51" h="2656">
                <a:moveTo>
                  <a:pt x="0" y="0"/>
                </a:moveTo>
                <a:lnTo>
                  <a:pt x="168" y="398"/>
                </a:lnTo>
                <a:lnTo>
                  <a:pt x="184" y="1285"/>
                </a:lnTo>
                <a:lnTo>
                  <a:pt x="245" y="1193"/>
                </a:lnTo>
                <a:lnTo>
                  <a:pt x="276" y="1851"/>
                </a:lnTo>
                <a:lnTo>
                  <a:pt x="367" y="2173"/>
                </a:lnTo>
                <a:lnTo>
                  <a:pt x="367" y="2655"/>
                </a:lnTo>
                <a:lnTo>
                  <a:pt x="589" y="1989"/>
                </a:lnTo>
                <a:lnTo>
                  <a:pt x="750" y="1507"/>
                </a:lnTo>
                <a:lnTo>
                  <a:pt x="850" y="933"/>
                </a:lnTo>
                <a:lnTo>
                  <a:pt x="773" y="949"/>
                </a:lnTo>
                <a:lnTo>
                  <a:pt x="834" y="688"/>
                </a:lnTo>
                <a:lnTo>
                  <a:pt x="712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50">
            <a:extLst>
              <a:ext uri="{FF2B5EF4-FFF2-40B4-BE49-F238E27FC236}">
                <a16:creationId xmlns:a16="http://schemas.microsoft.com/office/drawing/2014/main" id="{7642237B-FEB5-FE4B-B74F-D201C655D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855" y="8387361"/>
            <a:ext cx="1075606" cy="4735958"/>
          </a:xfrm>
          <a:custGeom>
            <a:avLst/>
            <a:gdLst>
              <a:gd name="T0" fmla="*/ 521 w 865"/>
              <a:gd name="T1" fmla="*/ 0 h 3804"/>
              <a:gd name="T2" fmla="*/ 261 w 865"/>
              <a:gd name="T3" fmla="*/ 995 h 3804"/>
              <a:gd name="T4" fmla="*/ 0 w 865"/>
              <a:gd name="T5" fmla="*/ 1355 h 3804"/>
              <a:gd name="T6" fmla="*/ 38 w 865"/>
              <a:gd name="T7" fmla="*/ 1485 h 3804"/>
              <a:gd name="T8" fmla="*/ 329 w 865"/>
              <a:gd name="T9" fmla="*/ 2357 h 3804"/>
              <a:gd name="T10" fmla="*/ 574 w 865"/>
              <a:gd name="T11" fmla="*/ 2839 h 3804"/>
              <a:gd name="T12" fmla="*/ 735 w 865"/>
              <a:gd name="T13" fmla="*/ 3750 h 3804"/>
              <a:gd name="T14" fmla="*/ 833 w 865"/>
              <a:gd name="T15" fmla="*/ 3803 h 3804"/>
              <a:gd name="T16" fmla="*/ 764 w 865"/>
              <a:gd name="T17" fmla="*/ 3658 h 3804"/>
              <a:gd name="T18" fmla="*/ 635 w 865"/>
              <a:gd name="T19" fmla="*/ 2839 h 3804"/>
              <a:gd name="T20" fmla="*/ 574 w 865"/>
              <a:gd name="T21" fmla="*/ 2418 h 3804"/>
              <a:gd name="T22" fmla="*/ 735 w 865"/>
              <a:gd name="T23" fmla="*/ 1791 h 3804"/>
              <a:gd name="T24" fmla="*/ 764 w 865"/>
              <a:gd name="T25" fmla="*/ 957 h 3804"/>
              <a:gd name="T26" fmla="*/ 833 w 865"/>
              <a:gd name="T27" fmla="*/ 1125 h 3804"/>
              <a:gd name="T28" fmla="*/ 864 w 865"/>
              <a:gd name="T29" fmla="*/ 720 h 3804"/>
              <a:gd name="T30" fmla="*/ 689 w 865"/>
              <a:gd name="T31" fmla="*/ 628 h 3804"/>
              <a:gd name="T32" fmla="*/ 521 w 865"/>
              <a:gd name="T33" fmla="*/ 0 h 3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65" h="3804">
                <a:moveTo>
                  <a:pt x="521" y="0"/>
                </a:moveTo>
                <a:lnTo>
                  <a:pt x="261" y="995"/>
                </a:lnTo>
                <a:lnTo>
                  <a:pt x="0" y="1355"/>
                </a:lnTo>
                <a:lnTo>
                  <a:pt x="38" y="1485"/>
                </a:lnTo>
                <a:lnTo>
                  <a:pt x="329" y="2357"/>
                </a:lnTo>
                <a:lnTo>
                  <a:pt x="574" y="2839"/>
                </a:lnTo>
                <a:lnTo>
                  <a:pt x="735" y="3750"/>
                </a:lnTo>
                <a:lnTo>
                  <a:pt x="833" y="3803"/>
                </a:lnTo>
                <a:lnTo>
                  <a:pt x="764" y="3658"/>
                </a:lnTo>
                <a:lnTo>
                  <a:pt x="635" y="2839"/>
                </a:lnTo>
                <a:lnTo>
                  <a:pt x="574" y="2418"/>
                </a:lnTo>
                <a:lnTo>
                  <a:pt x="735" y="1791"/>
                </a:lnTo>
                <a:lnTo>
                  <a:pt x="764" y="957"/>
                </a:lnTo>
                <a:lnTo>
                  <a:pt x="833" y="1125"/>
                </a:lnTo>
                <a:lnTo>
                  <a:pt x="864" y="720"/>
                </a:lnTo>
                <a:lnTo>
                  <a:pt x="689" y="628"/>
                </a:lnTo>
                <a:lnTo>
                  <a:pt x="52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51">
            <a:extLst>
              <a:ext uri="{FF2B5EF4-FFF2-40B4-BE49-F238E27FC236}">
                <a16:creationId xmlns:a16="http://schemas.microsoft.com/office/drawing/2014/main" id="{F7117A0C-FEC6-D845-A9D8-E693B2ECF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2114" y="9797723"/>
            <a:ext cx="115245" cy="1498163"/>
          </a:xfrm>
          <a:custGeom>
            <a:avLst/>
            <a:gdLst>
              <a:gd name="T0" fmla="*/ 0 w 93"/>
              <a:gd name="T1" fmla="*/ 46 h 1202"/>
              <a:gd name="T2" fmla="*/ 92 w 93"/>
              <a:gd name="T3" fmla="*/ 0 h 1202"/>
              <a:gd name="T4" fmla="*/ 0 w 93"/>
              <a:gd name="T5" fmla="*/ 1201 h 1202"/>
              <a:gd name="T6" fmla="*/ 0 w 93"/>
              <a:gd name="T7" fmla="*/ 46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" h="1202">
                <a:moveTo>
                  <a:pt x="0" y="46"/>
                </a:moveTo>
                <a:lnTo>
                  <a:pt x="92" y="0"/>
                </a:lnTo>
                <a:lnTo>
                  <a:pt x="0" y="1201"/>
                </a:lnTo>
                <a:lnTo>
                  <a:pt x="0" y="4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52">
            <a:extLst>
              <a:ext uri="{FF2B5EF4-FFF2-40B4-BE49-F238E27FC236}">
                <a16:creationId xmlns:a16="http://schemas.microsoft.com/office/drawing/2014/main" id="{27E9B997-C2E4-CB4C-9216-BE8EC6816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9068" y="9622114"/>
            <a:ext cx="142682" cy="707922"/>
          </a:xfrm>
          <a:custGeom>
            <a:avLst/>
            <a:gdLst>
              <a:gd name="T0" fmla="*/ 38 w 116"/>
              <a:gd name="T1" fmla="*/ 0 h 567"/>
              <a:gd name="T2" fmla="*/ 115 w 116"/>
              <a:gd name="T3" fmla="*/ 115 h 567"/>
              <a:gd name="T4" fmla="*/ 0 w 116"/>
              <a:gd name="T5" fmla="*/ 566 h 567"/>
              <a:gd name="T6" fmla="*/ 38 w 116"/>
              <a:gd name="T7" fmla="*/ 0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6" h="567">
                <a:moveTo>
                  <a:pt x="38" y="0"/>
                </a:moveTo>
                <a:lnTo>
                  <a:pt x="115" y="115"/>
                </a:lnTo>
                <a:lnTo>
                  <a:pt x="0" y="566"/>
                </a:lnTo>
                <a:lnTo>
                  <a:pt x="3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53">
            <a:extLst>
              <a:ext uri="{FF2B5EF4-FFF2-40B4-BE49-F238E27FC236}">
                <a16:creationId xmlns:a16="http://schemas.microsoft.com/office/drawing/2014/main" id="{F45885F1-EBC9-1A42-A14D-EBCD03258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0411" y="7366633"/>
            <a:ext cx="817681" cy="2963403"/>
          </a:xfrm>
          <a:custGeom>
            <a:avLst/>
            <a:gdLst>
              <a:gd name="T0" fmla="*/ 657 w 658"/>
              <a:gd name="T1" fmla="*/ 0 h 2380"/>
              <a:gd name="T2" fmla="*/ 497 w 658"/>
              <a:gd name="T3" fmla="*/ 1010 h 2380"/>
              <a:gd name="T4" fmla="*/ 458 w 658"/>
              <a:gd name="T5" fmla="*/ 949 h 2380"/>
              <a:gd name="T6" fmla="*/ 458 w 658"/>
              <a:gd name="T7" fmla="*/ 1423 h 2380"/>
              <a:gd name="T8" fmla="*/ 382 w 658"/>
              <a:gd name="T9" fmla="*/ 1660 h 2380"/>
              <a:gd name="T10" fmla="*/ 451 w 658"/>
              <a:gd name="T11" fmla="*/ 2379 h 2380"/>
              <a:gd name="T12" fmla="*/ 244 w 658"/>
              <a:gd name="T13" fmla="*/ 1568 h 2380"/>
              <a:gd name="T14" fmla="*/ 0 w 658"/>
              <a:gd name="T15" fmla="*/ 1071 h 2380"/>
              <a:gd name="T16" fmla="*/ 0 w 658"/>
              <a:gd name="T17" fmla="*/ 673 h 2380"/>
              <a:gd name="T18" fmla="*/ 53 w 658"/>
              <a:gd name="T19" fmla="*/ 765 h 2380"/>
              <a:gd name="T20" fmla="*/ 0 w 658"/>
              <a:gd name="T21" fmla="*/ 497 h 2380"/>
              <a:gd name="T22" fmla="*/ 137 w 658"/>
              <a:gd name="T23" fmla="*/ 0 h 2380"/>
              <a:gd name="T24" fmla="*/ 657 w 658"/>
              <a:gd name="T25" fmla="*/ 0 h 2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8" h="2380">
                <a:moveTo>
                  <a:pt x="657" y="0"/>
                </a:moveTo>
                <a:lnTo>
                  <a:pt x="497" y="1010"/>
                </a:lnTo>
                <a:lnTo>
                  <a:pt x="458" y="949"/>
                </a:lnTo>
                <a:lnTo>
                  <a:pt x="458" y="1423"/>
                </a:lnTo>
                <a:lnTo>
                  <a:pt x="382" y="1660"/>
                </a:lnTo>
                <a:lnTo>
                  <a:pt x="451" y="2379"/>
                </a:lnTo>
                <a:lnTo>
                  <a:pt x="244" y="1568"/>
                </a:lnTo>
                <a:lnTo>
                  <a:pt x="0" y="1071"/>
                </a:lnTo>
                <a:lnTo>
                  <a:pt x="0" y="673"/>
                </a:lnTo>
                <a:lnTo>
                  <a:pt x="53" y="765"/>
                </a:lnTo>
                <a:lnTo>
                  <a:pt x="0" y="497"/>
                </a:lnTo>
                <a:lnTo>
                  <a:pt x="137" y="0"/>
                </a:lnTo>
                <a:lnTo>
                  <a:pt x="65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54">
            <a:extLst>
              <a:ext uri="{FF2B5EF4-FFF2-40B4-BE49-F238E27FC236}">
                <a16:creationId xmlns:a16="http://schemas.microsoft.com/office/drawing/2014/main" id="{F977C8C3-8933-EF43-A9DD-21095DB9E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5408" y="7350172"/>
            <a:ext cx="285365" cy="2057917"/>
          </a:xfrm>
          <a:custGeom>
            <a:avLst/>
            <a:gdLst>
              <a:gd name="T0" fmla="*/ 39 w 231"/>
              <a:gd name="T1" fmla="*/ 16 h 1654"/>
              <a:gd name="T2" fmla="*/ 39 w 231"/>
              <a:gd name="T3" fmla="*/ 582 h 1654"/>
              <a:gd name="T4" fmla="*/ 0 w 231"/>
              <a:gd name="T5" fmla="*/ 896 h 1654"/>
              <a:gd name="T6" fmla="*/ 0 w 231"/>
              <a:gd name="T7" fmla="*/ 1653 h 1654"/>
              <a:gd name="T8" fmla="*/ 39 w 231"/>
              <a:gd name="T9" fmla="*/ 926 h 1654"/>
              <a:gd name="T10" fmla="*/ 169 w 231"/>
              <a:gd name="T11" fmla="*/ 513 h 1654"/>
              <a:gd name="T12" fmla="*/ 230 w 231"/>
              <a:gd name="T13" fmla="*/ 0 h 1654"/>
              <a:gd name="T14" fmla="*/ 39 w 231"/>
              <a:gd name="T15" fmla="*/ 16 h 1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1" h="1654">
                <a:moveTo>
                  <a:pt x="39" y="16"/>
                </a:moveTo>
                <a:lnTo>
                  <a:pt x="39" y="582"/>
                </a:lnTo>
                <a:lnTo>
                  <a:pt x="0" y="896"/>
                </a:lnTo>
                <a:lnTo>
                  <a:pt x="0" y="1653"/>
                </a:lnTo>
                <a:lnTo>
                  <a:pt x="39" y="926"/>
                </a:lnTo>
                <a:lnTo>
                  <a:pt x="169" y="513"/>
                </a:lnTo>
                <a:lnTo>
                  <a:pt x="230" y="0"/>
                </a:lnTo>
                <a:lnTo>
                  <a:pt x="39" y="1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55">
            <a:extLst>
              <a:ext uri="{FF2B5EF4-FFF2-40B4-BE49-F238E27FC236}">
                <a16:creationId xmlns:a16="http://schemas.microsoft.com/office/drawing/2014/main" id="{B79B2210-D6D5-174C-9C9F-A3BEDF122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6015" y="7536756"/>
            <a:ext cx="246952" cy="647558"/>
          </a:xfrm>
          <a:custGeom>
            <a:avLst/>
            <a:gdLst>
              <a:gd name="T0" fmla="*/ 137 w 200"/>
              <a:gd name="T1" fmla="*/ 0 h 522"/>
              <a:gd name="T2" fmla="*/ 199 w 200"/>
              <a:gd name="T3" fmla="*/ 39 h 522"/>
              <a:gd name="T4" fmla="*/ 76 w 200"/>
              <a:gd name="T5" fmla="*/ 291 h 522"/>
              <a:gd name="T6" fmla="*/ 30 w 200"/>
              <a:gd name="T7" fmla="*/ 521 h 522"/>
              <a:gd name="T8" fmla="*/ 0 w 200"/>
              <a:gd name="T9" fmla="*/ 291 h 522"/>
              <a:gd name="T10" fmla="*/ 137 w 200"/>
              <a:gd name="T11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522">
                <a:moveTo>
                  <a:pt x="137" y="0"/>
                </a:moveTo>
                <a:lnTo>
                  <a:pt x="199" y="39"/>
                </a:lnTo>
                <a:lnTo>
                  <a:pt x="76" y="291"/>
                </a:lnTo>
                <a:lnTo>
                  <a:pt x="30" y="521"/>
                </a:lnTo>
                <a:lnTo>
                  <a:pt x="0" y="291"/>
                </a:lnTo>
                <a:lnTo>
                  <a:pt x="13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56">
            <a:extLst>
              <a:ext uri="{FF2B5EF4-FFF2-40B4-BE49-F238E27FC236}">
                <a16:creationId xmlns:a16="http://schemas.microsoft.com/office/drawing/2014/main" id="{BB28C5BD-23E5-CD4B-87B3-7332A0730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8820" y="8129437"/>
            <a:ext cx="241462" cy="943899"/>
          </a:xfrm>
          <a:custGeom>
            <a:avLst/>
            <a:gdLst>
              <a:gd name="T0" fmla="*/ 123 w 193"/>
              <a:gd name="T1" fmla="*/ 0 h 758"/>
              <a:gd name="T2" fmla="*/ 192 w 193"/>
              <a:gd name="T3" fmla="*/ 138 h 758"/>
              <a:gd name="T4" fmla="*/ 92 w 193"/>
              <a:gd name="T5" fmla="*/ 451 h 758"/>
              <a:gd name="T6" fmla="*/ 31 w 193"/>
              <a:gd name="T7" fmla="*/ 757 h 758"/>
              <a:gd name="T8" fmla="*/ 0 w 193"/>
              <a:gd name="T9" fmla="*/ 283 h 758"/>
              <a:gd name="T10" fmla="*/ 123 w 193"/>
              <a:gd name="T11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" h="758">
                <a:moveTo>
                  <a:pt x="123" y="0"/>
                </a:moveTo>
                <a:lnTo>
                  <a:pt x="192" y="138"/>
                </a:lnTo>
                <a:lnTo>
                  <a:pt x="92" y="451"/>
                </a:lnTo>
                <a:lnTo>
                  <a:pt x="31" y="757"/>
                </a:lnTo>
                <a:lnTo>
                  <a:pt x="0" y="283"/>
                </a:lnTo>
                <a:lnTo>
                  <a:pt x="12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57">
            <a:extLst>
              <a:ext uri="{FF2B5EF4-FFF2-40B4-BE49-F238E27FC236}">
                <a16:creationId xmlns:a16="http://schemas.microsoft.com/office/drawing/2014/main" id="{43EB11D8-12C3-A74D-8322-AEE061A3F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6625" y="7366633"/>
            <a:ext cx="208536" cy="636583"/>
          </a:xfrm>
          <a:custGeom>
            <a:avLst/>
            <a:gdLst>
              <a:gd name="T0" fmla="*/ 0 w 169"/>
              <a:gd name="T1" fmla="*/ 0 h 513"/>
              <a:gd name="T2" fmla="*/ 100 w 169"/>
              <a:gd name="T3" fmla="*/ 222 h 513"/>
              <a:gd name="T4" fmla="*/ 153 w 169"/>
              <a:gd name="T5" fmla="*/ 512 h 513"/>
              <a:gd name="T6" fmla="*/ 168 w 169"/>
              <a:gd name="T7" fmla="*/ 298 h 513"/>
              <a:gd name="T8" fmla="*/ 84 w 169"/>
              <a:gd name="T9" fmla="*/ 0 h 513"/>
              <a:gd name="T10" fmla="*/ 0 w 169"/>
              <a:gd name="T11" fmla="*/ 0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" h="513">
                <a:moveTo>
                  <a:pt x="0" y="0"/>
                </a:moveTo>
                <a:lnTo>
                  <a:pt x="100" y="222"/>
                </a:lnTo>
                <a:lnTo>
                  <a:pt x="153" y="512"/>
                </a:lnTo>
                <a:lnTo>
                  <a:pt x="168" y="298"/>
                </a:lnTo>
                <a:lnTo>
                  <a:pt x="84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58">
            <a:extLst>
              <a:ext uri="{FF2B5EF4-FFF2-40B4-BE49-F238E27FC236}">
                <a16:creationId xmlns:a16="http://schemas.microsoft.com/office/drawing/2014/main" id="{D4F910C6-2EBC-9D45-BADE-398976854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402" y="7366633"/>
            <a:ext cx="203050" cy="1399386"/>
          </a:xfrm>
          <a:custGeom>
            <a:avLst/>
            <a:gdLst>
              <a:gd name="T0" fmla="*/ 0 w 162"/>
              <a:gd name="T1" fmla="*/ 0 h 1125"/>
              <a:gd name="T2" fmla="*/ 0 w 162"/>
              <a:gd name="T3" fmla="*/ 206 h 1125"/>
              <a:gd name="T4" fmla="*/ 107 w 162"/>
              <a:gd name="T5" fmla="*/ 551 h 1125"/>
              <a:gd name="T6" fmla="*/ 138 w 162"/>
              <a:gd name="T7" fmla="*/ 1124 h 1125"/>
              <a:gd name="T8" fmla="*/ 161 w 162"/>
              <a:gd name="T9" fmla="*/ 658 h 1125"/>
              <a:gd name="T10" fmla="*/ 130 w 162"/>
              <a:gd name="T11" fmla="*/ 398 h 1125"/>
              <a:gd name="T12" fmla="*/ 138 w 162"/>
              <a:gd name="T13" fmla="*/ 0 h 1125"/>
              <a:gd name="T14" fmla="*/ 0 w 162"/>
              <a:gd name="T15" fmla="*/ 0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1125">
                <a:moveTo>
                  <a:pt x="0" y="0"/>
                </a:moveTo>
                <a:lnTo>
                  <a:pt x="0" y="206"/>
                </a:lnTo>
                <a:lnTo>
                  <a:pt x="107" y="551"/>
                </a:lnTo>
                <a:lnTo>
                  <a:pt x="138" y="1124"/>
                </a:lnTo>
                <a:lnTo>
                  <a:pt x="161" y="658"/>
                </a:lnTo>
                <a:lnTo>
                  <a:pt x="130" y="398"/>
                </a:lnTo>
                <a:lnTo>
                  <a:pt x="138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59">
            <a:extLst>
              <a:ext uri="{FF2B5EF4-FFF2-40B4-BE49-F238E27FC236}">
                <a16:creationId xmlns:a16="http://schemas.microsoft.com/office/drawing/2014/main" id="{C8AA8D47-6A44-0D41-B480-AC8A02F8D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3703" y="11603202"/>
            <a:ext cx="203046" cy="1103046"/>
          </a:xfrm>
          <a:custGeom>
            <a:avLst/>
            <a:gdLst>
              <a:gd name="T0" fmla="*/ 0 w 162"/>
              <a:gd name="T1" fmla="*/ 887 h 888"/>
              <a:gd name="T2" fmla="*/ 0 w 162"/>
              <a:gd name="T3" fmla="*/ 0 h 888"/>
              <a:gd name="T4" fmla="*/ 161 w 162"/>
              <a:gd name="T5" fmla="*/ 168 h 888"/>
              <a:gd name="T6" fmla="*/ 0 w 162"/>
              <a:gd name="T7" fmla="*/ 887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2" h="888">
                <a:moveTo>
                  <a:pt x="0" y="887"/>
                </a:moveTo>
                <a:lnTo>
                  <a:pt x="0" y="0"/>
                </a:lnTo>
                <a:lnTo>
                  <a:pt x="161" y="168"/>
                </a:lnTo>
                <a:lnTo>
                  <a:pt x="0" y="88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61">
            <a:extLst>
              <a:ext uri="{FF2B5EF4-FFF2-40B4-BE49-F238E27FC236}">
                <a16:creationId xmlns:a16="http://schemas.microsoft.com/office/drawing/2014/main" id="{FF11981E-A4C6-F746-9D78-4023B947F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3327" y="7366633"/>
            <a:ext cx="850608" cy="1487191"/>
          </a:xfrm>
          <a:custGeom>
            <a:avLst/>
            <a:gdLst>
              <a:gd name="T0" fmla="*/ 0 w 682"/>
              <a:gd name="T1" fmla="*/ 0 h 1194"/>
              <a:gd name="T2" fmla="*/ 168 w 682"/>
              <a:gd name="T3" fmla="*/ 1193 h 1194"/>
              <a:gd name="T4" fmla="*/ 397 w 682"/>
              <a:gd name="T5" fmla="*/ 880 h 1194"/>
              <a:gd name="T6" fmla="*/ 466 w 682"/>
              <a:gd name="T7" fmla="*/ 451 h 1194"/>
              <a:gd name="T8" fmla="*/ 681 w 682"/>
              <a:gd name="T9" fmla="*/ 0 h 1194"/>
              <a:gd name="T10" fmla="*/ 0 w 682"/>
              <a:gd name="T11" fmla="*/ 0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2" h="1194">
                <a:moveTo>
                  <a:pt x="0" y="0"/>
                </a:moveTo>
                <a:lnTo>
                  <a:pt x="168" y="1193"/>
                </a:lnTo>
                <a:lnTo>
                  <a:pt x="397" y="880"/>
                </a:lnTo>
                <a:lnTo>
                  <a:pt x="466" y="451"/>
                </a:lnTo>
                <a:lnTo>
                  <a:pt x="681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62">
            <a:extLst>
              <a:ext uri="{FF2B5EF4-FFF2-40B4-BE49-F238E27FC236}">
                <a16:creationId xmlns:a16="http://schemas.microsoft.com/office/drawing/2014/main" id="{CE2AE5D2-8E23-3341-B389-8B16C1EAA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4918" y="4463598"/>
            <a:ext cx="2228040" cy="2228040"/>
          </a:xfrm>
          <a:custGeom>
            <a:avLst/>
            <a:gdLst>
              <a:gd name="T0" fmla="*/ 1791 w 1792"/>
              <a:gd name="T1" fmla="*/ 895 h 1791"/>
              <a:gd name="T2" fmla="*/ 1791 w 1792"/>
              <a:gd name="T3" fmla="*/ 895 h 1791"/>
              <a:gd name="T4" fmla="*/ 895 w 1792"/>
              <a:gd name="T5" fmla="*/ 1790 h 1791"/>
              <a:gd name="T6" fmla="*/ 0 w 1792"/>
              <a:gd name="T7" fmla="*/ 895 h 1791"/>
              <a:gd name="T8" fmla="*/ 895 w 1792"/>
              <a:gd name="T9" fmla="*/ 0 h 1791"/>
              <a:gd name="T10" fmla="*/ 1791 w 1792"/>
              <a:gd name="T11" fmla="*/ 895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2" h="1791">
                <a:moveTo>
                  <a:pt x="1791" y="895"/>
                </a:moveTo>
                <a:lnTo>
                  <a:pt x="1791" y="895"/>
                </a:lnTo>
                <a:cubicBezTo>
                  <a:pt x="1791" y="1385"/>
                  <a:pt x="1393" y="1790"/>
                  <a:pt x="895" y="1790"/>
                </a:cubicBezTo>
                <a:cubicBezTo>
                  <a:pt x="405" y="1790"/>
                  <a:pt x="0" y="1385"/>
                  <a:pt x="0" y="895"/>
                </a:cubicBezTo>
                <a:cubicBezTo>
                  <a:pt x="0" y="398"/>
                  <a:pt x="405" y="0"/>
                  <a:pt x="895" y="0"/>
                </a:cubicBezTo>
                <a:cubicBezTo>
                  <a:pt x="1393" y="0"/>
                  <a:pt x="1791" y="398"/>
                  <a:pt x="1791" y="895"/>
                </a:cubicBezTo>
              </a:path>
            </a:pathLst>
          </a:custGeom>
          <a:noFill/>
          <a:ln w="1116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63">
            <a:extLst>
              <a:ext uri="{FF2B5EF4-FFF2-40B4-BE49-F238E27FC236}">
                <a16:creationId xmlns:a16="http://schemas.microsoft.com/office/drawing/2014/main" id="{22879637-E411-0D41-8AC5-9A988413C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4918" y="7855048"/>
            <a:ext cx="2228040" cy="2239015"/>
          </a:xfrm>
          <a:custGeom>
            <a:avLst/>
            <a:gdLst>
              <a:gd name="T0" fmla="*/ 1791 w 1792"/>
              <a:gd name="T1" fmla="*/ 903 h 1799"/>
              <a:gd name="T2" fmla="*/ 1791 w 1792"/>
              <a:gd name="T3" fmla="*/ 903 h 1799"/>
              <a:gd name="T4" fmla="*/ 895 w 1792"/>
              <a:gd name="T5" fmla="*/ 1798 h 1799"/>
              <a:gd name="T6" fmla="*/ 0 w 1792"/>
              <a:gd name="T7" fmla="*/ 903 h 1799"/>
              <a:gd name="T8" fmla="*/ 895 w 1792"/>
              <a:gd name="T9" fmla="*/ 0 h 1799"/>
              <a:gd name="T10" fmla="*/ 1791 w 1792"/>
              <a:gd name="T11" fmla="*/ 903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2" h="1799">
                <a:moveTo>
                  <a:pt x="1791" y="903"/>
                </a:moveTo>
                <a:lnTo>
                  <a:pt x="1791" y="903"/>
                </a:lnTo>
                <a:cubicBezTo>
                  <a:pt x="1791" y="1393"/>
                  <a:pt x="1393" y="1798"/>
                  <a:pt x="895" y="1798"/>
                </a:cubicBezTo>
                <a:cubicBezTo>
                  <a:pt x="405" y="1798"/>
                  <a:pt x="0" y="1393"/>
                  <a:pt x="0" y="903"/>
                </a:cubicBezTo>
                <a:cubicBezTo>
                  <a:pt x="0" y="406"/>
                  <a:pt x="405" y="0"/>
                  <a:pt x="895" y="0"/>
                </a:cubicBezTo>
                <a:cubicBezTo>
                  <a:pt x="1393" y="0"/>
                  <a:pt x="1791" y="406"/>
                  <a:pt x="1791" y="903"/>
                </a:cubicBezTo>
              </a:path>
            </a:pathLst>
          </a:custGeom>
          <a:noFill/>
          <a:ln w="1116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64">
            <a:extLst>
              <a:ext uri="{FF2B5EF4-FFF2-40B4-BE49-F238E27FC236}">
                <a16:creationId xmlns:a16="http://schemas.microsoft.com/office/drawing/2014/main" id="{5455814A-58F0-0545-9B6C-19E8B747A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4918" y="10587964"/>
            <a:ext cx="2228040" cy="2239015"/>
          </a:xfrm>
          <a:custGeom>
            <a:avLst/>
            <a:gdLst>
              <a:gd name="T0" fmla="*/ 1791 w 1792"/>
              <a:gd name="T1" fmla="*/ 903 h 1799"/>
              <a:gd name="T2" fmla="*/ 1791 w 1792"/>
              <a:gd name="T3" fmla="*/ 903 h 1799"/>
              <a:gd name="T4" fmla="*/ 895 w 1792"/>
              <a:gd name="T5" fmla="*/ 1798 h 1799"/>
              <a:gd name="T6" fmla="*/ 0 w 1792"/>
              <a:gd name="T7" fmla="*/ 903 h 1799"/>
              <a:gd name="T8" fmla="*/ 895 w 1792"/>
              <a:gd name="T9" fmla="*/ 0 h 1799"/>
              <a:gd name="T10" fmla="*/ 1791 w 1792"/>
              <a:gd name="T11" fmla="*/ 903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2" h="1799">
                <a:moveTo>
                  <a:pt x="1791" y="903"/>
                </a:moveTo>
                <a:lnTo>
                  <a:pt x="1791" y="903"/>
                </a:lnTo>
                <a:cubicBezTo>
                  <a:pt x="1791" y="1393"/>
                  <a:pt x="1393" y="1798"/>
                  <a:pt x="895" y="1798"/>
                </a:cubicBezTo>
                <a:cubicBezTo>
                  <a:pt x="405" y="1798"/>
                  <a:pt x="0" y="1393"/>
                  <a:pt x="0" y="903"/>
                </a:cubicBezTo>
                <a:cubicBezTo>
                  <a:pt x="0" y="405"/>
                  <a:pt x="405" y="0"/>
                  <a:pt x="895" y="0"/>
                </a:cubicBezTo>
                <a:cubicBezTo>
                  <a:pt x="1393" y="0"/>
                  <a:pt x="1791" y="405"/>
                  <a:pt x="1791" y="903"/>
                </a:cubicBezTo>
              </a:path>
            </a:pathLst>
          </a:custGeom>
          <a:noFill/>
          <a:ln w="1116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65">
            <a:extLst>
              <a:ext uri="{FF2B5EF4-FFF2-40B4-BE49-F238E27FC236}">
                <a16:creationId xmlns:a16="http://schemas.microsoft.com/office/drawing/2014/main" id="{D0DAEAE8-6E6E-B446-996E-7283D4F7B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378" y="4463598"/>
            <a:ext cx="2228040" cy="2228040"/>
          </a:xfrm>
          <a:custGeom>
            <a:avLst/>
            <a:gdLst>
              <a:gd name="T0" fmla="*/ 1791 w 1792"/>
              <a:gd name="T1" fmla="*/ 895 h 1791"/>
              <a:gd name="T2" fmla="*/ 1791 w 1792"/>
              <a:gd name="T3" fmla="*/ 895 h 1791"/>
              <a:gd name="T4" fmla="*/ 896 w 1792"/>
              <a:gd name="T5" fmla="*/ 1790 h 1791"/>
              <a:gd name="T6" fmla="*/ 0 w 1792"/>
              <a:gd name="T7" fmla="*/ 895 h 1791"/>
              <a:gd name="T8" fmla="*/ 896 w 1792"/>
              <a:gd name="T9" fmla="*/ 0 h 1791"/>
              <a:gd name="T10" fmla="*/ 1791 w 1792"/>
              <a:gd name="T11" fmla="*/ 895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2" h="1791">
                <a:moveTo>
                  <a:pt x="1791" y="895"/>
                </a:moveTo>
                <a:lnTo>
                  <a:pt x="1791" y="895"/>
                </a:lnTo>
                <a:cubicBezTo>
                  <a:pt x="1791" y="1385"/>
                  <a:pt x="1393" y="1790"/>
                  <a:pt x="896" y="1790"/>
                </a:cubicBezTo>
                <a:cubicBezTo>
                  <a:pt x="398" y="1790"/>
                  <a:pt x="0" y="1385"/>
                  <a:pt x="0" y="895"/>
                </a:cubicBezTo>
                <a:cubicBezTo>
                  <a:pt x="0" y="398"/>
                  <a:pt x="398" y="0"/>
                  <a:pt x="896" y="0"/>
                </a:cubicBezTo>
                <a:cubicBezTo>
                  <a:pt x="1393" y="0"/>
                  <a:pt x="1791" y="398"/>
                  <a:pt x="1791" y="895"/>
                </a:cubicBezTo>
              </a:path>
            </a:pathLst>
          </a:custGeom>
          <a:noFill/>
          <a:ln w="1116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66">
            <a:extLst>
              <a:ext uri="{FF2B5EF4-FFF2-40B4-BE49-F238E27FC236}">
                <a16:creationId xmlns:a16="http://schemas.microsoft.com/office/drawing/2014/main" id="{C17002CE-E7D9-0B48-84FB-8404E286D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378" y="7855048"/>
            <a:ext cx="2228040" cy="2239015"/>
          </a:xfrm>
          <a:custGeom>
            <a:avLst/>
            <a:gdLst>
              <a:gd name="T0" fmla="*/ 1791 w 1792"/>
              <a:gd name="T1" fmla="*/ 903 h 1799"/>
              <a:gd name="T2" fmla="*/ 1791 w 1792"/>
              <a:gd name="T3" fmla="*/ 903 h 1799"/>
              <a:gd name="T4" fmla="*/ 896 w 1792"/>
              <a:gd name="T5" fmla="*/ 1798 h 1799"/>
              <a:gd name="T6" fmla="*/ 0 w 1792"/>
              <a:gd name="T7" fmla="*/ 903 h 1799"/>
              <a:gd name="T8" fmla="*/ 896 w 1792"/>
              <a:gd name="T9" fmla="*/ 0 h 1799"/>
              <a:gd name="T10" fmla="*/ 1791 w 1792"/>
              <a:gd name="T11" fmla="*/ 903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2" h="1799">
                <a:moveTo>
                  <a:pt x="1791" y="903"/>
                </a:moveTo>
                <a:lnTo>
                  <a:pt x="1791" y="903"/>
                </a:lnTo>
                <a:cubicBezTo>
                  <a:pt x="1791" y="1393"/>
                  <a:pt x="1393" y="1798"/>
                  <a:pt x="896" y="1798"/>
                </a:cubicBezTo>
                <a:cubicBezTo>
                  <a:pt x="398" y="1798"/>
                  <a:pt x="0" y="1393"/>
                  <a:pt x="0" y="903"/>
                </a:cubicBezTo>
                <a:cubicBezTo>
                  <a:pt x="0" y="406"/>
                  <a:pt x="398" y="0"/>
                  <a:pt x="896" y="0"/>
                </a:cubicBezTo>
                <a:cubicBezTo>
                  <a:pt x="1393" y="0"/>
                  <a:pt x="1791" y="406"/>
                  <a:pt x="1791" y="903"/>
                </a:cubicBezTo>
              </a:path>
            </a:pathLst>
          </a:custGeom>
          <a:noFill/>
          <a:ln w="1116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67">
            <a:extLst>
              <a:ext uri="{FF2B5EF4-FFF2-40B4-BE49-F238E27FC236}">
                <a16:creationId xmlns:a16="http://schemas.microsoft.com/office/drawing/2014/main" id="{D2DA2AB4-AA54-E441-8E89-BBD3741EC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378" y="10587964"/>
            <a:ext cx="2228040" cy="2239015"/>
          </a:xfrm>
          <a:custGeom>
            <a:avLst/>
            <a:gdLst>
              <a:gd name="T0" fmla="*/ 1791 w 1792"/>
              <a:gd name="T1" fmla="*/ 903 h 1799"/>
              <a:gd name="T2" fmla="*/ 1791 w 1792"/>
              <a:gd name="T3" fmla="*/ 903 h 1799"/>
              <a:gd name="T4" fmla="*/ 896 w 1792"/>
              <a:gd name="T5" fmla="*/ 1798 h 1799"/>
              <a:gd name="T6" fmla="*/ 0 w 1792"/>
              <a:gd name="T7" fmla="*/ 903 h 1799"/>
              <a:gd name="T8" fmla="*/ 896 w 1792"/>
              <a:gd name="T9" fmla="*/ 0 h 1799"/>
              <a:gd name="T10" fmla="*/ 1791 w 1792"/>
              <a:gd name="T11" fmla="*/ 903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2" h="1799">
                <a:moveTo>
                  <a:pt x="1791" y="903"/>
                </a:moveTo>
                <a:lnTo>
                  <a:pt x="1791" y="903"/>
                </a:lnTo>
                <a:cubicBezTo>
                  <a:pt x="1791" y="1393"/>
                  <a:pt x="1393" y="1798"/>
                  <a:pt x="896" y="1798"/>
                </a:cubicBezTo>
                <a:cubicBezTo>
                  <a:pt x="398" y="1798"/>
                  <a:pt x="0" y="1393"/>
                  <a:pt x="0" y="903"/>
                </a:cubicBezTo>
                <a:cubicBezTo>
                  <a:pt x="0" y="405"/>
                  <a:pt x="398" y="0"/>
                  <a:pt x="896" y="0"/>
                </a:cubicBezTo>
                <a:cubicBezTo>
                  <a:pt x="1393" y="0"/>
                  <a:pt x="1791" y="405"/>
                  <a:pt x="1791" y="903"/>
                </a:cubicBezTo>
              </a:path>
            </a:pathLst>
          </a:custGeom>
          <a:noFill/>
          <a:ln w="1116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68">
            <a:extLst>
              <a:ext uri="{FF2B5EF4-FFF2-40B4-BE49-F238E27FC236}">
                <a16:creationId xmlns:a16="http://schemas.microsoft.com/office/drawing/2014/main" id="{1419928F-B21E-4E4B-879A-FB5DCCEA6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5760" y="5292251"/>
            <a:ext cx="504876" cy="493900"/>
          </a:xfrm>
          <a:custGeom>
            <a:avLst/>
            <a:gdLst>
              <a:gd name="T0" fmla="*/ 207 w 407"/>
              <a:gd name="T1" fmla="*/ 397 h 398"/>
              <a:gd name="T2" fmla="*/ 207 w 407"/>
              <a:gd name="T3" fmla="*/ 397 h 398"/>
              <a:gd name="T4" fmla="*/ 146 w 407"/>
              <a:gd name="T5" fmla="*/ 374 h 398"/>
              <a:gd name="T6" fmla="*/ 31 w 407"/>
              <a:gd name="T7" fmla="*/ 260 h 398"/>
              <a:gd name="T8" fmla="*/ 31 w 407"/>
              <a:gd name="T9" fmla="*/ 145 h 398"/>
              <a:gd name="T10" fmla="*/ 176 w 407"/>
              <a:gd name="T11" fmla="*/ 7 h 398"/>
              <a:gd name="T12" fmla="*/ 191 w 407"/>
              <a:gd name="T13" fmla="*/ 0 h 398"/>
              <a:gd name="T14" fmla="*/ 367 w 407"/>
              <a:gd name="T15" fmla="*/ 0 h 398"/>
              <a:gd name="T16" fmla="*/ 406 w 407"/>
              <a:gd name="T17" fmla="*/ 38 h 398"/>
              <a:gd name="T18" fmla="*/ 406 w 407"/>
              <a:gd name="T19" fmla="*/ 214 h 398"/>
              <a:gd name="T20" fmla="*/ 398 w 407"/>
              <a:gd name="T21" fmla="*/ 229 h 398"/>
              <a:gd name="T22" fmla="*/ 260 w 407"/>
              <a:gd name="T23" fmla="*/ 374 h 398"/>
              <a:gd name="T24" fmla="*/ 207 w 407"/>
              <a:gd name="T25" fmla="*/ 397 h 398"/>
              <a:gd name="T26" fmla="*/ 199 w 407"/>
              <a:gd name="T27" fmla="*/ 38 h 398"/>
              <a:gd name="T28" fmla="*/ 199 w 407"/>
              <a:gd name="T29" fmla="*/ 38 h 398"/>
              <a:gd name="T30" fmla="*/ 61 w 407"/>
              <a:gd name="T31" fmla="*/ 176 h 398"/>
              <a:gd name="T32" fmla="*/ 61 w 407"/>
              <a:gd name="T33" fmla="*/ 229 h 398"/>
              <a:gd name="T34" fmla="*/ 176 w 407"/>
              <a:gd name="T35" fmla="*/ 344 h 398"/>
              <a:gd name="T36" fmla="*/ 230 w 407"/>
              <a:gd name="T37" fmla="*/ 344 h 398"/>
              <a:gd name="T38" fmla="*/ 367 w 407"/>
              <a:gd name="T39" fmla="*/ 206 h 398"/>
              <a:gd name="T40" fmla="*/ 367 w 407"/>
              <a:gd name="T41" fmla="*/ 38 h 398"/>
              <a:gd name="T42" fmla="*/ 199 w 407"/>
              <a:gd name="T43" fmla="*/ 3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7" h="398">
                <a:moveTo>
                  <a:pt x="207" y="397"/>
                </a:moveTo>
                <a:lnTo>
                  <a:pt x="207" y="397"/>
                </a:lnTo>
                <a:cubicBezTo>
                  <a:pt x="184" y="397"/>
                  <a:pt x="161" y="390"/>
                  <a:pt x="146" y="374"/>
                </a:cubicBezTo>
                <a:cubicBezTo>
                  <a:pt x="31" y="260"/>
                  <a:pt x="31" y="260"/>
                  <a:pt x="31" y="260"/>
                </a:cubicBezTo>
                <a:cubicBezTo>
                  <a:pt x="0" y="229"/>
                  <a:pt x="0" y="176"/>
                  <a:pt x="31" y="145"/>
                </a:cubicBezTo>
                <a:cubicBezTo>
                  <a:pt x="176" y="7"/>
                  <a:pt x="176" y="7"/>
                  <a:pt x="176" y="7"/>
                </a:cubicBezTo>
                <a:cubicBezTo>
                  <a:pt x="176" y="0"/>
                  <a:pt x="184" y="0"/>
                  <a:pt x="191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90" y="0"/>
                  <a:pt x="406" y="15"/>
                  <a:pt x="406" y="38"/>
                </a:cubicBezTo>
                <a:cubicBezTo>
                  <a:pt x="406" y="214"/>
                  <a:pt x="406" y="214"/>
                  <a:pt x="406" y="214"/>
                </a:cubicBezTo>
                <a:cubicBezTo>
                  <a:pt x="406" y="221"/>
                  <a:pt x="406" y="229"/>
                  <a:pt x="398" y="229"/>
                </a:cubicBezTo>
                <a:cubicBezTo>
                  <a:pt x="260" y="374"/>
                  <a:pt x="260" y="374"/>
                  <a:pt x="260" y="374"/>
                </a:cubicBezTo>
                <a:cubicBezTo>
                  <a:pt x="245" y="390"/>
                  <a:pt x="222" y="397"/>
                  <a:pt x="207" y="397"/>
                </a:cubicBezTo>
                <a:close/>
                <a:moveTo>
                  <a:pt x="199" y="38"/>
                </a:moveTo>
                <a:lnTo>
                  <a:pt x="199" y="38"/>
                </a:lnTo>
                <a:cubicBezTo>
                  <a:pt x="61" y="176"/>
                  <a:pt x="61" y="176"/>
                  <a:pt x="61" y="176"/>
                </a:cubicBezTo>
                <a:cubicBezTo>
                  <a:pt x="46" y="191"/>
                  <a:pt x="46" y="214"/>
                  <a:pt x="61" y="229"/>
                </a:cubicBezTo>
                <a:cubicBezTo>
                  <a:pt x="176" y="344"/>
                  <a:pt x="176" y="344"/>
                  <a:pt x="176" y="344"/>
                </a:cubicBezTo>
                <a:cubicBezTo>
                  <a:pt x="191" y="359"/>
                  <a:pt x="214" y="359"/>
                  <a:pt x="230" y="344"/>
                </a:cubicBezTo>
                <a:cubicBezTo>
                  <a:pt x="367" y="206"/>
                  <a:pt x="367" y="206"/>
                  <a:pt x="367" y="206"/>
                </a:cubicBezTo>
                <a:cubicBezTo>
                  <a:pt x="367" y="38"/>
                  <a:pt x="367" y="38"/>
                  <a:pt x="367" y="38"/>
                </a:cubicBezTo>
                <a:lnTo>
                  <a:pt x="199" y="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69">
            <a:extLst>
              <a:ext uri="{FF2B5EF4-FFF2-40B4-BE49-F238E27FC236}">
                <a16:creationId xmlns:a16="http://schemas.microsoft.com/office/drawing/2014/main" id="{22795506-7A60-2B43-8D36-F8C4EC67D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9541" y="5396521"/>
            <a:ext cx="87805" cy="87805"/>
          </a:xfrm>
          <a:custGeom>
            <a:avLst/>
            <a:gdLst>
              <a:gd name="T0" fmla="*/ 54 w 70"/>
              <a:gd name="T1" fmla="*/ 53 h 70"/>
              <a:gd name="T2" fmla="*/ 54 w 70"/>
              <a:gd name="T3" fmla="*/ 53 h 70"/>
              <a:gd name="T4" fmla="*/ 8 w 70"/>
              <a:gd name="T5" fmla="*/ 53 h 70"/>
              <a:gd name="T6" fmla="*/ 8 w 70"/>
              <a:gd name="T7" fmla="*/ 15 h 70"/>
              <a:gd name="T8" fmla="*/ 54 w 70"/>
              <a:gd name="T9" fmla="*/ 15 h 70"/>
              <a:gd name="T10" fmla="*/ 54 w 70"/>
              <a:gd name="T11" fmla="*/ 53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" h="70">
                <a:moveTo>
                  <a:pt x="54" y="53"/>
                </a:moveTo>
                <a:lnTo>
                  <a:pt x="54" y="53"/>
                </a:lnTo>
                <a:cubicBezTo>
                  <a:pt x="39" y="69"/>
                  <a:pt x="23" y="69"/>
                  <a:pt x="8" y="53"/>
                </a:cubicBezTo>
                <a:cubicBezTo>
                  <a:pt x="0" y="46"/>
                  <a:pt x="0" y="23"/>
                  <a:pt x="8" y="15"/>
                </a:cubicBezTo>
                <a:cubicBezTo>
                  <a:pt x="23" y="0"/>
                  <a:pt x="39" y="0"/>
                  <a:pt x="54" y="15"/>
                </a:cubicBezTo>
                <a:cubicBezTo>
                  <a:pt x="61" y="23"/>
                  <a:pt x="69" y="46"/>
                  <a:pt x="54" y="5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70">
            <a:extLst>
              <a:ext uri="{FF2B5EF4-FFF2-40B4-BE49-F238E27FC236}">
                <a16:creationId xmlns:a16="http://schemas.microsoft.com/office/drawing/2014/main" id="{F4F14238-F7DA-D04B-98D7-851E74765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969" y="11460519"/>
            <a:ext cx="532313" cy="334756"/>
          </a:xfrm>
          <a:custGeom>
            <a:avLst/>
            <a:gdLst>
              <a:gd name="T0" fmla="*/ 344 w 429"/>
              <a:gd name="T1" fmla="*/ 268 h 269"/>
              <a:gd name="T2" fmla="*/ 344 w 429"/>
              <a:gd name="T3" fmla="*/ 268 h 269"/>
              <a:gd name="T4" fmla="*/ 161 w 429"/>
              <a:gd name="T5" fmla="*/ 268 h 269"/>
              <a:gd name="T6" fmla="*/ 122 w 429"/>
              <a:gd name="T7" fmla="*/ 230 h 269"/>
              <a:gd name="T8" fmla="*/ 69 w 429"/>
              <a:gd name="T9" fmla="*/ 46 h 269"/>
              <a:gd name="T10" fmla="*/ 23 w 429"/>
              <a:gd name="T11" fmla="*/ 46 h 269"/>
              <a:gd name="T12" fmla="*/ 0 w 429"/>
              <a:gd name="T13" fmla="*/ 23 h 269"/>
              <a:gd name="T14" fmla="*/ 23 w 429"/>
              <a:gd name="T15" fmla="*/ 0 h 269"/>
              <a:gd name="T16" fmla="*/ 84 w 429"/>
              <a:gd name="T17" fmla="*/ 0 h 269"/>
              <a:gd name="T18" fmla="*/ 99 w 429"/>
              <a:gd name="T19" fmla="*/ 15 h 269"/>
              <a:gd name="T20" fmla="*/ 161 w 429"/>
              <a:gd name="T21" fmla="*/ 222 h 269"/>
              <a:gd name="T22" fmla="*/ 161 w 429"/>
              <a:gd name="T23" fmla="*/ 230 h 269"/>
              <a:gd name="T24" fmla="*/ 344 w 429"/>
              <a:gd name="T25" fmla="*/ 222 h 269"/>
              <a:gd name="T26" fmla="*/ 344 w 429"/>
              <a:gd name="T27" fmla="*/ 222 h 269"/>
              <a:gd name="T28" fmla="*/ 375 w 429"/>
              <a:gd name="T29" fmla="*/ 107 h 269"/>
              <a:gd name="T30" fmla="*/ 222 w 429"/>
              <a:gd name="T31" fmla="*/ 107 h 269"/>
              <a:gd name="T32" fmla="*/ 199 w 429"/>
              <a:gd name="T33" fmla="*/ 84 h 269"/>
              <a:gd name="T34" fmla="*/ 222 w 429"/>
              <a:gd name="T35" fmla="*/ 61 h 269"/>
              <a:gd name="T36" fmla="*/ 405 w 429"/>
              <a:gd name="T37" fmla="*/ 61 h 269"/>
              <a:gd name="T38" fmla="*/ 421 w 429"/>
              <a:gd name="T39" fmla="*/ 69 h 269"/>
              <a:gd name="T40" fmla="*/ 421 w 429"/>
              <a:gd name="T41" fmla="*/ 92 h 269"/>
              <a:gd name="T42" fmla="*/ 382 w 429"/>
              <a:gd name="T43" fmla="*/ 230 h 269"/>
              <a:gd name="T44" fmla="*/ 344 w 429"/>
              <a:gd name="T45" fmla="*/ 26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9" h="269">
                <a:moveTo>
                  <a:pt x="344" y="268"/>
                </a:moveTo>
                <a:lnTo>
                  <a:pt x="344" y="268"/>
                </a:lnTo>
                <a:cubicBezTo>
                  <a:pt x="161" y="268"/>
                  <a:pt x="161" y="268"/>
                  <a:pt x="161" y="268"/>
                </a:cubicBezTo>
                <a:cubicBezTo>
                  <a:pt x="138" y="268"/>
                  <a:pt x="122" y="252"/>
                  <a:pt x="122" y="230"/>
                </a:cubicBezTo>
                <a:cubicBezTo>
                  <a:pt x="69" y="46"/>
                  <a:pt x="69" y="46"/>
                  <a:pt x="69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8"/>
                  <a:pt x="99" y="15"/>
                </a:cubicBezTo>
                <a:cubicBezTo>
                  <a:pt x="161" y="222"/>
                  <a:pt x="161" y="222"/>
                  <a:pt x="161" y="222"/>
                </a:cubicBezTo>
                <a:cubicBezTo>
                  <a:pt x="161" y="222"/>
                  <a:pt x="161" y="222"/>
                  <a:pt x="161" y="230"/>
                </a:cubicBezTo>
                <a:cubicBezTo>
                  <a:pt x="344" y="222"/>
                  <a:pt x="344" y="222"/>
                  <a:pt x="344" y="222"/>
                </a:cubicBezTo>
                <a:lnTo>
                  <a:pt x="344" y="222"/>
                </a:lnTo>
                <a:cubicBezTo>
                  <a:pt x="375" y="107"/>
                  <a:pt x="375" y="107"/>
                  <a:pt x="375" y="107"/>
                </a:cubicBezTo>
                <a:cubicBezTo>
                  <a:pt x="222" y="107"/>
                  <a:pt x="222" y="107"/>
                  <a:pt x="222" y="107"/>
                </a:cubicBezTo>
                <a:cubicBezTo>
                  <a:pt x="214" y="107"/>
                  <a:pt x="199" y="92"/>
                  <a:pt x="199" y="84"/>
                </a:cubicBezTo>
                <a:cubicBezTo>
                  <a:pt x="199" y="77"/>
                  <a:pt x="214" y="61"/>
                  <a:pt x="222" y="61"/>
                </a:cubicBezTo>
                <a:cubicBezTo>
                  <a:pt x="405" y="61"/>
                  <a:pt x="405" y="61"/>
                  <a:pt x="405" y="61"/>
                </a:cubicBezTo>
                <a:cubicBezTo>
                  <a:pt x="413" y="61"/>
                  <a:pt x="413" y="69"/>
                  <a:pt x="421" y="69"/>
                </a:cubicBezTo>
                <a:cubicBezTo>
                  <a:pt x="421" y="77"/>
                  <a:pt x="428" y="84"/>
                  <a:pt x="421" y="92"/>
                </a:cubicBezTo>
                <a:cubicBezTo>
                  <a:pt x="382" y="230"/>
                  <a:pt x="382" y="230"/>
                  <a:pt x="382" y="230"/>
                </a:cubicBezTo>
                <a:cubicBezTo>
                  <a:pt x="382" y="252"/>
                  <a:pt x="367" y="268"/>
                  <a:pt x="344" y="26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71">
            <a:extLst>
              <a:ext uri="{FF2B5EF4-FFF2-40B4-BE49-F238E27FC236}">
                <a16:creationId xmlns:a16="http://schemas.microsoft.com/office/drawing/2014/main" id="{21B749A8-C592-7B44-A347-FA1618D41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700" y="11844664"/>
            <a:ext cx="109756" cy="104270"/>
          </a:xfrm>
          <a:custGeom>
            <a:avLst/>
            <a:gdLst>
              <a:gd name="T0" fmla="*/ 0 w 86"/>
              <a:gd name="T1" fmla="*/ 38 h 85"/>
              <a:gd name="T2" fmla="*/ 0 w 86"/>
              <a:gd name="T3" fmla="*/ 38 h 85"/>
              <a:gd name="T4" fmla="*/ 46 w 86"/>
              <a:gd name="T5" fmla="*/ 0 h 85"/>
              <a:gd name="T6" fmla="*/ 85 w 86"/>
              <a:gd name="T7" fmla="*/ 38 h 85"/>
              <a:gd name="T8" fmla="*/ 46 w 86"/>
              <a:gd name="T9" fmla="*/ 84 h 85"/>
              <a:gd name="T10" fmla="*/ 0 w 86"/>
              <a:gd name="T11" fmla="*/ 3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5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23" y="0"/>
                  <a:pt x="46" y="0"/>
                </a:cubicBezTo>
                <a:cubicBezTo>
                  <a:pt x="62" y="0"/>
                  <a:pt x="85" y="15"/>
                  <a:pt x="85" y="38"/>
                </a:cubicBezTo>
                <a:cubicBezTo>
                  <a:pt x="85" y="61"/>
                  <a:pt x="62" y="84"/>
                  <a:pt x="46" y="84"/>
                </a:cubicBezTo>
                <a:cubicBezTo>
                  <a:pt x="23" y="84"/>
                  <a:pt x="0" y="61"/>
                  <a:pt x="0" y="3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72">
            <a:extLst>
              <a:ext uri="{FF2B5EF4-FFF2-40B4-BE49-F238E27FC236}">
                <a16:creationId xmlns:a16="http://schemas.microsoft.com/office/drawing/2014/main" id="{3F3DDABA-8713-4B4C-AB5E-F1C9AAEE9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089" y="11844664"/>
            <a:ext cx="104266" cy="104270"/>
          </a:xfrm>
          <a:custGeom>
            <a:avLst/>
            <a:gdLst>
              <a:gd name="T0" fmla="*/ 0 w 85"/>
              <a:gd name="T1" fmla="*/ 38 h 85"/>
              <a:gd name="T2" fmla="*/ 0 w 85"/>
              <a:gd name="T3" fmla="*/ 38 h 85"/>
              <a:gd name="T4" fmla="*/ 38 w 85"/>
              <a:gd name="T5" fmla="*/ 0 h 85"/>
              <a:gd name="T6" fmla="*/ 84 w 85"/>
              <a:gd name="T7" fmla="*/ 38 h 85"/>
              <a:gd name="T8" fmla="*/ 38 w 85"/>
              <a:gd name="T9" fmla="*/ 84 h 85"/>
              <a:gd name="T10" fmla="*/ 0 w 85"/>
              <a:gd name="T11" fmla="*/ 3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85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23" y="0"/>
                  <a:pt x="38" y="0"/>
                </a:cubicBezTo>
                <a:cubicBezTo>
                  <a:pt x="61" y="0"/>
                  <a:pt x="84" y="15"/>
                  <a:pt x="84" y="38"/>
                </a:cubicBezTo>
                <a:cubicBezTo>
                  <a:pt x="84" y="61"/>
                  <a:pt x="61" y="84"/>
                  <a:pt x="38" y="84"/>
                </a:cubicBezTo>
                <a:cubicBezTo>
                  <a:pt x="23" y="84"/>
                  <a:pt x="0" y="61"/>
                  <a:pt x="0" y="3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73">
            <a:extLst>
              <a:ext uri="{FF2B5EF4-FFF2-40B4-BE49-F238E27FC236}">
                <a16:creationId xmlns:a16="http://schemas.microsoft.com/office/drawing/2014/main" id="{77532A36-4A40-8042-A4CD-FF8CA8ACD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64" y="8738579"/>
            <a:ext cx="631093" cy="466463"/>
          </a:xfrm>
          <a:custGeom>
            <a:avLst/>
            <a:gdLst>
              <a:gd name="T0" fmla="*/ 428 w 506"/>
              <a:gd name="T1" fmla="*/ 375 h 376"/>
              <a:gd name="T2" fmla="*/ 428 w 506"/>
              <a:gd name="T3" fmla="*/ 375 h 376"/>
              <a:gd name="T4" fmla="*/ 77 w 506"/>
              <a:gd name="T5" fmla="*/ 375 h 376"/>
              <a:gd name="T6" fmla="*/ 0 w 506"/>
              <a:gd name="T7" fmla="*/ 298 h 376"/>
              <a:gd name="T8" fmla="*/ 0 w 506"/>
              <a:gd name="T9" fmla="*/ 76 h 376"/>
              <a:gd name="T10" fmla="*/ 77 w 506"/>
              <a:gd name="T11" fmla="*/ 0 h 376"/>
              <a:gd name="T12" fmla="*/ 428 w 506"/>
              <a:gd name="T13" fmla="*/ 0 h 376"/>
              <a:gd name="T14" fmla="*/ 505 w 506"/>
              <a:gd name="T15" fmla="*/ 76 h 376"/>
              <a:gd name="T16" fmla="*/ 505 w 506"/>
              <a:gd name="T17" fmla="*/ 298 h 376"/>
              <a:gd name="T18" fmla="*/ 428 w 506"/>
              <a:gd name="T19" fmla="*/ 375 h 376"/>
              <a:gd name="T20" fmla="*/ 77 w 506"/>
              <a:gd name="T21" fmla="*/ 45 h 376"/>
              <a:gd name="T22" fmla="*/ 77 w 506"/>
              <a:gd name="T23" fmla="*/ 45 h 376"/>
              <a:gd name="T24" fmla="*/ 38 w 506"/>
              <a:gd name="T25" fmla="*/ 76 h 376"/>
              <a:gd name="T26" fmla="*/ 38 w 506"/>
              <a:gd name="T27" fmla="*/ 298 h 376"/>
              <a:gd name="T28" fmla="*/ 77 w 506"/>
              <a:gd name="T29" fmla="*/ 329 h 376"/>
              <a:gd name="T30" fmla="*/ 428 w 506"/>
              <a:gd name="T31" fmla="*/ 329 h 376"/>
              <a:gd name="T32" fmla="*/ 467 w 506"/>
              <a:gd name="T33" fmla="*/ 298 h 376"/>
              <a:gd name="T34" fmla="*/ 467 w 506"/>
              <a:gd name="T35" fmla="*/ 76 h 376"/>
              <a:gd name="T36" fmla="*/ 428 w 506"/>
              <a:gd name="T37" fmla="*/ 45 h 376"/>
              <a:gd name="T38" fmla="*/ 77 w 506"/>
              <a:gd name="T39" fmla="*/ 4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6" h="376">
                <a:moveTo>
                  <a:pt x="428" y="375"/>
                </a:moveTo>
                <a:lnTo>
                  <a:pt x="428" y="375"/>
                </a:lnTo>
                <a:cubicBezTo>
                  <a:pt x="77" y="375"/>
                  <a:pt x="77" y="375"/>
                  <a:pt x="77" y="375"/>
                </a:cubicBezTo>
                <a:cubicBezTo>
                  <a:pt x="30" y="375"/>
                  <a:pt x="0" y="336"/>
                  <a:pt x="0" y="298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8"/>
                  <a:pt x="30" y="0"/>
                  <a:pt x="77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474" y="0"/>
                  <a:pt x="505" y="38"/>
                  <a:pt x="505" y="76"/>
                </a:cubicBezTo>
                <a:cubicBezTo>
                  <a:pt x="505" y="298"/>
                  <a:pt x="505" y="298"/>
                  <a:pt x="505" y="298"/>
                </a:cubicBezTo>
                <a:cubicBezTo>
                  <a:pt x="505" y="336"/>
                  <a:pt x="474" y="375"/>
                  <a:pt x="428" y="375"/>
                </a:cubicBezTo>
                <a:close/>
                <a:moveTo>
                  <a:pt x="77" y="45"/>
                </a:moveTo>
                <a:lnTo>
                  <a:pt x="77" y="45"/>
                </a:lnTo>
                <a:cubicBezTo>
                  <a:pt x="53" y="45"/>
                  <a:pt x="38" y="61"/>
                  <a:pt x="38" y="76"/>
                </a:cubicBezTo>
                <a:cubicBezTo>
                  <a:pt x="38" y="298"/>
                  <a:pt x="38" y="298"/>
                  <a:pt x="38" y="298"/>
                </a:cubicBezTo>
                <a:cubicBezTo>
                  <a:pt x="38" y="313"/>
                  <a:pt x="53" y="329"/>
                  <a:pt x="77" y="329"/>
                </a:cubicBezTo>
                <a:cubicBezTo>
                  <a:pt x="428" y="329"/>
                  <a:pt x="428" y="329"/>
                  <a:pt x="428" y="329"/>
                </a:cubicBezTo>
                <a:cubicBezTo>
                  <a:pt x="451" y="329"/>
                  <a:pt x="467" y="313"/>
                  <a:pt x="467" y="298"/>
                </a:cubicBezTo>
                <a:cubicBezTo>
                  <a:pt x="467" y="76"/>
                  <a:pt x="467" y="76"/>
                  <a:pt x="467" y="76"/>
                </a:cubicBezTo>
                <a:cubicBezTo>
                  <a:pt x="467" y="61"/>
                  <a:pt x="451" y="45"/>
                  <a:pt x="428" y="45"/>
                </a:cubicBezTo>
                <a:lnTo>
                  <a:pt x="77" y="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74">
            <a:extLst>
              <a:ext uri="{FF2B5EF4-FFF2-40B4-BE49-F238E27FC236}">
                <a16:creationId xmlns:a16="http://schemas.microsoft.com/office/drawing/2014/main" id="{3EC122E2-A4C6-C34A-852E-5F67F7CEB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113" y="8875775"/>
            <a:ext cx="131707" cy="192071"/>
          </a:xfrm>
          <a:custGeom>
            <a:avLst/>
            <a:gdLst>
              <a:gd name="T0" fmla="*/ 61 w 108"/>
              <a:gd name="T1" fmla="*/ 153 h 154"/>
              <a:gd name="T2" fmla="*/ 61 w 108"/>
              <a:gd name="T3" fmla="*/ 153 h 154"/>
              <a:gd name="T4" fmla="*/ 23 w 108"/>
              <a:gd name="T5" fmla="*/ 153 h 154"/>
              <a:gd name="T6" fmla="*/ 8 w 108"/>
              <a:gd name="T7" fmla="*/ 138 h 154"/>
              <a:gd name="T8" fmla="*/ 8 w 108"/>
              <a:gd name="T9" fmla="*/ 138 h 154"/>
              <a:gd name="T10" fmla="*/ 23 w 108"/>
              <a:gd name="T11" fmla="*/ 122 h 154"/>
              <a:gd name="T12" fmla="*/ 61 w 108"/>
              <a:gd name="T13" fmla="*/ 122 h 154"/>
              <a:gd name="T14" fmla="*/ 76 w 108"/>
              <a:gd name="T15" fmla="*/ 107 h 154"/>
              <a:gd name="T16" fmla="*/ 61 w 108"/>
              <a:gd name="T17" fmla="*/ 91 h 154"/>
              <a:gd name="T18" fmla="*/ 46 w 108"/>
              <a:gd name="T19" fmla="*/ 91 h 154"/>
              <a:gd name="T20" fmla="*/ 0 w 108"/>
              <a:gd name="T21" fmla="*/ 53 h 154"/>
              <a:gd name="T22" fmla="*/ 46 w 108"/>
              <a:gd name="T23" fmla="*/ 0 h 154"/>
              <a:gd name="T24" fmla="*/ 84 w 108"/>
              <a:gd name="T25" fmla="*/ 0 h 154"/>
              <a:gd name="T26" fmla="*/ 99 w 108"/>
              <a:gd name="T27" fmla="*/ 15 h 154"/>
              <a:gd name="T28" fmla="*/ 99 w 108"/>
              <a:gd name="T29" fmla="*/ 15 h 154"/>
              <a:gd name="T30" fmla="*/ 84 w 108"/>
              <a:gd name="T31" fmla="*/ 30 h 154"/>
              <a:gd name="T32" fmla="*/ 46 w 108"/>
              <a:gd name="T33" fmla="*/ 30 h 154"/>
              <a:gd name="T34" fmla="*/ 31 w 108"/>
              <a:gd name="T35" fmla="*/ 46 h 154"/>
              <a:gd name="T36" fmla="*/ 46 w 108"/>
              <a:gd name="T37" fmla="*/ 61 h 154"/>
              <a:gd name="T38" fmla="*/ 61 w 108"/>
              <a:gd name="T39" fmla="*/ 61 h 154"/>
              <a:gd name="T40" fmla="*/ 107 w 108"/>
              <a:gd name="T41" fmla="*/ 114 h 154"/>
              <a:gd name="T42" fmla="*/ 61 w 108"/>
              <a:gd name="T43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54">
                <a:moveTo>
                  <a:pt x="61" y="153"/>
                </a:moveTo>
                <a:lnTo>
                  <a:pt x="61" y="153"/>
                </a:lnTo>
                <a:cubicBezTo>
                  <a:pt x="23" y="153"/>
                  <a:pt x="23" y="153"/>
                  <a:pt x="23" y="153"/>
                </a:cubicBezTo>
                <a:cubicBezTo>
                  <a:pt x="15" y="153"/>
                  <a:pt x="8" y="145"/>
                  <a:pt x="8" y="138"/>
                </a:cubicBezTo>
                <a:lnTo>
                  <a:pt x="8" y="138"/>
                </a:lnTo>
                <a:cubicBezTo>
                  <a:pt x="8" y="130"/>
                  <a:pt x="15" y="122"/>
                  <a:pt x="23" y="122"/>
                </a:cubicBezTo>
                <a:cubicBezTo>
                  <a:pt x="61" y="122"/>
                  <a:pt x="61" y="122"/>
                  <a:pt x="61" y="122"/>
                </a:cubicBezTo>
                <a:cubicBezTo>
                  <a:pt x="69" y="122"/>
                  <a:pt x="76" y="122"/>
                  <a:pt x="76" y="107"/>
                </a:cubicBezTo>
                <a:cubicBezTo>
                  <a:pt x="76" y="99"/>
                  <a:pt x="69" y="91"/>
                  <a:pt x="61" y="91"/>
                </a:cubicBezTo>
                <a:cubicBezTo>
                  <a:pt x="46" y="91"/>
                  <a:pt x="46" y="91"/>
                  <a:pt x="46" y="91"/>
                </a:cubicBezTo>
                <a:cubicBezTo>
                  <a:pt x="23" y="91"/>
                  <a:pt x="0" y="76"/>
                  <a:pt x="0" y="53"/>
                </a:cubicBezTo>
                <a:cubicBezTo>
                  <a:pt x="0" y="23"/>
                  <a:pt x="23" y="0"/>
                  <a:pt x="4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9" y="0"/>
                  <a:pt x="99" y="7"/>
                  <a:pt x="99" y="15"/>
                </a:cubicBezTo>
                <a:lnTo>
                  <a:pt x="99" y="15"/>
                </a:lnTo>
                <a:cubicBezTo>
                  <a:pt x="99" y="30"/>
                  <a:pt x="99" y="30"/>
                  <a:pt x="84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38" y="30"/>
                  <a:pt x="31" y="38"/>
                  <a:pt x="31" y="46"/>
                </a:cubicBezTo>
                <a:cubicBezTo>
                  <a:pt x="31" y="61"/>
                  <a:pt x="38" y="61"/>
                  <a:pt x="46" y="61"/>
                </a:cubicBezTo>
                <a:cubicBezTo>
                  <a:pt x="61" y="61"/>
                  <a:pt x="61" y="61"/>
                  <a:pt x="61" y="61"/>
                </a:cubicBezTo>
                <a:cubicBezTo>
                  <a:pt x="84" y="61"/>
                  <a:pt x="107" y="84"/>
                  <a:pt x="107" y="114"/>
                </a:cubicBezTo>
                <a:cubicBezTo>
                  <a:pt x="107" y="138"/>
                  <a:pt x="84" y="153"/>
                  <a:pt x="61" y="15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75">
            <a:extLst>
              <a:ext uri="{FF2B5EF4-FFF2-40B4-BE49-F238E27FC236}">
                <a16:creationId xmlns:a16="http://schemas.microsoft.com/office/drawing/2014/main" id="{A5BC69E7-1999-1E4B-91C0-8DEB60A77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505" y="8853824"/>
            <a:ext cx="38413" cy="38413"/>
          </a:xfrm>
          <a:custGeom>
            <a:avLst/>
            <a:gdLst>
              <a:gd name="T0" fmla="*/ 31 w 32"/>
              <a:gd name="T1" fmla="*/ 31 h 32"/>
              <a:gd name="T2" fmla="*/ 0 w 32"/>
              <a:gd name="T3" fmla="*/ 31 h 32"/>
              <a:gd name="T4" fmla="*/ 0 w 32"/>
              <a:gd name="T5" fmla="*/ 0 h 32"/>
              <a:gd name="T6" fmla="*/ 31 w 32"/>
              <a:gd name="T7" fmla="*/ 0 h 32"/>
              <a:gd name="T8" fmla="*/ 31 w 32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31" y="31"/>
                </a:moveTo>
                <a:lnTo>
                  <a:pt x="0" y="31"/>
                </a:lnTo>
                <a:lnTo>
                  <a:pt x="0" y="0"/>
                </a:lnTo>
                <a:lnTo>
                  <a:pt x="31" y="0"/>
                </a:lnTo>
                <a:lnTo>
                  <a:pt x="31" y="31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76">
            <a:extLst>
              <a:ext uri="{FF2B5EF4-FFF2-40B4-BE49-F238E27FC236}">
                <a16:creationId xmlns:a16="http://schemas.microsoft.com/office/drawing/2014/main" id="{2B1C4CDD-F034-C24C-882A-F80FC10E7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505" y="9051384"/>
            <a:ext cx="38413" cy="49388"/>
          </a:xfrm>
          <a:custGeom>
            <a:avLst/>
            <a:gdLst>
              <a:gd name="T0" fmla="*/ 31 w 32"/>
              <a:gd name="T1" fmla="*/ 38 h 39"/>
              <a:gd name="T2" fmla="*/ 0 w 32"/>
              <a:gd name="T3" fmla="*/ 38 h 39"/>
              <a:gd name="T4" fmla="*/ 0 w 32"/>
              <a:gd name="T5" fmla="*/ 0 h 39"/>
              <a:gd name="T6" fmla="*/ 31 w 32"/>
              <a:gd name="T7" fmla="*/ 0 h 39"/>
              <a:gd name="T8" fmla="*/ 31 w 32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9">
                <a:moveTo>
                  <a:pt x="31" y="38"/>
                </a:moveTo>
                <a:lnTo>
                  <a:pt x="0" y="38"/>
                </a:lnTo>
                <a:lnTo>
                  <a:pt x="0" y="0"/>
                </a:lnTo>
                <a:lnTo>
                  <a:pt x="31" y="0"/>
                </a:lnTo>
                <a:lnTo>
                  <a:pt x="31" y="3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77">
            <a:extLst>
              <a:ext uri="{FF2B5EF4-FFF2-40B4-BE49-F238E27FC236}">
                <a16:creationId xmlns:a16="http://schemas.microsoft.com/office/drawing/2014/main" id="{C411A38C-96EA-7F4B-BBB0-B19B64F06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065" y="8804433"/>
            <a:ext cx="65853" cy="65853"/>
          </a:xfrm>
          <a:custGeom>
            <a:avLst/>
            <a:gdLst>
              <a:gd name="T0" fmla="*/ 30 w 54"/>
              <a:gd name="T1" fmla="*/ 8 h 55"/>
              <a:gd name="T2" fmla="*/ 30 w 54"/>
              <a:gd name="T3" fmla="*/ 8 h 55"/>
              <a:gd name="T4" fmla="*/ 8 w 54"/>
              <a:gd name="T5" fmla="*/ 23 h 55"/>
              <a:gd name="T6" fmla="*/ 0 w 54"/>
              <a:gd name="T7" fmla="*/ 46 h 55"/>
              <a:gd name="T8" fmla="*/ 0 w 54"/>
              <a:gd name="T9" fmla="*/ 46 h 55"/>
              <a:gd name="T10" fmla="*/ 23 w 54"/>
              <a:gd name="T11" fmla="*/ 46 h 55"/>
              <a:gd name="T12" fmla="*/ 46 w 54"/>
              <a:gd name="T13" fmla="*/ 31 h 55"/>
              <a:gd name="T14" fmla="*/ 46 w 54"/>
              <a:gd name="T15" fmla="*/ 15 h 55"/>
              <a:gd name="T16" fmla="*/ 46 w 54"/>
              <a:gd name="T17" fmla="*/ 15 h 55"/>
              <a:gd name="T18" fmla="*/ 30 w 54"/>
              <a:gd name="T19" fmla="*/ 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55">
                <a:moveTo>
                  <a:pt x="30" y="8"/>
                </a:moveTo>
                <a:lnTo>
                  <a:pt x="30" y="8"/>
                </a:lnTo>
                <a:cubicBezTo>
                  <a:pt x="8" y="23"/>
                  <a:pt x="8" y="23"/>
                  <a:pt x="8" y="23"/>
                </a:cubicBezTo>
                <a:cubicBezTo>
                  <a:pt x="0" y="23"/>
                  <a:pt x="0" y="38"/>
                  <a:pt x="0" y="46"/>
                </a:cubicBezTo>
                <a:lnTo>
                  <a:pt x="0" y="46"/>
                </a:lnTo>
                <a:cubicBezTo>
                  <a:pt x="8" y="54"/>
                  <a:pt x="15" y="54"/>
                  <a:pt x="23" y="46"/>
                </a:cubicBezTo>
                <a:cubicBezTo>
                  <a:pt x="46" y="31"/>
                  <a:pt x="46" y="31"/>
                  <a:pt x="46" y="31"/>
                </a:cubicBezTo>
                <a:cubicBezTo>
                  <a:pt x="53" y="31"/>
                  <a:pt x="53" y="23"/>
                  <a:pt x="46" y="15"/>
                </a:cubicBezTo>
                <a:lnTo>
                  <a:pt x="46" y="15"/>
                </a:lnTo>
                <a:cubicBezTo>
                  <a:pt x="46" y="8"/>
                  <a:pt x="38" y="0"/>
                  <a:pt x="30" y="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78">
            <a:extLst>
              <a:ext uri="{FF2B5EF4-FFF2-40B4-BE49-F238E27FC236}">
                <a16:creationId xmlns:a16="http://schemas.microsoft.com/office/drawing/2014/main" id="{8E06AF74-2644-EE43-9AB1-31E91586F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018" y="9073336"/>
            <a:ext cx="76829" cy="60364"/>
          </a:xfrm>
          <a:custGeom>
            <a:avLst/>
            <a:gdLst>
              <a:gd name="T0" fmla="*/ 31 w 63"/>
              <a:gd name="T1" fmla="*/ 0 h 47"/>
              <a:gd name="T2" fmla="*/ 31 w 63"/>
              <a:gd name="T3" fmla="*/ 0 h 47"/>
              <a:gd name="T4" fmla="*/ 16 w 63"/>
              <a:gd name="T5" fmla="*/ 16 h 47"/>
              <a:gd name="T6" fmla="*/ 8 w 63"/>
              <a:gd name="T7" fmla="*/ 39 h 47"/>
              <a:gd name="T8" fmla="*/ 8 w 63"/>
              <a:gd name="T9" fmla="*/ 39 h 47"/>
              <a:gd name="T10" fmla="*/ 31 w 63"/>
              <a:gd name="T11" fmla="*/ 39 h 47"/>
              <a:gd name="T12" fmla="*/ 47 w 63"/>
              <a:gd name="T13" fmla="*/ 23 h 47"/>
              <a:gd name="T14" fmla="*/ 54 w 63"/>
              <a:gd name="T15" fmla="*/ 8 h 47"/>
              <a:gd name="T16" fmla="*/ 54 w 63"/>
              <a:gd name="T17" fmla="*/ 8 h 47"/>
              <a:gd name="T18" fmla="*/ 31 w 63"/>
              <a:gd name="T1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" h="47">
                <a:moveTo>
                  <a:pt x="31" y="0"/>
                </a:moveTo>
                <a:lnTo>
                  <a:pt x="31" y="0"/>
                </a:lnTo>
                <a:cubicBezTo>
                  <a:pt x="16" y="16"/>
                  <a:pt x="16" y="16"/>
                  <a:pt x="16" y="16"/>
                </a:cubicBezTo>
                <a:cubicBezTo>
                  <a:pt x="8" y="23"/>
                  <a:pt x="0" y="31"/>
                  <a:pt x="8" y="39"/>
                </a:cubicBezTo>
                <a:lnTo>
                  <a:pt x="8" y="39"/>
                </a:lnTo>
                <a:cubicBezTo>
                  <a:pt x="16" y="46"/>
                  <a:pt x="24" y="46"/>
                  <a:pt x="31" y="39"/>
                </a:cubicBezTo>
                <a:cubicBezTo>
                  <a:pt x="47" y="23"/>
                  <a:pt x="47" y="23"/>
                  <a:pt x="47" y="23"/>
                </a:cubicBezTo>
                <a:cubicBezTo>
                  <a:pt x="54" y="23"/>
                  <a:pt x="62" y="16"/>
                  <a:pt x="54" y="8"/>
                </a:cubicBezTo>
                <a:lnTo>
                  <a:pt x="54" y="8"/>
                </a:lnTo>
                <a:cubicBezTo>
                  <a:pt x="47" y="0"/>
                  <a:pt x="39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79">
            <a:extLst>
              <a:ext uri="{FF2B5EF4-FFF2-40B4-BE49-F238E27FC236}">
                <a16:creationId xmlns:a16="http://schemas.microsoft.com/office/drawing/2014/main" id="{317EB294-F9D0-9D4C-8140-23867EB58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6370" y="9100773"/>
            <a:ext cx="142682" cy="142682"/>
          </a:xfrm>
          <a:custGeom>
            <a:avLst/>
            <a:gdLst>
              <a:gd name="T0" fmla="*/ 85 w 116"/>
              <a:gd name="T1" fmla="*/ 115 h 116"/>
              <a:gd name="T2" fmla="*/ 85 w 116"/>
              <a:gd name="T3" fmla="*/ 115 h 116"/>
              <a:gd name="T4" fmla="*/ 31 w 116"/>
              <a:gd name="T5" fmla="*/ 115 h 116"/>
              <a:gd name="T6" fmla="*/ 0 w 116"/>
              <a:gd name="T7" fmla="*/ 85 h 116"/>
              <a:gd name="T8" fmla="*/ 0 w 116"/>
              <a:gd name="T9" fmla="*/ 31 h 116"/>
              <a:gd name="T10" fmla="*/ 31 w 116"/>
              <a:gd name="T11" fmla="*/ 0 h 116"/>
              <a:gd name="T12" fmla="*/ 85 w 116"/>
              <a:gd name="T13" fmla="*/ 0 h 116"/>
              <a:gd name="T14" fmla="*/ 115 w 116"/>
              <a:gd name="T15" fmla="*/ 31 h 116"/>
              <a:gd name="T16" fmla="*/ 115 w 116"/>
              <a:gd name="T17" fmla="*/ 85 h 116"/>
              <a:gd name="T18" fmla="*/ 85 w 116"/>
              <a:gd name="T19" fmla="*/ 115 h 116"/>
              <a:gd name="T20" fmla="*/ 85 w 116"/>
              <a:gd name="T21" fmla="*/ 31 h 116"/>
              <a:gd name="T22" fmla="*/ 85 w 116"/>
              <a:gd name="T23" fmla="*/ 31 h 116"/>
              <a:gd name="T24" fmla="*/ 31 w 116"/>
              <a:gd name="T25" fmla="*/ 31 h 116"/>
              <a:gd name="T26" fmla="*/ 31 w 116"/>
              <a:gd name="T27" fmla="*/ 85 h 116"/>
              <a:gd name="T28" fmla="*/ 85 w 116"/>
              <a:gd name="T29" fmla="*/ 85 h 116"/>
              <a:gd name="T30" fmla="*/ 85 w 116"/>
              <a:gd name="T31" fmla="*/ 3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16">
                <a:moveTo>
                  <a:pt x="85" y="115"/>
                </a:moveTo>
                <a:lnTo>
                  <a:pt x="85" y="115"/>
                </a:lnTo>
                <a:cubicBezTo>
                  <a:pt x="31" y="115"/>
                  <a:pt x="31" y="115"/>
                  <a:pt x="31" y="115"/>
                </a:cubicBezTo>
                <a:cubicBezTo>
                  <a:pt x="16" y="115"/>
                  <a:pt x="0" y="100"/>
                  <a:pt x="0" y="8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6"/>
                  <a:pt x="16" y="0"/>
                  <a:pt x="3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100" y="0"/>
                  <a:pt x="115" y="16"/>
                  <a:pt x="115" y="31"/>
                </a:cubicBezTo>
                <a:cubicBezTo>
                  <a:pt x="115" y="85"/>
                  <a:pt x="115" y="85"/>
                  <a:pt x="115" y="85"/>
                </a:cubicBezTo>
                <a:cubicBezTo>
                  <a:pt x="115" y="100"/>
                  <a:pt x="100" y="115"/>
                  <a:pt x="85" y="115"/>
                </a:cubicBezTo>
                <a:close/>
                <a:moveTo>
                  <a:pt x="85" y="31"/>
                </a:moveTo>
                <a:lnTo>
                  <a:pt x="85" y="31"/>
                </a:lnTo>
                <a:cubicBezTo>
                  <a:pt x="31" y="31"/>
                  <a:pt x="31" y="31"/>
                  <a:pt x="31" y="31"/>
                </a:cubicBezTo>
                <a:cubicBezTo>
                  <a:pt x="31" y="85"/>
                  <a:pt x="31" y="85"/>
                  <a:pt x="31" y="85"/>
                </a:cubicBezTo>
                <a:cubicBezTo>
                  <a:pt x="85" y="85"/>
                  <a:pt x="85" y="85"/>
                  <a:pt x="85" y="85"/>
                </a:cubicBezTo>
                <a:lnTo>
                  <a:pt x="85" y="3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80">
            <a:extLst>
              <a:ext uri="{FF2B5EF4-FFF2-40B4-BE49-F238E27FC236}">
                <a16:creationId xmlns:a16="http://schemas.microsoft.com/office/drawing/2014/main" id="{D4FF500F-3A2F-5442-B738-52A9A4486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8323" y="8919678"/>
            <a:ext cx="581705" cy="455484"/>
          </a:xfrm>
          <a:custGeom>
            <a:avLst/>
            <a:gdLst>
              <a:gd name="T0" fmla="*/ 390 w 468"/>
              <a:gd name="T1" fmla="*/ 367 h 368"/>
              <a:gd name="T2" fmla="*/ 390 w 468"/>
              <a:gd name="T3" fmla="*/ 367 h 368"/>
              <a:gd name="T4" fmla="*/ 77 w 468"/>
              <a:gd name="T5" fmla="*/ 367 h 368"/>
              <a:gd name="T6" fmla="*/ 0 w 468"/>
              <a:gd name="T7" fmla="*/ 291 h 368"/>
              <a:gd name="T8" fmla="*/ 0 w 468"/>
              <a:gd name="T9" fmla="*/ 0 h 368"/>
              <a:gd name="T10" fmla="*/ 38 w 468"/>
              <a:gd name="T11" fmla="*/ 0 h 368"/>
              <a:gd name="T12" fmla="*/ 38 w 468"/>
              <a:gd name="T13" fmla="*/ 291 h 368"/>
              <a:gd name="T14" fmla="*/ 77 w 468"/>
              <a:gd name="T15" fmla="*/ 329 h 368"/>
              <a:gd name="T16" fmla="*/ 390 w 468"/>
              <a:gd name="T17" fmla="*/ 329 h 368"/>
              <a:gd name="T18" fmla="*/ 421 w 468"/>
              <a:gd name="T19" fmla="*/ 291 h 368"/>
              <a:gd name="T20" fmla="*/ 421 w 468"/>
              <a:gd name="T21" fmla="*/ 107 h 368"/>
              <a:gd name="T22" fmla="*/ 390 w 468"/>
              <a:gd name="T23" fmla="*/ 69 h 368"/>
              <a:gd name="T24" fmla="*/ 77 w 468"/>
              <a:gd name="T25" fmla="*/ 69 h 368"/>
              <a:gd name="T26" fmla="*/ 77 w 468"/>
              <a:gd name="T27" fmla="*/ 30 h 368"/>
              <a:gd name="T28" fmla="*/ 390 w 468"/>
              <a:gd name="T29" fmla="*/ 30 h 368"/>
              <a:gd name="T30" fmla="*/ 467 w 468"/>
              <a:gd name="T31" fmla="*/ 107 h 368"/>
              <a:gd name="T32" fmla="*/ 467 w 468"/>
              <a:gd name="T33" fmla="*/ 291 h 368"/>
              <a:gd name="T34" fmla="*/ 390 w 468"/>
              <a:gd name="T35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8" h="368">
                <a:moveTo>
                  <a:pt x="390" y="367"/>
                </a:moveTo>
                <a:lnTo>
                  <a:pt x="390" y="367"/>
                </a:lnTo>
                <a:cubicBezTo>
                  <a:pt x="77" y="367"/>
                  <a:pt x="77" y="367"/>
                  <a:pt x="77" y="367"/>
                </a:cubicBezTo>
                <a:cubicBezTo>
                  <a:pt x="31" y="367"/>
                  <a:pt x="0" y="337"/>
                  <a:pt x="0" y="291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291"/>
                  <a:pt x="38" y="291"/>
                  <a:pt x="38" y="291"/>
                </a:cubicBezTo>
                <a:cubicBezTo>
                  <a:pt x="38" y="314"/>
                  <a:pt x="54" y="329"/>
                  <a:pt x="77" y="329"/>
                </a:cubicBezTo>
                <a:cubicBezTo>
                  <a:pt x="390" y="329"/>
                  <a:pt x="390" y="329"/>
                  <a:pt x="390" y="329"/>
                </a:cubicBezTo>
                <a:cubicBezTo>
                  <a:pt x="406" y="329"/>
                  <a:pt x="421" y="314"/>
                  <a:pt x="421" y="291"/>
                </a:cubicBezTo>
                <a:cubicBezTo>
                  <a:pt x="421" y="107"/>
                  <a:pt x="421" y="107"/>
                  <a:pt x="421" y="107"/>
                </a:cubicBezTo>
                <a:cubicBezTo>
                  <a:pt x="421" y="84"/>
                  <a:pt x="406" y="69"/>
                  <a:pt x="390" y="69"/>
                </a:cubicBezTo>
                <a:cubicBezTo>
                  <a:pt x="77" y="69"/>
                  <a:pt x="77" y="69"/>
                  <a:pt x="77" y="69"/>
                </a:cubicBezTo>
                <a:cubicBezTo>
                  <a:pt x="77" y="30"/>
                  <a:pt x="77" y="30"/>
                  <a:pt x="77" y="30"/>
                </a:cubicBezTo>
                <a:cubicBezTo>
                  <a:pt x="390" y="30"/>
                  <a:pt x="390" y="30"/>
                  <a:pt x="390" y="30"/>
                </a:cubicBezTo>
                <a:cubicBezTo>
                  <a:pt x="429" y="30"/>
                  <a:pt x="467" y="61"/>
                  <a:pt x="467" y="107"/>
                </a:cubicBezTo>
                <a:cubicBezTo>
                  <a:pt x="467" y="291"/>
                  <a:pt x="467" y="291"/>
                  <a:pt x="467" y="291"/>
                </a:cubicBezTo>
                <a:cubicBezTo>
                  <a:pt x="467" y="337"/>
                  <a:pt x="429" y="367"/>
                  <a:pt x="390" y="36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81">
            <a:extLst>
              <a:ext uri="{FF2B5EF4-FFF2-40B4-BE49-F238E27FC236}">
                <a16:creationId xmlns:a16="http://schemas.microsoft.com/office/drawing/2014/main" id="{B218CAA6-1539-F24F-9C81-00DBE0048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7347" y="8815408"/>
            <a:ext cx="537803" cy="192074"/>
          </a:xfrm>
          <a:custGeom>
            <a:avLst/>
            <a:gdLst>
              <a:gd name="T0" fmla="*/ 85 w 430"/>
              <a:gd name="T1" fmla="*/ 153 h 154"/>
              <a:gd name="T2" fmla="*/ 85 w 430"/>
              <a:gd name="T3" fmla="*/ 153 h 154"/>
              <a:gd name="T4" fmla="*/ 8 w 430"/>
              <a:gd name="T5" fmla="*/ 69 h 154"/>
              <a:gd name="T6" fmla="*/ 92 w 430"/>
              <a:gd name="T7" fmla="*/ 0 h 154"/>
              <a:gd name="T8" fmla="*/ 360 w 430"/>
              <a:gd name="T9" fmla="*/ 0 h 154"/>
              <a:gd name="T10" fmla="*/ 429 w 430"/>
              <a:gd name="T11" fmla="*/ 69 h 154"/>
              <a:gd name="T12" fmla="*/ 429 w 430"/>
              <a:gd name="T13" fmla="*/ 76 h 154"/>
              <a:gd name="T14" fmla="*/ 406 w 430"/>
              <a:gd name="T15" fmla="*/ 99 h 154"/>
              <a:gd name="T16" fmla="*/ 406 w 430"/>
              <a:gd name="T17" fmla="*/ 99 h 154"/>
              <a:gd name="T18" fmla="*/ 383 w 430"/>
              <a:gd name="T19" fmla="*/ 76 h 154"/>
              <a:gd name="T20" fmla="*/ 383 w 430"/>
              <a:gd name="T21" fmla="*/ 69 h 154"/>
              <a:gd name="T22" fmla="*/ 360 w 430"/>
              <a:gd name="T23" fmla="*/ 38 h 154"/>
              <a:gd name="T24" fmla="*/ 85 w 430"/>
              <a:gd name="T25" fmla="*/ 38 h 154"/>
              <a:gd name="T26" fmla="*/ 46 w 430"/>
              <a:gd name="T27" fmla="*/ 69 h 154"/>
              <a:gd name="T28" fmla="*/ 85 w 430"/>
              <a:gd name="T29" fmla="*/ 114 h 154"/>
              <a:gd name="T30" fmla="*/ 85 w 430"/>
              <a:gd name="T31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154">
                <a:moveTo>
                  <a:pt x="85" y="153"/>
                </a:moveTo>
                <a:lnTo>
                  <a:pt x="85" y="153"/>
                </a:lnTo>
                <a:cubicBezTo>
                  <a:pt x="39" y="153"/>
                  <a:pt x="0" y="114"/>
                  <a:pt x="8" y="69"/>
                </a:cubicBezTo>
                <a:cubicBezTo>
                  <a:pt x="16" y="30"/>
                  <a:pt x="46" y="0"/>
                  <a:pt x="92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98" y="0"/>
                  <a:pt x="429" y="30"/>
                  <a:pt x="429" y="69"/>
                </a:cubicBezTo>
                <a:cubicBezTo>
                  <a:pt x="429" y="76"/>
                  <a:pt x="429" y="76"/>
                  <a:pt x="429" y="76"/>
                </a:cubicBezTo>
                <a:cubicBezTo>
                  <a:pt x="429" y="92"/>
                  <a:pt x="421" y="99"/>
                  <a:pt x="406" y="99"/>
                </a:cubicBezTo>
                <a:lnTo>
                  <a:pt x="406" y="99"/>
                </a:lnTo>
                <a:cubicBezTo>
                  <a:pt x="398" y="99"/>
                  <a:pt x="383" y="92"/>
                  <a:pt x="383" y="76"/>
                </a:cubicBezTo>
                <a:cubicBezTo>
                  <a:pt x="383" y="69"/>
                  <a:pt x="383" y="69"/>
                  <a:pt x="383" y="69"/>
                </a:cubicBezTo>
                <a:cubicBezTo>
                  <a:pt x="383" y="53"/>
                  <a:pt x="375" y="38"/>
                  <a:pt x="360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69" y="38"/>
                  <a:pt x="54" y="53"/>
                  <a:pt x="46" y="69"/>
                </a:cubicBezTo>
                <a:cubicBezTo>
                  <a:pt x="46" y="92"/>
                  <a:pt x="62" y="114"/>
                  <a:pt x="85" y="114"/>
                </a:cubicBezTo>
                <a:lnTo>
                  <a:pt x="85" y="153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82">
            <a:extLst>
              <a:ext uri="{FF2B5EF4-FFF2-40B4-BE49-F238E27FC236}">
                <a16:creationId xmlns:a16="http://schemas.microsoft.com/office/drawing/2014/main" id="{F18C49FC-0B4D-B740-B74C-66BEF4905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5883" y="11883080"/>
            <a:ext cx="351218" cy="38413"/>
          </a:xfrm>
          <a:custGeom>
            <a:avLst/>
            <a:gdLst>
              <a:gd name="T0" fmla="*/ 283 w 284"/>
              <a:gd name="T1" fmla="*/ 30 h 31"/>
              <a:gd name="T2" fmla="*/ 283 w 284"/>
              <a:gd name="T3" fmla="*/ 30 h 31"/>
              <a:gd name="T4" fmla="*/ 15 w 284"/>
              <a:gd name="T5" fmla="*/ 30 h 31"/>
              <a:gd name="T6" fmla="*/ 0 w 284"/>
              <a:gd name="T7" fmla="*/ 15 h 31"/>
              <a:gd name="T8" fmla="*/ 0 w 284"/>
              <a:gd name="T9" fmla="*/ 15 h 31"/>
              <a:gd name="T10" fmla="*/ 15 w 284"/>
              <a:gd name="T11" fmla="*/ 0 h 31"/>
              <a:gd name="T12" fmla="*/ 283 w 284"/>
              <a:gd name="T13" fmla="*/ 0 h 31"/>
              <a:gd name="T14" fmla="*/ 283 w 284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4" h="31">
                <a:moveTo>
                  <a:pt x="283" y="30"/>
                </a:moveTo>
                <a:lnTo>
                  <a:pt x="283" y="30"/>
                </a:lnTo>
                <a:cubicBezTo>
                  <a:pt x="15" y="30"/>
                  <a:pt x="15" y="30"/>
                  <a:pt x="15" y="30"/>
                </a:cubicBezTo>
                <a:cubicBezTo>
                  <a:pt x="0" y="30"/>
                  <a:pt x="0" y="23"/>
                  <a:pt x="0" y="15"/>
                </a:cubicBezTo>
                <a:lnTo>
                  <a:pt x="0" y="15"/>
                </a:lnTo>
                <a:cubicBezTo>
                  <a:pt x="0" y="7"/>
                  <a:pt x="0" y="0"/>
                  <a:pt x="15" y="0"/>
                </a:cubicBezTo>
                <a:cubicBezTo>
                  <a:pt x="283" y="0"/>
                  <a:pt x="283" y="0"/>
                  <a:pt x="283" y="0"/>
                </a:cubicBezTo>
                <a:lnTo>
                  <a:pt x="283" y="3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583">
            <a:extLst>
              <a:ext uri="{FF2B5EF4-FFF2-40B4-BE49-F238E27FC236}">
                <a16:creationId xmlns:a16="http://schemas.microsoft.com/office/drawing/2014/main" id="{61828D2B-BA75-714F-ACD5-7853E38A7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9054" y="11498936"/>
            <a:ext cx="466460" cy="521338"/>
          </a:xfrm>
          <a:custGeom>
            <a:avLst/>
            <a:gdLst>
              <a:gd name="T0" fmla="*/ 283 w 376"/>
              <a:gd name="T1" fmla="*/ 420 h 421"/>
              <a:gd name="T2" fmla="*/ 283 w 376"/>
              <a:gd name="T3" fmla="*/ 420 h 421"/>
              <a:gd name="T4" fmla="*/ 84 w 376"/>
              <a:gd name="T5" fmla="*/ 420 h 421"/>
              <a:gd name="T6" fmla="*/ 23 w 376"/>
              <a:gd name="T7" fmla="*/ 397 h 421"/>
              <a:gd name="T8" fmla="*/ 0 w 376"/>
              <a:gd name="T9" fmla="*/ 336 h 421"/>
              <a:gd name="T10" fmla="*/ 15 w 376"/>
              <a:gd name="T11" fmla="*/ 61 h 421"/>
              <a:gd name="T12" fmla="*/ 76 w 376"/>
              <a:gd name="T13" fmla="*/ 0 h 421"/>
              <a:gd name="T14" fmla="*/ 290 w 376"/>
              <a:gd name="T15" fmla="*/ 0 h 421"/>
              <a:gd name="T16" fmla="*/ 352 w 376"/>
              <a:gd name="T17" fmla="*/ 61 h 421"/>
              <a:gd name="T18" fmla="*/ 367 w 376"/>
              <a:gd name="T19" fmla="*/ 336 h 421"/>
              <a:gd name="T20" fmla="*/ 344 w 376"/>
              <a:gd name="T21" fmla="*/ 397 h 421"/>
              <a:gd name="T22" fmla="*/ 283 w 376"/>
              <a:gd name="T23" fmla="*/ 420 h 421"/>
              <a:gd name="T24" fmla="*/ 76 w 376"/>
              <a:gd name="T25" fmla="*/ 38 h 421"/>
              <a:gd name="T26" fmla="*/ 76 w 376"/>
              <a:gd name="T27" fmla="*/ 38 h 421"/>
              <a:gd name="T28" fmla="*/ 61 w 376"/>
              <a:gd name="T29" fmla="*/ 61 h 421"/>
              <a:gd name="T30" fmla="*/ 38 w 376"/>
              <a:gd name="T31" fmla="*/ 336 h 421"/>
              <a:gd name="T32" fmla="*/ 53 w 376"/>
              <a:gd name="T33" fmla="*/ 367 h 421"/>
              <a:gd name="T34" fmla="*/ 84 w 376"/>
              <a:gd name="T35" fmla="*/ 382 h 421"/>
              <a:gd name="T36" fmla="*/ 283 w 376"/>
              <a:gd name="T37" fmla="*/ 382 h 421"/>
              <a:gd name="T38" fmla="*/ 321 w 376"/>
              <a:gd name="T39" fmla="*/ 367 h 421"/>
              <a:gd name="T40" fmla="*/ 329 w 376"/>
              <a:gd name="T41" fmla="*/ 336 h 421"/>
              <a:gd name="T42" fmla="*/ 313 w 376"/>
              <a:gd name="T43" fmla="*/ 61 h 421"/>
              <a:gd name="T44" fmla="*/ 290 w 376"/>
              <a:gd name="T45" fmla="*/ 38 h 421"/>
              <a:gd name="T46" fmla="*/ 76 w 376"/>
              <a:gd name="T47" fmla="*/ 38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6" h="421">
                <a:moveTo>
                  <a:pt x="283" y="420"/>
                </a:moveTo>
                <a:lnTo>
                  <a:pt x="283" y="420"/>
                </a:lnTo>
                <a:cubicBezTo>
                  <a:pt x="84" y="420"/>
                  <a:pt x="84" y="420"/>
                  <a:pt x="84" y="420"/>
                </a:cubicBezTo>
                <a:cubicBezTo>
                  <a:pt x="61" y="420"/>
                  <a:pt x="38" y="413"/>
                  <a:pt x="23" y="397"/>
                </a:cubicBezTo>
                <a:cubicBezTo>
                  <a:pt x="7" y="382"/>
                  <a:pt x="0" y="359"/>
                  <a:pt x="0" y="336"/>
                </a:cubicBezTo>
                <a:cubicBezTo>
                  <a:pt x="15" y="61"/>
                  <a:pt x="15" y="61"/>
                  <a:pt x="15" y="61"/>
                </a:cubicBezTo>
                <a:cubicBezTo>
                  <a:pt x="15" y="30"/>
                  <a:pt x="46" y="0"/>
                  <a:pt x="76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321" y="0"/>
                  <a:pt x="352" y="30"/>
                  <a:pt x="352" y="61"/>
                </a:cubicBezTo>
                <a:cubicBezTo>
                  <a:pt x="367" y="336"/>
                  <a:pt x="367" y="336"/>
                  <a:pt x="367" y="336"/>
                </a:cubicBezTo>
                <a:cubicBezTo>
                  <a:pt x="375" y="359"/>
                  <a:pt x="359" y="382"/>
                  <a:pt x="344" y="397"/>
                </a:cubicBezTo>
                <a:cubicBezTo>
                  <a:pt x="329" y="413"/>
                  <a:pt x="306" y="420"/>
                  <a:pt x="283" y="420"/>
                </a:cubicBezTo>
                <a:close/>
                <a:moveTo>
                  <a:pt x="76" y="38"/>
                </a:moveTo>
                <a:lnTo>
                  <a:pt x="76" y="38"/>
                </a:lnTo>
                <a:cubicBezTo>
                  <a:pt x="69" y="38"/>
                  <a:pt x="61" y="53"/>
                  <a:pt x="61" y="61"/>
                </a:cubicBezTo>
                <a:cubicBezTo>
                  <a:pt x="38" y="336"/>
                  <a:pt x="38" y="336"/>
                  <a:pt x="38" y="336"/>
                </a:cubicBezTo>
                <a:cubicBezTo>
                  <a:pt x="38" y="344"/>
                  <a:pt x="46" y="359"/>
                  <a:pt x="53" y="367"/>
                </a:cubicBezTo>
                <a:cubicBezTo>
                  <a:pt x="61" y="374"/>
                  <a:pt x="76" y="382"/>
                  <a:pt x="84" y="382"/>
                </a:cubicBezTo>
                <a:cubicBezTo>
                  <a:pt x="283" y="382"/>
                  <a:pt x="283" y="382"/>
                  <a:pt x="283" y="382"/>
                </a:cubicBezTo>
                <a:cubicBezTo>
                  <a:pt x="298" y="382"/>
                  <a:pt x="306" y="374"/>
                  <a:pt x="321" y="367"/>
                </a:cubicBezTo>
                <a:cubicBezTo>
                  <a:pt x="329" y="359"/>
                  <a:pt x="329" y="344"/>
                  <a:pt x="329" y="336"/>
                </a:cubicBezTo>
                <a:cubicBezTo>
                  <a:pt x="313" y="61"/>
                  <a:pt x="313" y="61"/>
                  <a:pt x="313" y="61"/>
                </a:cubicBezTo>
                <a:cubicBezTo>
                  <a:pt x="313" y="53"/>
                  <a:pt x="306" y="38"/>
                  <a:pt x="290" y="38"/>
                </a:cubicBezTo>
                <a:lnTo>
                  <a:pt x="76" y="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584">
            <a:extLst>
              <a:ext uri="{FF2B5EF4-FFF2-40B4-BE49-F238E27FC236}">
                <a16:creationId xmlns:a16="http://schemas.microsoft.com/office/drawing/2014/main" id="{F83F9F93-59AB-4943-8EF3-24CF1408B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4296" y="11378204"/>
            <a:ext cx="241462" cy="246949"/>
          </a:xfrm>
          <a:custGeom>
            <a:avLst/>
            <a:gdLst>
              <a:gd name="T0" fmla="*/ 169 w 193"/>
              <a:gd name="T1" fmla="*/ 199 h 200"/>
              <a:gd name="T2" fmla="*/ 169 w 193"/>
              <a:gd name="T3" fmla="*/ 199 h 200"/>
              <a:gd name="T4" fmla="*/ 169 w 193"/>
              <a:gd name="T5" fmla="*/ 199 h 200"/>
              <a:gd name="T6" fmla="*/ 146 w 193"/>
              <a:gd name="T7" fmla="*/ 176 h 200"/>
              <a:gd name="T8" fmla="*/ 146 w 193"/>
              <a:gd name="T9" fmla="*/ 100 h 200"/>
              <a:gd name="T10" fmla="*/ 100 w 193"/>
              <a:gd name="T11" fmla="*/ 46 h 200"/>
              <a:gd name="T12" fmla="*/ 46 w 193"/>
              <a:gd name="T13" fmla="*/ 100 h 200"/>
              <a:gd name="T14" fmla="*/ 46 w 193"/>
              <a:gd name="T15" fmla="*/ 176 h 200"/>
              <a:gd name="T16" fmla="*/ 23 w 193"/>
              <a:gd name="T17" fmla="*/ 199 h 200"/>
              <a:gd name="T18" fmla="*/ 23 w 193"/>
              <a:gd name="T19" fmla="*/ 199 h 200"/>
              <a:gd name="T20" fmla="*/ 0 w 193"/>
              <a:gd name="T21" fmla="*/ 176 h 200"/>
              <a:gd name="T22" fmla="*/ 0 w 193"/>
              <a:gd name="T23" fmla="*/ 100 h 200"/>
              <a:gd name="T24" fmla="*/ 92 w 193"/>
              <a:gd name="T25" fmla="*/ 8 h 200"/>
              <a:gd name="T26" fmla="*/ 192 w 193"/>
              <a:gd name="T27" fmla="*/ 100 h 200"/>
              <a:gd name="T28" fmla="*/ 192 w 193"/>
              <a:gd name="T29" fmla="*/ 176 h 200"/>
              <a:gd name="T30" fmla="*/ 169 w 193"/>
              <a:gd name="T31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3" h="200">
                <a:moveTo>
                  <a:pt x="169" y="199"/>
                </a:moveTo>
                <a:lnTo>
                  <a:pt x="169" y="199"/>
                </a:lnTo>
                <a:lnTo>
                  <a:pt x="169" y="199"/>
                </a:lnTo>
                <a:cubicBezTo>
                  <a:pt x="153" y="199"/>
                  <a:pt x="146" y="191"/>
                  <a:pt x="146" y="176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77"/>
                  <a:pt x="131" y="46"/>
                  <a:pt x="100" y="46"/>
                </a:cubicBezTo>
                <a:cubicBezTo>
                  <a:pt x="69" y="46"/>
                  <a:pt x="46" y="69"/>
                  <a:pt x="46" y="100"/>
                </a:cubicBezTo>
                <a:cubicBezTo>
                  <a:pt x="46" y="176"/>
                  <a:pt x="46" y="176"/>
                  <a:pt x="46" y="176"/>
                </a:cubicBezTo>
                <a:cubicBezTo>
                  <a:pt x="46" y="191"/>
                  <a:pt x="39" y="199"/>
                  <a:pt x="23" y="199"/>
                </a:cubicBezTo>
                <a:lnTo>
                  <a:pt x="23" y="199"/>
                </a:lnTo>
                <a:cubicBezTo>
                  <a:pt x="16" y="199"/>
                  <a:pt x="0" y="191"/>
                  <a:pt x="0" y="1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54"/>
                  <a:pt x="39" y="8"/>
                  <a:pt x="92" y="8"/>
                </a:cubicBezTo>
                <a:cubicBezTo>
                  <a:pt x="146" y="0"/>
                  <a:pt x="192" y="46"/>
                  <a:pt x="192" y="100"/>
                </a:cubicBezTo>
                <a:cubicBezTo>
                  <a:pt x="192" y="176"/>
                  <a:pt x="192" y="176"/>
                  <a:pt x="192" y="176"/>
                </a:cubicBezTo>
                <a:cubicBezTo>
                  <a:pt x="192" y="191"/>
                  <a:pt x="176" y="199"/>
                  <a:pt x="169" y="19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585">
            <a:extLst>
              <a:ext uri="{FF2B5EF4-FFF2-40B4-BE49-F238E27FC236}">
                <a16:creationId xmlns:a16="http://schemas.microsoft.com/office/drawing/2014/main" id="{1D08D8E4-9E02-744D-83E4-FC25F0C3E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602" y="5275790"/>
            <a:ext cx="581705" cy="554264"/>
          </a:xfrm>
          <a:custGeom>
            <a:avLst/>
            <a:gdLst>
              <a:gd name="T0" fmla="*/ 398 w 468"/>
              <a:gd name="T1" fmla="*/ 444 h 445"/>
              <a:gd name="T2" fmla="*/ 398 w 468"/>
              <a:gd name="T3" fmla="*/ 444 h 445"/>
              <a:gd name="T4" fmla="*/ 61 w 468"/>
              <a:gd name="T5" fmla="*/ 444 h 445"/>
              <a:gd name="T6" fmla="*/ 0 w 468"/>
              <a:gd name="T7" fmla="*/ 375 h 445"/>
              <a:gd name="T8" fmla="*/ 0 w 468"/>
              <a:gd name="T9" fmla="*/ 62 h 445"/>
              <a:gd name="T10" fmla="*/ 61 w 468"/>
              <a:gd name="T11" fmla="*/ 0 h 445"/>
              <a:gd name="T12" fmla="*/ 92 w 468"/>
              <a:gd name="T13" fmla="*/ 0 h 445"/>
              <a:gd name="T14" fmla="*/ 92 w 468"/>
              <a:gd name="T15" fmla="*/ 39 h 445"/>
              <a:gd name="T16" fmla="*/ 61 w 468"/>
              <a:gd name="T17" fmla="*/ 39 h 445"/>
              <a:gd name="T18" fmla="*/ 38 w 468"/>
              <a:gd name="T19" fmla="*/ 62 h 445"/>
              <a:gd name="T20" fmla="*/ 38 w 468"/>
              <a:gd name="T21" fmla="*/ 375 h 445"/>
              <a:gd name="T22" fmla="*/ 61 w 468"/>
              <a:gd name="T23" fmla="*/ 406 h 445"/>
              <a:gd name="T24" fmla="*/ 398 w 468"/>
              <a:gd name="T25" fmla="*/ 406 h 445"/>
              <a:gd name="T26" fmla="*/ 421 w 468"/>
              <a:gd name="T27" fmla="*/ 375 h 445"/>
              <a:gd name="T28" fmla="*/ 421 w 468"/>
              <a:gd name="T29" fmla="*/ 62 h 445"/>
              <a:gd name="T30" fmla="*/ 398 w 468"/>
              <a:gd name="T31" fmla="*/ 39 h 445"/>
              <a:gd name="T32" fmla="*/ 360 w 468"/>
              <a:gd name="T33" fmla="*/ 39 h 445"/>
              <a:gd name="T34" fmla="*/ 360 w 468"/>
              <a:gd name="T35" fmla="*/ 0 h 445"/>
              <a:gd name="T36" fmla="*/ 398 w 468"/>
              <a:gd name="T37" fmla="*/ 0 h 445"/>
              <a:gd name="T38" fmla="*/ 467 w 468"/>
              <a:gd name="T39" fmla="*/ 62 h 445"/>
              <a:gd name="T40" fmla="*/ 467 w 468"/>
              <a:gd name="T41" fmla="*/ 375 h 445"/>
              <a:gd name="T42" fmla="*/ 398 w 468"/>
              <a:gd name="T43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8" h="445">
                <a:moveTo>
                  <a:pt x="398" y="444"/>
                </a:moveTo>
                <a:lnTo>
                  <a:pt x="398" y="444"/>
                </a:lnTo>
                <a:cubicBezTo>
                  <a:pt x="61" y="444"/>
                  <a:pt x="61" y="444"/>
                  <a:pt x="61" y="444"/>
                </a:cubicBezTo>
                <a:cubicBezTo>
                  <a:pt x="23" y="444"/>
                  <a:pt x="0" y="413"/>
                  <a:pt x="0" y="375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3"/>
                  <a:pt x="23" y="0"/>
                  <a:pt x="61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2" y="39"/>
                  <a:pt x="92" y="39"/>
                  <a:pt x="92" y="39"/>
                </a:cubicBezTo>
                <a:cubicBezTo>
                  <a:pt x="61" y="39"/>
                  <a:pt x="61" y="39"/>
                  <a:pt x="61" y="39"/>
                </a:cubicBezTo>
                <a:cubicBezTo>
                  <a:pt x="46" y="39"/>
                  <a:pt x="38" y="46"/>
                  <a:pt x="38" y="62"/>
                </a:cubicBezTo>
                <a:cubicBezTo>
                  <a:pt x="38" y="375"/>
                  <a:pt x="38" y="375"/>
                  <a:pt x="38" y="375"/>
                </a:cubicBezTo>
                <a:cubicBezTo>
                  <a:pt x="38" y="390"/>
                  <a:pt x="46" y="406"/>
                  <a:pt x="61" y="406"/>
                </a:cubicBezTo>
                <a:cubicBezTo>
                  <a:pt x="398" y="406"/>
                  <a:pt x="398" y="406"/>
                  <a:pt x="398" y="406"/>
                </a:cubicBezTo>
                <a:cubicBezTo>
                  <a:pt x="413" y="406"/>
                  <a:pt x="421" y="390"/>
                  <a:pt x="421" y="375"/>
                </a:cubicBezTo>
                <a:cubicBezTo>
                  <a:pt x="421" y="62"/>
                  <a:pt x="421" y="62"/>
                  <a:pt x="421" y="62"/>
                </a:cubicBezTo>
                <a:cubicBezTo>
                  <a:pt x="421" y="46"/>
                  <a:pt x="413" y="39"/>
                  <a:pt x="398" y="39"/>
                </a:cubicBezTo>
                <a:cubicBezTo>
                  <a:pt x="360" y="39"/>
                  <a:pt x="360" y="39"/>
                  <a:pt x="360" y="39"/>
                </a:cubicBezTo>
                <a:cubicBezTo>
                  <a:pt x="360" y="0"/>
                  <a:pt x="360" y="0"/>
                  <a:pt x="360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36" y="0"/>
                  <a:pt x="467" y="23"/>
                  <a:pt x="467" y="62"/>
                </a:cubicBezTo>
                <a:cubicBezTo>
                  <a:pt x="467" y="375"/>
                  <a:pt x="467" y="375"/>
                  <a:pt x="467" y="375"/>
                </a:cubicBezTo>
                <a:cubicBezTo>
                  <a:pt x="467" y="413"/>
                  <a:pt x="436" y="444"/>
                  <a:pt x="398" y="4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586">
            <a:extLst>
              <a:ext uri="{FF2B5EF4-FFF2-40B4-BE49-F238E27FC236}">
                <a16:creationId xmlns:a16="http://schemas.microsoft.com/office/drawing/2014/main" id="{0F5E442B-5E1E-8448-8139-814C9F9FE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35" y="5187985"/>
            <a:ext cx="246952" cy="60364"/>
          </a:xfrm>
          <a:custGeom>
            <a:avLst/>
            <a:gdLst>
              <a:gd name="T0" fmla="*/ 199 w 200"/>
              <a:gd name="T1" fmla="*/ 46 h 47"/>
              <a:gd name="T2" fmla="*/ 0 w 200"/>
              <a:gd name="T3" fmla="*/ 46 h 47"/>
              <a:gd name="T4" fmla="*/ 0 w 200"/>
              <a:gd name="T5" fmla="*/ 0 h 47"/>
              <a:gd name="T6" fmla="*/ 199 w 200"/>
              <a:gd name="T7" fmla="*/ 0 h 47"/>
              <a:gd name="T8" fmla="*/ 199 w 200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47">
                <a:moveTo>
                  <a:pt x="199" y="46"/>
                </a:moveTo>
                <a:lnTo>
                  <a:pt x="0" y="46"/>
                </a:lnTo>
                <a:lnTo>
                  <a:pt x="0" y="0"/>
                </a:lnTo>
                <a:lnTo>
                  <a:pt x="199" y="0"/>
                </a:lnTo>
                <a:lnTo>
                  <a:pt x="199" y="4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587">
            <a:extLst>
              <a:ext uri="{FF2B5EF4-FFF2-40B4-BE49-F238E27FC236}">
                <a16:creationId xmlns:a16="http://schemas.microsoft.com/office/drawing/2014/main" id="{5AA9EC17-31D2-4940-B76A-1DB6C948A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407" y="5187985"/>
            <a:ext cx="164633" cy="137193"/>
          </a:xfrm>
          <a:custGeom>
            <a:avLst/>
            <a:gdLst>
              <a:gd name="T0" fmla="*/ 31 w 132"/>
              <a:gd name="T1" fmla="*/ 100 h 109"/>
              <a:gd name="T2" fmla="*/ 31 w 132"/>
              <a:gd name="T3" fmla="*/ 100 h 109"/>
              <a:gd name="T4" fmla="*/ 0 w 132"/>
              <a:gd name="T5" fmla="*/ 69 h 109"/>
              <a:gd name="T6" fmla="*/ 62 w 132"/>
              <a:gd name="T7" fmla="*/ 8 h 109"/>
              <a:gd name="T8" fmla="*/ 85 w 132"/>
              <a:gd name="T9" fmla="*/ 0 h 109"/>
              <a:gd name="T10" fmla="*/ 100 w 132"/>
              <a:gd name="T11" fmla="*/ 16 h 109"/>
              <a:gd name="T12" fmla="*/ 131 w 132"/>
              <a:gd name="T13" fmla="*/ 77 h 109"/>
              <a:gd name="T14" fmla="*/ 123 w 132"/>
              <a:gd name="T15" fmla="*/ 108 h 109"/>
              <a:gd name="T16" fmla="*/ 123 w 132"/>
              <a:gd name="T17" fmla="*/ 108 h 109"/>
              <a:gd name="T18" fmla="*/ 92 w 132"/>
              <a:gd name="T19" fmla="*/ 92 h 109"/>
              <a:gd name="T20" fmla="*/ 77 w 132"/>
              <a:gd name="T21" fmla="*/ 54 h 109"/>
              <a:gd name="T22" fmla="*/ 31 w 132"/>
              <a:gd name="T23" fmla="*/ 100 h 109"/>
              <a:gd name="T24" fmla="*/ 92 w 132"/>
              <a:gd name="T25" fmla="*/ 39 h 109"/>
              <a:gd name="T26" fmla="*/ 92 w 132"/>
              <a:gd name="T27" fmla="*/ 3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2" h="109">
                <a:moveTo>
                  <a:pt x="31" y="100"/>
                </a:moveTo>
                <a:lnTo>
                  <a:pt x="31" y="100"/>
                </a:lnTo>
                <a:cubicBezTo>
                  <a:pt x="0" y="69"/>
                  <a:pt x="0" y="69"/>
                  <a:pt x="0" y="69"/>
                </a:cubicBezTo>
                <a:cubicBezTo>
                  <a:pt x="62" y="8"/>
                  <a:pt x="62" y="8"/>
                  <a:pt x="62" y="8"/>
                </a:cubicBezTo>
                <a:cubicBezTo>
                  <a:pt x="69" y="8"/>
                  <a:pt x="77" y="0"/>
                  <a:pt x="85" y="0"/>
                </a:cubicBezTo>
                <a:cubicBezTo>
                  <a:pt x="92" y="8"/>
                  <a:pt x="92" y="8"/>
                  <a:pt x="100" y="16"/>
                </a:cubicBezTo>
                <a:cubicBezTo>
                  <a:pt x="131" y="77"/>
                  <a:pt x="131" y="77"/>
                  <a:pt x="131" y="77"/>
                </a:cubicBezTo>
                <a:cubicBezTo>
                  <a:pt x="131" y="85"/>
                  <a:pt x="131" y="100"/>
                  <a:pt x="123" y="108"/>
                </a:cubicBezTo>
                <a:lnTo>
                  <a:pt x="123" y="108"/>
                </a:lnTo>
                <a:cubicBezTo>
                  <a:pt x="108" y="108"/>
                  <a:pt x="100" y="108"/>
                  <a:pt x="92" y="92"/>
                </a:cubicBezTo>
                <a:cubicBezTo>
                  <a:pt x="77" y="54"/>
                  <a:pt x="77" y="54"/>
                  <a:pt x="77" y="54"/>
                </a:cubicBezTo>
                <a:lnTo>
                  <a:pt x="31" y="100"/>
                </a:lnTo>
                <a:close/>
                <a:moveTo>
                  <a:pt x="92" y="39"/>
                </a:moveTo>
                <a:lnTo>
                  <a:pt x="92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588">
            <a:extLst>
              <a:ext uri="{FF2B5EF4-FFF2-40B4-BE49-F238E27FC236}">
                <a16:creationId xmlns:a16="http://schemas.microsoft.com/office/drawing/2014/main" id="{80124DB3-4822-7446-B3DC-8B97E98E6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554" y="5264814"/>
            <a:ext cx="230487" cy="164633"/>
          </a:xfrm>
          <a:custGeom>
            <a:avLst/>
            <a:gdLst>
              <a:gd name="T0" fmla="*/ 76 w 185"/>
              <a:gd name="T1" fmla="*/ 130 h 131"/>
              <a:gd name="T2" fmla="*/ 76 w 185"/>
              <a:gd name="T3" fmla="*/ 130 h 131"/>
              <a:gd name="T4" fmla="*/ 76 w 185"/>
              <a:gd name="T5" fmla="*/ 130 h 131"/>
              <a:gd name="T6" fmla="*/ 53 w 185"/>
              <a:gd name="T7" fmla="*/ 122 h 131"/>
              <a:gd name="T8" fmla="*/ 0 w 185"/>
              <a:gd name="T9" fmla="*/ 61 h 131"/>
              <a:gd name="T10" fmla="*/ 53 w 185"/>
              <a:gd name="T11" fmla="*/ 7 h 131"/>
              <a:gd name="T12" fmla="*/ 84 w 185"/>
              <a:gd name="T13" fmla="*/ 38 h 131"/>
              <a:gd name="T14" fmla="*/ 61 w 185"/>
              <a:gd name="T15" fmla="*/ 69 h 131"/>
              <a:gd name="T16" fmla="*/ 76 w 185"/>
              <a:gd name="T17" fmla="*/ 84 h 131"/>
              <a:gd name="T18" fmla="*/ 145 w 185"/>
              <a:gd name="T19" fmla="*/ 15 h 131"/>
              <a:gd name="T20" fmla="*/ 176 w 185"/>
              <a:gd name="T21" fmla="*/ 7 h 131"/>
              <a:gd name="T22" fmla="*/ 176 w 185"/>
              <a:gd name="T23" fmla="*/ 7 h 131"/>
              <a:gd name="T24" fmla="*/ 176 w 185"/>
              <a:gd name="T25" fmla="*/ 38 h 131"/>
              <a:gd name="T26" fmla="*/ 107 w 185"/>
              <a:gd name="T27" fmla="*/ 122 h 131"/>
              <a:gd name="T28" fmla="*/ 76 w 185"/>
              <a:gd name="T29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5" h="131">
                <a:moveTo>
                  <a:pt x="76" y="130"/>
                </a:moveTo>
                <a:lnTo>
                  <a:pt x="76" y="130"/>
                </a:lnTo>
                <a:lnTo>
                  <a:pt x="76" y="130"/>
                </a:lnTo>
                <a:cubicBezTo>
                  <a:pt x="69" y="130"/>
                  <a:pt x="61" y="130"/>
                  <a:pt x="53" y="122"/>
                </a:cubicBezTo>
                <a:cubicBezTo>
                  <a:pt x="0" y="61"/>
                  <a:pt x="0" y="61"/>
                  <a:pt x="0" y="61"/>
                </a:cubicBezTo>
                <a:cubicBezTo>
                  <a:pt x="53" y="7"/>
                  <a:pt x="53" y="7"/>
                  <a:pt x="53" y="7"/>
                </a:cubicBezTo>
                <a:cubicBezTo>
                  <a:pt x="84" y="38"/>
                  <a:pt x="84" y="38"/>
                  <a:pt x="84" y="38"/>
                </a:cubicBezTo>
                <a:cubicBezTo>
                  <a:pt x="61" y="69"/>
                  <a:pt x="61" y="69"/>
                  <a:pt x="61" y="69"/>
                </a:cubicBezTo>
                <a:cubicBezTo>
                  <a:pt x="76" y="84"/>
                  <a:pt x="76" y="84"/>
                  <a:pt x="76" y="84"/>
                </a:cubicBezTo>
                <a:cubicBezTo>
                  <a:pt x="145" y="15"/>
                  <a:pt x="145" y="15"/>
                  <a:pt x="145" y="15"/>
                </a:cubicBezTo>
                <a:cubicBezTo>
                  <a:pt x="153" y="0"/>
                  <a:pt x="168" y="0"/>
                  <a:pt x="176" y="7"/>
                </a:cubicBezTo>
                <a:lnTo>
                  <a:pt x="176" y="7"/>
                </a:lnTo>
                <a:cubicBezTo>
                  <a:pt x="184" y="15"/>
                  <a:pt x="184" y="30"/>
                  <a:pt x="176" y="38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99" y="130"/>
                  <a:pt x="84" y="130"/>
                  <a:pt x="76" y="13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589">
            <a:extLst>
              <a:ext uri="{FF2B5EF4-FFF2-40B4-BE49-F238E27FC236}">
                <a16:creationId xmlns:a16="http://schemas.microsoft.com/office/drawing/2014/main" id="{A6169A43-A8A1-3D4B-89C1-A9529185D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382" y="5187985"/>
            <a:ext cx="164633" cy="137193"/>
          </a:xfrm>
          <a:custGeom>
            <a:avLst/>
            <a:gdLst>
              <a:gd name="T0" fmla="*/ 99 w 131"/>
              <a:gd name="T1" fmla="*/ 100 h 109"/>
              <a:gd name="T2" fmla="*/ 99 w 131"/>
              <a:gd name="T3" fmla="*/ 100 h 109"/>
              <a:gd name="T4" fmla="*/ 130 w 131"/>
              <a:gd name="T5" fmla="*/ 69 h 109"/>
              <a:gd name="T6" fmla="*/ 68 w 131"/>
              <a:gd name="T7" fmla="*/ 8 h 109"/>
              <a:gd name="T8" fmla="*/ 45 w 131"/>
              <a:gd name="T9" fmla="*/ 0 h 109"/>
              <a:gd name="T10" fmla="*/ 30 w 131"/>
              <a:gd name="T11" fmla="*/ 16 h 109"/>
              <a:gd name="T12" fmla="*/ 0 w 131"/>
              <a:gd name="T13" fmla="*/ 77 h 109"/>
              <a:gd name="T14" fmla="*/ 7 w 131"/>
              <a:gd name="T15" fmla="*/ 108 h 109"/>
              <a:gd name="T16" fmla="*/ 7 w 131"/>
              <a:gd name="T17" fmla="*/ 108 h 109"/>
              <a:gd name="T18" fmla="*/ 38 w 131"/>
              <a:gd name="T19" fmla="*/ 92 h 109"/>
              <a:gd name="T20" fmla="*/ 53 w 131"/>
              <a:gd name="T21" fmla="*/ 54 h 109"/>
              <a:gd name="T22" fmla="*/ 99 w 131"/>
              <a:gd name="T23" fmla="*/ 100 h 109"/>
              <a:gd name="T24" fmla="*/ 38 w 131"/>
              <a:gd name="T25" fmla="*/ 39 h 109"/>
              <a:gd name="T26" fmla="*/ 38 w 131"/>
              <a:gd name="T27" fmla="*/ 3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1" h="109">
                <a:moveTo>
                  <a:pt x="99" y="100"/>
                </a:moveTo>
                <a:lnTo>
                  <a:pt x="99" y="100"/>
                </a:lnTo>
                <a:cubicBezTo>
                  <a:pt x="130" y="69"/>
                  <a:pt x="130" y="69"/>
                  <a:pt x="130" y="69"/>
                </a:cubicBezTo>
                <a:cubicBezTo>
                  <a:pt x="68" y="8"/>
                  <a:pt x="68" y="8"/>
                  <a:pt x="68" y="8"/>
                </a:cubicBezTo>
                <a:cubicBezTo>
                  <a:pt x="61" y="8"/>
                  <a:pt x="53" y="0"/>
                  <a:pt x="45" y="0"/>
                </a:cubicBezTo>
                <a:cubicBezTo>
                  <a:pt x="38" y="8"/>
                  <a:pt x="38" y="8"/>
                  <a:pt x="30" y="16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85"/>
                  <a:pt x="0" y="100"/>
                  <a:pt x="7" y="108"/>
                </a:cubicBezTo>
                <a:lnTo>
                  <a:pt x="7" y="108"/>
                </a:lnTo>
                <a:cubicBezTo>
                  <a:pt x="22" y="108"/>
                  <a:pt x="30" y="108"/>
                  <a:pt x="38" y="92"/>
                </a:cubicBezTo>
                <a:cubicBezTo>
                  <a:pt x="53" y="54"/>
                  <a:pt x="53" y="54"/>
                  <a:pt x="53" y="54"/>
                </a:cubicBezTo>
                <a:lnTo>
                  <a:pt x="99" y="100"/>
                </a:lnTo>
                <a:close/>
                <a:moveTo>
                  <a:pt x="38" y="39"/>
                </a:moveTo>
                <a:lnTo>
                  <a:pt x="38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590">
            <a:extLst>
              <a:ext uri="{FF2B5EF4-FFF2-40B4-BE49-F238E27FC236}">
                <a16:creationId xmlns:a16="http://schemas.microsoft.com/office/drawing/2014/main" id="{9FF534CA-EA6B-234C-B39C-14E22C53F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382" y="5264814"/>
            <a:ext cx="230487" cy="164633"/>
          </a:xfrm>
          <a:custGeom>
            <a:avLst/>
            <a:gdLst>
              <a:gd name="T0" fmla="*/ 107 w 184"/>
              <a:gd name="T1" fmla="*/ 130 h 131"/>
              <a:gd name="T2" fmla="*/ 107 w 184"/>
              <a:gd name="T3" fmla="*/ 130 h 131"/>
              <a:gd name="T4" fmla="*/ 107 w 184"/>
              <a:gd name="T5" fmla="*/ 130 h 131"/>
              <a:gd name="T6" fmla="*/ 130 w 184"/>
              <a:gd name="T7" fmla="*/ 122 h 131"/>
              <a:gd name="T8" fmla="*/ 183 w 184"/>
              <a:gd name="T9" fmla="*/ 61 h 131"/>
              <a:gd name="T10" fmla="*/ 130 w 184"/>
              <a:gd name="T11" fmla="*/ 7 h 131"/>
              <a:gd name="T12" fmla="*/ 99 w 184"/>
              <a:gd name="T13" fmla="*/ 38 h 131"/>
              <a:gd name="T14" fmla="*/ 122 w 184"/>
              <a:gd name="T15" fmla="*/ 69 h 131"/>
              <a:gd name="T16" fmla="*/ 107 w 184"/>
              <a:gd name="T17" fmla="*/ 84 h 131"/>
              <a:gd name="T18" fmla="*/ 38 w 184"/>
              <a:gd name="T19" fmla="*/ 15 h 131"/>
              <a:gd name="T20" fmla="*/ 7 w 184"/>
              <a:gd name="T21" fmla="*/ 7 h 131"/>
              <a:gd name="T22" fmla="*/ 7 w 184"/>
              <a:gd name="T23" fmla="*/ 7 h 131"/>
              <a:gd name="T24" fmla="*/ 7 w 184"/>
              <a:gd name="T25" fmla="*/ 38 h 131"/>
              <a:gd name="T26" fmla="*/ 76 w 184"/>
              <a:gd name="T27" fmla="*/ 122 h 131"/>
              <a:gd name="T28" fmla="*/ 107 w 184"/>
              <a:gd name="T29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4" h="131">
                <a:moveTo>
                  <a:pt x="107" y="130"/>
                </a:moveTo>
                <a:lnTo>
                  <a:pt x="107" y="130"/>
                </a:lnTo>
                <a:lnTo>
                  <a:pt x="107" y="130"/>
                </a:lnTo>
                <a:cubicBezTo>
                  <a:pt x="114" y="130"/>
                  <a:pt x="122" y="130"/>
                  <a:pt x="130" y="122"/>
                </a:cubicBezTo>
                <a:cubicBezTo>
                  <a:pt x="183" y="61"/>
                  <a:pt x="183" y="61"/>
                  <a:pt x="183" y="61"/>
                </a:cubicBezTo>
                <a:cubicBezTo>
                  <a:pt x="130" y="7"/>
                  <a:pt x="130" y="7"/>
                  <a:pt x="130" y="7"/>
                </a:cubicBezTo>
                <a:cubicBezTo>
                  <a:pt x="99" y="38"/>
                  <a:pt x="99" y="38"/>
                  <a:pt x="99" y="38"/>
                </a:cubicBezTo>
                <a:cubicBezTo>
                  <a:pt x="122" y="69"/>
                  <a:pt x="122" y="69"/>
                  <a:pt x="122" y="69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38" y="15"/>
                  <a:pt x="38" y="15"/>
                  <a:pt x="38" y="15"/>
                </a:cubicBezTo>
                <a:cubicBezTo>
                  <a:pt x="30" y="0"/>
                  <a:pt x="15" y="0"/>
                  <a:pt x="7" y="7"/>
                </a:cubicBezTo>
                <a:lnTo>
                  <a:pt x="7" y="7"/>
                </a:lnTo>
                <a:cubicBezTo>
                  <a:pt x="0" y="15"/>
                  <a:pt x="0" y="30"/>
                  <a:pt x="7" y="38"/>
                </a:cubicBezTo>
                <a:cubicBezTo>
                  <a:pt x="76" y="122"/>
                  <a:pt x="76" y="122"/>
                  <a:pt x="76" y="122"/>
                </a:cubicBezTo>
                <a:cubicBezTo>
                  <a:pt x="84" y="130"/>
                  <a:pt x="99" y="130"/>
                  <a:pt x="107" y="13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591">
            <a:extLst>
              <a:ext uri="{FF2B5EF4-FFF2-40B4-BE49-F238E27FC236}">
                <a16:creationId xmlns:a16="http://schemas.microsoft.com/office/drawing/2014/main" id="{76F6FAA2-D127-AF4B-A8A4-B6782E535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5795" y="5500787"/>
            <a:ext cx="115245" cy="38416"/>
          </a:xfrm>
          <a:custGeom>
            <a:avLst/>
            <a:gdLst>
              <a:gd name="T0" fmla="*/ 0 w 93"/>
              <a:gd name="T1" fmla="*/ 15 h 32"/>
              <a:gd name="T2" fmla="*/ 0 w 93"/>
              <a:gd name="T3" fmla="*/ 15 h 32"/>
              <a:gd name="T4" fmla="*/ 0 w 93"/>
              <a:gd name="T5" fmla="*/ 15 h 32"/>
              <a:gd name="T6" fmla="*/ 15 w 93"/>
              <a:gd name="T7" fmla="*/ 0 h 32"/>
              <a:gd name="T8" fmla="*/ 76 w 93"/>
              <a:gd name="T9" fmla="*/ 0 h 32"/>
              <a:gd name="T10" fmla="*/ 92 w 93"/>
              <a:gd name="T11" fmla="*/ 15 h 32"/>
              <a:gd name="T12" fmla="*/ 92 w 93"/>
              <a:gd name="T13" fmla="*/ 15 h 32"/>
              <a:gd name="T14" fmla="*/ 76 w 93"/>
              <a:gd name="T15" fmla="*/ 31 h 32"/>
              <a:gd name="T16" fmla="*/ 15 w 93"/>
              <a:gd name="T17" fmla="*/ 31 h 32"/>
              <a:gd name="T18" fmla="*/ 0 w 93"/>
              <a:gd name="T19" fmla="*/ 15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32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8"/>
                  <a:pt x="7" y="0"/>
                  <a:pt x="15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92" y="0"/>
                  <a:pt x="92" y="8"/>
                  <a:pt x="92" y="15"/>
                </a:cubicBezTo>
                <a:lnTo>
                  <a:pt x="92" y="15"/>
                </a:lnTo>
                <a:cubicBezTo>
                  <a:pt x="92" y="23"/>
                  <a:pt x="92" y="31"/>
                  <a:pt x="76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592">
            <a:extLst>
              <a:ext uri="{FF2B5EF4-FFF2-40B4-BE49-F238E27FC236}">
                <a16:creationId xmlns:a16="http://schemas.microsoft.com/office/drawing/2014/main" id="{BC495E85-2311-1E40-A0C9-E9880B45D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529" y="5511763"/>
            <a:ext cx="38413" cy="285365"/>
          </a:xfrm>
          <a:custGeom>
            <a:avLst/>
            <a:gdLst>
              <a:gd name="T0" fmla="*/ 30 w 31"/>
              <a:gd name="T1" fmla="*/ 229 h 230"/>
              <a:gd name="T2" fmla="*/ 30 w 31"/>
              <a:gd name="T3" fmla="*/ 229 h 230"/>
              <a:gd name="T4" fmla="*/ 0 w 31"/>
              <a:gd name="T5" fmla="*/ 229 h 230"/>
              <a:gd name="T6" fmla="*/ 0 w 31"/>
              <a:gd name="T7" fmla="*/ 15 h 230"/>
              <a:gd name="T8" fmla="*/ 15 w 31"/>
              <a:gd name="T9" fmla="*/ 0 h 230"/>
              <a:gd name="T10" fmla="*/ 15 w 31"/>
              <a:gd name="T11" fmla="*/ 0 h 230"/>
              <a:gd name="T12" fmla="*/ 30 w 31"/>
              <a:gd name="T13" fmla="*/ 15 h 230"/>
              <a:gd name="T14" fmla="*/ 30 w 31"/>
              <a:gd name="T15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230">
                <a:moveTo>
                  <a:pt x="30" y="229"/>
                </a:moveTo>
                <a:lnTo>
                  <a:pt x="30" y="229"/>
                </a:lnTo>
                <a:cubicBezTo>
                  <a:pt x="0" y="229"/>
                  <a:pt x="0" y="229"/>
                  <a:pt x="0" y="22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7" y="0"/>
                  <a:pt x="15" y="0"/>
                </a:cubicBezTo>
                <a:lnTo>
                  <a:pt x="15" y="0"/>
                </a:lnTo>
                <a:cubicBezTo>
                  <a:pt x="30" y="0"/>
                  <a:pt x="30" y="7"/>
                  <a:pt x="30" y="15"/>
                </a:cubicBezTo>
                <a:lnTo>
                  <a:pt x="30" y="22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1" name="CuadroTexto 395">
            <a:extLst>
              <a:ext uri="{FF2B5EF4-FFF2-40B4-BE49-F238E27FC236}">
                <a16:creationId xmlns:a16="http://schemas.microsoft.com/office/drawing/2014/main" id="{481B7553-44F8-1E4B-97D1-461D6D226E8B}"/>
              </a:ext>
            </a:extLst>
          </p:cNvPr>
          <p:cNvSpPr txBox="1"/>
          <p:nvPr/>
        </p:nvSpPr>
        <p:spPr>
          <a:xfrm>
            <a:off x="8484109" y="5136253"/>
            <a:ext cx="1551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10%</a:t>
            </a:r>
          </a:p>
        </p:txBody>
      </p:sp>
      <p:sp>
        <p:nvSpPr>
          <p:cNvPr id="792" name="CuadroTexto 395">
            <a:extLst>
              <a:ext uri="{FF2B5EF4-FFF2-40B4-BE49-F238E27FC236}">
                <a16:creationId xmlns:a16="http://schemas.microsoft.com/office/drawing/2014/main" id="{B09C3984-CD04-EF46-8B0D-56B244C3F075}"/>
              </a:ext>
            </a:extLst>
          </p:cNvPr>
          <p:cNvSpPr txBox="1"/>
          <p:nvPr/>
        </p:nvSpPr>
        <p:spPr>
          <a:xfrm>
            <a:off x="14337034" y="5130539"/>
            <a:ext cx="1551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10%</a:t>
            </a:r>
          </a:p>
        </p:txBody>
      </p:sp>
      <p:sp>
        <p:nvSpPr>
          <p:cNvPr id="793" name="CuadroTexto 395">
            <a:extLst>
              <a:ext uri="{FF2B5EF4-FFF2-40B4-BE49-F238E27FC236}">
                <a16:creationId xmlns:a16="http://schemas.microsoft.com/office/drawing/2014/main" id="{AD9AF038-B53F-3E43-9E87-017943B9B38C}"/>
              </a:ext>
            </a:extLst>
          </p:cNvPr>
          <p:cNvSpPr txBox="1"/>
          <p:nvPr/>
        </p:nvSpPr>
        <p:spPr>
          <a:xfrm>
            <a:off x="8499119" y="8573022"/>
            <a:ext cx="1551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10%</a:t>
            </a:r>
          </a:p>
        </p:txBody>
      </p:sp>
      <p:sp>
        <p:nvSpPr>
          <p:cNvPr id="794" name="CuadroTexto 395">
            <a:extLst>
              <a:ext uri="{FF2B5EF4-FFF2-40B4-BE49-F238E27FC236}">
                <a16:creationId xmlns:a16="http://schemas.microsoft.com/office/drawing/2014/main" id="{7BF491E7-29EC-A245-885B-44C80DC19A2B}"/>
              </a:ext>
            </a:extLst>
          </p:cNvPr>
          <p:cNvSpPr txBox="1"/>
          <p:nvPr/>
        </p:nvSpPr>
        <p:spPr>
          <a:xfrm>
            <a:off x="14350752" y="8564026"/>
            <a:ext cx="1551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15%</a:t>
            </a:r>
          </a:p>
        </p:txBody>
      </p:sp>
      <p:sp>
        <p:nvSpPr>
          <p:cNvPr id="795" name="CuadroTexto 395">
            <a:extLst>
              <a:ext uri="{FF2B5EF4-FFF2-40B4-BE49-F238E27FC236}">
                <a16:creationId xmlns:a16="http://schemas.microsoft.com/office/drawing/2014/main" id="{03E96FC7-B5BB-AA48-8FEC-185047F0F43F}"/>
              </a:ext>
            </a:extLst>
          </p:cNvPr>
          <p:cNvSpPr txBox="1"/>
          <p:nvPr/>
        </p:nvSpPr>
        <p:spPr>
          <a:xfrm>
            <a:off x="14339029" y="11296035"/>
            <a:ext cx="1551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25%</a:t>
            </a:r>
          </a:p>
        </p:txBody>
      </p:sp>
      <p:sp>
        <p:nvSpPr>
          <p:cNvPr id="796" name="CuadroTexto 395">
            <a:extLst>
              <a:ext uri="{FF2B5EF4-FFF2-40B4-BE49-F238E27FC236}">
                <a16:creationId xmlns:a16="http://schemas.microsoft.com/office/drawing/2014/main" id="{8D055F89-7B34-C245-B34A-C7F0C886C978}"/>
              </a:ext>
            </a:extLst>
          </p:cNvPr>
          <p:cNvSpPr txBox="1"/>
          <p:nvPr/>
        </p:nvSpPr>
        <p:spPr>
          <a:xfrm>
            <a:off x="8477491" y="11296035"/>
            <a:ext cx="1551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grpSp>
        <p:nvGrpSpPr>
          <p:cNvPr id="797" name="Group 54">
            <a:extLst>
              <a:ext uri="{FF2B5EF4-FFF2-40B4-BE49-F238E27FC236}">
                <a16:creationId xmlns:a16="http://schemas.microsoft.com/office/drawing/2014/main" id="{476A6A76-207F-A54F-AED0-53DDC3FB8799}"/>
              </a:ext>
            </a:extLst>
          </p:cNvPr>
          <p:cNvGrpSpPr/>
          <p:nvPr/>
        </p:nvGrpSpPr>
        <p:grpSpPr>
          <a:xfrm>
            <a:off x="17327069" y="4758499"/>
            <a:ext cx="3211504" cy="1279672"/>
            <a:chOff x="5517310" y="11205153"/>
            <a:chExt cx="3676939" cy="1279672"/>
          </a:xfrm>
        </p:grpSpPr>
        <p:sp>
          <p:nvSpPr>
            <p:cNvPr id="798" name="CuadroTexto 395">
              <a:extLst>
                <a:ext uri="{FF2B5EF4-FFF2-40B4-BE49-F238E27FC236}">
                  <a16:creationId xmlns:a16="http://schemas.microsoft.com/office/drawing/2014/main" id="{95BA7D0A-B079-0140-BD85-0B536BF6AB0A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99" name="Rectangle 56">
              <a:extLst>
                <a:ext uri="{FF2B5EF4-FFF2-40B4-BE49-F238E27FC236}">
                  <a16:creationId xmlns:a16="http://schemas.microsoft.com/office/drawing/2014/main" id="{690AE45B-B6EE-6E46-800C-C41EC61067F2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0" name="Group 54">
            <a:extLst>
              <a:ext uri="{FF2B5EF4-FFF2-40B4-BE49-F238E27FC236}">
                <a16:creationId xmlns:a16="http://schemas.microsoft.com/office/drawing/2014/main" id="{9DE39B35-C640-9A46-85E8-16419B2FCF8A}"/>
              </a:ext>
            </a:extLst>
          </p:cNvPr>
          <p:cNvGrpSpPr/>
          <p:nvPr/>
        </p:nvGrpSpPr>
        <p:grpSpPr>
          <a:xfrm>
            <a:off x="3705515" y="4937782"/>
            <a:ext cx="3216358" cy="1279672"/>
            <a:chOff x="5517310" y="11205153"/>
            <a:chExt cx="3682497" cy="1279672"/>
          </a:xfrm>
        </p:grpSpPr>
        <p:sp>
          <p:nvSpPr>
            <p:cNvPr id="801" name="CuadroTexto 395">
              <a:extLst>
                <a:ext uri="{FF2B5EF4-FFF2-40B4-BE49-F238E27FC236}">
                  <a16:creationId xmlns:a16="http://schemas.microsoft.com/office/drawing/2014/main" id="{16C8877E-2875-FB45-818A-1472EB09B1CC}"/>
                </a:ext>
              </a:extLst>
            </p:cNvPr>
            <p:cNvSpPr txBox="1"/>
            <p:nvPr/>
          </p:nvSpPr>
          <p:spPr>
            <a:xfrm>
              <a:off x="6817132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02" name="Rectangle 56">
              <a:extLst>
                <a:ext uri="{FF2B5EF4-FFF2-40B4-BE49-F238E27FC236}">
                  <a16:creationId xmlns:a16="http://schemas.microsoft.com/office/drawing/2014/main" id="{B8857D97-987D-FC4B-9B6A-39076DD8DF6C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3" name="Group 54">
            <a:extLst>
              <a:ext uri="{FF2B5EF4-FFF2-40B4-BE49-F238E27FC236}">
                <a16:creationId xmlns:a16="http://schemas.microsoft.com/office/drawing/2014/main" id="{D81EF555-07A3-C246-8E3A-E242FB2B0E6C}"/>
              </a:ext>
            </a:extLst>
          </p:cNvPr>
          <p:cNvGrpSpPr/>
          <p:nvPr/>
        </p:nvGrpSpPr>
        <p:grpSpPr>
          <a:xfrm>
            <a:off x="17332984" y="8460936"/>
            <a:ext cx="3211504" cy="1279672"/>
            <a:chOff x="5517310" y="11205153"/>
            <a:chExt cx="3676939" cy="1279672"/>
          </a:xfrm>
        </p:grpSpPr>
        <p:sp>
          <p:nvSpPr>
            <p:cNvPr id="804" name="CuadroTexto 395">
              <a:extLst>
                <a:ext uri="{FF2B5EF4-FFF2-40B4-BE49-F238E27FC236}">
                  <a16:creationId xmlns:a16="http://schemas.microsoft.com/office/drawing/2014/main" id="{F5C889B5-7424-FF4F-B463-8DD2DD2733E1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05" name="Rectangle 56">
              <a:extLst>
                <a:ext uri="{FF2B5EF4-FFF2-40B4-BE49-F238E27FC236}">
                  <a16:creationId xmlns:a16="http://schemas.microsoft.com/office/drawing/2014/main" id="{4EB3EEB9-2D86-1F46-99D4-C73FF9B34827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6" name="Group 54">
            <a:extLst>
              <a:ext uri="{FF2B5EF4-FFF2-40B4-BE49-F238E27FC236}">
                <a16:creationId xmlns:a16="http://schemas.microsoft.com/office/drawing/2014/main" id="{CA60766F-4354-1848-B983-26E384280AEE}"/>
              </a:ext>
            </a:extLst>
          </p:cNvPr>
          <p:cNvGrpSpPr/>
          <p:nvPr/>
        </p:nvGrpSpPr>
        <p:grpSpPr>
          <a:xfrm>
            <a:off x="17327741" y="11067635"/>
            <a:ext cx="3211504" cy="1279672"/>
            <a:chOff x="5517310" y="11205153"/>
            <a:chExt cx="3676939" cy="1279672"/>
          </a:xfrm>
        </p:grpSpPr>
        <p:sp>
          <p:nvSpPr>
            <p:cNvPr id="807" name="CuadroTexto 395">
              <a:extLst>
                <a:ext uri="{FF2B5EF4-FFF2-40B4-BE49-F238E27FC236}">
                  <a16:creationId xmlns:a16="http://schemas.microsoft.com/office/drawing/2014/main" id="{C39E6CCF-73F7-BF45-BE4F-0B80D46BFF42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08" name="Rectangle 56">
              <a:extLst>
                <a:ext uri="{FF2B5EF4-FFF2-40B4-BE49-F238E27FC236}">
                  <a16:creationId xmlns:a16="http://schemas.microsoft.com/office/drawing/2014/main" id="{B75A6853-4D88-FE44-A840-82860EBAA3BD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9" name="Group 54">
            <a:extLst>
              <a:ext uri="{FF2B5EF4-FFF2-40B4-BE49-F238E27FC236}">
                <a16:creationId xmlns:a16="http://schemas.microsoft.com/office/drawing/2014/main" id="{E457BC39-EF43-8D4C-BD76-4EFAE19EC2B4}"/>
              </a:ext>
            </a:extLst>
          </p:cNvPr>
          <p:cNvGrpSpPr/>
          <p:nvPr/>
        </p:nvGrpSpPr>
        <p:grpSpPr>
          <a:xfrm>
            <a:off x="3715665" y="8331331"/>
            <a:ext cx="3216358" cy="1279672"/>
            <a:chOff x="5517310" y="11205153"/>
            <a:chExt cx="3682497" cy="1279672"/>
          </a:xfrm>
        </p:grpSpPr>
        <p:sp>
          <p:nvSpPr>
            <p:cNvPr id="810" name="CuadroTexto 395">
              <a:extLst>
                <a:ext uri="{FF2B5EF4-FFF2-40B4-BE49-F238E27FC236}">
                  <a16:creationId xmlns:a16="http://schemas.microsoft.com/office/drawing/2014/main" id="{F88C8B82-2E4E-D043-B8A8-0D6B7D6E49F4}"/>
                </a:ext>
              </a:extLst>
            </p:cNvPr>
            <p:cNvSpPr txBox="1"/>
            <p:nvPr/>
          </p:nvSpPr>
          <p:spPr>
            <a:xfrm>
              <a:off x="6817132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11" name="Rectangle 56">
              <a:extLst>
                <a:ext uri="{FF2B5EF4-FFF2-40B4-BE49-F238E27FC236}">
                  <a16:creationId xmlns:a16="http://schemas.microsoft.com/office/drawing/2014/main" id="{94BC3B9A-C61B-824F-A002-73FA329B8A3C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2" name="Group 54">
            <a:extLst>
              <a:ext uri="{FF2B5EF4-FFF2-40B4-BE49-F238E27FC236}">
                <a16:creationId xmlns:a16="http://schemas.microsoft.com/office/drawing/2014/main" id="{746E453B-86FF-AE4C-A03C-62D5A546AD15}"/>
              </a:ext>
            </a:extLst>
          </p:cNvPr>
          <p:cNvGrpSpPr/>
          <p:nvPr/>
        </p:nvGrpSpPr>
        <p:grpSpPr>
          <a:xfrm>
            <a:off x="3703852" y="11119769"/>
            <a:ext cx="3216358" cy="1279672"/>
            <a:chOff x="5517310" y="11205153"/>
            <a:chExt cx="3682497" cy="1279672"/>
          </a:xfrm>
        </p:grpSpPr>
        <p:sp>
          <p:nvSpPr>
            <p:cNvPr id="813" name="CuadroTexto 395">
              <a:extLst>
                <a:ext uri="{FF2B5EF4-FFF2-40B4-BE49-F238E27FC236}">
                  <a16:creationId xmlns:a16="http://schemas.microsoft.com/office/drawing/2014/main" id="{8CDFA7FC-78B3-F84D-9034-EC7C22A58B84}"/>
                </a:ext>
              </a:extLst>
            </p:cNvPr>
            <p:cNvSpPr txBox="1"/>
            <p:nvPr/>
          </p:nvSpPr>
          <p:spPr>
            <a:xfrm>
              <a:off x="6817132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14" name="Rectangle 56">
              <a:extLst>
                <a:ext uri="{FF2B5EF4-FFF2-40B4-BE49-F238E27FC236}">
                  <a16:creationId xmlns:a16="http://schemas.microsoft.com/office/drawing/2014/main" id="{A47D37BE-3B10-FA45-AEB5-3BC4E1152361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C9DF5C85-173A-D745-B043-593EFEF99E2F}"/>
              </a:ext>
            </a:extLst>
          </p:cNvPr>
          <p:cNvGrpSpPr/>
          <p:nvPr/>
        </p:nvGrpSpPr>
        <p:grpSpPr>
          <a:xfrm>
            <a:off x="2671809" y="483621"/>
            <a:ext cx="19041035" cy="2561450"/>
            <a:chOff x="2668308" y="861425"/>
            <a:chExt cx="19041035" cy="2561450"/>
          </a:xfrm>
        </p:grpSpPr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E7F5AF2E-EE70-FE4C-AD9F-4077D1E090B1}"/>
                </a:ext>
              </a:extLst>
            </p:cNvPr>
            <p:cNvSpPr txBox="1"/>
            <p:nvPr/>
          </p:nvSpPr>
          <p:spPr>
            <a:xfrm>
              <a:off x="10384492" y="861425"/>
              <a:ext cx="36086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268C3AC9-C56F-FB4D-9360-6244634B1C0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4008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Freeform 530">
            <a:extLst>
              <a:ext uri="{FF2B5EF4-FFF2-40B4-BE49-F238E27FC236}">
                <a16:creationId xmlns:a16="http://schemas.microsoft.com/office/drawing/2014/main" id="{B7A75702-517C-0141-8F26-09763F2FA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316" y="719198"/>
            <a:ext cx="9940712" cy="4571211"/>
          </a:xfrm>
          <a:custGeom>
            <a:avLst/>
            <a:gdLst>
              <a:gd name="T0" fmla="*/ 9760 w 9830"/>
              <a:gd name="T1" fmla="*/ 4431 h 4521"/>
              <a:gd name="T2" fmla="*/ 9483 w 9830"/>
              <a:gd name="T3" fmla="*/ 4431 h 4521"/>
              <a:gd name="T4" fmla="*/ 9296 w 9830"/>
              <a:gd name="T5" fmla="*/ 4263 h 4521"/>
              <a:gd name="T6" fmla="*/ 9148 w 9830"/>
              <a:gd name="T7" fmla="*/ 4263 h 4521"/>
              <a:gd name="T8" fmla="*/ 8694 w 9830"/>
              <a:gd name="T9" fmla="*/ 3780 h 4521"/>
              <a:gd name="T10" fmla="*/ 8556 w 9830"/>
              <a:gd name="T11" fmla="*/ 3336 h 4521"/>
              <a:gd name="T12" fmla="*/ 8427 w 9830"/>
              <a:gd name="T13" fmla="*/ 3336 h 4521"/>
              <a:gd name="T14" fmla="*/ 8309 w 9830"/>
              <a:gd name="T15" fmla="*/ 2793 h 4521"/>
              <a:gd name="T16" fmla="*/ 8033 w 9830"/>
              <a:gd name="T17" fmla="*/ 2665 h 4521"/>
              <a:gd name="T18" fmla="*/ 7924 w 9830"/>
              <a:gd name="T19" fmla="*/ 2714 h 4521"/>
              <a:gd name="T20" fmla="*/ 7756 w 9830"/>
              <a:gd name="T21" fmla="*/ 2300 h 4521"/>
              <a:gd name="T22" fmla="*/ 7756 w 9830"/>
              <a:gd name="T23" fmla="*/ 2142 h 4521"/>
              <a:gd name="T24" fmla="*/ 7648 w 9830"/>
              <a:gd name="T25" fmla="*/ 2142 h 4521"/>
              <a:gd name="T26" fmla="*/ 7510 w 9830"/>
              <a:gd name="T27" fmla="*/ 2073 h 4521"/>
              <a:gd name="T28" fmla="*/ 7352 w 9830"/>
              <a:gd name="T29" fmla="*/ 2122 h 4521"/>
              <a:gd name="T30" fmla="*/ 7115 w 9830"/>
              <a:gd name="T31" fmla="*/ 1599 h 4521"/>
              <a:gd name="T32" fmla="*/ 6967 w 9830"/>
              <a:gd name="T33" fmla="*/ 1648 h 4521"/>
              <a:gd name="T34" fmla="*/ 6750 w 9830"/>
              <a:gd name="T35" fmla="*/ 1421 h 4521"/>
              <a:gd name="T36" fmla="*/ 6532 w 9830"/>
              <a:gd name="T37" fmla="*/ 1530 h 4521"/>
              <a:gd name="T38" fmla="*/ 6335 w 9830"/>
              <a:gd name="T39" fmla="*/ 2152 h 4521"/>
              <a:gd name="T40" fmla="*/ 6266 w 9830"/>
              <a:gd name="T41" fmla="*/ 1924 h 4521"/>
              <a:gd name="T42" fmla="*/ 6079 w 9830"/>
              <a:gd name="T43" fmla="*/ 1875 h 4521"/>
              <a:gd name="T44" fmla="*/ 5990 w 9830"/>
              <a:gd name="T45" fmla="*/ 1747 h 4521"/>
              <a:gd name="T46" fmla="*/ 5792 w 9830"/>
              <a:gd name="T47" fmla="*/ 1688 h 4521"/>
              <a:gd name="T48" fmla="*/ 5240 w 9830"/>
              <a:gd name="T49" fmla="*/ 898 h 4521"/>
              <a:gd name="T50" fmla="*/ 5042 w 9830"/>
              <a:gd name="T51" fmla="*/ 138 h 4521"/>
              <a:gd name="T52" fmla="*/ 4717 w 9830"/>
              <a:gd name="T53" fmla="*/ 0 h 4521"/>
              <a:gd name="T54" fmla="*/ 4529 w 9830"/>
              <a:gd name="T55" fmla="*/ 296 h 4521"/>
              <a:gd name="T56" fmla="*/ 4213 w 9830"/>
              <a:gd name="T57" fmla="*/ 267 h 4521"/>
              <a:gd name="T58" fmla="*/ 3927 w 9830"/>
              <a:gd name="T59" fmla="*/ 1066 h 4521"/>
              <a:gd name="T60" fmla="*/ 3779 w 9830"/>
              <a:gd name="T61" fmla="*/ 1036 h 4521"/>
              <a:gd name="T62" fmla="*/ 3661 w 9830"/>
              <a:gd name="T63" fmla="*/ 908 h 4521"/>
              <a:gd name="T64" fmla="*/ 3445 w 9830"/>
              <a:gd name="T65" fmla="*/ 1036 h 4521"/>
              <a:gd name="T66" fmla="*/ 3060 w 9830"/>
              <a:gd name="T67" fmla="*/ 1796 h 4521"/>
              <a:gd name="T68" fmla="*/ 2428 w 9830"/>
              <a:gd name="T69" fmla="*/ 2122 h 4521"/>
              <a:gd name="T70" fmla="*/ 2428 w 9830"/>
              <a:gd name="T71" fmla="*/ 2605 h 4521"/>
              <a:gd name="T72" fmla="*/ 2201 w 9830"/>
              <a:gd name="T73" fmla="*/ 2763 h 4521"/>
              <a:gd name="T74" fmla="*/ 2063 w 9830"/>
              <a:gd name="T75" fmla="*/ 3197 h 4521"/>
              <a:gd name="T76" fmla="*/ 1688 w 9830"/>
              <a:gd name="T77" fmla="*/ 3217 h 4521"/>
              <a:gd name="T78" fmla="*/ 1530 w 9830"/>
              <a:gd name="T79" fmla="*/ 2941 h 4521"/>
              <a:gd name="T80" fmla="*/ 1451 w 9830"/>
              <a:gd name="T81" fmla="*/ 2951 h 4521"/>
              <a:gd name="T82" fmla="*/ 1303 w 9830"/>
              <a:gd name="T83" fmla="*/ 2724 h 4521"/>
              <a:gd name="T84" fmla="*/ 1066 w 9830"/>
              <a:gd name="T85" fmla="*/ 3306 h 4521"/>
              <a:gd name="T86" fmla="*/ 701 w 9830"/>
              <a:gd name="T87" fmla="*/ 3602 h 4521"/>
              <a:gd name="T88" fmla="*/ 523 w 9830"/>
              <a:gd name="T89" fmla="*/ 4105 h 4521"/>
              <a:gd name="T90" fmla="*/ 365 w 9830"/>
              <a:gd name="T91" fmla="*/ 4253 h 4521"/>
              <a:gd name="T92" fmla="*/ 287 w 9830"/>
              <a:gd name="T93" fmla="*/ 4352 h 4521"/>
              <a:gd name="T94" fmla="*/ 0 w 9830"/>
              <a:gd name="T95" fmla="*/ 4520 h 4521"/>
              <a:gd name="T96" fmla="*/ 9829 w 9830"/>
              <a:gd name="T97" fmla="*/ 4520 h 4521"/>
              <a:gd name="T98" fmla="*/ 9760 w 9830"/>
              <a:gd name="T99" fmla="*/ 4431 h 4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830" h="4521">
                <a:moveTo>
                  <a:pt x="9760" y="4431"/>
                </a:moveTo>
                <a:lnTo>
                  <a:pt x="9483" y="4431"/>
                </a:lnTo>
                <a:lnTo>
                  <a:pt x="9296" y="4263"/>
                </a:lnTo>
                <a:lnTo>
                  <a:pt x="9148" y="4263"/>
                </a:lnTo>
                <a:lnTo>
                  <a:pt x="8694" y="3780"/>
                </a:lnTo>
                <a:lnTo>
                  <a:pt x="8556" y="3336"/>
                </a:lnTo>
                <a:lnTo>
                  <a:pt x="8427" y="3336"/>
                </a:lnTo>
                <a:lnTo>
                  <a:pt x="8309" y="2793"/>
                </a:lnTo>
                <a:lnTo>
                  <a:pt x="8033" y="2665"/>
                </a:lnTo>
                <a:lnTo>
                  <a:pt x="7924" y="2714"/>
                </a:lnTo>
                <a:lnTo>
                  <a:pt x="7756" y="2300"/>
                </a:lnTo>
                <a:lnTo>
                  <a:pt x="7756" y="2142"/>
                </a:lnTo>
                <a:lnTo>
                  <a:pt x="7648" y="2142"/>
                </a:lnTo>
                <a:lnTo>
                  <a:pt x="7510" y="2073"/>
                </a:lnTo>
                <a:lnTo>
                  <a:pt x="7352" y="2122"/>
                </a:lnTo>
                <a:lnTo>
                  <a:pt x="7115" y="1599"/>
                </a:lnTo>
                <a:lnTo>
                  <a:pt x="6967" y="1648"/>
                </a:lnTo>
                <a:lnTo>
                  <a:pt x="6750" y="1421"/>
                </a:lnTo>
                <a:lnTo>
                  <a:pt x="6532" y="1530"/>
                </a:lnTo>
                <a:lnTo>
                  <a:pt x="6335" y="2152"/>
                </a:lnTo>
                <a:lnTo>
                  <a:pt x="6266" y="1924"/>
                </a:lnTo>
                <a:lnTo>
                  <a:pt x="6079" y="1875"/>
                </a:lnTo>
                <a:lnTo>
                  <a:pt x="5990" y="1747"/>
                </a:lnTo>
                <a:lnTo>
                  <a:pt x="5792" y="1688"/>
                </a:lnTo>
                <a:lnTo>
                  <a:pt x="5240" y="898"/>
                </a:lnTo>
                <a:lnTo>
                  <a:pt x="5042" y="138"/>
                </a:lnTo>
                <a:lnTo>
                  <a:pt x="4717" y="0"/>
                </a:lnTo>
                <a:lnTo>
                  <a:pt x="4529" y="296"/>
                </a:lnTo>
                <a:lnTo>
                  <a:pt x="4213" y="267"/>
                </a:lnTo>
                <a:lnTo>
                  <a:pt x="3927" y="1066"/>
                </a:lnTo>
                <a:lnTo>
                  <a:pt x="3779" y="1036"/>
                </a:lnTo>
                <a:lnTo>
                  <a:pt x="3661" y="908"/>
                </a:lnTo>
                <a:lnTo>
                  <a:pt x="3445" y="1036"/>
                </a:lnTo>
                <a:lnTo>
                  <a:pt x="3060" y="1796"/>
                </a:lnTo>
                <a:lnTo>
                  <a:pt x="2428" y="2122"/>
                </a:lnTo>
                <a:lnTo>
                  <a:pt x="2428" y="2605"/>
                </a:lnTo>
                <a:lnTo>
                  <a:pt x="2201" y="2763"/>
                </a:lnTo>
                <a:lnTo>
                  <a:pt x="2063" y="3197"/>
                </a:lnTo>
                <a:lnTo>
                  <a:pt x="1688" y="3217"/>
                </a:lnTo>
                <a:lnTo>
                  <a:pt x="1530" y="2941"/>
                </a:lnTo>
                <a:lnTo>
                  <a:pt x="1451" y="2951"/>
                </a:lnTo>
                <a:lnTo>
                  <a:pt x="1303" y="2724"/>
                </a:lnTo>
                <a:lnTo>
                  <a:pt x="1066" y="3306"/>
                </a:lnTo>
                <a:lnTo>
                  <a:pt x="701" y="3602"/>
                </a:lnTo>
                <a:lnTo>
                  <a:pt x="523" y="4105"/>
                </a:lnTo>
                <a:lnTo>
                  <a:pt x="365" y="4253"/>
                </a:lnTo>
                <a:lnTo>
                  <a:pt x="287" y="4352"/>
                </a:lnTo>
                <a:lnTo>
                  <a:pt x="0" y="4520"/>
                </a:lnTo>
                <a:lnTo>
                  <a:pt x="9829" y="4520"/>
                </a:lnTo>
                <a:lnTo>
                  <a:pt x="9760" y="44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31">
            <a:extLst>
              <a:ext uri="{FF2B5EF4-FFF2-40B4-BE49-F238E27FC236}">
                <a16:creationId xmlns:a16="http://schemas.microsoft.com/office/drawing/2014/main" id="{975E378F-0471-E840-A908-782BE6BA0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7346" y="4425223"/>
            <a:ext cx="628819" cy="869647"/>
          </a:xfrm>
          <a:custGeom>
            <a:avLst/>
            <a:gdLst>
              <a:gd name="T0" fmla="*/ 621 w 622"/>
              <a:gd name="T1" fmla="*/ 859 h 860"/>
              <a:gd name="T2" fmla="*/ 286 w 622"/>
              <a:gd name="T3" fmla="*/ 612 h 860"/>
              <a:gd name="T4" fmla="*/ 0 w 622"/>
              <a:gd name="T5" fmla="*/ 0 h 860"/>
              <a:gd name="T6" fmla="*/ 0 w 622"/>
              <a:gd name="T7" fmla="*/ 297 h 860"/>
              <a:gd name="T8" fmla="*/ 197 w 622"/>
              <a:gd name="T9" fmla="*/ 662 h 860"/>
              <a:gd name="T10" fmla="*/ 197 w 622"/>
              <a:gd name="T11" fmla="*/ 770 h 860"/>
              <a:gd name="T12" fmla="*/ 306 w 622"/>
              <a:gd name="T13" fmla="*/ 859 h 860"/>
              <a:gd name="T14" fmla="*/ 621 w 622"/>
              <a:gd name="T15" fmla="*/ 859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2" h="860">
                <a:moveTo>
                  <a:pt x="621" y="859"/>
                </a:moveTo>
                <a:lnTo>
                  <a:pt x="286" y="612"/>
                </a:lnTo>
                <a:lnTo>
                  <a:pt x="0" y="0"/>
                </a:lnTo>
                <a:lnTo>
                  <a:pt x="0" y="297"/>
                </a:lnTo>
                <a:lnTo>
                  <a:pt x="197" y="662"/>
                </a:lnTo>
                <a:lnTo>
                  <a:pt x="197" y="770"/>
                </a:lnTo>
                <a:lnTo>
                  <a:pt x="306" y="859"/>
                </a:lnTo>
                <a:lnTo>
                  <a:pt x="621" y="85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32">
            <a:extLst>
              <a:ext uri="{FF2B5EF4-FFF2-40B4-BE49-F238E27FC236}">
                <a16:creationId xmlns:a16="http://schemas.microsoft.com/office/drawing/2014/main" id="{7B8027C9-CC3A-0D47-863E-08225BDBF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7974" y="3185421"/>
            <a:ext cx="530708" cy="2104987"/>
          </a:xfrm>
          <a:custGeom>
            <a:avLst/>
            <a:gdLst>
              <a:gd name="T0" fmla="*/ 523 w 524"/>
              <a:gd name="T1" fmla="*/ 2082 h 2083"/>
              <a:gd name="T2" fmla="*/ 434 w 524"/>
              <a:gd name="T3" fmla="*/ 1845 h 2083"/>
              <a:gd name="T4" fmla="*/ 434 w 524"/>
              <a:gd name="T5" fmla="*/ 1539 h 2083"/>
              <a:gd name="T6" fmla="*/ 138 w 524"/>
              <a:gd name="T7" fmla="*/ 908 h 2083"/>
              <a:gd name="T8" fmla="*/ 30 w 524"/>
              <a:gd name="T9" fmla="*/ 0 h 2083"/>
              <a:gd name="T10" fmla="*/ 0 w 524"/>
              <a:gd name="T11" fmla="*/ 286 h 2083"/>
              <a:gd name="T12" fmla="*/ 0 w 524"/>
              <a:gd name="T13" fmla="*/ 957 h 2083"/>
              <a:gd name="T14" fmla="*/ 109 w 524"/>
              <a:gd name="T15" fmla="*/ 1302 h 2083"/>
              <a:gd name="T16" fmla="*/ 119 w 524"/>
              <a:gd name="T17" fmla="*/ 2082 h 2083"/>
              <a:gd name="T18" fmla="*/ 523 w 524"/>
              <a:gd name="T19" fmla="*/ 2082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4" h="2083">
                <a:moveTo>
                  <a:pt x="523" y="2082"/>
                </a:moveTo>
                <a:lnTo>
                  <a:pt x="434" y="1845"/>
                </a:lnTo>
                <a:lnTo>
                  <a:pt x="434" y="1539"/>
                </a:lnTo>
                <a:lnTo>
                  <a:pt x="138" y="908"/>
                </a:lnTo>
                <a:lnTo>
                  <a:pt x="30" y="0"/>
                </a:lnTo>
                <a:lnTo>
                  <a:pt x="0" y="286"/>
                </a:lnTo>
                <a:lnTo>
                  <a:pt x="0" y="957"/>
                </a:lnTo>
                <a:lnTo>
                  <a:pt x="109" y="1302"/>
                </a:lnTo>
                <a:lnTo>
                  <a:pt x="119" y="2082"/>
                </a:lnTo>
                <a:lnTo>
                  <a:pt x="523" y="208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33">
            <a:extLst>
              <a:ext uri="{FF2B5EF4-FFF2-40B4-BE49-F238E27FC236}">
                <a16:creationId xmlns:a16="http://schemas.microsoft.com/office/drawing/2014/main" id="{30F1052D-5F41-0443-98BE-C4865F0F7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892" y="2717152"/>
            <a:ext cx="1386974" cy="2577718"/>
          </a:xfrm>
          <a:custGeom>
            <a:avLst/>
            <a:gdLst>
              <a:gd name="T0" fmla="*/ 1371 w 1372"/>
              <a:gd name="T1" fmla="*/ 2546 h 2547"/>
              <a:gd name="T2" fmla="*/ 1105 w 1372"/>
              <a:gd name="T3" fmla="*/ 2171 h 2547"/>
              <a:gd name="T4" fmla="*/ 1076 w 1372"/>
              <a:gd name="T5" fmla="*/ 1313 h 2547"/>
              <a:gd name="T6" fmla="*/ 977 w 1372"/>
              <a:gd name="T7" fmla="*/ 1401 h 2547"/>
              <a:gd name="T8" fmla="*/ 937 w 1372"/>
              <a:gd name="T9" fmla="*/ 770 h 2547"/>
              <a:gd name="T10" fmla="*/ 789 w 1372"/>
              <a:gd name="T11" fmla="*/ 464 h 2547"/>
              <a:gd name="T12" fmla="*/ 789 w 1372"/>
              <a:gd name="T13" fmla="*/ 0 h 2547"/>
              <a:gd name="T14" fmla="*/ 424 w 1372"/>
              <a:gd name="T15" fmla="*/ 641 h 2547"/>
              <a:gd name="T16" fmla="*/ 158 w 1372"/>
              <a:gd name="T17" fmla="*/ 1105 h 2547"/>
              <a:gd name="T18" fmla="*/ 0 w 1372"/>
              <a:gd name="T19" fmla="*/ 1658 h 2547"/>
              <a:gd name="T20" fmla="*/ 118 w 1372"/>
              <a:gd name="T21" fmla="*/ 1638 h 2547"/>
              <a:gd name="T22" fmla="*/ 29 w 1372"/>
              <a:gd name="T23" fmla="*/ 1895 h 2547"/>
              <a:gd name="T24" fmla="*/ 227 w 1372"/>
              <a:gd name="T25" fmla="*/ 2546 h 2547"/>
              <a:gd name="T26" fmla="*/ 1371 w 1372"/>
              <a:gd name="T27" fmla="*/ 2546 h 2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72" h="2547">
                <a:moveTo>
                  <a:pt x="1371" y="2546"/>
                </a:moveTo>
                <a:lnTo>
                  <a:pt x="1105" y="2171"/>
                </a:lnTo>
                <a:lnTo>
                  <a:pt x="1076" y="1313"/>
                </a:lnTo>
                <a:lnTo>
                  <a:pt x="977" y="1401"/>
                </a:lnTo>
                <a:lnTo>
                  <a:pt x="937" y="770"/>
                </a:lnTo>
                <a:lnTo>
                  <a:pt x="789" y="464"/>
                </a:lnTo>
                <a:lnTo>
                  <a:pt x="789" y="0"/>
                </a:lnTo>
                <a:lnTo>
                  <a:pt x="424" y="641"/>
                </a:lnTo>
                <a:lnTo>
                  <a:pt x="158" y="1105"/>
                </a:lnTo>
                <a:lnTo>
                  <a:pt x="0" y="1658"/>
                </a:lnTo>
                <a:lnTo>
                  <a:pt x="118" y="1638"/>
                </a:lnTo>
                <a:lnTo>
                  <a:pt x="29" y="1895"/>
                </a:lnTo>
                <a:lnTo>
                  <a:pt x="227" y="2546"/>
                </a:lnTo>
                <a:lnTo>
                  <a:pt x="1371" y="254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34">
            <a:extLst>
              <a:ext uri="{FF2B5EF4-FFF2-40B4-BE49-F238E27FC236}">
                <a16:creationId xmlns:a16="http://schemas.microsoft.com/office/drawing/2014/main" id="{0E6932D0-0452-CB44-9862-A2019124E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4834" y="812851"/>
            <a:ext cx="1418191" cy="3692647"/>
          </a:xfrm>
          <a:custGeom>
            <a:avLst/>
            <a:gdLst>
              <a:gd name="T0" fmla="*/ 552 w 1402"/>
              <a:gd name="T1" fmla="*/ 3651 h 3652"/>
              <a:gd name="T2" fmla="*/ 977 w 1402"/>
              <a:gd name="T3" fmla="*/ 2694 h 3652"/>
              <a:gd name="T4" fmla="*/ 1401 w 1402"/>
              <a:gd name="T5" fmla="*/ 2349 h 3652"/>
              <a:gd name="T6" fmla="*/ 1332 w 1402"/>
              <a:gd name="T7" fmla="*/ 2230 h 3652"/>
              <a:gd name="T8" fmla="*/ 868 w 1402"/>
              <a:gd name="T9" fmla="*/ 1391 h 3652"/>
              <a:gd name="T10" fmla="*/ 473 w 1402"/>
              <a:gd name="T11" fmla="*/ 928 h 3652"/>
              <a:gd name="T12" fmla="*/ 207 w 1402"/>
              <a:gd name="T13" fmla="*/ 49 h 3652"/>
              <a:gd name="T14" fmla="*/ 39 w 1402"/>
              <a:gd name="T15" fmla="*/ 0 h 3652"/>
              <a:gd name="T16" fmla="*/ 158 w 1402"/>
              <a:gd name="T17" fmla="*/ 138 h 3652"/>
              <a:gd name="T18" fmla="*/ 365 w 1402"/>
              <a:gd name="T19" fmla="*/ 928 h 3652"/>
              <a:gd name="T20" fmla="*/ 464 w 1402"/>
              <a:gd name="T21" fmla="*/ 1332 h 3652"/>
              <a:gd name="T22" fmla="*/ 207 w 1402"/>
              <a:gd name="T23" fmla="*/ 1934 h 3652"/>
              <a:gd name="T24" fmla="*/ 158 w 1402"/>
              <a:gd name="T25" fmla="*/ 2734 h 3652"/>
              <a:gd name="T26" fmla="*/ 39 w 1402"/>
              <a:gd name="T27" fmla="*/ 2566 h 3652"/>
              <a:gd name="T28" fmla="*/ 0 w 1402"/>
              <a:gd name="T29" fmla="*/ 2961 h 3652"/>
              <a:gd name="T30" fmla="*/ 276 w 1402"/>
              <a:gd name="T31" fmla="*/ 3049 h 3652"/>
              <a:gd name="T32" fmla="*/ 552 w 1402"/>
              <a:gd name="T33" fmla="*/ 3651 h 3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02" h="3652">
                <a:moveTo>
                  <a:pt x="552" y="3651"/>
                </a:moveTo>
                <a:lnTo>
                  <a:pt x="977" y="2694"/>
                </a:lnTo>
                <a:lnTo>
                  <a:pt x="1401" y="2349"/>
                </a:lnTo>
                <a:lnTo>
                  <a:pt x="1332" y="2230"/>
                </a:lnTo>
                <a:lnTo>
                  <a:pt x="868" y="1391"/>
                </a:lnTo>
                <a:lnTo>
                  <a:pt x="473" y="928"/>
                </a:lnTo>
                <a:lnTo>
                  <a:pt x="207" y="49"/>
                </a:lnTo>
                <a:lnTo>
                  <a:pt x="39" y="0"/>
                </a:lnTo>
                <a:lnTo>
                  <a:pt x="158" y="138"/>
                </a:lnTo>
                <a:lnTo>
                  <a:pt x="365" y="928"/>
                </a:lnTo>
                <a:lnTo>
                  <a:pt x="464" y="1332"/>
                </a:lnTo>
                <a:lnTo>
                  <a:pt x="207" y="1934"/>
                </a:lnTo>
                <a:lnTo>
                  <a:pt x="158" y="2734"/>
                </a:lnTo>
                <a:lnTo>
                  <a:pt x="39" y="2566"/>
                </a:lnTo>
                <a:lnTo>
                  <a:pt x="0" y="2961"/>
                </a:lnTo>
                <a:lnTo>
                  <a:pt x="276" y="3049"/>
                </a:lnTo>
                <a:lnTo>
                  <a:pt x="552" y="36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35">
            <a:extLst>
              <a:ext uri="{FF2B5EF4-FFF2-40B4-BE49-F238E27FC236}">
                <a16:creationId xmlns:a16="http://schemas.microsoft.com/office/drawing/2014/main" id="{4A3F4ED1-7A10-3A41-B859-819281DA1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9494" y="2235502"/>
            <a:ext cx="142711" cy="1168446"/>
          </a:xfrm>
          <a:custGeom>
            <a:avLst/>
            <a:gdLst>
              <a:gd name="T0" fmla="*/ 138 w 139"/>
              <a:gd name="T1" fmla="*/ 1105 h 1156"/>
              <a:gd name="T2" fmla="*/ 0 w 139"/>
              <a:gd name="T3" fmla="*/ 1155 h 1156"/>
              <a:gd name="T4" fmla="*/ 138 w 139"/>
              <a:gd name="T5" fmla="*/ 0 h 1156"/>
              <a:gd name="T6" fmla="*/ 138 w 139"/>
              <a:gd name="T7" fmla="*/ 1105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" h="1156">
                <a:moveTo>
                  <a:pt x="138" y="1105"/>
                </a:moveTo>
                <a:lnTo>
                  <a:pt x="0" y="1155"/>
                </a:lnTo>
                <a:lnTo>
                  <a:pt x="138" y="0"/>
                </a:lnTo>
                <a:lnTo>
                  <a:pt x="138" y="110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36">
            <a:extLst>
              <a:ext uri="{FF2B5EF4-FFF2-40B4-BE49-F238E27FC236}">
                <a16:creationId xmlns:a16="http://schemas.microsoft.com/office/drawing/2014/main" id="{9B5E3182-ED4F-8E44-8C4C-C106F17FD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8018" y="2984735"/>
            <a:ext cx="182850" cy="548544"/>
          </a:xfrm>
          <a:custGeom>
            <a:avLst/>
            <a:gdLst>
              <a:gd name="T0" fmla="*/ 118 w 179"/>
              <a:gd name="T1" fmla="*/ 543 h 544"/>
              <a:gd name="T2" fmla="*/ 0 w 179"/>
              <a:gd name="T3" fmla="*/ 435 h 544"/>
              <a:gd name="T4" fmla="*/ 178 w 179"/>
              <a:gd name="T5" fmla="*/ 0 h 544"/>
              <a:gd name="T6" fmla="*/ 118 w 179"/>
              <a:gd name="T7" fmla="*/ 543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9" h="544">
                <a:moveTo>
                  <a:pt x="118" y="543"/>
                </a:moveTo>
                <a:lnTo>
                  <a:pt x="0" y="435"/>
                </a:lnTo>
                <a:lnTo>
                  <a:pt x="178" y="0"/>
                </a:lnTo>
                <a:lnTo>
                  <a:pt x="118" y="54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37">
            <a:extLst>
              <a:ext uri="{FF2B5EF4-FFF2-40B4-BE49-F238E27FC236}">
                <a16:creationId xmlns:a16="http://schemas.microsoft.com/office/drawing/2014/main" id="{559AEB18-D574-0549-98BF-02B8B09D9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4246" y="2984735"/>
            <a:ext cx="1079252" cy="2305673"/>
          </a:xfrm>
          <a:custGeom>
            <a:avLst/>
            <a:gdLst>
              <a:gd name="T0" fmla="*/ 0 w 1067"/>
              <a:gd name="T1" fmla="*/ 2280 h 2281"/>
              <a:gd name="T2" fmla="*/ 257 w 1067"/>
              <a:gd name="T3" fmla="*/ 1313 h 2281"/>
              <a:gd name="T4" fmla="*/ 326 w 1067"/>
              <a:gd name="T5" fmla="*/ 1372 h 2281"/>
              <a:gd name="T6" fmla="*/ 326 w 1067"/>
              <a:gd name="T7" fmla="*/ 928 h 2281"/>
              <a:gd name="T8" fmla="*/ 445 w 1067"/>
              <a:gd name="T9" fmla="*/ 691 h 2281"/>
              <a:gd name="T10" fmla="*/ 336 w 1067"/>
              <a:gd name="T11" fmla="*/ 0 h 2281"/>
              <a:gd name="T12" fmla="*/ 671 w 1067"/>
              <a:gd name="T13" fmla="*/ 780 h 2281"/>
              <a:gd name="T14" fmla="*/ 1066 w 1067"/>
              <a:gd name="T15" fmla="*/ 1254 h 2281"/>
              <a:gd name="T16" fmla="*/ 1066 w 1067"/>
              <a:gd name="T17" fmla="*/ 1639 h 2281"/>
              <a:gd name="T18" fmla="*/ 977 w 1067"/>
              <a:gd name="T19" fmla="*/ 1560 h 2281"/>
              <a:gd name="T20" fmla="*/ 1066 w 1067"/>
              <a:gd name="T21" fmla="*/ 1806 h 2281"/>
              <a:gd name="T22" fmla="*/ 849 w 1067"/>
              <a:gd name="T23" fmla="*/ 2280 h 2281"/>
              <a:gd name="T24" fmla="*/ 0 w 1067"/>
              <a:gd name="T25" fmla="*/ 2280 h 2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67" h="2281">
                <a:moveTo>
                  <a:pt x="0" y="2280"/>
                </a:moveTo>
                <a:lnTo>
                  <a:pt x="257" y="1313"/>
                </a:lnTo>
                <a:lnTo>
                  <a:pt x="326" y="1372"/>
                </a:lnTo>
                <a:lnTo>
                  <a:pt x="326" y="928"/>
                </a:lnTo>
                <a:lnTo>
                  <a:pt x="445" y="691"/>
                </a:lnTo>
                <a:lnTo>
                  <a:pt x="336" y="0"/>
                </a:lnTo>
                <a:lnTo>
                  <a:pt x="671" y="780"/>
                </a:lnTo>
                <a:lnTo>
                  <a:pt x="1066" y="1254"/>
                </a:lnTo>
                <a:lnTo>
                  <a:pt x="1066" y="1639"/>
                </a:lnTo>
                <a:lnTo>
                  <a:pt x="977" y="1560"/>
                </a:lnTo>
                <a:lnTo>
                  <a:pt x="1066" y="1806"/>
                </a:lnTo>
                <a:lnTo>
                  <a:pt x="849" y="2280"/>
                </a:lnTo>
                <a:lnTo>
                  <a:pt x="0" y="228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38">
            <a:extLst>
              <a:ext uri="{FF2B5EF4-FFF2-40B4-BE49-F238E27FC236}">
                <a16:creationId xmlns:a16="http://schemas.microsoft.com/office/drawing/2014/main" id="{583D8EDC-6F0B-0E41-9DE0-C3B592481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8255" y="3707210"/>
            <a:ext cx="379078" cy="1609957"/>
          </a:xfrm>
          <a:custGeom>
            <a:avLst/>
            <a:gdLst>
              <a:gd name="T0" fmla="*/ 306 w 376"/>
              <a:gd name="T1" fmla="*/ 1569 h 1590"/>
              <a:gd name="T2" fmla="*/ 306 w 376"/>
              <a:gd name="T3" fmla="*/ 1036 h 1590"/>
              <a:gd name="T4" fmla="*/ 375 w 376"/>
              <a:gd name="T5" fmla="*/ 730 h 1590"/>
              <a:gd name="T6" fmla="*/ 375 w 376"/>
              <a:gd name="T7" fmla="*/ 0 h 1590"/>
              <a:gd name="T8" fmla="*/ 306 w 376"/>
              <a:gd name="T9" fmla="*/ 701 h 1590"/>
              <a:gd name="T10" fmla="*/ 98 w 376"/>
              <a:gd name="T11" fmla="*/ 1105 h 1590"/>
              <a:gd name="T12" fmla="*/ 0 w 376"/>
              <a:gd name="T13" fmla="*/ 1589 h 1590"/>
              <a:gd name="T14" fmla="*/ 306 w 376"/>
              <a:gd name="T15" fmla="*/ 1569 h 1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6" h="1590">
                <a:moveTo>
                  <a:pt x="306" y="1569"/>
                </a:moveTo>
                <a:lnTo>
                  <a:pt x="306" y="1036"/>
                </a:lnTo>
                <a:lnTo>
                  <a:pt x="375" y="730"/>
                </a:lnTo>
                <a:lnTo>
                  <a:pt x="375" y="0"/>
                </a:lnTo>
                <a:lnTo>
                  <a:pt x="306" y="701"/>
                </a:lnTo>
                <a:lnTo>
                  <a:pt x="98" y="1105"/>
                </a:lnTo>
                <a:lnTo>
                  <a:pt x="0" y="1589"/>
                </a:lnTo>
                <a:lnTo>
                  <a:pt x="306" y="15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39">
            <a:extLst>
              <a:ext uri="{FF2B5EF4-FFF2-40B4-BE49-F238E27FC236}">
                <a16:creationId xmlns:a16="http://schemas.microsoft.com/office/drawing/2014/main" id="{C1110FF2-ADE2-A346-9424-6A7096C96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1066" y="4652670"/>
            <a:ext cx="330019" cy="521786"/>
          </a:xfrm>
          <a:custGeom>
            <a:avLst/>
            <a:gdLst>
              <a:gd name="T0" fmla="*/ 99 w 327"/>
              <a:gd name="T1" fmla="*/ 514 h 515"/>
              <a:gd name="T2" fmla="*/ 0 w 327"/>
              <a:gd name="T3" fmla="*/ 474 h 515"/>
              <a:gd name="T4" fmla="*/ 197 w 327"/>
              <a:gd name="T5" fmla="*/ 227 h 515"/>
              <a:gd name="T6" fmla="*/ 276 w 327"/>
              <a:gd name="T7" fmla="*/ 0 h 515"/>
              <a:gd name="T8" fmla="*/ 326 w 327"/>
              <a:gd name="T9" fmla="*/ 227 h 515"/>
              <a:gd name="T10" fmla="*/ 99 w 327"/>
              <a:gd name="T11" fmla="*/ 514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" h="515">
                <a:moveTo>
                  <a:pt x="99" y="514"/>
                </a:moveTo>
                <a:lnTo>
                  <a:pt x="0" y="474"/>
                </a:lnTo>
                <a:lnTo>
                  <a:pt x="197" y="227"/>
                </a:lnTo>
                <a:lnTo>
                  <a:pt x="276" y="0"/>
                </a:lnTo>
                <a:lnTo>
                  <a:pt x="326" y="227"/>
                </a:lnTo>
                <a:lnTo>
                  <a:pt x="99" y="51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40">
            <a:extLst>
              <a:ext uri="{FF2B5EF4-FFF2-40B4-BE49-F238E27FC236}">
                <a16:creationId xmlns:a16="http://schemas.microsoft.com/office/drawing/2014/main" id="{62F1EBF2-8B34-4041-B420-626C7DC9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9692" y="3965873"/>
            <a:ext cx="312180" cy="740313"/>
          </a:xfrm>
          <a:custGeom>
            <a:avLst/>
            <a:gdLst>
              <a:gd name="T0" fmla="*/ 109 w 307"/>
              <a:gd name="T1" fmla="*/ 730 h 731"/>
              <a:gd name="T2" fmla="*/ 0 w 307"/>
              <a:gd name="T3" fmla="*/ 592 h 731"/>
              <a:gd name="T4" fmla="*/ 158 w 307"/>
              <a:gd name="T5" fmla="*/ 295 h 731"/>
              <a:gd name="T6" fmla="*/ 267 w 307"/>
              <a:gd name="T7" fmla="*/ 0 h 731"/>
              <a:gd name="T8" fmla="*/ 306 w 307"/>
              <a:gd name="T9" fmla="*/ 463 h 731"/>
              <a:gd name="T10" fmla="*/ 109 w 307"/>
              <a:gd name="T11" fmla="*/ 730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731">
                <a:moveTo>
                  <a:pt x="109" y="730"/>
                </a:moveTo>
                <a:lnTo>
                  <a:pt x="0" y="592"/>
                </a:lnTo>
                <a:lnTo>
                  <a:pt x="158" y="295"/>
                </a:lnTo>
                <a:lnTo>
                  <a:pt x="267" y="0"/>
                </a:lnTo>
                <a:lnTo>
                  <a:pt x="306" y="463"/>
                </a:lnTo>
                <a:lnTo>
                  <a:pt x="109" y="73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41">
            <a:extLst>
              <a:ext uri="{FF2B5EF4-FFF2-40B4-BE49-F238E27FC236}">
                <a16:creationId xmlns:a16="http://schemas.microsoft.com/office/drawing/2014/main" id="{38EC26F4-BDFE-B849-B34E-9EFF63EA0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9417" y="4804301"/>
            <a:ext cx="280961" cy="490569"/>
          </a:xfrm>
          <a:custGeom>
            <a:avLst/>
            <a:gdLst>
              <a:gd name="T0" fmla="*/ 277 w 278"/>
              <a:gd name="T1" fmla="*/ 483 h 484"/>
              <a:gd name="T2" fmla="*/ 119 w 278"/>
              <a:gd name="T3" fmla="*/ 276 h 484"/>
              <a:gd name="T4" fmla="*/ 30 w 278"/>
              <a:gd name="T5" fmla="*/ 0 h 484"/>
              <a:gd name="T6" fmla="*/ 0 w 278"/>
              <a:gd name="T7" fmla="*/ 207 h 484"/>
              <a:gd name="T8" fmla="*/ 138 w 278"/>
              <a:gd name="T9" fmla="*/ 483 h 484"/>
              <a:gd name="T10" fmla="*/ 277 w 278"/>
              <a:gd name="T11" fmla="*/ 483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" h="484">
                <a:moveTo>
                  <a:pt x="277" y="483"/>
                </a:moveTo>
                <a:lnTo>
                  <a:pt x="119" y="276"/>
                </a:lnTo>
                <a:lnTo>
                  <a:pt x="30" y="0"/>
                </a:lnTo>
                <a:lnTo>
                  <a:pt x="0" y="207"/>
                </a:lnTo>
                <a:lnTo>
                  <a:pt x="138" y="483"/>
                </a:lnTo>
                <a:lnTo>
                  <a:pt x="277" y="48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42">
            <a:extLst>
              <a:ext uri="{FF2B5EF4-FFF2-40B4-BE49-F238E27FC236}">
                <a16:creationId xmlns:a16="http://schemas.microsoft.com/office/drawing/2014/main" id="{886D0EF1-E076-7F44-9308-1E5F6E8CA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3581" y="4202237"/>
            <a:ext cx="258664" cy="1088171"/>
          </a:xfrm>
          <a:custGeom>
            <a:avLst/>
            <a:gdLst>
              <a:gd name="T0" fmla="*/ 256 w 257"/>
              <a:gd name="T1" fmla="*/ 1076 h 1077"/>
              <a:gd name="T2" fmla="*/ 256 w 257"/>
              <a:gd name="T3" fmla="*/ 879 h 1077"/>
              <a:gd name="T4" fmla="*/ 89 w 257"/>
              <a:gd name="T5" fmla="*/ 553 h 1077"/>
              <a:gd name="T6" fmla="*/ 29 w 257"/>
              <a:gd name="T7" fmla="*/ 0 h 1077"/>
              <a:gd name="T8" fmla="*/ 0 w 257"/>
              <a:gd name="T9" fmla="*/ 444 h 1077"/>
              <a:gd name="T10" fmla="*/ 49 w 257"/>
              <a:gd name="T11" fmla="*/ 701 h 1077"/>
              <a:gd name="T12" fmla="*/ 39 w 257"/>
              <a:gd name="T13" fmla="*/ 1076 h 1077"/>
              <a:gd name="T14" fmla="*/ 256 w 257"/>
              <a:gd name="T15" fmla="*/ 107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7" h="1077">
                <a:moveTo>
                  <a:pt x="256" y="1076"/>
                </a:moveTo>
                <a:lnTo>
                  <a:pt x="256" y="879"/>
                </a:lnTo>
                <a:lnTo>
                  <a:pt x="89" y="553"/>
                </a:lnTo>
                <a:lnTo>
                  <a:pt x="29" y="0"/>
                </a:lnTo>
                <a:lnTo>
                  <a:pt x="0" y="444"/>
                </a:lnTo>
                <a:lnTo>
                  <a:pt x="49" y="701"/>
                </a:lnTo>
                <a:lnTo>
                  <a:pt x="39" y="1076"/>
                </a:lnTo>
                <a:lnTo>
                  <a:pt x="256" y="107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43">
            <a:extLst>
              <a:ext uri="{FF2B5EF4-FFF2-40B4-BE49-F238E27FC236}">
                <a16:creationId xmlns:a16="http://schemas.microsoft.com/office/drawing/2014/main" id="{B23E3A67-A224-E643-83D6-C5086B026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6821" y="1129492"/>
            <a:ext cx="263122" cy="869644"/>
          </a:xfrm>
          <a:custGeom>
            <a:avLst/>
            <a:gdLst>
              <a:gd name="T0" fmla="*/ 257 w 258"/>
              <a:gd name="T1" fmla="*/ 0 h 859"/>
              <a:gd name="T2" fmla="*/ 257 w 258"/>
              <a:gd name="T3" fmla="*/ 858 h 859"/>
              <a:gd name="T4" fmla="*/ 0 w 258"/>
              <a:gd name="T5" fmla="*/ 691 h 859"/>
              <a:gd name="T6" fmla="*/ 257 w 258"/>
              <a:gd name="T7" fmla="*/ 0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8" h="859">
                <a:moveTo>
                  <a:pt x="257" y="0"/>
                </a:moveTo>
                <a:lnTo>
                  <a:pt x="257" y="858"/>
                </a:lnTo>
                <a:lnTo>
                  <a:pt x="0" y="691"/>
                </a:lnTo>
                <a:lnTo>
                  <a:pt x="25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44">
            <a:extLst>
              <a:ext uri="{FF2B5EF4-FFF2-40B4-BE49-F238E27FC236}">
                <a16:creationId xmlns:a16="http://schemas.microsoft.com/office/drawing/2014/main" id="{8D6CB1DE-C4CF-954A-AA7D-E6D40BF78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459" y="3783024"/>
            <a:ext cx="80275" cy="263125"/>
          </a:xfrm>
          <a:custGeom>
            <a:avLst/>
            <a:gdLst>
              <a:gd name="T0" fmla="*/ 0 w 80"/>
              <a:gd name="T1" fmla="*/ 0 h 258"/>
              <a:gd name="T2" fmla="*/ 0 w 80"/>
              <a:gd name="T3" fmla="*/ 257 h 258"/>
              <a:gd name="T4" fmla="*/ 79 w 80"/>
              <a:gd name="T5" fmla="*/ 217 h 258"/>
              <a:gd name="T6" fmla="*/ 0 w 80"/>
              <a:gd name="T7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258">
                <a:moveTo>
                  <a:pt x="0" y="0"/>
                </a:moveTo>
                <a:lnTo>
                  <a:pt x="0" y="257"/>
                </a:lnTo>
                <a:lnTo>
                  <a:pt x="79" y="21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45">
            <a:extLst>
              <a:ext uri="{FF2B5EF4-FFF2-40B4-BE49-F238E27FC236}">
                <a16:creationId xmlns:a16="http://schemas.microsoft.com/office/drawing/2014/main" id="{0CA02143-1D7A-694E-AC00-B3ED00EEA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5115" y="4144262"/>
            <a:ext cx="1119391" cy="1159527"/>
          </a:xfrm>
          <a:custGeom>
            <a:avLst/>
            <a:gdLst>
              <a:gd name="T0" fmla="*/ 1106 w 1107"/>
              <a:gd name="T1" fmla="*/ 1145 h 1146"/>
              <a:gd name="T2" fmla="*/ 829 w 1107"/>
              <a:gd name="T3" fmla="*/ 0 h 1146"/>
              <a:gd name="T4" fmla="*/ 464 w 1107"/>
              <a:gd name="T5" fmla="*/ 296 h 1146"/>
              <a:gd name="T6" fmla="*/ 346 w 1107"/>
              <a:gd name="T7" fmla="*/ 711 h 1146"/>
              <a:gd name="T8" fmla="*/ 0 w 1107"/>
              <a:gd name="T9" fmla="*/ 1145 h 1146"/>
              <a:gd name="T10" fmla="*/ 1106 w 1107"/>
              <a:gd name="T11" fmla="*/ 1145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7" h="1146">
                <a:moveTo>
                  <a:pt x="1106" y="1145"/>
                </a:moveTo>
                <a:lnTo>
                  <a:pt x="829" y="0"/>
                </a:lnTo>
                <a:lnTo>
                  <a:pt x="464" y="296"/>
                </a:lnTo>
                <a:lnTo>
                  <a:pt x="346" y="711"/>
                </a:lnTo>
                <a:lnTo>
                  <a:pt x="0" y="1145"/>
                </a:lnTo>
                <a:lnTo>
                  <a:pt x="1106" y="114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46">
            <a:extLst>
              <a:ext uri="{FF2B5EF4-FFF2-40B4-BE49-F238E27FC236}">
                <a16:creationId xmlns:a16="http://schemas.microsoft.com/office/drawing/2014/main" id="{FF07DAEF-23E5-764E-ACCE-7364EA9F5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316" y="5281489"/>
            <a:ext cx="9940712" cy="7715314"/>
          </a:xfrm>
          <a:custGeom>
            <a:avLst/>
            <a:gdLst>
              <a:gd name="T0" fmla="*/ 69 w 9830"/>
              <a:gd name="T1" fmla="*/ 158 h 7629"/>
              <a:gd name="T2" fmla="*/ 346 w 9830"/>
              <a:gd name="T3" fmla="*/ 158 h 7629"/>
              <a:gd name="T4" fmla="*/ 533 w 9830"/>
              <a:gd name="T5" fmla="*/ 424 h 7629"/>
              <a:gd name="T6" fmla="*/ 681 w 9830"/>
              <a:gd name="T7" fmla="*/ 424 h 7629"/>
              <a:gd name="T8" fmla="*/ 1135 w 9830"/>
              <a:gd name="T9" fmla="*/ 1244 h 7629"/>
              <a:gd name="T10" fmla="*/ 1273 w 9830"/>
              <a:gd name="T11" fmla="*/ 2002 h 7629"/>
              <a:gd name="T12" fmla="*/ 1402 w 9830"/>
              <a:gd name="T13" fmla="*/ 2002 h 7629"/>
              <a:gd name="T14" fmla="*/ 1520 w 9830"/>
              <a:gd name="T15" fmla="*/ 2910 h 7629"/>
              <a:gd name="T16" fmla="*/ 1796 w 9830"/>
              <a:gd name="T17" fmla="*/ 3137 h 7629"/>
              <a:gd name="T18" fmla="*/ 1905 w 9830"/>
              <a:gd name="T19" fmla="*/ 3049 h 7629"/>
              <a:gd name="T20" fmla="*/ 2073 w 9830"/>
              <a:gd name="T21" fmla="*/ 3739 h 7629"/>
              <a:gd name="T22" fmla="*/ 2073 w 9830"/>
              <a:gd name="T23" fmla="*/ 4016 h 7629"/>
              <a:gd name="T24" fmla="*/ 2181 w 9830"/>
              <a:gd name="T25" fmla="*/ 4016 h 7629"/>
              <a:gd name="T26" fmla="*/ 2319 w 9830"/>
              <a:gd name="T27" fmla="*/ 4134 h 7629"/>
              <a:gd name="T28" fmla="*/ 2477 w 9830"/>
              <a:gd name="T29" fmla="*/ 4045 h 7629"/>
              <a:gd name="T30" fmla="*/ 2714 w 9830"/>
              <a:gd name="T31" fmla="*/ 4934 h 7629"/>
              <a:gd name="T32" fmla="*/ 2862 w 9830"/>
              <a:gd name="T33" fmla="*/ 4845 h 7629"/>
              <a:gd name="T34" fmla="*/ 3079 w 9830"/>
              <a:gd name="T35" fmla="*/ 5230 h 7629"/>
              <a:gd name="T36" fmla="*/ 3296 w 9830"/>
              <a:gd name="T37" fmla="*/ 5052 h 7629"/>
              <a:gd name="T38" fmla="*/ 3494 w 9830"/>
              <a:gd name="T39" fmla="*/ 3996 h 7629"/>
              <a:gd name="T40" fmla="*/ 3563 w 9830"/>
              <a:gd name="T41" fmla="*/ 4381 h 7629"/>
              <a:gd name="T42" fmla="*/ 3750 w 9830"/>
              <a:gd name="T43" fmla="*/ 4460 h 7629"/>
              <a:gd name="T44" fmla="*/ 3838 w 9830"/>
              <a:gd name="T45" fmla="*/ 4677 h 7629"/>
              <a:gd name="T46" fmla="*/ 4036 w 9830"/>
              <a:gd name="T47" fmla="*/ 4785 h 7629"/>
              <a:gd name="T48" fmla="*/ 4588 w 9830"/>
              <a:gd name="T49" fmla="*/ 6108 h 7629"/>
              <a:gd name="T50" fmla="*/ 4786 w 9830"/>
              <a:gd name="T51" fmla="*/ 7401 h 7629"/>
              <a:gd name="T52" fmla="*/ 5111 w 9830"/>
              <a:gd name="T53" fmla="*/ 7628 h 7629"/>
              <a:gd name="T54" fmla="*/ 5299 w 9830"/>
              <a:gd name="T55" fmla="*/ 7134 h 7629"/>
              <a:gd name="T56" fmla="*/ 5615 w 9830"/>
              <a:gd name="T57" fmla="*/ 7184 h 7629"/>
              <a:gd name="T58" fmla="*/ 5901 w 9830"/>
              <a:gd name="T59" fmla="*/ 5822 h 7629"/>
              <a:gd name="T60" fmla="*/ 6049 w 9830"/>
              <a:gd name="T61" fmla="*/ 5881 h 7629"/>
              <a:gd name="T62" fmla="*/ 6167 w 9830"/>
              <a:gd name="T63" fmla="*/ 6098 h 7629"/>
              <a:gd name="T64" fmla="*/ 6384 w 9830"/>
              <a:gd name="T65" fmla="*/ 5881 h 7629"/>
              <a:gd name="T66" fmla="*/ 6769 w 9830"/>
              <a:gd name="T67" fmla="*/ 4588 h 7629"/>
              <a:gd name="T68" fmla="*/ 7401 w 9830"/>
              <a:gd name="T69" fmla="*/ 4045 h 7629"/>
              <a:gd name="T70" fmla="*/ 7401 w 9830"/>
              <a:gd name="T71" fmla="*/ 3236 h 7629"/>
              <a:gd name="T72" fmla="*/ 7628 w 9830"/>
              <a:gd name="T73" fmla="*/ 2970 h 7629"/>
              <a:gd name="T74" fmla="*/ 7766 w 9830"/>
              <a:gd name="T75" fmla="*/ 2229 h 7629"/>
              <a:gd name="T76" fmla="*/ 8141 w 9830"/>
              <a:gd name="T77" fmla="*/ 2200 h 7629"/>
              <a:gd name="T78" fmla="*/ 8299 w 9830"/>
              <a:gd name="T79" fmla="*/ 2673 h 7629"/>
              <a:gd name="T80" fmla="*/ 8378 w 9830"/>
              <a:gd name="T81" fmla="*/ 2654 h 7629"/>
              <a:gd name="T82" fmla="*/ 8526 w 9830"/>
              <a:gd name="T83" fmla="*/ 3029 h 7629"/>
              <a:gd name="T84" fmla="*/ 8763 w 9830"/>
              <a:gd name="T85" fmla="*/ 2052 h 7629"/>
              <a:gd name="T86" fmla="*/ 9128 w 9830"/>
              <a:gd name="T87" fmla="*/ 1559 h 7629"/>
              <a:gd name="T88" fmla="*/ 9306 w 9830"/>
              <a:gd name="T89" fmla="*/ 711 h 7629"/>
              <a:gd name="T90" fmla="*/ 9463 w 9830"/>
              <a:gd name="T91" fmla="*/ 454 h 7629"/>
              <a:gd name="T92" fmla="*/ 9542 w 9830"/>
              <a:gd name="T93" fmla="*/ 296 h 7629"/>
              <a:gd name="T94" fmla="*/ 9829 w 9830"/>
              <a:gd name="T95" fmla="*/ 0 h 7629"/>
              <a:gd name="T96" fmla="*/ 0 w 9830"/>
              <a:gd name="T97" fmla="*/ 0 h 7629"/>
              <a:gd name="T98" fmla="*/ 69 w 9830"/>
              <a:gd name="T99" fmla="*/ 158 h 7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830" h="7629">
                <a:moveTo>
                  <a:pt x="69" y="158"/>
                </a:moveTo>
                <a:lnTo>
                  <a:pt x="346" y="158"/>
                </a:lnTo>
                <a:lnTo>
                  <a:pt x="533" y="424"/>
                </a:lnTo>
                <a:lnTo>
                  <a:pt x="681" y="424"/>
                </a:lnTo>
                <a:lnTo>
                  <a:pt x="1135" y="1244"/>
                </a:lnTo>
                <a:lnTo>
                  <a:pt x="1273" y="2002"/>
                </a:lnTo>
                <a:lnTo>
                  <a:pt x="1402" y="2002"/>
                </a:lnTo>
                <a:lnTo>
                  <a:pt x="1520" y="2910"/>
                </a:lnTo>
                <a:lnTo>
                  <a:pt x="1796" y="3137"/>
                </a:lnTo>
                <a:lnTo>
                  <a:pt x="1905" y="3049"/>
                </a:lnTo>
                <a:lnTo>
                  <a:pt x="2073" y="3739"/>
                </a:lnTo>
                <a:lnTo>
                  <a:pt x="2073" y="4016"/>
                </a:lnTo>
                <a:lnTo>
                  <a:pt x="2181" y="4016"/>
                </a:lnTo>
                <a:lnTo>
                  <a:pt x="2319" y="4134"/>
                </a:lnTo>
                <a:lnTo>
                  <a:pt x="2477" y="4045"/>
                </a:lnTo>
                <a:lnTo>
                  <a:pt x="2714" y="4934"/>
                </a:lnTo>
                <a:lnTo>
                  <a:pt x="2862" y="4845"/>
                </a:lnTo>
                <a:lnTo>
                  <a:pt x="3079" y="5230"/>
                </a:lnTo>
                <a:lnTo>
                  <a:pt x="3296" y="5052"/>
                </a:lnTo>
                <a:lnTo>
                  <a:pt x="3494" y="3996"/>
                </a:lnTo>
                <a:lnTo>
                  <a:pt x="3563" y="4381"/>
                </a:lnTo>
                <a:lnTo>
                  <a:pt x="3750" y="4460"/>
                </a:lnTo>
                <a:lnTo>
                  <a:pt x="3838" y="4677"/>
                </a:lnTo>
                <a:lnTo>
                  <a:pt x="4036" y="4785"/>
                </a:lnTo>
                <a:lnTo>
                  <a:pt x="4588" y="6108"/>
                </a:lnTo>
                <a:lnTo>
                  <a:pt x="4786" y="7401"/>
                </a:lnTo>
                <a:lnTo>
                  <a:pt x="5111" y="7628"/>
                </a:lnTo>
                <a:lnTo>
                  <a:pt x="5299" y="7134"/>
                </a:lnTo>
                <a:lnTo>
                  <a:pt x="5615" y="7184"/>
                </a:lnTo>
                <a:lnTo>
                  <a:pt x="5901" y="5822"/>
                </a:lnTo>
                <a:lnTo>
                  <a:pt x="6049" y="5881"/>
                </a:lnTo>
                <a:lnTo>
                  <a:pt x="6167" y="6098"/>
                </a:lnTo>
                <a:lnTo>
                  <a:pt x="6384" y="5881"/>
                </a:lnTo>
                <a:lnTo>
                  <a:pt x="6769" y="4588"/>
                </a:lnTo>
                <a:lnTo>
                  <a:pt x="7401" y="4045"/>
                </a:lnTo>
                <a:lnTo>
                  <a:pt x="7401" y="3236"/>
                </a:lnTo>
                <a:lnTo>
                  <a:pt x="7628" y="2970"/>
                </a:lnTo>
                <a:lnTo>
                  <a:pt x="7766" y="2229"/>
                </a:lnTo>
                <a:lnTo>
                  <a:pt x="8141" y="2200"/>
                </a:lnTo>
                <a:lnTo>
                  <a:pt x="8299" y="2673"/>
                </a:lnTo>
                <a:lnTo>
                  <a:pt x="8378" y="2654"/>
                </a:lnTo>
                <a:lnTo>
                  <a:pt x="8526" y="3029"/>
                </a:lnTo>
                <a:lnTo>
                  <a:pt x="8763" y="2052"/>
                </a:lnTo>
                <a:lnTo>
                  <a:pt x="9128" y="1559"/>
                </a:lnTo>
                <a:lnTo>
                  <a:pt x="9306" y="711"/>
                </a:lnTo>
                <a:lnTo>
                  <a:pt x="9463" y="454"/>
                </a:lnTo>
                <a:lnTo>
                  <a:pt x="9542" y="296"/>
                </a:lnTo>
                <a:lnTo>
                  <a:pt x="9829" y="0"/>
                </a:lnTo>
                <a:lnTo>
                  <a:pt x="0" y="0"/>
                </a:lnTo>
                <a:lnTo>
                  <a:pt x="69" y="15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47">
            <a:extLst>
              <a:ext uri="{FF2B5EF4-FFF2-40B4-BE49-F238E27FC236}">
                <a16:creationId xmlns:a16="http://schemas.microsoft.com/office/drawing/2014/main" id="{37983D96-073E-1248-868D-4F9C10687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718" y="5281489"/>
            <a:ext cx="628822" cy="1467249"/>
          </a:xfrm>
          <a:custGeom>
            <a:avLst/>
            <a:gdLst>
              <a:gd name="T0" fmla="*/ 0 w 623"/>
              <a:gd name="T1" fmla="*/ 0 h 1452"/>
              <a:gd name="T2" fmla="*/ 336 w 623"/>
              <a:gd name="T3" fmla="*/ 424 h 1452"/>
              <a:gd name="T4" fmla="*/ 622 w 623"/>
              <a:gd name="T5" fmla="*/ 1451 h 1452"/>
              <a:gd name="T6" fmla="*/ 622 w 623"/>
              <a:gd name="T7" fmla="*/ 948 h 1452"/>
              <a:gd name="T8" fmla="*/ 425 w 623"/>
              <a:gd name="T9" fmla="*/ 336 h 1452"/>
              <a:gd name="T10" fmla="*/ 425 w 623"/>
              <a:gd name="T11" fmla="*/ 158 h 1452"/>
              <a:gd name="T12" fmla="*/ 316 w 623"/>
              <a:gd name="T13" fmla="*/ 0 h 1452"/>
              <a:gd name="T14" fmla="*/ 0 w 623"/>
              <a:gd name="T15" fmla="*/ 0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3" h="1452">
                <a:moveTo>
                  <a:pt x="0" y="0"/>
                </a:moveTo>
                <a:lnTo>
                  <a:pt x="336" y="424"/>
                </a:lnTo>
                <a:lnTo>
                  <a:pt x="622" y="1451"/>
                </a:lnTo>
                <a:lnTo>
                  <a:pt x="622" y="948"/>
                </a:lnTo>
                <a:lnTo>
                  <a:pt x="425" y="336"/>
                </a:lnTo>
                <a:lnTo>
                  <a:pt x="425" y="158"/>
                </a:lnTo>
                <a:lnTo>
                  <a:pt x="316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48">
            <a:extLst>
              <a:ext uri="{FF2B5EF4-FFF2-40B4-BE49-F238E27FC236}">
                <a16:creationId xmlns:a16="http://schemas.microsoft.com/office/drawing/2014/main" id="{1C8A4E7F-0B52-8246-9CAC-CE0095A03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0203" y="5281489"/>
            <a:ext cx="530705" cy="3554397"/>
          </a:xfrm>
          <a:custGeom>
            <a:avLst/>
            <a:gdLst>
              <a:gd name="T0" fmla="*/ 0 w 524"/>
              <a:gd name="T1" fmla="*/ 0 h 3514"/>
              <a:gd name="T2" fmla="*/ 89 w 524"/>
              <a:gd name="T3" fmla="*/ 405 h 3514"/>
              <a:gd name="T4" fmla="*/ 89 w 524"/>
              <a:gd name="T5" fmla="*/ 918 h 3514"/>
              <a:gd name="T6" fmla="*/ 385 w 524"/>
              <a:gd name="T7" fmla="*/ 1993 h 3514"/>
              <a:gd name="T8" fmla="*/ 493 w 524"/>
              <a:gd name="T9" fmla="*/ 3513 h 3514"/>
              <a:gd name="T10" fmla="*/ 523 w 524"/>
              <a:gd name="T11" fmla="*/ 3029 h 3514"/>
              <a:gd name="T12" fmla="*/ 523 w 524"/>
              <a:gd name="T13" fmla="*/ 1904 h 3514"/>
              <a:gd name="T14" fmla="*/ 414 w 524"/>
              <a:gd name="T15" fmla="*/ 1313 h 3514"/>
              <a:gd name="T16" fmla="*/ 404 w 524"/>
              <a:gd name="T17" fmla="*/ 0 h 3514"/>
              <a:gd name="T18" fmla="*/ 0 w 524"/>
              <a:gd name="T19" fmla="*/ 0 h 3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4" h="3514">
                <a:moveTo>
                  <a:pt x="0" y="0"/>
                </a:moveTo>
                <a:lnTo>
                  <a:pt x="89" y="405"/>
                </a:lnTo>
                <a:lnTo>
                  <a:pt x="89" y="918"/>
                </a:lnTo>
                <a:lnTo>
                  <a:pt x="385" y="1993"/>
                </a:lnTo>
                <a:lnTo>
                  <a:pt x="493" y="3513"/>
                </a:lnTo>
                <a:lnTo>
                  <a:pt x="523" y="3029"/>
                </a:lnTo>
                <a:lnTo>
                  <a:pt x="523" y="1904"/>
                </a:lnTo>
                <a:lnTo>
                  <a:pt x="414" y="1313"/>
                </a:lnTo>
                <a:lnTo>
                  <a:pt x="404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49">
            <a:extLst>
              <a:ext uri="{FF2B5EF4-FFF2-40B4-BE49-F238E27FC236}">
                <a16:creationId xmlns:a16="http://schemas.microsoft.com/office/drawing/2014/main" id="{978B733E-98FA-684F-8818-FDEB361D1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1478" y="5281489"/>
            <a:ext cx="1386974" cy="4343766"/>
          </a:xfrm>
          <a:custGeom>
            <a:avLst/>
            <a:gdLst>
              <a:gd name="T0" fmla="*/ 0 w 1372"/>
              <a:gd name="T1" fmla="*/ 0 h 4293"/>
              <a:gd name="T2" fmla="*/ 267 w 1372"/>
              <a:gd name="T3" fmla="*/ 642 h 4293"/>
              <a:gd name="T4" fmla="*/ 296 w 1372"/>
              <a:gd name="T5" fmla="*/ 2081 h 4293"/>
              <a:gd name="T6" fmla="*/ 395 w 1372"/>
              <a:gd name="T7" fmla="*/ 1923 h 4293"/>
              <a:gd name="T8" fmla="*/ 435 w 1372"/>
              <a:gd name="T9" fmla="*/ 2989 h 4293"/>
              <a:gd name="T10" fmla="*/ 583 w 1372"/>
              <a:gd name="T11" fmla="*/ 3513 h 4293"/>
              <a:gd name="T12" fmla="*/ 583 w 1372"/>
              <a:gd name="T13" fmla="*/ 4292 h 4293"/>
              <a:gd name="T14" fmla="*/ 947 w 1372"/>
              <a:gd name="T15" fmla="*/ 3216 h 4293"/>
              <a:gd name="T16" fmla="*/ 1213 w 1372"/>
              <a:gd name="T17" fmla="*/ 2427 h 4293"/>
              <a:gd name="T18" fmla="*/ 1371 w 1372"/>
              <a:gd name="T19" fmla="*/ 1500 h 4293"/>
              <a:gd name="T20" fmla="*/ 1253 w 1372"/>
              <a:gd name="T21" fmla="*/ 1530 h 4293"/>
              <a:gd name="T22" fmla="*/ 1342 w 1372"/>
              <a:gd name="T23" fmla="*/ 1106 h 4293"/>
              <a:gd name="T24" fmla="*/ 1144 w 1372"/>
              <a:gd name="T25" fmla="*/ 0 h 4293"/>
              <a:gd name="T26" fmla="*/ 0 w 1372"/>
              <a:gd name="T27" fmla="*/ 0 h 4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72" h="4293">
                <a:moveTo>
                  <a:pt x="0" y="0"/>
                </a:moveTo>
                <a:lnTo>
                  <a:pt x="267" y="642"/>
                </a:lnTo>
                <a:lnTo>
                  <a:pt x="296" y="2081"/>
                </a:lnTo>
                <a:lnTo>
                  <a:pt x="395" y="1923"/>
                </a:lnTo>
                <a:lnTo>
                  <a:pt x="435" y="2989"/>
                </a:lnTo>
                <a:lnTo>
                  <a:pt x="583" y="3513"/>
                </a:lnTo>
                <a:lnTo>
                  <a:pt x="583" y="4292"/>
                </a:lnTo>
                <a:lnTo>
                  <a:pt x="947" y="3216"/>
                </a:lnTo>
                <a:lnTo>
                  <a:pt x="1213" y="2427"/>
                </a:lnTo>
                <a:lnTo>
                  <a:pt x="1371" y="1500"/>
                </a:lnTo>
                <a:lnTo>
                  <a:pt x="1253" y="1530"/>
                </a:lnTo>
                <a:lnTo>
                  <a:pt x="1342" y="1106"/>
                </a:lnTo>
                <a:lnTo>
                  <a:pt x="1144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50">
            <a:extLst>
              <a:ext uri="{FF2B5EF4-FFF2-40B4-BE49-F238E27FC236}">
                <a16:creationId xmlns:a16="http://schemas.microsoft.com/office/drawing/2014/main" id="{DE17902A-DBF4-FF4C-B323-E6921D935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5857" y="6610485"/>
            <a:ext cx="1418191" cy="6248068"/>
          </a:xfrm>
          <a:custGeom>
            <a:avLst/>
            <a:gdLst>
              <a:gd name="T0" fmla="*/ 848 w 1402"/>
              <a:gd name="T1" fmla="*/ 0 h 6177"/>
              <a:gd name="T2" fmla="*/ 424 w 1402"/>
              <a:gd name="T3" fmla="*/ 1617 h 6177"/>
              <a:gd name="T4" fmla="*/ 0 w 1402"/>
              <a:gd name="T5" fmla="*/ 2200 h 6177"/>
              <a:gd name="T6" fmla="*/ 69 w 1402"/>
              <a:gd name="T7" fmla="*/ 2407 h 6177"/>
              <a:gd name="T8" fmla="*/ 533 w 1402"/>
              <a:gd name="T9" fmla="*/ 3818 h 6177"/>
              <a:gd name="T10" fmla="*/ 927 w 1402"/>
              <a:gd name="T11" fmla="*/ 4607 h 6177"/>
              <a:gd name="T12" fmla="*/ 1194 w 1402"/>
              <a:gd name="T13" fmla="*/ 6088 h 6177"/>
              <a:gd name="T14" fmla="*/ 1362 w 1402"/>
              <a:gd name="T15" fmla="*/ 6176 h 6177"/>
              <a:gd name="T16" fmla="*/ 1243 w 1402"/>
              <a:gd name="T17" fmla="*/ 5940 h 6177"/>
              <a:gd name="T18" fmla="*/ 1036 w 1402"/>
              <a:gd name="T19" fmla="*/ 4607 h 6177"/>
              <a:gd name="T20" fmla="*/ 938 w 1402"/>
              <a:gd name="T21" fmla="*/ 3917 h 6177"/>
              <a:gd name="T22" fmla="*/ 1194 w 1402"/>
              <a:gd name="T23" fmla="*/ 2910 h 6177"/>
              <a:gd name="T24" fmla="*/ 1243 w 1402"/>
              <a:gd name="T25" fmla="*/ 1558 h 6177"/>
              <a:gd name="T26" fmla="*/ 1362 w 1402"/>
              <a:gd name="T27" fmla="*/ 1824 h 6177"/>
              <a:gd name="T28" fmla="*/ 1401 w 1402"/>
              <a:gd name="T29" fmla="*/ 1163 h 6177"/>
              <a:gd name="T30" fmla="*/ 1125 w 1402"/>
              <a:gd name="T31" fmla="*/ 1015 h 6177"/>
              <a:gd name="T32" fmla="*/ 848 w 1402"/>
              <a:gd name="T33" fmla="*/ 0 h 6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02" h="6177">
                <a:moveTo>
                  <a:pt x="848" y="0"/>
                </a:moveTo>
                <a:lnTo>
                  <a:pt x="424" y="1617"/>
                </a:lnTo>
                <a:lnTo>
                  <a:pt x="0" y="2200"/>
                </a:lnTo>
                <a:lnTo>
                  <a:pt x="69" y="2407"/>
                </a:lnTo>
                <a:lnTo>
                  <a:pt x="533" y="3818"/>
                </a:lnTo>
                <a:lnTo>
                  <a:pt x="927" y="4607"/>
                </a:lnTo>
                <a:lnTo>
                  <a:pt x="1194" y="6088"/>
                </a:lnTo>
                <a:lnTo>
                  <a:pt x="1362" y="6176"/>
                </a:lnTo>
                <a:lnTo>
                  <a:pt x="1243" y="5940"/>
                </a:lnTo>
                <a:lnTo>
                  <a:pt x="1036" y="4607"/>
                </a:lnTo>
                <a:lnTo>
                  <a:pt x="938" y="3917"/>
                </a:lnTo>
                <a:lnTo>
                  <a:pt x="1194" y="2910"/>
                </a:lnTo>
                <a:lnTo>
                  <a:pt x="1243" y="1558"/>
                </a:lnTo>
                <a:lnTo>
                  <a:pt x="1362" y="1824"/>
                </a:lnTo>
                <a:lnTo>
                  <a:pt x="1401" y="1163"/>
                </a:lnTo>
                <a:lnTo>
                  <a:pt x="1125" y="1015"/>
                </a:lnTo>
                <a:lnTo>
                  <a:pt x="84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51">
            <a:extLst>
              <a:ext uri="{FF2B5EF4-FFF2-40B4-BE49-F238E27FC236}">
                <a16:creationId xmlns:a16="http://schemas.microsoft.com/office/drawing/2014/main" id="{302F4006-3C8D-F54C-86EB-14E7855E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1139" y="8474648"/>
            <a:ext cx="142711" cy="1957818"/>
          </a:xfrm>
          <a:custGeom>
            <a:avLst/>
            <a:gdLst>
              <a:gd name="T0" fmla="*/ 0 w 139"/>
              <a:gd name="T1" fmla="*/ 69 h 1936"/>
              <a:gd name="T2" fmla="*/ 138 w 139"/>
              <a:gd name="T3" fmla="*/ 0 h 1936"/>
              <a:gd name="T4" fmla="*/ 0 w 139"/>
              <a:gd name="T5" fmla="*/ 1935 h 1936"/>
              <a:gd name="T6" fmla="*/ 0 w 139"/>
              <a:gd name="T7" fmla="*/ 69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" h="1936">
                <a:moveTo>
                  <a:pt x="0" y="69"/>
                </a:moveTo>
                <a:lnTo>
                  <a:pt x="138" y="0"/>
                </a:lnTo>
                <a:lnTo>
                  <a:pt x="0" y="1935"/>
                </a:lnTo>
                <a:lnTo>
                  <a:pt x="0" y="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52">
            <a:extLst>
              <a:ext uri="{FF2B5EF4-FFF2-40B4-BE49-F238E27FC236}">
                <a16:creationId xmlns:a16="http://schemas.microsoft.com/office/drawing/2014/main" id="{C8CFCDD8-965B-794E-884A-A178CB601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2475" y="8247204"/>
            <a:ext cx="182850" cy="927622"/>
          </a:xfrm>
          <a:custGeom>
            <a:avLst/>
            <a:gdLst>
              <a:gd name="T0" fmla="*/ 59 w 179"/>
              <a:gd name="T1" fmla="*/ 0 h 919"/>
              <a:gd name="T2" fmla="*/ 178 w 179"/>
              <a:gd name="T3" fmla="*/ 188 h 919"/>
              <a:gd name="T4" fmla="*/ 0 w 179"/>
              <a:gd name="T5" fmla="*/ 918 h 919"/>
              <a:gd name="T6" fmla="*/ 59 w 179"/>
              <a:gd name="T7" fmla="*/ 0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9" h="919">
                <a:moveTo>
                  <a:pt x="59" y="0"/>
                </a:moveTo>
                <a:lnTo>
                  <a:pt x="178" y="188"/>
                </a:lnTo>
                <a:lnTo>
                  <a:pt x="0" y="918"/>
                </a:lnTo>
                <a:lnTo>
                  <a:pt x="5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53">
            <a:extLst>
              <a:ext uri="{FF2B5EF4-FFF2-40B4-BE49-F238E27FC236}">
                <a16:creationId xmlns:a16="http://schemas.microsoft.com/office/drawing/2014/main" id="{A420EEBE-8D6E-3449-9771-1BF4424A5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5384" y="5281489"/>
            <a:ext cx="1079252" cy="3893336"/>
          </a:xfrm>
          <a:custGeom>
            <a:avLst/>
            <a:gdLst>
              <a:gd name="T0" fmla="*/ 1066 w 1067"/>
              <a:gd name="T1" fmla="*/ 0 h 3849"/>
              <a:gd name="T2" fmla="*/ 809 w 1067"/>
              <a:gd name="T3" fmla="*/ 1628 h 3849"/>
              <a:gd name="T4" fmla="*/ 740 w 1067"/>
              <a:gd name="T5" fmla="*/ 1530 h 3849"/>
              <a:gd name="T6" fmla="*/ 740 w 1067"/>
              <a:gd name="T7" fmla="*/ 2289 h 3849"/>
              <a:gd name="T8" fmla="*/ 622 w 1067"/>
              <a:gd name="T9" fmla="*/ 2673 h 3849"/>
              <a:gd name="T10" fmla="*/ 730 w 1067"/>
              <a:gd name="T11" fmla="*/ 3848 h 3849"/>
              <a:gd name="T12" fmla="*/ 394 w 1067"/>
              <a:gd name="T13" fmla="*/ 2526 h 3849"/>
              <a:gd name="T14" fmla="*/ 0 w 1067"/>
              <a:gd name="T15" fmla="*/ 1726 h 3849"/>
              <a:gd name="T16" fmla="*/ 0 w 1067"/>
              <a:gd name="T17" fmla="*/ 1076 h 3849"/>
              <a:gd name="T18" fmla="*/ 88 w 1067"/>
              <a:gd name="T19" fmla="*/ 1224 h 3849"/>
              <a:gd name="T20" fmla="*/ 0 w 1067"/>
              <a:gd name="T21" fmla="*/ 800 h 3849"/>
              <a:gd name="T22" fmla="*/ 217 w 1067"/>
              <a:gd name="T23" fmla="*/ 0 h 3849"/>
              <a:gd name="T24" fmla="*/ 1066 w 1067"/>
              <a:gd name="T25" fmla="*/ 0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67" h="3849">
                <a:moveTo>
                  <a:pt x="1066" y="0"/>
                </a:moveTo>
                <a:lnTo>
                  <a:pt x="809" y="1628"/>
                </a:lnTo>
                <a:lnTo>
                  <a:pt x="740" y="1530"/>
                </a:lnTo>
                <a:lnTo>
                  <a:pt x="740" y="2289"/>
                </a:lnTo>
                <a:lnTo>
                  <a:pt x="622" y="2673"/>
                </a:lnTo>
                <a:lnTo>
                  <a:pt x="730" y="3848"/>
                </a:lnTo>
                <a:lnTo>
                  <a:pt x="394" y="2526"/>
                </a:lnTo>
                <a:lnTo>
                  <a:pt x="0" y="1726"/>
                </a:lnTo>
                <a:lnTo>
                  <a:pt x="0" y="1076"/>
                </a:lnTo>
                <a:lnTo>
                  <a:pt x="88" y="1224"/>
                </a:lnTo>
                <a:lnTo>
                  <a:pt x="0" y="800"/>
                </a:lnTo>
                <a:lnTo>
                  <a:pt x="217" y="0"/>
                </a:lnTo>
                <a:lnTo>
                  <a:pt x="106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54">
            <a:extLst>
              <a:ext uri="{FF2B5EF4-FFF2-40B4-BE49-F238E27FC236}">
                <a16:creationId xmlns:a16="http://schemas.microsoft.com/office/drawing/2014/main" id="{7769C01D-66AF-2C42-9A14-A6A19E52E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1553" y="5241353"/>
            <a:ext cx="379075" cy="2715967"/>
          </a:xfrm>
          <a:custGeom>
            <a:avLst/>
            <a:gdLst>
              <a:gd name="T0" fmla="*/ 69 w 376"/>
              <a:gd name="T1" fmla="*/ 39 h 2684"/>
              <a:gd name="T2" fmla="*/ 69 w 376"/>
              <a:gd name="T3" fmla="*/ 947 h 2684"/>
              <a:gd name="T4" fmla="*/ 0 w 376"/>
              <a:gd name="T5" fmla="*/ 1460 h 2684"/>
              <a:gd name="T6" fmla="*/ 0 w 376"/>
              <a:gd name="T7" fmla="*/ 2683 h 2684"/>
              <a:gd name="T8" fmla="*/ 69 w 376"/>
              <a:gd name="T9" fmla="*/ 1500 h 2684"/>
              <a:gd name="T10" fmla="*/ 277 w 376"/>
              <a:gd name="T11" fmla="*/ 829 h 2684"/>
              <a:gd name="T12" fmla="*/ 375 w 376"/>
              <a:gd name="T13" fmla="*/ 0 h 2684"/>
              <a:gd name="T14" fmla="*/ 69 w 376"/>
              <a:gd name="T15" fmla="*/ 39 h 2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6" h="2684">
                <a:moveTo>
                  <a:pt x="69" y="39"/>
                </a:moveTo>
                <a:lnTo>
                  <a:pt x="69" y="947"/>
                </a:lnTo>
                <a:lnTo>
                  <a:pt x="0" y="1460"/>
                </a:lnTo>
                <a:lnTo>
                  <a:pt x="0" y="2683"/>
                </a:lnTo>
                <a:lnTo>
                  <a:pt x="69" y="1500"/>
                </a:lnTo>
                <a:lnTo>
                  <a:pt x="277" y="829"/>
                </a:lnTo>
                <a:lnTo>
                  <a:pt x="375" y="0"/>
                </a:lnTo>
                <a:lnTo>
                  <a:pt x="69" y="3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55">
            <a:extLst>
              <a:ext uri="{FF2B5EF4-FFF2-40B4-BE49-F238E27FC236}">
                <a16:creationId xmlns:a16="http://schemas.microsoft.com/office/drawing/2014/main" id="{95D5F89E-6931-A940-8F2E-03B40E3A3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8" y="5491097"/>
            <a:ext cx="330019" cy="869644"/>
          </a:xfrm>
          <a:custGeom>
            <a:avLst/>
            <a:gdLst>
              <a:gd name="T0" fmla="*/ 227 w 327"/>
              <a:gd name="T1" fmla="*/ 0 h 860"/>
              <a:gd name="T2" fmla="*/ 326 w 327"/>
              <a:gd name="T3" fmla="*/ 70 h 860"/>
              <a:gd name="T4" fmla="*/ 128 w 327"/>
              <a:gd name="T5" fmla="*/ 474 h 860"/>
              <a:gd name="T6" fmla="*/ 50 w 327"/>
              <a:gd name="T7" fmla="*/ 859 h 860"/>
              <a:gd name="T8" fmla="*/ 0 w 327"/>
              <a:gd name="T9" fmla="*/ 474 h 860"/>
              <a:gd name="T10" fmla="*/ 227 w 327"/>
              <a:gd name="T11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" h="860">
                <a:moveTo>
                  <a:pt x="227" y="0"/>
                </a:moveTo>
                <a:lnTo>
                  <a:pt x="326" y="70"/>
                </a:lnTo>
                <a:lnTo>
                  <a:pt x="128" y="474"/>
                </a:lnTo>
                <a:lnTo>
                  <a:pt x="50" y="859"/>
                </a:lnTo>
                <a:lnTo>
                  <a:pt x="0" y="474"/>
                </a:lnTo>
                <a:lnTo>
                  <a:pt x="22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556">
            <a:extLst>
              <a:ext uri="{FF2B5EF4-FFF2-40B4-BE49-F238E27FC236}">
                <a16:creationId xmlns:a16="http://schemas.microsoft.com/office/drawing/2014/main" id="{6A3E7F59-BCC9-F14E-BAE5-DBA63424A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471" y="6280466"/>
            <a:ext cx="312180" cy="1239802"/>
          </a:xfrm>
          <a:custGeom>
            <a:avLst/>
            <a:gdLst>
              <a:gd name="T0" fmla="*/ 197 w 307"/>
              <a:gd name="T1" fmla="*/ 0 h 1224"/>
              <a:gd name="T2" fmla="*/ 306 w 307"/>
              <a:gd name="T3" fmla="*/ 227 h 1224"/>
              <a:gd name="T4" fmla="*/ 148 w 307"/>
              <a:gd name="T5" fmla="*/ 719 h 1224"/>
              <a:gd name="T6" fmla="*/ 39 w 307"/>
              <a:gd name="T7" fmla="*/ 1223 h 1224"/>
              <a:gd name="T8" fmla="*/ 0 w 307"/>
              <a:gd name="T9" fmla="*/ 454 h 1224"/>
              <a:gd name="T10" fmla="*/ 197 w 307"/>
              <a:gd name="T11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1224">
                <a:moveTo>
                  <a:pt x="197" y="0"/>
                </a:moveTo>
                <a:lnTo>
                  <a:pt x="306" y="227"/>
                </a:lnTo>
                <a:lnTo>
                  <a:pt x="148" y="719"/>
                </a:lnTo>
                <a:lnTo>
                  <a:pt x="39" y="1223"/>
                </a:lnTo>
                <a:lnTo>
                  <a:pt x="0" y="454"/>
                </a:lnTo>
                <a:lnTo>
                  <a:pt x="19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57">
            <a:extLst>
              <a:ext uri="{FF2B5EF4-FFF2-40B4-BE49-F238E27FC236}">
                <a16:creationId xmlns:a16="http://schemas.microsoft.com/office/drawing/2014/main" id="{C40CCEB1-D9B7-244D-B804-A4365C346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8505" y="5281489"/>
            <a:ext cx="280964" cy="829508"/>
          </a:xfrm>
          <a:custGeom>
            <a:avLst/>
            <a:gdLst>
              <a:gd name="T0" fmla="*/ 0 w 278"/>
              <a:gd name="T1" fmla="*/ 0 h 820"/>
              <a:gd name="T2" fmla="*/ 158 w 278"/>
              <a:gd name="T3" fmla="*/ 345 h 820"/>
              <a:gd name="T4" fmla="*/ 247 w 278"/>
              <a:gd name="T5" fmla="*/ 819 h 820"/>
              <a:gd name="T6" fmla="*/ 277 w 278"/>
              <a:gd name="T7" fmla="*/ 464 h 820"/>
              <a:gd name="T8" fmla="*/ 139 w 278"/>
              <a:gd name="T9" fmla="*/ 0 h 820"/>
              <a:gd name="T10" fmla="*/ 0 w 278"/>
              <a:gd name="T11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" h="820">
                <a:moveTo>
                  <a:pt x="0" y="0"/>
                </a:moveTo>
                <a:lnTo>
                  <a:pt x="158" y="345"/>
                </a:lnTo>
                <a:lnTo>
                  <a:pt x="247" y="819"/>
                </a:lnTo>
                <a:lnTo>
                  <a:pt x="277" y="464"/>
                </a:lnTo>
                <a:lnTo>
                  <a:pt x="139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58">
            <a:extLst>
              <a:ext uri="{FF2B5EF4-FFF2-40B4-BE49-F238E27FC236}">
                <a16:creationId xmlns:a16="http://schemas.microsoft.com/office/drawing/2014/main" id="{B014804D-FDE3-AF4E-88DE-E52207229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1099" y="5281489"/>
            <a:ext cx="258664" cy="1837404"/>
          </a:xfrm>
          <a:custGeom>
            <a:avLst/>
            <a:gdLst>
              <a:gd name="T0" fmla="*/ 0 w 257"/>
              <a:gd name="T1" fmla="*/ 0 h 1816"/>
              <a:gd name="T2" fmla="*/ 0 w 257"/>
              <a:gd name="T3" fmla="*/ 326 h 1816"/>
              <a:gd name="T4" fmla="*/ 167 w 257"/>
              <a:gd name="T5" fmla="*/ 888 h 1816"/>
              <a:gd name="T6" fmla="*/ 227 w 257"/>
              <a:gd name="T7" fmla="*/ 1815 h 1816"/>
              <a:gd name="T8" fmla="*/ 256 w 257"/>
              <a:gd name="T9" fmla="*/ 1066 h 1816"/>
              <a:gd name="T10" fmla="*/ 207 w 257"/>
              <a:gd name="T11" fmla="*/ 632 h 1816"/>
              <a:gd name="T12" fmla="*/ 217 w 257"/>
              <a:gd name="T13" fmla="*/ 0 h 1816"/>
              <a:gd name="T14" fmla="*/ 0 w 257"/>
              <a:gd name="T15" fmla="*/ 0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7" h="1816">
                <a:moveTo>
                  <a:pt x="0" y="0"/>
                </a:moveTo>
                <a:lnTo>
                  <a:pt x="0" y="326"/>
                </a:lnTo>
                <a:lnTo>
                  <a:pt x="167" y="888"/>
                </a:lnTo>
                <a:lnTo>
                  <a:pt x="227" y="1815"/>
                </a:lnTo>
                <a:lnTo>
                  <a:pt x="256" y="1066"/>
                </a:lnTo>
                <a:lnTo>
                  <a:pt x="207" y="632"/>
                </a:lnTo>
                <a:lnTo>
                  <a:pt x="217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59">
            <a:extLst>
              <a:ext uri="{FF2B5EF4-FFF2-40B4-BE49-F238E27FC236}">
                <a16:creationId xmlns:a16="http://schemas.microsoft.com/office/drawing/2014/main" id="{E33324B9-FB8B-3B4C-B2BC-8B4DFDE5C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3400" y="10851680"/>
            <a:ext cx="263122" cy="1458327"/>
          </a:xfrm>
          <a:custGeom>
            <a:avLst/>
            <a:gdLst>
              <a:gd name="T0" fmla="*/ 0 w 258"/>
              <a:gd name="T1" fmla="*/ 1441 h 1442"/>
              <a:gd name="T2" fmla="*/ 0 w 258"/>
              <a:gd name="T3" fmla="*/ 0 h 1442"/>
              <a:gd name="T4" fmla="*/ 257 w 258"/>
              <a:gd name="T5" fmla="*/ 276 h 1442"/>
              <a:gd name="T6" fmla="*/ 0 w 258"/>
              <a:gd name="T7" fmla="*/ 1441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8" h="1442">
                <a:moveTo>
                  <a:pt x="0" y="1441"/>
                </a:moveTo>
                <a:lnTo>
                  <a:pt x="0" y="0"/>
                </a:lnTo>
                <a:lnTo>
                  <a:pt x="257" y="276"/>
                </a:lnTo>
                <a:lnTo>
                  <a:pt x="0" y="144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60">
            <a:extLst>
              <a:ext uri="{FF2B5EF4-FFF2-40B4-BE49-F238E27FC236}">
                <a16:creationId xmlns:a16="http://schemas.microsoft.com/office/drawing/2014/main" id="{434C0AAE-DC60-0147-98CA-E085C8AAA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8151" y="7386476"/>
            <a:ext cx="80275" cy="441514"/>
          </a:xfrm>
          <a:custGeom>
            <a:avLst/>
            <a:gdLst>
              <a:gd name="T0" fmla="*/ 79 w 80"/>
              <a:gd name="T1" fmla="*/ 435 h 436"/>
              <a:gd name="T2" fmla="*/ 79 w 80"/>
              <a:gd name="T3" fmla="*/ 0 h 436"/>
              <a:gd name="T4" fmla="*/ 0 w 80"/>
              <a:gd name="T5" fmla="*/ 60 h 436"/>
              <a:gd name="T6" fmla="*/ 79 w 80"/>
              <a:gd name="T7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436">
                <a:moveTo>
                  <a:pt x="79" y="435"/>
                </a:moveTo>
                <a:lnTo>
                  <a:pt x="79" y="0"/>
                </a:lnTo>
                <a:lnTo>
                  <a:pt x="0" y="60"/>
                </a:lnTo>
                <a:lnTo>
                  <a:pt x="79" y="43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61">
            <a:extLst>
              <a:ext uri="{FF2B5EF4-FFF2-40B4-BE49-F238E27FC236}">
                <a16:creationId xmlns:a16="http://schemas.microsoft.com/office/drawing/2014/main" id="{3B14FD9B-63E2-1D48-AF56-A7FDBC9C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8837" y="5272570"/>
            <a:ext cx="1119391" cy="1957818"/>
          </a:xfrm>
          <a:custGeom>
            <a:avLst/>
            <a:gdLst>
              <a:gd name="T0" fmla="*/ 0 w 1107"/>
              <a:gd name="T1" fmla="*/ 0 h 1934"/>
              <a:gd name="T2" fmla="*/ 277 w 1107"/>
              <a:gd name="T3" fmla="*/ 1933 h 1934"/>
              <a:gd name="T4" fmla="*/ 642 w 1107"/>
              <a:gd name="T5" fmla="*/ 1421 h 1934"/>
              <a:gd name="T6" fmla="*/ 760 w 1107"/>
              <a:gd name="T7" fmla="*/ 740 h 1934"/>
              <a:gd name="T8" fmla="*/ 1106 w 1107"/>
              <a:gd name="T9" fmla="*/ 0 h 1934"/>
              <a:gd name="T10" fmla="*/ 0 w 1107"/>
              <a:gd name="T11" fmla="*/ 0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7" h="1934">
                <a:moveTo>
                  <a:pt x="0" y="0"/>
                </a:moveTo>
                <a:lnTo>
                  <a:pt x="277" y="1933"/>
                </a:lnTo>
                <a:lnTo>
                  <a:pt x="642" y="1421"/>
                </a:lnTo>
                <a:lnTo>
                  <a:pt x="760" y="740"/>
                </a:lnTo>
                <a:lnTo>
                  <a:pt x="1106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62">
            <a:extLst>
              <a:ext uri="{FF2B5EF4-FFF2-40B4-BE49-F238E27FC236}">
                <a16:creationId xmlns:a16="http://schemas.microsoft.com/office/drawing/2014/main" id="{E3A1F270-4C40-3745-9E6B-ACEFB3D54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8568" y="1548706"/>
            <a:ext cx="1806188" cy="1806185"/>
          </a:xfrm>
          <a:custGeom>
            <a:avLst/>
            <a:gdLst>
              <a:gd name="T0" fmla="*/ 1786 w 1787"/>
              <a:gd name="T1" fmla="*/ 889 h 1787"/>
              <a:gd name="T2" fmla="*/ 1786 w 1787"/>
              <a:gd name="T3" fmla="*/ 889 h 1787"/>
              <a:gd name="T4" fmla="*/ 898 w 1787"/>
              <a:gd name="T5" fmla="*/ 1786 h 1787"/>
              <a:gd name="T6" fmla="*/ 0 w 1787"/>
              <a:gd name="T7" fmla="*/ 889 h 1787"/>
              <a:gd name="T8" fmla="*/ 898 w 1787"/>
              <a:gd name="T9" fmla="*/ 0 h 1787"/>
              <a:gd name="T10" fmla="*/ 1786 w 1787"/>
              <a:gd name="T11" fmla="*/ 889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7" h="1787">
                <a:moveTo>
                  <a:pt x="1786" y="889"/>
                </a:moveTo>
                <a:lnTo>
                  <a:pt x="1786" y="889"/>
                </a:lnTo>
                <a:cubicBezTo>
                  <a:pt x="1786" y="1382"/>
                  <a:pt x="1392" y="1786"/>
                  <a:pt x="898" y="1786"/>
                </a:cubicBezTo>
                <a:cubicBezTo>
                  <a:pt x="405" y="1786"/>
                  <a:pt x="0" y="1382"/>
                  <a:pt x="0" y="889"/>
                </a:cubicBezTo>
                <a:cubicBezTo>
                  <a:pt x="0" y="395"/>
                  <a:pt x="405" y="0"/>
                  <a:pt x="898" y="0"/>
                </a:cubicBezTo>
                <a:cubicBezTo>
                  <a:pt x="1392" y="0"/>
                  <a:pt x="1786" y="395"/>
                  <a:pt x="1786" y="889"/>
                </a:cubicBezTo>
              </a:path>
            </a:pathLst>
          </a:custGeom>
          <a:noFill/>
          <a:ln w="1404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63">
            <a:extLst>
              <a:ext uri="{FF2B5EF4-FFF2-40B4-BE49-F238E27FC236}">
                <a16:creationId xmlns:a16="http://schemas.microsoft.com/office/drawing/2014/main" id="{97660C13-8C8D-5C4F-8342-2CF91BA96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8568" y="3176502"/>
            <a:ext cx="1806188" cy="1806188"/>
          </a:xfrm>
          <a:custGeom>
            <a:avLst/>
            <a:gdLst>
              <a:gd name="T0" fmla="*/ 1786 w 1787"/>
              <a:gd name="T1" fmla="*/ 898 h 1787"/>
              <a:gd name="T2" fmla="*/ 1786 w 1787"/>
              <a:gd name="T3" fmla="*/ 898 h 1787"/>
              <a:gd name="T4" fmla="*/ 898 w 1787"/>
              <a:gd name="T5" fmla="*/ 1786 h 1787"/>
              <a:gd name="T6" fmla="*/ 0 w 1787"/>
              <a:gd name="T7" fmla="*/ 898 h 1787"/>
              <a:gd name="T8" fmla="*/ 898 w 1787"/>
              <a:gd name="T9" fmla="*/ 0 h 1787"/>
              <a:gd name="T10" fmla="*/ 1786 w 1787"/>
              <a:gd name="T11" fmla="*/ 898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7" h="1787">
                <a:moveTo>
                  <a:pt x="1786" y="898"/>
                </a:moveTo>
                <a:lnTo>
                  <a:pt x="1786" y="898"/>
                </a:lnTo>
                <a:cubicBezTo>
                  <a:pt x="1786" y="1391"/>
                  <a:pt x="1392" y="1786"/>
                  <a:pt x="898" y="1786"/>
                </a:cubicBezTo>
                <a:cubicBezTo>
                  <a:pt x="405" y="1786"/>
                  <a:pt x="0" y="1391"/>
                  <a:pt x="0" y="898"/>
                </a:cubicBezTo>
                <a:cubicBezTo>
                  <a:pt x="0" y="404"/>
                  <a:pt x="405" y="0"/>
                  <a:pt x="898" y="0"/>
                </a:cubicBezTo>
                <a:cubicBezTo>
                  <a:pt x="1392" y="0"/>
                  <a:pt x="1786" y="404"/>
                  <a:pt x="1786" y="898"/>
                </a:cubicBezTo>
              </a:path>
            </a:pathLst>
          </a:custGeom>
          <a:noFill/>
          <a:ln w="1404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64">
            <a:extLst>
              <a:ext uri="{FF2B5EF4-FFF2-40B4-BE49-F238E27FC236}">
                <a16:creationId xmlns:a16="http://schemas.microsoft.com/office/drawing/2014/main" id="{754F3715-D395-8F46-B2B7-C98824C81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8568" y="5562453"/>
            <a:ext cx="1806188" cy="1815104"/>
          </a:xfrm>
          <a:custGeom>
            <a:avLst/>
            <a:gdLst>
              <a:gd name="T0" fmla="*/ 1786 w 1787"/>
              <a:gd name="T1" fmla="*/ 897 h 1796"/>
              <a:gd name="T2" fmla="*/ 1786 w 1787"/>
              <a:gd name="T3" fmla="*/ 897 h 1796"/>
              <a:gd name="T4" fmla="*/ 898 w 1787"/>
              <a:gd name="T5" fmla="*/ 1795 h 1796"/>
              <a:gd name="T6" fmla="*/ 0 w 1787"/>
              <a:gd name="T7" fmla="*/ 897 h 1796"/>
              <a:gd name="T8" fmla="*/ 898 w 1787"/>
              <a:gd name="T9" fmla="*/ 0 h 1796"/>
              <a:gd name="T10" fmla="*/ 1786 w 1787"/>
              <a:gd name="T11" fmla="*/ 897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7" h="1796">
                <a:moveTo>
                  <a:pt x="1786" y="897"/>
                </a:moveTo>
                <a:lnTo>
                  <a:pt x="1786" y="897"/>
                </a:lnTo>
                <a:cubicBezTo>
                  <a:pt x="1786" y="1390"/>
                  <a:pt x="1392" y="1795"/>
                  <a:pt x="898" y="1795"/>
                </a:cubicBezTo>
                <a:cubicBezTo>
                  <a:pt x="405" y="1795"/>
                  <a:pt x="0" y="1390"/>
                  <a:pt x="0" y="897"/>
                </a:cubicBezTo>
                <a:cubicBezTo>
                  <a:pt x="0" y="404"/>
                  <a:pt x="405" y="0"/>
                  <a:pt x="898" y="0"/>
                </a:cubicBezTo>
                <a:cubicBezTo>
                  <a:pt x="1392" y="0"/>
                  <a:pt x="1786" y="404"/>
                  <a:pt x="1786" y="897"/>
                </a:cubicBezTo>
              </a:path>
            </a:pathLst>
          </a:custGeom>
          <a:noFill/>
          <a:ln w="1404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65">
            <a:extLst>
              <a:ext uri="{FF2B5EF4-FFF2-40B4-BE49-F238E27FC236}">
                <a16:creationId xmlns:a16="http://schemas.microsoft.com/office/drawing/2014/main" id="{F653FEF6-55F4-DF47-A261-8892EC39F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8568" y="7199168"/>
            <a:ext cx="1806188" cy="1806188"/>
          </a:xfrm>
          <a:custGeom>
            <a:avLst/>
            <a:gdLst>
              <a:gd name="T0" fmla="*/ 1786 w 1787"/>
              <a:gd name="T1" fmla="*/ 888 h 1787"/>
              <a:gd name="T2" fmla="*/ 1786 w 1787"/>
              <a:gd name="T3" fmla="*/ 888 h 1787"/>
              <a:gd name="T4" fmla="*/ 898 w 1787"/>
              <a:gd name="T5" fmla="*/ 1786 h 1787"/>
              <a:gd name="T6" fmla="*/ 0 w 1787"/>
              <a:gd name="T7" fmla="*/ 888 h 1787"/>
              <a:gd name="T8" fmla="*/ 898 w 1787"/>
              <a:gd name="T9" fmla="*/ 0 h 1787"/>
              <a:gd name="T10" fmla="*/ 1786 w 1787"/>
              <a:gd name="T11" fmla="*/ 888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7" h="1787">
                <a:moveTo>
                  <a:pt x="1786" y="888"/>
                </a:moveTo>
                <a:lnTo>
                  <a:pt x="1786" y="888"/>
                </a:lnTo>
                <a:cubicBezTo>
                  <a:pt x="1786" y="1391"/>
                  <a:pt x="1392" y="1786"/>
                  <a:pt x="898" y="1786"/>
                </a:cubicBezTo>
                <a:cubicBezTo>
                  <a:pt x="405" y="1786"/>
                  <a:pt x="0" y="1391"/>
                  <a:pt x="0" y="888"/>
                </a:cubicBezTo>
                <a:cubicBezTo>
                  <a:pt x="0" y="395"/>
                  <a:pt x="405" y="0"/>
                  <a:pt x="898" y="0"/>
                </a:cubicBezTo>
                <a:cubicBezTo>
                  <a:pt x="1392" y="0"/>
                  <a:pt x="1786" y="395"/>
                  <a:pt x="1786" y="888"/>
                </a:cubicBezTo>
              </a:path>
            </a:pathLst>
          </a:custGeom>
          <a:noFill/>
          <a:ln w="1404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66">
            <a:extLst>
              <a:ext uri="{FF2B5EF4-FFF2-40B4-BE49-F238E27FC236}">
                <a16:creationId xmlns:a16="http://schemas.microsoft.com/office/drawing/2014/main" id="{15FC202D-93E8-7041-BC0E-36E78DD84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8568" y="8755612"/>
            <a:ext cx="1806188" cy="1806185"/>
          </a:xfrm>
          <a:custGeom>
            <a:avLst/>
            <a:gdLst>
              <a:gd name="T0" fmla="*/ 1786 w 1787"/>
              <a:gd name="T1" fmla="*/ 888 h 1787"/>
              <a:gd name="T2" fmla="*/ 1786 w 1787"/>
              <a:gd name="T3" fmla="*/ 888 h 1787"/>
              <a:gd name="T4" fmla="*/ 898 w 1787"/>
              <a:gd name="T5" fmla="*/ 1786 h 1787"/>
              <a:gd name="T6" fmla="*/ 0 w 1787"/>
              <a:gd name="T7" fmla="*/ 888 h 1787"/>
              <a:gd name="T8" fmla="*/ 898 w 1787"/>
              <a:gd name="T9" fmla="*/ 0 h 1787"/>
              <a:gd name="T10" fmla="*/ 1786 w 1787"/>
              <a:gd name="T11" fmla="*/ 888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7" h="1787">
                <a:moveTo>
                  <a:pt x="1786" y="888"/>
                </a:moveTo>
                <a:lnTo>
                  <a:pt x="1786" y="888"/>
                </a:lnTo>
                <a:cubicBezTo>
                  <a:pt x="1786" y="1381"/>
                  <a:pt x="1392" y="1786"/>
                  <a:pt x="898" y="1786"/>
                </a:cubicBezTo>
                <a:cubicBezTo>
                  <a:pt x="405" y="1786"/>
                  <a:pt x="0" y="1381"/>
                  <a:pt x="0" y="888"/>
                </a:cubicBezTo>
                <a:cubicBezTo>
                  <a:pt x="0" y="394"/>
                  <a:pt x="405" y="0"/>
                  <a:pt x="898" y="0"/>
                </a:cubicBezTo>
                <a:cubicBezTo>
                  <a:pt x="1392" y="0"/>
                  <a:pt x="1786" y="394"/>
                  <a:pt x="1786" y="888"/>
                </a:cubicBezTo>
              </a:path>
            </a:pathLst>
          </a:custGeom>
          <a:noFill/>
          <a:ln w="1404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67">
            <a:extLst>
              <a:ext uri="{FF2B5EF4-FFF2-40B4-BE49-F238E27FC236}">
                <a16:creationId xmlns:a16="http://schemas.microsoft.com/office/drawing/2014/main" id="{12EB3FA7-FFD3-A546-A963-909760FD0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8568" y="10312052"/>
            <a:ext cx="1806188" cy="1806188"/>
          </a:xfrm>
          <a:custGeom>
            <a:avLst/>
            <a:gdLst>
              <a:gd name="T0" fmla="*/ 1786 w 1787"/>
              <a:gd name="T1" fmla="*/ 888 h 1787"/>
              <a:gd name="T2" fmla="*/ 1786 w 1787"/>
              <a:gd name="T3" fmla="*/ 888 h 1787"/>
              <a:gd name="T4" fmla="*/ 898 w 1787"/>
              <a:gd name="T5" fmla="*/ 1786 h 1787"/>
              <a:gd name="T6" fmla="*/ 0 w 1787"/>
              <a:gd name="T7" fmla="*/ 888 h 1787"/>
              <a:gd name="T8" fmla="*/ 898 w 1787"/>
              <a:gd name="T9" fmla="*/ 0 h 1787"/>
              <a:gd name="T10" fmla="*/ 1786 w 1787"/>
              <a:gd name="T11" fmla="*/ 888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7" h="1787">
                <a:moveTo>
                  <a:pt x="1786" y="888"/>
                </a:moveTo>
                <a:lnTo>
                  <a:pt x="1786" y="888"/>
                </a:lnTo>
                <a:cubicBezTo>
                  <a:pt x="1786" y="1382"/>
                  <a:pt x="1392" y="1786"/>
                  <a:pt x="898" y="1786"/>
                </a:cubicBezTo>
                <a:cubicBezTo>
                  <a:pt x="405" y="1786"/>
                  <a:pt x="0" y="1382"/>
                  <a:pt x="0" y="888"/>
                </a:cubicBezTo>
                <a:cubicBezTo>
                  <a:pt x="0" y="395"/>
                  <a:pt x="405" y="0"/>
                  <a:pt x="898" y="0"/>
                </a:cubicBezTo>
                <a:cubicBezTo>
                  <a:pt x="1392" y="0"/>
                  <a:pt x="1786" y="395"/>
                  <a:pt x="1786" y="888"/>
                </a:cubicBezTo>
              </a:path>
            </a:pathLst>
          </a:custGeom>
          <a:noFill/>
          <a:ln w="1404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68">
            <a:extLst>
              <a:ext uri="{FF2B5EF4-FFF2-40B4-BE49-F238E27FC236}">
                <a16:creationId xmlns:a16="http://schemas.microsoft.com/office/drawing/2014/main" id="{95029EA9-29DF-AC4A-9C21-45B12A461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390" y="3836540"/>
            <a:ext cx="557463" cy="338939"/>
          </a:xfrm>
          <a:custGeom>
            <a:avLst/>
            <a:gdLst>
              <a:gd name="T0" fmla="*/ 444 w 553"/>
              <a:gd name="T1" fmla="*/ 336 h 337"/>
              <a:gd name="T2" fmla="*/ 444 w 553"/>
              <a:gd name="T3" fmla="*/ 336 h 337"/>
              <a:gd name="T4" fmla="*/ 207 w 553"/>
              <a:gd name="T5" fmla="*/ 336 h 337"/>
              <a:gd name="T6" fmla="*/ 158 w 553"/>
              <a:gd name="T7" fmla="*/ 286 h 337"/>
              <a:gd name="T8" fmla="*/ 88 w 553"/>
              <a:gd name="T9" fmla="*/ 50 h 337"/>
              <a:gd name="T10" fmla="*/ 29 w 553"/>
              <a:gd name="T11" fmla="*/ 50 h 337"/>
              <a:gd name="T12" fmla="*/ 0 w 553"/>
              <a:gd name="T13" fmla="*/ 20 h 337"/>
              <a:gd name="T14" fmla="*/ 29 w 553"/>
              <a:gd name="T15" fmla="*/ 0 h 337"/>
              <a:gd name="T16" fmla="*/ 108 w 553"/>
              <a:gd name="T17" fmla="*/ 0 h 337"/>
              <a:gd name="T18" fmla="*/ 128 w 553"/>
              <a:gd name="T19" fmla="*/ 20 h 337"/>
              <a:gd name="T20" fmla="*/ 207 w 553"/>
              <a:gd name="T21" fmla="*/ 276 h 337"/>
              <a:gd name="T22" fmla="*/ 207 w 553"/>
              <a:gd name="T23" fmla="*/ 286 h 337"/>
              <a:gd name="T24" fmla="*/ 444 w 553"/>
              <a:gd name="T25" fmla="*/ 286 h 337"/>
              <a:gd name="T26" fmla="*/ 444 w 553"/>
              <a:gd name="T27" fmla="*/ 276 h 337"/>
              <a:gd name="T28" fmla="*/ 483 w 553"/>
              <a:gd name="T29" fmla="*/ 129 h 337"/>
              <a:gd name="T30" fmla="*/ 286 w 553"/>
              <a:gd name="T31" fmla="*/ 129 h 337"/>
              <a:gd name="T32" fmla="*/ 256 w 553"/>
              <a:gd name="T33" fmla="*/ 99 h 337"/>
              <a:gd name="T34" fmla="*/ 286 w 553"/>
              <a:gd name="T35" fmla="*/ 79 h 337"/>
              <a:gd name="T36" fmla="*/ 523 w 553"/>
              <a:gd name="T37" fmla="*/ 79 h 337"/>
              <a:gd name="T38" fmla="*/ 543 w 553"/>
              <a:gd name="T39" fmla="*/ 89 h 337"/>
              <a:gd name="T40" fmla="*/ 543 w 553"/>
              <a:gd name="T41" fmla="*/ 109 h 337"/>
              <a:gd name="T42" fmla="*/ 493 w 553"/>
              <a:gd name="T43" fmla="*/ 286 h 337"/>
              <a:gd name="T44" fmla="*/ 444 w 553"/>
              <a:gd name="T45" fmla="*/ 336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3" h="337">
                <a:moveTo>
                  <a:pt x="444" y="336"/>
                </a:moveTo>
                <a:lnTo>
                  <a:pt x="444" y="336"/>
                </a:lnTo>
                <a:cubicBezTo>
                  <a:pt x="207" y="336"/>
                  <a:pt x="207" y="336"/>
                  <a:pt x="207" y="336"/>
                </a:cubicBezTo>
                <a:cubicBezTo>
                  <a:pt x="178" y="336"/>
                  <a:pt x="158" y="316"/>
                  <a:pt x="158" y="286"/>
                </a:cubicBezTo>
                <a:cubicBezTo>
                  <a:pt x="88" y="50"/>
                  <a:pt x="88" y="50"/>
                  <a:pt x="88" y="50"/>
                </a:cubicBezTo>
                <a:cubicBezTo>
                  <a:pt x="29" y="50"/>
                  <a:pt x="29" y="50"/>
                  <a:pt x="29" y="50"/>
                </a:cubicBezTo>
                <a:cubicBezTo>
                  <a:pt x="10" y="50"/>
                  <a:pt x="0" y="40"/>
                  <a:pt x="0" y="20"/>
                </a:cubicBezTo>
                <a:cubicBezTo>
                  <a:pt x="0" y="10"/>
                  <a:pt x="10" y="0"/>
                  <a:pt x="29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8" y="0"/>
                  <a:pt x="128" y="10"/>
                  <a:pt x="128" y="20"/>
                </a:cubicBezTo>
                <a:cubicBezTo>
                  <a:pt x="207" y="276"/>
                  <a:pt x="207" y="276"/>
                  <a:pt x="207" y="276"/>
                </a:cubicBezTo>
                <a:lnTo>
                  <a:pt x="207" y="286"/>
                </a:lnTo>
                <a:cubicBezTo>
                  <a:pt x="444" y="286"/>
                  <a:pt x="444" y="286"/>
                  <a:pt x="444" y="286"/>
                </a:cubicBezTo>
                <a:lnTo>
                  <a:pt x="444" y="276"/>
                </a:lnTo>
                <a:cubicBezTo>
                  <a:pt x="483" y="129"/>
                  <a:pt x="483" y="129"/>
                  <a:pt x="483" y="129"/>
                </a:cubicBezTo>
                <a:cubicBezTo>
                  <a:pt x="286" y="129"/>
                  <a:pt x="286" y="129"/>
                  <a:pt x="286" y="129"/>
                </a:cubicBezTo>
                <a:cubicBezTo>
                  <a:pt x="276" y="129"/>
                  <a:pt x="256" y="118"/>
                  <a:pt x="256" y="99"/>
                </a:cubicBezTo>
                <a:cubicBezTo>
                  <a:pt x="256" y="89"/>
                  <a:pt x="276" y="79"/>
                  <a:pt x="286" y="79"/>
                </a:cubicBezTo>
                <a:cubicBezTo>
                  <a:pt x="523" y="79"/>
                  <a:pt x="523" y="79"/>
                  <a:pt x="523" y="79"/>
                </a:cubicBezTo>
                <a:cubicBezTo>
                  <a:pt x="533" y="79"/>
                  <a:pt x="533" y="79"/>
                  <a:pt x="543" y="89"/>
                </a:cubicBezTo>
                <a:cubicBezTo>
                  <a:pt x="543" y="89"/>
                  <a:pt x="552" y="99"/>
                  <a:pt x="543" y="109"/>
                </a:cubicBezTo>
                <a:cubicBezTo>
                  <a:pt x="493" y="286"/>
                  <a:pt x="493" y="286"/>
                  <a:pt x="493" y="286"/>
                </a:cubicBezTo>
                <a:cubicBezTo>
                  <a:pt x="493" y="316"/>
                  <a:pt x="473" y="336"/>
                  <a:pt x="444" y="33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69">
            <a:extLst>
              <a:ext uri="{FF2B5EF4-FFF2-40B4-BE49-F238E27FC236}">
                <a16:creationId xmlns:a16="http://schemas.microsoft.com/office/drawing/2014/main" id="{3F9E04F5-2895-4244-89B9-CD04FF8E6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6721" y="4224537"/>
            <a:ext cx="111494" cy="111492"/>
          </a:xfrm>
          <a:custGeom>
            <a:avLst/>
            <a:gdLst>
              <a:gd name="T0" fmla="*/ 0 w 110"/>
              <a:gd name="T1" fmla="*/ 59 h 110"/>
              <a:gd name="T2" fmla="*/ 0 w 110"/>
              <a:gd name="T3" fmla="*/ 59 h 110"/>
              <a:gd name="T4" fmla="*/ 59 w 110"/>
              <a:gd name="T5" fmla="*/ 0 h 110"/>
              <a:gd name="T6" fmla="*/ 109 w 110"/>
              <a:gd name="T7" fmla="*/ 59 h 110"/>
              <a:gd name="T8" fmla="*/ 59 w 110"/>
              <a:gd name="T9" fmla="*/ 109 h 110"/>
              <a:gd name="T10" fmla="*/ 0 w 110"/>
              <a:gd name="T11" fmla="*/ 5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10">
                <a:moveTo>
                  <a:pt x="0" y="59"/>
                </a:moveTo>
                <a:lnTo>
                  <a:pt x="0" y="59"/>
                </a:lnTo>
                <a:cubicBezTo>
                  <a:pt x="0" y="30"/>
                  <a:pt x="30" y="0"/>
                  <a:pt x="59" y="0"/>
                </a:cubicBezTo>
                <a:cubicBezTo>
                  <a:pt x="79" y="0"/>
                  <a:pt x="109" y="30"/>
                  <a:pt x="109" y="59"/>
                </a:cubicBezTo>
                <a:cubicBezTo>
                  <a:pt x="109" y="79"/>
                  <a:pt x="79" y="109"/>
                  <a:pt x="59" y="109"/>
                </a:cubicBezTo>
                <a:cubicBezTo>
                  <a:pt x="30" y="109"/>
                  <a:pt x="0" y="79"/>
                  <a:pt x="0" y="5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70">
            <a:extLst>
              <a:ext uri="{FF2B5EF4-FFF2-40B4-BE49-F238E27FC236}">
                <a16:creationId xmlns:a16="http://schemas.microsoft.com/office/drawing/2014/main" id="{25A4CA89-4C92-584A-8702-68BC7522C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604" y="4224537"/>
            <a:ext cx="111492" cy="111492"/>
          </a:xfrm>
          <a:custGeom>
            <a:avLst/>
            <a:gdLst>
              <a:gd name="T0" fmla="*/ 0 w 110"/>
              <a:gd name="T1" fmla="*/ 59 h 110"/>
              <a:gd name="T2" fmla="*/ 0 w 110"/>
              <a:gd name="T3" fmla="*/ 59 h 110"/>
              <a:gd name="T4" fmla="*/ 50 w 110"/>
              <a:gd name="T5" fmla="*/ 0 h 110"/>
              <a:gd name="T6" fmla="*/ 109 w 110"/>
              <a:gd name="T7" fmla="*/ 59 h 110"/>
              <a:gd name="T8" fmla="*/ 50 w 110"/>
              <a:gd name="T9" fmla="*/ 109 h 110"/>
              <a:gd name="T10" fmla="*/ 0 w 110"/>
              <a:gd name="T11" fmla="*/ 5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10">
                <a:moveTo>
                  <a:pt x="0" y="59"/>
                </a:moveTo>
                <a:lnTo>
                  <a:pt x="0" y="59"/>
                </a:lnTo>
                <a:cubicBezTo>
                  <a:pt x="0" y="30"/>
                  <a:pt x="30" y="0"/>
                  <a:pt x="50" y="0"/>
                </a:cubicBezTo>
                <a:cubicBezTo>
                  <a:pt x="79" y="0"/>
                  <a:pt x="109" y="30"/>
                  <a:pt x="109" y="59"/>
                </a:cubicBezTo>
                <a:cubicBezTo>
                  <a:pt x="109" y="79"/>
                  <a:pt x="79" y="109"/>
                  <a:pt x="50" y="109"/>
                </a:cubicBezTo>
                <a:cubicBezTo>
                  <a:pt x="30" y="109"/>
                  <a:pt x="0" y="79"/>
                  <a:pt x="0" y="5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71">
            <a:extLst>
              <a:ext uri="{FF2B5EF4-FFF2-40B4-BE49-F238E27FC236}">
                <a16:creationId xmlns:a16="http://schemas.microsoft.com/office/drawing/2014/main" id="{C06C6BCA-C26B-AB4C-B53E-974E059F7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4954" y="2208744"/>
            <a:ext cx="668958" cy="490569"/>
          </a:xfrm>
          <a:custGeom>
            <a:avLst/>
            <a:gdLst>
              <a:gd name="T0" fmla="*/ 562 w 662"/>
              <a:gd name="T1" fmla="*/ 483 h 484"/>
              <a:gd name="T2" fmla="*/ 562 w 662"/>
              <a:gd name="T3" fmla="*/ 483 h 484"/>
              <a:gd name="T4" fmla="*/ 98 w 662"/>
              <a:gd name="T5" fmla="*/ 483 h 484"/>
              <a:gd name="T6" fmla="*/ 0 w 662"/>
              <a:gd name="T7" fmla="*/ 384 h 484"/>
              <a:gd name="T8" fmla="*/ 0 w 662"/>
              <a:gd name="T9" fmla="*/ 98 h 484"/>
              <a:gd name="T10" fmla="*/ 98 w 662"/>
              <a:gd name="T11" fmla="*/ 0 h 484"/>
              <a:gd name="T12" fmla="*/ 562 w 662"/>
              <a:gd name="T13" fmla="*/ 0 h 484"/>
              <a:gd name="T14" fmla="*/ 661 w 662"/>
              <a:gd name="T15" fmla="*/ 98 h 484"/>
              <a:gd name="T16" fmla="*/ 661 w 662"/>
              <a:gd name="T17" fmla="*/ 384 h 484"/>
              <a:gd name="T18" fmla="*/ 562 w 662"/>
              <a:gd name="T19" fmla="*/ 483 h 484"/>
              <a:gd name="T20" fmla="*/ 98 w 662"/>
              <a:gd name="T21" fmla="*/ 49 h 484"/>
              <a:gd name="T22" fmla="*/ 98 w 662"/>
              <a:gd name="T23" fmla="*/ 49 h 484"/>
              <a:gd name="T24" fmla="*/ 59 w 662"/>
              <a:gd name="T25" fmla="*/ 98 h 484"/>
              <a:gd name="T26" fmla="*/ 59 w 662"/>
              <a:gd name="T27" fmla="*/ 384 h 484"/>
              <a:gd name="T28" fmla="*/ 98 w 662"/>
              <a:gd name="T29" fmla="*/ 424 h 484"/>
              <a:gd name="T30" fmla="*/ 562 w 662"/>
              <a:gd name="T31" fmla="*/ 424 h 484"/>
              <a:gd name="T32" fmla="*/ 611 w 662"/>
              <a:gd name="T33" fmla="*/ 384 h 484"/>
              <a:gd name="T34" fmla="*/ 611 w 662"/>
              <a:gd name="T35" fmla="*/ 98 h 484"/>
              <a:gd name="T36" fmla="*/ 562 w 662"/>
              <a:gd name="T37" fmla="*/ 49 h 484"/>
              <a:gd name="T38" fmla="*/ 98 w 662"/>
              <a:gd name="T39" fmla="*/ 49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2" h="484">
                <a:moveTo>
                  <a:pt x="562" y="483"/>
                </a:moveTo>
                <a:lnTo>
                  <a:pt x="562" y="483"/>
                </a:lnTo>
                <a:cubicBezTo>
                  <a:pt x="98" y="483"/>
                  <a:pt x="98" y="483"/>
                  <a:pt x="98" y="483"/>
                </a:cubicBezTo>
                <a:cubicBezTo>
                  <a:pt x="49" y="483"/>
                  <a:pt x="0" y="434"/>
                  <a:pt x="0" y="384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39"/>
                  <a:pt x="49" y="0"/>
                  <a:pt x="9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621" y="0"/>
                  <a:pt x="661" y="39"/>
                  <a:pt x="661" y="98"/>
                </a:cubicBezTo>
                <a:cubicBezTo>
                  <a:pt x="661" y="384"/>
                  <a:pt x="661" y="384"/>
                  <a:pt x="661" y="384"/>
                </a:cubicBezTo>
                <a:cubicBezTo>
                  <a:pt x="661" y="434"/>
                  <a:pt x="621" y="483"/>
                  <a:pt x="562" y="483"/>
                </a:cubicBezTo>
                <a:close/>
                <a:moveTo>
                  <a:pt x="98" y="49"/>
                </a:moveTo>
                <a:lnTo>
                  <a:pt x="98" y="49"/>
                </a:lnTo>
                <a:cubicBezTo>
                  <a:pt x="79" y="49"/>
                  <a:pt x="59" y="69"/>
                  <a:pt x="59" y="98"/>
                </a:cubicBezTo>
                <a:cubicBezTo>
                  <a:pt x="59" y="384"/>
                  <a:pt x="59" y="384"/>
                  <a:pt x="59" y="384"/>
                </a:cubicBezTo>
                <a:cubicBezTo>
                  <a:pt x="59" y="404"/>
                  <a:pt x="79" y="424"/>
                  <a:pt x="98" y="424"/>
                </a:cubicBezTo>
                <a:cubicBezTo>
                  <a:pt x="562" y="424"/>
                  <a:pt x="562" y="424"/>
                  <a:pt x="562" y="424"/>
                </a:cubicBezTo>
                <a:cubicBezTo>
                  <a:pt x="592" y="424"/>
                  <a:pt x="611" y="404"/>
                  <a:pt x="611" y="384"/>
                </a:cubicBezTo>
                <a:cubicBezTo>
                  <a:pt x="611" y="98"/>
                  <a:pt x="611" y="98"/>
                  <a:pt x="611" y="98"/>
                </a:cubicBezTo>
                <a:cubicBezTo>
                  <a:pt x="611" y="69"/>
                  <a:pt x="592" y="49"/>
                  <a:pt x="562" y="49"/>
                </a:cubicBezTo>
                <a:lnTo>
                  <a:pt x="98" y="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72">
            <a:extLst>
              <a:ext uri="{FF2B5EF4-FFF2-40B4-BE49-F238E27FC236}">
                <a16:creationId xmlns:a16="http://schemas.microsoft.com/office/drawing/2014/main" id="{263B3D93-3C70-F84F-A958-93400BFF3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6996" y="2346994"/>
            <a:ext cx="142711" cy="200689"/>
          </a:xfrm>
          <a:custGeom>
            <a:avLst/>
            <a:gdLst>
              <a:gd name="T0" fmla="*/ 69 w 139"/>
              <a:gd name="T1" fmla="*/ 197 h 198"/>
              <a:gd name="T2" fmla="*/ 69 w 139"/>
              <a:gd name="T3" fmla="*/ 197 h 198"/>
              <a:gd name="T4" fmla="*/ 20 w 139"/>
              <a:gd name="T5" fmla="*/ 197 h 198"/>
              <a:gd name="T6" fmla="*/ 0 w 139"/>
              <a:gd name="T7" fmla="*/ 177 h 198"/>
              <a:gd name="T8" fmla="*/ 0 w 139"/>
              <a:gd name="T9" fmla="*/ 177 h 198"/>
              <a:gd name="T10" fmla="*/ 20 w 139"/>
              <a:gd name="T11" fmla="*/ 158 h 198"/>
              <a:gd name="T12" fmla="*/ 79 w 139"/>
              <a:gd name="T13" fmla="*/ 158 h 198"/>
              <a:gd name="T14" fmla="*/ 99 w 139"/>
              <a:gd name="T15" fmla="*/ 138 h 198"/>
              <a:gd name="T16" fmla="*/ 79 w 139"/>
              <a:gd name="T17" fmla="*/ 118 h 198"/>
              <a:gd name="T18" fmla="*/ 59 w 139"/>
              <a:gd name="T19" fmla="*/ 118 h 198"/>
              <a:gd name="T20" fmla="*/ 0 w 139"/>
              <a:gd name="T21" fmla="*/ 69 h 198"/>
              <a:gd name="T22" fmla="*/ 59 w 139"/>
              <a:gd name="T23" fmla="*/ 0 h 198"/>
              <a:gd name="T24" fmla="*/ 109 w 139"/>
              <a:gd name="T25" fmla="*/ 0 h 198"/>
              <a:gd name="T26" fmla="*/ 128 w 139"/>
              <a:gd name="T27" fmla="*/ 20 h 198"/>
              <a:gd name="T28" fmla="*/ 128 w 139"/>
              <a:gd name="T29" fmla="*/ 20 h 198"/>
              <a:gd name="T30" fmla="*/ 109 w 139"/>
              <a:gd name="T31" fmla="*/ 39 h 198"/>
              <a:gd name="T32" fmla="*/ 59 w 139"/>
              <a:gd name="T33" fmla="*/ 39 h 198"/>
              <a:gd name="T34" fmla="*/ 39 w 139"/>
              <a:gd name="T35" fmla="*/ 59 h 198"/>
              <a:gd name="T36" fmla="*/ 59 w 139"/>
              <a:gd name="T37" fmla="*/ 79 h 198"/>
              <a:gd name="T38" fmla="*/ 79 w 139"/>
              <a:gd name="T39" fmla="*/ 79 h 198"/>
              <a:gd name="T40" fmla="*/ 138 w 139"/>
              <a:gd name="T41" fmla="*/ 148 h 198"/>
              <a:gd name="T42" fmla="*/ 69 w 139"/>
              <a:gd name="T43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198">
                <a:moveTo>
                  <a:pt x="69" y="197"/>
                </a:moveTo>
                <a:lnTo>
                  <a:pt x="69" y="197"/>
                </a:lnTo>
                <a:cubicBezTo>
                  <a:pt x="20" y="197"/>
                  <a:pt x="20" y="197"/>
                  <a:pt x="20" y="197"/>
                </a:cubicBezTo>
                <a:cubicBezTo>
                  <a:pt x="10" y="197"/>
                  <a:pt x="0" y="187"/>
                  <a:pt x="0" y="177"/>
                </a:cubicBezTo>
                <a:lnTo>
                  <a:pt x="0" y="177"/>
                </a:lnTo>
                <a:cubicBezTo>
                  <a:pt x="0" y="167"/>
                  <a:pt x="10" y="158"/>
                  <a:pt x="20" y="158"/>
                </a:cubicBezTo>
                <a:cubicBezTo>
                  <a:pt x="79" y="158"/>
                  <a:pt x="79" y="158"/>
                  <a:pt x="79" y="158"/>
                </a:cubicBezTo>
                <a:cubicBezTo>
                  <a:pt x="89" y="158"/>
                  <a:pt x="99" y="148"/>
                  <a:pt x="99" y="138"/>
                </a:cubicBezTo>
                <a:cubicBezTo>
                  <a:pt x="99" y="128"/>
                  <a:pt x="89" y="118"/>
                  <a:pt x="79" y="118"/>
                </a:cubicBezTo>
                <a:cubicBezTo>
                  <a:pt x="59" y="118"/>
                  <a:pt x="59" y="118"/>
                  <a:pt x="59" y="118"/>
                </a:cubicBezTo>
                <a:cubicBezTo>
                  <a:pt x="30" y="118"/>
                  <a:pt x="0" y="99"/>
                  <a:pt x="0" y="69"/>
                </a:cubicBezTo>
                <a:cubicBezTo>
                  <a:pt x="0" y="29"/>
                  <a:pt x="20" y="0"/>
                  <a:pt x="59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8" y="9"/>
                  <a:pt x="128" y="20"/>
                </a:cubicBezTo>
                <a:lnTo>
                  <a:pt x="128" y="20"/>
                </a:lnTo>
                <a:cubicBezTo>
                  <a:pt x="128" y="29"/>
                  <a:pt x="118" y="39"/>
                  <a:pt x="10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49" y="39"/>
                  <a:pt x="39" y="49"/>
                  <a:pt x="39" y="59"/>
                </a:cubicBezTo>
                <a:cubicBezTo>
                  <a:pt x="39" y="69"/>
                  <a:pt x="49" y="79"/>
                  <a:pt x="59" y="79"/>
                </a:cubicBezTo>
                <a:cubicBezTo>
                  <a:pt x="79" y="79"/>
                  <a:pt x="79" y="79"/>
                  <a:pt x="79" y="79"/>
                </a:cubicBezTo>
                <a:cubicBezTo>
                  <a:pt x="109" y="79"/>
                  <a:pt x="138" y="108"/>
                  <a:pt x="138" y="148"/>
                </a:cubicBezTo>
                <a:cubicBezTo>
                  <a:pt x="128" y="177"/>
                  <a:pt x="99" y="197"/>
                  <a:pt x="69" y="19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73">
            <a:extLst>
              <a:ext uri="{FF2B5EF4-FFF2-40B4-BE49-F238E27FC236}">
                <a16:creationId xmlns:a16="http://schemas.microsoft.com/office/drawing/2014/main" id="{57F6E451-6290-7A4B-B72F-A0893AE5D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6054" y="2315777"/>
            <a:ext cx="40136" cy="53517"/>
          </a:xfrm>
          <a:custGeom>
            <a:avLst/>
            <a:gdLst>
              <a:gd name="T0" fmla="*/ 40 w 41"/>
              <a:gd name="T1" fmla="*/ 50 h 51"/>
              <a:gd name="T2" fmla="*/ 0 w 41"/>
              <a:gd name="T3" fmla="*/ 50 h 51"/>
              <a:gd name="T4" fmla="*/ 0 w 41"/>
              <a:gd name="T5" fmla="*/ 0 h 51"/>
              <a:gd name="T6" fmla="*/ 40 w 41"/>
              <a:gd name="T7" fmla="*/ 0 h 51"/>
              <a:gd name="T8" fmla="*/ 40 w 41"/>
              <a:gd name="T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51">
                <a:moveTo>
                  <a:pt x="40" y="50"/>
                </a:moveTo>
                <a:lnTo>
                  <a:pt x="0" y="50"/>
                </a:lnTo>
                <a:lnTo>
                  <a:pt x="0" y="0"/>
                </a:lnTo>
                <a:lnTo>
                  <a:pt x="40" y="0"/>
                </a:lnTo>
                <a:lnTo>
                  <a:pt x="40" y="5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74">
            <a:extLst>
              <a:ext uri="{FF2B5EF4-FFF2-40B4-BE49-F238E27FC236}">
                <a16:creationId xmlns:a16="http://schemas.microsoft.com/office/drawing/2014/main" id="{9102E893-B53A-EF41-A053-598AA9B79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6054" y="2525383"/>
            <a:ext cx="40136" cy="53517"/>
          </a:xfrm>
          <a:custGeom>
            <a:avLst/>
            <a:gdLst>
              <a:gd name="T0" fmla="*/ 40 w 41"/>
              <a:gd name="T1" fmla="*/ 50 h 51"/>
              <a:gd name="T2" fmla="*/ 0 w 41"/>
              <a:gd name="T3" fmla="*/ 50 h 51"/>
              <a:gd name="T4" fmla="*/ 0 w 41"/>
              <a:gd name="T5" fmla="*/ 0 h 51"/>
              <a:gd name="T6" fmla="*/ 40 w 41"/>
              <a:gd name="T7" fmla="*/ 0 h 51"/>
              <a:gd name="T8" fmla="*/ 40 w 41"/>
              <a:gd name="T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51">
                <a:moveTo>
                  <a:pt x="40" y="50"/>
                </a:moveTo>
                <a:lnTo>
                  <a:pt x="0" y="50"/>
                </a:lnTo>
                <a:lnTo>
                  <a:pt x="0" y="0"/>
                </a:lnTo>
                <a:lnTo>
                  <a:pt x="40" y="0"/>
                </a:lnTo>
                <a:lnTo>
                  <a:pt x="40" y="5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75">
            <a:extLst>
              <a:ext uri="{FF2B5EF4-FFF2-40B4-BE49-F238E27FC236}">
                <a16:creationId xmlns:a16="http://schemas.microsoft.com/office/drawing/2014/main" id="{73C92134-76D5-E849-82D9-3B3BAB484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5659" y="2280100"/>
            <a:ext cx="71356" cy="71356"/>
          </a:xfrm>
          <a:custGeom>
            <a:avLst/>
            <a:gdLst>
              <a:gd name="T0" fmla="*/ 29 w 70"/>
              <a:gd name="T1" fmla="*/ 10 h 70"/>
              <a:gd name="T2" fmla="*/ 29 w 70"/>
              <a:gd name="T3" fmla="*/ 10 h 70"/>
              <a:gd name="T4" fmla="*/ 9 w 70"/>
              <a:gd name="T5" fmla="*/ 29 h 70"/>
              <a:gd name="T6" fmla="*/ 0 w 70"/>
              <a:gd name="T7" fmla="*/ 49 h 70"/>
              <a:gd name="T8" fmla="*/ 0 w 70"/>
              <a:gd name="T9" fmla="*/ 49 h 70"/>
              <a:gd name="T10" fmla="*/ 29 w 70"/>
              <a:gd name="T11" fmla="*/ 59 h 70"/>
              <a:gd name="T12" fmla="*/ 59 w 70"/>
              <a:gd name="T13" fmla="*/ 39 h 70"/>
              <a:gd name="T14" fmla="*/ 59 w 70"/>
              <a:gd name="T15" fmla="*/ 10 h 70"/>
              <a:gd name="T16" fmla="*/ 59 w 70"/>
              <a:gd name="T17" fmla="*/ 10 h 70"/>
              <a:gd name="T18" fmla="*/ 29 w 70"/>
              <a:gd name="T19" fmla="*/ 1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29" y="10"/>
                </a:moveTo>
                <a:lnTo>
                  <a:pt x="29" y="10"/>
                </a:lnTo>
                <a:cubicBezTo>
                  <a:pt x="9" y="29"/>
                  <a:pt x="9" y="29"/>
                  <a:pt x="9" y="29"/>
                </a:cubicBezTo>
                <a:cubicBezTo>
                  <a:pt x="0" y="29"/>
                  <a:pt x="0" y="39"/>
                  <a:pt x="0" y="49"/>
                </a:cubicBezTo>
                <a:lnTo>
                  <a:pt x="0" y="49"/>
                </a:lnTo>
                <a:cubicBezTo>
                  <a:pt x="9" y="59"/>
                  <a:pt x="19" y="69"/>
                  <a:pt x="29" y="59"/>
                </a:cubicBezTo>
                <a:cubicBezTo>
                  <a:pt x="59" y="39"/>
                  <a:pt x="59" y="39"/>
                  <a:pt x="59" y="39"/>
                </a:cubicBezTo>
                <a:cubicBezTo>
                  <a:pt x="69" y="39"/>
                  <a:pt x="69" y="19"/>
                  <a:pt x="59" y="10"/>
                </a:cubicBezTo>
                <a:lnTo>
                  <a:pt x="59" y="10"/>
                </a:lnTo>
                <a:cubicBezTo>
                  <a:pt x="59" y="0"/>
                  <a:pt x="39" y="0"/>
                  <a:pt x="29" y="1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76">
            <a:extLst>
              <a:ext uri="{FF2B5EF4-FFF2-40B4-BE49-F238E27FC236}">
                <a16:creationId xmlns:a16="http://schemas.microsoft.com/office/drawing/2014/main" id="{C3C86296-8DE3-9B40-957C-CB4F58125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5229" y="2547683"/>
            <a:ext cx="71356" cy="71356"/>
          </a:xfrm>
          <a:custGeom>
            <a:avLst/>
            <a:gdLst>
              <a:gd name="T0" fmla="*/ 39 w 69"/>
              <a:gd name="T1" fmla="*/ 10 h 70"/>
              <a:gd name="T2" fmla="*/ 39 w 69"/>
              <a:gd name="T3" fmla="*/ 10 h 70"/>
              <a:gd name="T4" fmla="*/ 9 w 69"/>
              <a:gd name="T5" fmla="*/ 30 h 70"/>
              <a:gd name="T6" fmla="*/ 9 w 69"/>
              <a:gd name="T7" fmla="*/ 59 h 70"/>
              <a:gd name="T8" fmla="*/ 9 w 69"/>
              <a:gd name="T9" fmla="*/ 59 h 70"/>
              <a:gd name="T10" fmla="*/ 39 w 69"/>
              <a:gd name="T11" fmla="*/ 59 h 70"/>
              <a:gd name="T12" fmla="*/ 59 w 69"/>
              <a:gd name="T13" fmla="*/ 40 h 70"/>
              <a:gd name="T14" fmla="*/ 68 w 69"/>
              <a:gd name="T15" fmla="*/ 10 h 70"/>
              <a:gd name="T16" fmla="*/ 68 w 69"/>
              <a:gd name="T17" fmla="*/ 10 h 70"/>
              <a:gd name="T18" fmla="*/ 39 w 69"/>
              <a:gd name="T19" fmla="*/ 1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70">
                <a:moveTo>
                  <a:pt x="39" y="10"/>
                </a:moveTo>
                <a:lnTo>
                  <a:pt x="39" y="10"/>
                </a:lnTo>
                <a:cubicBezTo>
                  <a:pt x="9" y="30"/>
                  <a:pt x="9" y="30"/>
                  <a:pt x="9" y="30"/>
                </a:cubicBezTo>
                <a:cubicBezTo>
                  <a:pt x="0" y="30"/>
                  <a:pt x="0" y="49"/>
                  <a:pt x="9" y="59"/>
                </a:cubicBezTo>
                <a:lnTo>
                  <a:pt x="9" y="59"/>
                </a:lnTo>
                <a:cubicBezTo>
                  <a:pt x="9" y="69"/>
                  <a:pt x="29" y="69"/>
                  <a:pt x="39" y="59"/>
                </a:cubicBezTo>
                <a:cubicBezTo>
                  <a:pt x="59" y="40"/>
                  <a:pt x="59" y="40"/>
                  <a:pt x="59" y="40"/>
                </a:cubicBezTo>
                <a:cubicBezTo>
                  <a:pt x="68" y="40"/>
                  <a:pt x="68" y="20"/>
                  <a:pt x="68" y="10"/>
                </a:cubicBezTo>
                <a:lnTo>
                  <a:pt x="68" y="10"/>
                </a:lnTo>
                <a:cubicBezTo>
                  <a:pt x="59" y="10"/>
                  <a:pt x="49" y="0"/>
                  <a:pt x="39" y="1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77">
            <a:extLst>
              <a:ext uri="{FF2B5EF4-FFF2-40B4-BE49-F238E27FC236}">
                <a16:creationId xmlns:a16="http://schemas.microsoft.com/office/drawing/2014/main" id="{6E0B8E39-5A64-524B-858D-7062E21FD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6171" y="6222491"/>
            <a:ext cx="610983" cy="579763"/>
          </a:xfrm>
          <a:custGeom>
            <a:avLst/>
            <a:gdLst>
              <a:gd name="T0" fmla="*/ 523 w 603"/>
              <a:gd name="T1" fmla="*/ 572 h 573"/>
              <a:gd name="T2" fmla="*/ 523 w 603"/>
              <a:gd name="T3" fmla="*/ 572 h 573"/>
              <a:gd name="T4" fmla="*/ 89 w 603"/>
              <a:gd name="T5" fmla="*/ 572 h 573"/>
              <a:gd name="T6" fmla="*/ 0 w 603"/>
              <a:gd name="T7" fmla="*/ 493 h 573"/>
              <a:gd name="T8" fmla="*/ 0 w 603"/>
              <a:gd name="T9" fmla="*/ 79 h 573"/>
              <a:gd name="T10" fmla="*/ 89 w 603"/>
              <a:gd name="T11" fmla="*/ 0 h 573"/>
              <a:gd name="T12" fmla="*/ 129 w 603"/>
              <a:gd name="T13" fmla="*/ 0 h 573"/>
              <a:gd name="T14" fmla="*/ 129 w 603"/>
              <a:gd name="T15" fmla="*/ 49 h 573"/>
              <a:gd name="T16" fmla="*/ 89 w 603"/>
              <a:gd name="T17" fmla="*/ 49 h 573"/>
              <a:gd name="T18" fmla="*/ 59 w 603"/>
              <a:gd name="T19" fmla="*/ 79 h 573"/>
              <a:gd name="T20" fmla="*/ 59 w 603"/>
              <a:gd name="T21" fmla="*/ 493 h 573"/>
              <a:gd name="T22" fmla="*/ 89 w 603"/>
              <a:gd name="T23" fmla="*/ 523 h 573"/>
              <a:gd name="T24" fmla="*/ 523 w 603"/>
              <a:gd name="T25" fmla="*/ 523 h 573"/>
              <a:gd name="T26" fmla="*/ 553 w 603"/>
              <a:gd name="T27" fmla="*/ 493 h 573"/>
              <a:gd name="T28" fmla="*/ 553 w 603"/>
              <a:gd name="T29" fmla="*/ 79 h 573"/>
              <a:gd name="T30" fmla="*/ 523 w 603"/>
              <a:gd name="T31" fmla="*/ 49 h 573"/>
              <a:gd name="T32" fmla="*/ 474 w 603"/>
              <a:gd name="T33" fmla="*/ 49 h 573"/>
              <a:gd name="T34" fmla="*/ 474 w 603"/>
              <a:gd name="T35" fmla="*/ 0 h 573"/>
              <a:gd name="T36" fmla="*/ 523 w 603"/>
              <a:gd name="T37" fmla="*/ 0 h 573"/>
              <a:gd name="T38" fmla="*/ 602 w 603"/>
              <a:gd name="T39" fmla="*/ 79 h 573"/>
              <a:gd name="T40" fmla="*/ 602 w 603"/>
              <a:gd name="T41" fmla="*/ 493 h 573"/>
              <a:gd name="T42" fmla="*/ 523 w 603"/>
              <a:gd name="T43" fmla="*/ 572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3" h="573">
                <a:moveTo>
                  <a:pt x="523" y="572"/>
                </a:moveTo>
                <a:lnTo>
                  <a:pt x="523" y="572"/>
                </a:lnTo>
                <a:cubicBezTo>
                  <a:pt x="89" y="572"/>
                  <a:pt x="89" y="572"/>
                  <a:pt x="89" y="572"/>
                </a:cubicBezTo>
                <a:cubicBezTo>
                  <a:pt x="40" y="572"/>
                  <a:pt x="0" y="533"/>
                  <a:pt x="0" y="493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9"/>
                  <a:pt x="40" y="0"/>
                  <a:pt x="89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29" y="49"/>
                  <a:pt x="129" y="49"/>
                  <a:pt x="129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69" y="49"/>
                  <a:pt x="59" y="69"/>
                  <a:pt x="59" y="79"/>
                </a:cubicBezTo>
                <a:cubicBezTo>
                  <a:pt x="59" y="493"/>
                  <a:pt x="59" y="493"/>
                  <a:pt x="59" y="493"/>
                </a:cubicBezTo>
                <a:cubicBezTo>
                  <a:pt x="59" y="503"/>
                  <a:pt x="69" y="523"/>
                  <a:pt x="89" y="523"/>
                </a:cubicBezTo>
                <a:cubicBezTo>
                  <a:pt x="523" y="523"/>
                  <a:pt x="523" y="523"/>
                  <a:pt x="523" y="523"/>
                </a:cubicBezTo>
                <a:cubicBezTo>
                  <a:pt x="533" y="523"/>
                  <a:pt x="553" y="503"/>
                  <a:pt x="553" y="493"/>
                </a:cubicBezTo>
                <a:cubicBezTo>
                  <a:pt x="553" y="79"/>
                  <a:pt x="553" y="79"/>
                  <a:pt x="553" y="79"/>
                </a:cubicBezTo>
                <a:cubicBezTo>
                  <a:pt x="553" y="69"/>
                  <a:pt x="533" y="49"/>
                  <a:pt x="523" y="49"/>
                </a:cubicBezTo>
                <a:cubicBezTo>
                  <a:pt x="474" y="49"/>
                  <a:pt x="474" y="49"/>
                  <a:pt x="474" y="49"/>
                </a:cubicBezTo>
                <a:cubicBezTo>
                  <a:pt x="474" y="0"/>
                  <a:pt x="474" y="0"/>
                  <a:pt x="474" y="0"/>
                </a:cubicBezTo>
                <a:cubicBezTo>
                  <a:pt x="523" y="0"/>
                  <a:pt x="523" y="0"/>
                  <a:pt x="523" y="0"/>
                </a:cubicBezTo>
                <a:cubicBezTo>
                  <a:pt x="563" y="0"/>
                  <a:pt x="602" y="39"/>
                  <a:pt x="602" y="79"/>
                </a:cubicBezTo>
                <a:cubicBezTo>
                  <a:pt x="602" y="493"/>
                  <a:pt x="602" y="493"/>
                  <a:pt x="602" y="493"/>
                </a:cubicBezTo>
                <a:cubicBezTo>
                  <a:pt x="602" y="533"/>
                  <a:pt x="563" y="572"/>
                  <a:pt x="523" y="57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78">
            <a:extLst>
              <a:ext uri="{FF2B5EF4-FFF2-40B4-BE49-F238E27FC236}">
                <a16:creationId xmlns:a16="http://schemas.microsoft.com/office/drawing/2014/main" id="{B0330095-6AB7-7E40-970B-64E9A686E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4559" y="6142216"/>
            <a:ext cx="258664" cy="49056"/>
          </a:xfrm>
          <a:custGeom>
            <a:avLst/>
            <a:gdLst>
              <a:gd name="T0" fmla="*/ 256 w 257"/>
              <a:gd name="T1" fmla="*/ 49 h 50"/>
              <a:gd name="T2" fmla="*/ 0 w 257"/>
              <a:gd name="T3" fmla="*/ 49 h 50"/>
              <a:gd name="T4" fmla="*/ 0 w 257"/>
              <a:gd name="T5" fmla="*/ 0 h 50"/>
              <a:gd name="T6" fmla="*/ 256 w 257"/>
              <a:gd name="T7" fmla="*/ 0 h 50"/>
              <a:gd name="T8" fmla="*/ 256 w 257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" h="50">
                <a:moveTo>
                  <a:pt x="256" y="49"/>
                </a:moveTo>
                <a:lnTo>
                  <a:pt x="0" y="49"/>
                </a:lnTo>
                <a:lnTo>
                  <a:pt x="0" y="0"/>
                </a:lnTo>
                <a:lnTo>
                  <a:pt x="256" y="0"/>
                </a:lnTo>
                <a:lnTo>
                  <a:pt x="256" y="4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79">
            <a:extLst>
              <a:ext uri="{FF2B5EF4-FFF2-40B4-BE49-F238E27FC236}">
                <a16:creationId xmlns:a16="http://schemas.microsoft.com/office/drawing/2014/main" id="{0725E973-9241-D34F-BF58-E17EB9847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5109" y="6142216"/>
            <a:ext cx="169469" cy="142711"/>
          </a:xfrm>
          <a:custGeom>
            <a:avLst/>
            <a:gdLst>
              <a:gd name="T0" fmla="*/ 39 w 168"/>
              <a:gd name="T1" fmla="*/ 118 h 139"/>
              <a:gd name="T2" fmla="*/ 39 w 168"/>
              <a:gd name="T3" fmla="*/ 118 h 139"/>
              <a:gd name="T4" fmla="*/ 0 w 168"/>
              <a:gd name="T5" fmla="*/ 89 h 139"/>
              <a:gd name="T6" fmla="*/ 79 w 168"/>
              <a:gd name="T7" fmla="*/ 0 h 139"/>
              <a:gd name="T8" fmla="*/ 108 w 168"/>
              <a:gd name="T9" fmla="*/ 0 h 139"/>
              <a:gd name="T10" fmla="*/ 128 w 168"/>
              <a:gd name="T11" fmla="*/ 10 h 139"/>
              <a:gd name="T12" fmla="*/ 167 w 168"/>
              <a:gd name="T13" fmla="*/ 89 h 139"/>
              <a:gd name="T14" fmla="*/ 148 w 168"/>
              <a:gd name="T15" fmla="*/ 128 h 139"/>
              <a:gd name="T16" fmla="*/ 148 w 168"/>
              <a:gd name="T17" fmla="*/ 128 h 139"/>
              <a:gd name="T18" fmla="*/ 118 w 168"/>
              <a:gd name="T19" fmla="*/ 118 h 139"/>
              <a:gd name="T20" fmla="*/ 88 w 168"/>
              <a:gd name="T21" fmla="*/ 69 h 139"/>
              <a:gd name="T22" fmla="*/ 39 w 168"/>
              <a:gd name="T23" fmla="*/ 118 h 139"/>
              <a:gd name="T24" fmla="*/ 118 w 168"/>
              <a:gd name="T25" fmla="*/ 39 h 139"/>
              <a:gd name="T26" fmla="*/ 118 w 168"/>
              <a:gd name="T27" fmla="*/ 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8" h="139">
                <a:moveTo>
                  <a:pt x="39" y="118"/>
                </a:moveTo>
                <a:lnTo>
                  <a:pt x="39" y="118"/>
                </a:lnTo>
                <a:cubicBezTo>
                  <a:pt x="0" y="89"/>
                  <a:pt x="0" y="89"/>
                  <a:pt x="0" y="89"/>
                </a:cubicBezTo>
                <a:cubicBezTo>
                  <a:pt x="79" y="0"/>
                  <a:pt x="79" y="0"/>
                  <a:pt x="79" y="0"/>
                </a:cubicBezTo>
                <a:cubicBezTo>
                  <a:pt x="88" y="0"/>
                  <a:pt x="98" y="0"/>
                  <a:pt x="108" y="0"/>
                </a:cubicBezTo>
                <a:cubicBezTo>
                  <a:pt x="108" y="0"/>
                  <a:pt x="118" y="0"/>
                  <a:pt x="128" y="10"/>
                </a:cubicBezTo>
                <a:cubicBezTo>
                  <a:pt x="167" y="89"/>
                  <a:pt x="167" y="89"/>
                  <a:pt x="167" y="89"/>
                </a:cubicBezTo>
                <a:cubicBezTo>
                  <a:pt x="167" y="108"/>
                  <a:pt x="167" y="118"/>
                  <a:pt x="148" y="128"/>
                </a:cubicBezTo>
                <a:lnTo>
                  <a:pt x="148" y="128"/>
                </a:lnTo>
                <a:cubicBezTo>
                  <a:pt x="138" y="138"/>
                  <a:pt x="118" y="128"/>
                  <a:pt x="118" y="118"/>
                </a:cubicBezTo>
                <a:cubicBezTo>
                  <a:pt x="88" y="69"/>
                  <a:pt x="88" y="69"/>
                  <a:pt x="88" y="69"/>
                </a:cubicBezTo>
                <a:lnTo>
                  <a:pt x="39" y="118"/>
                </a:lnTo>
                <a:close/>
                <a:moveTo>
                  <a:pt x="118" y="39"/>
                </a:moveTo>
                <a:lnTo>
                  <a:pt x="118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80">
            <a:extLst>
              <a:ext uri="{FF2B5EF4-FFF2-40B4-BE49-F238E27FC236}">
                <a16:creationId xmlns:a16="http://schemas.microsoft.com/office/drawing/2014/main" id="{BBCCE096-E82A-F94F-B510-C2CB9E32D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3754" y="6222491"/>
            <a:ext cx="240825" cy="160550"/>
          </a:xfrm>
          <a:custGeom>
            <a:avLst/>
            <a:gdLst>
              <a:gd name="T0" fmla="*/ 98 w 237"/>
              <a:gd name="T1" fmla="*/ 158 h 159"/>
              <a:gd name="T2" fmla="*/ 98 w 237"/>
              <a:gd name="T3" fmla="*/ 158 h 159"/>
              <a:gd name="T4" fmla="*/ 98 w 237"/>
              <a:gd name="T5" fmla="*/ 158 h 159"/>
              <a:gd name="T6" fmla="*/ 59 w 237"/>
              <a:gd name="T7" fmla="*/ 148 h 159"/>
              <a:gd name="T8" fmla="*/ 0 w 237"/>
              <a:gd name="T9" fmla="*/ 79 h 159"/>
              <a:gd name="T10" fmla="*/ 69 w 237"/>
              <a:gd name="T11" fmla="*/ 10 h 159"/>
              <a:gd name="T12" fmla="*/ 108 w 237"/>
              <a:gd name="T13" fmla="*/ 39 h 159"/>
              <a:gd name="T14" fmla="*/ 69 w 237"/>
              <a:gd name="T15" fmla="*/ 79 h 159"/>
              <a:gd name="T16" fmla="*/ 98 w 237"/>
              <a:gd name="T17" fmla="*/ 108 h 159"/>
              <a:gd name="T18" fmla="*/ 187 w 237"/>
              <a:gd name="T19" fmla="*/ 10 h 159"/>
              <a:gd name="T20" fmla="*/ 227 w 237"/>
              <a:gd name="T21" fmla="*/ 10 h 159"/>
              <a:gd name="T22" fmla="*/ 227 w 237"/>
              <a:gd name="T23" fmla="*/ 10 h 159"/>
              <a:gd name="T24" fmla="*/ 227 w 237"/>
              <a:gd name="T25" fmla="*/ 39 h 159"/>
              <a:gd name="T26" fmla="*/ 128 w 237"/>
              <a:gd name="T27" fmla="*/ 148 h 159"/>
              <a:gd name="T28" fmla="*/ 98 w 237"/>
              <a:gd name="T29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7" h="159">
                <a:moveTo>
                  <a:pt x="98" y="158"/>
                </a:moveTo>
                <a:lnTo>
                  <a:pt x="98" y="158"/>
                </a:lnTo>
                <a:lnTo>
                  <a:pt x="98" y="158"/>
                </a:lnTo>
                <a:cubicBezTo>
                  <a:pt x="88" y="158"/>
                  <a:pt x="69" y="158"/>
                  <a:pt x="59" y="148"/>
                </a:cubicBezTo>
                <a:cubicBezTo>
                  <a:pt x="0" y="79"/>
                  <a:pt x="0" y="79"/>
                  <a:pt x="0" y="79"/>
                </a:cubicBezTo>
                <a:cubicBezTo>
                  <a:pt x="69" y="10"/>
                  <a:pt x="69" y="10"/>
                  <a:pt x="69" y="10"/>
                </a:cubicBezTo>
                <a:cubicBezTo>
                  <a:pt x="108" y="39"/>
                  <a:pt x="108" y="39"/>
                  <a:pt x="108" y="39"/>
                </a:cubicBezTo>
                <a:cubicBezTo>
                  <a:pt x="69" y="79"/>
                  <a:pt x="69" y="79"/>
                  <a:pt x="69" y="79"/>
                </a:cubicBezTo>
                <a:cubicBezTo>
                  <a:pt x="98" y="108"/>
                  <a:pt x="98" y="108"/>
                  <a:pt x="98" y="108"/>
                </a:cubicBezTo>
                <a:cubicBezTo>
                  <a:pt x="187" y="10"/>
                  <a:pt x="187" y="10"/>
                  <a:pt x="187" y="10"/>
                </a:cubicBezTo>
                <a:cubicBezTo>
                  <a:pt x="197" y="0"/>
                  <a:pt x="217" y="0"/>
                  <a:pt x="227" y="10"/>
                </a:cubicBezTo>
                <a:lnTo>
                  <a:pt x="227" y="10"/>
                </a:lnTo>
                <a:cubicBezTo>
                  <a:pt x="236" y="20"/>
                  <a:pt x="236" y="29"/>
                  <a:pt x="227" y="39"/>
                </a:cubicBezTo>
                <a:cubicBezTo>
                  <a:pt x="128" y="148"/>
                  <a:pt x="128" y="148"/>
                  <a:pt x="128" y="148"/>
                </a:cubicBezTo>
                <a:cubicBezTo>
                  <a:pt x="118" y="158"/>
                  <a:pt x="108" y="158"/>
                  <a:pt x="98" y="15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81">
            <a:extLst>
              <a:ext uri="{FF2B5EF4-FFF2-40B4-BE49-F238E27FC236}">
                <a16:creationId xmlns:a16="http://schemas.microsoft.com/office/drawing/2014/main" id="{B4AB0014-0993-B149-A81D-49FB76FA8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4285" y="6142216"/>
            <a:ext cx="178389" cy="142711"/>
          </a:xfrm>
          <a:custGeom>
            <a:avLst/>
            <a:gdLst>
              <a:gd name="T0" fmla="*/ 138 w 178"/>
              <a:gd name="T1" fmla="*/ 118 h 139"/>
              <a:gd name="T2" fmla="*/ 138 w 178"/>
              <a:gd name="T3" fmla="*/ 118 h 139"/>
              <a:gd name="T4" fmla="*/ 177 w 178"/>
              <a:gd name="T5" fmla="*/ 89 h 139"/>
              <a:gd name="T6" fmla="*/ 89 w 178"/>
              <a:gd name="T7" fmla="*/ 0 h 139"/>
              <a:gd name="T8" fmla="*/ 69 w 178"/>
              <a:gd name="T9" fmla="*/ 0 h 139"/>
              <a:gd name="T10" fmla="*/ 49 w 178"/>
              <a:gd name="T11" fmla="*/ 10 h 139"/>
              <a:gd name="T12" fmla="*/ 10 w 178"/>
              <a:gd name="T13" fmla="*/ 89 h 139"/>
              <a:gd name="T14" fmla="*/ 19 w 178"/>
              <a:gd name="T15" fmla="*/ 128 h 139"/>
              <a:gd name="T16" fmla="*/ 19 w 178"/>
              <a:gd name="T17" fmla="*/ 128 h 139"/>
              <a:gd name="T18" fmla="*/ 59 w 178"/>
              <a:gd name="T19" fmla="*/ 118 h 139"/>
              <a:gd name="T20" fmla="*/ 79 w 178"/>
              <a:gd name="T21" fmla="*/ 69 h 139"/>
              <a:gd name="T22" fmla="*/ 138 w 178"/>
              <a:gd name="T23" fmla="*/ 118 h 139"/>
              <a:gd name="T24" fmla="*/ 59 w 178"/>
              <a:gd name="T25" fmla="*/ 39 h 139"/>
              <a:gd name="T26" fmla="*/ 59 w 178"/>
              <a:gd name="T27" fmla="*/ 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8" h="139">
                <a:moveTo>
                  <a:pt x="138" y="118"/>
                </a:moveTo>
                <a:lnTo>
                  <a:pt x="138" y="118"/>
                </a:lnTo>
                <a:cubicBezTo>
                  <a:pt x="177" y="89"/>
                  <a:pt x="177" y="89"/>
                  <a:pt x="177" y="89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0"/>
                  <a:pt x="79" y="0"/>
                  <a:pt x="69" y="0"/>
                </a:cubicBezTo>
                <a:cubicBezTo>
                  <a:pt x="59" y="0"/>
                  <a:pt x="49" y="0"/>
                  <a:pt x="49" y="10"/>
                </a:cubicBezTo>
                <a:cubicBezTo>
                  <a:pt x="10" y="89"/>
                  <a:pt x="10" y="89"/>
                  <a:pt x="10" y="89"/>
                </a:cubicBezTo>
                <a:cubicBezTo>
                  <a:pt x="0" y="108"/>
                  <a:pt x="10" y="118"/>
                  <a:pt x="19" y="128"/>
                </a:cubicBezTo>
                <a:lnTo>
                  <a:pt x="19" y="128"/>
                </a:lnTo>
                <a:cubicBezTo>
                  <a:pt x="30" y="138"/>
                  <a:pt x="49" y="128"/>
                  <a:pt x="59" y="118"/>
                </a:cubicBezTo>
                <a:cubicBezTo>
                  <a:pt x="79" y="69"/>
                  <a:pt x="79" y="69"/>
                  <a:pt x="79" y="69"/>
                </a:cubicBezTo>
                <a:lnTo>
                  <a:pt x="138" y="118"/>
                </a:lnTo>
                <a:close/>
                <a:moveTo>
                  <a:pt x="59" y="39"/>
                </a:moveTo>
                <a:lnTo>
                  <a:pt x="59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82">
            <a:extLst>
              <a:ext uri="{FF2B5EF4-FFF2-40B4-BE49-F238E27FC236}">
                <a16:creationId xmlns:a16="http://schemas.microsoft.com/office/drawing/2014/main" id="{7C63FAB8-57EA-5A43-A9DB-79AF35325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4285" y="6222491"/>
            <a:ext cx="240825" cy="160550"/>
          </a:xfrm>
          <a:custGeom>
            <a:avLst/>
            <a:gdLst>
              <a:gd name="T0" fmla="*/ 148 w 238"/>
              <a:gd name="T1" fmla="*/ 158 h 159"/>
              <a:gd name="T2" fmla="*/ 148 w 238"/>
              <a:gd name="T3" fmla="*/ 158 h 159"/>
              <a:gd name="T4" fmla="*/ 148 w 238"/>
              <a:gd name="T5" fmla="*/ 158 h 159"/>
              <a:gd name="T6" fmla="*/ 177 w 238"/>
              <a:gd name="T7" fmla="*/ 148 h 159"/>
              <a:gd name="T8" fmla="*/ 237 w 238"/>
              <a:gd name="T9" fmla="*/ 79 h 159"/>
              <a:gd name="T10" fmla="*/ 177 w 238"/>
              <a:gd name="T11" fmla="*/ 10 h 159"/>
              <a:gd name="T12" fmla="*/ 138 w 238"/>
              <a:gd name="T13" fmla="*/ 39 h 159"/>
              <a:gd name="T14" fmla="*/ 168 w 238"/>
              <a:gd name="T15" fmla="*/ 79 h 159"/>
              <a:gd name="T16" fmla="*/ 148 w 238"/>
              <a:gd name="T17" fmla="*/ 108 h 159"/>
              <a:gd name="T18" fmla="*/ 49 w 238"/>
              <a:gd name="T19" fmla="*/ 10 h 159"/>
              <a:gd name="T20" fmla="*/ 19 w 238"/>
              <a:gd name="T21" fmla="*/ 10 h 159"/>
              <a:gd name="T22" fmla="*/ 19 w 238"/>
              <a:gd name="T23" fmla="*/ 10 h 159"/>
              <a:gd name="T24" fmla="*/ 10 w 238"/>
              <a:gd name="T25" fmla="*/ 39 h 159"/>
              <a:gd name="T26" fmla="*/ 109 w 238"/>
              <a:gd name="T27" fmla="*/ 148 h 159"/>
              <a:gd name="T28" fmla="*/ 148 w 238"/>
              <a:gd name="T29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8" h="159">
                <a:moveTo>
                  <a:pt x="148" y="158"/>
                </a:moveTo>
                <a:lnTo>
                  <a:pt x="148" y="158"/>
                </a:lnTo>
                <a:lnTo>
                  <a:pt x="148" y="158"/>
                </a:lnTo>
                <a:cubicBezTo>
                  <a:pt x="158" y="158"/>
                  <a:pt x="168" y="158"/>
                  <a:pt x="177" y="148"/>
                </a:cubicBezTo>
                <a:cubicBezTo>
                  <a:pt x="237" y="79"/>
                  <a:pt x="237" y="79"/>
                  <a:pt x="237" y="79"/>
                </a:cubicBezTo>
                <a:cubicBezTo>
                  <a:pt x="177" y="10"/>
                  <a:pt x="177" y="10"/>
                  <a:pt x="177" y="10"/>
                </a:cubicBezTo>
                <a:cubicBezTo>
                  <a:pt x="138" y="39"/>
                  <a:pt x="138" y="39"/>
                  <a:pt x="138" y="39"/>
                </a:cubicBezTo>
                <a:cubicBezTo>
                  <a:pt x="168" y="79"/>
                  <a:pt x="168" y="79"/>
                  <a:pt x="168" y="79"/>
                </a:cubicBezTo>
                <a:cubicBezTo>
                  <a:pt x="148" y="108"/>
                  <a:pt x="148" y="108"/>
                  <a:pt x="148" y="108"/>
                </a:cubicBezTo>
                <a:cubicBezTo>
                  <a:pt x="49" y="10"/>
                  <a:pt x="49" y="10"/>
                  <a:pt x="49" y="10"/>
                </a:cubicBezTo>
                <a:cubicBezTo>
                  <a:pt x="39" y="0"/>
                  <a:pt x="30" y="0"/>
                  <a:pt x="19" y="10"/>
                </a:cubicBezTo>
                <a:lnTo>
                  <a:pt x="19" y="10"/>
                </a:lnTo>
                <a:cubicBezTo>
                  <a:pt x="10" y="20"/>
                  <a:pt x="0" y="29"/>
                  <a:pt x="10" y="39"/>
                </a:cubicBezTo>
                <a:cubicBezTo>
                  <a:pt x="109" y="148"/>
                  <a:pt x="109" y="148"/>
                  <a:pt x="109" y="148"/>
                </a:cubicBezTo>
                <a:cubicBezTo>
                  <a:pt x="118" y="158"/>
                  <a:pt x="128" y="158"/>
                  <a:pt x="148" y="15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83">
            <a:extLst>
              <a:ext uri="{FF2B5EF4-FFF2-40B4-BE49-F238E27FC236}">
                <a16:creationId xmlns:a16="http://schemas.microsoft.com/office/drawing/2014/main" id="{8D765B49-BB0A-0B4C-B4F7-27F08D076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4168" y="6458855"/>
            <a:ext cx="120411" cy="40139"/>
          </a:xfrm>
          <a:custGeom>
            <a:avLst/>
            <a:gdLst>
              <a:gd name="T0" fmla="*/ 0 w 119"/>
              <a:gd name="T1" fmla="*/ 19 h 40"/>
              <a:gd name="T2" fmla="*/ 0 w 119"/>
              <a:gd name="T3" fmla="*/ 19 h 40"/>
              <a:gd name="T4" fmla="*/ 0 w 119"/>
              <a:gd name="T5" fmla="*/ 19 h 40"/>
              <a:gd name="T6" fmla="*/ 20 w 119"/>
              <a:gd name="T7" fmla="*/ 0 h 40"/>
              <a:gd name="T8" fmla="*/ 99 w 119"/>
              <a:gd name="T9" fmla="*/ 0 h 40"/>
              <a:gd name="T10" fmla="*/ 118 w 119"/>
              <a:gd name="T11" fmla="*/ 19 h 40"/>
              <a:gd name="T12" fmla="*/ 118 w 119"/>
              <a:gd name="T13" fmla="*/ 19 h 40"/>
              <a:gd name="T14" fmla="*/ 99 w 119"/>
              <a:gd name="T15" fmla="*/ 39 h 40"/>
              <a:gd name="T16" fmla="*/ 20 w 119"/>
              <a:gd name="T17" fmla="*/ 39 h 40"/>
              <a:gd name="T18" fmla="*/ 0 w 119"/>
              <a:gd name="T19" fmla="*/ 1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" h="40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10" y="0"/>
                  <a:pt x="20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9" y="0"/>
                  <a:pt x="118" y="9"/>
                  <a:pt x="118" y="19"/>
                </a:cubicBezTo>
                <a:lnTo>
                  <a:pt x="118" y="19"/>
                </a:lnTo>
                <a:cubicBezTo>
                  <a:pt x="118" y="29"/>
                  <a:pt x="109" y="39"/>
                  <a:pt x="99" y="39"/>
                </a:cubicBezTo>
                <a:cubicBezTo>
                  <a:pt x="20" y="39"/>
                  <a:pt x="20" y="39"/>
                  <a:pt x="20" y="39"/>
                </a:cubicBezTo>
                <a:cubicBezTo>
                  <a:pt x="10" y="39"/>
                  <a:pt x="0" y="29"/>
                  <a:pt x="0" y="1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84">
            <a:extLst>
              <a:ext uri="{FF2B5EF4-FFF2-40B4-BE49-F238E27FC236}">
                <a16:creationId xmlns:a16="http://schemas.microsoft.com/office/drawing/2014/main" id="{56801DAF-E85B-D74A-AE10-F508D3B07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2673" y="6467774"/>
            <a:ext cx="40139" cy="312180"/>
          </a:xfrm>
          <a:custGeom>
            <a:avLst/>
            <a:gdLst>
              <a:gd name="T0" fmla="*/ 40 w 41"/>
              <a:gd name="T1" fmla="*/ 306 h 307"/>
              <a:gd name="T2" fmla="*/ 40 w 41"/>
              <a:gd name="T3" fmla="*/ 306 h 307"/>
              <a:gd name="T4" fmla="*/ 0 w 41"/>
              <a:gd name="T5" fmla="*/ 306 h 307"/>
              <a:gd name="T6" fmla="*/ 0 w 41"/>
              <a:gd name="T7" fmla="*/ 20 h 307"/>
              <a:gd name="T8" fmla="*/ 20 w 41"/>
              <a:gd name="T9" fmla="*/ 0 h 307"/>
              <a:gd name="T10" fmla="*/ 20 w 41"/>
              <a:gd name="T11" fmla="*/ 0 h 307"/>
              <a:gd name="T12" fmla="*/ 40 w 41"/>
              <a:gd name="T13" fmla="*/ 20 h 307"/>
              <a:gd name="T14" fmla="*/ 40 w 41"/>
              <a:gd name="T15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307">
                <a:moveTo>
                  <a:pt x="40" y="306"/>
                </a:moveTo>
                <a:lnTo>
                  <a:pt x="40" y="306"/>
                </a:lnTo>
                <a:cubicBezTo>
                  <a:pt x="0" y="306"/>
                  <a:pt x="0" y="306"/>
                  <a:pt x="0" y="306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30" y="0"/>
                  <a:pt x="40" y="10"/>
                  <a:pt x="40" y="20"/>
                </a:cubicBezTo>
                <a:lnTo>
                  <a:pt x="40" y="30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85">
            <a:extLst>
              <a:ext uri="{FF2B5EF4-FFF2-40B4-BE49-F238E27FC236}">
                <a16:creationId xmlns:a16="http://schemas.microsoft.com/office/drawing/2014/main" id="{0102EE60-286A-4443-8405-52F88A41D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6054" y="7984079"/>
            <a:ext cx="218525" cy="240825"/>
          </a:xfrm>
          <a:custGeom>
            <a:avLst/>
            <a:gdLst>
              <a:gd name="T0" fmla="*/ 10 w 218"/>
              <a:gd name="T1" fmla="*/ 227 h 238"/>
              <a:gd name="T2" fmla="*/ 10 w 218"/>
              <a:gd name="T3" fmla="*/ 227 h 238"/>
              <a:gd name="T4" fmla="*/ 10 w 218"/>
              <a:gd name="T5" fmla="*/ 227 h 238"/>
              <a:gd name="T6" fmla="*/ 10 w 218"/>
              <a:gd name="T7" fmla="*/ 198 h 238"/>
              <a:gd name="T8" fmla="*/ 188 w 218"/>
              <a:gd name="T9" fmla="*/ 0 h 238"/>
              <a:gd name="T10" fmla="*/ 208 w 218"/>
              <a:gd name="T11" fmla="*/ 0 h 238"/>
              <a:gd name="T12" fmla="*/ 208 w 218"/>
              <a:gd name="T13" fmla="*/ 0 h 238"/>
              <a:gd name="T14" fmla="*/ 217 w 218"/>
              <a:gd name="T15" fmla="*/ 30 h 238"/>
              <a:gd name="T16" fmla="*/ 40 w 218"/>
              <a:gd name="T17" fmla="*/ 227 h 238"/>
              <a:gd name="T18" fmla="*/ 10 w 218"/>
              <a:gd name="T19" fmla="*/ 22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8" h="238">
                <a:moveTo>
                  <a:pt x="10" y="227"/>
                </a:moveTo>
                <a:lnTo>
                  <a:pt x="10" y="227"/>
                </a:lnTo>
                <a:lnTo>
                  <a:pt x="10" y="227"/>
                </a:lnTo>
                <a:cubicBezTo>
                  <a:pt x="10" y="218"/>
                  <a:pt x="0" y="208"/>
                  <a:pt x="10" y="198"/>
                </a:cubicBezTo>
                <a:cubicBezTo>
                  <a:pt x="188" y="0"/>
                  <a:pt x="188" y="0"/>
                  <a:pt x="188" y="0"/>
                </a:cubicBezTo>
                <a:lnTo>
                  <a:pt x="208" y="0"/>
                </a:lnTo>
                <a:lnTo>
                  <a:pt x="208" y="0"/>
                </a:lnTo>
                <a:cubicBezTo>
                  <a:pt x="217" y="11"/>
                  <a:pt x="217" y="20"/>
                  <a:pt x="217" y="30"/>
                </a:cubicBezTo>
                <a:cubicBezTo>
                  <a:pt x="40" y="227"/>
                  <a:pt x="40" y="227"/>
                  <a:pt x="40" y="227"/>
                </a:cubicBezTo>
                <a:cubicBezTo>
                  <a:pt x="30" y="237"/>
                  <a:pt x="20" y="237"/>
                  <a:pt x="10" y="22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86">
            <a:extLst>
              <a:ext uri="{FF2B5EF4-FFF2-40B4-BE49-F238E27FC236}">
                <a16:creationId xmlns:a16="http://schemas.microsoft.com/office/drawing/2014/main" id="{E23E53DF-AB28-564D-BB63-A30F3FF93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465" y="8113412"/>
            <a:ext cx="129333" cy="129330"/>
          </a:xfrm>
          <a:custGeom>
            <a:avLst/>
            <a:gdLst>
              <a:gd name="T0" fmla="*/ 69 w 129"/>
              <a:gd name="T1" fmla="*/ 128 h 129"/>
              <a:gd name="T2" fmla="*/ 69 w 129"/>
              <a:gd name="T3" fmla="*/ 128 h 129"/>
              <a:gd name="T4" fmla="*/ 0 w 129"/>
              <a:gd name="T5" fmla="*/ 69 h 129"/>
              <a:gd name="T6" fmla="*/ 69 w 129"/>
              <a:gd name="T7" fmla="*/ 0 h 129"/>
              <a:gd name="T8" fmla="*/ 128 w 129"/>
              <a:gd name="T9" fmla="*/ 69 h 129"/>
              <a:gd name="T10" fmla="*/ 69 w 129"/>
              <a:gd name="T11" fmla="*/ 128 h 129"/>
              <a:gd name="T12" fmla="*/ 69 w 129"/>
              <a:gd name="T13" fmla="*/ 39 h 129"/>
              <a:gd name="T14" fmla="*/ 69 w 129"/>
              <a:gd name="T15" fmla="*/ 39 h 129"/>
              <a:gd name="T16" fmla="*/ 39 w 129"/>
              <a:gd name="T17" fmla="*/ 69 h 129"/>
              <a:gd name="T18" fmla="*/ 69 w 129"/>
              <a:gd name="T19" fmla="*/ 89 h 129"/>
              <a:gd name="T20" fmla="*/ 89 w 129"/>
              <a:gd name="T21" fmla="*/ 69 h 129"/>
              <a:gd name="T22" fmla="*/ 69 w 129"/>
              <a:gd name="T23" fmla="*/ 3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" h="129">
                <a:moveTo>
                  <a:pt x="69" y="128"/>
                </a:moveTo>
                <a:lnTo>
                  <a:pt x="69" y="128"/>
                </a:lnTo>
                <a:cubicBezTo>
                  <a:pt x="29" y="128"/>
                  <a:pt x="0" y="98"/>
                  <a:pt x="0" y="69"/>
                </a:cubicBezTo>
                <a:cubicBezTo>
                  <a:pt x="0" y="29"/>
                  <a:pt x="29" y="0"/>
                  <a:pt x="69" y="0"/>
                </a:cubicBezTo>
                <a:cubicBezTo>
                  <a:pt x="98" y="0"/>
                  <a:pt x="128" y="29"/>
                  <a:pt x="128" y="69"/>
                </a:cubicBezTo>
                <a:cubicBezTo>
                  <a:pt x="128" y="98"/>
                  <a:pt x="98" y="128"/>
                  <a:pt x="69" y="128"/>
                </a:cubicBezTo>
                <a:close/>
                <a:moveTo>
                  <a:pt x="69" y="39"/>
                </a:moveTo>
                <a:lnTo>
                  <a:pt x="69" y="39"/>
                </a:lnTo>
                <a:cubicBezTo>
                  <a:pt x="49" y="39"/>
                  <a:pt x="39" y="49"/>
                  <a:pt x="39" y="69"/>
                </a:cubicBezTo>
                <a:cubicBezTo>
                  <a:pt x="39" y="79"/>
                  <a:pt x="49" y="89"/>
                  <a:pt x="69" y="89"/>
                </a:cubicBezTo>
                <a:cubicBezTo>
                  <a:pt x="79" y="89"/>
                  <a:pt x="89" y="79"/>
                  <a:pt x="89" y="69"/>
                </a:cubicBezTo>
                <a:cubicBezTo>
                  <a:pt x="89" y="49"/>
                  <a:pt x="79" y="39"/>
                  <a:pt x="69" y="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87">
            <a:extLst>
              <a:ext uri="{FF2B5EF4-FFF2-40B4-BE49-F238E27FC236}">
                <a16:creationId xmlns:a16="http://schemas.microsoft.com/office/drawing/2014/main" id="{BE799761-008A-5545-A1B2-B4B831C6E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4834" y="7957321"/>
            <a:ext cx="129333" cy="129333"/>
          </a:xfrm>
          <a:custGeom>
            <a:avLst/>
            <a:gdLst>
              <a:gd name="T0" fmla="*/ 59 w 129"/>
              <a:gd name="T1" fmla="*/ 128 h 129"/>
              <a:gd name="T2" fmla="*/ 59 w 129"/>
              <a:gd name="T3" fmla="*/ 128 h 129"/>
              <a:gd name="T4" fmla="*/ 0 w 129"/>
              <a:gd name="T5" fmla="*/ 69 h 129"/>
              <a:gd name="T6" fmla="*/ 59 w 129"/>
              <a:gd name="T7" fmla="*/ 0 h 129"/>
              <a:gd name="T8" fmla="*/ 128 w 129"/>
              <a:gd name="T9" fmla="*/ 69 h 129"/>
              <a:gd name="T10" fmla="*/ 59 w 129"/>
              <a:gd name="T11" fmla="*/ 128 h 129"/>
              <a:gd name="T12" fmla="*/ 59 w 129"/>
              <a:gd name="T13" fmla="*/ 40 h 129"/>
              <a:gd name="T14" fmla="*/ 59 w 129"/>
              <a:gd name="T15" fmla="*/ 40 h 129"/>
              <a:gd name="T16" fmla="*/ 39 w 129"/>
              <a:gd name="T17" fmla="*/ 69 h 129"/>
              <a:gd name="T18" fmla="*/ 59 w 129"/>
              <a:gd name="T19" fmla="*/ 89 h 129"/>
              <a:gd name="T20" fmla="*/ 89 w 129"/>
              <a:gd name="T21" fmla="*/ 69 h 129"/>
              <a:gd name="T22" fmla="*/ 59 w 129"/>
              <a:gd name="T23" fmla="*/ 4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" h="129">
                <a:moveTo>
                  <a:pt x="59" y="128"/>
                </a:moveTo>
                <a:lnTo>
                  <a:pt x="59" y="128"/>
                </a:lnTo>
                <a:cubicBezTo>
                  <a:pt x="29" y="128"/>
                  <a:pt x="0" y="108"/>
                  <a:pt x="0" y="69"/>
                </a:cubicBezTo>
                <a:cubicBezTo>
                  <a:pt x="0" y="29"/>
                  <a:pt x="29" y="0"/>
                  <a:pt x="59" y="0"/>
                </a:cubicBezTo>
                <a:cubicBezTo>
                  <a:pt x="98" y="0"/>
                  <a:pt x="128" y="29"/>
                  <a:pt x="128" y="69"/>
                </a:cubicBezTo>
                <a:cubicBezTo>
                  <a:pt x="128" y="108"/>
                  <a:pt x="98" y="128"/>
                  <a:pt x="59" y="128"/>
                </a:cubicBezTo>
                <a:close/>
                <a:moveTo>
                  <a:pt x="59" y="40"/>
                </a:moveTo>
                <a:lnTo>
                  <a:pt x="59" y="40"/>
                </a:lnTo>
                <a:cubicBezTo>
                  <a:pt x="49" y="40"/>
                  <a:pt x="39" y="49"/>
                  <a:pt x="39" y="69"/>
                </a:cubicBezTo>
                <a:cubicBezTo>
                  <a:pt x="39" y="79"/>
                  <a:pt x="49" y="89"/>
                  <a:pt x="59" y="89"/>
                </a:cubicBezTo>
                <a:cubicBezTo>
                  <a:pt x="79" y="89"/>
                  <a:pt x="89" y="79"/>
                  <a:pt x="89" y="69"/>
                </a:cubicBezTo>
                <a:cubicBezTo>
                  <a:pt x="89" y="49"/>
                  <a:pt x="79" y="40"/>
                  <a:pt x="59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88">
            <a:extLst>
              <a:ext uri="{FF2B5EF4-FFF2-40B4-BE49-F238E27FC236}">
                <a16:creationId xmlns:a16="http://schemas.microsoft.com/office/drawing/2014/main" id="{27C5A448-6A2A-4849-A532-D1D3A653A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5640" y="7926104"/>
            <a:ext cx="22300" cy="40136"/>
          </a:xfrm>
          <a:custGeom>
            <a:avLst/>
            <a:gdLst>
              <a:gd name="T0" fmla="*/ 20 w 21"/>
              <a:gd name="T1" fmla="*/ 40 h 41"/>
              <a:gd name="T2" fmla="*/ 0 w 21"/>
              <a:gd name="T3" fmla="*/ 40 h 41"/>
              <a:gd name="T4" fmla="*/ 0 w 21"/>
              <a:gd name="T5" fmla="*/ 0 h 41"/>
              <a:gd name="T6" fmla="*/ 20 w 21"/>
              <a:gd name="T7" fmla="*/ 0 h 41"/>
              <a:gd name="T8" fmla="*/ 20 w 21"/>
              <a:gd name="T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41">
                <a:moveTo>
                  <a:pt x="20" y="40"/>
                </a:moveTo>
                <a:lnTo>
                  <a:pt x="0" y="40"/>
                </a:lnTo>
                <a:lnTo>
                  <a:pt x="0" y="0"/>
                </a:lnTo>
                <a:lnTo>
                  <a:pt x="20" y="0"/>
                </a:lnTo>
                <a:lnTo>
                  <a:pt x="20" y="4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89">
            <a:extLst>
              <a:ext uri="{FF2B5EF4-FFF2-40B4-BE49-F238E27FC236}">
                <a16:creationId xmlns:a16="http://schemas.microsoft.com/office/drawing/2014/main" id="{B0D6E5A6-245A-FB4C-A187-1B3391DFF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5640" y="7997459"/>
            <a:ext cx="22300" cy="80275"/>
          </a:xfrm>
          <a:custGeom>
            <a:avLst/>
            <a:gdLst>
              <a:gd name="T0" fmla="*/ 20 w 21"/>
              <a:gd name="T1" fmla="*/ 78 h 79"/>
              <a:gd name="T2" fmla="*/ 0 w 21"/>
              <a:gd name="T3" fmla="*/ 78 h 79"/>
              <a:gd name="T4" fmla="*/ 0 w 21"/>
              <a:gd name="T5" fmla="*/ 0 h 79"/>
              <a:gd name="T6" fmla="*/ 20 w 21"/>
              <a:gd name="T7" fmla="*/ 0 h 79"/>
              <a:gd name="T8" fmla="*/ 20 w 21"/>
              <a:gd name="T9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79">
                <a:moveTo>
                  <a:pt x="20" y="78"/>
                </a:moveTo>
                <a:lnTo>
                  <a:pt x="0" y="78"/>
                </a:lnTo>
                <a:lnTo>
                  <a:pt x="0" y="0"/>
                </a:lnTo>
                <a:lnTo>
                  <a:pt x="20" y="0"/>
                </a:lnTo>
                <a:lnTo>
                  <a:pt x="20" y="7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90">
            <a:extLst>
              <a:ext uri="{FF2B5EF4-FFF2-40B4-BE49-F238E27FC236}">
                <a16:creationId xmlns:a16="http://schemas.microsoft.com/office/drawing/2014/main" id="{F3242AB6-7D82-6F4A-B0A6-026F564AA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5640" y="8113412"/>
            <a:ext cx="22300" cy="80275"/>
          </a:xfrm>
          <a:custGeom>
            <a:avLst/>
            <a:gdLst>
              <a:gd name="T0" fmla="*/ 20 w 21"/>
              <a:gd name="T1" fmla="*/ 79 h 80"/>
              <a:gd name="T2" fmla="*/ 0 w 21"/>
              <a:gd name="T3" fmla="*/ 79 h 80"/>
              <a:gd name="T4" fmla="*/ 0 w 21"/>
              <a:gd name="T5" fmla="*/ 0 h 80"/>
              <a:gd name="T6" fmla="*/ 20 w 21"/>
              <a:gd name="T7" fmla="*/ 0 h 80"/>
              <a:gd name="T8" fmla="*/ 20 w 21"/>
              <a:gd name="T9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80">
                <a:moveTo>
                  <a:pt x="20" y="79"/>
                </a:moveTo>
                <a:lnTo>
                  <a:pt x="0" y="79"/>
                </a:lnTo>
                <a:lnTo>
                  <a:pt x="0" y="0"/>
                </a:lnTo>
                <a:lnTo>
                  <a:pt x="20" y="0"/>
                </a:lnTo>
                <a:lnTo>
                  <a:pt x="20" y="7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91">
            <a:extLst>
              <a:ext uri="{FF2B5EF4-FFF2-40B4-BE49-F238E27FC236}">
                <a16:creationId xmlns:a16="http://schemas.microsoft.com/office/drawing/2014/main" id="{BF11215B-BB5A-F047-AF48-48B3D15E1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5640" y="8233823"/>
            <a:ext cx="22300" cy="53517"/>
          </a:xfrm>
          <a:custGeom>
            <a:avLst/>
            <a:gdLst>
              <a:gd name="T0" fmla="*/ 20 w 21"/>
              <a:gd name="T1" fmla="*/ 50 h 51"/>
              <a:gd name="T2" fmla="*/ 0 w 21"/>
              <a:gd name="T3" fmla="*/ 50 h 51"/>
              <a:gd name="T4" fmla="*/ 0 w 21"/>
              <a:gd name="T5" fmla="*/ 0 h 51"/>
              <a:gd name="T6" fmla="*/ 20 w 21"/>
              <a:gd name="T7" fmla="*/ 0 h 51"/>
              <a:gd name="T8" fmla="*/ 20 w 21"/>
              <a:gd name="T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51">
                <a:moveTo>
                  <a:pt x="20" y="50"/>
                </a:moveTo>
                <a:lnTo>
                  <a:pt x="0" y="50"/>
                </a:lnTo>
                <a:lnTo>
                  <a:pt x="0" y="0"/>
                </a:lnTo>
                <a:lnTo>
                  <a:pt x="20" y="0"/>
                </a:lnTo>
                <a:lnTo>
                  <a:pt x="20" y="5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92">
            <a:extLst>
              <a:ext uri="{FF2B5EF4-FFF2-40B4-BE49-F238E27FC236}">
                <a16:creationId xmlns:a16="http://schemas.microsoft.com/office/drawing/2014/main" id="{4018761D-B88A-D545-8D71-650818B99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4954" y="7854748"/>
            <a:ext cx="668958" cy="490569"/>
          </a:xfrm>
          <a:custGeom>
            <a:avLst/>
            <a:gdLst>
              <a:gd name="T0" fmla="*/ 582 w 662"/>
              <a:gd name="T1" fmla="*/ 484 h 485"/>
              <a:gd name="T2" fmla="*/ 582 w 662"/>
              <a:gd name="T3" fmla="*/ 484 h 485"/>
              <a:gd name="T4" fmla="*/ 29 w 662"/>
              <a:gd name="T5" fmla="*/ 484 h 485"/>
              <a:gd name="T6" fmla="*/ 0 w 662"/>
              <a:gd name="T7" fmla="*/ 454 h 485"/>
              <a:gd name="T8" fmla="*/ 0 w 662"/>
              <a:gd name="T9" fmla="*/ 346 h 485"/>
              <a:gd name="T10" fmla="*/ 29 w 662"/>
              <a:gd name="T11" fmla="*/ 326 h 485"/>
              <a:gd name="T12" fmla="*/ 98 w 662"/>
              <a:gd name="T13" fmla="*/ 237 h 485"/>
              <a:gd name="T14" fmla="*/ 29 w 662"/>
              <a:gd name="T15" fmla="*/ 158 h 485"/>
              <a:gd name="T16" fmla="*/ 0 w 662"/>
              <a:gd name="T17" fmla="*/ 128 h 485"/>
              <a:gd name="T18" fmla="*/ 0 w 662"/>
              <a:gd name="T19" fmla="*/ 30 h 485"/>
              <a:gd name="T20" fmla="*/ 29 w 662"/>
              <a:gd name="T21" fmla="*/ 0 h 485"/>
              <a:gd name="T22" fmla="*/ 582 w 662"/>
              <a:gd name="T23" fmla="*/ 0 h 485"/>
              <a:gd name="T24" fmla="*/ 661 w 662"/>
              <a:gd name="T25" fmla="*/ 79 h 485"/>
              <a:gd name="T26" fmla="*/ 661 w 662"/>
              <a:gd name="T27" fmla="*/ 405 h 485"/>
              <a:gd name="T28" fmla="*/ 582 w 662"/>
              <a:gd name="T29" fmla="*/ 484 h 485"/>
              <a:gd name="T30" fmla="*/ 59 w 662"/>
              <a:gd name="T31" fmla="*/ 434 h 485"/>
              <a:gd name="T32" fmla="*/ 59 w 662"/>
              <a:gd name="T33" fmla="*/ 434 h 485"/>
              <a:gd name="T34" fmla="*/ 582 w 662"/>
              <a:gd name="T35" fmla="*/ 434 h 485"/>
              <a:gd name="T36" fmla="*/ 611 w 662"/>
              <a:gd name="T37" fmla="*/ 405 h 485"/>
              <a:gd name="T38" fmla="*/ 611 w 662"/>
              <a:gd name="T39" fmla="*/ 79 h 485"/>
              <a:gd name="T40" fmla="*/ 582 w 662"/>
              <a:gd name="T41" fmla="*/ 49 h 485"/>
              <a:gd name="T42" fmla="*/ 59 w 662"/>
              <a:gd name="T43" fmla="*/ 49 h 485"/>
              <a:gd name="T44" fmla="*/ 59 w 662"/>
              <a:gd name="T45" fmla="*/ 109 h 485"/>
              <a:gd name="T46" fmla="*/ 158 w 662"/>
              <a:gd name="T47" fmla="*/ 237 h 485"/>
              <a:gd name="T48" fmla="*/ 59 w 662"/>
              <a:gd name="T49" fmla="*/ 365 h 485"/>
              <a:gd name="T50" fmla="*/ 59 w 662"/>
              <a:gd name="T51" fmla="*/ 434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2" h="485">
                <a:moveTo>
                  <a:pt x="582" y="484"/>
                </a:moveTo>
                <a:lnTo>
                  <a:pt x="582" y="484"/>
                </a:lnTo>
                <a:cubicBezTo>
                  <a:pt x="29" y="484"/>
                  <a:pt x="29" y="484"/>
                  <a:pt x="29" y="484"/>
                </a:cubicBezTo>
                <a:cubicBezTo>
                  <a:pt x="19" y="484"/>
                  <a:pt x="0" y="474"/>
                  <a:pt x="0" y="454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36"/>
                  <a:pt x="9" y="326"/>
                  <a:pt x="29" y="326"/>
                </a:cubicBezTo>
                <a:cubicBezTo>
                  <a:pt x="69" y="316"/>
                  <a:pt x="98" y="286"/>
                  <a:pt x="98" y="237"/>
                </a:cubicBezTo>
                <a:cubicBezTo>
                  <a:pt x="98" y="198"/>
                  <a:pt x="69" y="168"/>
                  <a:pt x="29" y="158"/>
                </a:cubicBezTo>
                <a:cubicBezTo>
                  <a:pt x="9" y="158"/>
                  <a:pt x="0" y="148"/>
                  <a:pt x="0" y="128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9" y="0"/>
                  <a:pt x="29" y="0"/>
                </a:cubicBezTo>
                <a:cubicBezTo>
                  <a:pt x="582" y="0"/>
                  <a:pt x="582" y="0"/>
                  <a:pt x="582" y="0"/>
                </a:cubicBezTo>
                <a:cubicBezTo>
                  <a:pt x="631" y="0"/>
                  <a:pt x="661" y="30"/>
                  <a:pt x="661" y="79"/>
                </a:cubicBezTo>
                <a:cubicBezTo>
                  <a:pt x="661" y="405"/>
                  <a:pt x="661" y="405"/>
                  <a:pt x="661" y="405"/>
                </a:cubicBezTo>
                <a:cubicBezTo>
                  <a:pt x="661" y="454"/>
                  <a:pt x="631" y="484"/>
                  <a:pt x="582" y="484"/>
                </a:cubicBezTo>
                <a:close/>
                <a:moveTo>
                  <a:pt x="59" y="434"/>
                </a:moveTo>
                <a:lnTo>
                  <a:pt x="59" y="434"/>
                </a:lnTo>
                <a:cubicBezTo>
                  <a:pt x="582" y="434"/>
                  <a:pt x="582" y="434"/>
                  <a:pt x="582" y="434"/>
                </a:cubicBezTo>
                <a:cubicBezTo>
                  <a:pt x="602" y="434"/>
                  <a:pt x="611" y="425"/>
                  <a:pt x="611" y="405"/>
                </a:cubicBezTo>
                <a:cubicBezTo>
                  <a:pt x="611" y="79"/>
                  <a:pt x="611" y="79"/>
                  <a:pt x="611" y="79"/>
                </a:cubicBezTo>
                <a:cubicBezTo>
                  <a:pt x="611" y="60"/>
                  <a:pt x="602" y="49"/>
                  <a:pt x="582" y="49"/>
                </a:cubicBezTo>
                <a:cubicBezTo>
                  <a:pt x="59" y="49"/>
                  <a:pt x="59" y="49"/>
                  <a:pt x="59" y="4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108" y="128"/>
                  <a:pt x="158" y="178"/>
                  <a:pt x="158" y="237"/>
                </a:cubicBezTo>
                <a:cubicBezTo>
                  <a:pt x="158" y="306"/>
                  <a:pt x="108" y="355"/>
                  <a:pt x="59" y="365"/>
                </a:cubicBezTo>
                <a:lnTo>
                  <a:pt x="59" y="4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93">
            <a:extLst>
              <a:ext uri="{FF2B5EF4-FFF2-40B4-BE49-F238E27FC236}">
                <a16:creationId xmlns:a16="http://schemas.microsoft.com/office/drawing/2014/main" id="{8C341315-5BCF-8849-8273-7B2383E7B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5365" y="9910677"/>
            <a:ext cx="441514" cy="53517"/>
          </a:xfrm>
          <a:custGeom>
            <a:avLst/>
            <a:gdLst>
              <a:gd name="T0" fmla="*/ 434 w 435"/>
              <a:gd name="T1" fmla="*/ 50 h 51"/>
              <a:gd name="T2" fmla="*/ 0 w 435"/>
              <a:gd name="T3" fmla="*/ 50 h 51"/>
              <a:gd name="T4" fmla="*/ 0 w 435"/>
              <a:gd name="T5" fmla="*/ 0 h 51"/>
              <a:gd name="T6" fmla="*/ 434 w 435"/>
              <a:gd name="T7" fmla="*/ 0 h 51"/>
              <a:gd name="T8" fmla="*/ 434 w 435"/>
              <a:gd name="T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51">
                <a:moveTo>
                  <a:pt x="434" y="50"/>
                </a:moveTo>
                <a:lnTo>
                  <a:pt x="0" y="50"/>
                </a:lnTo>
                <a:lnTo>
                  <a:pt x="0" y="0"/>
                </a:lnTo>
                <a:lnTo>
                  <a:pt x="434" y="0"/>
                </a:lnTo>
                <a:lnTo>
                  <a:pt x="434" y="5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94">
            <a:extLst>
              <a:ext uri="{FF2B5EF4-FFF2-40B4-BE49-F238E27FC236}">
                <a16:creationId xmlns:a16="http://schemas.microsoft.com/office/drawing/2014/main" id="{616F940A-499E-064C-ADB3-C7F890D28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6171" y="9353214"/>
            <a:ext cx="610983" cy="610980"/>
          </a:xfrm>
          <a:custGeom>
            <a:avLst/>
            <a:gdLst>
              <a:gd name="T0" fmla="*/ 523 w 603"/>
              <a:gd name="T1" fmla="*/ 602 h 603"/>
              <a:gd name="T2" fmla="*/ 523 w 603"/>
              <a:gd name="T3" fmla="*/ 602 h 603"/>
              <a:gd name="T4" fmla="*/ 523 w 603"/>
              <a:gd name="T5" fmla="*/ 552 h 603"/>
              <a:gd name="T6" fmla="*/ 553 w 603"/>
              <a:gd name="T7" fmla="*/ 523 h 603"/>
              <a:gd name="T8" fmla="*/ 553 w 603"/>
              <a:gd name="T9" fmla="*/ 473 h 603"/>
              <a:gd name="T10" fmla="*/ 197 w 603"/>
              <a:gd name="T11" fmla="*/ 473 h 603"/>
              <a:gd name="T12" fmla="*/ 197 w 603"/>
              <a:gd name="T13" fmla="*/ 503 h 603"/>
              <a:gd name="T14" fmla="*/ 99 w 603"/>
              <a:gd name="T15" fmla="*/ 602 h 603"/>
              <a:gd name="T16" fmla="*/ 0 w 603"/>
              <a:gd name="T17" fmla="*/ 503 h 603"/>
              <a:gd name="T18" fmla="*/ 0 w 603"/>
              <a:gd name="T19" fmla="*/ 39 h 603"/>
              <a:gd name="T20" fmla="*/ 40 w 603"/>
              <a:gd name="T21" fmla="*/ 0 h 603"/>
              <a:gd name="T22" fmla="*/ 474 w 603"/>
              <a:gd name="T23" fmla="*/ 0 h 603"/>
              <a:gd name="T24" fmla="*/ 513 w 603"/>
              <a:gd name="T25" fmla="*/ 39 h 603"/>
              <a:gd name="T26" fmla="*/ 513 w 603"/>
              <a:gd name="T27" fmla="*/ 414 h 603"/>
              <a:gd name="T28" fmla="*/ 573 w 603"/>
              <a:gd name="T29" fmla="*/ 414 h 603"/>
              <a:gd name="T30" fmla="*/ 602 w 603"/>
              <a:gd name="T31" fmla="*/ 444 h 603"/>
              <a:gd name="T32" fmla="*/ 602 w 603"/>
              <a:gd name="T33" fmla="*/ 523 h 603"/>
              <a:gd name="T34" fmla="*/ 523 w 603"/>
              <a:gd name="T35" fmla="*/ 602 h 603"/>
              <a:gd name="T36" fmla="*/ 50 w 603"/>
              <a:gd name="T37" fmla="*/ 49 h 603"/>
              <a:gd name="T38" fmla="*/ 50 w 603"/>
              <a:gd name="T39" fmla="*/ 49 h 603"/>
              <a:gd name="T40" fmla="*/ 50 w 603"/>
              <a:gd name="T41" fmla="*/ 503 h 603"/>
              <a:gd name="T42" fmla="*/ 99 w 603"/>
              <a:gd name="T43" fmla="*/ 552 h 603"/>
              <a:gd name="T44" fmla="*/ 138 w 603"/>
              <a:gd name="T45" fmla="*/ 503 h 603"/>
              <a:gd name="T46" fmla="*/ 138 w 603"/>
              <a:gd name="T47" fmla="*/ 444 h 603"/>
              <a:gd name="T48" fmla="*/ 168 w 603"/>
              <a:gd name="T49" fmla="*/ 414 h 603"/>
              <a:gd name="T50" fmla="*/ 454 w 603"/>
              <a:gd name="T51" fmla="*/ 414 h 603"/>
              <a:gd name="T52" fmla="*/ 454 w 603"/>
              <a:gd name="T53" fmla="*/ 49 h 603"/>
              <a:gd name="T54" fmla="*/ 50 w 603"/>
              <a:gd name="T55" fmla="*/ 49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3" h="603">
                <a:moveTo>
                  <a:pt x="523" y="602"/>
                </a:moveTo>
                <a:lnTo>
                  <a:pt x="523" y="602"/>
                </a:lnTo>
                <a:cubicBezTo>
                  <a:pt x="523" y="552"/>
                  <a:pt x="523" y="552"/>
                  <a:pt x="523" y="552"/>
                </a:cubicBezTo>
                <a:cubicBezTo>
                  <a:pt x="543" y="552"/>
                  <a:pt x="553" y="532"/>
                  <a:pt x="553" y="523"/>
                </a:cubicBezTo>
                <a:cubicBezTo>
                  <a:pt x="553" y="473"/>
                  <a:pt x="553" y="473"/>
                  <a:pt x="553" y="473"/>
                </a:cubicBezTo>
                <a:cubicBezTo>
                  <a:pt x="197" y="473"/>
                  <a:pt x="197" y="473"/>
                  <a:pt x="197" y="473"/>
                </a:cubicBezTo>
                <a:cubicBezTo>
                  <a:pt x="197" y="503"/>
                  <a:pt x="197" y="503"/>
                  <a:pt x="197" y="503"/>
                </a:cubicBezTo>
                <a:cubicBezTo>
                  <a:pt x="197" y="562"/>
                  <a:pt x="148" y="602"/>
                  <a:pt x="99" y="602"/>
                </a:cubicBezTo>
                <a:cubicBezTo>
                  <a:pt x="50" y="602"/>
                  <a:pt x="0" y="562"/>
                  <a:pt x="0" y="503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9"/>
                  <a:pt x="20" y="0"/>
                  <a:pt x="40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494" y="0"/>
                  <a:pt x="513" y="9"/>
                  <a:pt x="513" y="39"/>
                </a:cubicBezTo>
                <a:cubicBezTo>
                  <a:pt x="513" y="414"/>
                  <a:pt x="513" y="414"/>
                  <a:pt x="513" y="414"/>
                </a:cubicBezTo>
                <a:cubicBezTo>
                  <a:pt x="573" y="414"/>
                  <a:pt x="573" y="414"/>
                  <a:pt x="573" y="414"/>
                </a:cubicBezTo>
                <a:cubicBezTo>
                  <a:pt x="592" y="414"/>
                  <a:pt x="602" y="434"/>
                  <a:pt x="602" y="444"/>
                </a:cubicBezTo>
                <a:cubicBezTo>
                  <a:pt x="602" y="523"/>
                  <a:pt x="602" y="523"/>
                  <a:pt x="602" y="523"/>
                </a:cubicBezTo>
                <a:cubicBezTo>
                  <a:pt x="602" y="562"/>
                  <a:pt x="573" y="602"/>
                  <a:pt x="523" y="602"/>
                </a:cubicBezTo>
                <a:close/>
                <a:moveTo>
                  <a:pt x="50" y="49"/>
                </a:moveTo>
                <a:lnTo>
                  <a:pt x="50" y="49"/>
                </a:lnTo>
                <a:cubicBezTo>
                  <a:pt x="50" y="503"/>
                  <a:pt x="50" y="503"/>
                  <a:pt x="50" y="503"/>
                </a:cubicBezTo>
                <a:cubicBezTo>
                  <a:pt x="50" y="532"/>
                  <a:pt x="69" y="552"/>
                  <a:pt x="99" y="552"/>
                </a:cubicBezTo>
                <a:cubicBezTo>
                  <a:pt x="118" y="552"/>
                  <a:pt x="138" y="532"/>
                  <a:pt x="138" y="503"/>
                </a:cubicBezTo>
                <a:cubicBezTo>
                  <a:pt x="138" y="444"/>
                  <a:pt x="138" y="444"/>
                  <a:pt x="138" y="444"/>
                </a:cubicBezTo>
                <a:cubicBezTo>
                  <a:pt x="138" y="434"/>
                  <a:pt x="158" y="414"/>
                  <a:pt x="168" y="414"/>
                </a:cubicBezTo>
                <a:cubicBezTo>
                  <a:pt x="454" y="414"/>
                  <a:pt x="454" y="414"/>
                  <a:pt x="454" y="414"/>
                </a:cubicBezTo>
                <a:cubicBezTo>
                  <a:pt x="454" y="49"/>
                  <a:pt x="454" y="49"/>
                  <a:pt x="454" y="49"/>
                </a:cubicBezTo>
                <a:lnTo>
                  <a:pt x="50" y="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95">
            <a:extLst>
              <a:ext uri="{FF2B5EF4-FFF2-40B4-BE49-F238E27FC236}">
                <a16:creationId xmlns:a16="http://schemas.microsoft.com/office/drawing/2014/main" id="{5808033A-4311-F243-AB09-779F34C30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585" y="9500383"/>
            <a:ext cx="272041" cy="40139"/>
          </a:xfrm>
          <a:custGeom>
            <a:avLst/>
            <a:gdLst>
              <a:gd name="T0" fmla="*/ 247 w 268"/>
              <a:gd name="T1" fmla="*/ 40 h 41"/>
              <a:gd name="T2" fmla="*/ 247 w 268"/>
              <a:gd name="T3" fmla="*/ 40 h 41"/>
              <a:gd name="T4" fmla="*/ 20 w 268"/>
              <a:gd name="T5" fmla="*/ 40 h 41"/>
              <a:gd name="T6" fmla="*/ 0 w 268"/>
              <a:gd name="T7" fmla="*/ 20 h 41"/>
              <a:gd name="T8" fmla="*/ 0 w 268"/>
              <a:gd name="T9" fmla="*/ 20 h 41"/>
              <a:gd name="T10" fmla="*/ 20 w 268"/>
              <a:gd name="T11" fmla="*/ 0 h 41"/>
              <a:gd name="T12" fmla="*/ 247 w 268"/>
              <a:gd name="T13" fmla="*/ 0 h 41"/>
              <a:gd name="T14" fmla="*/ 267 w 268"/>
              <a:gd name="T15" fmla="*/ 20 h 41"/>
              <a:gd name="T16" fmla="*/ 267 w 268"/>
              <a:gd name="T17" fmla="*/ 20 h 41"/>
              <a:gd name="T18" fmla="*/ 247 w 268"/>
              <a:gd name="T1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8" h="41">
                <a:moveTo>
                  <a:pt x="247" y="40"/>
                </a:moveTo>
                <a:lnTo>
                  <a:pt x="247" y="40"/>
                </a:lnTo>
                <a:cubicBezTo>
                  <a:pt x="20" y="40"/>
                  <a:pt x="20" y="40"/>
                  <a:pt x="20" y="40"/>
                </a:cubicBezTo>
                <a:cubicBezTo>
                  <a:pt x="11" y="40"/>
                  <a:pt x="0" y="30"/>
                  <a:pt x="0" y="20"/>
                </a:cubicBezTo>
                <a:lnTo>
                  <a:pt x="0" y="20"/>
                </a:lnTo>
                <a:cubicBezTo>
                  <a:pt x="0" y="0"/>
                  <a:pt x="11" y="0"/>
                  <a:pt x="20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57" y="0"/>
                  <a:pt x="267" y="0"/>
                  <a:pt x="267" y="20"/>
                </a:cubicBezTo>
                <a:lnTo>
                  <a:pt x="267" y="20"/>
                </a:lnTo>
                <a:cubicBezTo>
                  <a:pt x="267" y="30"/>
                  <a:pt x="257" y="40"/>
                  <a:pt x="247" y="4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96">
            <a:extLst>
              <a:ext uri="{FF2B5EF4-FFF2-40B4-BE49-F238E27FC236}">
                <a16:creationId xmlns:a16="http://schemas.microsoft.com/office/drawing/2014/main" id="{DE1633F9-C02D-8C45-88A3-98D88D9A6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585" y="9580658"/>
            <a:ext cx="272041" cy="40139"/>
          </a:xfrm>
          <a:custGeom>
            <a:avLst/>
            <a:gdLst>
              <a:gd name="T0" fmla="*/ 247 w 268"/>
              <a:gd name="T1" fmla="*/ 40 h 41"/>
              <a:gd name="T2" fmla="*/ 247 w 268"/>
              <a:gd name="T3" fmla="*/ 40 h 41"/>
              <a:gd name="T4" fmla="*/ 20 w 268"/>
              <a:gd name="T5" fmla="*/ 40 h 41"/>
              <a:gd name="T6" fmla="*/ 0 w 268"/>
              <a:gd name="T7" fmla="*/ 20 h 41"/>
              <a:gd name="T8" fmla="*/ 0 w 268"/>
              <a:gd name="T9" fmla="*/ 20 h 41"/>
              <a:gd name="T10" fmla="*/ 20 w 268"/>
              <a:gd name="T11" fmla="*/ 0 h 41"/>
              <a:gd name="T12" fmla="*/ 247 w 268"/>
              <a:gd name="T13" fmla="*/ 0 h 41"/>
              <a:gd name="T14" fmla="*/ 267 w 268"/>
              <a:gd name="T15" fmla="*/ 20 h 41"/>
              <a:gd name="T16" fmla="*/ 267 w 268"/>
              <a:gd name="T17" fmla="*/ 20 h 41"/>
              <a:gd name="T18" fmla="*/ 247 w 268"/>
              <a:gd name="T1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8" h="41">
                <a:moveTo>
                  <a:pt x="247" y="40"/>
                </a:moveTo>
                <a:lnTo>
                  <a:pt x="247" y="40"/>
                </a:lnTo>
                <a:cubicBezTo>
                  <a:pt x="20" y="40"/>
                  <a:pt x="20" y="40"/>
                  <a:pt x="20" y="40"/>
                </a:cubicBezTo>
                <a:cubicBezTo>
                  <a:pt x="11" y="40"/>
                  <a:pt x="0" y="30"/>
                  <a:pt x="0" y="20"/>
                </a:cubicBezTo>
                <a:lnTo>
                  <a:pt x="0" y="20"/>
                </a:lnTo>
                <a:cubicBezTo>
                  <a:pt x="0" y="11"/>
                  <a:pt x="11" y="0"/>
                  <a:pt x="20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57" y="0"/>
                  <a:pt x="267" y="11"/>
                  <a:pt x="267" y="20"/>
                </a:cubicBezTo>
                <a:lnTo>
                  <a:pt x="267" y="20"/>
                </a:lnTo>
                <a:cubicBezTo>
                  <a:pt x="267" y="30"/>
                  <a:pt x="257" y="40"/>
                  <a:pt x="247" y="4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97">
            <a:extLst>
              <a:ext uri="{FF2B5EF4-FFF2-40B4-BE49-F238E27FC236}">
                <a16:creationId xmlns:a16="http://schemas.microsoft.com/office/drawing/2014/main" id="{90B33E46-C35E-214E-8392-CB26399A2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585" y="9660933"/>
            <a:ext cx="169469" cy="40139"/>
          </a:xfrm>
          <a:custGeom>
            <a:avLst/>
            <a:gdLst>
              <a:gd name="T0" fmla="*/ 149 w 169"/>
              <a:gd name="T1" fmla="*/ 40 h 41"/>
              <a:gd name="T2" fmla="*/ 149 w 169"/>
              <a:gd name="T3" fmla="*/ 40 h 41"/>
              <a:gd name="T4" fmla="*/ 20 w 169"/>
              <a:gd name="T5" fmla="*/ 40 h 41"/>
              <a:gd name="T6" fmla="*/ 0 w 169"/>
              <a:gd name="T7" fmla="*/ 20 h 41"/>
              <a:gd name="T8" fmla="*/ 0 w 169"/>
              <a:gd name="T9" fmla="*/ 20 h 41"/>
              <a:gd name="T10" fmla="*/ 20 w 169"/>
              <a:gd name="T11" fmla="*/ 0 h 41"/>
              <a:gd name="T12" fmla="*/ 149 w 169"/>
              <a:gd name="T13" fmla="*/ 0 h 41"/>
              <a:gd name="T14" fmla="*/ 168 w 169"/>
              <a:gd name="T15" fmla="*/ 20 h 41"/>
              <a:gd name="T16" fmla="*/ 168 w 169"/>
              <a:gd name="T17" fmla="*/ 20 h 41"/>
              <a:gd name="T18" fmla="*/ 149 w 169"/>
              <a:gd name="T1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" h="41">
                <a:moveTo>
                  <a:pt x="149" y="40"/>
                </a:moveTo>
                <a:lnTo>
                  <a:pt x="149" y="40"/>
                </a:lnTo>
                <a:cubicBezTo>
                  <a:pt x="20" y="40"/>
                  <a:pt x="20" y="40"/>
                  <a:pt x="20" y="40"/>
                </a:cubicBezTo>
                <a:cubicBezTo>
                  <a:pt x="11" y="40"/>
                  <a:pt x="0" y="40"/>
                  <a:pt x="0" y="20"/>
                </a:cubicBezTo>
                <a:lnTo>
                  <a:pt x="0" y="20"/>
                </a:lnTo>
                <a:cubicBezTo>
                  <a:pt x="0" y="10"/>
                  <a:pt x="11" y="0"/>
                  <a:pt x="20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8" y="0"/>
                  <a:pt x="168" y="10"/>
                  <a:pt x="168" y="20"/>
                </a:cubicBezTo>
                <a:lnTo>
                  <a:pt x="168" y="20"/>
                </a:lnTo>
                <a:cubicBezTo>
                  <a:pt x="168" y="40"/>
                  <a:pt x="158" y="40"/>
                  <a:pt x="149" y="4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98">
            <a:extLst>
              <a:ext uri="{FF2B5EF4-FFF2-40B4-BE49-F238E27FC236}">
                <a16:creationId xmlns:a16="http://schemas.microsoft.com/office/drawing/2014/main" id="{47576AD4-674B-D84C-B8A0-0694DD0A2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4423" y="10900735"/>
            <a:ext cx="169469" cy="182850"/>
          </a:xfrm>
          <a:custGeom>
            <a:avLst/>
            <a:gdLst>
              <a:gd name="T0" fmla="*/ 168 w 169"/>
              <a:gd name="T1" fmla="*/ 178 h 179"/>
              <a:gd name="T2" fmla="*/ 168 w 169"/>
              <a:gd name="T3" fmla="*/ 178 h 179"/>
              <a:gd name="T4" fmla="*/ 89 w 169"/>
              <a:gd name="T5" fmla="*/ 178 h 179"/>
              <a:gd name="T6" fmla="*/ 0 w 169"/>
              <a:gd name="T7" fmla="*/ 99 h 179"/>
              <a:gd name="T8" fmla="*/ 0 w 169"/>
              <a:gd name="T9" fmla="*/ 89 h 179"/>
              <a:gd name="T10" fmla="*/ 89 w 169"/>
              <a:gd name="T11" fmla="*/ 0 h 179"/>
              <a:gd name="T12" fmla="*/ 168 w 169"/>
              <a:gd name="T13" fmla="*/ 79 h 179"/>
              <a:gd name="T14" fmla="*/ 168 w 169"/>
              <a:gd name="T15" fmla="*/ 178 h 179"/>
              <a:gd name="T16" fmla="*/ 89 w 169"/>
              <a:gd name="T17" fmla="*/ 59 h 179"/>
              <a:gd name="T18" fmla="*/ 89 w 169"/>
              <a:gd name="T19" fmla="*/ 59 h 179"/>
              <a:gd name="T20" fmla="*/ 59 w 169"/>
              <a:gd name="T21" fmla="*/ 89 h 179"/>
              <a:gd name="T22" fmla="*/ 59 w 169"/>
              <a:gd name="T23" fmla="*/ 99 h 179"/>
              <a:gd name="T24" fmla="*/ 89 w 169"/>
              <a:gd name="T25" fmla="*/ 129 h 179"/>
              <a:gd name="T26" fmla="*/ 119 w 169"/>
              <a:gd name="T27" fmla="*/ 129 h 179"/>
              <a:gd name="T28" fmla="*/ 119 w 169"/>
              <a:gd name="T29" fmla="*/ 79 h 179"/>
              <a:gd name="T30" fmla="*/ 89 w 169"/>
              <a:gd name="T31" fmla="*/ 5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9" h="179">
                <a:moveTo>
                  <a:pt x="168" y="178"/>
                </a:moveTo>
                <a:lnTo>
                  <a:pt x="168" y="178"/>
                </a:lnTo>
                <a:cubicBezTo>
                  <a:pt x="89" y="178"/>
                  <a:pt x="89" y="178"/>
                  <a:pt x="89" y="178"/>
                </a:cubicBezTo>
                <a:cubicBezTo>
                  <a:pt x="40" y="178"/>
                  <a:pt x="0" y="138"/>
                  <a:pt x="0" y="9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40"/>
                  <a:pt x="40" y="0"/>
                  <a:pt x="89" y="0"/>
                </a:cubicBezTo>
                <a:cubicBezTo>
                  <a:pt x="129" y="0"/>
                  <a:pt x="168" y="40"/>
                  <a:pt x="168" y="79"/>
                </a:cubicBezTo>
                <a:lnTo>
                  <a:pt x="168" y="178"/>
                </a:lnTo>
                <a:close/>
                <a:moveTo>
                  <a:pt x="89" y="59"/>
                </a:moveTo>
                <a:lnTo>
                  <a:pt x="89" y="59"/>
                </a:lnTo>
                <a:cubicBezTo>
                  <a:pt x="70" y="59"/>
                  <a:pt x="59" y="69"/>
                  <a:pt x="59" y="89"/>
                </a:cubicBezTo>
                <a:cubicBezTo>
                  <a:pt x="59" y="99"/>
                  <a:pt x="59" y="99"/>
                  <a:pt x="59" y="99"/>
                </a:cubicBezTo>
                <a:cubicBezTo>
                  <a:pt x="59" y="119"/>
                  <a:pt x="70" y="129"/>
                  <a:pt x="89" y="129"/>
                </a:cubicBezTo>
                <a:cubicBezTo>
                  <a:pt x="119" y="129"/>
                  <a:pt x="119" y="129"/>
                  <a:pt x="119" y="129"/>
                </a:cubicBezTo>
                <a:cubicBezTo>
                  <a:pt x="119" y="79"/>
                  <a:pt x="119" y="79"/>
                  <a:pt x="119" y="79"/>
                </a:cubicBezTo>
                <a:cubicBezTo>
                  <a:pt x="119" y="69"/>
                  <a:pt x="109" y="59"/>
                  <a:pt x="89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99">
            <a:extLst>
              <a:ext uri="{FF2B5EF4-FFF2-40B4-BE49-F238E27FC236}">
                <a16:creationId xmlns:a16="http://schemas.microsoft.com/office/drawing/2014/main" id="{3747A26A-FDCE-934A-87C9-74E00ADE6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4973" y="10900735"/>
            <a:ext cx="169469" cy="182850"/>
          </a:xfrm>
          <a:custGeom>
            <a:avLst/>
            <a:gdLst>
              <a:gd name="T0" fmla="*/ 89 w 169"/>
              <a:gd name="T1" fmla="*/ 178 h 179"/>
              <a:gd name="T2" fmla="*/ 89 w 169"/>
              <a:gd name="T3" fmla="*/ 178 h 179"/>
              <a:gd name="T4" fmla="*/ 0 w 169"/>
              <a:gd name="T5" fmla="*/ 178 h 179"/>
              <a:gd name="T6" fmla="*/ 0 w 169"/>
              <a:gd name="T7" fmla="*/ 79 h 179"/>
              <a:gd name="T8" fmla="*/ 89 w 169"/>
              <a:gd name="T9" fmla="*/ 0 h 179"/>
              <a:gd name="T10" fmla="*/ 168 w 169"/>
              <a:gd name="T11" fmla="*/ 89 h 179"/>
              <a:gd name="T12" fmla="*/ 168 w 169"/>
              <a:gd name="T13" fmla="*/ 99 h 179"/>
              <a:gd name="T14" fmla="*/ 89 w 169"/>
              <a:gd name="T15" fmla="*/ 178 h 179"/>
              <a:gd name="T16" fmla="*/ 59 w 169"/>
              <a:gd name="T17" fmla="*/ 129 h 179"/>
              <a:gd name="T18" fmla="*/ 59 w 169"/>
              <a:gd name="T19" fmla="*/ 129 h 179"/>
              <a:gd name="T20" fmla="*/ 89 w 169"/>
              <a:gd name="T21" fmla="*/ 129 h 179"/>
              <a:gd name="T22" fmla="*/ 119 w 169"/>
              <a:gd name="T23" fmla="*/ 99 h 179"/>
              <a:gd name="T24" fmla="*/ 119 w 169"/>
              <a:gd name="T25" fmla="*/ 89 h 179"/>
              <a:gd name="T26" fmla="*/ 89 w 169"/>
              <a:gd name="T27" fmla="*/ 59 h 179"/>
              <a:gd name="T28" fmla="*/ 59 w 169"/>
              <a:gd name="T29" fmla="*/ 79 h 179"/>
              <a:gd name="T30" fmla="*/ 59 w 169"/>
              <a:gd name="T31" fmla="*/ 12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9" h="179">
                <a:moveTo>
                  <a:pt x="89" y="178"/>
                </a:moveTo>
                <a:lnTo>
                  <a:pt x="89" y="178"/>
                </a:lnTo>
                <a:cubicBezTo>
                  <a:pt x="0" y="178"/>
                  <a:pt x="0" y="178"/>
                  <a:pt x="0" y="1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40"/>
                  <a:pt x="40" y="0"/>
                  <a:pt x="89" y="0"/>
                </a:cubicBezTo>
                <a:cubicBezTo>
                  <a:pt x="128" y="0"/>
                  <a:pt x="168" y="40"/>
                  <a:pt x="168" y="89"/>
                </a:cubicBezTo>
                <a:cubicBezTo>
                  <a:pt x="168" y="99"/>
                  <a:pt x="168" y="99"/>
                  <a:pt x="168" y="99"/>
                </a:cubicBezTo>
                <a:cubicBezTo>
                  <a:pt x="168" y="138"/>
                  <a:pt x="128" y="178"/>
                  <a:pt x="89" y="178"/>
                </a:cubicBezTo>
                <a:close/>
                <a:moveTo>
                  <a:pt x="59" y="129"/>
                </a:moveTo>
                <a:lnTo>
                  <a:pt x="59" y="129"/>
                </a:lnTo>
                <a:cubicBezTo>
                  <a:pt x="89" y="129"/>
                  <a:pt x="89" y="129"/>
                  <a:pt x="89" y="129"/>
                </a:cubicBezTo>
                <a:cubicBezTo>
                  <a:pt x="99" y="129"/>
                  <a:pt x="119" y="119"/>
                  <a:pt x="119" y="9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9" y="69"/>
                  <a:pt x="99" y="59"/>
                  <a:pt x="89" y="59"/>
                </a:cubicBezTo>
                <a:cubicBezTo>
                  <a:pt x="69" y="59"/>
                  <a:pt x="59" y="69"/>
                  <a:pt x="59" y="79"/>
                </a:cubicBezTo>
                <a:lnTo>
                  <a:pt x="59" y="1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600">
            <a:extLst>
              <a:ext uri="{FF2B5EF4-FFF2-40B4-BE49-F238E27FC236}">
                <a16:creationId xmlns:a16="http://schemas.microsoft.com/office/drawing/2014/main" id="{1D253B0F-2413-5741-9663-DE3850AAC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3754" y="11248593"/>
            <a:ext cx="62436" cy="240825"/>
          </a:xfrm>
          <a:custGeom>
            <a:avLst/>
            <a:gdLst>
              <a:gd name="T0" fmla="*/ 59 w 60"/>
              <a:gd name="T1" fmla="*/ 236 h 237"/>
              <a:gd name="T2" fmla="*/ 59 w 60"/>
              <a:gd name="T3" fmla="*/ 236 h 237"/>
              <a:gd name="T4" fmla="*/ 0 w 60"/>
              <a:gd name="T5" fmla="*/ 236 h 237"/>
              <a:gd name="T6" fmla="*/ 0 w 60"/>
              <a:gd name="T7" fmla="*/ 19 h 237"/>
              <a:gd name="T8" fmla="*/ 29 w 60"/>
              <a:gd name="T9" fmla="*/ 0 h 237"/>
              <a:gd name="T10" fmla="*/ 29 w 60"/>
              <a:gd name="T11" fmla="*/ 0 h 237"/>
              <a:gd name="T12" fmla="*/ 59 w 60"/>
              <a:gd name="T13" fmla="*/ 19 h 237"/>
              <a:gd name="T14" fmla="*/ 59 w 60"/>
              <a:gd name="T15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237">
                <a:moveTo>
                  <a:pt x="59" y="236"/>
                </a:moveTo>
                <a:lnTo>
                  <a:pt x="59" y="236"/>
                </a:lnTo>
                <a:cubicBezTo>
                  <a:pt x="0" y="236"/>
                  <a:pt x="0" y="236"/>
                  <a:pt x="0" y="23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29" y="0"/>
                </a:cubicBezTo>
                <a:lnTo>
                  <a:pt x="29" y="0"/>
                </a:lnTo>
                <a:cubicBezTo>
                  <a:pt x="39" y="0"/>
                  <a:pt x="59" y="9"/>
                  <a:pt x="59" y="19"/>
                </a:cubicBezTo>
                <a:lnTo>
                  <a:pt x="59" y="23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601">
            <a:extLst>
              <a:ext uri="{FF2B5EF4-FFF2-40B4-BE49-F238E27FC236}">
                <a16:creationId xmlns:a16="http://schemas.microsoft.com/office/drawing/2014/main" id="{04BC92B2-0D6B-5B47-9A69-AFA73E75E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2673" y="11047907"/>
            <a:ext cx="53517" cy="142711"/>
          </a:xfrm>
          <a:custGeom>
            <a:avLst/>
            <a:gdLst>
              <a:gd name="T0" fmla="*/ 50 w 51"/>
              <a:gd name="T1" fmla="*/ 139 h 140"/>
              <a:gd name="T2" fmla="*/ 0 w 51"/>
              <a:gd name="T3" fmla="*/ 139 h 140"/>
              <a:gd name="T4" fmla="*/ 0 w 51"/>
              <a:gd name="T5" fmla="*/ 0 h 140"/>
              <a:gd name="T6" fmla="*/ 50 w 51"/>
              <a:gd name="T7" fmla="*/ 0 h 140"/>
              <a:gd name="T8" fmla="*/ 50 w 51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140">
                <a:moveTo>
                  <a:pt x="50" y="139"/>
                </a:moveTo>
                <a:lnTo>
                  <a:pt x="0" y="139"/>
                </a:lnTo>
                <a:lnTo>
                  <a:pt x="0" y="0"/>
                </a:lnTo>
                <a:lnTo>
                  <a:pt x="50" y="0"/>
                </a:lnTo>
                <a:lnTo>
                  <a:pt x="50" y="13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602">
            <a:extLst>
              <a:ext uri="{FF2B5EF4-FFF2-40B4-BE49-F238E27FC236}">
                <a16:creationId xmlns:a16="http://schemas.microsoft.com/office/drawing/2014/main" id="{4EDA18A4-0A50-1146-8B94-D68DA299D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390" y="11168318"/>
            <a:ext cx="557463" cy="347858"/>
          </a:xfrm>
          <a:custGeom>
            <a:avLst/>
            <a:gdLst>
              <a:gd name="T0" fmla="*/ 59 w 553"/>
              <a:gd name="T1" fmla="*/ 0 h 346"/>
              <a:gd name="T2" fmla="*/ 59 w 553"/>
              <a:gd name="T3" fmla="*/ 0 h 346"/>
              <a:gd name="T4" fmla="*/ 49 w 553"/>
              <a:gd name="T5" fmla="*/ 49 h 346"/>
              <a:gd name="T6" fmla="*/ 493 w 553"/>
              <a:gd name="T7" fmla="*/ 49 h 346"/>
              <a:gd name="T8" fmla="*/ 493 w 553"/>
              <a:gd name="T9" fmla="*/ 296 h 346"/>
              <a:gd name="T10" fmla="*/ 493 w 553"/>
              <a:gd name="T11" fmla="*/ 296 h 346"/>
              <a:gd name="T12" fmla="*/ 49 w 553"/>
              <a:gd name="T13" fmla="*/ 296 h 346"/>
              <a:gd name="T14" fmla="*/ 49 w 553"/>
              <a:gd name="T15" fmla="*/ 98 h 346"/>
              <a:gd name="T16" fmla="*/ 29 w 553"/>
              <a:gd name="T17" fmla="*/ 69 h 346"/>
              <a:gd name="T18" fmla="*/ 29 w 553"/>
              <a:gd name="T19" fmla="*/ 69 h 346"/>
              <a:gd name="T20" fmla="*/ 0 w 553"/>
              <a:gd name="T21" fmla="*/ 98 h 346"/>
              <a:gd name="T22" fmla="*/ 0 w 553"/>
              <a:gd name="T23" fmla="*/ 296 h 346"/>
              <a:gd name="T24" fmla="*/ 49 w 553"/>
              <a:gd name="T25" fmla="*/ 345 h 346"/>
              <a:gd name="T26" fmla="*/ 493 w 553"/>
              <a:gd name="T27" fmla="*/ 345 h 346"/>
              <a:gd name="T28" fmla="*/ 552 w 553"/>
              <a:gd name="T29" fmla="*/ 296 h 346"/>
              <a:gd name="T30" fmla="*/ 552 w 553"/>
              <a:gd name="T31" fmla="*/ 0 h 346"/>
              <a:gd name="T32" fmla="*/ 59 w 553"/>
              <a:gd name="T33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3" h="346">
                <a:moveTo>
                  <a:pt x="59" y="0"/>
                </a:moveTo>
                <a:lnTo>
                  <a:pt x="59" y="0"/>
                </a:lnTo>
                <a:cubicBezTo>
                  <a:pt x="49" y="49"/>
                  <a:pt x="49" y="49"/>
                  <a:pt x="49" y="49"/>
                </a:cubicBezTo>
                <a:cubicBezTo>
                  <a:pt x="493" y="49"/>
                  <a:pt x="493" y="49"/>
                  <a:pt x="493" y="49"/>
                </a:cubicBezTo>
                <a:cubicBezTo>
                  <a:pt x="493" y="296"/>
                  <a:pt x="493" y="296"/>
                  <a:pt x="493" y="296"/>
                </a:cubicBezTo>
                <a:lnTo>
                  <a:pt x="493" y="296"/>
                </a:lnTo>
                <a:cubicBezTo>
                  <a:pt x="49" y="296"/>
                  <a:pt x="49" y="296"/>
                  <a:pt x="49" y="296"/>
                </a:cubicBezTo>
                <a:cubicBezTo>
                  <a:pt x="49" y="98"/>
                  <a:pt x="49" y="98"/>
                  <a:pt x="49" y="98"/>
                </a:cubicBezTo>
                <a:cubicBezTo>
                  <a:pt x="49" y="79"/>
                  <a:pt x="39" y="69"/>
                  <a:pt x="29" y="69"/>
                </a:cubicBezTo>
                <a:lnTo>
                  <a:pt x="29" y="69"/>
                </a:lnTo>
                <a:cubicBezTo>
                  <a:pt x="10" y="69"/>
                  <a:pt x="0" y="79"/>
                  <a:pt x="0" y="98"/>
                </a:cubicBezTo>
                <a:cubicBezTo>
                  <a:pt x="0" y="296"/>
                  <a:pt x="0" y="296"/>
                  <a:pt x="0" y="296"/>
                </a:cubicBezTo>
                <a:cubicBezTo>
                  <a:pt x="0" y="325"/>
                  <a:pt x="20" y="345"/>
                  <a:pt x="49" y="345"/>
                </a:cubicBezTo>
                <a:cubicBezTo>
                  <a:pt x="493" y="345"/>
                  <a:pt x="493" y="345"/>
                  <a:pt x="493" y="345"/>
                </a:cubicBezTo>
                <a:cubicBezTo>
                  <a:pt x="523" y="345"/>
                  <a:pt x="552" y="325"/>
                  <a:pt x="552" y="296"/>
                </a:cubicBezTo>
                <a:cubicBezTo>
                  <a:pt x="552" y="0"/>
                  <a:pt x="552" y="0"/>
                  <a:pt x="552" y="0"/>
                </a:cubicBezTo>
                <a:lnTo>
                  <a:pt x="59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603">
            <a:extLst>
              <a:ext uri="{FF2B5EF4-FFF2-40B4-BE49-F238E27FC236}">
                <a16:creationId xmlns:a16="http://schemas.microsoft.com/office/drawing/2014/main" id="{203124F0-ACE4-5A4E-B06C-10E1C850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4954" y="11030068"/>
            <a:ext cx="677877" cy="191767"/>
          </a:xfrm>
          <a:custGeom>
            <a:avLst/>
            <a:gdLst>
              <a:gd name="T0" fmla="*/ 592 w 672"/>
              <a:gd name="T1" fmla="*/ 187 h 188"/>
              <a:gd name="T2" fmla="*/ 592 w 672"/>
              <a:gd name="T3" fmla="*/ 187 h 188"/>
              <a:gd name="T4" fmla="*/ 69 w 672"/>
              <a:gd name="T5" fmla="*/ 187 h 188"/>
              <a:gd name="T6" fmla="*/ 0 w 672"/>
              <a:gd name="T7" fmla="*/ 108 h 188"/>
              <a:gd name="T8" fmla="*/ 0 w 672"/>
              <a:gd name="T9" fmla="*/ 68 h 188"/>
              <a:gd name="T10" fmla="*/ 69 w 672"/>
              <a:gd name="T11" fmla="*/ 0 h 188"/>
              <a:gd name="T12" fmla="*/ 592 w 672"/>
              <a:gd name="T13" fmla="*/ 0 h 188"/>
              <a:gd name="T14" fmla="*/ 671 w 672"/>
              <a:gd name="T15" fmla="*/ 68 h 188"/>
              <a:gd name="T16" fmla="*/ 671 w 672"/>
              <a:gd name="T17" fmla="*/ 108 h 188"/>
              <a:gd name="T18" fmla="*/ 592 w 672"/>
              <a:gd name="T19" fmla="*/ 187 h 188"/>
              <a:gd name="T20" fmla="*/ 69 w 672"/>
              <a:gd name="T21" fmla="*/ 49 h 188"/>
              <a:gd name="T22" fmla="*/ 69 w 672"/>
              <a:gd name="T23" fmla="*/ 49 h 188"/>
              <a:gd name="T24" fmla="*/ 49 w 672"/>
              <a:gd name="T25" fmla="*/ 68 h 188"/>
              <a:gd name="T26" fmla="*/ 49 w 672"/>
              <a:gd name="T27" fmla="*/ 108 h 188"/>
              <a:gd name="T28" fmla="*/ 69 w 672"/>
              <a:gd name="T29" fmla="*/ 138 h 188"/>
              <a:gd name="T30" fmla="*/ 592 w 672"/>
              <a:gd name="T31" fmla="*/ 138 h 188"/>
              <a:gd name="T32" fmla="*/ 611 w 672"/>
              <a:gd name="T33" fmla="*/ 108 h 188"/>
              <a:gd name="T34" fmla="*/ 611 w 672"/>
              <a:gd name="T35" fmla="*/ 68 h 188"/>
              <a:gd name="T36" fmla="*/ 592 w 672"/>
              <a:gd name="T37" fmla="*/ 49 h 188"/>
              <a:gd name="T38" fmla="*/ 69 w 672"/>
              <a:gd name="T39" fmla="*/ 49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72" h="188">
                <a:moveTo>
                  <a:pt x="592" y="187"/>
                </a:moveTo>
                <a:lnTo>
                  <a:pt x="592" y="187"/>
                </a:lnTo>
                <a:cubicBezTo>
                  <a:pt x="69" y="187"/>
                  <a:pt x="69" y="187"/>
                  <a:pt x="69" y="187"/>
                </a:cubicBezTo>
                <a:cubicBezTo>
                  <a:pt x="29" y="187"/>
                  <a:pt x="0" y="158"/>
                  <a:pt x="0" y="10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9"/>
                  <a:pt x="29" y="0"/>
                  <a:pt x="69" y="0"/>
                </a:cubicBezTo>
                <a:cubicBezTo>
                  <a:pt x="592" y="0"/>
                  <a:pt x="592" y="0"/>
                  <a:pt x="592" y="0"/>
                </a:cubicBezTo>
                <a:cubicBezTo>
                  <a:pt x="631" y="0"/>
                  <a:pt x="671" y="29"/>
                  <a:pt x="671" y="68"/>
                </a:cubicBezTo>
                <a:cubicBezTo>
                  <a:pt x="671" y="108"/>
                  <a:pt x="671" y="108"/>
                  <a:pt x="671" y="108"/>
                </a:cubicBezTo>
                <a:cubicBezTo>
                  <a:pt x="671" y="158"/>
                  <a:pt x="631" y="187"/>
                  <a:pt x="592" y="187"/>
                </a:cubicBezTo>
                <a:close/>
                <a:moveTo>
                  <a:pt x="69" y="49"/>
                </a:moveTo>
                <a:lnTo>
                  <a:pt x="69" y="49"/>
                </a:lnTo>
                <a:cubicBezTo>
                  <a:pt x="59" y="49"/>
                  <a:pt x="49" y="59"/>
                  <a:pt x="49" y="68"/>
                </a:cubicBezTo>
                <a:cubicBezTo>
                  <a:pt x="49" y="108"/>
                  <a:pt x="49" y="108"/>
                  <a:pt x="49" y="108"/>
                </a:cubicBezTo>
                <a:cubicBezTo>
                  <a:pt x="49" y="128"/>
                  <a:pt x="59" y="138"/>
                  <a:pt x="69" y="138"/>
                </a:cubicBezTo>
                <a:cubicBezTo>
                  <a:pt x="592" y="138"/>
                  <a:pt x="592" y="138"/>
                  <a:pt x="592" y="138"/>
                </a:cubicBezTo>
                <a:cubicBezTo>
                  <a:pt x="602" y="138"/>
                  <a:pt x="611" y="128"/>
                  <a:pt x="611" y="108"/>
                </a:cubicBezTo>
                <a:cubicBezTo>
                  <a:pt x="611" y="68"/>
                  <a:pt x="611" y="68"/>
                  <a:pt x="611" y="68"/>
                </a:cubicBezTo>
                <a:cubicBezTo>
                  <a:pt x="611" y="59"/>
                  <a:pt x="602" y="49"/>
                  <a:pt x="592" y="49"/>
                </a:cubicBezTo>
                <a:lnTo>
                  <a:pt x="69" y="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Line 604">
            <a:extLst>
              <a:ext uri="{FF2B5EF4-FFF2-40B4-BE49-F238E27FC236}">
                <a16:creationId xmlns:a16="http://schemas.microsoft.com/office/drawing/2014/main" id="{AF3FC6CA-D9E5-5243-8BAC-237165F4D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44756" y="2449569"/>
            <a:ext cx="5101918" cy="4458"/>
          </a:xfrm>
          <a:prstGeom prst="line">
            <a:avLst/>
          </a:prstGeom>
          <a:noFill/>
          <a:ln w="108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0" name="Line 605">
            <a:extLst>
              <a:ext uri="{FF2B5EF4-FFF2-40B4-BE49-F238E27FC236}">
                <a16:creationId xmlns:a16="http://schemas.microsoft.com/office/drawing/2014/main" id="{958B5162-4656-AB4A-84A5-F99DAA07A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44756" y="4086284"/>
            <a:ext cx="5101918" cy="4461"/>
          </a:xfrm>
          <a:prstGeom prst="line">
            <a:avLst/>
          </a:prstGeom>
          <a:noFill/>
          <a:ln w="108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1" name="Line 606">
            <a:extLst>
              <a:ext uri="{FF2B5EF4-FFF2-40B4-BE49-F238E27FC236}">
                <a16:creationId xmlns:a16="http://schemas.microsoft.com/office/drawing/2014/main" id="{7D31E096-9C54-7C4C-8455-2F7529D7C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44756" y="6498994"/>
            <a:ext cx="5101918" cy="4458"/>
          </a:xfrm>
          <a:prstGeom prst="line">
            <a:avLst/>
          </a:prstGeom>
          <a:noFill/>
          <a:ln w="108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2" name="Line 607">
            <a:extLst>
              <a:ext uri="{FF2B5EF4-FFF2-40B4-BE49-F238E27FC236}">
                <a16:creationId xmlns:a16="http://schemas.microsoft.com/office/drawing/2014/main" id="{3D128A14-64D5-DE4B-B98D-324C6E45C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44756" y="8135709"/>
            <a:ext cx="5101918" cy="4461"/>
          </a:xfrm>
          <a:prstGeom prst="line">
            <a:avLst/>
          </a:prstGeom>
          <a:noFill/>
          <a:ln w="108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3" name="Line 608">
            <a:extLst>
              <a:ext uri="{FF2B5EF4-FFF2-40B4-BE49-F238E27FC236}">
                <a16:creationId xmlns:a16="http://schemas.microsoft.com/office/drawing/2014/main" id="{2220047A-D0A7-1C42-83F2-C98A77CE1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44756" y="9594039"/>
            <a:ext cx="5101918" cy="4458"/>
          </a:xfrm>
          <a:prstGeom prst="line">
            <a:avLst/>
          </a:prstGeom>
          <a:noFill/>
          <a:ln w="108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4" name="Line 609">
            <a:extLst>
              <a:ext uri="{FF2B5EF4-FFF2-40B4-BE49-F238E27FC236}">
                <a16:creationId xmlns:a16="http://schemas.microsoft.com/office/drawing/2014/main" id="{F931AEF6-D32D-8F45-A1F9-15D18BBB7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44756" y="11230754"/>
            <a:ext cx="5101918" cy="4461"/>
          </a:xfrm>
          <a:prstGeom prst="line">
            <a:avLst/>
          </a:prstGeom>
          <a:noFill/>
          <a:ln w="108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688" name="Group 54">
            <a:extLst>
              <a:ext uri="{FF2B5EF4-FFF2-40B4-BE49-F238E27FC236}">
                <a16:creationId xmlns:a16="http://schemas.microsoft.com/office/drawing/2014/main" id="{549E0212-31CD-5D4F-916F-78F7C87AA877}"/>
              </a:ext>
            </a:extLst>
          </p:cNvPr>
          <p:cNvGrpSpPr/>
          <p:nvPr/>
        </p:nvGrpSpPr>
        <p:grpSpPr>
          <a:xfrm>
            <a:off x="19491321" y="1807502"/>
            <a:ext cx="3211504" cy="1279672"/>
            <a:chOff x="5517310" y="11205153"/>
            <a:chExt cx="3676939" cy="1279672"/>
          </a:xfrm>
        </p:grpSpPr>
        <p:sp>
          <p:nvSpPr>
            <p:cNvPr id="689" name="CuadroTexto 395">
              <a:extLst>
                <a:ext uri="{FF2B5EF4-FFF2-40B4-BE49-F238E27FC236}">
                  <a16:creationId xmlns:a16="http://schemas.microsoft.com/office/drawing/2014/main" id="{AC54FFF7-55DF-0A41-82D4-00FCBE04AAC6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90" name="Rectangle 56">
              <a:extLst>
                <a:ext uri="{FF2B5EF4-FFF2-40B4-BE49-F238E27FC236}">
                  <a16:creationId xmlns:a16="http://schemas.microsoft.com/office/drawing/2014/main" id="{EA573EFA-E50A-2248-8E51-778442641A05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1" name="Group 54">
            <a:extLst>
              <a:ext uri="{FF2B5EF4-FFF2-40B4-BE49-F238E27FC236}">
                <a16:creationId xmlns:a16="http://schemas.microsoft.com/office/drawing/2014/main" id="{CFACFB3F-AA3F-524D-B241-F8175D792784}"/>
              </a:ext>
            </a:extLst>
          </p:cNvPr>
          <p:cNvGrpSpPr/>
          <p:nvPr/>
        </p:nvGrpSpPr>
        <p:grpSpPr>
          <a:xfrm>
            <a:off x="19486551" y="3434797"/>
            <a:ext cx="3211504" cy="1279672"/>
            <a:chOff x="5517310" y="11205153"/>
            <a:chExt cx="3676939" cy="1279672"/>
          </a:xfrm>
        </p:grpSpPr>
        <p:sp>
          <p:nvSpPr>
            <p:cNvPr id="692" name="CuadroTexto 395">
              <a:extLst>
                <a:ext uri="{FF2B5EF4-FFF2-40B4-BE49-F238E27FC236}">
                  <a16:creationId xmlns:a16="http://schemas.microsoft.com/office/drawing/2014/main" id="{D7B8BA2A-DB04-C145-9915-2B984818B6C4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93" name="Rectangle 56">
              <a:extLst>
                <a:ext uri="{FF2B5EF4-FFF2-40B4-BE49-F238E27FC236}">
                  <a16:creationId xmlns:a16="http://schemas.microsoft.com/office/drawing/2014/main" id="{DFC2A590-A183-2546-A6AB-9C2886586151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4" name="Group 54">
            <a:extLst>
              <a:ext uri="{FF2B5EF4-FFF2-40B4-BE49-F238E27FC236}">
                <a16:creationId xmlns:a16="http://schemas.microsoft.com/office/drawing/2014/main" id="{2B8D5D62-6B0E-8F49-946C-61167A3CED51}"/>
              </a:ext>
            </a:extLst>
          </p:cNvPr>
          <p:cNvGrpSpPr/>
          <p:nvPr/>
        </p:nvGrpSpPr>
        <p:grpSpPr>
          <a:xfrm>
            <a:off x="19486407" y="5872536"/>
            <a:ext cx="3211504" cy="1279672"/>
            <a:chOff x="5517310" y="11205153"/>
            <a:chExt cx="3676939" cy="1279672"/>
          </a:xfrm>
        </p:grpSpPr>
        <p:sp>
          <p:nvSpPr>
            <p:cNvPr id="695" name="CuadroTexto 395">
              <a:extLst>
                <a:ext uri="{FF2B5EF4-FFF2-40B4-BE49-F238E27FC236}">
                  <a16:creationId xmlns:a16="http://schemas.microsoft.com/office/drawing/2014/main" id="{F7EE1517-CEDA-3C47-8D37-CA53D2501FC8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96" name="Rectangle 56">
              <a:extLst>
                <a:ext uri="{FF2B5EF4-FFF2-40B4-BE49-F238E27FC236}">
                  <a16:creationId xmlns:a16="http://schemas.microsoft.com/office/drawing/2014/main" id="{B41AAEBE-30E5-664B-8942-078E80E08F33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7" name="Group 54">
            <a:extLst>
              <a:ext uri="{FF2B5EF4-FFF2-40B4-BE49-F238E27FC236}">
                <a16:creationId xmlns:a16="http://schemas.microsoft.com/office/drawing/2014/main" id="{15BD2719-7D6F-6848-82F2-94BF645A1343}"/>
              </a:ext>
            </a:extLst>
          </p:cNvPr>
          <p:cNvGrpSpPr/>
          <p:nvPr/>
        </p:nvGrpSpPr>
        <p:grpSpPr>
          <a:xfrm>
            <a:off x="19500699" y="7495873"/>
            <a:ext cx="3211504" cy="1279672"/>
            <a:chOff x="5517310" y="11205153"/>
            <a:chExt cx="3676939" cy="1279672"/>
          </a:xfrm>
        </p:grpSpPr>
        <p:sp>
          <p:nvSpPr>
            <p:cNvPr id="698" name="CuadroTexto 395">
              <a:extLst>
                <a:ext uri="{FF2B5EF4-FFF2-40B4-BE49-F238E27FC236}">
                  <a16:creationId xmlns:a16="http://schemas.microsoft.com/office/drawing/2014/main" id="{AD5612A2-71DD-634A-9791-E5D90C00EBC5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99" name="Rectangle 56">
              <a:extLst>
                <a:ext uri="{FF2B5EF4-FFF2-40B4-BE49-F238E27FC236}">
                  <a16:creationId xmlns:a16="http://schemas.microsoft.com/office/drawing/2014/main" id="{0D25679E-BB61-1E45-A34C-636FE0422181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0" name="Group 54">
            <a:extLst>
              <a:ext uri="{FF2B5EF4-FFF2-40B4-BE49-F238E27FC236}">
                <a16:creationId xmlns:a16="http://schemas.microsoft.com/office/drawing/2014/main" id="{69AEB7BF-4934-EF44-BA55-71F9F7514FF4}"/>
              </a:ext>
            </a:extLst>
          </p:cNvPr>
          <p:cNvGrpSpPr/>
          <p:nvPr/>
        </p:nvGrpSpPr>
        <p:grpSpPr>
          <a:xfrm>
            <a:off x="19497225" y="8961717"/>
            <a:ext cx="3211504" cy="1279672"/>
            <a:chOff x="5517310" y="11205153"/>
            <a:chExt cx="3676939" cy="1279672"/>
          </a:xfrm>
        </p:grpSpPr>
        <p:sp>
          <p:nvSpPr>
            <p:cNvPr id="701" name="CuadroTexto 395">
              <a:extLst>
                <a:ext uri="{FF2B5EF4-FFF2-40B4-BE49-F238E27FC236}">
                  <a16:creationId xmlns:a16="http://schemas.microsoft.com/office/drawing/2014/main" id="{FE9D364D-572F-874F-8FEB-22546AE58E3F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02" name="Rectangle 56">
              <a:extLst>
                <a:ext uri="{FF2B5EF4-FFF2-40B4-BE49-F238E27FC236}">
                  <a16:creationId xmlns:a16="http://schemas.microsoft.com/office/drawing/2014/main" id="{3D51F481-429A-694C-9E7C-8D4605FDC962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3" name="Group 54">
            <a:extLst>
              <a:ext uri="{FF2B5EF4-FFF2-40B4-BE49-F238E27FC236}">
                <a16:creationId xmlns:a16="http://schemas.microsoft.com/office/drawing/2014/main" id="{9998E5C0-F612-8D49-B7E6-76C659756422}"/>
              </a:ext>
            </a:extLst>
          </p:cNvPr>
          <p:cNvGrpSpPr/>
          <p:nvPr/>
        </p:nvGrpSpPr>
        <p:grpSpPr>
          <a:xfrm>
            <a:off x="19491321" y="10589598"/>
            <a:ext cx="3211504" cy="1279672"/>
            <a:chOff x="5517310" y="11205153"/>
            <a:chExt cx="3676939" cy="1279672"/>
          </a:xfrm>
        </p:grpSpPr>
        <p:sp>
          <p:nvSpPr>
            <p:cNvPr id="704" name="CuadroTexto 395">
              <a:extLst>
                <a:ext uri="{FF2B5EF4-FFF2-40B4-BE49-F238E27FC236}">
                  <a16:creationId xmlns:a16="http://schemas.microsoft.com/office/drawing/2014/main" id="{98607F59-866C-F147-97B4-08DB4E215C8E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05" name="Rectangle 56">
              <a:extLst>
                <a:ext uri="{FF2B5EF4-FFF2-40B4-BE49-F238E27FC236}">
                  <a16:creationId xmlns:a16="http://schemas.microsoft.com/office/drawing/2014/main" id="{A5A7203F-DA19-7646-A448-3D419093A4A3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3" name="Group 71">
            <a:extLst>
              <a:ext uri="{FF2B5EF4-FFF2-40B4-BE49-F238E27FC236}">
                <a16:creationId xmlns:a16="http://schemas.microsoft.com/office/drawing/2014/main" id="{551593DD-AB1E-CF44-A824-95D59684D41E}"/>
              </a:ext>
            </a:extLst>
          </p:cNvPr>
          <p:cNvGrpSpPr/>
          <p:nvPr/>
        </p:nvGrpSpPr>
        <p:grpSpPr>
          <a:xfrm>
            <a:off x="2005334" y="7262501"/>
            <a:ext cx="5982437" cy="4716592"/>
            <a:chOff x="2232442" y="3643574"/>
            <a:chExt cx="5982437" cy="4716592"/>
          </a:xfrm>
        </p:grpSpPr>
        <p:sp>
          <p:nvSpPr>
            <p:cNvPr id="104" name="CuadroTexto 598">
              <a:extLst>
                <a:ext uri="{FF2B5EF4-FFF2-40B4-BE49-F238E27FC236}">
                  <a16:creationId xmlns:a16="http://schemas.microsoft.com/office/drawing/2014/main" id="{66FFAE38-49E8-A444-9C4B-7D005E804F13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105" name="CuadroTexto 599">
              <a:extLst>
                <a:ext uri="{FF2B5EF4-FFF2-40B4-BE49-F238E27FC236}">
                  <a16:creationId xmlns:a16="http://schemas.microsoft.com/office/drawing/2014/main" id="{F11820AD-B7D9-7C4D-B45A-92F1EA168742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112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ine 125">
            <a:extLst>
              <a:ext uri="{FF2B5EF4-FFF2-40B4-BE49-F238E27FC236}">
                <a16:creationId xmlns:a16="http://schemas.microsoft.com/office/drawing/2014/main" id="{DD889B53-45E0-AA4E-A34E-0BFB4CAE6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3624" y="2520824"/>
            <a:ext cx="4650585" cy="5053"/>
          </a:xfrm>
          <a:prstGeom prst="line">
            <a:avLst/>
          </a:prstGeom>
          <a:noFill/>
          <a:ln w="864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" name="Freeform 126">
            <a:extLst>
              <a:ext uri="{FF2B5EF4-FFF2-40B4-BE49-F238E27FC236}">
                <a16:creationId xmlns:a16="http://schemas.microsoft.com/office/drawing/2014/main" id="{72D700A7-8FC1-B241-84CA-70D9AA8D8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3220" y="2429834"/>
            <a:ext cx="187033" cy="187033"/>
          </a:xfrm>
          <a:custGeom>
            <a:avLst/>
            <a:gdLst>
              <a:gd name="T0" fmla="*/ 81 w 163"/>
              <a:gd name="T1" fmla="*/ 162 h 163"/>
              <a:gd name="T2" fmla="*/ 81 w 163"/>
              <a:gd name="T3" fmla="*/ 162 h 163"/>
              <a:gd name="T4" fmla="*/ 162 w 163"/>
              <a:gd name="T5" fmla="*/ 81 h 163"/>
              <a:gd name="T6" fmla="*/ 81 w 163"/>
              <a:gd name="T7" fmla="*/ 0 h 163"/>
              <a:gd name="T8" fmla="*/ 0 w 163"/>
              <a:gd name="T9" fmla="*/ 81 h 163"/>
              <a:gd name="T10" fmla="*/ 81 w 163"/>
              <a:gd name="T11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" h="163">
                <a:moveTo>
                  <a:pt x="81" y="162"/>
                </a:moveTo>
                <a:lnTo>
                  <a:pt x="81" y="162"/>
                </a:lnTo>
                <a:cubicBezTo>
                  <a:pt x="121" y="162"/>
                  <a:pt x="162" y="122"/>
                  <a:pt x="162" y="81"/>
                </a:cubicBezTo>
                <a:cubicBezTo>
                  <a:pt x="162" y="33"/>
                  <a:pt x="121" y="0"/>
                  <a:pt x="81" y="0"/>
                </a:cubicBezTo>
                <a:cubicBezTo>
                  <a:pt x="32" y="0"/>
                  <a:pt x="0" y="33"/>
                  <a:pt x="0" y="81"/>
                </a:cubicBezTo>
                <a:cubicBezTo>
                  <a:pt x="0" y="122"/>
                  <a:pt x="32" y="162"/>
                  <a:pt x="81" y="16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Line 127">
            <a:extLst>
              <a:ext uri="{FF2B5EF4-FFF2-40B4-BE49-F238E27FC236}">
                <a16:creationId xmlns:a16="http://schemas.microsoft.com/office/drawing/2014/main" id="{5C027F3D-3281-AC4F-99FE-2F3E453A4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3624" y="4037319"/>
            <a:ext cx="4650585" cy="5053"/>
          </a:xfrm>
          <a:prstGeom prst="line">
            <a:avLst/>
          </a:prstGeom>
          <a:noFill/>
          <a:ln w="864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3" name="Freeform 128">
            <a:extLst>
              <a:ext uri="{FF2B5EF4-FFF2-40B4-BE49-F238E27FC236}">
                <a16:creationId xmlns:a16="http://schemas.microsoft.com/office/drawing/2014/main" id="{65612EBF-E89B-8544-8D0C-68F855419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3220" y="3941273"/>
            <a:ext cx="187033" cy="187036"/>
          </a:xfrm>
          <a:custGeom>
            <a:avLst/>
            <a:gdLst>
              <a:gd name="T0" fmla="*/ 81 w 163"/>
              <a:gd name="T1" fmla="*/ 161 h 162"/>
              <a:gd name="T2" fmla="*/ 81 w 163"/>
              <a:gd name="T3" fmla="*/ 161 h 162"/>
              <a:gd name="T4" fmla="*/ 162 w 163"/>
              <a:gd name="T5" fmla="*/ 81 h 162"/>
              <a:gd name="T6" fmla="*/ 81 w 163"/>
              <a:gd name="T7" fmla="*/ 0 h 162"/>
              <a:gd name="T8" fmla="*/ 0 w 163"/>
              <a:gd name="T9" fmla="*/ 81 h 162"/>
              <a:gd name="T10" fmla="*/ 81 w 163"/>
              <a:gd name="T11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" h="162">
                <a:moveTo>
                  <a:pt x="81" y="161"/>
                </a:moveTo>
                <a:lnTo>
                  <a:pt x="81" y="161"/>
                </a:lnTo>
                <a:cubicBezTo>
                  <a:pt x="121" y="161"/>
                  <a:pt x="162" y="129"/>
                  <a:pt x="162" y="81"/>
                </a:cubicBezTo>
                <a:cubicBezTo>
                  <a:pt x="162" y="40"/>
                  <a:pt x="121" y="0"/>
                  <a:pt x="81" y="0"/>
                </a:cubicBezTo>
                <a:cubicBezTo>
                  <a:pt x="32" y="0"/>
                  <a:pt x="0" y="40"/>
                  <a:pt x="0" y="81"/>
                </a:cubicBezTo>
                <a:cubicBezTo>
                  <a:pt x="0" y="129"/>
                  <a:pt x="32" y="161"/>
                  <a:pt x="81" y="16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Line 253">
            <a:extLst>
              <a:ext uri="{FF2B5EF4-FFF2-40B4-BE49-F238E27FC236}">
                <a16:creationId xmlns:a16="http://schemas.microsoft.com/office/drawing/2014/main" id="{E4C4A85E-E018-C743-8A2D-87B3BFB83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3624" y="7747677"/>
            <a:ext cx="4650585" cy="5053"/>
          </a:xfrm>
          <a:prstGeom prst="line">
            <a:avLst/>
          </a:prstGeom>
          <a:noFill/>
          <a:ln w="86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9" name="Freeform 254">
            <a:extLst>
              <a:ext uri="{FF2B5EF4-FFF2-40B4-BE49-F238E27FC236}">
                <a16:creationId xmlns:a16="http://schemas.microsoft.com/office/drawing/2014/main" id="{E8827DC1-3F44-6C40-9DA7-C263750F5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3220" y="7656687"/>
            <a:ext cx="187033" cy="187033"/>
          </a:xfrm>
          <a:custGeom>
            <a:avLst/>
            <a:gdLst>
              <a:gd name="T0" fmla="*/ 81 w 163"/>
              <a:gd name="T1" fmla="*/ 162 h 163"/>
              <a:gd name="T2" fmla="*/ 81 w 163"/>
              <a:gd name="T3" fmla="*/ 162 h 163"/>
              <a:gd name="T4" fmla="*/ 162 w 163"/>
              <a:gd name="T5" fmla="*/ 81 h 163"/>
              <a:gd name="T6" fmla="*/ 81 w 163"/>
              <a:gd name="T7" fmla="*/ 0 h 163"/>
              <a:gd name="T8" fmla="*/ 0 w 163"/>
              <a:gd name="T9" fmla="*/ 81 h 163"/>
              <a:gd name="T10" fmla="*/ 81 w 163"/>
              <a:gd name="T11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" h="163">
                <a:moveTo>
                  <a:pt x="81" y="162"/>
                </a:moveTo>
                <a:lnTo>
                  <a:pt x="81" y="162"/>
                </a:lnTo>
                <a:cubicBezTo>
                  <a:pt x="121" y="162"/>
                  <a:pt x="162" y="130"/>
                  <a:pt x="162" y="81"/>
                </a:cubicBezTo>
                <a:cubicBezTo>
                  <a:pt x="162" y="41"/>
                  <a:pt x="121" y="0"/>
                  <a:pt x="81" y="0"/>
                </a:cubicBezTo>
                <a:cubicBezTo>
                  <a:pt x="32" y="0"/>
                  <a:pt x="0" y="41"/>
                  <a:pt x="0" y="81"/>
                </a:cubicBezTo>
                <a:cubicBezTo>
                  <a:pt x="0" y="130"/>
                  <a:pt x="32" y="162"/>
                  <a:pt x="81" y="16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Line 255">
            <a:extLst>
              <a:ext uri="{FF2B5EF4-FFF2-40B4-BE49-F238E27FC236}">
                <a16:creationId xmlns:a16="http://schemas.microsoft.com/office/drawing/2014/main" id="{FE5DCE0C-C3AF-7849-BA36-EC9D82F27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3624" y="9274282"/>
            <a:ext cx="4650585" cy="5053"/>
          </a:xfrm>
          <a:prstGeom prst="line">
            <a:avLst/>
          </a:prstGeom>
          <a:noFill/>
          <a:ln w="86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1" name="Freeform 256">
            <a:extLst>
              <a:ext uri="{FF2B5EF4-FFF2-40B4-BE49-F238E27FC236}">
                <a16:creationId xmlns:a16="http://schemas.microsoft.com/office/drawing/2014/main" id="{4C7E167C-187C-FE4E-B7F3-000E6A2FB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3220" y="9178236"/>
            <a:ext cx="187033" cy="187036"/>
          </a:xfrm>
          <a:custGeom>
            <a:avLst/>
            <a:gdLst>
              <a:gd name="T0" fmla="*/ 81 w 163"/>
              <a:gd name="T1" fmla="*/ 162 h 163"/>
              <a:gd name="T2" fmla="*/ 81 w 163"/>
              <a:gd name="T3" fmla="*/ 162 h 163"/>
              <a:gd name="T4" fmla="*/ 162 w 163"/>
              <a:gd name="T5" fmla="*/ 81 h 163"/>
              <a:gd name="T6" fmla="*/ 81 w 163"/>
              <a:gd name="T7" fmla="*/ 0 h 163"/>
              <a:gd name="T8" fmla="*/ 0 w 163"/>
              <a:gd name="T9" fmla="*/ 81 h 163"/>
              <a:gd name="T10" fmla="*/ 81 w 163"/>
              <a:gd name="T11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" h="163">
                <a:moveTo>
                  <a:pt x="81" y="162"/>
                </a:moveTo>
                <a:lnTo>
                  <a:pt x="81" y="162"/>
                </a:lnTo>
                <a:cubicBezTo>
                  <a:pt x="121" y="162"/>
                  <a:pt x="162" y="121"/>
                  <a:pt x="162" y="81"/>
                </a:cubicBezTo>
                <a:cubicBezTo>
                  <a:pt x="162" y="32"/>
                  <a:pt x="121" y="0"/>
                  <a:pt x="81" y="0"/>
                </a:cubicBezTo>
                <a:cubicBezTo>
                  <a:pt x="32" y="0"/>
                  <a:pt x="0" y="32"/>
                  <a:pt x="0" y="81"/>
                </a:cubicBezTo>
                <a:cubicBezTo>
                  <a:pt x="0" y="121"/>
                  <a:pt x="32" y="162"/>
                  <a:pt x="81" y="16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Line 319">
            <a:extLst>
              <a:ext uri="{FF2B5EF4-FFF2-40B4-BE49-F238E27FC236}">
                <a16:creationId xmlns:a16="http://schemas.microsoft.com/office/drawing/2014/main" id="{43BAC6C9-AC13-394A-BC91-BFFFF890A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7040" y="10821108"/>
            <a:ext cx="3417169" cy="5053"/>
          </a:xfrm>
          <a:prstGeom prst="line">
            <a:avLst/>
          </a:prstGeom>
          <a:noFill/>
          <a:ln w="86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5" name="Freeform 320">
            <a:extLst>
              <a:ext uri="{FF2B5EF4-FFF2-40B4-BE49-F238E27FC236}">
                <a16:creationId xmlns:a16="http://schemas.microsoft.com/office/drawing/2014/main" id="{1E0C537C-416A-BD41-864F-B0E331342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3220" y="10730118"/>
            <a:ext cx="187033" cy="187033"/>
          </a:xfrm>
          <a:custGeom>
            <a:avLst/>
            <a:gdLst>
              <a:gd name="T0" fmla="*/ 81 w 163"/>
              <a:gd name="T1" fmla="*/ 162 h 163"/>
              <a:gd name="T2" fmla="*/ 81 w 163"/>
              <a:gd name="T3" fmla="*/ 162 h 163"/>
              <a:gd name="T4" fmla="*/ 162 w 163"/>
              <a:gd name="T5" fmla="*/ 81 h 163"/>
              <a:gd name="T6" fmla="*/ 81 w 163"/>
              <a:gd name="T7" fmla="*/ 0 h 163"/>
              <a:gd name="T8" fmla="*/ 0 w 163"/>
              <a:gd name="T9" fmla="*/ 81 h 163"/>
              <a:gd name="T10" fmla="*/ 81 w 163"/>
              <a:gd name="T11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" h="163">
                <a:moveTo>
                  <a:pt x="81" y="162"/>
                </a:moveTo>
                <a:lnTo>
                  <a:pt x="81" y="162"/>
                </a:lnTo>
                <a:cubicBezTo>
                  <a:pt x="121" y="162"/>
                  <a:pt x="162" y="121"/>
                  <a:pt x="162" y="81"/>
                </a:cubicBezTo>
                <a:cubicBezTo>
                  <a:pt x="162" y="32"/>
                  <a:pt x="121" y="0"/>
                  <a:pt x="81" y="0"/>
                </a:cubicBezTo>
                <a:cubicBezTo>
                  <a:pt x="32" y="0"/>
                  <a:pt x="0" y="32"/>
                  <a:pt x="0" y="81"/>
                </a:cubicBezTo>
                <a:cubicBezTo>
                  <a:pt x="0" y="121"/>
                  <a:pt x="32" y="162"/>
                  <a:pt x="81" y="16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21">
            <a:extLst>
              <a:ext uri="{FF2B5EF4-FFF2-40B4-BE49-F238E27FC236}">
                <a16:creationId xmlns:a16="http://schemas.microsoft.com/office/drawing/2014/main" id="{8F35DB50-DAD4-A94D-9777-A48F9EACB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566" y="1201471"/>
            <a:ext cx="3912558" cy="3912558"/>
          </a:xfrm>
          <a:custGeom>
            <a:avLst/>
            <a:gdLst>
              <a:gd name="T0" fmla="*/ 3411 w 3412"/>
              <a:gd name="T1" fmla="*/ 1709 h 3411"/>
              <a:gd name="T2" fmla="*/ 3411 w 3412"/>
              <a:gd name="T3" fmla="*/ 1709 h 3411"/>
              <a:gd name="T4" fmla="*/ 1701 w 3412"/>
              <a:gd name="T5" fmla="*/ 3410 h 3411"/>
              <a:gd name="T6" fmla="*/ 0 w 3412"/>
              <a:gd name="T7" fmla="*/ 1709 h 3411"/>
              <a:gd name="T8" fmla="*/ 1701 w 3412"/>
              <a:gd name="T9" fmla="*/ 0 h 3411"/>
              <a:gd name="T10" fmla="*/ 3411 w 3412"/>
              <a:gd name="T11" fmla="*/ 1709 h 3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12" h="3411">
                <a:moveTo>
                  <a:pt x="3411" y="1709"/>
                </a:moveTo>
                <a:lnTo>
                  <a:pt x="3411" y="1709"/>
                </a:lnTo>
                <a:cubicBezTo>
                  <a:pt x="3411" y="2649"/>
                  <a:pt x="2641" y="3410"/>
                  <a:pt x="1701" y="3410"/>
                </a:cubicBezTo>
                <a:cubicBezTo>
                  <a:pt x="762" y="3410"/>
                  <a:pt x="0" y="2649"/>
                  <a:pt x="0" y="1709"/>
                </a:cubicBezTo>
                <a:cubicBezTo>
                  <a:pt x="0" y="769"/>
                  <a:pt x="762" y="0"/>
                  <a:pt x="1701" y="0"/>
                </a:cubicBezTo>
                <a:cubicBezTo>
                  <a:pt x="2641" y="0"/>
                  <a:pt x="3411" y="769"/>
                  <a:pt x="3411" y="170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22">
            <a:extLst>
              <a:ext uri="{FF2B5EF4-FFF2-40B4-BE49-F238E27FC236}">
                <a16:creationId xmlns:a16="http://schemas.microsoft.com/office/drawing/2014/main" id="{CD2BDE18-0B77-0C4C-B028-D4C7DD5A8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566" y="7277562"/>
            <a:ext cx="3912558" cy="3902448"/>
          </a:xfrm>
          <a:custGeom>
            <a:avLst/>
            <a:gdLst>
              <a:gd name="T0" fmla="*/ 3411 w 3412"/>
              <a:gd name="T1" fmla="*/ 1701 h 3403"/>
              <a:gd name="T2" fmla="*/ 3411 w 3412"/>
              <a:gd name="T3" fmla="*/ 1701 h 3403"/>
              <a:gd name="T4" fmla="*/ 1701 w 3412"/>
              <a:gd name="T5" fmla="*/ 3402 h 3403"/>
              <a:gd name="T6" fmla="*/ 0 w 3412"/>
              <a:gd name="T7" fmla="*/ 1701 h 3403"/>
              <a:gd name="T8" fmla="*/ 1701 w 3412"/>
              <a:gd name="T9" fmla="*/ 0 h 3403"/>
              <a:gd name="T10" fmla="*/ 3411 w 3412"/>
              <a:gd name="T11" fmla="*/ 1701 h 3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12" h="3403">
                <a:moveTo>
                  <a:pt x="3411" y="1701"/>
                </a:moveTo>
                <a:lnTo>
                  <a:pt x="3411" y="1701"/>
                </a:lnTo>
                <a:cubicBezTo>
                  <a:pt x="3411" y="2641"/>
                  <a:pt x="2641" y="3402"/>
                  <a:pt x="1701" y="3402"/>
                </a:cubicBezTo>
                <a:cubicBezTo>
                  <a:pt x="762" y="3402"/>
                  <a:pt x="0" y="2641"/>
                  <a:pt x="0" y="1701"/>
                </a:cubicBezTo>
                <a:cubicBezTo>
                  <a:pt x="0" y="762"/>
                  <a:pt x="762" y="0"/>
                  <a:pt x="1701" y="0"/>
                </a:cubicBezTo>
                <a:cubicBezTo>
                  <a:pt x="2641" y="0"/>
                  <a:pt x="3411" y="762"/>
                  <a:pt x="3411" y="17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490">
            <a:extLst>
              <a:ext uri="{FF2B5EF4-FFF2-40B4-BE49-F238E27FC236}">
                <a16:creationId xmlns:a16="http://schemas.microsoft.com/office/drawing/2014/main" id="{98FE4DC1-748A-A44C-BBCB-ECC47A7D4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04" y="1145868"/>
            <a:ext cx="9250621" cy="4256297"/>
          </a:xfrm>
          <a:custGeom>
            <a:avLst/>
            <a:gdLst>
              <a:gd name="T0" fmla="*/ 8012 w 8070"/>
              <a:gd name="T1" fmla="*/ 3638 h 3712"/>
              <a:gd name="T2" fmla="*/ 7778 w 8070"/>
              <a:gd name="T3" fmla="*/ 3638 h 3712"/>
              <a:gd name="T4" fmla="*/ 7632 w 8070"/>
              <a:gd name="T5" fmla="*/ 3500 h 3712"/>
              <a:gd name="T6" fmla="*/ 7510 w 8070"/>
              <a:gd name="T7" fmla="*/ 3500 h 3712"/>
              <a:gd name="T8" fmla="*/ 7137 w 8070"/>
              <a:gd name="T9" fmla="*/ 3103 h 3712"/>
              <a:gd name="T10" fmla="*/ 7024 w 8070"/>
              <a:gd name="T11" fmla="*/ 2738 h 3712"/>
              <a:gd name="T12" fmla="*/ 6919 w 8070"/>
              <a:gd name="T13" fmla="*/ 2738 h 3712"/>
              <a:gd name="T14" fmla="*/ 6822 w 8070"/>
              <a:gd name="T15" fmla="*/ 2293 h 3712"/>
              <a:gd name="T16" fmla="*/ 6595 w 8070"/>
              <a:gd name="T17" fmla="*/ 2187 h 3712"/>
              <a:gd name="T18" fmla="*/ 6498 w 8070"/>
              <a:gd name="T19" fmla="*/ 2228 h 3712"/>
              <a:gd name="T20" fmla="*/ 6360 w 8070"/>
              <a:gd name="T21" fmla="*/ 1888 h 3712"/>
              <a:gd name="T22" fmla="*/ 6360 w 8070"/>
              <a:gd name="T23" fmla="*/ 1758 h 3712"/>
              <a:gd name="T24" fmla="*/ 6279 w 8070"/>
              <a:gd name="T25" fmla="*/ 1758 h 3712"/>
              <a:gd name="T26" fmla="*/ 6157 w 8070"/>
              <a:gd name="T27" fmla="*/ 1701 h 3712"/>
              <a:gd name="T28" fmla="*/ 6036 w 8070"/>
              <a:gd name="T29" fmla="*/ 1742 h 3712"/>
              <a:gd name="T30" fmla="*/ 5841 w 8070"/>
              <a:gd name="T31" fmla="*/ 1313 h 3712"/>
              <a:gd name="T32" fmla="*/ 5720 w 8070"/>
              <a:gd name="T33" fmla="*/ 1353 h 3712"/>
              <a:gd name="T34" fmla="*/ 5541 w 8070"/>
              <a:gd name="T35" fmla="*/ 1167 h 3712"/>
              <a:gd name="T36" fmla="*/ 5363 w 8070"/>
              <a:gd name="T37" fmla="*/ 1256 h 3712"/>
              <a:gd name="T38" fmla="*/ 5201 w 8070"/>
              <a:gd name="T39" fmla="*/ 1766 h 3712"/>
              <a:gd name="T40" fmla="*/ 5145 w 8070"/>
              <a:gd name="T41" fmla="*/ 1580 h 3712"/>
              <a:gd name="T42" fmla="*/ 4991 w 8070"/>
              <a:gd name="T43" fmla="*/ 1539 h 3712"/>
              <a:gd name="T44" fmla="*/ 4918 w 8070"/>
              <a:gd name="T45" fmla="*/ 1434 h 3712"/>
              <a:gd name="T46" fmla="*/ 4756 w 8070"/>
              <a:gd name="T47" fmla="*/ 1385 h 3712"/>
              <a:gd name="T48" fmla="*/ 4302 w 8070"/>
              <a:gd name="T49" fmla="*/ 737 h 3712"/>
              <a:gd name="T50" fmla="*/ 4140 w 8070"/>
              <a:gd name="T51" fmla="*/ 114 h 3712"/>
              <a:gd name="T52" fmla="*/ 3873 w 8070"/>
              <a:gd name="T53" fmla="*/ 0 h 3712"/>
              <a:gd name="T54" fmla="*/ 3719 w 8070"/>
              <a:gd name="T55" fmla="*/ 243 h 3712"/>
              <a:gd name="T56" fmla="*/ 3459 w 8070"/>
              <a:gd name="T57" fmla="*/ 219 h 3712"/>
              <a:gd name="T58" fmla="*/ 3225 w 8070"/>
              <a:gd name="T59" fmla="*/ 875 h 3712"/>
              <a:gd name="T60" fmla="*/ 3103 w 8070"/>
              <a:gd name="T61" fmla="*/ 851 h 3712"/>
              <a:gd name="T62" fmla="*/ 3006 w 8070"/>
              <a:gd name="T63" fmla="*/ 745 h 3712"/>
              <a:gd name="T64" fmla="*/ 2827 w 8070"/>
              <a:gd name="T65" fmla="*/ 851 h 3712"/>
              <a:gd name="T66" fmla="*/ 2512 w 8070"/>
              <a:gd name="T67" fmla="*/ 1475 h 3712"/>
              <a:gd name="T68" fmla="*/ 1993 w 8070"/>
              <a:gd name="T69" fmla="*/ 1742 h 3712"/>
              <a:gd name="T70" fmla="*/ 1993 w 8070"/>
              <a:gd name="T71" fmla="*/ 2139 h 3712"/>
              <a:gd name="T72" fmla="*/ 1807 w 8070"/>
              <a:gd name="T73" fmla="*/ 2268 h 3712"/>
              <a:gd name="T74" fmla="*/ 1693 w 8070"/>
              <a:gd name="T75" fmla="*/ 2625 h 3712"/>
              <a:gd name="T76" fmla="*/ 1385 w 8070"/>
              <a:gd name="T77" fmla="*/ 2641 h 3712"/>
              <a:gd name="T78" fmla="*/ 1256 w 8070"/>
              <a:gd name="T79" fmla="*/ 2414 h 3712"/>
              <a:gd name="T80" fmla="*/ 1191 w 8070"/>
              <a:gd name="T81" fmla="*/ 2422 h 3712"/>
              <a:gd name="T82" fmla="*/ 1069 w 8070"/>
              <a:gd name="T83" fmla="*/ 2236 h 3712"/>
              <a:gd name="T84" fmla="*/ 875 w 8070"/>
              <a:gd name="T85" fmla="*/ 2714 h 3712"/>
              <a:gd name="T86" fmla="*/ 575 w 8070"/>
              <a:gd name="T87" fmla="*/ 2957 h 3712"/>
              <a:gd name="T88" fmla="*/ 429 w 8070"/>
              <a:gd name="T89" fmla="*/ 3370 h 3712"/>
              <a:gd name="T90" fmla="*/ 300 w 8070"/>
              <a:gd name="T91" fmla="*/ 3492 h 3712"/>
              <a:gd name="T92" fmla="*/ 235 w 8070"/>
              <a:gd name="T93" fmla="*/ 3573 h 3712"/>
              <a:gd name="T94" fmla="*/ 0 w 8070"/>
              <a:gd name="T95" fmla="*/ 3711 h 3712"/>
              <a:gd name="T96" fmla="*/ 8069 w 8070"/>
              <a:gd name="T97" fmla="*/ 3711 h 3712"/>
              <a:gd name="T98" fmla="*/ 8012 w 8070"/>
              <a:gd name="T99" fmla="*/ 3638 h 3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070" h="3712">
                <a:moveTo>
                  <a:pt x="8012" y="3638"/>
                </a:moveTo>
                <a:lnTo>
                  <a:pt x="7778" y="3638"/>
                </a:lnTo>
                <a:lnTo>
                  <a:pt x="7632" y="3500"/>
                </a:lnTo>
                <a:lnTo>
                  <a:pt x="7510" y="3500"/>
                </a:lnTo>
                <a:lnTo>
                  <a:pt x="7137" y="3103"/>
                </a:lnTo>
                <a:lnTo>
                  <a:pt x="7024" y="2738"/>
                </a:lnTo>
                <a:lnTo>
                  <a:pt x="6919" y="2738"/>
                </a:lnTo>
                <a:lnTo>
                  <a:pt x="6822" y="2293"/>
                </a:lnTo>
                <a:lnTo>
                  <a:pt x="6595" y="2187"/>
                </a:lnTo>
                <a:lnTo>
                  <a:pt x="6498" y="2228"/>
                </a:lnTo>
                <a:lnTo>
                  <a:pt x="6360" y="1888"/>
                </a:lnTo>
                <a:lnTo>
                  <a:pt x="6360" y="1758"/>
                </a:lnTo>
                <a:lnTo>
                  <a:pt x="6279" y="1758"/>
                </a:lnTo>
                <a:lnTo>
                  <a:pt x="6157" y="1701"/>
                </a:lnTo>
                <a:lnTo>
                  <a:pt x="6036" y="1742"/>
                </a:lnTo>
                <a:lnTo>
                  <a:pt x="5841" y="1313"/>
                </a:lnTo>
                <a:lnTo>
                  <a:pt x="5720" y="1353"/>
                </a:lnTo>
                <a:lnTo>
                  <a:pt x="5541" y="1167"/>
                </a:lnTo>
                <a:lnTo>
                  <a:pt x="5363" y="1256"/>
                </a:lnTo>
                <a:lnTo>
                  <a:pt x="5201" y="1766"/>
                </a:lnTo>
                <a:lnTo>
                  <a:pt x="5145" y="1580"/>
                </a:lnTo>
                <a:lnTo>
                  <a:pt x="4991" y="1539"/>
                </a:lnTo>
                <a:lnTo>
                  <a:pt x="4918" y="1434"/>
                </a:lnTo>
                <a:lnTo>
                  <a:pt x="4756" y="1385"/>
                </a:lnTo>
                <a:lnTo>
                  <a:pt x="4302" y="737"/>
                </a:lnTo>
                <a:lnTo>
                  <a:pt x="4140" y="114"/>
                </a:lnTo>
                <a:lnTo>
                  <a:pt x="3873" y="0"/>
                </a:lnTo>
                <a:lnTo>
                  <a:pt x="3719" y="243"/>
                </a:lnTo>
                <a:lnTo>
                  <a:pt x="3459" y="219"/>
                </a:lnTo>
                <a:lnTo>
                  <a:pt x="3225" y="875"/>
                </a:lnTo>
                <a:lnTo>
                  <a:pt x="3103" y="851"/>
                </a:lnTo>
                <a:lnTo>
                  <a:pt x="3006" y="745"/>
                </a:lnTo>
                <a:lnTo>
                  <a:pt x="2827" y="851"/>
                </a:lnTo>
                <a:lnTo>
                  <a:pt x="2512" y="1475"/>
                </a:lnTo>
                <a:lnTo>
                  <a:pt x="1993" y="1742"/>
                </a:lnTo>
                <a:lnTo>
                  <a:pt x="1993" y="2139"/>
                </a:lnTo>
                <a:lnTo>
                  <a:pt x="1807" y="2268"/>
                </a:lnTo>
                <a:lnTo>
                  <a:pt x="1693" y="2625"/>
                </a:lnTo>
                <a:lnTo>
                  <a:pt x="1385" y="2641"/>
                </a:lnTo>
                <a:lnTo>
                  <a:pt x="1256" y="2414"/>
                </a:lnTo>
                <a:lnTo>
                  <a:pt x="1191" y="2422"/>
                </a:lnTo>
                <a:lnTo>
                  <a:pt x="1069" y="2236"/>
                </a:lnTo>
                <a:lnTo>
                  <a:pt x="875" y="2714"/>
                </a:lnTo>
                <a:lnTo>
                  <a:pt x="575" y="2957"/>
                </a:lnTo>
                <a:lnTo>
                  <a:pt x="429" y="3370"/>
                </a:lnTo>
                <a:lnTo>
                  <a:pt x="300" y="3492"/>
                </a:lnTo>
                <a:lnTo>
                  <a:pt x="235" y="3573"/>
                </a:lnTo>
                <a:lnTo>
                  <a:pt x="0" y="3711"/>
                </a:lnTo>
                <a:lnTo>
                  <a:pt x="8069" y="3711"/>
                </a:lnTo>
                <a:lnTo>
                  <a:pt x="8012" y="363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491">
            <a:extLst>
              <a:ext uri="{FF2B5EF4-FFF2-40B4-BE49-F238E27FC236}">
                <a16:creationId xmlns:a16="http://schemas.microsoft.com/office/drawing/2014/main" id="{FD637840-BA2C-014D-902E-98B74E70E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5063" y="4593367"/>
            <a:ext cx="596488" cy="808797"/>
          </a:xfrm>
          <a:custGeom>
            <a:avLst/>
            <a:gdLst>
              <a:gd name="T0" fmla="*/ 518 w 519"/>
              <a:gd name="T1" fmla="*/ 705 h 706"/>
              <a:gd name="T2" fmla="*/ 235 w 519"/>
              <a:gd name="T3" fmla="*/ 502 h 706"/>
              <a:gd name="T4" fmla="*/ 0 w 519"/>
              <a:gd name="T5" fmla="*/ 0 h 706"/>
              <a:gd name="T6" fmla="*/ 0 w 519"/>
              <a:gd name="T7" fmla="*/ 243 h 706"/>
              <a:gd name="T8" fmla="*/ 170 w 519"/>
              <a:gd name="T9" fmla="*/ 543 h 706"/>
              <a:gd name="T10" fmla="*/ 170 w 519"/>
              <a:gd name="T11" fmla="*/ 632 h 706"/>
              <a:gd name="T12" fmla="*/ 259 w 519"/>
              <a:gd name="T13" fmla="*/ 705 h 706"/>
              <a:gd name="T14" fmla="*/ 518 w 519"/>
              <a:gd name="T15" fmla="*/ 705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9" h="706">
                <a:moveTo>
                  <a:pt x="518" y="705"/>
                </a:moveTo>
                <a:lnTo>
                  <a:pt x="235" y="502"/>
                </a:lnTo>
                <a:lnTo>
                  <a:pt x="0" y="0"/>
                </a:lnTo>
                <a:lnTo>
                  <a:pt x="0" y="243"/>
                </a:lnTo>
                <a:lnTo>
                  <a:pt x="170" y="543"/>
                </a:lnTo>
                <a:lnTo>
                  <a:pt x="170" y="632"/>
                </a:lnTo>
                <a:lnTo>
                  <a:pt x="259" y="705"/>
                </a:lnTo>
                <a:lnTo>
                  <a:pt x="518" y="70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492">
            <a:extLst>
              <a:ext uri="{FF2B5EF4-FFF2-40B4-BE49-F238E27FC236}">
                <a16:creationId xmlns:a16="http://schemas.microsoft.com/office/drawing/2014/main" id="{E4AEB12F-4087-1343-88DA-1CE5852EA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202" y="3440831"/>
            <a:ext cx="495388" cy="1961334"/>
          </a:xfrm>
          <a:custGeom>
            <a:avLst/>
            <a:gdLst>
              <a:gd name="T0" fmla="*/ 429 w 430"/>
              <a:gd name="T1" fmla="*/ 1710 h 1711"/>
              <a:gd name="T2" fmla="*/ 356 w 430"/>
              <a:gd name="T3" fmla="*/ 1515 h 1711"/>
              <a:gd name="T4" fmla="*/ 356 w 430"/>
              <a:gd name="T5" fmla="*/ 1264 h 1711"/>
              <a:gd name="T6" fmla="*/ 113 w 430"/>
              <a:gd name="T7" fmla="*/ 745 h 1711"/>
              <a:gd name="T8" fmla="*/ 24 w 430"/>
              <a:gd name="T9" fmla="*/ 0 h 1711"/>
              <a:gd name="T10" fmla="*/ 0 w 430"/>
              <a:gd name="T11" fmla="*/ 235 h 1711"/>
              <a:gd name="T12" fmla="*/ 0 w 430"/>
              <a:gd name="T13" fmla="*/ 786 h 1711"/>
              <a:gd name="T14" fmla="*/ 81 w 430"/>
              <a:gd name="T15" fmla="*/ 1069 h 1711"/>
              <a:gd name="T16" fmla="*/ 89 w 430"/>
              <a:gd name="T17" fmla="*/ 1710 h 1711"/>
              <a:gd name="T18" fmla="*/ 429 w 430"/>
              <a:gd name="T19" fmla="*/ 1710 h 1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0" h="1711">
                <a:moveTo>
                  <a:pt x="429" y="1710"/>
                </a:moveTo>
                <a:lnTo>
                  <a:pt x="356" y="1515"/>
                </a:lnTo>
                <a:lnTo>
                  <a:pt x="356" y="1264"/>
                </a:lnTo>
                <a:lnTo>
                  <a:pt x="113" y="745"/>
                </a:lnTo>
                <a:lnTo>
                  <a:pt x="24" y="0"/>
                </a:lnTo>
                <a:lnTo>
                  <a:pt x="0" y="235"/>
                </a:lnTo>
                <a:lnTo>
                  <a:pt x="0" y="786"/>
                </a:lnTo>
                <a:lnTo>
                  <a:pt x="81" y="1069"/>
                </a:lnTo>
                <a:lnTo>
                  <a:pt x="89" y="1710"/>
                </a:lnTo>
                <a:lnTo>
                  <a:pt x="429" y="171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93">
            <a:extLst>
              <a:ext uri="{FF2B5EF4-FFF2-40B4-BE49-F238E27FC236}">
                <a16:creationId xmlns:a16="http://schemas.microsoft.com/office/drawing/2014/main" id="{453EC936-1BE6-DD43-B1D8-30A9F031C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177" y="3006102"/>
            <a:ext cx="1294076" cy="2396062"/>
          </a:xfrm>
          <a:custGeom>
            <a:avLst/>
            <a:gdLst>
              <a:gd name="T0" fmla="*/ 1126 w 1127"/>
              <a:gd name="T1" fmla="*/ 2091 h 2092"/>
              <a:gd name="T2" fmla="*/ 907 w 1127"/>
              <a:gd name="T3" fmla="*/ 1783 h 2092"/>
              <a:gd name="T4" fmla="*/ 883 w 1127"/>
              <a:gd name="T5" fmla="*/ 1078 h 2092"/>
              <a:gd name="T6" fmla="*/ 802 w 1127"/>
              <a:gd name="T7" fmla="*/ 1151 h 2092"/>
              <a:gd name="T8" fmla="*/ 761 w 1127"/>
              <a:gd name="T9" fmla="*/ 632 h 2092"/>
              <a:gd name="T10" fmla="*/ 640 w 1127"/>
              <a:gd name="T11" fmla="*/ 381 h 2092"/>
              <a:gd name="T12" fmla="*/ 640 w 1127"/>
              <a:gd name="T13" fmla="*/ 0 h 2092"/>
              <a:gd name="T14" fmla="*/ 348 w 1127"/>
              <a:gd name="T15" fmla="*/ 527 h 2092"/>
              <a:gd name="T16" fmla="*/ 129 w 1127"/>
              <a:gd name="T17" fmla="*/ 908 h 2092"/>
              <a:gd name="T18" fmla="*/ 0 w 1127"/>
              <a:gd name="T19" fmla="*/ 1361 h 2092"/>
              <a:gd name="T20" fmla="*/ 97 w 1127"/>
              <a:gd name="T21" fmla="*/ 1345 h 2092"/>
              <a:gd name="T22" fmla="*/ 24 w 1127"/>
              <a:gd name="T23" fmla="*/ 1556 h 2092"/>
              <a:gd name="T24" fmla="*/ 186 w 1127"/>
              <a:gd name="T25" fmla="*/ 2091 h 2092"/>
              <a:gd name="T26" fmla="*/ 1126 w 1127"/>
              <a:gd name="T27" fmla="*/ 2091 h 2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7" h="2092">
                <a:moveTo>
                  <a:pt x="1126" y="2091"/>
                </a:moveTo>
                <a:lnTo>
                  <a:pt x="907" y="1783"/>
                </a:lnTo>
                <a:lnTo>
                  <a:pt x="883" y="1078"/>
                </a:lnTo>
                <a:lnTo>
                  <a:pt x="802" y="1151"/>
                </a:lnTo>
                <a:lnTo>
                  <a:pt x="761" y="632"/>
                </a:lnTo>
                <a:lnTo>
                  <a:pt x="640" y="381"/>
                </a:lnTo>
                <a:lnTo>
                  <a:pt x="640" y="0"/>
                </a:lnTo>
                <a:lnTo>
                  <a:pt x="348" y="527"/>
                </a:lnTo>
                <a:lnTo>
                  <a:pt x="129" y="908"/>
                </a:lnTo>
                <a:lnTo>
                  <a:pt x="0" y="1361"/>
                </a:lnTo>
                <a:lnTo>
                  <a:pt x="97" y="1345"/>
                </a:lnTo>
                <a:lnTo>
                  <a:pt x="24" y="1556"/>
                </a:lnTo>
                <a:lnTo>
                  <a:pt x="186" y="2091"/>
                </a:lnTo>
                <a:lnTo>
                  <a:pt x="1126" y="209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94">
            <a:extLst>
              <a:ext uri="{FF2B5EF4-FFF2-40B4-BE49-F238E27FC236}">
                <a16:creationId xmlns:a16="http://schemas.microsoft.com/office/drawing/2014/main" id="{D7E38A4D-A846-7D44-A9F1-408DBE56E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170" y="1231801"/>
            <a:ext cx="1319349" cy="3437389"/>
          </a:xfrm>
          <a:custGeom>
            <a:avLst/>
            <a:gdLst>
              <a:gd name="T0" fmla="*/ 454 w 1152"/>
              <a:gd name="T1" fmla="*/ 2997 h 2998"/>
              <a:gd name="T2" fmla="*/ 803 w 1152"/>
              <a:gd name="T3" fmla="*/ 2212 h 2998"/>
              <a:gd name="T4" fmla="*/ 1151 w 1152"/>
              <a:gd name="T5" fmla="*/ 1928 h 2998"/>
              <a:gd name="T6" fmla="*/ 1094 w 1152"/>
              <a:gd name="T7" fmla="*/ 1831 h 2998"/>
              <a:gd name="T8" fmla="*/ 705 w 1152"/>
              <a:gd name="T9" fmla="*/ 1142 h 2998"/>
              <a:gd name="T10" fmla="*/ 389 w 1152"/>
              <a:gd name="T11" fmla="*/ 761 h 2998"/>
              <a:gd name="T12" fmla="*/ 171 w 1152"/>
              <a:gd name="T13" fmla="*/ 41 h 2998"/>
              <a:gd name="T14" fmla="*/ 33 w 1152"/>
              <a:gd name="T15" fmla="*/ 0 h 2998"/>
              <a:gd name="T16" fmla="*/ 130 w 1152"/>
              <a:gd name="T17" fmla="*/ 113 h 2998"/>
              <a:gd name="T18" fmla="*/ 300 w 1152"/>
              <a:gd name="T19" fmla="*/ 761 h 2998"/>
              <a:gd name="T20" fmla="*/ 381 w 1152"/>
              <a:gd name="T21" fmla="*/ 1094 h 2998"/>
              <a:gd name="T22" fmla="*/ 171 w 1152"/>
              <a:gd name="T23" fmla="*/ 1588 h 2998"/>
              <a:gd name="T24" fmla="*/ 130 w 1152"/>
              <a:gd name="T25" fmla="*/ 2244 h 2998"/>
              <a:gd name="T26" fmla="*/ 33 w 1152"/>
              <a:gd name="T27" fmla="*/ 2106 h 2998"/>
              <a:gd name="T28" fmla="*/ 0 w 1152"/>
              <a:gd name="T29" fmla="*/ 2430 h 2998"/>
              <a:gd name="T30" fmla="*/ 227 w 1152"/>
              <a:gd name="T31" fmla="*/ 2503 h 2998"/>
              <a:gd name="T32" fmla="*/ 454 w 1152"/>
              <a:gd name="T33" fmla="*/ 2997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52" h="2998">
                <a:moveTo>
                  <a:pt x="454" y="2997"/>
                </a:moveTo>
                <a:lnTo>
                  <a:pt x="803" y="2212"/>
                </a:lnTo>
                <a:lnTo>
                  <a:pt x="1151" y="1928"/>
                </a:lnTo>
                <a:lnTo>
                  <a:pt x="1094" y="1831"/>
                </a:lnTo>
                <a:lnTo>
                  <a:pt x="705" y="1142"/>
                </a:lnTo>
                <a:lnTo>
                  <a:pt x="389" y="761"/>
                </a:lnTo>
                <a:lnTo>
                  <a:pt x="171" y="41"/>
                </a:lnTo>
                <a:lnTo>
                  <a:pt x="33" y="0"/>
                </a:lnTo>
                <a:lnTo>
                  <a:pt x="130" y="113"/>
                </a:lnTo>
                <a:lnTo>
                  <a:pt x="300" y="761"/>
                </a:lnTo>
                <a:lnTo>
                  <a:pt x="381" y="1094"/>
                </a:lnTo>
                <a:lnTo>
                  <a:pt x="171" y="1588"/>
                </a:lnTo>
                <a:lnTo>
                  <a:pt x="130" y="2244"/>
                </a:lnTo>
                <a:lnTo>
                  <a:pt x="33" y="2106"/>
                </a:lnTo>
                <a:lnTo>
                  <a:pt x="0" y="2430"/>
                </a:lnTo>
                <a:lnTo>
                  <a:pt x="227" y="2503"/>
                </a:lnTo>
                <a:lnTo>
                  <a:pt x="454" y="299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495">
            <a:extLst>
              <a:ext uri="{FF2B5EF4-FFF2-40B4-BE49-F238E27FC236}">
                <a16:creationId xmlns:a16="http://schemas.microsoft.com/office/drawing/2014/main" id="{0D38CF7E-ED1A-A641-8348-23BB47941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577" y="2556207"/>
            <a:ext cx="141540" cy="1086823"/>
          </a:xfrm>
          <a:custGeom>
            <a:avLst/>
            <a:gdLst>
              <a:gd name="T0" fmla="*/ 121 w 122"/>
              <a:gd name="T1" fmla="*/ 908 h 949"/>
              <a:gd name="T2" fmla="*/ 0 w 122"/>
              <a:gd name="T3" fmla="*/ 948 h 949"/>
              <a:gd name="T4" fmla="*/ 121 w 122"/>
              <a:gd name="T5" fmla="*/ 0 h 949"/>
              <a:gd name="T6" fmla="*/ 121 w 122"/>
              <a:gd name="T7" fmla="*/ 908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2" h="949">
                <a:moveTo>
                  <a:pt x="121" y="908"/>
                </a:moveTo>
                <a:lnTo>
                  <a:pt x="0" y="948"/>
                </a:lnTo>
                <a:lnTo>
                  <a:pt x="121" y="0"/>
                </a:lnTo>
                <a:lnTo>
                  <a:pt x="121" y="90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496">
            <a:extLst>
              <a:ext uri="{FF2B5EF4-FFF2-40B4-BE49-F238E27FC236}">
                <a16:creationId xmlns:a16="http://schemas.microsoft.com/office/drawing/2014/main" id="{341A4720-02BA-6B40-AC23-03844889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7886" y="3253795"/>
            <a:ext cx="166816" cy="510555"/>
          </a:xfrm>
          <a:custGeom>
            <a:avLst/>
            <a:gdLst>
              <a:gd name="T0" fmla="*/ 97 w 147"/>
              <a:gd name="T1" fmla="*/ 446 h 447"/>
              <a:gd name="T2" fmla="*/ 0 w 147"/>
              <a:gd name="T3" fmla="*/ 357 h 447"/>
              <a:gd name="T4" fmla="*/ 146 w 147"/>
              <a:gd name="T5" fmla="*/ 0 h 447"/>
              <a:gd name="T6" fmla="*/ 97 w 147"/>
              <a:gd name="T7" fmla="*/ 44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7" h="447">
                <a:moveTo>
                  <a:pt x="97" y="446"/>
                </a:moveTo>
                <a:lnTo>
                  <a:pt x="0" y="357"/>
                </a:lnTo>
                <a:lnTo>
                  <a:pt x="146" y="0"/>
                </a:lnTo>
                <a:lnTo>
                  <a:pt x="97" y="44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497">
            <a:extLst>
              <a:ext uri="{FF2B5EF4-FFF2-40B4-BE49-F238E27FC236}">
                <a16:creationId xmlns:a16="http://schemas.microsoft.com/office/drawing/2014/main" id="{62E0B933-3F5F-AE48-AF8E-2BF3F3738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4922" y="3253795"/>
            <a:ext cx="1005940" cy="2148370"/>
          </a:xfrm>
          <a:custGeom>
            <a:avLst/>
            <a:gdLst>
              <a:gd name="T0" fmla="*/ 0 w 876"/>
              <a:gd name="T1" fmla="*/ 1872 h 1873"/>
              <a:gd name="T2" fmla="*/ 211 w 876"/>
              <a:gd name="T3" fmla="*/ 1077 h 1873"/>
              <a:gd name="T4" fmla="*/ 267 w 876"/>
              <a:gd name="T5" fmla="*/ 1126 h 1873"/>
              <a:gd name="T6" fmla="*/ 267 w 876"/>
              <a:gd name="T7" fmla="*/ 761 h 1873"/>
              <a:gd name="T8" fmla="*/ 365 w 876"/>
              <a:gd name="T9" fmla="*/ 567 h 1873"/>
              <a:gd name="T10" fmla="*/ 276 w 876"/>
              <a:gd name="T11" fmla="*/ 0 h 1873"/>
              <a:gd name="T12" fmla="*/ 551 w 876"/>
              <a:gd name="T13" fmla="*/ 640 h 1873"/>
              <a:gd name="T14" fmla="*/ 875 w 876"/>
              <a:gd name="T15" fmla="*/ 1029 h 1873"/>
              <a:gd name="T16" fmla="*/ 875 w 876"/>
              <a:gd name="T17" fmla="*/ 1345 h 1873"/>
              <a:gd name="T18" fmla="*/ 802 w 876"/>
              <a:gd name="T19" fmla="*/ 1280 h 1873"/>
              <a:gd name="T20" fmla="*/ 875 w 876"/>
              <a:gd name="T21" fmla="*/ 1483 h 1873"/>
              <a:gd name="T22" fmla="*/ 697 w 876"/>
              <a:gd name="T23" fmla="*/ 1872 h 1873"/>
              <a:gd name="T24" fmla="*/ 0 w 876"/>
              <a:gd name="T25" fmla="*/ 1872 h 1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6" h="1873">
                <a:moveTo>
                  <a:pt x="0" y="1872"/>
                </a:moveTo>
                <a:lnTo>
                  <a:pt x="211" y="1077"/>
                </a:lnTo>
                <a:lnTo>
                  <a:pt x="267" y="1126"/>
                </a:lnTo>
                <a:lnTo>
                  <a:pt x="267" y="761"/>
                </a:lnTo>
                <a:lnTo>
                  <a:pt x="365" y="567"/>
                </a:lnTo>
                <a:lnTo>
                  <a:pt x="276" y="0"/>
                </a:lnTo>
                <a:lnTo>
                  <a:pt x="551" y="640"/>
                </a:lnTo>
                <a:lnTo>
                  <a:pt x="875" y="1029"/>
                </a:lnTo>
                <a:lnTo>
                  <a:pt x="875" y="1345"/>
                </a:lnTo>
                <a:lnTo>
                  <a:pt x="802" y="1280"/>
                </a:lnTo>
                <a:lnTo>
                  <a:pt x="875" y="1483"/>
                </a:lnTo>
                <a:lnTo>
                  <a:pt x="697" y="1872"/>
                </a:lnTo>
                <a:lnTo>
                  <a:pt x="0" y="18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498">
            <a:extLst>
              <a:ext uri="{FF2B5EF4-FFF2-40B4-BE49-F238E27FC236}">
                <a16:creationId xmlns:a16="http://schemas.microsoft.com/office/drawing/2014/main" id="{B2D68A46-4849-F140-AEF2-B2A9F7AAF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005" y="3921053"/>
            <a:ext cx="353849" cy="1496275"/>
          </a:xfrm>
          <a:custGeom>
            <a:avLst/>
            <a:gdLst>
              <a:gd name="T0" fmla="*/ 251 w 309"/>
              <a:gd name="T1" fmla="*/ 1289 h 1306"/>
              <a:gd name="T2" fmla="*/ 251 w 309"/>
              <a:gd name="T3" fmla="*/ 851 h 1306"/>
              <a:gd name="T4" fmla="*/ 308 w 309"/>
              <a:gd name="T5" fmla="*/ 600 h 1306"/>
              <a:gd name="T6" fmla="*/ 308 w 309"/>
              <a:gd name="T7" fmla="*/ 0 h 1306"/>
              <a:gd name="T8" fmla="*/ 251 w 309"/>
              <a:gd name="T9" fmla="*/ 576 h 1306"/>
              <a:gd name="T10" fmla="*/ 81 w 309"/>
              <a:gd name="T11" fmla="*/ 908 h 1306"/>
              <a:gd name="T12" fmla="*/ 0 w 309"/>
              <a:gd name="T13" fmla="*/ 1305 h 1306"/>
              <a:gd name="T14" fmla="*/ 251 w 309"/>
              <a:gd name="T15" fmla="*/ 1289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9" h="1306">
                <a:moveTo>
                  <a:pt x="251" y="1289"/>
                </a:moveTo>
                <a:lnTo>
                  <a:pt x="251" y="851"/>
                </a:lnTo>
                <a:lnTo>
                  <a:pt x="308" y="600"/>
                </a:lnTo>
                <a:lnTo>
                  <a:pt x="308" y="0"/>
                </a:lnTo>
                <a:lnTo>
                  <a:pt x="251" y="576"/>
                </a:lnTo>
                <a:lnTo>
                  <a:pt x="81" y="908"/>
                </a:lnTo>
                <a:lnTo>
                  <a:pt x="0" y="1305"/>
                </a:lnTo>
                <a:lnTo>
                  <a:pt x="251" y="128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499">
            <a:extLst>
              <a:ext uri="{FF2B5EF4-FFF2-40B4-BE49-F238E27FC236}">
                <a16:creationId xmlns:a16="http://schemas.microsoft.com/office/drawing/2014/main" id="{09A98E07-5BC4-414D-9CAB-BDCA5611D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166" y="4805676"/>
            <a:ext cx="308352" cy="485278"/>
          </a:xfrm>
          <a:custGeom>
            <a:avLst/>
            <a:gdLst>
              <a:gd name="T0" fmla="*/ 81 w 269"/>
              <a:gd name="T1" fmla="*/ 421 h 422"/>
              <a:gd name="T2" fmla="*/ 0 w 269"/>
              <a:gd name="T3" fmla="*/ 389 h 422"/>
              <a:gd name="T4" fmla="*/ 162 w 269"/>
              <a:gd name="T5" fmla="*/ 186 h 422"/>
              <a:gd name="T6" fmla="*/ 219 w 269"/>
              <a:gd name="T7" fmla="*/ 0 h 422"/>
              <a:gd name="T8" fmla="*/ 268 w 269"/>
              <a:gd name="T9" fmla="*/ 186 h 422"/>
              <a:gd name="T10" fmla="*/ 81 w 269"/>
              <a:gd name="T11" fmla="*/ 42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9" h="422">
                <a:moveTo>
                  <a:pt x="81" y="421"/>
                </a:moveTo>
                <a:lnTo>
                  <a:pt x="0" y="389"/>
                </a:lnTo>
                <a:lnTo>
                  <a:pt x="162" y="186"/>
                </a:lnTo>
                <a:lnTo>
                  <a:pt x="219" y="0"/>
                </a:lnTo>
                <a:lnTo>
                  <a:pt x="268" y="186"/>
                </a:lnTo>
                <a:lnTo>
                  <a:pt x="81" y="42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00">
            <a:extLst>
              <a:ext uri="{FF2B5EF4-FFF2-40B4-BE49-F238E27FC236}">
                <a16:creationId xmlns:a16="http://schemas.microsoft.com/office/drawing/2014/main" id="{40D2D15A-26C9-A044-BC73-142A5063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151" y="4163692"/>
            <a:ext cx="288136" cy="687478"/>
          </a:xfrm>
          <a:custGeom>
            <a:avLst/>
            <a:gdLst>
              <a:gd name="T0" fmla="*/ 89 w 252"/>
              <a:gd name="T1" fmla="*/ 599 h 600"/>
              <a:gd name="T2" fmla="*/ 0 w 252"/>
              <a:gd name="T3" fmla="*/ 486 h 600"/>
              <a:gd name="T4" fmla="*/ 130 w 252"/>
              <a:gd name="T5" fmla="*/ 243 h 600"/>
              <a:gd name="T6" fmla="*/ 219 w 252"/>
              <a:gd name="T7" fmla="*/ 0 h 600"/>
              <a:gd name="T8" fmla="*/ 251 w 252"/>
              <a:gd name="T9" fmla="*/ 381 h 600"/>
              <a:gd name="T10" fmla="*/ 89 w 252"/>
              <a:gd name="T11" fmla="*/ 599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" h="600">
                <a:moveTo>
                  <a:pt x="89" y="599"/>
                </a:moveTo>
                <a:lnTo>
                  <a:pt x="0" y="486"/>
                </a:lnTo>
                <a:lnTo>
                  <a:pt x="130" y="243"/>
                </a:lnTo>
                <a:lnTo>
                  <a:pt x="219" y="0"/>
                </a:lnTo>
                <a:lnTo>
                  <a:pt x="251" y="381"/>
                </a:lnTo>
                <a:lnTo>
                  <a:pt x="89" y="59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01">
            <a:extLst>
              <a:ext uri="{FF2B5EF4-FFF2-40B4-BE49-F238E27FC236}">
                <a16:creationId xmlns:a16="http://schemas.microsoft.com/office/drawing/2014/main" id="{19072910-3827-EA4A-BB8D-242BFF0BA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328" y="4947216"/>
            <a:ext cx="262859" cy="454949"/>
          </a:xfrm>
          <a:custGeom>
            <a:avLst/>
            <a:gdLst>
              <a:gd name="T0" fmla="*/ 227 w 228"/>
              <a:gd name="T1" fmla="*/ 397 h 398"/>
              <a:gd name="T2" fmla="*/ 98 w 228"/>
              <a:gd name="T3" fmla="*/ 226 h 398"/>
              <a:gd name="T4" fmla="*/ 25 w 228"/>
              <a:gd name="T5" fmla="*/ 0 h 398"/>
              <a:gd name="T6" fmla="*/ 0 w 228"/>
              <a:gd name="T7" fmla="*/ 170 h 398"/>
              <a:gd name="T8" fmla="*/ 114 w 228"/>
              <a:gd name="T9" fmla="*/ 397 h 398"/>
              <a:gd name="T10" fmla="*/ 227 w 228"/>
              <a:gd name="T11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8" h="398">
                <a:moveTo>
                  <a:pt x="227" y="397"/>
                </a:moveTo>
                <a:lnTo>
                  <a:pt x="98" y="226"/>
                </a:lnTo>
                <a:lnTo>
                  <a:pt x="25" y="0"/>
                </a:lnTo>
                <a:lnTo>
                  <a:pt x="0" y="170"/>
                </a:lnTo>
                <a:lnTo>
                  <a:pt x="114" y="397"/>
                </a:lnTo>
                <a:lnTo>
                  <a:pt x="227" y="39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02">
            <a:extLst>
              <a:ext uri="{FF2B5EF4-FFF2-40B4-BE49-F238E27FC236}">
                <a16:creationId xmlns:a16="http://schemas.microsoft.com/office/drawing/2014/main" id="{1193B70C-B0ED-1140-8321-E5754783E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202" y="4386111"/>
            <a:ext cx="242639" cy="1016053"/>
          </a:xfrm>
          <a:custGeom>
            <a:avLst/>
            <a:gdLst>
              <a:gd name="T0" fmla="*/ 211 w 212"/>
              <a:gd name="T1" fmla="*/ 884 h 885"/>
              <a:gd name="T2" fmla="*/ 211 w 212"/>
              <a:gd name="T3" fmla="*/ 722 h 885"/>
              <a:gd name="T4" fmla="*/ 73 w 212"/>
              <a:gd name="T5" fmla="*/ 454 h 885"/>
              <a:gd name="T6" fmla="*/ 25 w 212"/>
              <a:gd name="T7" fmla="*/ 0 h 885"/>
              <a:gd name="T8" fmla="*/ 0 w 212"/>
              <a:gd name="T9" fmla="*/ 365 h 885"/>
              <a:gd name="T10" fmla="*/ 41 w 212"/>
              <a:gd name="T11" fmla="*/ 576 h 885"/>
              <a:gd name="T12" fmla="*/ 33 w 212"/>
              <a:gd name="T13" fmla="*/ 884 h 885"/>
              <a:gd name="T14" fmla="*/ 211 w 212"/>
              <a:gd name="T15" fmla="*/ 884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885">
                <a:moveTo>
                  <a:pt x="211" y="884"/>
                </a:moveTo>
                <a:lnTo>
                  <a:pt x="211" y="722"/>
                </a:lnTo>
                <a:lnTo>
                  <a:pt x="73" y="454"/>
                </a:lnTo>
                <a:lnTo>
                  <a:pt x="25" y="0"/>
                </a:lnTo>
                <a:lnTo>
                  <a:pt x="0" y="365"/>
                </a:lnTo>
                <a:lnTo>
                  <a:pt x="41" y="576"/>
                </a:lnTo>
                <a:lnTo>
                  <a:pt x="33" y="884"/>
                </a:lnTo>
                <a:lnTo>
                  <a:pt x="211" y="88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03">
            <a:extLst>
              <a:ext uri="{FF2B5EF4-FFF2-40B4-BE49-F238E27FC236}">
                <a16:creationId xmlns:a16="http://schemas.microsoft.com/office/drawing/2014/main" id="{42345B43-B71D-DE43-B384-BD24870F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912" y="1530047"/>
            <a:ext cx="242639" cy="808797"/>
          </a:xfrm>
          <a:custGeom>
            <a:avLst/>
            <a:gdLst>
              <a:gd name="T0" fmla="*/ 211 w 212"/>
              <a:gd name="T1" fmla="*/ 0 h 706"/>
              <a:gd name="T2" fmla="*/ 211 w 212"/>
              <a:gd name="T3" fmla="*/ 705 h 706"/>
              <a:gd name="T4" fmla="*/ 0 w 212"/>
              <a:gd name="T5" fmla="*/ 567 h 706"/>
              <a:gd name="T6" fmla="*/ 211 w 212"/>
              <a:gd name="T7" fmla="*/ 0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2" h="706">
                <a:moveTo>
                  <a:pt x="211" y="0"/>
                </a:moveTo>
                <a:lnTo>
                  <a:pt x="211" y="705"/>
                </a:lnTo>
                <a:lnTo>
                  <a:pt x="0" y="567"/>
                </a:lnTo>
                <a:lnTo>
                  <a:pt x="21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04">
            <a:extLst>
              <a:ext uri="{FF2B5EF4-FFF2-40B4-BE49-F238E27FC236}">
                <a16:creationId xmlns:a16="http://schemas.microsoft.com/office/drawing/2014/main" id="{2A9AE5E1-EA41-A24A-BEA6-1A9EC06F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563" y="3996879"/>
            <a:ext cx="75826" cy="242639"/>
          </a:xfrm>
          <a:custGeom>
            <a:avLst/>
            <a:gdLst>
              <a:gd name="T0" fmla="*/ 0 w 66"/>
              <a:gd name="T1" fmla="*/ 0 h 212"/>
              <a:gd name="T2" fmla="*/ 0 w 66"/>
              <a:gd name="T3" fmla="*/ 211 h 212"/>
              <a:gd name="T4" fmla="*/ 65 w 66"/>
              <a:gd name="T5" fmla="*/ 179 h 212"/>
              <a:gd name="T6" fmla="*/ 0 w 66"/>
              <a:gd name="T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212">
                <a:moveTo>
                  <a:pt x="0" y="0"/>
                </a:moveTo>
                <a:lnTo>
                  <a:pt x="0" y="211"/>
                </a:lnTo>
                <a:lnTo>
                  <a:pt x="65" y="17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05">
            <a:extLst>
              <a:ext uri="{FF2B5EF4-FFF2-40B4-BE49-F238E27FC236}">
                <a16:creationId xmlns:a16="http://schemas.microsoft.com/office/drawing/2014/main" id="{3D69B73E-920A-6E4D-8FF2-E2C5E3A5C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027" y="4330508"/>
            <a:ext cx="1041327" cy="1076710"/>
          </a:xfrm>
          <a:custGeom>
            <a:avLst/>
            <a:gdLst>
              <a:gd name="T0" fmla="*/ 908 w 909"/>
              <a:gd name="T1" fmla="*/ 940 h 941"/>
              <a:gd name="T2" fmla="*/ 681 w 909"/>
              <a:gd name="T3" fmla="*/ 0 h 941"/>
              <a:gd name="T4" fmla="*/ 381 w 909"/>
              <a:gd name="T5" fmla="*/ 243 h 941"/>
              <a:gd name="T6" fmla="*/ 284 w 909"/>
              <a:gd name="T7" fmla="*/ 583 h 941"/>
              <a:gd name="T8" fmla="*/ 0 w 909"/>
              <a:gd name="T9" fmla="*/ 940 h 941"/>
              <a:gd name="T10" fmla="*/ 908 w 909"/>
              <a:gd name="T11" fmla="*/ 940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9" h="941">
                <a:moveTo>
                  <a:pt x="908" y="940"/>
                </a:moveTo>
                <a:lnTo>
                  <a:pt x="681" y="0"/>
                </a:lnTo>
                <a:lnTo>
                  <a:pt x="381" y="243"/>
                </a:lnTo>
                <a:lnTo>
                  <a:pt x="284" y="583"/>
                </a:lnTo>
                <a:lnTo>
                  <a:pt x="0" y="940"/>
                </a:lnTo>
                <a:lnTo>
                  <a:pt x="908" y="94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06">
            <a:extLst>
              <a:ext uri="{FF2B5EF4-FFF2-40B4-BE49-F238E27FC236}">
                <a16:creationId xmlns:a16="http://schemas.microsoft.com/office/drawing/2014/main" id="{BE69500E-B45F-3B47-99E3-703E88B94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04" y="5392055"/>
            <a:ext cx="9250621" cy="7178077"/>
          </a:xfrm>
          <a:custGeom>
            <a:avLst/>
            <a:gdLst>
              <a:gd name="T0" fmla="*/ 57 w 8070"/>
              <a:gd name="T1" fmla="*/ 130 h 6263"/>
              <a:gd name="T2" fmla="*/ 284 w 8070"/>
              <a:gd name="T3" fmla="*/ 130 h 6263"/>
              <a:gd name="T4" fmla="*/ 438 w 8070"/>
              <a:gd name="T5" fmla="*/ 349 h 6263"/>
              <a:gd name="T6" fmla="*/ 559 w 8070"/>
              <a:gd name="T7" fmla="*/ 349 h 6263"/>
              <a:gd name="T8" fmla="*/ 932 w 8070"/>
              <a:gd name="T9" fmla="*/ 1021 h 6263"/>
              <a:gd name="T10" fmla="*/ 1045 w 8070"/>
              <a:gd name="T11" fmla="*/ 1644 h 6263"/>
              <a:gd name="T12" fmla="*/ 1151 w 8070"/>
              <a:gd name="T13" fmla="*/ 1644 h 6263"/>
              <a:gd name="T14" fmla="*/ 1248 w 8070"/>
              <a:gd name="T15" fmla="*/ 2389 h 6263"/>
              <a:gd name="T16" fmla="*/ 1475 w 8070"/>
              <a:gd name="T17" fmla="*/ 2576 h 6263"/>
              <a:gd name="T18" fmla="*/ 1564 w 8070"/>
              <a:gd name="T19" fmla="*/ 2503 h 6263"/>
              <a:gd name="T20" fmla="*/ 1701 w 8070"/>
              <a:gd name="T21" fmla="*/ 3070 h 6263"/>
              <a:gd name="T22" fmla="*/ 1701 w 8070"/>
              <a:gd name="T23" fmla="*/ 3297 h 6263"/>
              <a:gd name="T24" fmla="*/ 1790 w 8070"/>
              <a:gd name="T25" fmla="*/ 3297 h 6263"/>
              <a:gd name="T26" fmla="*/ 1904 w 8070"/>
              <a:gd name="T27" fmla="*/ 3394 h 6263"/>
              <a:gd name="T28" fmla="*/ 2026 w 8070"/>
              <a:gd name="T29" fmla="*/ 3321 h 6263"/>
              <a:gd name="T30" fmla="*/ 2228 w 8070"/>
              <a:gd name="T31" fmla="*/ 4050 h 6263"/>
              <a:gd name="T32" fmla="*/ 2350 w 8070"/>
              <a:gd name="T33" fmla="*/ 3977 h 6263"/>
              <a:gd name="T34" fmla="*/ 2528 w 8070"/>
              <a:gd name="T35" fmla="*/ 4293 h 6263"/>
              <a:gd name="T36" fmla="*/ 2706 w 8070"/>
              <a:gd name="T37" fmla="*/ 4147 h 6263"/>
              <a:gd name="T38" fmla="*/ 2868 w 8070"/>
              <a:gd name="T39" fmla="*/ 3280 h 6263"/>
              <a:gd name="T40" fmla="*/ 2925 w 8070"/>
              <a:gd name="T41" fmla="*/ 3596 h 6263"/>
              <a:gd name="T42" fmla="*/ 3079 w 8070"/>
              <a:gd name="T43" fmla="*/ 3661 h 6263"/>
              <a:gd name="T44" fmla="*/ 3151 w 8070"/>
              <a:gd name="T45" fmla="*/ 3839 h 6263"/>
              <a:gd name="T46" fmla="*/ 3313 w 8070"/>
              <a:gd name="T47" fmla="*/ 3929 h 6263"/>
              <a:gd name="T48" fmla="*/ 3767 w 8070"/>
              <a:gd name="T49" fmla="*/ 5014 h 6263"/>
              <a:gd name="T50" fmla="*/ 3929 w 8070"/>
              <a:gd name="T51" fmla="*/ 6075 h 6263"/>
              <a:gd name="T52" fmla="*/ 4197 w 8070"/>
              <a:gd name="T53" fmla="*/ 6262 h 6263"/>
              <a:gd name="T54" fmla="*/ 4342 w 8070"/>
              <a:gd name="T55" fmla="*/ 5857 h 6263"/>
              <a:gd name="T56" fmla="*/ 4602 w 8070"/>
              <a:gd name="T57" fmla="*/ 5897 h 6263"/>
              <a:gd name="T58" fmla="*/ 4845 w 8070"/>
              <a:gd name="T59" fmla="*/ 4779 h 6263"/>
              <a:gd name="T60" fmla="*/ 4966 w 8070"/>
              <a:gd name="T61" fmla="*/ 4828 h 6263"/>
              <a:gd name="T62" fmla="*/ 5063 w 8070"/>
              <a:gd name="T63" fmla="*/ 5006 h 6263"/>
              <a:gd name="T64" fmla="*/ 5242 w 8070"/>
              <a:gd name="T65" fmla="*/ 4828 h 6263"/>
              <a:gd name="T66" fmla="*/ 5550 w 8070"/>
              <a:gd name="T67" fmla="*/ 3767 h 6263"/>
              <a:gd name="T68" fmla="*/ 6076 w 8070"/>
              <a:gd name="T69" fmla="*/ 3321 h 6263"/>
              <a:gd name="T70" fmla="*/ 6076 w 8070"/>
              <a:gd name="T71" fmla="*/ 2657 h 6263"/>
              <a:gd name="T72" fmla="*/ 6262 w 8070"/>
              <a:gd name="T73" fmla="*/ 2438 h 6263"/>
              <a:gd name="T74" fmla="*/ 6376 w 8070"/>
              <a:gd name="T75" fmla="*/ 1830 h 6263"/>
              <a:gd name="T76" fmla="*/ 6684 w 8070"/>
              <a:gd name="T77" fmla="*/ 1806 h 6263"/>
              <a:gd name="T78" fmla="*/ 6813 w 8070"/>
              <a:gd name="T79" fmla="*/ 2195 h 6263"/>
              <a:gd name="T80" fmla="*/ 6878 w 8070"/>
              <a:gd name="T81" fmla="*/ 2179 h 6263"/>
              <a:gd name="T82" fmla="*/ 7000 w 8070"/>
              <a:gd name="T83" fmla="*/ 2486 h 6263"/>
              <a:gd name="T84" fmla="*/ 7194 w 8070"/>
              <a:gd name="T85" fmla="*/ 1685 h 6263"/>
              <a:gd name="T86" fmla="*/ 7494 w 8070"/>
              <a:gd name="T87" fmla="*/ 1280 h 6263"/>
              <a:gd name="T88" fmla="*/ 7640 w 8070"/>
              <a:gd name="T89" fmla="*/ 584 h 6263"/>
              <a:gd name="T90" fmla="*/ 7769 w 8070"/>
              <a:gd name="T91" fmla="*/ 373 h 6263"/>
              <a:gd name="T92" fmla="*/ 7834 w 8070"/>
              <a:gd name="T93" fmla="*/ 243 h 6263"/>
              <a:gd name="T94" fmla="*/ 8069 w 8070"/>
              <a:gd name="T95" fmla="*/ 0 h 6263"/>
              <a:gd name="T96" fmla="*/ 0 w 8070"/>
              <a:gd name="T97" fmla="*/ 0 h 6263"/>
              <a:gd name="T98" fmla="*/ 57 w 8070"/>
              <a:gd name="T99" fmla="*/ 130 h 6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070" h="6263">
                <a:moveTo>
                  <a:pt x="57" y="130"/>
                </a:moveTo>
                <a:lnTo>
                  <a:pt x="284" y="130"/>
                </a:lnTo>
                <a:lnTo>
                  <a:pt x="438" y="349"/>
                </a:lnTo>
                <a:lnTo>
                  <a:pt x="559" y="349"/>
                </a:lnTo>
                <a:lnTo>
                  <a:pt x="932" y="1021"/>
                </a:lnTo>
                <a:lnTo>
                  <a:pt x="1045" y="1644"/>
                </a:lnTo>
                <a:lnTo>
                  <a:pt x="1151" y="1644"/>
                </a:lnTo>
                <a:lnTo>
                  <a:pt x="1248" y="2389"/>
                </a:lnTo>
                <a:lnTo>
                  <a:pt x="1475" y="2576"/>
                </a:lnTo>
                <a:lnTo>
                  <a:pt x="1564" y="2503"/>
                </a:lnTo>
                <a:lnTo>
                  <a:pt x="1701" y="3070"/>
                </a:lnTo>
                <a:lnTo>
                  <a:pt x="1701" y="3297"/>
                </a:lnTo>
                <a:lnTo>
                  <a:pt x="1790" y="3297"/>
                </a:lnTo>
                <a:lnTo>
                  <a:pt x="1904" y="3394"/>
                </a:lnTo>
                <a:lnTo>
                  <a:pt x="2026" y="3321"/>
                </a:lnTo>
                <a:lnTo>
                  <a:pt x="2228" y="4050"/>
                </a:lnTo>
                <a:lnTo>
                  <a:pt x="2350" y="3977"/>
                </a:lnTo>
                <a:lnTo>
                  <a:pt x="2528" y="4293"/>
                </a:lnTo>
                <a:lnTo>
                  <a:pt x="2706" y="4147"/>
                </a:lnTo>
                <a:lnTo>
                  <a:pt x="2868" y="3280"/>
                </a:lnTo>
                <a:lnTo>
                  <a:pt x="2925" y="3596"/>
                </a:lnTo>
                <a:lnTo>
                  <a:pt x="3079" y="3661"/>
                </a:lnTo>
                <a:lnTo>
                  <a:pt x="3151" y="3839"/>
                </a:lnTo>
                <a:lnTo>
                  <a:pt x="3313" y="3929"/>
                </a:lnTo>
                <a:lnTo>
                  <a:pt x="3767" y="5014"/>
                </a:lnTo>
                <a:lnTo>
                  <a:pt x="3929" y="6075"/>
                </a:lnTo>
                <a:lnTo>
                  <a:pt x="4197" y="6262"/>
                </a:lnTo>
                <a:lnTo>
                  <a:pt x="4342" y="5857"/>
                </a:lnTo>
                <a:lnTo>
                  <a:pt x="4602" y="5897"/>
                </a:lnTo>
                <a:lnTo>
                  <a:pt x="4845" y="4779"/>
                </a:lnTo>
                <a:lnTo>
                  <a:pt x="4966" y="4828"/>
                </a:lnTo>
                <a:lnTo>
                  <a:pt x="5063" y="5006"/>
                </a:lnTo>
                <a:lnTo>
                  <a:pt x="5242" y="4828"/>
                </a:lnTo>
                <a:lnTo>
                  <a:pt x="5550" y="3767"/>
                </a:lnTo>
                <a:lnTo>
                  <a:pt x="6076" y="3321"/>
                </a:lnTo>
                <a:lnTo>
                  <a:pt x="6076" y="2657"/>
                </a:lnTo>
                <a:lnTo>
                  <a:pt x="6262" y="2438"/>
                </a:lnTo>
                <a:lnTo>
                  <a:pt x="6376" y="1830"/>
                </a:lnTo>
                <a:lnTo>
                  <a:pt x="6684" y="1806"/>
                </a:lnTo>
                <a:lnTo>
                  <a:pt x="6813" y="2195"/>
                </a:lnTo>
                <a:lnTo>
                  <a:pt x="6878" y="2179"/>
                </a:lnTo>
                <a:lnTo>
                  <a:pt x="7000" y="2486"/>
                </a:lnTo>
                <a:lnTo>
                  <a:pt x="7194" y="1685"/>
                </a:lnTo>
                <a:lnTo>
                  <a:pt x="7494" y="1280"/>
                </a:lnTo>
                <a:lnTo>
                  <a:pt x="7640" y="584"/>
                </a:lnTo>
                <a:lnTo>
                  <a:pt x="7769" y="373"/>
                </a:lnTo>
                <a:lnTo>
                  <a:pt x="7834" y="243"/>
                </a:lnTo>
                <a:lnTo>
                  <a:pt x="8069" y="0"/>
                </a:lnTo>
                <a:lnTo>
                  <a:pt x="0" y="0"/>
                </a:lnTo>
                <a:lnTo>
                  <a:pt x="57" y="13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07">
            <a:extLst>
              <a:ext uri="{FF2B5EF4-FFF2-40B4-BE49-F238E27FC236}">
                <a16:creationId xmlns:a16="http://schemas.microsoft.com/office/drawing/2014/main" id="{A53681C6-69FF-8047-AB3B-861B23F2E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075" y="5392055"/>
            <a:ext cx="586378" cy="1364846"/>
          </a:xfrm>
          <a:custGeom>
            <a:avLst/>
            <a:gdLst>
              <a:gd name="T0" fmla="*/ 0 w 511"/>
              <a:gd name="T1" fmla="*/ 0 h 1192"/>
              <a:gd name="T2" fmla="*/ 276 w 511"/>
              <a:gd name="T3" fmla="*/ 349 h 1192"/>
              <a:gd name="T4" fmla="*/ 510 w 511"/>
              <a:gd name="T5" fmla="*/ 1191 h 1192"/>
              <a:gd name="T6" fmla="*/ 510 w 511"/>
              <a:gd name="T7" fmla="*/ 778 h 1192"/>
              <a:gd name="T8" fmla="*/ 348 w 511"/>
              <a:gd name="T9" fmla="*/ 276 h 1192"/>
              <a:gd name="T10" fmla="*/ 348 w 511"/>
              <a:gd name="T11" fmla="*/ 130 h 1192"/>
              <a:gd name="T12" fmla="*/ 260 w 511"/>
              <a:gd name="T13" fmla="*/ 0 h 1192"/>
              <a:gd name="T14" fmla="*/ 0 w 511"/>
              <a:gd name="T15" fmla="*/ 0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1" h="1192">
                <a:moveTo>
                  <a:pt x="0" y="0"/>
                </a:moveTo>
                <a:lnTo>
                  <a:pt x="276" y="349"/>
                </a:lnTo>
                <a:lnTo>
                  <a:pt x="510" y="1191"/>
                </a:lnTo>
                <a:lnTo>
                  <a:pt x="510" y="778"/>
                </a:lnTo>
                <a:lnTo>
                  <a:pt x="348" y="276"/>
                </a:lnTo>
                <a:lnTo>
                  <a:pt x="348" y="130"/>
                </a:lnTo>
                <a:lnTo>
                  <a:pt x="260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08">
            <a:extLst>
              <a:ext uri="{FF2B5EF4-FFF2-40B4-BE49-F238E27FC236}">
                <a16:creationId xmlns:a16="http://schemas.microsoft.com/office/drawing/2014/main" id="{0AAED302-E337-4742-838F-D1679021B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092" y="5392055"/>
            <a:ext cx="485278" cy="3305960"/>
          </a:xfrm>
          <a:custGeom>
            <a:avLst/>
            <a:gdLst>
              <a:gd name="T0" fmla="*/ 0 w 423"/>
              <a:gd name="T1" fmla="*/ 0 h 2885"/>
              <a:gd name="T2" fmla="*/ 73 w 423"/>
              <a:gd name="T3" fmla="*/ 333 h 2885"/>
              <a:gd name="T4" fmla="*/ 73 w 423"/>
              <a:gd name="T5" fmla="*/ 754 h 2885"/>
              <a:gd name="T6" fmla="*/ 316 w 423"/>
              <a:gd name="T7" fmla="*/ 1636 h 2885"/>
              <a:gd name="T8" fmla="*/ 405 w 423"/>
              <a:gd name="T9" fmla="*/ 2884 h 2885"/>
              <a:gd name="T10" fmla="*/ 422 w 423"/>
              <a:gd name="T11" fmla="*/ 2486 h 2885"/>
              <a:gd name="T12" fmla="*/ 422 w 423"/>
              <a:gd name="T13" fmla="*/ 1563 h 2885"/>
              <a:gd name="T14" fmla="*/ 340 w 423"/>
              <a:gd name="T15" fmla="*/ 1078 h 2885"/>
              <a:gd name="T16" fmla="*/ 332 w 423"/>
              <a:gd name="T17" fmla="*/ 0 h 2885"/>
              <a:gd name="T18" fmla="*/ 0 w 423"/>
              <a:gd name="T19" fmla="*/ 0 h 2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3" h="2885">
                <a:moveTo>
                  <a:pt x="0" y="0"/>
                </a:moveTo>
                <a:lnTo>
                  <a:pt x="73" y="333"/>
                </a:lnTo>
                <a:lnTo>
                  <a:pt x="73" y="754"/>
                </a:lnTo>
                <a:lnTo>
                  <a:pt x="316" y="1636"/>
                </a:lnTo>
                <a:lnTo>
                  <a:pt x="405" y="2884"/>
                </a:lnTo>
                <a:lnTo>
                  <a:pt x="422" y="2486"/>
                </a:lnTo>
                <a:lnTo>
                  <a:pt x="422" y="1563"/>
                </a:lnTo>
                <a:lnTo>
                  <a:pt x="340" y="1078"/>
                </a:lnTo>
                <a:lnTo>
                  <a:pt x="332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09">
            <a:extLst>
              <a:ext uri="{FF2B5EF4-FFF2-40B4-BE49-F238E27FC236}">
                <a16:creationId xmlns:a16="http://schemas.microsoft.com/office/drawing/2014/main" id="{057209B6-52D3-1E4E-BA54-3698C0834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76" y="5392055"/>
            <a:ext cx="1294076" cy="4038931"/>
          </a:xfrm>
          <a:custGeom>
            <a:avLst/>
            <a:gdLst>
              <a:gd name="T0" fmla="*/ 0 w 1128"/>
              <a:gd name="T1" fmla="*/ 0 h 3524"/>
              <a:gd name="T2" fmla="*/ 219 w 1128"/>
              <a:gd name="T3" fmla="*/ 527 h 3524"/>
              <a:gd name="T4" fmla="*/ 244 w 1128"/>
              <a:gd name="T5" fmla="*/ 1709 h 3524"/>
              <a:gd name="T6" fmla="*/ 325 w 1128"/>
              <a:gd name="T7" fmla="*/ 1579 h 3524"/>
              <a:gd name="T8" fmla="*/ 357 w 1128"/>
              <a:gd name="T9" fmla="*/ 2454 h 3524"/>
              <a:gd name="T10" fmla="*/ 479 w 1128"/>
              <a:gd name="T11" fmla="*/ 2884 h 3524"/>
              <a:gd name="T12" fmla="*/ 479 w 1128"/>
              <a:gd name="T13" fmla="*/ 3523 h 3524"/>
              <a:gd name="T14" fmla="*/ 778 w 1128"/>
              <a:gd name="T15" fmla="*/ 2640 h 3524"/>
              <a:gd name="T16" fmla="*/ 997 w 1128"/>
              <a:gd name="T17" fmla="*/ 1992 h 3524"/>
              <a:gd name="T18" fmla="*/ 1127 w 1128"/>
              <a:gd name="T19" fmla="*/ 1232 h 3524"/>
              <a:gd name="T20" fmla="*/ 1029 w 1128"/>
              <a:gd name="T21" fmla="*/ 1256 h 3524"/>
              <a:gd name="T22" fmla="*/ 1102 w 1128"/>
              <a:gd name="T23" fmla="*/ 908 h 3524"/>
              <a:gd name="T24" fmla="*/ 940 w 1128"/>
              <a:gd name="T25" fmla="*/ 0 h 3524"/>
              <a:gd name="T26" fmla="*/ 0 w 1128"/>
              <a:gd name="T27" fmla="*/ 0 h 3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" h="3524">
                <a:moveTo>
                  <a:pt x="0" y="0"/>
                </a:moveTo>
                <a:lnTo>
                  <a:pt x="219" y="527"/>
                </a:lnTo>
                <a:lnTo>
                  <a:pt x="244" y="1709"/>
                </a:lnTo>
                <a:lnTo>
                  <a:pt x="325" y="1579"/>
                </a:lnTo>
                <a:lnTo>
                  <a:pt x="357" y="2454"/>
                </a:lnTo>
                <a:lnTo>
                  <a:pt x="479" y="2884"/>
                </a:lnTo>
                <a:lnTo>
                  <a:pt x="479" y="3523"/>
                </a:lnTo>
                <a:lnTo>
                  <a:pt x="778" y="2640"/>
                </a:lnTo>
                <a:lnTo>
                  <a:pt x="997" y="1992"/>
                </a:lnTo>
                <a:lnTo>
                  <a:pt x="1127" y="1232"/>
                </a:lnTo>
                <a:lnTo>
                  <a:pt x="1029" y="1256"/>
                </a:lnTo>
                <a:lnTo>
                  <a:pt x="1102" y="908"/>
                </a:lnTo>
                <a:lnTo>
                  <a:pt x="940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10">
            <a:extLst>
              <a:ext uri="{FF2B5EF4-FFF2-40B4-BE49-F238E27FC236}">
                <a16:creationId xmlns:a16="http://schemas.microsoft.com/office/drawing/2014/main" id="{47E3DC8F-8E02-BD40-87EC-B526D4ED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106" y="6625471"/>
            <a:ext cx="1319352" cy="5813232"/>
          </a:xfrm>
          <a:custGeom>
            <a:avLst/>
            <a:gdLst>
              <a:gd name="T0" fmla="*/ 697 w 1152"/>
              <a:gd name="T1" fmla="*/ 0 h 5071"/>
              <a:gd name="T2" fmla="*/ 349 w 1152"/>
              <a:gd name="T3" fmla="*/ 1328 h 5071"/>
              <a:gd name="T4" fmla="*/ 0 w 1152"/>
              <a:gd name="T5" fmla="*/ 1806 h 5071"/>
              <a:gd name="T6" fmla="*/ 57 w 1152"/>
              <a:gd name="T7" fmla="*/ 1976 h 5071"/>
              <a:gd name="T8" fmla="*/ 438 w 1152"/>
              <a:gd name="T9" fmla="*/ 3134 h 5071"/>
              <a:gd name="T10" fmla="*/ 762 w 1152"/>
              <a:gd name="T11" fmla="*/ 3782 h 5071"/>
              <a:gd name="T12" fmla="*/ 981 w 1152"/>
              <a:gd name="T13" fmla="*/ 4997 h 5071"/>
              <a:gd name="T14" fmla="*/ 1118 w 1152"/>
              <a:gd name="T15" fmla="*/ 5070 h 5071"/>
              <a:gd name="T16" fmla="*/ 1021 w 1152"/>
              <a:gd name="T17" fmla="*/ 4876 h 5071"/>
              <a:gd name="T18" fmla="*/ 851 w 1152"/>
              <a:gd name="T19" fmla="*/ 3782 h 5071"/>
              <a:gd name="T20" fmla="*/ 770 w 1152"/>
              <a:gd name="T21" fmla="*/ 3215 h 5071"/>
              <a:gd name="T22" fmla="*/ 981 w 1152"/>
              <a:gd name="T23" fmla="*/ 2389 h 5071"/>
              <a:gd name="T24" fmla="*/ 1021 w 1152"/>
              <a:gd name="T25" fmla="*/ 1279 h 5071"/>
              <a:gd name="T26" fmla="*/ 1118 w 1152"/>
              <a:gd name="T27" fmla="*/ 1498 h 5071"/>
              <a:gd name="T28" fmla="*/ 1151 w 1152"/>
              <a:gd name="T29" fmla="*/ 955 h 5071"/>
              <a:gd name="T30" fmla="*/ 924 w 1152"/>
              <a:gd name="T31" fmla="*/ 833 h 5071"/>
              <a:gd name="T32" fmla="*/ 697 w 1152"/>
              <a:gd name="T33" fmla="*/ 0 h 5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52" h="5071">
                <a:moveTo>
                  <a:pt x="697" y="0"/>
                </a:moveTo>
                <a:lnTo>
                  <a:pt x="349" y="1328"/>
                </a:lnTo>
                <a:lnTo>
                  <a:pt x="0" y="1806"/>
                </a:lnTo>
                <a:lnTo>
                  <a:pt x="57" y="1976"/>
                </a:lnTo>
                <a:lnTo>
                  <a:pt x="438" y="3134"/>
                </a:lnTo>
                <a:lnTo>
                  <a:pt x="762" y="3782"/>
                </a:lnTo>
                <a:lnTo>
                  <a:pt x="981" y="4997"/>
                </a:lnTo>
                <a:lnTo>
                  <a:pt x="1118" y="5070"/>
                </a:lnTo>
                <a:lnTo>
                  <a:pt x="1021" y="4876"/>
                </a:lnTo>
                <a:lnTo>
                  <a:pt x="851" y="3782"/>
                </a:lnTo>
                <a:lnTo>
                  <a:pt x="770" y="3215"/>
                </a:lnTo>
                <a:lnTo>
                  <a:pt x="981" y="2389"/>
                </a:lnTo>
                <a:lnTo>
                  <a:pt x="1021" y="1279"/>
                </a:lnTo>
                <a:lnTo>
                  <a:pt x="1118" y="1498"/>
                </a:lnTo>
                <a:lnTo>
                  <a:pt x="1151" y="955"/>
                </a:lnTo>
                <a:lnTo>
                  <a:pt x="924" y="833"/>
                </a:lnTo>
                <a:lnTo>
                  <a:pt x="69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11">
            <a:extLst>
              <a:ext uri="{FF2B5EF4-FFF2-40B4-BE49-F238E27FC236}">
                <a16:creationId xmlns:a16="http://schemas.microsoft.com/office/drawing/2014/main" id="{A07ABF66-3ED6-2B4E-8B46-DA6B3BF9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566" y="8364385"/>
            <a:ext cx="131430" cy="1819794"/>
          </a:xfrm>
          <a:custGeom>
            <a:avLst/>
            <a:gdLst>
              <a:gd name="T0" fmla="*/ 0 w 114"/>
              <a:gd name="T1" fmla="*/ 56 h 1589"/>
              <a:gd name="T2" fmla="*/ 113 w 114"/>
              <a:gd name="T3" fmla="*/ 0 h 1589"/>
              <a:gd name="T4" fmla="*/ 0 w 114"/>
              <a:gd name="T5" fmla="*/ 1588 h 1589"/>
              <a:gd name="T6" fmla="*/ 0 w 114"/>
              <a:gd name="T7" fmla="*/ 56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" h="1589">
                <a:moveTo>
                  <a:pt x="0" y="56"/>
                </a:moveTo>
                <a:lnTo>
                  <a:pt x="113" y="0"/>
                </a:lnTo>
                <a:lnTo>
                  <a:pt x="0" y="1588"/>
                </a:lnTo>
                <a:lnTo>
                  <a:pt x="0" y="5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12">
            <a:extLst>
              <a:ext uri="{FF2B5EF4-FFF2-40B4-BE49-F238E27FC236}">
                <a16:creationId xmlns:a16="http://schemas.microsoft.com/office/drawing/2014/main" id="{4078DE48-9161-8945-ADCA-ECC49FE2E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926" y="8147019"/>
            <a:ext cx="166813" cy="864404"/>
          </a:xfrm>
          <a:custGeom>
            <a:avLst/>
            <a:gdLst>
              <a:gd name="T0" fmla="*/ 49 w 147"/>
              <a:gd name="T1" fmla="*/ 0 h 754"/>
              <a:gd name="T2" fmla="*/ 146 w 147"/>
              <a:gd name="T3" fmla="*/ 154 h 754"/>
              <a:gd name="T4" fmla="*/ 0 w 147"/>
              <a:gd name="T5" fmla="*/ 753 h 754"/>
              <a:gd name="T6" fmla="*/ 49 w 147"/>
              <a:gd name="T7" fmla="*/ 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7" h="754">
                <a:moveTo>
                  <a:pt x="49" y="0"/>
                </a:moveTo>
                <a:lnTo>
                  <a:pt x="146" y="154"/>
                </a:lnTo>
                <a:lnTo>
                  <a:pt x="0" y="753"/>
                </a:lnTo>
                <a:lnTo>
                  <a:pt x="4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13">
            <a:extLst>
              <a:ext uri="{FF2B5EF4-FFF2-40B4-BE49-F238E27FC236}">
                <a16:creationId xmlns:a16="http://schemas.microsoft.com/office/drawing/2014/main" id="{2327ED08-F43A-1E4A-B36B-B7CAE4411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820" y="5392055"/>
            <a:ext cx="995830" cy="3624422"/>
          </a:xfrm>
          <a:custGeom>
            <a:avLst/>
            <a:gdLst>
              <a:gd name="T0" fmla="*/ 867 w 868"/>
              <a:gd name="T1" fmla="*/ 0 h 3160"/>
              <a:gd name="T2" fmla="*/ 664 w 868"/>
              <a:gd name="T3" fmla="*/ 1336 h 3160"/>
              <a:gd name="T4" fmla="*/ 608 w 868"/>
              <a:gd name="T5" fmla="*/ 1256 h 3160"/>
              <a:gd name="T6" fmla="*/ 608 w 868"/>
              <a:gd name="T7" fmla="*/ 1879 h 3160"/>
              <a:gd name="T8" fmla="*/ 510 w 868"/>
              <a:gd name="T9" fmla="*/ 2195 h 3160"/>
              <a:gd name="T10" fmla="*/ 600 w 868"/>
              <a:gd name="T11" fmla="*/ 3159 h 3160"/>
              <a:gd name="T12" fmla="*/ 324 w 868"/>
              <a:gd name="T13" fmla="*/ 2073 h 3160"/>
              <a:gd name="T14" fmla="*/ 0 w 868"/>
              <a:gd name="T15" fmla="*/ 1417 h 3160"/>
              <a:gd name="T16" fmla="*/ 0 w 868"/>
              <a:gd name="T17" fmla="*/ 883 h 3160"/>
              <a:gd name="T18" fmla="*/ 73 w 868"/>
              <a:gd name="T19" fmla="*/ 1005 h 3160"/>
              <a:gd name="T20" fmla="*/ 0 w 868"/>
              <a:gd name="T21" fmla="*/ 657 h 3160"/>
              <a:gd name="T22" fmla="*/ 178 w 868"/>
              <a:gd name="T23" fmla="*/ 0 h 3160"/>
              <a:gd name="T24" fmla="*/ 867 w 868"/>
              <a:gd name="T25" fmla="*/ 0 h 3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8" h="3160">
                <a:moveTo>
                  <a:pt x="867" y="0"/>
                </a:moveTo>
                <a:lnTo>
                  <a:pt x="664" y="1336"/>
                </a:lnTo>
                <a:lnTo>
                  <a:pt x="608" y="1256"/>
                </a:lnTo>
                <a:lnTo>
                  <a:pt x="608" y="1879"/>
                </a:lnTo>
                <a:lnTo>
                  <a:pt x="510" y="2195"/>
                </a:lnTo>
                <a:lnTo>
                  <a:pt x="600" y="3159"/>
                </a:lnTo>
                <a:lnTo>
                  <a:pt x="324" y="2073"/>
                </a:lnTo>
                <a:lnTo>
                  <a:pt x="0" y="1417"/>
                </a:lnTo>
                <a:lnTo>
                  <a:pt x="0" y="883"/>
                </a:lnTo>
                <a:lnTo>
                  <a:pt x="73" y="1005"/>
                </a:lnTo>
                <a:lnTo>
                  <a:pt x="0" y="657"/>
                </a:lnTo>
                <a:lnTo>
                  <a:pt x="178" y="0"/>
                </a:lnTo>
                <a:lnTo>
                  <a:pt x="86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14">
            <a:extLst>
              <a:ext uri="{FF2B5EF4-FFF2-40B4-BE49-F238E27FC236}">
                <a16:creationId xmlns:a16="http://schemas.microsoft.com/office/drawing/2014/main" id="{306C0A74-59C7-7B4E-B66E-DF4B913AF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775" y="5356668"/>
            <a:ext cx="353849" cy="2527492"/>
          </a:xfrm>
          <a:custGeom>
            <a:avLst/>
            <a:gdLst>
              <a:gd name="T0" fmla="*/ 57 w 309"/>
              <a:gd name="T1" fmla="*/ 32 h 2204"/>
              <a:gd name="T2" fmla="*/ 57 w 309"/>
              <a:gd name="T3" fmla="*/ 778 h 2204"/>
              <a:gd name="T4" fmla="*/ 0 w 309"/>
              <a:gd name="T5" fmla="*/ 1199 h 2204"/>
              <a:gd name="T6" fmla="*/ 0 w 309"/>
              <a:gd name="T7" fmla="*/ 2203 h 2204"/>
              <a:gd name="T8" fmla="*/ 57 w 309"/>
              <a:gd name="T9" fmla="*/ 1231 h 2204"/>
              <a:gd name="T10" fmla="*/ 227 w 309"/>
              <a:gd name="T11" fmla="*/ 681 h 2204"/>
              <a:gd name="T12" fmla="*/ 308 w 309"/>
              <a:gd name="T13" fmla="*/ 0 h 2204"/>
              <a:gd name="T14" fmla="*/ 57 w 309"/>
              <a:gd name="T15" fmla="*/ 32 h 2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9" h="2204">
                <a:moveTo>
                  <a:pt x="57" y="32"/>
                </a:moveTo>
                <a:lnTo>
                  <a:pt x="57" y="778"/>
                </a:lnTo>
                <a:lnTo>
                  <a:pt x="0" y="1199"/>
                </a:lnTo>
                <a:lnTo>
                  <a:pt x="0" y="2203"/>
                </a:lnTo>
                <a:lnTo>
                  <a:pt x="57" y="1231"/>
                </a:lnTo>
                <a:lnTo>
                  <a:pt x="227" y="681"/>
                </a:lnTo>
                <a:lnTo>
                  <a:pt x="308" y="0"/>
                </a:lnTo>
                <a:lnTo>
                  <a:pt x="57" y="3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15">
            <a:extLst>
              <a:ext uri="{FF2B5EF4-FFF2-40B4-BE49-F238E27FC236}">
                <a16:creationId xmlns:a16="http://schemas.microsoft.com/office/drawing/2014/main" id="{ABDD044B-04E9-7542-A078-13597D6A3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107" y="5589197"/>
            <a:ext cx="308356" cy="808797"/>
          </a:xfrm>
          <a:custGeom>
            <a:avLst/>
            <a:gdLst>
              <a:gd name="T0" fmla="*/ 186 w 268"/>
              <a:gd name="T1" fmla="*/ 0 h 705"/>
              <a:gd name="T2" fmla="*/ 267 w 268"/>
              <a:gd name="T3" fmla="*/ 56 h 705"/>
              <a:gd name="T4" fmla="*/ 105 w 268"/>
              <a:gd name="T5" fmla="*/ 388 h 705"/>
              <a:gd name="T6" fmla="*/ 40 w 268"/>
              <a:gd name="T7" fmla="*/ 704 h 705"/>
              <a:gd name="T8" fmla="*/ 0 w 268"/>
              <a:gd name="T9" fmla="*/ 388 h 705"/>
              <a:gd name="T10" fmla="*/ 186 w 268"/>
              <a:gd name="T11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" h="705">
                <a:moveTo>
                  <a:pt x="186" y="0"/>
                </a:moveTo>
                <a:lnTo>
                  <a:pt x="267" y="56"/>
                </a:lnTo>
                <a:lnTo>
                  <a:pt x="105" y="388"/>
                </a:lnTo>
                <a:lnTo>
                  <a:pt x="40" y="704"/>
                </a:lnTo>
                <a:lnTo>
                  <a:pt x="0" y="388"/>
                </a:lnTo>
                <a:lnTo>
                  <a:pt x="18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516">
            <a:extLst>
              <a:ext uri="{FF2B5EF4-FFF2-40B4-BE49-F238E27FC236}">
                <a16:creationId xmlns:a16="http://schemas.microsoft.com/office/drawing/2014/main" id="{2DA65E0A-05E9-E648-8D80-6DF037425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286" y="6322172"/>
            <a:ext cx="298246" cy="1152536"/>
          </a:xfrm>
          <a:custGeom>
            <a:avLst/>
            <a:gdLst>
              <a:gd name="T0" fmla="*/ 170 w 260"/>
              <a:gd name="T1" fmla="*/ 0 h 1004"/>
              <a:gd name="T2" fmla="*/ 259 w 260"/>
              <a:gd name="T3" fmla="*/ 186 h 1004"/>
              <a:gd name="T4" fmla="*/ 129 w 260"/>
              <a:gd name="T5" fmla="*/ 590 h 1004"/>
              <a:gd name="T6" fmla="*/ 40 w 260"/>
              <a:gd name="T7" fmla="*/ 1003 h 1004"/>
              <a:gd name="T8" fmla="*/ 0 w 260"/>
              <a:gd name="T9" fmla="*/ 372 h 1004"/>
              <a:gd name="T10" fmla="*/ 170 w 260"/>
              <a:gd name="T11" fmla="*/ 0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0" h="1004">
                <a:moveTo>
                  <a:pt x="170" y="0"/>
                </a:moveTo>
                <a:lnTo>
                  <a:pt x="259" y="186"/>
                </a:lnTo>
                <a:lnTo>
                  <a:pt x="129" y="590"/>
                </a:lnTo>
                <a:lnTo>
                  <a:pt x="40" y="1003"/>
                </a:lnTo>
                <a:lnTo>
                  <a:pt x="0" y="372"/>
                </a:lnTo>
                <a:lnTo>
                  <a:pt x="17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17">
            <a:extLst>
              <a:ext uri="{FF2B5EF4-FFF2-40B4-BE49-F238E27FC236}">
                <a16:creationId xmlns:a16="http://schemas.microsoft.com/office/drawing/2014/main" id="{B9D38415-87F3-9049-936B-38802C7A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496" y="5392055"/>
            <a:ext cx="262859" cy="773411"/>
          </a:xfrm>
          <a:custGeom>
            <a:avLst/>
            <a:gdLst>
              <a:gd name="T0" fmla="*/ 0 w 228"/>
              <a:gd name="T1" fmla="*/ 0 h 674"/>
              <a:gd name="T2" fmla="*/ 130 w 228"/>
              <a:gd name="T3" fmla="*/ 284 h 674"/>
              <a:gd name="T4" fmla="*/ 202 w 228"/>
              <a:gd name="T5" fmla="*/ 673 h 674"/>
              <a:gd name="T6" fmla="*/ 227 w 228"/>
              <a:gd name="T7" fmla="*/ 381 h 674"/>
              <a:gd name="T8" fmla="*/ 113 w 228"/>
              <a:gd name="T9" fmla="*/ 0 h 674"/>
              <a:gd name="T10" fmla="*/ 0 w 228"/>
              <a:gd name="T11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8" h="674">
                <a:moveTo>
                  <a:pt x="0" y="0"/>
                </a:moveTo>
                <a:lnTo>
                  <a:pt x="130" y="284"/>
                </a:lnTo>
                <a:lnTo>
                  <a:pt x="202" y="673"/>
                </a:lnTo>
                <a:lnTo>
                  <a:pt x="227" y="381"/>
                </a:lnTo>
                <a:lnTo>
                  <a:pt x="113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18">
            <a:extLst>
              <a:ext uri="{FF2B5EF4-FFF2-40B4-BE49-F238E27FC236}">
                <a16:creationId xmlns:a16="http://schemas.microsoft.com/office/drawing/2014/main" id="{B1C7BA4A-CFC4-F64C-8789-9C80A96E0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9784" y="5392055"/>
            <a:ext cx="242639" cy="1708585"/>
          </a:xfrm>
          <a:custGeom>
            <a:avLst/>
            <a:gdLst>
              <a:gd name="T0" fmla="*/ 0 w 212"/>
              <a:gd name="T1" fmla="*/ 0 h 1491"/>
              <a:gd name="T2" fmla="*/ 0 w 212"/>
              <a:gd name="T3" fmla="*/ 268 h 1491"/>
              <a:gd name="T4" fmla="*/ 138 w 212"/>
              <a:gd name="T5" fmla="*/ 729 h 1491"/>
              <a:gd name="T6" fmla="*/ 178 w 212"/>
              <a:gd name="T7" fmla="*/ 1490 h 1491"/>
              <a:gd name="T8" fmla="*/ 211 w 212"/>
              <a:gd name="T9" fmla="*/ 875 h 1491"/>
              <a:gd name="T10" fmla="*/ 170 w 212"/>
              <a:gd name="T11" fmla="*/ 519 h 1491"/>
              <a:gd name="T12" fmla="*/ 178 w 212"/>
              <a:gd name="T13" fmla="*/ 0 h 1491"/>
              <a:gd name="T14" fmla="*/ 0 w 212"/>
              <a:gd name="T15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1491">
                <a:moveTo>
                  <a:pt x="0" y="0"/>
                </a:moveTo>
                <a:lnTo>
                  <a:pt x="0" y="268"/>
                </a:lnTo>
                <a:lnTo>
                  <a:pt x="138" y="729"/>
                </a:lnTo>
                <a:lnTo>
                  <a:pt x="178" y="1490"/>
                </a:lnTo>
                <a:lnTo>
                  <a:pt x="211" y="875"/>
                </a:lnTo>
                <a:lnTo>
                  <a:pt x="170" y="519"/>
                </a:lnTo>
                <a:lnTo>
                  <a:pt x="178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19">
            <a:extLst>
              <a:ext uri="{FF2B5EF4-FFF2-40B4-BE49-F238E27FC236}">
                <a16:creationId xmlns:a16="http://schemas.microsoft.com/office/drawing/2014/main" id="{6DBE3A67-D75B-AA40-9E8E-420978C5C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077" y="10573412"/>
            <a:ext cx="242639" cy="1354736"/>
          </a:xfrm>
          <a:custGeom>
            <a:avLst/>
            <a:gdLst>
              <a:gd name="T0" fmla="*/ 0 w 212"/>
              <a:gd name="T1" fmla="*/ 1183 h 1184"/>
              <a:gd name="T2" fmla="*/ 0 w 212"/>
              <a:gd name="T3" fmla="*/ 0 h 1184"/>
              <a:gd name="T4" fmla="*/ 211 w 212"/>
              <a:gd name="T5" fmla="*/ 227 h 1184"/>
              <a:gd name="T6" fmla="*/ 0 w 212"/>
              <a:gd name="T7" fmla="*/ 1183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2" h="1184">
                <a:moveTo>
                  <a:pt x="0" y="1183"/>
                </a:moveTo>
                <a:lnTo>
                  <a:pt x="0" y="0"/>
                </a:lnTo>
                <a:lnTo>
                  <a:pt x="211" y="227"/>
                </a:lnTo>
                <a:lnTo>
                  <a:pt x="0" y="118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20">
            <a:extLst>
              <a:ext uri="{FF2B5EF4-FFF2-40B4-BE49-F238E27FC236}">
                <a16:creationId xmlns:a16="http://schemas.microsoft.com/office/drawing/2014/main" id="{1ED2B30E-6076-2546-9563-C750E0268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83" y="7348332"/>
            <a:ext cx="85936" cy="409455"/>
          </a:xfrm>
          <a:custGeom>
            <a:avLst/>
            <a:gdLst>
              <a:gd name="T0" fmla="*/ 73 w 74"/>
              <a:gd name="T1" fmla="*/ 356 h 357"/>
              <a:gd name="T2" fmla="*/ 73 w 74"/>
              <a:gd name="T3" fmla="*/ 0 h 357"/>
              <a:gd name="T4" fmla="*/ 0 w 74"/>
              <a:gd name="T5" fmla="*/ 48 h 357"/>
              <a:gd name="T6" fmla="*/ 73 w 74"/>
              <a:gd name="T7" fmla="*/ 356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357">
                <a:moveTo>
                  <a:pt x="73" y="356"/>
                </a:moveTo>
                <a:lnTo>
                  <a:pt x="73" y="0"/>
                </a:lnTo>
                <a:lnTo>
                  <a:pt x="0" y="48"/>
                </a:lnTo>
                <a:lnTo>
                  <a:pt x="73" y="35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21">
            <a:extLst>
              <a:ext uri="{FF2B5EF4-FFF2-40B4-BE49-F238E27FC236}">
                <a16:creationId xmlns:a16="http://schemas.microsoft.com/office/drawing/2014/main" id="{9DA8BE24-6DDF-B54B-BB8F-220E39823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6272" y="5381945"/>
            <a:ext cx="1041327" cy="1819794"/>
          </a:xfrm>
          <a:custGeom>
            <a:avLst/>
            <a:gdLst>
              <a:gd name="T0" fmla="*/ 0 w 908"/>
              <a:gd name="T1" fmla="*/ 0 h 1588"/>
              <a:gd name="T2" fmla="*/ 227 w 908"/>
              <a:gd name="T3" fmla="*/ 1587 h 1588"/>
              <a:gd name="T4" fmla="*/ 518 w 908"/>
              <a:gd name="T5" fmla="*/ 1167 h 1588"/>
              <a:gd name="T6" fmla="*/ 624 w 908"/>
              <a:gd name="T7" fmla="*/ 608 h 1588"/>
              <a:gd name="T8" fmla="*/ 907 w 908"/>
              <a:gd name="T9" fmla="*/ 0 h 1588"/>
              <a:gd name="T10" fmla="*/ 0 w 908"/>
              <a:gd name="T11" fmla="*/ 0 h 1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8" h="1588">
                <a:moveTo>
                  <a:pt x="0" y="0"/>
                </a:moveTo>
                <a:lnTo>
                  <a:pt x="227" y="1587"/>
                </a:lnTo>
                <a:lnTo>
                  <a:pt x="518" y="1167"/>
                </a:lnTo>
                <a:lnTo>
                  <a:pt x="624" y="608"/>
                </a:lnTo>
                <a:lnTo>
                  <a:pt x="907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22">
            <a:extLst>
              <a:ext uri="{FF2B5EF4-FFF2-40B4-BE49-F238E27FC236}">
                <a16:creationId xmlns:a16="http://schemas.microsoft.com/office/drawing/2014/main" id="{5159F4D0-507D-A249-BCBE-B1EF7A16D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3552" y="3875559"/>
            <a:ext cx="495388" cy="485278"/>
          </a:xfrm>
          <a:custGeom>
            <a:avLst/>
            <a:gdLst>
              <a:gd name="T0" fmla="*/ 211 w 431"/>
              <a:gd name="T1" fmla="*/ 421 h 422"/>
              <a:gd name="T2" fmla="*/ 211 w 431"/>
              <a:gd name="T3" fmla="*/ 421 h 422"/>
              <a:gd name="T4" fmla="*/ 154 w 431"/>
              <a:gd name="T5" fmla="*/ 397 h 422"/>
              <a:gd name="T6" fmla="*/ 33 w 431"/>
              <a:gd name="T7" fmla="*/ 275 h 422"/>
              <a:gd name="T8" fmla="*/ 33 w 431"/>
              <a:gd name="T9" fmla="*/ 162 h 422"/>
              <a:gd name="T10" fmla="*/ 178 w 431"/>
              <a:gd name="T11" fmla="*/ 8 h 422"/>
              <a:gd name="T12" fmla="*/ 195 w 431"/>
              <a:gd name="T13" fmla="*/ 0 h 422"/>
              <a:gd name="T14" fmla="*/ 389 w 431"/>
              <a:gd name="T15" fmla="*/ 0 h 422"/>
              <a:gd name="T16" fmla="*/ 430 w 431"/>
              <a:gd name="T17" fmla="*/ 40 h 422"/>
              <a:gd name="T18" fmla="*/ 430 w 431"/>
              <a:gd name="T19" fmla="*/ 235 h 422"/>
              <a:gd name="T20" fmla="*/ 422 w 431"/>
              <a:gd name="T21" fmla="*/ 243 h 422"/>
              <a:gd name="T22" fmla="*/ 276 w 431"/>
              <a:gd name="T23" fmla="*/ 397 h 422"/>
              <a:gd name="T24" fmla="*/ 211 w 431"/>
              <a:gd name="T25" fmla="*/ 421 h 422"/>
              <a:gd name="T26" fmla="*/ 203 w 431"/>
              <a:gd name="T27" fmla="*/ 40 h 422"/>
              <a:gd name="T28" fmla="*/ 203 w 431"/>
              <a:gd name="T29" fmla="*/ 40 h 422"/>
              <a:gd name="T30" fmla="*/ 65 w 431"/>
              <a:gd name="T31" fmla="*/ 186 h 422"/>
              <a:gd name="T32" fmla="*/ 65 w 431"/>
              <a:gd name="T33" fmla="*/ 251 h 422"/>
              <a:gd name="T34" fmla="*/ 187 w 431"/>
              <a:gd name="T35" fmla="*/ 364 h 422"/>
              <a:gd name="T36" fmla="*/ 243 w 431"/>
              <a:gd name="T37" fmla="*/ 364 h 422"/>
              <a:gd name="T38" fmla="*/ 389 w 431"/>
              <a:gd name="T39" fmla="*/ 218 h 422"/>
              <a:gd name="T40" fmla="*/ 381 w 431"/>
              <a:gd name="T41" fmla="*/ 40 h 422"/>
              <a:gd name="T42" fmla="*/ 203 w 431"/>
              <a:gd name="T43" fmla="*/ 4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31" h="422">
                <a:moveTo>
                  <a:pt x="211" y="421"/>
                </a:moveTo>
                <a:lnTo>
                  <a:pt x="211" y="421"/>
                </a:lnTo>
                <a:cubicBezTo>
                  <a:pt x="195" y="421"/>
                  <a:pt x="170" y="413"/>
                  <a:pt x="154" y="397"/>
                </a:cubicBezTo>
                <a:cubicBezTo>
                  <a:pt x="33" y="275"/>
                  <a:pt x="33" y="275"/>
                  <a:pt x="33" y="275"/>
                </a:cubicBezTo>
                <a:cubicBezTo>
                  <a:pt x="0" y="243"/>
                  <a:pt x="0" y="194"/>
                  <a:pt x="33" y="162"/>
                </a:cubicBezTo>
                <a:cubicBezTo>
                  <a:pt x="178" y="8"/>
                  <a:pt x="178" y="8"/>
                  <a:pt x="178" y="8"/>
                </a:cubicBezTo>
                <a:cubicBezTo>
                  <a:pt x="187" y="0"/>
                  <a:pt x="187" y="0"/>
                  <a:pt x="195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405" y="0"/>
                  <a:pt x="430" y="16"/>
                  <a:pt x="430" y="40"/>
                </a:cubicBezTo>
                <a:cubicBezTo>
                  <a:pt x="430" y="235"/>
                  <a:pt x="430" y="235"/>
                  <a:pt x="430" y="235"/>
                </a:cubicBezTo>
                <a:cubicBezTo>
                  <a:pt x="430" y="235"/>
                  <a:pt x="430" y="243"/>
                  <a:pt x="422" y="243"/>
                </a:cubicBezTo>
                <a:cubicBezTo>
                  <a:pt x="276" y="397"/>
                  <a:pt x="276" y="397"/>
                  <a:pt x="276" y="397"/>
                </a:cubicBezTo>
                <a:cubicBezTo>
                  <a:pt x="260" y="413"/>
                  <a:pt x="235" y="421"/>
                  <a:pt x="211" y="421"/>
                </a:cubicBezTo>
                <a:close/>
                <a:moveTo>
                  <a:pt x="203" y="40"/>
                </a:moveTo>
                <a:lnTo>
                  <a:pt x="203" y="40"/>
                </a:lnTo>
                <a:cubicBezTo>
                  <a:pt x="65" y="186"/>
                  <a:pt x="65" y="186"/>
                  <a:pt x="65" y="186"/>
                </a:cubicBezTo>
                <a:cubicBezTo>
                  <a:pt x="49" y="202"/>
                  <a:pt x="49" y="235"/>
                  <a:pt x="65" y="251"/>
                </a:cubicBezTo>
                <a:cubicBezTo>
                  <a:pt x="187" y="364"/>
                  <a:pt x="187" y="364"/>
                  <a:pt x="187" y="364"/>
                </a:cubicBezTo>
                <a:cubicBezTo>
                  <a:pt x="203" y="381"/>
                  <a:pt x="227" y="381"/>
                  <a:pt x="243" y="364"/>
                </a:cubicBezTo>
                <a:cubicBezTo>
                  <a:pt x="389" y="218"/>
                  <a:pt x="389" y="218"/>
                  <a:pt x="389" y="218"/>
                </a:cubicBezTo>
                <a:cubicBezTo>
                  <a:pt x="381" y="40"/>
                  <a:pt x="381" y="40"/>
                  <a:pt x="381" y="40"/>
                </a:cubicBezTo>
                <a:lnTo>
                  <a:pt x="203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23">
            <a:extLst>
              <a:ext uri="{FF2B5EF4-FFF2-40B4-BE49-F238E27FC236}">
                <a16:creationId xmlns:a16="http://schemas.microsoft.com/office/drawing/2014/main" id="{21F9A990-2333-774F-930A-7E26CD006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6851" y="3981712"/>
            <a:ext cx="85936" cy="85936"/>
          </a:xfrm>
          <a:custGeom>
            <a:avLst/>
            <a:gdLst>
              <a:gd name="T0" fmla="*/ 64 w 73"/>
              <a:gd name="T1" fmla="*/ 57 h 74"/>
              <a:gd name="T2" fmla="*/ 64 w 73"/>
              <a:gd name="T3" fmla="*/ 57 h 74"/>
              <a:gd name="T4" fmla="*/ 16 w 73"/>
              <a:gd name="T5" fmla="*/ 57 h 74"/>
              <a:gd name="T6" fmla="*/ 16 w 73"/>
              <a:gd name="T7" fmla="*/ 16 h 74"/>
              <a:gd name="T8" fmla="*/ 64 w 73"/>
              <a:gd name="T9" fmla="*/ 16 h 74"/>
              <a:gd name="T10" fmla="*/ 64 w 73"/>
              <a:gd name="T11" fmla="*/ 57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4">
                <a:moveTo>
                  <a:pt x="64" y="57"/>
                </a:moveTo>
                <a:lnTo>
                  <a:pt x="64" y="57"/>
                </a:lnTo>
                <a:cubicBezTo>
                  <a:pt x="48" y="73"/>
                  <a:pt x="32" y="73"/>
                  <a:pt x="16" y="57"/>
                </a:cubicBezTo>
                <a:cubicBezTo>
                  <a:pt x="8" y="49"/>
                  <a:pt x="0" y="24"/>
                  <a:pt x="16" y="16"/>
                </a:cubicBezTo>
                <a:cubicBezTo>
                  <a:pt x="32" y="0"/>
                  <a:pt x="48" y="0"/>
                  <a:pt x="64" y="16"/>
                </a:cubicBezTo>
                <a:cubicBezTo>
                  <a:pt x="72" y="24"/>
                  <a:pt x="72" y="49"/>
                  <a:pt x="64" y="5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24">
            <a:extLst>
              <a:ext uri="{FF2B5EF4-FFF2-40B4-BE49-F238E27FC236}">
                <a16:creationId xmlns:a16="http://schemas.microsoft.com/office/drawing/2014/main" id="{4BC10E86-D2AF-FB4B-9A71-63646BD0A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0148" y="10831217"/>
            <a:ext cx="187033" cy="272969"/>
          </a:xfrm>
          <a:custGeom>
            <a:avLst/>
            <a:gdLst>
              <a:gd name="T0" fmla="*/ 162 w 163"/>
              <a:gd name="T1" fmla="*/ 235 h 236"/>
              <a:gd name="T2" fmla="*/ 162 w 163"/>
              <a:gd name="T3" fmla="*/ 235 h 236"/>
              <a:gd name="T4" fmla="*/ 0 w 163"/>
              <a:gd name="T5" fmla="*/ 235 h 236"/>
              <a:gd name="T6" fmla="*/ 0 w 163"/>
              <a:gd name="T7" fmla="*/ 32 h 236"/>
              <a:gd name="T8" fmla="*/ 40 w 163"/>
              <a:gd name="T9" fmla="*/ 0 h 236"/>
              <a:gd name="T10" fmla="*/ 130 w 163"/>
              <a:gd name="T11" fmla="*/ 0 h 236"/>
              <a:gd name="T12" fmla="*/ 162 w 163"/>
              <a:gd name="T13" fmla="*/ 32 h 236"/>
              <a:gd name="T14" fmla="*/ 162 w 163"/>
              <a:gd name="T15" fmla="*/ 235 h 236"/>
              <a:gd name="T16" fmla="*/ 32 w 163"/>
              <a:gd name="T17" fmla="*/ 202 h 236"/>
              <a:gd name="T18" fmla="*/ 32 w 163"/>
              <a:gd name="T19" fmla="*/ 202 h 236"/>
              <a:gd name="T20" fmla="*/ 130 w 163"/>
              <a:gd name="T21" fmla="*/ 202 h 236"/>
              <a:gd name="T22" fmla="*/ 130 w 163"/>
              <a:gd name="T23" fmla="*/ 32 h 236"/>
              <a:gd name="T24" fmla="*/ 130 w 163"/>
              <a:gd name="T25" fmla="*/ 32 h 236"/>
              <a:gd name="T26" fmla="*/ 40 w 163"/>
              <a:gd name="T27" fmla="*/ 32 h 236"/>
              <a:gd name="T28" fmla="*/ 32 w 163"/>
              <a:gd name="T29" fmla="*/ 32 h 236"/>
              <a:gd name="T30" fmla="*/ 32 w 163"/>
              <a:gd name="T31" fmla="*/ 20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236">
                <a:moveTo>
                  <a:pt x="162" y="235"/>
                </a:moveTo>
                <a:lnTo>
                  <a:pt x="162" y="235"/>
                </a:lnTo>
                <a:cubicBezTo>
                  <a:pt x="0" y="235"/>
                  <a:pt x="0" y="235"/>
                  <a:pt x="0" y="235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6"/>
                  <a:pt x="16" y="0"/>
                  <a:pt x="4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46" y="0"/>
                  <a:pt x="162" y="16"/>
                  <a:pt x="162" y="32"/>
                </a:cubicBezTo>
                <a:lnTo>
                  <a:pt x="162" y="235"/>
                </a:lnTo>
                <a:close/>
                <a:moveTo>
                  <a:pt x="32" y="202"/>
                </a:moveTo>
                <a:lnTo>
                  <a:pt x="32" y="202"/>
                </a:lnTo>
                <a:cubicBezTo>
                  <a:pt x="130" y="202"/>
                  <a:pt x="130" y="202"/>
                  <a:pt x="130" y="202"/>
                </a:cubicBezTo>
                <a:cubicBezTo>
                  <a:pt x="130" y="32"/>
                  <a:pt x="130" y="32"/>
                  <a:pt x="130" y="32"/>
                </a:cubicBezTo>
                <a:lnTo>
                  <a:pt x="130" y="32"/>
                </a:lnTo>
                <a:cubicBezTo>
                  <a:pt x="40" y="32"/>
                  <a:pt x="40" y="32"/>
                  <a:pt x="40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2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25">
            <a:extLst>
              <a:ext uri="{FF2B5EF4-FFF2-40B4-BE49-F238E27FC236}">
                <a16:creationId xmlns:a16="http://schemas.microsoft.com/office/drawing/2014/main" id="{C0D7CC62-86ED-F74D-9591-92D484135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3332" y="10760448"/>
            <a:ext cx="550995" cy="343739"/>
          </a:xfrm>
          <a:custGeom>
            <a:avLst/>
            <a:gdLst>
              <a:gd name="T0" fmla="*/ 430 w 479"/>
              <a:gd name="T1" fmla="*/ 300 h 301"/>
              <a:gd name="T2" fmla="*/ 430 w 479"/>
              <a:gd name="T3" fmla="*/ 300 h 301"/>
              <a:gd name="T4" fmla="*/ 49 w 479"/>
              <a:gd name="T5" fmla="*/ 300 h 301"/>
              <a:gd name="T6" fmla="*/ 0 w 479"/>
              <a:gd name="T7" fmla="*/ 251 h 301"/>
              <a:gd name="T8" fmla="*/ 0 w 479"/>
              <a:gd name="T9" fmla="*/ 57 h 301"/>
              <a:gd name="T10" fmla="*/ 24 w 479"/>
              <a:gd name="T11" fmla="*/ 40 h 301"/>
              <a:gd name="T12" fmla="*/ 24 w 479"/>
              <a:gd name="T13" fmla="*/ 40 h 301"/>
              <a:gd name="T14" fmla="*/ 49 w 479"/>
              <a:gd name="T15" fmla="*/ 57 h 301"/>
              <a:gd name="T16" fmla="*/ 49 w 479"/>
              <a:gd name="T17" fmla="*/ 251 h 301"/>
              <a:gd name="T18" fmla="*/ 49 w 479"/>
              <a:gd name="T19" fmla="*/ 259 h 301"/>
              <a:gd name="T20" fmla="*/ 430 w 479"/>
              <a:gd name="T21" fmla="*/ 259 h 301"/>
              <a:gd name="T22" fmla="*/ 430 w 479"/>
              <a:gd name="T23" fmla="*/ 251 h 301"/>
              <a:gd name="T24" fmla="*/ 430 w 479"/>
              <a:gd name="T25" fmla="*/ 0 h 301"/>
              <a:gd name="T26" fmla="*/ 478 w 479"/>
              <a:gd name="T27" fmla="*/ 0 h 301"/>
              <a:gd name="T28" fmla="*/ 478 w 479"/>
              <a:gd name="T29" fmla="*/ 251 h 301"/>
              <a:gd name="T30" fmla="*/ 430 w 479"/>
              <a:gd name="T31" fmla="*/ 30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9" h="301">
                <a:moveTo>
                  <a:pt x="430" y="300"/>
                </a:moveTo>
                <a:lnTo>
                  <a:pt x="430" y="300"/>
                </a:lnTo>
                <a:cubicBezTo>
                  <a:pt x="49" y="300"/>
                  <a:pt x="49" y="300"/>
                  <a:pt x="49" y="300"/>
                </a:cubicBezTo>
                <a:cubicBezTo>
                  <a:pt x="24" y="300"/>
                  <a:pt x="0" y="275"/>
                  <a:pt x="0" y="251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49"/>
                  <a:pt x="8" y="40"/>
                  <a:pt x="24" y="40"/>
                </a:cubicBezTo>
                <a:lnTo>
                  <a:pt x="24" y="40"/>
                </a:lnTo>
                <a:cubicBezTo>
                  <a:pt x="32" y="40"/>
                  <a:pt x="49" y="49"/>
                  <a:pt x="49" y="57"/>
                </a:cubicBezTo>
                <a:cubicBezTo>
                  <a:pt x="49" y="251"/>
                  <a:pt x="49" y="251"/>
                  <a:pt x="49" y="251"/>
                </a:cubicBezTo>
                <a:cubicBezTo>
                  <a:pt x="49" y="259"/>
                  <a:pt x="49" y="259"/>
                  <a:pt x="49" y="259"/>
                </a:cubicBezTo>
                <a:cubicBezTo>
                  <a:pt x="430" y="259"/>
                  <a:pt x="430" y="259"/>
                  <a:pt x="430" y="259"/>
                </a:cubicBezTo>
                <a:cubicBezTo>
                  <a:pt x="430" y="259"/>
                  <a:pt x="430" y="259"/>
                  <a:pt x="430" y="251"/>
                </a:cubicBezTo>
                <a:cubicBezTo>
                  <a:pt x="430" y="0"/>
                  <a:pt x="430" y="0"/>
                  <a:pt x="430" y="0"/>
                </a:cubicBezTo>
                <a:cubicBezTo>
                  <a:pt x="478" y="0"/>
                  <a:pt x="478" y="0"/>
                  <a:pt x="478" y="0"/>
                </a:cubicBezTo>
                <a:cubicBezTo>
                  <a:pt x="478" y="251"/>
                  <a:pt x="478" y="251"/>
                  <a:pt x="478" y="251"/>
                </a:cubicBezTo>
                <a:cubicBezTo>
                  <a:pt x="478" y="275"/>
                  <a:pt x="454" y="300"/>
                  <a:pt x="430" y="30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26">
            <a:extLst>
              <a:ext uri="{FF2B5EF4-FFF2-40B4-BE49-F238E27FC236}">
                <a16:creationId xmlns:a16="http://schemas.microsoft.com/office/drawing/2014/main" id="{04D3C08A-D428-084F-B598-621D1BAB9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838" y="10532972"/>
            <a:ext cx="621761" cy="252749"/>
          </a:xfrm>
          <a:custGeom>
            <a:avLst/>
            <a:gdLst>
              <a:gd name="T0" fmla="*/ 461 w 543"/>
              <a:gd name="T1" fmla="*/ 219 h 220"/>
              <a:gd name="T2" fmla="*/ 461 w 543"/>
              <a:gd name="T3" fmla="*/ 219 h 220"/>
              <a:gd name="T4" fmla="*/ 396 w 543"/>
              <a:gd name="T5" fmla="*/ 195 h 220"/>
              <a:gd name="T6" fmla="*/ 340 w 543"/>
              <a:gd name="T7" fmla="*/ 219 h 220"/>
              <a:gd name="T8" fmla="*/ 275 w 543"/>
              <a:gd name="T9" fmla="*/ 195 h 220"/>
              <a:gd name="T10" fmla="*/ 210 w 543"/>
              <a:gd name="T11" fmla="*/ 219 h 220"/>
              <a:gd name="T12" fmla="*/ 154 w 543"/>
              <a:gd name="T13" fmla="*/ 195 h 220"/>
              <a:gd name="T14" fmla="*/ 81 w 543"/>
              <a:gd name="T15" fmla="*/ 219 h 220"/>
              <a:gd name="T16" fmla="*/ 0 w 543"/>
              <a:gd name="T17" fmla="*/ 130 h 220"/>
              <a:gd name="T18" fmla="*/ 0 w 543"/>
              <a:gd name="T19" fmla="*/ 130 h 220"/>
              <a:gd name="T20" fmla="*/ 72 w 543"/>
              <a:gd name="T21" fmla="*/ 17 h 220"/>
              <a:gd name="T22" fmla="*/ 113 w 543"/>
              <a:gd name="T23" fmla="*/ 0 h 220"/>
              <a:gd name="T24" fmla="*/ 437 w 543"/>
              <a:gd name="T25" fmla="*/ 0 h 220"/>
              <a:gd name="T26" fmla="*/ 437 w 543"/>
              <a:gd name="T27" fmla="*/ 0 h 220"/>
              <a:gd name="T28" fmla="*/ 470 w 543"/>
              <a:gd name="T29" fmla="*/ 17 h 220"/>
              <a:gd name="T30" fmla="*/ 542 w 543"/>
              <a:gd name="T31" fmla="*/ 130 h 220"/>
              <a:gd name="T32" fmla="*/ 542 w 543"/>
              <a:gd name="T33" fmla="*/ 138 h 220"/>
              <a:gd name="T34" fmla="*/ 470 w 543"/>
              <a:gd name="T35" fmla="*/ 219 h 220"/>
              <a:gd name="T36" fmla="*/ 461 w 543"/>
              <a:gd name="T37" fmla="*/ 219 h 220"/>
              <a:gd name="T38" fmla="*/ 396 w 543"/>
              <a:gd name="T39" fmla="*/ 138 h 220"/>
              <a:gd name="T40" fmla="*/ 396 w 543"/>
              <a:gd name="T41" fmla="*/ 138 h 220"/>
              <a:gd name="T42" fmla="*/ 396 w 543"/>
              <a:gd name="T43" fmla="*/ 138 h 220"/>
              <a:gd name="T44" fmla="*/ 421 w 543"/>
              <a:gd name="T45" fmla="*/ 154 h 220"/>
              <a:gd name="T46" fmla="*/ 461 w 543"/>
              <a:gd name="T47" fmla="*/ 179 h 220"/>
              <a:gd name="T48" fmla="*/ 502 w 543"/>
              <a:gd name="T49" fmla="*/ 138 h 220"/>
              <a:gd name="T50" fmla="*/ 437 w 543"/>
              <a:gd name="T51" fmla="*/ 41 h 220"/>
              <a:gd name="T52" fmla="*/ 113 w 543"/>
              <a:gd name="T53" fmla="*/ 41 h 220"/>
              <a:gd name="T54" fmla="*/ 113 w 543"/>
              <a:gd name="T55" fmla="*/ 41 h 220"/>
              <a:gd name="T56" fmla="*/ 48 w 543"/>
              <a:gd name="T57" fmla="*/ 138 h 220"/>
              <a:gd name="T58" fmla="*/ 81 w 543"/>
              <a:gd name="T59" fmla="*/ 179 h 220"/>
              <a:gd name="T60" fmla="*/ 121 w 543"/>
              <a:gd name="T61" fmla="*/ 154 h 220"/>
              <a:gd name="T62" fmla="*/ 154 w 543"/>
              <a:gd name="T63" fmla="*/ 138 h 220"/>
              <a:gd name="T64" fmla="*/ 154 w 543"/>
              <a:gd name="T65" fmla="*/ 138 h 220"/>
              <a:gd name="T66" fmla="*/ 178 w 543"/>
              <a:gd name="T67" fmla="*/ 154 h 220"/>
              <a:gd name="T68" fmla="*/ 210 w 543"/>
              <a:gd name="T69" fmla="*/ 179 h 220"/>
              <a:gd name="T70" fmla="*/ 251 w 543"/>
              <a:gd name="T71" fmla="*/ 154 h 220"/>
              <a:gd name="T72" fmla="*/ 275 w 543"/>
              <a:gd name="T73" fmla="*/ 138 h 220"/>
              <a:gd name="T74" fmla="*/ 275 w 543"/>
              <a:gd name="T75" fmla="*/ 138 h 220"/>
              <a:gd name="T76" fmla="*/ 299 w 543"/>
              <a:gd name="T77" fmla="*/ 154 h 220"/>
              <a:gd name="T78" fmla="*/ 340 w 543"/>
              <a:gd name="T79" fmla="*/ 179 h 220"/>
              <a:gd name="T80" fmla="*/ 372 w 543"/>
              <a:gd name="T81" fmla="*/ 154 h 220"/>
              <a:gd name="T82" fmla="*/ 396 w 543"/>
              <a:gd name="T83" fmla="*/ 13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43" h="220">
                <a:moveTo>
                  <a:pt x="461" y="219"/>
                </a:moveTo>
                <a:lnTo>
                  <a:pt x="461" y="219"/>
                </a:lnTo>
                <a:cubicBezTo>
                  <a:pt x="437" y="219"/>
                  <a:pt x="413" y="211"/>
                  <a:pt x="396" y="195"/>
                </a:cubicBezTo>
                <a:cubicBezTo>
                  <a:pt x="380" y="211"/>
                  <a:pt x="356" y="219"/>
                  <a:pt x="340" y="219"/>
                </a:cubicBezTo>
                <a:cubicBezTo>
                  <a:pt x="316" y="219"/>
                  <a:pt x="291" y="211"/>
                  <a:pt x="275" y="195"/>
                </a:cubicBezTo>
                <a:cubicBezTo>
                  <a:pt x="259" y="211"/>
                  <a:pt x="234" y="219"/>
                  <a:pt x="210" y="219"/>
                </a:cubicBezTo>
                <a:cubicBezTo>
                  <a:pt x="186" y="219"/>
                  <a:pt x="162" y="211"/>
                  <a:pt x="154" y="195"/>
                </a:cubicBezTo>
                <a:cubicBezTo>
                  <a:pt x="129" y="211"/>
                  <a:pt x="105" y="219"/>
                  <a:pt x="81" y="219"/>
                </a:cubicBezTo>
                <a:cubicBezTo>
                  <a:pt x="40" y="219"/>
                  <a:pt x="0" y="179"/>
                  <a:pt x="0" y="130"/>
                </a:cubicBezTo>
                <a:lnTo>
                  <a:pt x="0" y="130"/>
                </a:lnTo>
                <a:cubicBezTo>
                  <a:pt x="72" y="17"/>
                  <a:pt x="72" y="17"/>
                  <a:pt x="72" y="17"/>
                </a:cubicBezTo>
                <a:cubicBezTo>
                  <a:pt x="81" y="9"/>
                  <a:pt x="97" y="0"/>
                  <a:pt x="113" y="0"/>
                </a:cubicBezTo>
                <a:cubicBezTo>
                  <a:pt x="437" y="0"/>
                  <a:pt x="437" y="0"/>
                  <a:pt x="437" y="0"/>
                </a:cubicBezTo>
                <a:lnTo>
                  <a:pt x="437" y="0"/>
                </a:lnTo>
                <a:cubicBezTo>
                  <a:pt x="453" y="0"/>
                  <a:pt x="461" y="9"/>
                  <a:pt x="470" y="17"/>
                </a:cubicBezTo>
                <a:cubicBezTo>
                  <a:pt x="542" y="130"/>
                  <a:pt x="542" y="130"/>
                  <a:pt x="542" y="130"/>
                </a:cubicBezTo>
                <a:cubicBezTo>
                  <a:pt x="542" y="138"/>
                  <a:pt x="542" y="138"/>
                  <a:pt x="542" y="138"/>
                </a:cubicBezTo>
                <a:cubicBezTo>
                  <a:pt x="542" y="179"/>
                  <a:pt x="510" y="219"/>
                  <a:pt x="470" y="219"/>
                </a:cubicBezTo>
                <a:cubicBezTo>
                  <a:pt x="461" y="219"/>
                  <a:pt x="461" y="219"/>
                  <a:pt x="461" y="219"/>
                </a:cubicBezTo>
                <a:close/>
                <a:moveTo>
                  <a:pt x="396" y="138"/>
                </a:moveTo>
                <a:lnTo>
                  <a:pt x="396" y="138"/>
                </a:lnTo>
                <a:lnTo>
                  <a:pt x="396" y="138"/>
                </a:lnTo>
                <a:cubicBezTo>
                  <a:pt x="413" y="138"/>
                  <a:pt x="421" y="146"/>
                  <a:pt x="421" y="154"/>
                </a:cubicBezTo>
                <a:cubicBezTo>
                  <a:pt x="429" y="171"/>
                  <a:pt x="445" y="179"/>
                  <a:pt x="461" y="179"/>
                </a:cubicBezTo>
                <a:cubicBezTo>
                  <a:pt x="486" y="179"/>
                  <a:pt x="502" y="163"/>
                  <a:pt x="502" y="138"/>
                </a:cubicBezTo>
                <a:cubicBezTo>
                  <a:pt x="437" y="41"/>
                  <a:pt x="437" y="41"/>
                  <a:pt x="437" y="41"/>
                </a:cubicBezTo>
                <a:cubicBezTo>
                  <a:pt x="113" y="41"/>
                  <a:pt x="113" y="41"/>
                  <a:pt x="113" y="41"/>
                </a:cubicBezTo>
                <a:lnTo>
                  <a:pt x="113" y="41"/>
                </a:lnTo>
                <a:cubicBezTo>
                  <a:pt x="48" y="138"/>
                  <a:pt x="48" y="138"/>
                  <a:pt x="48" y="138"/>
                </a:cubicBezTo>
                <a:cubicBezTo>
                  <a:pt x="48" y="163"/>
                  <a:pt x="64" y="179"/>
                  <a:pt x="81" y="179"/>
                </a:cubicBezTo>
                <a:cubicBezTo>
                  <a:pt x="105" y="179"/>
                  <a:pt x="121" y="171"/>
                  <a:pt x="121" y="154"/>
                </a:cubicBezTo>
                <a:cubicBezTo>
                  <a:pt x="129" y="146"/>
                  <a:pt x="137" y="138"/>
                  <a:pt x="154" y="138"/>
                </a:cubicBezTo>
                <a:lnTo>
                  <a:pt x="154" y="138"/>
                </a:lnTo>
                <a:cubicBezTo>
                  <a:pt x="162" y="138"/>
                  <a:pt x="170" y="146"/>
                  <a:pt x="178" y="154"/>
                </a:cubicBezTo>
                <a:cubicBezTo>
                  <a:pt x="178" y="171"/>
                  <a:pt x="194" y="179"/>
                  <a:pt x="210" y="179"/>
                </a:cubicBezTo>
                <a:cubicBezTo>
                  <a:pt x="226" y="179"/>
                  <a:pt x="243" y="171"/>
                  <a:pt x="251" y="154"/>
                </a:cubicBezTo>
                <a:cubicBezTo>
                  <a:pt x="251" y="146"/>
                  <a:pt x="267" y="138"/>
                  <a:pt x="275" y="138"/>
                </a:cubicBezTo>
                <a:lnTo>
                  <a:pt x="275" y="138"/>
                </a:lnTo>
                <a:cubicBezTo>
                  <a:pt x="283" y="138"/>
                  <a:pt x="291" y="146"/>
                  <a:pt x="299" y="154"/>
                </a:cubicBezTo>
                <a:cubicBezTo>
                  <a:pt x="308" y="171"/>
                  <a:pt x="324" y="179"/>
                  <a:pt x="340" y="179"/>
                </a:cubicBezTo>
                <a:cubicBezTo>
                  <a:pt x="348" y="179"/>
                  <a:pt x="364" y="171"/>
                  <a:pt x="372" y="154"/>
                </a:cubicBezTo>
                <a:cubicBezTo>
                  <a:pt x="380" y="146"/>
                  <a:pt x="388" y="138"/>
                  <a:pt x="396" y="1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27">
            <a:extLst>
              <a:ext uri="{FF2B5EF4-FFF2-40B4-BE49-F238E27FC236}">
                <a16:creationId xmlns:a16="http://schemas.microsoft.com/office/drawing/2014/main" id="{A0910FF8-38B4-3749-881C-90B87F4DF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2677" y="9254062"/>
            <a:ext cx="166813" cy="35383"/>
          </a:xfrm>
          <a:custGeom>
            <a:avLst/>
            <a:gdLst>
              <a:gd name="T0" fmla="*/ 146 w 147"/>
              <a:gd name="T1" fmla="*/ 32 h 33"/>
              <a:gd name="T2" fmla="*/ 0 w 147"/>
              <a:gd name="T3" fmla="*/ 32 h 33"/>
              <a:gd name="T4" fmla="*/ 0 w 147"/>
              <a:gd name="T5" fmla="*/ 0 h 33"/>
              <a:gd name="T6" fmla="*/ 146 w 147"/>
              <a:gd name="T7" fmla="*/ 0 h 33"/>
              <a:gd name="T8" fmla="*/ 146 w 147"/>
              <a:gd name="T9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33">
                <a:moveTo>
                  <a:pt x="146" y="32"/>
                </a:moveTo>
                <a:lnTo>
                  <a:pt x="0" y="32"/>
                </a:lnTo>
                <a:lnTo>
                  <a:pt x="0" y="0"/>
                </a:lnTo>
                <a:lnTo>
                  <a:pt x="146" y="0"/>
                </a:lnTo>
                <a:lnTo>
                  <a:pt x="146" y="3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28">
            <a:extLst>
              <a:ext uri="{FF2B5EF4-FFF2-40B4-BE49-F238E27FC236}">
                <a16:creationId xmlns:a16="http://schemas.microsoft.com/office/drawing/2014/main" id="{A41961D1-2379-3442-8932-8AFA3C5EE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3007" y="9142853"/>
            <a:ext cx="156703" cy="308352"/>
          </a:xfrm>
          <a:custGeom>
            <a:avLst/>
            <a:gdLst>
              <a:gd name="T0" fmla="*/ 48 w 138"/>
              <a:gd name="T1" fmla="*/ 0 h 269"/>
              <a:gd name="T2" fmla="*/ 48 w 138"/>
              <a:gd name="T3" fmla="*/ 0 h 269"/>
              <a:gd name="T4" fmla="*/ 0 w 138"/>
              <a:gd name="T5" fmla="*/ 0 h 269"/>
              <a:gd name="T6" fmla="*/ 0 w 138"/>
              <a:gd name="T7" fmla="*/ 33 h 269"/>
              <a:gd name="T8" fmla="*/ 40 w 138"/>
              <a:gd name="T9" fmla="*/ 33 h 269"/>
              <a:gd name="T10" fmla="*/ 48 w 138"/>
              <a:gd name="T11" fmla="*/ 41 h 269"/>
              <a:gd name="T12" fmla="*/ 105 w 138"/>
              <a:gd name="T13" fmla="*/ 106 h 269"/>
              <a:gd name="T14" fmla="*/ 105 w 138"/>
              <a:gd name="T15" fmla="*/ 235 h 269"/>
              <a:gd name="T16" fmla="*/ 16 w 138"/>
              <a:gd name="T17" fmla="*/ 235 h 269"/>
              <a:gd name="T18" fmla="*/ 24 w 138"/>
              <a:gd name="T19" fmla="*/ 251 h 269"/>
              <a:gd name="T20" fmla="*/ 16 w 138"/>
              <a:gd name="T21" fmla="*/ 268 h 269"/>
              <a:gd name="T22" fmla="*/ 105 w 138"/>
              <a:gd name="T23" fmla="*/ 268 h 269"/>
              <a:gd name="T24" fmla="*/ 137 w 138"/>
              <a:gd name="T25" fmla="*/ 235 h 269"/>
              <a:gd name="T26" fmla="*/ 137 w 138"/>
              <a:gd name="T27" fmla="*/ 98 h 269"/>
              <a:gd name="T28" fmla="*/ 129 w 138"/>
              <a:gd name="T29" fmla="*/ 89 h 269"/>
              <a:gd name="T30" fmla="*/ 65 w 138"/>
              <a:gd name="T31" fmla="*/ 8 h 269"/>
              <a:gd name="T32" fmla="*/ 48 w 138"/>
              <a:gd name="T33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8" h="269">
                <a:moveTo>
                  <a:pt x="48" y="0"/>
                </a:moveTo>
                <a:lnTo>
                  <a:pt x="48" y="0"/>
                </a:lnTo>
                <a:cubicBezTo>
                  <a:pt x="0" y="0"/>
                  <a:pt x="0" y="0"/>
                  <a:pt x="0" y="0"/>
                </a:cubicBezTo>
                <a:cubicBezTo>
                  <a:pt x="0" y="33"/>
                  <a:pt x="0" y="33"/>
                  <a:pt x="0" y="33"/>
                </a:cubicBezTo>
                <a:cubicBezTo>
                  <a:pt x="40" y="33"/>
                  <a:pt x="40" y="33"/>
                  <a:pt x="40" y="33"/>
                </a:cubicBezTo>
                <a:lnTo>
                  <a:pt x="48" y="41"/>
                </a:lnTo>
                <a:cubicBezTo>
                  <a:pt x="105" y="106"/>
                  <a:pt x="105" y="106"/>
                  <a:pt x="105" y="106"/>
                </a:cubicBezTo>
                <a:cubicBezTo>
                  <a:pt x="105" y="235"/>
                  <a:pt x="105" y="235"/>
                  <a:pt x="105" y="235"/>
                </a:cubicBezTo>
                <a:cubicBezTo>
                  <a:pt x="16" y="235"/>
                  <a:pt x="16" y="235"/>
                  <a:pt x="16" y="235"/>
                </a:cubicBezTo>
                <a:cubicBezTo>
                  <a:pt x="24" y="235"/>
                  <a:pt x="24" y="243"/>
                  <a:pt x="24" y="251"/>
                </a:cubicBezTo>
                <a:cubicBezTo>
                  <a:pt x="24" y="251"/>
                  <a:pt x="16" y="260"/>
                  <a:pt x="16" y="268"/>
                </a:cubicBezTo>
                <a:cubicBezTo>
                  <a:pt x="105" y="268"/>
                  <a:pt x="105" y="268"/>
                  <a:pt x="105" y="268"/>
                </a:cubicBezTo>
                <a:cubicBezTo>
                  <a:pt x="121" y="268"/>
                  <a:pt x="137" y="251"/>
                  <a:pt x="137" y="235"/>
                </a:cubicBezTo>
                <a:cubicBezTo>
                  <a:pt x="137" y="98"/>
                  <a:pt x="137" y="98"/>
                  <a:pt x="137" y="98"/>
                </a:cubicBezTo>
                <a:cubicBezTo>
                  <a:pt x="137" y="89"/>
                  <a:pt x="137" y="89"/>
                  <a:pt x="129" y="89"/>
                </a:cubicBezTo>
                <a:cubicBezTo>
                  <a:pt x="65" y="8"/>
                  <a:pt x="65" y="8"/>
                  <a:pt x="65" y="8"/>
                </a:cubicBezTo>
                <a:cubicBezTo>
                  <a:pt x="65" y="8"/>
                  <a:pt x="57" y="0"/>
                  <a:pt x="48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29">
            <a:extLst>
              <a:ext uri="{FF2B5EF4-FFF2-40B4-BE49-F238E27FC236}">
                <a16:creationId xmlns:a16="http://schemas.microsoft.com/office/drawing/2014/main" id="{4403C311-F31E-CE45-9CC6-53AAE9CF3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0258" y="9400655"/>
            <a:ext cx="187033" cy="55606"/>
          </a:xfrm>
          <a:custGeom>
            <a:avLst/>
            <a:gdLst>
              <a:gd name="T0" fmla="*/ 162 w 163"/>
              <a:gd name="T1" fmla="*/ 0 h 50"/>
              <a:gd name="T2" fmla="*/ 162 w 163"/>
              <a:gd name="T3" fmla="*/ 0 h 50"/>
              <a:gd name="T4" fmla="*/ 8 w 163"/>
              <a:gd name="T5" fmla="*/ 0 h 50"/>
              <a:gd name="T6" fmla="*/ 8 w 163"/>
              <a:gd name="T7" fmla="*/ 24 h 50"/>
              <a:gd name="T8" fmla="*/ 0 w 163"/>
              <a:gd name="T9" fmla="*/ 49 h 50"/>
              <a:gd name="T10" fmla="*/ 162 w 163"/>
              <a:gd name="T11" fmla="*/ 41 h 50"/>
              <a:gd name="T12" fmla="*/ 154 w 163"/>
              <a:gd name="T13" fmla="*/ 24 h 50"/>
              <a:gd name="T14" fmla="*/ 162 w 163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50">
                <a:moveTo>
                  <a:pt x="162" y="0"/>
                </a:moveTo>
                <a:lnTo>
                  <a:pt x="162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6"/>
                  <a:pt x="8" y="24"/>
                </a:cubicBezTo>
                <a:cubicBezTo>
                  <a:pt x="8" y="33"/>
                  <a:pt x="8" y="41"/>
                  <a:pt x="0" y="49"/>
                </a:cubicBezTo>
                <a:cubicBezTo>
                  <a:pt x="162" y="41"/>
                  <a:pt x="162" y="41"/>
                  <a:pt x="162" y="41"/>
                </a:cubicBezTo>
                <a:cubicBezTo>
                  <a:pt x="162" y="41"/>
                  <a:pt x="154" y="33"/>
                  <a:pt x="154" y="24"/>
                </a:cubicBezTo>
                <a:cubicBezTo>
                  <a:pt x="154" y="16"/>
                  <a:pt x="162" y="8"/>
                  <a:pt x="16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30">
            <a:extLst>
              <a:ext uri="{FF2B5EF4-FFF2-40B4-BE49-F238E27FC236}">
                <a16:creationId xmlns:a16="http://schemas.microsoft.com/office/drawing/2014/main" id="{1BCEEB5A-F09F-1B4C-AFC4-869F7D55D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838" y="9056916"/>
            <a:ext cx="475169" cy="333629"/>
          </a:xfrm>
          <a:custGeom>
            <a:avLst/>
            <a:gdLst>
              <a:gd name="T0" fmla="*/ 396 w 414"/>
              <a:gd name="T1" fmla="*/ 276 h 293"/>
              <a:gd name="T2" fmla="*/ 396 w 414"/>
              <a:gd name="T3" fmla="*/ 276 h 293"/>
              <a:gd name="T4" fmla="*/ 413 w 414"/>
              <a:gd name="T5" fmla="*/ 284 h 293"/>
              <a:gd name="T6" fmla="*/ 413 w 414"/>
              <a:gd name="T7" fmla="*/ 106 h 293"/>
              <a:gd name="T8" fmla="*/ 413 w 414"/>
              <a:gd name="T9" fmla="*/ 73 h 293"/>
              <a:gd name="T10" fmla="*/ 413 w 414"/>
              <a:gd name="T11" fmla="*/ 33 h 293"/>
              <a:gd name="T12" fmla="*/ 372 w 414"/>
              <a:gd name="T13" fmla="*/ 0 h 293"/>
              <a:gd name="T14" fmla="*/ 24 w 414"/>
              <a:gd name="T15" fmla="*/ 0 h 293"/>
              <a:gd name="T16" fmla="*/ 0 w 414"/>
              <a:gd name="T17" fmla="*/ 17 h 293"/>
              <a:gd name="T18" fmla="*/ 24 w 414"/>
              <a:gd name="T19" fmla="*/ 41 h 293"/>
              <a:gd name="T20" fmla="*/ 364 w 414"/>
              <a:gd name="T21" fmla="*/ 41 h 293"/>
              <a:gd name="T22" fmla="*/ 364 w 414"/>
              <a:gd name="T23" fmla="*/ 292 h 293"/>
              <a:gd name="T24" fmla="*/ 396 w 414"/>
              <a:gd name="T25" fmla="*/ 276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4" h="293">
                <a:moveTo>
                  <a:pt x="396" y="276"/>
                </a:moveTo>
                <a:lnTo>
                  <a:pt x="396" y="276"/>
                </a:lnTo>
                <a:cubicBezTo>
                  <a:pt x="396" y="276"/>
                  <a:pt x="405" y="284"/>
                  <a:pt x="413" y="284"/>
                </a:cubicBezTo>
                <a:cubicBezTo>
                  <a:pt x="413" y="106"/>
                  <a:pt x="413" y="106"/>
                  <a:pt x="413" y="106"/>
                </a:cubicBezTo>
                <a:cubicBezTo>
                  <a:pt x="413" y="73"/>
                  <a:pt x="413" y="73"/>
                  <a:pt x="413" y="73"/>
                </a:cubicBezTo>
                <a:cubicBezTo>
                  <a:pt x="413" y="33"/>
                  <a:pt x="413" y="33"/>
                  <a:pt x="413" y="33"/>
                </a:cubicBezTo>
                <a:cubicBezTo>
                  <a:pt x="413" y="17"/>
                  <a:pt x="388" y="0"/>
                  <a:pt x="37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33"/>
                  <a:pt x="8" y="41"/>
                  <a:pt x="24" y="41"/>
                </a:cubicBezTo>
                <a:cubicBezTo>
                  <a:pt x="364" y="41"/>
                  <a:pt x="364" y="41"/>
                  <a:pt x="364" y="41"/>
                </a:cubicBezTo>
                <a:cubicBezTo>
                  <a:pt x="364" y="292"/>
                  <a:pt x="364" y="292"/>
                  <a:pt x="364" y="292"/>
                </a:cubicBezTo>
                <a:cubicBezTo>
                  <a:pt x="372" y="284"/>
                  <a:pt x="380" y="276"/>
                  <a:pt x="396" y="27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31">
            <a:extLst>
              <a:ext uri="{FF2B5EF4-FFF2-40B4-BE49-F238E27FC236}">
                <a16:creationId xmlns:a16="http://schemas.microsoft.com/office/drawing/2014/main" id="{CCC92662-AD47-7B49-AF82-B3C39D419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3442" y="9233843"/>
            <a:ext cx="96046" cy="222419"/>
          </a:xfrm>
          <a:custGeom>
            <a:avLst/>
            <a:gdLst>
              <a:gd name="T0" fmla="*/ 73 w 82"/>
              <a:gd name="T1" fmla="*/ 146 h 196"/>
              <a:gd name="T2" fmla="*/ 73 w 82"/>
              <a:gd name="T3" fmla="*/ 146 h 196"/>
              <a:gd name="T4" fmla="*/ 41 w 82"/>
              <a:gd name="T5" fmla="*/ 146 h 196"/>
              <a:gd name="T6" fmla="*/ 41 w 82"/>
              <a:gd name="T7" fmla="*/ 0 h 196"/>
              <a:gd name="T8" fmla="*/ 0 w 82"/>
              <a:gd name="T9" fmla="*/ 0 h 196"/>
              <a:gd name="T10" fmla="*/ 0 w 82"/>
              <a:gd name="T11" fmla="*/ 146 h 196"/>
              <a:gd name="T12" fmla="*/ 8 w 82"/>
              <a:gd name="T13" fmla="*/ 179 h 196"/>
              <a:gd name="T14" fmla="*/ 41 w 82"/>
              <a:gd name="T15" fmla="*/ 195 h 196"/>
              <a:gd name="T16" fmla="*/ 41 w 82"/>
              <a:gd name="T17" fmla="*/ 195 h 196"/>
              <a:gd name="T18" fmla="*/ 81 w 82"/>
              <a:gd name="T19" fmla="*/ 195 h 196"/>
              <a:gd name="T20" fmla="*/ 73 w 82"/>
              <a:gd name="T21" fmla="*/ 170 h 196"/>
              <a:gd name="T22" fmla="*/ 73 w 82"/>
              <a:gd name="T23" fmla="*/ 14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196">
                <a:moveTo>
                  <a:pt x="73" y="146"/>
                </a:moveTo>
                <a:lnTo>
                  <a:pt x="73" y="146"/>
                </a:lnTo>
                <a:cubicBezTo>
                  <a:pt x="41" y="146"/>
                  <a:pt x="41" y="146"/>
                  <a:pt x="41" y="146"/>
                </a:cubicBezTo>
                <a:cubicBezTo>
                  <a:pt x="41" y="0"/>
                  <a:pt x="41" y="0"/>
                  <a:pt x="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62"/>
                  <a:pt x="0" y="170"/>
                  <a:pt x="8" y="179"/>
                </a:cubicBezTo>
                <a:cubicBezTo>
                  <a:pt x="16" y="187"/>
                  <a:pt x="24" y="195"/>
                  <a:pt x="41" y="195"/>
                </a:cubicBezTo>
                <a:lnTo>
                  <a:pt x="41" y="195"/>
                </a:lnTo>
                <a:cubicBezTo>
                  <a:pt x="81" y="195"/>
                  <a:pt x="81" y="195"/>
                  <a:pt x="81" y="195"/>
                </a:cubicBezTo>
                <a:cubicBezTo>
                  <a:pt x="73" y="187"/>
                  <a:pt x="73" y="179"/>
                  <a:pt x="73" y="170"/>
                </a:cubicBezTo>
                <a:cubicBezTo>
                  <a:pt x="73" y="162"/>
                  <a:pt x="73" y="154"/>
                  <a:pt x="73" y="14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32">
            <a:extLst>
              <a:ext uri="{FF2B5EF4-FFF2-40B4-BE49-F238E27FC236}">
                <a16:creationId xmlns:a16="http://schemas.microsoft.com/office/drawing/2014/main" id="{05C83F41-E041-194F-92A7-B9BC20087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6961" y="9355162"/>
            <a:ext cx="141540" cy="141540"/>
          </a:xfrm>
          <a:custGeom>
            <a:avLst/>
            <a:gdLst>
              <a:gd name="T0" fmla="*/ 64 w 122"/>
              <a:gd name="T1" fmla="*/ 121 h 122"/>
              <a:gd name="T2" fmla="*/ 64 w 122"/>
              <a:gd name="T3" fmla="*/ 121 h 122"/>
              <a:gd name="T4" fmla="*/ 0 w 122"/>
              <a:gd name="T5" fmla="*/ 64 h 122"/>
              <a:gd name="T6" fmla="*/ 64 w 122"/>
              <a:gd name="T7" fmla="*/ 0 h 122"/>
              <a:gd name="T8" fmla="*/ 121 w 122"/>
              <a:gd name="T9" fmla="*/ 64 h 122"/>
              <a:gd name="T10" fmla="*/ 64 w 122"/>
              <a:gd name="T11" fmla="*/ 121 h 122"/>
              <a:gd name="T12" fmla="*/ 64 w 122"/>
              <a:gd name="T13" fmla="*/ 32 h 122"/>
              <a:gd name="T14" fmla="*/ 64 w 122"/>
              <a:gd name="T15" fmla="*/ 32 h 122"/>
              <a:gd name="T16" fmla="*/ 32 w 122"/>
              <a:gd name="T17" fmla="*/ 64 h 122"/>
              <a:gd name="T18" fmla="*/ 64 w 122"/>
              <a:gd name="T19" fmla="*/ 89 h 122"/>
              <a:gd name="T20" fmla="*/ 89 w 122"/>
              <a:gd name="T21" fmla="*/ 64 h 122"/>
              <a:gd name="T22" fmla="*/ 64 w 122"/>
              <a:gd name="T23" fmla="*/ 3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" h="122">
                <a:moveTo>
                  <a:pt x="64" y="121"/>
                </a:moveTo>
                <a:lnTo>
                  <a:pt x="64" y="121"/>
                </a:lnTo>
                <a:cubicBezTo>
                  <a:pt x="32" y="121"/>
                  <a:pt x="0" y="89"/>
                  <a:pt x="0" y="64"/>
                </a:cubicBezTo>
                <a:cubicBezTo>
                  <a:pt x="0" y="32"/>
                  <a:pt x="32" y="0"/>
                  <a:pt x="64" y="0"/>
                </a:cubicBezTo>
                <a:cubicBezTo>
                  <a:pt x="89" y="0"/>
                  <a:pt x="121" y="32"/>
                  <a:pt x="121" y="64"/>
                </a:cubicBezTo>
                <a:cubicBezTo>
                  <a:pt x="121" y="89"/>
                  <a:pt x="89" y="121"/>
                  <a:pt x="64" y="121"/>
                </a:cubicBezTo>
                <a:close/>
                <a:moveTo>
                  <a:pt x="64" y="32"/>
                </a:moveTo>
                <a:lnTo>
                  <a:pt x="64" y="32"/>
                </a:lnTo>
                <a:cubicBezTo>
                  <a:pt x="48" y="32"/>
                  <a:pt x="32" y="48"/>
                  <a:pt x="32" y="64"/>
                </a:cubicBezTo>
                <a:cubicBezTo>
                  <a:pt x="32" y="73"/>
                  <a:pt x="48" y="89"/>
                  <a:pt x="64" y="89"/>
                </a:cubicBezTo>
                <a:cubicBezTo>
                  <a:pt x="73" y="89"/>
                  <a:pt x="89" y="73"/>
                  <a:pt x="89" y="64"/>
                </a:cubicBezTo>
                <a:cubicBezTo>
                  <a:pt x="89" y="48"/>
                  <a:pt x="73" y="32"/>
                  <a:pt x="64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33">
            <a:extLst>
              <a:ext uri="{FF2B5EF4-FFF2-40B4-BE49-F238E27FC236}">
                <a16:creationId xmlns:a16="http://schemas.microsoft.com/office/drawing/2014/main" id="{0F776CB5-683A-6D4F-9B15-EBD5F42C3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9158" y="9355162"/>
            <a:ext cx="131430" cy="141540"/>
          </a:xfrm>
          <a:custGeom>
            <a:avLst/>
            <a:gdLst>
              <a:gd name="T0" fmla="*/ 57 w 114"/>
              <a:gd name="T1" fmla="*/ 121 h 122"/>
              <a:gd name="T2" fmla="*/ 57 w 114"/>
              <a:gd name="T3" fmla="*/ 121 h 122"/>
              <a:gd name="T4" fmla="*/ 0 w 114"/>
              <a:gd name="T5" fmla="*/ 64 h 122"/>
              <a:gd name="T6" fmla="*/ 57 w 114"/>
              <a:gd name="T7" fmla="*/ 0 h 122"/>
              <a:gd name="T8" fmla="*/ 113 w 114"/>
              <a:gd name="T9" fmla="*/ 64 h 122"/>
              <a:gd name="T10" fmla="*/ 57 w 114"/>
              <a:gd name="T11" fmla="*/ 121 h 122"/>
              <a:gd name="T12" fmla="*/ 57 w 114"/>
              <a:gd name="T13" fmla="*/ 32 h 122"/>
              <a:gd name="T14" fmla="*/ 57 w 114"/>
              <a:gd name="T15" fmla="*/ 32 h 122"/>
              <a:gd name="T16" fmla="*/ 32 w 114"/>
              <a:gd name="T17" fmla="*/ 64 h 122"/>
              <a:gd name="T18" fmla="*/ 57 w 114"/>
              <a:gd name="T19" fmla="*/ 89 h 122"/>
              <a:gd name="T20" fmla="*/ 81 w 114"/>
              <a:gd name="T21" fmla="*/ 64 h 122"/>
              <a:gd name="T22" fmla="*/ 57 w 114"/>
              <a:gd name="T23" fmla="*/ 3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" h="122">
                <a:moveTo>
                  <a:pt x="57" y="121"/>
                </a:moveTo>
                <a:lnTo>
                  <a:pt x="57" y="121"/>
                </a:lnTo>
                <a:cubicBezTo>
                  <a:pt x="24" y="121"/>
                  <a:pt x="0" y="89"/>
                  <a:pt x="0" y="64"/>
                </a:cubicBezTo>
                <a:cubicBezTo>
                  <a:pt x="0" y="32"/>
                  <a:pt x="24" y="0"/>
                  <a:pt x="57" y="0"/>
                </a:cubicBezTo>
                <a:cubicBezTo>
                  <a:pt x="89" y="0"/>
                  <a:pt x="113" y="32"/>
                  <a:pt x="113" y="64"/>
                </a:cubicBezTo>
                <a:cubicBezTo>
                  <a:pt x="113" y="89"/>
                  <a:pt x="89" y="121"/>
                  <a:pt x="57" y="121"/>
                </a:cubicBezTo>
                <a:close/>
                <a:moveTo>
                  <a:pt x="57" y="32"/>
                </a:moveTo>
                <a:lnTo>
                  <a:pt x="57" y="32"/>
                </a:lnTo>
                <a:cubicBezTo>
                  <a:pt x="40" y="32"/>
                  <a:pt x="32" y="48"/>
                  <a:pt x="32" y="64"/>
                </a:cubicBezTo>
                <a:cubicBezTo>
                  <a:pt x="32" y="73"/>
                  <a:pt x="40" y="89"/>
                  <a:pt x="57" y="89"/>
                </a:cubicBezTo>
                <a:cubicBezTo>
                  <a:pt x="73" y="89"/>
                  <a:pt x="81" y="73"/>
                  <a:pt x="81" y="64"/>
                </a:cubicBezTo>
                <a:cubicBezTo>
                  <a:pt x="81" y="48"/>
                  <a:pt x="73" y="32"/>
                  <a:pt x="57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34">
            <a:extLst>
              <a:ext uri="{FF2B5EF4-FFF2-40B4-BE49-F238E27FC236}">
                <a16:creationId xmlns:a16="http://schemas.microsoft.com/office/drawing/2014/main" id="{E2C766F4-C7A7-EA4B-9C9A-2B3CACD7D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7948" y="9142853"/>
            <a:ext cx="197143" cy="40440"/>
          </a:xfrm>
          <a:custGeom>
            <a:avLst/>
            <a:gdLst>
              <a:gd name="T0" fmla="*/ 154 w 171"/>
              <a:gd name="T1" fmla="*/ 33 h 34"/>
              <a:gd name="T2" fmla="*/ 154 w 171"/>
              <a:gd name="T3" fmla="*/ 33 h 34"/>
              <a:gd name="T4" fmla="*/ 24 w 171"/>
              <a:gd name="T5" fmla="*/ 33 h 34"/>
              <a:gd name="T6" fmla="*/ 0 w 171"/>
              <a:gd name="T7" fmla="*/ 16 h 34"/>
              <a:gd name="T8" fmla="*/ 0 w 171"/>
              <a:gd name="T9" fmla="*/ 16 h 34"/>
              <a:gd name="T10" fmla="*/ 24 w 171"/>
              <a:gd name="T11" fmla="*/ 0 h 34"/>
              <a:gd name="T12" fmla="*/ 154 w 171"/>
              <a:gd name="T13" fmla="*/ 0 h 34"/>
              <a:gd name="T14" fmla="*/ 170 w 171"/>
              <a:gd name="T15" fmla="*/ 16 h 34"/>
              <a:gd name="T16" fmla="*/ 170 w 171"/>
              <a:gd name="T17" fmla="*/ 16 h 34"/>
              <a:gd name="T18" fmla="*/ 154 w 171"/>
              <a:gd name="T1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" h="34">
                <a:moveTo>
                  <a:pt x="154" y="33"/>
                </a:moveTo>
                <a:lnTo>
                  <a:pt x="154" y="33"/>
                </a:lnTo>
                <a:cubicBezTo>
                  <a:pt x="24" y="33"/>
                  <a:pt x="24" y="33"/>
                  <a:pt x="24" y="33"/>
                </a:cubicBezTo>
                <a:cubicBezTo>
                  <a:pt x="16" y="33"/>
                  <a:pt x="0" y="25"/>
                  <a:pt x="0" y="16"/>
                </a:cubicBezTo>
                <a:lnTo>
                  <a:pt x="0" y="16"/>
                </a:lnTo>
                <a:cubicBezTo>
                  <a:pt x="0" y="8"/>
                  <a:pt x="16" y="0"/>
                  <a:pt x="24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2" y="0"/>
                  <a:pt x="170" y="8"/>
                  <a:pt x="170" y="16"/>
                </a:cubicBezTo>
                <a:lnTo>
                  <a:pt x="170" y="16"/>
                </a:lnTo>
                <a:cubicBezTo>
                  <a:pt x="170" y="25"/>
                  <a:pt x="162" y="33"/>
                  <a:pt x="154" y="3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35">
            <a:extLst>
              <a:ext uri="{FF2B5EF4-FFF2-40B4-BE49-F238E27FC236}">
                <a16:creationId xmlns:a16="http://schemas.microsoft.com/office/drawing/2014/main" id="{09070712-D955-BD4F-A7A8-13643840A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3332" y="9213623"/>
            <a:ext cx="96046" cy="40440"/>
          </a:xfrm>
          <a:custGeom>
            <a:avLst/>
            <a:gdLst>
              <a:gd name="T0" fmla="*/ 65 w 82"/>
              <a:gd name="T1" fmla="*/ 33 h 34"/>
              <a:gd name="T2" fmla="*/ 65 w 82"/>
              <a:gd name="T3" fmla="*/ 33 h 34"/>
              <a:gd name="T4" fmla="*/ 16 w 82"/>
              <a:gd name="T5" fmla="*/ 33 h 34"/>
              <a:gd name="T6" fmla="*/ 0 w 82"/>
              <a:gd name="T7" fmla="*/ 16 h 34"/>
              <a:gd name="T8" fmla="*/ 0 w 82"/>
              <a:gd name="T9" fmla="*/ 16 h 34"/>
              <a:gd name="T10" fmla="*/ 16 w 82"/>
              <a:gd name="T11" fmla="*/ 0 h 34"/>
              <a:gd name="T12" fmla="*/ 65 w 82"/>
              <a:gd name="T13" fmla="*/ 0 h 34"/>
              <a:gd name="T14" fmla="*/ 81 w 82"/>
              <a:gd name="T15" fmla="*/ 16 h 34"/>
              <a:gd name="T16" fmla="*/ 81 w 82"/>
              <a:gd name="T17" fmla="*/ 16 h 34"/>
              <a:gd name="T18" fmla="*/ 65 w 82"/>
              <a:gd name="T1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34">
                <a:moveTo>
                  <a:pt x="65" y="33"/>
                </a:moveTo>
                <a:lnTo>
                  <a:pt x="65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4"/>
                  <a:pt x="0" y="16"/>
                </a:cubicBez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81" y="0"/>
                  <a:pt x="81" y="8"/>
                  <a:pt x="81" y="16"/>
                </a:cubicBezTo>
                <a:lnTo>
                  <a:pt x="81" y="16"/>
                </a:lnTo>
                <a:cubicBezTo>
                  <a:pt x="81" y="24"/>
                  <a:pt x="73" y="33"/>
                  <a:pt x="65" y="3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36">
            <a:extLst>
              <a:ext uri="{FF2B5EF4-FFF2-40B4-BE49-F238E27FC236}">
                <a16:creationId xmlns:a16="http://schemas.microsoft.com/office/drawing/2014/main" id="{C787B81D-0087-614E-82EC-86B448D02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3222" y="7692071"/>
            <a:ext cx="566158" cy="55606"/>
          </a:xfrm>
          <a:custGeom>
            <a:avLst/>
            <a:gdLst>
              <a:gd name="T0" fmla="*/ 494 w 495"/>
              <a:gd name="T1" fmla="*/ 48 h 49"/>
              <a:gd name="T2" fmla="*/ 0 w 495"/>
              <a:gd name="T3" fmla="*/ 48 h 49"/>
              <a:gd name="T4" fmla="*/ 0 w 495"/>
              <a:gd name="T5" fmla="*/ 0 h 49"/>
              <a:gd name="T6" fmla="*/ 494 w 495"/>
              <a:gd name="T7" fmla="*/ 0 h 49"/>
              <a:gd name="T8" fmla="*/ 494 w 495"/>
              <a:gd name="T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5" h="49">
                <a:moveTo>
                  <a:pt x="494" y="48"/>
                </a:moveTo>
                <a:lnTo>
                  <a:pt x="0" y="48"/>
                </a:lnTo>
                <a:lnTo>
                  <a:pt x="0" y="0"/>
                </a:lnTo>
                <a:lnTo>
                  <a:pt x="494" y="0"/>
                </a:lnTo>
                <a:lnTo>
                  <a:pt x="494" y="4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37">
            <a:extLst>
              <a:ext uri="{FF2B5EF4-FFF2-40B4-BE49-F238E27FC236}">
                <a16:creationId xmlns:a16="http://schemas.microsoft.com/office/drawing/2014/main" id="{F9458029-69D3-7046-BC12-D2076FE4A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938" y="7848777"/>
            <a:ext cx="111210" cy="50550"/>
          </a:xfrm>
          <a:custGeom>
            <a:avLst/>
            <a:gdLst>
              <a:gd name="T0" fmla="*/ 81 w 98"/>
              <a:gd name="T1" fmla="*/ 41 h 42"/>
              <a:gd name="T2" fmla="*/ 81 w 98"/>
              <a:gd name="T3" fmla="*/ 41 h 42"/>
              <a:gd name="T4" fmla="*/ 16 w 98"/>
              <a:gd name="T5" fmla="*/ 41 h 42"/>
              <a:gd name="T6" fmla="*/ 0 w 98"/>
              <a:gd name="T7" fmla="*/ 25 h 42"/>
              <a:gd name="T8" fmla="*/ 0 w 98"/>
              <a:gd name="T9" fmla="*/ 25 h 42"/>
              <a:gd name="T10" fmla="*/ 16 w 98"/>
              <a:gd name="T11" fmla="*/ 0 h 42"/>
              <a:gd name="T12" fmla="*/ 81 w 98"/>
              <a:gd name="T13" fmla="*/ 0 h 42"/>
              <a:gd name="T14" fmla="*/ 97 w 98"/>
              <a:gd name="T15" fmla="*/ 25 h 42"/>
              <a:gd name="T16" fmla="*/ 97 w 98"/>
              <a:gd name="T17" fmla="*/ 25 h 42"/>
              <a:gd name="T18" fmla="*/ 81 w 98"/>
              <a:gd name="T1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" h="42">
                <a:moveTo>
                  <a:pt x="81" y="41"/>
                </a:moveTo>
                <a:lnTo>
                  <a:pt x="81" y="41"/>
                </a:lnTo>
                <a:cubicBezTo>
                  <a:pt x="16" y="41"/>
                  <a:pt x="16" y="41"/>
                  <a:pt x="16" y="41"/>
                </a:cubicBezTo>
                <a:cubicBezTo>
                  <a:pt x="8" y="41"/>
                  <a:pt x="0" y="33"/>
                  <a:pt x="0" y="25"/>
                </a:cubicBezTo>
                <a:lnTo>
                  <a:pt x="0" y="25"/>
                </a:lnTo>
                <a:cubicBezTo>
                  <a:pt x="0" y="8"/>
                  <a:pt x="8" y="0"/>
                  <a:pt x="16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9" y="0"/>
                  <a:pt x="97" y="8"/>
                  <a:pt x="97" y="25"/>
                </a:cubicBezTo>
                <a:lnTo>
                  <a:pt x="97" y="25"/>
                </a:lnTo>
                <a:cubicBezTo>
                  <a:pt x="97" y="33"/>
                  <a:pt x="89" y="41"/>
                  <a:pt x="81" y="4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38">
            <a:extLst>
              <a:ext uri="{FF2B5EF4-FFF2-40B4-BE49-F238E27FC236}">
                <a16:creationId xmlns:a16="http://schemas.microsoft.com/office/drawing/2014/main" id="{857C81B0-B675-B24B-A0B9-F5FECB535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7948" y="7525258"/>
            <a:ext cx="611651" cy="475169"/>
          </a:xfrm>
          <a:custGeom>
            <a:avLst/>
            <a:gdLst>
              <a:gd name="T0" fmla="*/ 453 w 535"/>
              <a:gd name="T1" fmla="*/ 413 h 414"/>
              <a:gd name="T2" fmla="*/ 453 w 535"/>
              <a:gd name="T3" fmla="*/ 413 h 414"/>
              <a:gd name="T4" fmla="*/ 73 w 535"/>
              <a:gd name="T5" fmla="*/ 413 h 414"/>
              <a:gd name="T6" fmla="*/ 0 w 535"/>
              <a:gd name="T7" fmla="*/ 332 h 414"/>
              <a:gd name="T8" fmla="*/ 0 w 535"/>
              <a:gd name="T9" fmla="*/ 81 h 414"/>
              <a:gd name="T10" fmla="*/ 73 w 535"/>
              <a:gd name="T11" fmla="*/ 0 h 414"/>
              <a:gd name="T12" fmla="*/ 453 w 535"/>
              <a:gd name="T13" fmla="*/ 0 h 414"/>
              <a:gd name="T14" fmla="*/ 534 w 535"/>
              <a:gd name="T15" fmla="*/ 81 h 414"/>
              <a:gd name="T16" fmla="*/ 534 w 535"/>
              <a:gd name="T17" fmla="*/ 332 h 414"/>
              <a:gd name="T18" fmla="*/ 453 w 535"/>
              <a:gd name="T19" fmla="*/ 413 h 414"/>
              <a:gd name="T20" fmla="*/ 73 w 535"/>
              <a:gd name="T21" fmla="*/ 40 h 414"/>
              <a:gd name="T22" fmla="*/ 73 w 535"/>
              <a:gd name="T23" fmla="*/ 40 h 414"/>
              <a:gd name="T24" fmla="*/ 40 w 535"/>
              <a:gd name="T25" fmla="*/ 81 h 414"/>
              <a:gd name="T26" fmla="*/ 40 w 535"/>
              <a:gd name="T27" fmla="*/ 332 h 414"/>
              <a:gd name="T28" fmla="*/ 73 w 535"/>
              <a:gd name="T29" fmla="*/ 372 h 414"/>
              <a:gd name="T30" fmla="*/ 453 w 535"/>
              <a:gd name="T31" fmla="*/ 372 h 414"/>
              <a:gd name="T32" fmla="*/ 494 w 535"/>
              <a:gd name="T33" fmla="*/ 332 h 414"/>
              <a:gd name="T34" fmla="*/ 494 w 535"/>
              <a:gd name="T35" fmla="*/ 81 h 414"/>
              <a:gd name="T36" fmla="*/ 453 w 535"/>
              <a:gd name="T37" fmla="*/ 40 h 414"/>
              <a:gd name="T38" fmla="*/ 73 w 535"/>
              <a:gd name="T39" fmla="*/ 4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5" h="414">
                <a:moveTo>
                  <a:pt x="453" y="413"/>
                </a:moveTo>
                <a:lnTo>
                  <a:pt x="453" y="413"/>
                </a:lnTo>
                <a:cubicBezTo>
                  <a:pt x="73" y="413"/>
                  <a:pt x="73" y="413"/>
                  <a:pt x="73" y="413"/>
                </a:cubicBezTo>
                <a:cubicBezTo>
                  <a:pt x="32" y="413"/>
                  <a:pt x="0" y="372"/>
                  <a:pt x="0" y="332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2"/>
                  <a:pt x="32" y="0"/>
                  <a:pt x="73" y="0"/>
                </a:cubicBezTo>
                <a:cubicBezTo>
                  <a:pt x="453" y="0"/>
                  <a:pt x="453" y="0"/>
                  <a:pt x="453" y="0"/>
                </a:cubicBezTo>
                <a:cubicBezTo>
                  <a:pt x="502" y="0"/>
                  <a:pt x="534" y="32"/>
                  <a:pt x="534" y="81"/>
                </a:cubicBezTo>
                <a:cubicBezTo>
                  <a:pt x="534" y="332"/>
                  <a:pt x="534" y="332"/>
                  <a:pt x="534" y="332"/>
                </a:cubicBezTo>
                <a:cubicBezTo>
                  <a:pt x="534" y="372"/>
                  <a:pt x="502" y="413"/>
                  <a:pt x="453" y="413"/>
                </a:cubicBezTo>
                <a:close/>
                <a:moveTo>
                  <a:pt x="73" y="40"/>
                </a:moveTo>
                <a:lnTo>
                  <a:pt x="73" y="40"/>
                </a:lnTo>
                <a:cubicBezTo>
                  <a:pt x="56" y="40"/>
                  <a:pt x="40" y="56"/>
                  <a:pt x="40" y="81"/>
                </a:cubicBezTo>
                <a:cubicBezTo>
                  <a:pt x="40" y="332"/>
                  <a:pt x="40" y="332"/>
                  <a:pt x="40" y="332"/>
                </a:cubicBezTo>
                <a:cubicBezTo>
                  <a:pt x="40" y="348"/>
                  <a:pt x="56" y="372"/>
                  <a:pt x="73" y="372"/>
                </a:cubicBezTo>
                <a:cubicBezTo>
                  <a:pt x="453" y="372"/>
                  <a:pt x="453" y="372"/>
                  <a:pt x="453" y="372"/>
                </a:cubicBezTo>
                <a:cubicBezTo>
                  <a:pt x="478" y="372"/>
                  <a:pt x="494" y="348"/>
                  <a:pt x="494" y="332"/>
                </a:cubicBezTo>
                <a:cubicBezTo>
                  <a:pt x="494" y="81"/>
                  <a:pt x="494" y="81"/>
                  <a:pt x="494" y="81"/>
                </a:cubicBezTo>
                <a:cubicBezTo>
                  <a:pt x="494" y="56"/>
                  <a:pt x="478" y="40"/>
                  <a:pt x="453" y="40"/>
                </a:cubicBezTo>
                <a:lnTo>
                  <a:pt x="73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39">
            <a:extLst>
              <a:ext uri="{FF2B5EF4-FFF2-40B4-BE49-F238E27FC236}">
                <a16:creationId xmlns:a16="http://schemas.microsoft.com/office/drawing/2014/main" id="{3925A8B4-8E7F-664F-A7AA-B7843BD71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4541" y="2687637"/>
            <a:ext cx="353849" cy="35386"/>
          </a:xfrm>
          <a:custGeom>
            <a:avLst/>
            <a:gdLst>
              <a:gd name="T0" fmla="*/ 308 w 309"/>
              <a:gd name="T1" fmla="*/ 32 h 33"/>
              <a:gd name="T2" fmla="*/ 308 w 309"/>
              <a:gd name="T3" fmla="*/ 32 h 33"/>
              <a:gd name="T4" fmla="*/ 17 w 309"/>
              <a:gd name="T5" fmla="*/ 32 h 33"/>
              <a:gd name="T6" fmla="*/ 0 w 309"/>
              <a:gd name="T7" fmla="*/ 16 h 33"/>
              <a:gd name="T8" fmla="*/ 0 w 309"/>
              <a:gd name="T9" fmla="*/ 16 h 33"/>
              <a:gd name="T10" fmla="*/ 17 w 309"/>
              <a:gd name="T11" fmla="*/ 0 h 33"/>
              <a:gd name="T12" fmla="*/ 308 w 309"/>
              <a:gd name="T13" fmla="*/ 0 h 33"/>
              <a:gd name="T14" fmla="*/ 308 w 309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9" h="33">
                <a:moveTo>
                  <a:pt x="308" y="32"/>
                </a:moveTo>
                <a:lnTo>
                  <a:pt x="308" y="32"/>
                </a:lnTo>
                <a:cubicBezTo>
                  <a:pt x="17" y="32"/>
                  <a:pt x="17" y="32"/>
                  <a:pt x="17" y="32"/>
                </a:cubicBezTo>
                <a:cubicBezTo>
                  <a:pt x="8" y="32"/>
                  <a:pt x="0" y="24"/>
                  <a:pt x="0" y="16"/>
                </a:cubicBezTo>
                <a:lnTo>
                  <a:pt x="0" y="16"/>
                </a:lnTo>
                <a:cubicBezTo>
                  <a:pt x="0" y="8"/>
                  <a:pt x="8" y="0"/>
                  <a:pt x="17" y="0"/>
                </a:cubicBezTo>
                <a:cubicBezTo>
                  <a:pt x="308" y="0"/>
                  <a:pt x="308" y="0"/>
                  <a:pt x="308" y="0"/>
                </a:cubicBezTo>
                <a:lnTo>
                  <a:pt x="308" y="3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40">
            <a:extLst>
              <a:ext uri="{FF2B5EF4-FFF2-40B4-BE49-F238E27FC236}">
                <a16:creationId xmlns:a16="http://schemas.microsoft.com/office/drawing/2014/main" id="{7D448BC5-606A-7A4F-BE8D-7CC1EC79D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8828" y="2318624"/>
            <a:ext cx="444839" cy="520662"/>
          </a:xfrm>
          <a:custGeom>
            <a:avLst/>
            <a:gdLst>
              <a:gd name="T0" fmla="*/ 299 w 390"/>
              <a:gd name="T1" fmla="*/ 454 h 455"/>
              <a:gd name="T2" fmla="*/ 299 w 390"/>
              <a:gd name="T3" fmla="*/ 454 h 455"/>
              <a:gd name="T4" fmla="*/ 89 w 390"/>
              <a:gd name="T5" fmla="*/ 454 h 455"/>
              <a:gd name="T6" fmla="*/ 24 w 390"/>
              <a:gd name="T7" fmla="*/ 421 h 455"/>
              <a:gd name="T8" fmla="*/ 0 w 390"/>
              <a:gd name="T9" fmla="*/ 356 h 455"/>
              <a:gd name="T10" fmla="*/ 16 w 390"/>
              <a:gd name="T11" fmla="*/ 65 h 455"/>
              <a:gd name="T12" fmla="*/ 81 w 390"/>
              <a:gd name="T13" fmla="*/ 0 h 455"/>
              <a:gd name="T14" fmla="*/ 307 w 390"/>
              <a:gd name="T15" fmla="*/ 0 h 455"/>
              <a:gd name="T16" fmla="*/ 372 w 390"/>
              <a:gd name="T17" fmla="*/ 65 h 455"/>
              <a:gd name="T18" fmla="*/ 389 w 390"/>
              <a:gd name="T19" fmla="*/ 356 h 455"/>
              <a:gd name="T20" fmla="*/ 364 w 390"/>
              <a:gd name="T21" fmla="*/ 421 h 455"/>
              <a:gd name="T22" fmla="*/ 299 w 390"/>
              <a:gd name="T23" fmla="*/ 454 h 455"/>
              <a:gd name="T24" fmla="*/ 81 w 390"/>
              <a:gd name="T25" fmla="*/ 48 h 455"/>
              <a:gd name="T26" fmla="*/ 81 w 390"/>
              <a:gd name="T27" fmla="*/ 48 h 455"/>
              <a:gd name="T28" fmla="*/ 56 w 390"/>
              <a:gd name="T29" fmla="*/ 65 h 455"/>
              <a:gd name="T30" fmla="*/ 40 w 390"/>
              <a:gd name="T31" fmla="*/ 356 h 455"/>
              <a:gd name="T32" fmla="*/ 56 w 390"/>
              <a:gd name="T33" fmla="*/ 389 h 455"/>
              <a:gd name="T34" fmla="*/ 89 w 390"/>
              <a:gd name="T35" fmla="*/ 405 h 455"/>
              <a:gd name="T36" fmla="*/ 299 w 390"/>
              <a:gd name="T37" fmla="*/ 405 h 455"/>
              <a:gd name="T38" fmla="*/ 332 w 390"/>
              <a:gd name="T39" fmla="*/ 389 h 455"/>
              <a:gd name="T40" fmla="*/ 348 w 390"/>
              <a:gd name="T41" fmla="*/ 356 h 455"/>
              <a:gd name="T42" fmla="*/ 332 w 390"/>
              <a:gd name="T43" fmla="*/ 65 h 455"/>
              <a:gd name="T44" fmla="*/ 307 w 390"/>
              <a:gd name="T45" fmla="*/ 48 h 455"/>
              <a:gd name="T46" fmla="*/ 81 w 390"/>
              <a:gd name="T47" fmla="*/ 48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0" h="455">
                <a:moveTo>
                  <a:pt x="299" y="454"/>
                </a:moveTo>
                <a:lnTo>
                  <a:pt x="299" y="454"/>
                </a:lnTo>
                <a:cubicBezTo>
                  <a:pt x="89" y="454"/>
                  <a:pt x="89" y="454"/>
                  <a:pt x="89" y="454"/>
                </a:cubicBezTo>
                <a:cubicBezTo>
                  <a:pt x="64" y="454"/>
                  <a:pt x="40" y="437"/>
                  <a:pt x="24" y="421"/>
                </a:cubicBezTo>
                <a:cubicBezTo>
                  <a:pt x="8" y="405"/>
                  <a:pt x="0" y="381"/>
                  <a:pt x="0" y="356"/>
                </a:cubicBezTo>
                <a:cubicBezTo>
                  <a:pt x="16" y="65"/>
                  <a:pt x="16" y="65"/>
                  <a:pt x="16" y="65"/>
                </a:cubicBezTo>
                <a:cubicBezTo>
                  <a:pt x="16" y="32"/>
                  <a:pt x="48" y="0"/>
                  <a:pt x="81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340" y="0"/>
                  <a:pt x="372" y="32"/>
                  <a:pt x="372" y="65"/>
                </a:cubicBezTo>
                <a:cubicBezTo>
                  <a:pt x="389" y="356"/>
                  <a:pt x="389" y="356"/>
                  <a:pt x="389" y="356"/>
                </a:cubicBezTo>
                <a:cubicBezTo>
                  <a:pt x="389" y="381"/>
                  <a:pt x="380" y="405"/>
                  <a:pt x="364" y="421"/>
                </a:cubicBezTo>
                <a:cubicBezTo>
                  <a:pt x="348" y="437"/>
                  <a:pt x="324" y="454"/>
                  <a:pt x="299" y="454"/>
                </a:cubicBezTo>
                <a:close/>
                <a:moveTo>
                  <a:pt x="81" y="48"/>
                </a:moveTo>
                <a:lnTo>
                  <a:pt x="81" y="48"/>
                </a:lnTo>
                <a:cubicBezTo>
                  <a:pt x="73" y="48"/>
                  <a:pt x="56" y="56"/>
                  <a:pt x="56" y="65"/>
                </a:cubicBezTo>
                <a:cubicBezTo>
                  <a:pt x="40" y="356"/>
                  <a:pt x="40" y="356"/>
                  <a:pt x="40" y="356"/>
                </a:cubicBezTo>
                <a:cubicBezTo>
                  <a:pt x="40" y="372"/>
                  <a:pt x="48" y="381"/>
                  <a:pt x="56" y="389"/>
                </a:cubicBezTo>
                <a:cubicBezTo>
                  <a:pt x="64" y="405"/>
                  <a:pt x="73" y="405"/>
                  <a:pt x="89" y="405"/>
                </a:cubicBezTo>
                <a:cubicBezTo>
                  <a:pt x="299" y="405"/>
                  <a:pt x="299" y="405"/>
                  <a:pt x="299" y="405"/>
                </a:cubicBezTo>
                <a:cubicBezTo>
                  <a:pt x="315" y="405"/>
                  <a:pt x="324" y="405"/>
                  <a:pt x="332" y="389"/>
                </a:cubicBezTo>
                <a:cubicBezTo>
                  <a:pt x="340" y="381"/>
                  <a:pt x="348" y="372"/>
                  <a:pt x="348" y="356"/>
                </a:cubicBezTo>
                <a:cubicBezTo>
                  <a:pt x="332" y="65"/>
                  <a:pt x="332" y="65"/>
                  <a:pt x="332" y="65"/>
                </a:cubicBezTo>
                <a:cubicBezTo>
                  <a:pt x="324" y="56"/>
                  <a:pt x="315" y="48"/>
                  <a:pt x="307" y="48"/>
                </a:cubicBezTo>
                <a:lnTo>
                  <a:pt x="81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41">
            <a:extLst>
              <a:ext uri="{FF2B5EF4-FFF2-40B4-BE49-F238E27FC236}">
                <a16:creationId xmlns:a16="http://schemas.microsoft.com/office/drawing/2014/main" id="{637573C6-2312-6947-A2F5-C6155CB87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0038" y="2207415"/>
            <a:ext cx="222419" cy="232529"/>
          </a:xfrm>
          <a:custGeom>
            <a:avLst/>
            <a:gdLst>
              <a:gd name="T0" fmla="*/ 170 w 195"/>
              <a:gd name="T1" fmla="*/ 202 h 203"/>
              <a:gd name="T2" fmla="*/ 170 w 195"/>
              <a:gd name="T3" fmla="*/ 202 h 203"/>
              <a:gd name="T4" fmla="*/ 170 w 195"/>
              <a:gd name="T5" fmla="*/ 202 h 203"/>
              <a:gd name="T6" fmla="*/ 154 w 195"/>
              <a:gd name="T7" fmla="*/ 186 h 203"/>
              <a:gd name="T8" fmla="*/ 154 w 195"/>
              <a:gd name="T9" fmla="*/ 97 h 203"/>
              <a:gd name="T10" fmla="*/ 105 w 195"/>
              <a:gd name="T11" fmla="*/ 40 h 203"/>
              <a:gd name="T12" fmla="*/ 40 w 195"/>
              <a:gd name="T13" fmla="*/ 97 h 203"/>
              <a:gd name="T14" fmla="*/ 40 w 195"/>
              <a:gd name="T15" fmla="*/ 186 h 203"/>
              <a:gd name="T16" fmla="*/ 24 w 195"/>
              <a:gd name="T17" fmla="*/ 202 h 203"/>
              <a:gd name="T18" fmla="*/ 24 w 195"/>
              <a:gd name="T19" fmla="*/ 202 h 203"/>
              <a:gd name="T20" fmla="*/ 0 w 195"/>
              <a:gd name="T21" fmla="*/ 186 h 203"/>
              <a:gd name="T22" fmla="*/ 0 w 195"/>
              <a:gd name="T23" fmla="*/ 97 h 203"/>
              <a:gd name="T24" fmla="*/ 89 w 195"/>
              <a:gd name="T25" fmla="*/ 0 h 203"/>
              <a:gd name="T26" fmla="*/ 194 w 195"/>
              <a:gd name="T27" fmla="*/ 97 h 203"/>
              <a:gd name="T28" fmla="*/ 194 w 195"/>
              <a:gd name="T29" fmla="*/ 186 h 203"/>
              <a:gd name="T30" fmla="*/ 170 w 195"/>
              <a:gd name="T3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5" h="203">
                <a:moveTo>
                  <a:pt x="170" y="202"/>
                </a:moveTo>
                <a:lnTo>
                  <a:pt x="170" y="202"/>
                </a:lnTo>
                <a:lnTo>
                  <a:pt x="170" y="202"/>
                </a:lnTo>
                <a:cubicBezTo>
                  <a:pt x="162" y="202"/>
                  <a:pt x="154" y="194"/>
                  <a:pt x="154" y="186"/>
                </a:cubicBezTo>
                <a:cubicBezTo>
                  <a:pt x="154" y="97"/>
                  <a:pt x="154" y="97"/>
                  <a:pt x="154" y="97"/>
                </a:cubicBezTo>
                <a:cubicBezTo>
                  <a:pt x="154" y="73"/>
                  <a:pt x="130" y="48"/>
                  <a:pt x="105" y="40"/>
                </a:cubicBezTo>
                <a:cubicBezTo>
                  <a:pt x="73" y="40"/>
                  <a:pt x="40" y="64"/>
                  <a:pt x="40" y="97"/>
                </a:cubicBezTo>
                <a:cubicBezTo>
                  <a:pt x="40" y="186"/>
                  <a:pt x="40" y="186"/>
                  <a:pt x="40" y="186"/>
                </a:cubicBezTo>
                <a:cubicBezTo>
                  <a:pt x="40" y="194"/>
                  <a:pt x="32" y="202"/>
                  <a:pt x="24" y="202"/>
                </a:cubicBezTo>
                <a:lnTo>
                  <a:pt x="24" y="202"/>
                </a:lnTo>
                <a:cubicBezTo>
                  <a:pt x="8" y="202"/>
                  <a:pt x="0" y="194"/>
                  <a:pt x="0" y="186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48"/>
                  <a:pt x="40" y="8"/>
                  <a:pt x="89" y="0"/>
                </a:cubicBezTo>
                <a:cubicBezTo>
                  <a:pt x="146" y="0"/>
                  <a:pt x="194" y="40"/>
                  <a:pt x="194" y="97"/>
                </a:cubicBezTo>
                <a:cubicBezTo>
                  <a:pt x="194" y="186"/>
                  <a:pt x="194" y="186"/>
                  <a:pt x="194" y="186"/>
                </a:cubicBezTo>
                <a:cubicBezTo>
                  <a:pt x="194" y="194"/>
                  <a:pt x="186" y="202"/>
                  <a:pt x="170" y="20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57" name="Group 54">
            <a:extLst>
              <a:ext uri="{FF2B5EF4-FFF2-40B4-BE49-F238E27FC236}">
                <a16:creationId xmlns:a16="http://schemas.microsoft.com/office/drawing/2014/main" id="{17D945CF-954E-0140-96DF-44F968F08911}"/>
              </a:ext>
            </a:extLst>
          </p:cNvPr>
          <p:cNvGrpSpPr/>
          <p:nvPr/>
        </p:nvGrpSpPr>
        <p:grpSpPr>
          <a:xfrm>
            <a:off x="13087819" y="1837885"/>
            <a:ext cx="3211504" cy="1279672"/>
            <a:chOff x="5517310" y="11205153"/>
            <a:chExt cx="3676939" cy="1279672"/>
          </a:xfrm>
        </p:grpSpPr>
        <p:sp>
          <p:nvSpPr>
            <p:cNvPr id="658" name="CuadroTexto 395">
              <a:extLst>
                <a:ext uri="{FF2B5EF4-FFF2-40B4-BE49-F238E27FC236}">
                  <a16:creationId xmlns:a16="http://schemas.microsoft.com/office/drawing/2014/main" id="{49EE4DD6-2B33-FC4A-9A37-D0E70D19FEE2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59" name="Rectangle 56">
              <a:extLst>
                <a:ext uri="{FF2B5EF4-FFF2-40B4-BE49-F238E27FC236}">
                  <a16:creationId xmlns:a16="http://schemas.microsoft.com/office/drawing/2014/main" id="{11563BD9-6A59-C84F-91AA-CA09750F8135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0" name="Group 54">
            <a:extLst>
              <a:ext uri="{FF2B5EF4-FFF2-40B4-BE49-F238E27FC236}">
                <a16:creationId xmlns:a16="http://schemas.microsoft.com/office/drawing/2014/main" id="{76C4DD6D-9902-AE4A-B915-E42797D1983F}"/>
              </a:ext>
            </a:extLst>
          </p:cNvPr>
          <p:cNvGrpSpPr/>
          <p:nvPr/>
        </p:nvGrpSpPr>
        <p:grpSpPr>
          <a:xfrm>
            <a:off x="13090919" y="3478363"/>
            <a:ext cx="3211504" cy="1279672"/>
            <a:chOff x="5517310" y="11205153"/>
            <a:chExt cx="3676939" cy="1279672"/>
          </a:xfrm>
        </p:grpSpPr>
        <p:sp>
          <p:nvSpPr>
            <p:cNvPr id="661" name="CuadroTexto 395">
              <a:extLst>
                <a:ext uri="{FF2B5EF4-FFF2-40B4-BE49-F238E27FC236}">
                  <a16:creationId xmlns:a16="http://schemas.microsoft.com/office/drawing/2014/main" id="{77198877-D34D-284A-B419-66321E88FC42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62" name="Rectangle 56">
              <a:extLst>
                <a:ext uri="{FF2B5EF4-FFF2-40B4-BE49-F238E27FC236}">
                  <a16:creationId xmlns:a16="http://schemas.microsoft.com/office/drawing/2014/main" id="{A0104B6B-3F39-1547-8F1C-696B675B2E71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3" name="Group 54">
            <a:extLst>
              <a:ext uri="{FF2B5EF4-FFF2-40B4-BE49-F238E27FC236}">
                <a16:creationId xmlns:a16="http://schemas.microsoft.com/office/drawing/2014/main" id="{4A7AC8C5-C365-1048-9F52-874E5416933A}"/>
              </a:ext>
            </a:extLst>
          </p:cNvPr>
          <p:cNvGrpSpPr/>
          <p:nvPr/>
        </p:nvGrpSpPr>
        <p:grpSpPr>
          <a:xfrm>
            <a:off x="13101737" y="7092239"/>
            <a:ext cx="3211504" cy="1279672"/>
            <a:chOff x="5517310" y="11205153"/>
            <a:chExt cx="3676939" cy="1279672"/>
          </a:xfrm>
        </p:grpSpPr>
        <p:sp>
          <p:nvSpPr>
            <p:cNvPr id="664" name="CuadroTexto 395">
              <a:extLst>
                <a:ext uri="{FF2B5EF4-FFF2-40B4-BE49-F238E27FC236}">
                  <a16:creationId xmlns:a16="http://schemas.microsoft.com/office/drawing/2014/main" id="{694ACFF7-1734-DF48-A7F3-C35C6B52CF4C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65" name="Rectangle 56">
              <a:extLst>
                <a:ext uri="{FF2B5EF4-FFF2-40B4-BE49-F238E27FC236}">
                  <a16:creationId xmlns:a16="http://schemas.microsoft.com/office/drawing/2014/main" id="{A5782CE5-CC7C-D841-969A-AE06295FA46A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6" name="Group 54">
            <a:extLst>
              <a:ext uri="{FF2B5EF4-FFF2-40B4-BE49-F238E27FC236}">
                <a16:creationId xmlns:a16="http://schemas.microsoft.com/office/drawing/2014/main" id="{E2C7F91B-76BA-3549-8794-5077D502A041}"/>
              </a:ext>
            </a:extLst>
          </p:cNvPr>
          <p:cNvGrpSpPr/>
          <p:nvPr/>
        </p:nvGrpSpPr>
        <p:grpSpPr>
          <a:xfrm>
            <a:off x="13083081" y="8639499"/>
            <a:ext cx="3211504" cy="1279672"/>
            <a:chOff x="5517310" y="11205153"/>
            <a:chExt cx="3676939" cy="1279672"/>
          </a:xfrm>
        </p:grpSpPr>
        <p:sp>
          <p:nvSpPr>
            <p:cNvPr id="667" name="CuadroTexto 395">
              <a:extLst>
                <a:ext uri="{FF2B5EF4-FFF2-40B4-BE49-F238E27FC236}">
                  <a16:creationId xmlns:a16="http://schemas.microsoft.com/office/drawing/2014/main" id="{331C5C70-9D8D-C64F-A8E7-2949CDA0247B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68" name="Rectangle 56">
              <a:extLst>
                <a:ext uri="{FF2B5EF4-FFF2-40B4-BE49-F238E27FC236}">
                  <a16:creationId xmlns:a16="http://schemas.microsoft.com/office/drawing/2014/main" id="{91ADBEF3-E597-1540-ACF1-F648C138300E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9" name="Group 54">
            <a:extLst>
              <a:ext uri="{FF2B5EF4-FFF2-40B4-BE49-F238E27FC236}">
                <a16:creationId xmlns:a16="http://schemas.microsoft.com/office/drawing/2014/main" id="{850A02F1-1824-0E4E-AE69-4E1FF5D48347}"/>
              </a:ext>
            </a:extLst>
          </p:cNvPr>
          <p:cNvGrpSpPr/>
          <p:nvPr/>
        </p:nvGrpSpPr>
        <p:grpSpPr>
          <a:xfrm>
            <a:off x="13083081" y="10181272"/>
            <a:ext cx="3211504" cy="1279672"/>
            <a:chOff x="5517310" y="11205153"/>
            <a:chExt cx="3676939" cy="1279672"/>
          </a:xfrm>
        </p:grpSpPr>
        <p:sp>
          <p:nvSpPr>
            <p:cNvPr id="670" name="CuadroTexto 395">
              <a:extLst>
                <a:ext uri="{FF2B5EF4-FFF2-40B4-BE49-F238E27FC236}">
                  <a16:creationId xmlns:a16="http://schemas.microsoft.com/office/drawing/2014/main" id="{40BB8415-6ED7-1446-BC84-42D105943E2E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71" name="Rectangle 56">
              <a:extLst>
                <a:ext uri="{FF2B5EF4-FFF2-40B4-BE49-F238E27FC236}">
                  <a16:creationId xmlns:a16="http://schemas.microsoft.com/office/drawing/2014/main" id="{601BEF9B-D8E6-3E41-892C-A9799B5FB6C1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672" name="CuadroTexto 395">
            <a:extLst>
              <a:ext uri="{FF2B5EF4-FFF2-40B4-BE49-F238E27FC236}">
                <a16:creationId xmlns:a16="http://schemas.microsoft.com/office/drawing/2014/main" id="{A17656D6-D287-CC49-BD7B-A3751535CC64}"/>
              </a:ext>
            </a:extLst>
          </p:cNvPr>
          <p:cNvSpPr txBox="1"/>
          <p:nvPr/>
        </p:nvSpPr>
        <p:spPr>
          <a:xfrm>
            <a:off x="8008649" y="1806214"/>
            <a:ext cx="233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20%</a:t>
            </a:r>
          </a:p>
        </p:txBody>
      </p:sp>
      <p:sp>
        <p:nvSpPr>
          <p:cNvPr id="673" name="CuadroTexto 395">
            <a:extLst>
              <a:ext uri="{FF2B5EF4-FFF2-40B4-BE49-F238E27FC236}">
                <a16:creationId xmlns:a16="http://schemas.microsoft.com/office/drawing/2014/main" id="{554FA535-2E1F-2647-803F-A9C60B178739}"/>
              </a:ext>
            </a:extLst>
          </p:cNvPr>
          <p:cNvSpPr txBox="1"/>
          <p:nvPr/>
        </p:nvSpPr>
        <p:spPr>
          <a:xfrm>
            <a:off x="8173750" y="8702183"/>
            <a:ext cx="233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80%</a:t>
            </a:r>
          </a:p>
        </p:txBody>
      </p:sp>
      <p:grpSp>
        <p:nvGrpSpPr>
          <p:cNvPr id="86" name="Group 71">
            <a:extLst>
              <a:ext uri="{FF2B5EF4-FFF2-40B4-BE49-F238E27FC236}">
                <a16:creationId xmlns:a16="http://schemas.microsoft.com/office/drawing/2014/main" id="{9CE17152-EFD3-9B44-B9AD-EDFED32935B8}"/>
              </a:ext>
            </a:extLst>
          </p:cNvPr>
          <p:cNvGrpSpPr/>
          <p:nvPr/>
        </p:nvGrpSpPr>
        <p:grpSpPr>
          <a:xfrm>
            <a:off x="17506015" y="4327980"/>
            <a:ext cx="5982437" cy="4716592"/>
            <a:chOff x="2232442" y="3643574"/>
            <a:chExt cx="5982437" cy="4716592"/>
          </a:xfrm>
        </p:grpSpPr>
        <p:sp>
          <p:nvSpPr>
            <p:cNvPr id="87" name="CuadroTexto 598">
              <a:extLst>
                <a:ext uri="{FF2B5EF4-FFF2-40B4-BE49-F238E27FC236}">
                  <a16:creationId xmlns:a16="http://schemas.microsoft.com/office/drawing/2014/main" id="{67794804-E685-3C47-AE69-E2CB93ACC840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88" name="CuadroTexto 599">
              <a:extLst>
                <a:ext uri="{FF2B5EF4-FFF2-40B4-BE49-F238E27FC236}">
                  <a16:creationId xmlns:a16="http://schemas.microsoft.com/office/drawing/2014/main" id="{C2D10FAC-E658-FD43-97C5-190AF2045E0F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7712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1">
            <a:extLst>
              <a:ext uri="{FF2B5EF4-FFF2-40B4-BE49-F238E27FC236}">
                <a16:creationId xmlns:a16="http://schemas.microsoft.com/office/drawing/2014/main" id="{D2A49671-63A3-9142-8616-224B964EB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0911" y="1208630"/>
            <a:ext cx="6503343" cy="3567492"/>
          </a:xfrm>
          <a:custGeom>
            <a:avLst/>
            <a:gdLst>
              <a:gd name="T0" fmla="*/ 4980 w 5675"/>
              <a:gd name="T1" fmla="*/ 3114 h 3115"/>
              <a:gd name="T2" fmla="*/ 5674 w 5675"/>
              <a:gd name="T3" fmla="*/ 1561 h 3115"/>
              <a:gd name="T4" fmla="*/ 4980 w 5675"/>
              <a:gd name="T5" fmla="*/ 0 h 3115"/>
              <a:gd name="T6" fmla="*/ 0 w 5675"/>
              <a:gd name="T7" fmla="*/ 0 h 3115"/>
              <a:gd name="T8" fmla="*/ 0 w 5675"/>
              <a:gd name="T9" fmla="*/ 3114 h 3115"/>
              <a:gd name="T10" fmla="*/ 4980 w 5675"/>
              <a:gd name="T11" fmla="*/ 3114 h 3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75" h="3115">
                <a:moveTo>
                  <a:pt x="4980" y="3114"/>
                </a:moveTo>
                <a:lnTo>
                  <a:pt x="5674" y="1561"/>
                </a:lnTo>
                <a:lnTo>
                  <a:pt x="4980" y="0"/>
                </a:lnTo>
                <a:lnTo>
                  <a:pt x="0" y="0"/>
                </a:lnTo>
                <a:lnTo>
                  <a:pt x="0" y="3114"/>
                </a:lnTo>
                <a:lnTo>
                  <a:pt x="4980" y="3114"/>
                </a:lnTo>
              </a:path>
            </a:pathLst>
          </a:custGeom>
          <a:noFill/>
          <a:ln w="38100" cap="flat">
            <a:solidFill>
              <a:schemeClr val="accent2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">
            <a:extLst>
              <a:ext uri="{FF2B5EF4-FFF2-40B4-BE49-F238E27FC236}">
                <a16:creationId xmlns:a16="http://schemas.microsoft.com/office/drawing/2014/main" id="{4A222148-B96B-E342-BF0B-6184CC5C4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0911" y="5791793"/>
            <a:ext cx="6503343" cy="5416928"/>
          </a:xfrm>
          <a:custGeom>
            <a:avLst/>
            <a:gdLst>
              <a:gd name="T0" fmla="*/ 4980 w 5675"/>
              <a:gd name="T1" fmla="*/ 4727 h 4728"/>
              <a:gd name="T2" fmla="*/ 5674 w 5675"/>
              <a:gd name="T3" fmla="*/ 2359 h 4728"/>
              <a:gd name="T4" fmla="*/ 4980 w 5675"/>
              <a:gd name="T5" fmla="*/ 0 h 4728"/>
              <a:gd name="T6" fmla="*/ 0 w 5675"/>
              <a:gd name="T7" fmla="*/ 0 h 4728"/>
              <a:gd name="T8" fmla="*/ 0 w 5675"/>
              <a:gd name="T9" fmla="*/ 4727 h 4728"/>
              <a:gd name="T10" fmla="*/ 4980 w 5675"/>
              <a:gd name="T11" fmla="*/ 4727 h 4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75" h="4728">
                <a:moveTo>
                  <a:pt x="4980" y="4727"/>
                </a:moveTo>
                <a:lnTo>
                  <a:pt x="5674" y="2359"/>
                </a:lnTo>
                <a:lnTo>
                  <a:pt x="4980" y="0"/>
                </a:lnTo>
                <a:lnTo>
                  <a:pt x="0" y="0"/>
                </a:lnTo>
                <a:lnTo>
                  <a:pt x="0" y="4727"/>
                </a:lnTo>
                <a:lnTo>
                  <a:pt x="4980" y="4727"/>
                </a:lnTo>
              </a:path>
            </a:pathLst>
          </a:custGeom>
          <a:noFill/>
          <a:ln w="38100" cap="flat">
            <a:solidFill>
              <a:schemeClr val="accent5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70">
            <a:extLst>
              <a:ext uri="{FF2B5EF4-FFF2-40B4-BE49-F238E27FC236}">
                <a16:creationId xmlns:a16="http://schemas.microsoft.com/office/drawing/2014/main" id="{2B9CE1BC-467F-4F4F-8E6F-79F036F3E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462" y="743744"/>
            <a:ext cx="9914190" cy="4552845"/>
          </a:xfrm>
          <a:custGeom>
            <a:avLst/>
            <a:gdLst>
              <a:gd name="T0" fmla="*/ 8579 w 8650"/>
              <a:gd name="T1" fmla="*/ 3887 h 3974"/>
              <a:gd name="T2" fmla="*/ 8336 w 8650"/>
              <a:gd name="T3" fmla="*/ 3887 h 3974"/>
              <a:gd name="T4" fmla="*/ 8172 w 8650"/>
              <a:gd name="T5" fmla="*/ 3748 h 3974"/>
              <a:gd name="T6" fmla="*/ 8041 w 8650"/>
              <a:gd name="T7" fmla="*/ 3748 h 3974"/>
              <a:gd name="T8" fmla="*/ 7642 w 8650"/>
              <a:gd name="T9" fmla="*/ 3323 h 3974"/>
              <a:gd name="T10" fmla="*/ 7521 w 8650"/>
              <a:gd name="T11" fmla="*/ 2932 h 3974"/>
              <a:gd name="T12" fmla="*/ 7417 w 8650"/>
              <a:gd name="T13" fmla="*/ 2932 h 3974"/>
              <a:gd name="T14" fmla="*/ 7304 w 8650"/>
              <a:gd name="T15" fmla="*/ 2455 h 3974"/>
              <a:gd name="T16" fmla="*/ 7061 w 8650"/>
              <a:gd name="T17" fmla="*/ 2342 h 3974"/>
              <a:gd name="T18" fmla="*/ 6966 w 8650"/>
              <a:gd name="T19" fmla="*/ 2386 h 3974"/>
              <a:gd name="T20" fmla="*/ 6818 w 8650"/>
              <a:gd name="T21" fmla="*/ 2021 h 3974"/>
              <a:gd name="T22" fmla="*/ 6818 w 8650"/>
              <a:gd name="T23" fmla="*/ 1883 h 3974"/>
              <a:gd name="T24" fmla="*/ 6723 w 8650"/>
              <a:gd name="T25" fmla="*/ 1883 h 3974"/>
              <a:gd name="T26" fmla="*/ 6601 w 8650"/>
              <a:gd name="T27" fmla="*/ 1822 h 3974"/>
              <a:gd name="T28" fmla="*/ 6471 w 8650"/>
              <a:gd name="T29" fmla="*/ 1865 h 3974"/>
              <a:gd name="T30" fmla="*/ 6263 w 8650"/>
              <a:gd name="T31" fmla="*/ 1405 h 3974"/>
              <a:gd name="T32" fmla="*/ 6124 w 8650"/>
              <a:gd name="T33" fmla="*/ 1449 h 3974"/>
              <a:gd name="T34" fmla="*/ 5933 w 8650"/>
              <a:gd name="T35" fmla="*/ 1249 h 3974"/>
              <a:gd name="T36" fmla="*/ 5751 w 8650"/>
              <a:gd name="T37" fmla="*/ 1345 h 3974"/>
              <a:gd name="T38" fmla="*/ 5569 w 8650"/>
              <a:gd name="T39" fmla="*/ 1891 h 3974"/>
              <a:gd name="T40" fmla="*/ 5508 w 8650"/>
              <a:gd name="T41" fmla="*/ 1692 h 3974"/>
              <a:gd name="T42" fmla="*/ 5343 w 8650"/>
              <a:gd name="T43" fmla="*/ 1648 h 3974"/>
              <a:gd name="T44" fmla="*/ 5265 w 8650"/>
              <a:gd name="T45" fmla="*/ 1535 h 3974"/>
              <a:gd name="T46" fmla="*/ 5100 w 8650"/>
              <a:gd name="T47" fmla="*/ 1484 h 3974"/>
              <a:gd name="T48" fmla="*/ 4606 w 8650"/>
              <a:gd name="T49" fmla="*/ 790 h 3974"/>
              <a:gd name="T50" fmla="*/ 4432 w 8650"/>
              <a:gd name="T51" fmla="*/ 121 h 3974"/>
              <a:gd name="T52" fmla="*/ 4155 w 8650"/>
              <a:gd name="T53" fmla="*/ 0 h 3974"/>
              <a:gd name="T54" fmla="*/ 3990 w 8650"/>
              <a:gd name="T55" fmla="*/ 260 h 3974"/>
              <a:gd name="T56" fmla="*/ 3712 w 8650"/>
              <a:gd name="T57" fmla="*/ 234 h 3974"/>
              <a:gd name="T58" fmla="*/ 3452 w 8650"/>
              <a:gd name="T59" fmla="*/ 937 h 3974"/>
              <a:gd name="T60" fmla="*/ 3323 w 8650"/>
              <a:gd name="T61" fmla="*/ 911 h 3974"/>
              <a:gd name="T62" fmla="*/ 3219 w 8650"/>
              <a:gd name="T63" fmla="*/ 798 h 3974"/>
              <a:gd name="T64" fmla="*/ 3028 w 8650"/>
              <a:gd name="T65" fmla="*/ 911 h 3974"/>
              <a:gd name="T66" fmla="*/ 2698 w 8650"/>
              <a:gd name="T67" fmla="*/ 1579 h 3974"/>
              <a:gd name="T68" fmla="*/ 2134 w 8650"/>
              <a:gd name="T69" fmla="*/ 1865 h 3974"/>
              <a:gd name="T70" fmla="*/ 2134 w 8650"/>
              <a:gd name="T71" fmla="*/ 2290 h 3974"/>
              <a:gd name="T72" fmla="*/ 1935 w 8650"/>
              <a:gd name="T73" fmla="*/ 2429 h 3974"/>
              <a:gd name="T74" fmla="*/ 1813 w 8650"/>
              <a:gd name="T75" fmla="*/ 2811 h 3974"/>
              <a:gd name="T76" fmla="*/ 1483 w 8650"/>
              <a:gd name="T77" fmla="*/ 2828 h 3974"/>
              <a:gd name="T78" fmla="*/ 1345 w 8650"/>
              <a:gd name="T79" fmla="*/ 2585 h 3974"/>
              <a:gd name="T80" fmla="*/ 1275 w 8650"/>
              <a:gd name="T81" fmla="*/ 2585 h 3974"/>
              <a:gd name="T82" fmla="*/ 1145 w 8650"/>
              <a:gd name="T83" fmla="*/ 2394 h 3974"/>
              <a:gd name="T84" fmla="*/ 937 w 8650"/>
              <a:gd name="T85" fmla="*/ 2906 h 3974"/>
              <a:gd name="T86" fmla="*/ 616 w 8650"/>
              <a:gd name="T87" fmla="*/ 3158 h 3974"/>
              <a:gd name="T88" fmla="*/ 460 w 8650"/>
              <a:gd name="T89" fmla="*/ 3600 h 3974"/>
              <a:gd name="T90" fmla="*/ 321 w 8650"/>
              <a:gd name="T91" fmla="*/ 3739 h 3974"/>
              <a:gd name="T92" fmla="*/ 252 w 8650"/>
              <a:gd name="T93" fmla="*/ 3817 h 3974"/>
              <a:gd name="T94" fmla="*/ 0 w 8650"/>
              <a:gd name="T95" fmla="*/ 3973 h 3974"/>
              <a:gd name="T96" fmla="*/ 8649 w 8650"/>
              <a:gd name="T97" fmla="*/ 3973 h 3974"/>
              <a:gd name="T98" fmla="*/ 8579 w 8650"/>
              <a:gd name="T99" fmla="*/ 3887 h 3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650" h="3974">
                <a:moveTo>
                  <a:pt x="8579" y="3887"/>
                </a:moveTo>
                <a:lnTo>
                  <a:pt x="8336" y="3887"/>
                </a:lnTo>
                <a:lnTo>
                  <a:pt x="8172" y="3748"/>
                </a:lnTo>
                <a:lnTo>
                  <a:pt x="8041" y="3748"/>
                </a:lnTo>
                <a:lnTo>
                  <a:pt x="7642" y="3323"/>
                </a:lnTo>
                <a:lnTo>
                  <a:pt x="7521" y="2932"/>
                </a:lnTo>
                <a:lnTo>
                  <a:pt x="7417" y="2932"/>
                </a:lnTo>
                <a:lnTo>
                  <a:pt x="7304" y="2455"/>
                </a:lnTo>
                <a:lnTo>
                  <a:pt x="7061" y="2342"/>
                </a:lnTo>
                <a:lnTo>
                  <a:pt x="6966" y="2386"/>
                </a:lnTo>
                <a:lnTo>
                  <a:pt x="6818" y="2021"/>
                </a:lnTo>
                <a:lnTo>
                  <a:pt x="6818" y="1883"/>
                </a:lnTo>
                <a:lnTo>
                  <a:pt x="6723" y="1883"/>
                </a:lnTo>
                <a:lnTo>
                  <a:pt x="6601" y="1822"/>
                </a:lnTo>
                <a:lnTo>
                  <a:pt x="6471" y="1865"/>
                </a:lnTo>
                <a:lnTo>
                  <a:pt x="6263" y="1405"/>
                </a:lnTo>
                <a:lnTo>
                  <a:pt x="6124" y="1449"/>
                </a:lnTo>
                <a:lnTo>
                  <a:pt x="5933" y="1249"/>
                </a:lnTo>
                <a:lnTo>
                  <a:pt x="5751" y="1345"/>
                </a:lnTo>
                <a:lnTo>
                  <a:pt x="5569" y="1891"/>
                </a:lnTo>
                <a:lnTo>
                  <a:pt x="5508" y="1692"/>
                </a:lnTo>
                <a:lnTo>
                  <a:pt x="5343" y="1648"/>
                </a:lnTo>
                <a:lnTo>
                  <a:pt x="5265" y="1535"/>
                </a:lnTo>
                <a:lnTo>
                  <a:pt x="5100" y="1484"/>
                </a:lnTo>
                <a:lnTo>
                  <a:pt x="4606" y="790"/>
                </a:lnTo>
                <a:lnTo>
                  <a:pt x="4432" y="121"/>
                </a:lnTo>
                <a:lnTo>
                  <a:pt x="4155" y="0"/>
                </a:lnTo>
                <a:lnTo>
                  <a:pt x="3990" y="260"/>
                </a:lnTo>
                <a:lnTo>
                  <a:pt x="3712" y="234"/>
                </a:lnTo>
                <a:lnTo>
                  <a:pt x="3452" y="937"/>
                </a:lnTo>
                <a:lnTo>
                  <a:pt x="3323" y="911"/>
                </a:lnTo>
                <a:lnTo>
                  <a:pt x="3219" y="798"/>
                </a:lnTo>
                <a:lnTo>
                  <a:pt x="3028" y="911"/>
                </a:lnTo>
                <a:lnTo>
                  <a:pt x="2698" y="1579"/>
                </a:lnTo>
                <a:lnTo>
                  <a:pt x="2134" y="1865"/>
                </a:lnTo>
                <a:lnTo>
                  <a:pt x="2134" y="2290"/>
                </a:lnTo>
                <a:lnTo>
                  <a:pt x="1935" y="2429"/>
                </a:lnTo>
                <a:lnTo>
                  <a:pt x="1813" y="2811"/>
                </a:lnTo>
                <a:lnTo>
                  <a:pt x="1483" y="2828"/>
                </a:lnTo>
                <a:lnTo>
                  <a:pt x="1345" y="2585"/>
                </a:lnTo>
                <a:lnTo>
                  <a:pt x="1275" y="2585"/>
                </a:lnTo>
                <a:lnTo>
                  <a:pt x="1145" y="2394"/>
                </a:lnTo>
                <a:lnTo>
                  <a:pt x="937" y="2906"/>
                </a:lnTo>
                <a:lnTo>
                  <a:pt x="616" y="3158"/>
                </a:lnTo>
                <a:lnTo>
                  <a:pt x="460" y="3600"/>
                </a:lnTo>
                <a:lnTo>
                  <a:pt x="321" y="3739"/>
                </a:lnTo>
                <a:lnTo>
                  <a:pt x="252" y="3817"/>
                </a:lnTo>
                <a:lnTo>
                  <a:pt x="0" y="3973"/>
                </a:lnTo>
                <a:lnTo>
                  <a:pt x="8649" y="3973"/>
                </a:lnTo>
                <a:lnTo>
                  <a:pt x="8579" y="388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71">
            <a:extLst>
              <a:ext uri="{FF2B5EF4-FFF2-40B4-BE49-F238E27FC236}">
                <a16:creationId xmlns:a16="http://schemas.microsoft.com/office/drawing/2014/main" id="{8A3AC47B-7B52-F441-89FD-56AFE12D0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3560" y="4432510"/>
            <a:ext cx="626585" cy="864079"/>
          </a:xfrm>
          <a:custGeom>
            <a:avLst/>
            <a:gdLst>
              <a:gd name="T0" fmla="*/ 546 w 547"/>
              <a:gd name="T1" fmla="*/ 754 h 755"/>
              <a:gd name="T2" fmla="*/ 251 w 547"/>
              <a:gd name="T3" fmla="*/ 529 h 755"/>
              <a:gd name="T4" fmla="*/ 0 w 547"/>
              <a:gd name="T5" fmla="*/ 0 h 755"/>
              <a:gd name="T6" fmla="*/ 0 w 547"/>
              <a:gd name="T7" fmla="*/ 260 h 755"/>
              <a:gd name="T8" fmla="*/ 173 w 547"/>
              <a:gd name="T9" fmla="*/ 581 h 755"/>
              <a:gd name="T10" fmla="*/ 173 w 547"/>
              <a:gd name="T11" fmla="*/ 676 h 755"/>
              <a:gd name="T12" fmla="*/ 277 w 547"/>
              <a:gd name="T13" fmla="*/ 754 h 755"/>
              <a:gd name="T14" fmla="*/ 546 w 547"/>
              <a:gd name="T15" fmla="*/ 754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7" h="755">
                <a:moveTo>
                  <a:pt x="546" y="754"/>
                </a:moveTo>
                <a:lnTo>
                  <a:pt x="251" y="529"/>
                </a:lnTo>
                <a:lnTo>
                  <a:pt x="0" y="0"/>
                </a:lnTo>
                <a:lnTo>
                  <a:pt x="0" y="260"/>
                </a:lnTo>
                <a:lnTo>
                  <a:pt x="173" y="581"/>
                </a:lnTo>
                <a:lnTo>
                  <a:pt x="173" y="676"/>
                </a:lnTo>
                <a:lnTo>
                  <a:pt x="277" y="754"/>
                </a:lnTo>
                <a:lnTo>
                  <a:pt x="546" y="75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72">
            <a:extLst>
              <a:ext uri="{FF2B5EF4-FFF2-40B4-BE49-F238E27FC236}">
                <a16:creationId xmlns:a16="http://schemas.microsoft.com/office/drawing/2014/main" id="{3615952A-6DD2-1A41-BA27-CF90C454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5382" y="3199553"/>
            <a:ext cx="520471" cy="2097037"/>
          </a:xfrm>
          <a:custGeom>
            <a:avLst/>
            <a:gdLst>
              <a:gd name="T0" fmla="*/ 451 w 452"/>
              <a:gd name="T1" fmla="*/ 1830 h 1831"/>
              <a:gd name="T2" fmla="*/ 373 w 452"/>
              <a:gd name="T3" fmla="*/ 1613 h 1831"/>
              <a:gd name="T4" fmla="*/ 373 w 452"/>
              <a:gd name="T5" fmla="*/ 1353 h 1831"/>
              <a:gd name="T6" fmla="*/ 113 w 452"/>
              <a:gd name="T7" fmla="*/ 798 h 1831"/>
              <a:gd name="T8" fmla="*/ 17 w 452"/>
              <a:gd name="T9" fmla="*/ 0 h 1831"/>
              <a:gd name="T10" fmla="*/ 0 w 452"/>
              <a:gd name="T11" fmla="*/ 251 h 1831"/>
              <a:gd name="T12" fmla="*/ 0 w 452"/>
              <a:gd name="T13" fmla="*/ 841 h 1831"/>
              <a:gd name="T14" fmla="*/ 87 w 452"/>
              <a:gd name="T15" fmla="*/ 1145 h 1831"/>
              <a:gd name="T16" fmla="*/ 95 w 452"/>
              <a:gd name="T17" fmla="*/ 1830 h 1831"/>
              <a:gd name="T18" fmla="*/ 451 w 452"/>
              <a:gd name="T19" fmla="*/ 1830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2" h="1831">
                <a:moveTo>
                  <a:pt x="451" y="1830"/>
                </a:moveTo>
                <a:lnTo>
                  <a:pt x="373" y="1613"/>
                </a:lnTo>
                <a:lnTo>
                  <a:pt x="373" y="1353"/>
                </a:lnTo>
                <a:lnTo>
                  <a:pt x="113" y="798"/>
                </a:lnTo>
                <a:lnTo>
                  <a:pt x="17" y="0"/>
                </a:lnTo>
                <a:lnTo>
                  <a:pt x="0" y="251"/>
                </a:lnTo>
                <a:lnTo>
                  <a:pt x="0" y="841"/>
                </a:lnTo>
                <a:lnTo>
                  <a:pt x="87" y="1145"/>
                </a:lnTo>
                <a:lnTo>
                  <a:pt x="95" y="1830"/>
                </a:lnTo>
                <a:lnTo>
                  <a:pt x="451" y="183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73">
            <a:extLst>
              <a:ext uri="{FF2B5EF4-FFF2-40B4-BE49-F238E27FC236}">
                <a16:creationId xmlns:a16="http://schemas.microsoft.com/office/drawing/2014/main" id="{9D60ED96-6F7A-C54E-ACBE-9DFA3F428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5628" y="2729612"/>
            <a:ext cx="1384551" cy="2566977"/>
          </a:xfrm>
          <a:custGeom>
            <a:avLst/>
            <a:gdLst>
              <a:gd name="T0" fmla="*/ 1206 w 1207"/>
              <a:gd name="T1" fmla="*/ 2238 h 2239"/>
              <a:gd name="T2" fmla="*/ 972 w 1207"/>
              <a:gd name="T3" fmla="*/ 1909 h 2239"/>
              <a:gd name="T4" fmla="*/ 946 w 1207"/>
              <a:gd name="T5" fmla="*/ 1154 h 2239"/>
              <a:gd name="T6" fmla="*/ 859 w 1207"/>
              <a:gd name="T7" fmla="*/ 1232 h 2239"/>
              <a:gd name="T8" fmla="*/ 824 w 1207"/>
              <a:gd name="T9" fmla="*/ 677 h 2239"/>
              <a:gd name="T10" fmla="*/ 694 w 1207"/>
              <a:gd name="T11" fmla="*/ 408 h 2239"/>
              <a:gd name="T12" fmla="*/ 694 w 1207"/>
              <a:gd name="T13" fmla="*/ 0 h 2239"/>
              <a:gd name="T14" fmla="*/ 373 w 1207"/>
              <a:gd name="T15" fmla="*/ 564 h 2239"/>
              <a:gd name="T16" fmla="*/ 139 w 1207"/>
              <a:gd name="T17" fmla="*/ 972 h 2239"/>
              <a:gd name="T18" fmla="*/ 0 w 1207"/>
              <a:gd name="T19" fmla="*/ 1458 h 2239"/>
              <a:gd name="T20" fmla="*/ 104 w 1207"/>
              <a:gd name="T21" fmla="*/ 1440 h 2239"/>
              <a:gd name="T22" fmla="*/ 26 w 1207"/>
              <a:gd name="T23" fmla="*/ 1666 h 2239"/>
              <a:gd name="T24" fmla="*/ 200 w 1207"/>
              <a:gd name="T25" fmla="*/ 2238 h 2239"/>
              <a:gd name="T26" fmla="*/ 1206 w 1207"/>
              <a:gd name="T27" fmla="*/ 2238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07" h="2239">
                <a:moveTo>
                  <a:pt x="1206" y="2238"/>
                </a:moveTo>
                <a:lnTo>
                  <a:pt x="972" y="1909"/>
                </a:lnTo>
                <a:lnTo>
                  <a:pt x="946" y="1154"/>
                </a:lnTo>
                <a:lnTo>
                  <a:pt x="859" y="1232"/>
                </a:lnTo>
                <a:lnTo>
                  <a:pt x="824" y="677"/>
                </a:lnTo>
                <a:lnTo>
                  <a:pt x="694" y="408"/>
                </a:lnTo>
                <a:lnTo>
                  <a:pt x="694" y="0"/>
                </a:lnTo>
                <a:lnTo>
                  <a:pt x="373" y="564"/>
                </a:lnTo>
                <a:lnTo>
                  <a:pt x="139" y="972"/>
                </a:lnTo>
                <a:lnTo>
                  <a:pt x="0" y="1458"/>
                </a:lnTo>
                <a:lnTo>
                  <a:pt x="104" y="1440"/>
                </a:lnTo>
                <a:lnTo>
                  <a:pt x="26" y="1666"/>
                </a:lnTo>
                <a:lnTo>
                  <a:pt x="200" y="2238"/>
                </a:lnTo>
                <a:lnTo>
                  <a:pt x="1206" y="223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74">
            <a:extLst>
              <a:ext uri="{FF2B5EF4-FFF2-40B4-BE49-F238E27FC236}">
                <a16:creationId xmlns:a16="http://schemas.microsoft.com/office/drawing/2014/main" id="{7CCBA73F-296E-E842-B5B1-51068FFF1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0274" y="819539"/>
            <a:ext cx="1414869" cy="3688766"/>
          </a:xfrm>
          <a:custGeom>
            <a:avLst/>
            <a:gdLst>
              <a:gd name="T0" fmla="*/ 486 w 1233"/>
              <a:gd name="T1" fmla="*/ 3219 h 3220"/>
              <a:gd name="T2" fmla="*/ 859 w 1233"/>
              <a:gd name="T3" fmla="*/ 2377 h 3220"/>
              <a:gd name="T4" fmla="*/ 1232 w 1233"/>
              <a:gd name="T5" fmla="*/ 2074 h 3220"/>
              <a:gd name="T6" fmla="*/ 1171 w 1233"/>
              <a:gd name="T7" fmla="*/ 1970 h 3220"/>
              <a:gd name="T8" fmla="*/ 764 w 1233"/>
              <a:gd name="T9" fmla="*/ 1232 h 3220"/>
              <a:gd name="T10" fmla="*/ 417 w 1233"/>
              <a:gd name="T11" fmla="*/ 816 h 3220"/>
              <a:gd name="T12" fmla="*/ 183 w 1233"/>
              <a:gd name="T13" fmla="*/ 52 h 3220"/>
              <a:gd name="T14" fmla="*/ 35 w 1233"/>
              <a:gd name="T15" fmla="*/ 0 h 3220"/>
              <a:gd name="T16" fmla="*/ 139 w 1233"/>
              <a:gd name="T17" fmla="*/ 131 h 3220"/>
              <a:gd name="T18" fmla="*/ 321 w 1233"/>
              <a:gd name="T19" fmla="*/ 816 h 3220"/>
              <a:gd name="T20" fmla="*/ 408 w 1233"/>
              <a:gd name="T21" fmla="*/ 1180 h 3220"/>
              <a:gd name="T22" fmla="*/ 183 w 1233"/>
              <a:gd name="T23" fmla="*/ 1709 h 3220"/>
              <a:gd name="T24" fmla="*/ 139 w 1233"/>
              <a:gd name="T25" fmla="*/ 2412 h 3220"/>
              <a:gd name="T26" fmla="*/ 35 w 1233"/>
              <a:gd name="T27" fmla="*/ 2265 h 3220"/>
              <a:gd name="T28" fmla="*/ 0 w 1233"/>
              <a:gd name="T29" fmla="*/ 2612 h 3220"/>
              <a:gd name="T30" fmla="*/ 243 w 1233"/>
              <a:gd name="T31" fmla="*/ 2690 h 3220"/>
              <a:gd name="T32" fmla="*/ 486 w 1233"/>
              <a:gd name="T33" fmla="*/ 3219 h 3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33" h="3220">
                <a:moveTo>
                  <a:pt x="486" y="3219"/>
                </a:moveTo>
                <a:lnTo>
                  <a:pt x="859" y="2377"/>
                </a:lnTo>
                <a:lnTo>
                  <a:pt x="1232" y="2074"/>
                </a:lnTo>
                <a:lnTo>
                  <a:pt x="1171" y="1970"/>
                </a:lnTo>
                <a:lnTo>
                  <a:pt x="764" y="1232"/>
                </a:lnTo>
                <a:lnTo>
                  <a:pt x="417" y="816"/>
                </a:lnTo>
                <a:lnTo>
                  <a:pt x="183" y="52"/>
                </a:lnTo>
                <a:lnTo>
                  <a:pt x="35" y="0"/>
                </a:lnTo>
                <a:lnTo>
                  <a:pt x="139" y="131"/>
                </a:lnTo>
                <a:lnTo>
                  <a:pt x="321" y="816"/>
                </a:lnTo>
                <a:lnTo>
                  <a:pt x="408" y="1180"/>
                </a:lnTo>
                <a:lnTo>
                  <a:pt x="183" y="1709"/>
                </a:lnTo>
                <a:lnTo>
                  <a:pt x="139" y="2412"/>
                </a:lnTo>
                <a:lnTo>
                  <a:pt x="35" y="2265"/>
                </a:lnTo>
                <a:lnTo>
                  <a:pt x="0" y="2612"/>
                </a:lnTo>
                <a:lnTo>
                  <a:pt x="243" y="2690"/>
                </a:lnTo>
                <a:lnTo>
                  <a:pt x="486" y="321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75">
            <a:extLst>
              <a:ext uri="{FF2B5EF4-FFF2-40B4-BE49-F238E27FC236}">
                <a16:creationId xmlns:a16="http://schemas.microsoft.com/office/drawing/2014/main" id="{9FA6B51C-6DEF-8141-A31F-79763F877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2368" y="2254621"/>
            <a:ext cx="141487" cy="1162214"/>
          </a:xfrm>
          <a:custGeom>
            <a:avLst/>
            <a:gdLst>
              <a:gd name="T0" fmla="*/ 121 w 122"/>
              <a:gd name="T1" fmla="*/ 971 h 1016"/>
              <a:gd name="T2" fmla="*/ 0 w 122"/>
              <a:gd name="T3" fmla="*/ 1015 h 1016"/>
              <a:gd name="T4" fmla="*/ 121 w 122"/>
              <a:gd name="T5" fmla="*/ 0 h 1016"/>
              <a:gd name="T6" fmla="*/ 121 w 122"/>
              <a:gd name="T7" fmla="*/ 971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2" h="1016">
                <a:moveTo>
                  <a:pt x="121" y="971"/>
                </a:moveTo>
                <a:lnTo>
                  <a:pt x="0" y="1015"/>
                </a:lnTo>
                <a:lnTo>
                  <a:pt x="121" y="0"/>
                </a:lnTo>
                <a:lnTo>
                  <a:pt x="121" y="97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76">
            <a:extLst>
              <a:ext uri="{FF2B5EF4-FFF2-40B4-BE49-F238E27FC236}">
                <a16:creationId xmlns:a16="http://schemas.microsoft.com/office/drawing/2014/main" id="{F17EB650-043F-FA44-8349-71CF1151F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9653" y="2997428"/>
            <a:ext cx="181912" cy="545735"/>
          </a:xfrm>
          <a:custGeom>
            <a:avLst/>
            <a:gdLst>
              <a:gd name="T0" fmla="*/ 104 w 158"/>
              <a:gd name="T1" fmla="*/ 477 h 478"/>
              <a:gd name="T2" fmla="*/ 0 w 158"/>
              <a:gd name="T3" fmla="*/ 382 h 478"/>
              <a:gd name="T4" fmla="*/ 157 w 158"/>
              <a:gd name="T5" fmla="*/ 0 h 478"/>
              <a:gd name="T6" fmla="*/ 104 w 158"/>
              <a:gd name="T7" fmla="*/ 477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" h="478">
                <a:moveTo>
                  <a:pt x="104" y="477"/>
                </a:moveTo>
                <a:lnTo>
                  <a:pt x="0" y="382"/>
                </a:lnTo>
                <a:lnTo>
                  <a:pt x="157" y="0"/>
                </a:lnTo>
                <a:lnTo>
                  <a:pt x="104" y="4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77">
            <a:extLst>
              <a:ext uri="{FF2B5EF4-FFF2-40B4-BE49-F238E27FC236}">
                <a16:creationId xmlns:a16="http://schemas.microsoft.com/office/drawing/2014/main" id="{11EC8BA1-F0FD-E34A-A057-A7F9CC0A2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6829" y="2997428"/>
            <a:ext cx="1066207" cy="2299161"/>
          </a:xfrm>
          <a:custGeom>
            <a:avLst/>
            <a:gdLst>
              <a:gd name="T0" fmla="*/ 0 w 930"/>
              <a:gd name="T1" fmla="*/ 2004 h 2005"/>
              <a:gd name="T2" fmla="*/ 218 w 930"/>
              <a:gd name="T3" fmla="*/ 1154 h 2005"/>
              <a:gd name="T4" fmla="*/ 278 w 930"/>
              <a:gd name="T5" fmla="*/ 1206 h 2005"/>
              <a:gd name="T6" fmla="*/ 278 w 930"/>
              <a:gd name="T7" fmla="*/ 807 h 2005"/>
              <a:gd name="T8" fmla="*/ 382 w 930"/>
              <a:gd name="T9" fmla="*/ 608 h 2005"/>
              <a:gd name="T10" fmla="*/ 287 w 930"/>
              <a:gd name="T11" fmla="*/ 0 h 2005"/>
              <a:gd name="T12" fmla="*/ 582 w 930"/>
              <a:gd name="T13" fmla="*/ 686 h 2005"/>
              <a:gd name="T14" fmla="*/ 929 w 930"/>
              <a:gd name="T15" fmla="*/ 1102 h 2005"/>
              <a:gd name="T16" fmla="*/ 929 w 930"/>
              <a:gd name="T17" fmla="*/ 1440 h 2005"/>
              <a:gd name="T18" fmla="*/ 851 w 930"/>
              <a:gd name="T19" fmla="*/ 1362 h 2005"/>
              <a:gd name="T20" fmla="*/ 929 w 930"/>
              <a:gd name="T21" fmla="*/ 1588 h 2005"/>
              <a:gd name="T22" fmla="*/ 738 w 930"/>
              <a:gd name="T23" fmla="*/ 2004 h 2005"/>
              <a:gd name="T24" fmla="*/ 0 w 930"/>
              <a:gd name="T25" fmla="*/ 2004 h 2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0" h="2005">
                <a:moveTo>
                  <a:pt x="0" y="2004"/>
                </a:moveTo>
                <a:lnTo>
                  <a:pt x="218" y="1154"/>
                </a:lnTo>
                <a:lnTo>
                  <a:pt x="278" y="1206"/>
                </a:lnTo>
                <a:lnTo>
                  <a:pt x="278" y="807"/>
                </a:lnTo>
                <a:lnTo>
                  <a:pt x="382" y="608"/>
                </a:lnTo>
                <a:lnTo>
                  <a:pt x="287" y="0"/>
                </a:lnTo>
                <a:lnTo>
                  <a:pt x="582" y="686"/>
                </a:lnTo>
                <a:lnTo>
                  <a:pt x="929" y="1102"/>
                </a:lnTo>
                <a:lnTo>
                  <a:pt x="929" y="1440"/>
                </a:lnTo>
                <a:lnTo>
                  <a:pt x="851" y="1362"/>
                </a:lnTo>
                <a:lnTo>
                  <a:pt x="929" y="1588"/>
                </a:lnTo>
                <a:lnTo>
                  <a:pt x="738" y="2004"/>
                </a:lnTo>
                <a:lnTo>
                  <a:pt x="0" y="200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78">
            <a:extLst>
              <a:ext uri="{FF2B5EF4-FFF2-40B4-BE49-F238E27FC236}">
                <a16:creationId xmlns:a16="http://schemas.microsoft.com/office/drawing/2014/main" id="{20443608-6D62-2349-A3A3-68AEAF40A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3599" y="3714969"/>
            <a:ext cx="378981" cy="1601832"/>
          </a:xfrm>
          <a:custGeom>
            <a:avLst/>
            <a:gdLst>
              <a:gd name="T0" fmla="*/ 269 w 331"/>
              <a:gd name="T1" fmla="*/ 1379 h 1398"/>
              <a:gd name="T2" fmla="*/ 269 w 331"/>
              <a:gd name="T3" fmla="*/ 911 h 1398"/>
              <a:gd name="T4" fmla="*/ 330 w 331"/>
              <a:gd name="T5" fmla="*/ 642 h 1398"/>
              <a:gd name="T6" fmla="*/ 330 w 331"/>
              <a:gd name="T7" fmla="*/ 0 h 1398"/>
              <a:gd name="T8" fmla="*/ 269 w 331"/>
              <a:gd name="T9" fmla="*/ 616 h 1398"/>
              <a:gd name="T10" fmla="*/ 96 w 331"/>
              <a:gd name="T11" fmla="*/ 963 h 1398"/>
              <a:gd name="T12" fmla="*/ 0 w 331"/>
              <a:gd name="T13" fmla="*/ 1397 h 1398"/>
              <a:gd name="T14" fmla="*/ 269 w 331"/>
              <a:gd name="T15" fmla="*/ 1379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1" h="1398">
                <a:moveTo>
                  <a:pt x="269" y="1379"/>
                </a:moveTo>
                <a:lnTo>
                  <a:pt x="269" y="911"/>
                </a:lnTo>
                <a:lnTo>
                  <a:pt x="330" y="642"/>
                </a:lnTo>
                <a:lnTo>
                  <a:pt x="330" y="0"/>
                </a:lnTo>
                <a:lnTo>
                  <a:pt x="269" y="616"/>
                </a:lnTo>
                <a:lnTo>
                  <a:pt x="96" y="963"/>
                </a:lnTo>
                <a:lnTo>
                  <a:pt x="0" y="1397"/>
                </a:lnTo>
                <a:lnTo>
                  <a:pt x="269" y="137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79">
            <a:extLst>
              <a:ext uri="{FF2B5EF4-FFF2-40B4-BE49-F238E27FC236}">
                <a16:creationId xmlns:a16="http://schemas.microsoft.com/office/drawing/2014/main" id="{96D3F90E-E1F8-D642-8860-874DDBC03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3659" y="4659898"/>
            <a:ext cx="318347" cy="520471"/>
          </a:xfrm>
          <a:custGeom>
            <a:avLst/>
            <a:gdLst>
              <a:gd name="T0" fmla="*/ 78 w 279"/>
              <a:gd name="T1" fmla="*/ 451 h 452"/>
              <a:gd name="T2" fmla="*/ 0 w 279"/>
              <a:gd name="T3" fmla="*/ 416 h 452"/>
              <a:gd name="T4" fmla="*/ 174 w 279"/>
              <a:gd name="T5" fmla="*/ 200 h 452"/>
              <a:gd name="T6" fmla="*/ 235 w 279"/>
              <a:gd name="T7" fmla="*/ 0 h 452"/>
              <a:gd name="T8" fmla="*/ 278 w 279"/>
              <a:gd name="T9" fmla="*/ 200 h 452"/>
              <a:gd name="T10" fmla="*/ 78 w 279"/>
              <a:gd name="T11" fmla="*/ 45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9" h="452">
                <a:moveTo>
                  <a:pt x="78" y="451"/>
                </a:moveTo>
                <a:lnTo>
                  <a:pt x="0" y="416"/>
                </a:lnTo>
                <a:lnTo>
                  <a:pt x="174" y="200"/>
                </a:lnTo>
                <a:lnTo>
                  <a:pt x="235" y="0"/>
                </a:lnTo>
                <a:lnTo>
                  <a:pt x="278" y="200"/>
                </a:lnTo>
                <a:lnTo>
                  <a:pt x="78" y="4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80">
            <a:extLst>
              <a:ext uri="{FF2B5EF4-FFF2-40B4-BE49-F238E27FC236}">
                <a16:creationId xmlns:a16="http://schemas.microsoft.com/office/drawing/2014/main" id="{A5770A17-410D-F143-9209-4FFBC1B2B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9411" y="3972676"/>
            <a:ext cx="318347" cy="737753"/>
          </a:xfrm>
          <a:custGeom>
            <a:avLst/>
            <a:gdLst>
              <a:gd name="T0" fmla="*/ 95 w 278"/>
              <a:gd name="T1" fmla="*/ 643 h 644"/>
              <a:gd name="T2" fmla="*/ 0 w 278"/>
              <a:gd name="T3" fmla="*/ 521 h 644"/>
              <a:gd name="T4" fmla="*/ 147 w 278"/>
              <a:gd name="T5" fmla="*/ 261 h 644"/>
              <a:gd name="T6" fmla="*/ 234 w 278"/>
              <a:gd name="T7" fmla="*/ 0 h 644"/>
              <a:gd name="T8" fmla="*/ 277 w 278"/>
              <a:gd name="T9" fmla="*/ 400 h 644"/>
              <a:gd name="T10" fmla="*/ 95 w 278"/>
              <a:gd name="T11" fmla="*/ 64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" h="644">
                <a:moveTo>
                  <a:pt x="95" y="643"/>
                </a:moveTo>
                <a:lnTo>
                  <a:pt x="0" y="521"/>
                </a:lnTo>
                <a:lnTo>
                  <a:pt x="147" y="261"/>
                </a:lnTo>
                <a:lnTo>
                  <a:pt x="234" y="0"/>
                </a:lnTo>
                <a:lnTo>
                  <a:pt x="277" y="400"/>
                </a:lnTo>
                <a:lnTo>
                  <a:pt x="95" y="64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81">
            <a:extLst>
              <a:ext uri="{FF2B5EF4-FFF2-40B4-BE49-F238E27FC236}">
                <a16:creationId xmlns:a16="http://schemas.microsoft.com/office/drawing/2014/main" id="{E533252D-88CE-074C-AC4B-64BA8A7BC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8561" y="4806440"/>
            <a:ext cx="277922" cy="490150"/>
          </a:xfrm>
          <a:custGeom>
            <a:avLst/>
            <a:gdLst>
              <a:gd name="T0" fmla="*/ 243 w 244"/>
              <a:gd name="T1" fmla="*/ 425 h 426"/>
              <a:gd name="T2" fmla="*/ 105 w 244"/>
              <a:gd name="T3" fmla="*/ 243 h 426"/>
              <a:gd name="T4" fmla="*/ 26 w 244"/>
              <a:gd name="T5" fmla="*/ 0 h 426"/>
              <a:gd name="T6" fmla="*/ 0 w 244"/>
              <a:gd name="T7" fmla="*/ 182 h 426"/>
              <a:gd name="T8" fmla="*/ 122 w 244"/>
              <a:gd name="T9" fmla="*/ 425 h 426"/>
              <a:gd name="T10" fmla="*/ 243 w 244"/>
              <a:gd name="T11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4" h="426">
                <a:moveTo>
                  <a:pt x="243" y="425"/>
                </a:moveTo>
                <a:lnTo>
                  <a:pt x="105" y="243"/>
                </a:lnTo>
                <a:lnTo>
                  <a:pt x="26" y="0"/>
                </a:lnTo>
                <a:lnTo>
                  <a:pt x="0" y="182"/>
                </a:lnTo>
                <a:lnTo>
                  <a:pt x="122" y="425"/>
                </a:lnTo>
                <a:lnTo>
                  <a:pt x="243" y="4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82">
            <a:extLst>
              <a:ext uri="{FF2B5EF4-FFF2-40B4-BE49-F238E27FC236}">
                <a16:creationId xmlns:a16="http://schemas.microsoft.com/office/drawing/2014/main" id="{4BD553C8-A4E4-034E-8BF1-964F1769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261" y="4210173"/>
            <a:ext cx="267813" cy="1086416"/>
          </a:xfrm>
          <a:custGeom>
            <a:avLst/>
            <a:gdLst>
              <a:gd name="T0" fmla="*/ 234 w 235"/>
              <a:gd name="T1" fmla="*/ 945 h 946"/>
              <a:gd name="T2" fmla="*/ 234 w 235"/>
              <a:gd name="T3" fmla="*/ 772 h 946"/>
              <a:gd name="T4" fmla="*/ 78 w 235"/>
              <a:gd name="T5" fmla="*/ 486 h 946"/>
              <a:gd name="T6" fmla="*/ 34 w 235"/>
              <a:gd name="T7" fmla="*/ 0 h 946"/>
              <a:gd name="T8" fmla="*/ 0 w 235"/>
              <a:gd name="T9" fmla="*/ 390 h 946"/>
              <a:gd name="T10" fmla="*/ 43 w 235"/>
              <a:gd name="T11" fmla="*/ 616 h 946"/>
              <a:gd name="T12" fmla="*/ 34 w 235"/>
              <a:gd name="T13" fmla="*/ 945 h 946"/>
              <a:gd name="T14" fmla="*/ 234 w 235"/>
              <a:gd name="T15" fmla="*/ 945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946">
                <a:moveTo>
                  <a:pt x="234" y="945"/>
                </a:moveTo>
                <a:lnTo>
                  <a:pt x="234" y="772"/>
                </a:lnTo>
                <a:lnTo>
                  <a:pt x="78" y="486"/>
                </a:lnTo>
                <a:lnTo>
                  <a:pt x="34" y="0"/>
                </a:lnTo>
                <a:lnTo>
                  <a:pt x="0" y="390"/>
                </a:lnTo>
                <a:lnTo>
                  <a:pt x="43" y="616"/>
                </a:lnTo>
                <a:lnTo>
                  <a:pt x="34" y="945"/>
                </a:lnTo>
                <a:lnTo>
                  <a:pt x="234" y="94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83">
            <a:extLst>
              <a:ext uri="{FF2B5EF4-FFF2-40B4-BE49-F238E27FC236}">
                <a16:creationId xmlns:a16="http://schemas.microsoft.com/office/drawing/2014/main" id="{8986830F-76F1-BF48-A8E4-4E883E603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785" y="1147992"/>
            <a:ext cx="267816" cy="864079"/>
          </a:xfrm>
          <a:custGeom>
            <a:avLst/>
            <a:gdLst>
              <a:gd name="T0" fmla="*/ 234 w 235"/>
              <a:gd name="T1" fmla="*/ 0 h 755"/>
              <a:gd name="T2" fmla="*/ 234 w 235"/>
              <a:gd name="T3" fmla="*/ 754 h 755"/>
              <a:gd name="T4" fmla="*/ 0 w 235"/>
              <a:gd name="T5" fmla="*/ 607 h 755"/>
              <a:gd name="T6" fmla="*/ 234 w 235"/>
              <a:gd name="T7" fmla="*/ 0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" h="755">
                <a:moveTo>
                  <a:pt x="234" y="0"/>
                </a:moveTo>
                <a:lnTo>
                  <a:pt x="234" y="754"/>
                </a:lnTo>
                <a:lnTo>
                  <a:pt x="0" y="607"/>
                </a:lnTo>
                <a:lnTo>
                  <a:pt x="23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84">
            <a:extLst>
              <a:ext uri="{FF2B5EF4-FFF2-40B4-BE49-F238E27FC236}">
                <a16:creationId xmlns:a16="http://schemas.microsoft.com/office/drawing/2014/main" id="{351EA55B-C4FC-104E-9A08-184CE17A5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1551" y="3790764"/>
            <a:ext cx="90956" cy="257710"/>
          </a:xfrm>
          <a:custGeom>
            <a:avLst/>
            <a:gdLst>
              <a:gd name="T0" fmla="*/ 0 w 79"/>
              <a:gd name="T1" fmla="*/ 0 h 227"/>
              <a:gd name="T2" fmla="*/ 0 w 79"/>
              <a:gd name="T3" fmla="*/ 226 h 227"/>
              <a:gd name="T4" fmla="*/ 78 w 79"/>
              <a:gd name="T5" fmla="*/ 191 h 227"/>
              <a:gd name="T6" fmla="*/ 0 w 79"/>
              <a:gd name="T7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" h="227">
                <a:moveTo>
                  <a:pt x="0" y="0"/>
                </a:moveTo>
                <a:lnTo>
                  <a:pt x="0" y="226"/>
                </a:lnTo>
                <a:lnTo>
                  <a:pt x="78" y="191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85">
            <a:extLst>
              <a:ext uri="{FF2B5EF4-FFF2-40B4-BE49-F238E27FC236}">
                <a16:creationId xmlns:a16="http://schemas.microsoft.com/office/drawing/2014/main" id="{C5C1F25F-4D96-184C-A081-F50449215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8594" y="4139430"/>
            <a:ext cx="1116738" cy="1162214"/>
          </a:xfrm>
          <a:custGeom>
            <a:avLst/>
            <a:gdLst>
              <a:gd name="T0" fmla="*/ 972 w 973"/>
              <a:gd name="T1" fmla="*/ 1015 h 1016"/>
              <a:gd name="T2" fmla="*/ 738 w 973"/>
              <a:gd name="T3" fmla="*/ 0 h 1016"/>
              <a:gd name="T4" fmla="*/ 417 w 973"/>
              <a:gd name="T5" fmla="*/ 269 h 1016"/>
              <a:gd name="T6" fmla="*/ 304 w 973"/>
              <a:gd name="T7" fmla="*/ 625 h 1016"/>
              <a:gd name="T8" fmla="*/ 0 w 973"/>
              <a:gd name="T9" fmla="*/ 1015 h 1016"/>
              <a:gd name="T10" fmla="*/ 972 w 973"/>
              <a:gd name="T11" fmla="*/ 1015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3" h="1016">
                <a:moveTo>
                  <a:pt x="972" y="1015"/>
                </a:moveTo>
                <a:lnTo>
                  <a:pt x="738" y="0"/>
                </a:lnTo>
                <a:lnTo>
                  <a:pt x="417" y="269"/>
                </a:lnTo>
                <a:lnTo>
                  <a:pt x="304" y="625"/>
                </a:lnTo>
                <a:lnTo>
                  <a:pt x="0" y="1015"/>
                </a:lnTo>
                <a:lnTo>
                  <a:pt x="972" y="101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86">
            <a:extLst>
              <a:ext uri="{FF2B5EF4-FFF2-40B4-BE49-F238E27FC236}">
                <a16:creationId xmlns:a16="http://schemas.microsoft.com/office/drawing/2014/main" id="{80F4C781-97FF-4E42-93E6-9E4E169BA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462" y="5276377"/>
            <a:ext cx="9914190" cy="7695879"/>
          </a:xfrm>
          <a:custGeom>
            <a:avLst/>
            <a:gdLst>
              <a:gd name="T0" fmla="*/ 61 w 8650"/>
              <a:gd name="T1" fmla="*/ 147 h 6715"/>
              <a:gd name="T2" fmla="*/ 312 w 8650"/>
              <a:gd name="T3" fmla="*/ 147 h 6715"/>
              <a:gd name="T4" fmla="*/ 468 w 8650"/>
              <a:gd name="T5" fmla="*/ 382 h 6715"/>
              <a:gd name="T6" fmla="*/ 607 w 8650"/>
              <a:gd name="T7" fmla="*/ 382 h 6715"/>
              <a:gd name="T8" fmla="*/ 998 w 8650"/>
              <a:gd name="T9" fmla="*/ 1102 h 6715"/>
              <a:gd name="T10" fmla="*/ 1119 w 8650"/>
              <a:gd name="T11" fmla="*/ 1769 h 6715"/>
              <a:gd name="T12" fmla="*/ 1232 w 8650"/>
              <a:gd name="T13" fmla="*/ 1769 h 6715"/>
              <a:gd name="T14" fmla="*/ 1336 w 8650"/>
              <a:gd name="T15" fmla="*/ 2567 h 6715"/>
              <a:gd name="T16" fmla="*/ 1579 w 8650"/>
              <a:gd name="T17" fmla="*/ 2758 h 6715"/>
              <a:gd name="T18" fmla="*/ 1683 w 8650"/>
              <a:gd name="T19" fmla="*/ 2680 h 6715"/>
              <a:gd name="T20" fmla="*/ 1831 w 8650"/>
              <a:gd name="T21" fmla="*/ 3296 h 6715"/>
              <a:gd name="T22" fmla="*/ 1831 w 8650"/>
              <a:gd name="T23" fmla="*/ 3530 h 6715"/>
              <a:gd name="T24" fmla="*/ 1917 w 8650"/>
              <a:gd name="T25" fmla="*/ 3530 h 6715"/>
              <a:gd name="T26" fmla="*/ 2047 w 8650"/>
              <a:gd name="T27" fmla="*/ 3634 h 6715"/>
              <a:gd name="T28" fmla="*/ 2178 w 8650"/>
              <a:gd name="T29" fmla="*/ 3556 h 6715"/>
              <a:gd name="T30" fmla="*/ 2386 w 8650"/>
              <a:gd name="T31" fmla="*/ 4345 h 6715"/>
              <a:gd name="T32" fmla="*/ 2516 w 8650"/>
              <a:gd name="T33" fmla="*/ 4267 h 6715"/>
              <a:gd name="T34" fmla="*/ 2707 w 8650"/>
              <a:gd name="T35" fmla="*/ 4606 h 6715"/>
              <a:gd name="T36" fmla="*/ 2898 w 8650"/>
              <a:gd name="T37" fmla="*/ 4449 h 6715"/>
              <a:gd name="T38" fmla="*/ 3071 w 8650"/>
              <a:gd name="T39" fmla="*/ 3521 h 6715"/>
              <a:gd name="T40" fmla="*/ 3141 w 8650"/>
              <a:gd name="T41" fmla="*/ 3860 h 6715"/>
              <a:gd name="T42" fmla="*/ 3297 w 8650"/>
              <a:gd name="T43" fmla="*/ 3929 h 6715"/>
              <a:gd name="T44" fmla="*/ 3375 w 8650"/>
              <a:gd name="T45" fmla="*/ 4120 h 6715"/>
              <a:gd name="T46" fmla="*/ 3547 w 8650"/>
              <a:gd name="T47" fmla="*/ 4215 h 6715"/>
              <a:gd name="T48" fmla="*/ 4033 w 8650"/>
              <a:gd name="T49" fmla="*/ 5378 h 6715"/>
              <a:gd name="T50" fmla="*/ 4207 w 8650"/>
              <a:gd name="T51" fmla="*/ 6514 h 6715"/>
              <a:gd name="T52" fmla="*/ 4493 w 8650"/>
              <a:gd name="T53" fmla="*/ 6714 h 6715"/>
              <a:gd name="T54" fmla="*/ 4658 w 8650"/>
              <a:gd name="T55" fmla="*/ 6280 h 6715"/>
              <a:gd name="T56" fmla="*/ 4936 w 8650"/>
              <a:gd name="T57" fmla="*/ 6315 h 6715"/>
              <a:gd name="T58" fmla="*/ 5187 w 8650"/>
              <a:gd name="T59" fmla="*/ 5126 h 6715"/>
              <a:gd name="T60" fmla="*/ 5317 w 8650"/>
              <a:gd name="T61" fmla="*/ 5178 h 6715"/>
              <a:gd name="T62" fmla="*/ 5421 w 8650"/>
              <a:gd name="T63" fmla="*/ 5360 h 6715"/>
              <a:gd name="T64" fmla="*/ 5612 w 8650"/>
              <a:gd name="T65" fmla="*/ 5178 h 6715"/>
              <a:gd name="T66" fmla="*/ 5951 w 8650"/>
              <a:gd name="T67" fmla="*/ 4042 h 6715"/>
              <a:gd name="T68" fmla="*/ 6506 w 8650"/>
              <a:gd name="T69" fmla="*/ 3556 h 6715"/>
              <a:gd name="T70" fmla="*/ 6506 w 8650"/>
              <a:gd name="T71" fmla="*/ 2853 h 6715"/>
              <a:gd name="T72" fmla="*/ 6705 w 8650"/>
              <a:gd name="T73" fmla="*/ 2619 h 6715"/>
              <a:gd name="T74" fmla="*/ 6835 w 8650"/>
              <a:gd name="T75" fmla="*/ 1968 h 6715"/>
              <a:gd name="T76" fmla="*/ 7157 w 8650"/>
              <a:gd name="T77" fmla="*/ 1942 h 6715"/>
              <a:gd name="T78" fmla="*/ 7295 w 8650"/>
              <a:gd name="T79" fmla="*/ 2359 h 6715"/>
              <a:gd name="T80" fmla="*/ 7365 w 8650"/>
              <a:gd name="T81" fmla="*/ 2341 h 6715"/>
              <a:gd name="T82" fmla="*/ 7495 w 8650"/>
              <a:gd name="T83" fmla="*/ 2671 h 6715"/>
              <a:gd name="T84" fmla="*/ 7703 w 8650"/>
              <a:gd name="T85" fmla="*/ 1804 h 6715"/>
              <a:gd name="T86" fmla="*/ 8024 w 8650"/>
              <a:gd name="T87" fmla="*/ 1379 h 6715"/>
              <a:gd name="T88" fmla="*/ 8180 w 8650"/>
              <a:gd name="T89" fmla="*/ 633 h 6715"/>
              <a:gd name="T90" fmla="*/ 8319 w 8650"/>
              <a:gd name="T91" fmla="*/ 408 h 6715"/>
              <a:gd name="T92" fmla="*/ 8388 w 8650"/>
              <a:gd name="T93" fmla="*/ 269 h 6715"/>
              <a:gd name="T94" fmla="*/ 8649 w 8650"/>
              <a:gd name="T95" fmla="*/ 0 h 6715"/>
              <a:gd name="T96" fmla="*/ 0 w 8650"/>
              <a:gd name="T97" fmla="*/ 0 h 6715"/>
              <a:gd name="T98" fmla="*/ 61 w 8650"/>
              <a:gd name="T99" fmla="*/ 147 h 6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650" h="6715">
                <a:moveTo>
                  <a:pt x="61" y="147"/>
                </a:moveTo>
                <a:lnTo>
                  <a:pt x="312" y="147"/>
                </a:lnTo>
                <a:lnTo>
                  <a:pt x="468" y="382"/>
                </a:lnTo>
                <a:lnTo>
                  <a:pt x="607" y="382"/>
                </a:lnTo>
                <a:lnTo>
                  <a:pt x="998" y="1102"/>
                </a:lnTo>
                <a:lnTo>
                  <a:pt x="1119" y="1769"/>
                </a:lnTo>
                <a:lnTo>
                  <a:pt x="1232" y="1769"/>
                </a:lnTo>
                <a:lnTo>
                  <a:pt x="1336" y="2567"/>
                </a:lnTo>
                <a:lnTo>
                  <a:pt x="1579" y="2758"/>
                </a:lnTo>
                <a:lnTo>
                  <a:pt x="1683" y="2680"/>
                </a:lnTo>
                <a:lnTo>
                  <a:pt x="1831" y="3296"/>
                </a:lnTo>
                <a:lnTo>
                  <a:pt x="1831" y="3530"/>
                </a:lnTo>
                <a:lnTo>
                  <a:pt x="1917" y="3530"/>
                </a:lnTo>
                <a:lnTo>
                  <a:pt x="2047" y="3634"/>
                </a:lnTo>
                <a:lnTo>
                  <a:pt x="2178" y="3556"/>
                </a:lnTo>
                <a:lnTo>
                  <a:pt x="2386" y="4345"/>
                </a:lnTo>
                <a:lnTo>
                  <a:pt x="2516" y="4267"/>
                </a:lnTo>
                <a:lnTo>
                  <a:pt x="2707" y="4606"/>
                </a:lnTo>
                <a:lnTo>
                  <a:pt x="2898" y="4449"/>
                </a:lnTo>
                <a:lnTo>
                  <a:pt x="3071" y="3521"/>
                </a:lnTo>
                <a:lnTo>
                  <a:pt x="3141" y="3860"/>
                </a:lnTo>
                <a:lnTo>
                  <a:pt x="3297" y="3929"/>
                </a:lnTo>
                <a:lnTo>
                  <a:pt x="3375" y="4120"/>
                </a:lnTo>
                <a:lnTo>
                  <a:pt x="3547" y="4215"/>
                </a:lnTo>
                <a:lnTo>
                  <a:pt x="4033" y="5378"/>
                </a:lnTo>
                <a:lnTo>
                  <a:pt x="4207" y="6514"/>
                </a:lnTo>
                <a:lnTo>
                  <a:pt x="4493" y="6714"/>
                </a:lnTo>
                <a:lnTo>
                  <a:pt x="4658" y="6280"/>
                </a:lnTo>
                <a:lnTo>
                  <a:pt x="4936" y="6315"/>
                </a:lnTo>
                <a:lnTo>
                  <a:pt x="5187" y="5126"/>
                </a:lnTo>
                <a:lnTo>
                  <a:pt x="5317" y="5178"/>
                </a:lnTo>
                <a:lnTo>
                  <a:pt x="5421" y="5360"/>
                </a:lnTo>
                <a:lnTo>
                  <a:pt x="5612" y="5178"/>
                </a:lnTo>
                <a:lnTo>
                  <a:pt x="5951" y="4042"/>
                </a:lnTo>
                <a:lnTo>
                  <a:pt x="6506" y="3556"/>
                </a:lnTo>
                <a:lnTo>
                  <a:pt x="6506" y="2853"/>
                </a:lnTo>
                <a:lnTo>
                  <a:pt x="6705" y="2619"/>
                </a:lnTo>
                <a:lnTo>
                  <a:pt x="6835" y="1968"/>
                </a:lnTo>
                <a:lnTo>
                  <a:pt x="7157" y="1942"/>
                </a:lnTo>
                <a:lnTo>
                  <a:pt x="7295" y="2359"/>
                </a:lnTo>
                <a:lnTo>
                  <a:pt x="7365" y="2341"/>
                </a:lnTo>
                <a:lnTo>
                  <a:pt x="7495" y="2671"/>
                </a:lnTo>
                <a:lnTo>
                  <a:pt x="7703" y="1804"/>
                </a:lnTo>
                <a:lnTo>
                  <a:pt x="8024" y="1379"/>
                </a:lnTo>
                <a:lnTo>
                  <a:pt x="8180" y="633"/>
                </a:lnTo>
                <a:lnTo>
                  <a:pt x="8319" y="408"/>
                </a:lnTo>
                <a:lnTo>
                  <a:pt x="8388" y="269"/>
                </a:lnTo>
                <a:lnTo>
                  <a:pt x="8649" y="0"/>
                </a:lnTo>
                <a:lnTo>
                  <a:pt x="0" y="0"/>
                </a:lnTo>
                <a:lnTo>
                  <a:pt x="61" y="14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87">
            <a:extLst>
              <a:ext uri="{FF2B5EF4-FFF2-40B4-BE49-F238E27FC236}">
                <a16:creationId xmlns:a16="http://schemas.microsoft.com/office/drawing/2014/main" id="{37A85803-E98D-D642-8EB9-AB4AE2D95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4860" y="5276377"/>
            <a:ext cx="636691" cy="1470455"/>
          </a:xfrm>
          <a:custGeom>
            <a:avLst/>
            <a:gdLst>
              <a:gd name="T0" fmla="*/ 0 w 556"/>
              <a:gd name="T1" fmla="*/ 0 h 1285"/>
              <a:gd name="T2" fmla="*/ 304 w 556"/>
              <a:gd name="T3" fmla="*/ 382 h 1285"/>
              <a:gd name="T4" fmla="*/ 555 w 556"/>
              <a:gd name="T5" fmla="*/ 1284 h 1285"/>
              <a:gd name="T6" fmla="*/ 555 w 556"/>
              <a:gd name="T7" fmla="*/ 841 h 1285"/>
              <a:gd name="T8" fmla="*/ 373 w 556"/>
              <a:gd name="T9" fmla="*/ 304 h 1285"/>
              <a:gd name="T10" fmla="*/ 373 w 556"/>
              <a:gd name="T11" fmla="*/ 147 h 1285"/>
              <a:gd name="T12" fmla="*/ 277 w 556"/>
              <a:gd name="T13" fmla="*/ 0 h 1285"/>
              <a:gd name="T14" fmla="*/ 0 w 556"/>
              <a:gd name="T15" fmla="*/ 0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6" h="1285">
                <a:moveTo>
                  <a:pt x="0" y="0"/>
                </a:moveTo>
                <a:lnTo>
                  <a:pt x="304" y="382"/>
                </a:lnTo>
                <a:lnTo>
                  <a:pt x="555" y="1284"/>
                </a:lnTo>
                <a:lnTo>
                  <a:pt x="555" y="841"/>
                </a:lnTo>
                <a:lnTo>
                  <a:pt x="373" y="304"/>
                </a:lnTo>
                <a:lnTo>
                  <a:pt x="373" y="147"/>
                </a:lnTo>
                <a:lnTo>
                  <a:pt x="277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88">
            <a:extLst>
              <a:ext uri="{FF2B5EF4-FFF2-40B4-BE49-F238E27FC236}">
                <a16:creationId xmlns:a16="http://schemas.microsoft.com/office/drawing/2014/main" id="{9AE194C5-D435-7747-97DF-DF97B4ACB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9155" y="5276377"/>
            <a:ext cx="530574" cy="3547279"/>
          </a:xfrm>
          <a:custGeom>
            <a:avLst/>
            <a:gdLst>
              <a:gd name="T0" fmla="*/ 0 w 461"/>
              <a:gd name="T1" fmla="*/ 0 h 3097"/>
              <a:gd name="T2" fmla="*/ 78 w 461"/>
              <a:gd name="T3" fmla="*/ 364 h 3097"/>
              <a:gd name="T4" fmla="*/ 78 w 461"/>
              <a:gd name="T5" fmla="*/ 815 h 3097"/>
              <a:gd name="T6" fmla="*/ 347 w 461"/>
              <a:gd name="T7" fmla="*/ 1751 h 3097"/>
              <a:gd name="T8" fmla="*/ 434 w 461"/>
              <a:gd name="T9" fmla="*/ 3096 h 3097"/>
              <a:gd name="T10" fmla="*/ 460 w 461"/>
              <a:gd name="T11" fmla="*/ 2671 h 3097"/>
              <a:gd name="T12" fmla="*/ 460 w 461"/>
              <a:gd name="T13" fmla="*/ 1682 h 3097"/>
              <a:gd name="T14" fmla="*/ 373 w 461"/>
              <a:gd name="T15" fmla="*/ 1162 h 3097"/>
              <a:gd name="T16" fmla="*/ 364 w 461"/>
              <a:gd name="T17" fmla="*/ 0 h 3097"/>
              <a:gd name="T18" fmla="*/ 0 w 461"/>
              <a:gd name="T19" fmla="*/ 0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1" h="3097">
                <a:moveTo>
                  <a:pt x="0" y="0"/>
                </a:moveTo>
                <a:lnTo>
                  <a:pt x="78" y="364"/>
                </a:lnTo>
                <a:lnTo>
                  <a:pt x="78" y="815"/>
                </a:lnTo>
                <a:lnTo>
                  <a:pt x="347" y="1751"/>
                </a:lnTo>
                <a:lnTo>
                  <a:pt x="434" y="3096"/>
                </a:lnTo>
                <a:lnTo>
                  <a:pt x="460" y="2671"/>
                </a:lnTo>
                <a:lnTo>
                  <a:pt x="460" y="1682"/>
                </a:lnTo>
                <a:lnTo>
                  <a:pt x="373" y="1162"/>
                </a:lnTo>
                <a:lnTo>
                  <a:pt x="364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89">
            <a:extLst>
              <a:ext uri="{FF2B5EF4-FFF2-40B4-BE49-F238E27FC236}">
                <a16:creationId xmlns:a16="http://schemas.microsoft.com/office/drawing/2014/main" id="{F77DBB0E-4511-0F49-8C93-1AA6BEC78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4827" y="5276377"/>
            <a:ext cx="1379499" cy="4335563"/>
          </a:xfrm>
          <a:custGeom>
            <a:avLst/>
            <a:gdLst>
              <a:gd name="T0" fmla="*/ 0 w 1206"/>
              <a:gd name="T1" fmla="*/ 0 h 3783"/>
              <a:gd name="T2" fmla="*/ 234 w 1206"/>
              <a:gd name="T3" fmla="*/ 572 h 3783"/>
              <a:gd name="T4" fmla="*/ 260 w 1206"/>
              <a:gd name="T5" fmla="*/ 1830 h 3783"/>
              <a:gd name="T6" fmla="*/ 347 w 1206"/>
              <a:gd name="T7" fmla="*/ 1699 h 3783"/>
              <a:gd name="T8" fmla="*/ 390 w 1206"/>
              <a:gd name="T9" fmla="*/ 2636 h 3783"/>
              <a:gd name="T10" fmla="*/ 521 w 1206"/>
              <a:gd name="T11" fmla="*/ 3096 h 3783"/>
              <a:gd name="T12" fmla="*/ 521 w 1206"/>
              <a:gd name="T13" fmla="*/ 3782 h 3783"/>
              <a:gd name="T14" fmla="*/ 841 w 1206"/>
              <a:gd name="T15" fmla="*/ 2836 h 3783"/>
              <a:gd name="T16" fmla="*/ 1075 w 1206"/>
              <a:gd name="T17" fmla="*/ 2142 h 3783"/>
              <a:gd name="T18" fmla="*/ 1205 w 1206"/>
              <a:gd name="T19" fmla="*/ 1327 h 3783"/>
              <a:gd name="T20" fmla="*/ 1101 w 1206"/>
              <a:gd name="T21" fmla="*/ 1353 h 3783"/>
              <a:gd name="T22" fmla="*/ 1179 w 1206"/>
              <a:gd name="T23" fmla="*/ 980 h 3783"/>
              <a:gd name="T24" fmla="*/ 1005 w 1206"/>
              <a:gd name="T25" fmla="*/ 0 h 3783"/>
              <a:gd name="T26" fmla="*/ 0 w 1206"/>
              <a:gd name="T27" fmla="*/ 0 h 3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06" h="3783">
                <a:moveTo>
                  <a:pt x="0" y="0"/>
                </a:moveTo>
                <a:lnTo>
                  <a:pt x="234" y="572"/>
                </a:lnTo>
                <a:lnTo>
                  <a:pt x="260" y="1830"/>
                </a:lnTo>
                <a:lnTo>
                  <a:pt x="347" y="1699"/>
                </a:lnTo>
                <a:lnTo>
                  <a:pt x="390" y="2636"/>
                </a:lnTo>
                <a:lnTo>
                  <a:pt x="521" y="3096"/>
                </a:lnTo>
                <a:lnTo>
                  <a:pt x="521" y="3782"/>
                </a:lnTo>
                <a:lnTo>
                  <a:pt x="841" y="2836"/>
                </a:lnTo>
                <a:lnTo>
                  <a:pt x="1075" y="2142"/>
                </a:lnTo>
                <a:lnTo>
                  <a:pt x="1205" y="1327"/>
                </a:lnTo>
                <a:lnTo>
                  <a:pt x="1101" y="1353"/>
                </a:lnTo>
                <a:lnTo>
                  <a:pt x="1179" y="980"/>
                </a:lnTo>
                <a:lnTo>
                  <a:pt x="1005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90">
            <a:extLst>
              <a:ext uri="{FF2B5EF4-FFF2-40B4-BE49-F238E27FC236}">
                <a16:creationId xmlns:a16="http://schemas.microsoft.com/office/drawing/2014/main" id="{2D1FA849-95B0-D24A-BC64-027396088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9972" y="6605345"/>
            <a:ext cx="1409814" cy="6225424"/>
          </a:xfrm>
          <a:custGeom>
            <a:avLst/>
            <a:gdLst>
              <a:gd name="T0" fmla="*/ 737 w 1232"/>
              <a:gd name="T1" fmla="*/ 0 h 5431"/>
              <a:gd name="T2" fmla="*/ 364 w 1232"/>
              <a:gd name="T3" fmla="*/ 1422 h 5431"/>
              <a:gd name="T4" fmla="*/ 0 w 1232"/>
              <a:gd name="T5" fmla="*/ 1934 h 5431"/>
              <a:gd name="T6" fmla="*/ 52 w 1232"/>
              <a:gd name="T7" fmla="*/ 2116 h 5431"/>
              <a:gd name="T8" fmla="*/ 468 w 1232"/>
              <a:gd name="T9" fmla="*/ 3357 h 5431"/>
              <a:gd name="T10" fmla="*/ 806 w 1232"/>
              <a:gd name="T11" fmla="*/ 4051 h 5431"/>
              <a:gd name="T12" fmla="*/ 1041 w 1232"/>
              <a:gd name="T13" fmla="*/ 5352 h 5431"/>
              <a:gd name="T14" fmla="*/ 1188 w 1232"/>
              <a:gd name="T15" fmla="*/ 5430 h 5431"/>
              <a:gd name="T16" fmla="*/ 1084 w 1232"/>
              <a:gd name="T17" fmla="*/ 5222 h 5431"/>
              <a:gd name="T18" fmla="*/ 902 w 1232"/>
              <a:gd name="T19" fmla="*/ 4051 h 5431"/>
              <a:gd name="T20" fmla="*/ 815 w 1232"/>
              <a:gd name="T21" fmla="*/ 3444 h 5431"/>
              <a:gd name="T22" fmla="*/ 1041 w 1232"/>
              <a:gd name="T23" fmla="*/ 2550 h 5431"/>
              <a:gd name="T24" fmla="*/ 1084 w 1232"/>
              <a:gd name="T25" fmla="*/ 1362 h 5431"/>
              <a:gd name="T26" fmla="*/ 1188 w 1232"/>
              <a:gd name="T27" fmla="*/ 1605 h 5431"/>
              <a:gd name="T28" fmla="*/ 1231 w 1232"/>
              <a:gd name="T29" fmla="*/ 1023 h 5431"/>
              <a:gd name="T30" fmla="*/ 980 w 1232"/>
              <a:gd name="T31" fmla="*/ 893 h 5431"/>
              <a:gd name="T32" fmla="*/ 737 w 1232"/>
              <a:gd name="T33" fmla="*/ 0 h 5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32" h="5431">
                <a:moveTo>
                  <a:pt x="737" y="0"/>
                </a:moveTo>
                <a:lnTo>
                  <a:pt x="364" y="1422"/>
                </a:lnTo>
                <a:lnTo>
                  <a:pt x="0" y="1934"/>
                </a:lnTo>
                <a:lnTo>
                  <a:pt x="52" y="2116"/>
                </a:lnTo>
                <a:lnTo>
                  <a:pt x="468" y="3357"/>
                </a:lnTo>
                <a:lnTo>
                  <a:pt x="806" y="4051"/>
                </a:lnTo>
                <a:lnTo>
                  <a:pt x="1041" y="5352"/>
                </a:lnTo>
                <a:lnTo>
                  <a:pt x="1188" y="5430"/>
                </a:lnTo>
                <a:lnTo>
                  <a:pt x="1084" y="5222"/>
                </a:lnTo>
                <a:lnTo>
                  <a:pt x="902" y="4051"/>
                </a:lnTo>
                <a:lnTo>
                  <a:pt x="815" y="3444"/>
                </a:lnTo>
                <a:lnTo>
                  <a:pt x="1041" y="2550"/>
                </a:lnTo>
                <a:lnTo>
                  <a:pt x="1084" y="1362"/>
                </a:lnTo>
                <a:lnTo>
                  <a:pt x="1188" y="1605"/>
                </a:lnTo>
                <a:lnTo>
                  <a:pt x="1231" y="1023"/>
                </a:lnTo>
                <a:lnTo>
                  <a:pt x="980" y="893"/>
                </a:lnTo>
                <a:lnTo>
                  <a:pt x="73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91">
            <a:extLst>
              <a:ext uri="{FF2B5EF4-FFF2-40B4-BE49-F238E27FC236}">
                <a16:creationId xmlns:a16="http://schemas.microsoft.com/office/drawing/2014/main" id="{0465F1D4-B172-4F4C-A25D-33BF29858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1150" y="8464887"/>
            <a:ext cx="151593" cy="1950498"/>
          </a:xfrm>
          <a:custGeom>
            <a:avLst/>
            <a:gdLst>
              <a:gd name="T0" fmla="*/ 0 w 131"/>
              <a:gd name="T1" fmla="*/ 61 h 1701"/>
              <a:gd name="T2" fmla="*/ 130 w 131"/>
              <a:gd name="T3" fmla="*/ 0 h 1701"/>
              <a:gd name="T4" fmla="*/ 0 w 131"/>
              <a:gd name="T5" fmla="*/ 1700 h 1701"/>
              <a:gd name="T6" fmla="*/ 0 w 131"/>
              <a:gd name="T7" fmla="*/ 61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701">
                <a:moveTo>
                  <a:pt x="0" y="61"/>
                </a:moveTo>
                <a:lnTo>
                  <a:pt x="130" y="0"/>
                </a:lnTo>
                <a:lnTo>
                  <a:pt x="0" y="1700"/>
                </a:lnTo>
                <a:lnTo>
                  <a:pt x="0" y="6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92">
            <a:extLst>
              <a:ext uri="{FF2B5EF4-FFF2-40B4-BE49-F238E27FC236}">
                <a16:creationId xmlns:a16="http://schemas.microsoft.com/office/drawing/2014/main" id="{A07B210D-B9EF-BA45-A0EE-17ED949D2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3444" y="8237496"/>
            <a:ext cx="181912" cy="924720"/>
          </a:xfrm>
          <a:custGeom>
            <a:avLst/>
            <a:gdLst>
              <a:gd name="T0" fmla="*/ 53 w 158"/>
              <a:gd name="T1" fmla="*/ 0 h 808"/>
              <a:gd name="T2" fmla="*/ 157 w 158"/>
              <a:gd name="T3" fmla="*/ 165 h 808"/>
              <a:gd name="T4" fmla="*/ 0 w 158"/>
              <a:gd name="T5" fmla="*/ 807 h 808"/>
              <a:gd name="T6" fmla="*/ 53 w 158"/>
              <a:gd name="T7" fmla="*/ 0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" h="808">
                <a:moveTo>
                  <a:pt x="53" y="0"/>
                </a:moveTo>
                <a:lnTo>
                  <a:pt x="157" y="165"/>
                </a:lnTo>
                <a:lnTo>
                  <a:pt x="0" y="807"/>
                </a:lnTo>
                <a:lnTo>
                  <a:pt x="5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93">
            <a:extLst>
              <a:ext uri="{FF2B5EF4-FFF2-40B4-BE49-F238E27FC236}">
                <a16:creationId xmlns:a16="http://schemas.microsoft.com/office/drawing/2014/main" id="{D6C5EAD5-D20B-1B48-96A5-0EEFC4F1D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2079" y="5276377"/>
            <a:ext cx="1066203" cy="3885839"/>
          </a:xfrm>
          <a:custGeom>
            <a:avLst/>
            <a:gdLst>
              <a:gd name="T0" fmla="*/ 928 w 929"/>
              <a:gd name="T1" fmla="*/ 0 h 3392"/>
              <a:gd name="T2" fmla="*/ 702 w 929"/>
              <a:gd name="T3" fmla="*/ 1439 h 3392"/>
              <a:gd name="T4" fmla="*/ 642 w 929"/>
              <a:gd name="T5" fmla="*/ 1353 h 3392"/>
              <a:gd name="T6" fmla="*/ 642 w 929"/>
              <a:gd name="T7" fmla="*/ 2020 h 3392"/>
              <a:gd name="T8" fmla="*/ 538 w 929"/>
              <a:gd name="T9" fmla="*/ 2359 h 3392"/>
              <a:gd name="T10" fmla="*/ 633 w 929"/>
              <a:gd name="T11" fmla="*/ 3391 h 3392"/>
              <a:gd name="T12" fmla="*/ 338 w 929"/>
              <a:gd name="T13" fmla="*/ 2229 h 3392"/>
              <a:gd name="T14" fmla="*/ 0 w 929"/>
              <a:gd name="T15" fmla="*/ 1526 h 3392"/>
              <a:gd name="T16" fmla="*/ 0 w 929"/>
              <a:gd name="T17" fmla="*/ 954 h 3392"/>
              <a:gd name="T18" fmla="*/ 69 w 929"/>
              <a:gd name="T19" fmla="*/ 1084 h 3392"/>
              <a:gd name="T20" fmla="*/ 0 w 929"/>
              <a:gd name="T21" fmla="*/ 711 h 3392"/>
              <a:gd name="T22" fmla="*/ 182 w 929"/>
              <a:gd name="T23" fmla="*/ 0 h 3392"/>
              <a:gd name="T24" fmla="*/ 928 w 929"/>
              <a:gd name="T25" fmla="*/ 0 h 3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9" h="3392">
                <a:moveTo>
                  <a:pt x="928" y="0"/>
                </a:moveTo>
                <a:lnTo>
                  <a:pt x="702" y="1439"/>
                </a:lnTo>
                <a:lnTo>
                  <a:pt x="642" y="1353"/>
                </a:lnTo>
                <a:lnTo>
                  <a:pt x="642" y="2020"/>
                </a:lnTo>
                <a:lnTo>
                  <a:pt x="538" y="2359"/>
                </a:lnTo>
                <a:lnTo>
                  <a:pt x="633" y="3391"/>
                </a:lnTo>
                <a:lnTo>
                  <a:pt x="338" y="2229"/>
                </a:lnTo>
                <a:lnTo>
                  <a:pt x="0" y="1526"/>
                </a:lnTo>
                <a:lnTo>
                  <a:pt x="0" y="954"/>
                </a:lnTo>
                <a:lnTo>
                  <a:pt x="69" y="1084"/>
                </a:lnTo>
                <a:lnTo>
                  <a:pt x="0" y="711"/>
                </a:lnTo>
                <a:lnTo>
                  <a:pt x="182" y="0"/>
                </a:lnTo>
                <a:lnTo>
                  <a:pt x="92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94">
            <a:extLst>
              <a:ext uri="{FF2B5EF4-FFF2-40B4-BE49-F238E27FC236}">
                <a16:creationId xmlns:a16="http://schemas.microsoft.com/office/drawing/2014/main" id="{3E4113DA-34C6-DD46-B157-51B0C0049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2425" y="5246058"/>
            <a:ext cx="378984" cy="2703412"/>
          </a:xfrm>
          <a:custGeom>
            <a:avLst/>
            <a:gdLst>
              <a:gd name="T0" fmla="*/ 61 w 331"/>
              <a:gd name="T1" fmla="*/ 26 h 2360"/>
              <a:gd name="T2" fmla="*/ 61 w 331"/>
              <a:gd name="T3" fmla="*/ 833 h 2360"/>
              <a:gd name="T4" fmla="*/ 0 w 331"/>
              <a:gd name="T5" fmla="*/ 1284 h 2360"/>
              <a:gd name="T6" fmla="*/ 0 w 331"/>
              <a:gd name="T7" fmla="*/ 2359 h 2360"/>
              <a:gd name="T8" fmla="*/ 61 w 331"/>
              <a:gd name="T9" fmla="*/ 1319 h 2360"/>
              <a:gd name="T10" fmla="*/ 243 w 331"/>
              <a:gd name="T11" fmla="*/ 729 h 2360"/>
              <a:gd name="T12" fmla="*/ 330 w 331"/>
              <a:gd name="T13" fmla="*/ 0 h 2360"/>
              <a:gd name="T14" fmla="*/ 61 w 331"/>
              <a:gd name="T15" fmla="*/ 26 h 2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1" h="2360">
                <a:moveTo>
                  <a:pt x="61" y="26"/>
                </a:moveTo>
                <a:lnTo>
                  <a:pt x="61" y="833"/>
                </a:lnTo>
                <a:lnTo>
                  <a:pt x="0" y="1284"/>
                </a:lnTo>
                <a:lnTo>
                  <a:pt x="0" y="2359"/>
                </a:lnTo>
                <a:lnTo>
                  <a:pt x="61" y="1319"/>
                </a:lnTo>
                <a:lnTo>
                  <a:pt x="243" y="729"/>
                </a:lnTo>
                <a:lnTo>
                  <a:pt x="330" y="0"/>
                </a:lnTo>
                <a:lnTo>
                  <a:pt x="61" y="2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95">
            <a:extLst>
              <a:ext uri="{FF2B5EF4-FFF2-40B4-BE49-F238E27FC236}">
                <a16:creationId xmlns:a16="http://schemas.microsoft.com/office/drawing/2014/main" id="{E3442628-C153-4347-9089-87617199E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054" y="5493662"/>
            <a:ext cx="318347" cy="864079"/>
          </a:xfrm>
          <a:custGeom>
            <a:avLst/>
            <a:gdLst>
              <a:gd name="T0" fmla="*/ 191 w 278"/>
              <a:gd name="T1" fmla="*/ 0 h 756"/>
              <a:gd name="T2" fmla="*/ 277 w 278"/>
              <a:gd name="T3" fmla="*/ 61 h 756"/>
              <a:gd name="T4" fmla="*/ 104 w 278"/>
              <a:gd name="T5" fmla="*/ 416 h 756"/>
              <a:gd name="T6" fmla="*/ 43 w 278"/>
              <a:gd name="T7" fmla="*/ 755 h 756"/>
              <a:gd name="T8" fmla="*/ 0 w 278"/>
              <a:gd name="T9" fmla="*/ 416 h 756"/>
              <a:gd name="T10" fmla="*/ 191 w 278"/>
              <a:gd name="T11" fmla="*/ 0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" h="756">
                <a:moveTo>
                  <a:pt x="191" y="0"/>
                </a:moveTo>
                <a:lnTo>
                  <a:pt x="277" y="61"/>
                </a:lnTo>
                <a:lnTo>
                  <a:pt x="104" y="416"/>
                </a:lnTo>
                <a:lnTo>
                  <a:pt x="43" y="755"/>
                </a:lnTo>
                <a:lnTo>
                  <a:pt x="0" y="416"/>
                </a:lnTo>
                <a:lnTo>
                  <a:pt x="19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96">
            <a:extLst>
              <a:ext uri="{FF2B5EF4-FFF2-40B4-BE49-F238E27FC236}">
                <a16:creationId xmlns:a16="http://schemas.microsoft.com/office/drawing/2014/main" id="{08352077-723A-BB47-88DA-FFB878F4B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357" y="6276891"/>
            <a:ext cx="308238" cy="1232957"/>
          </a:xfrm>
          <a:custGeom>
            <a:avLst/>
            <a:gdLst>
              <a:gd name="T0" fmla="*/ 174 w 270"/>
              <a:gd name="T1" fmla="*/ 0 h 1076"/>
              <a:gd name="T2" fmla="*/ 269 w 270"/>
              <a:gd name="T3" fmla="*/ 200 h 1076"/>
              <a:gd name="T4" fmla="*/ 130 w 270"/>
              <a:gd name="T5" fmla="*/ 632 h 1076"/>
              <a:gd name="T6" fmla="*/ 35 w 270"/>
              <a:gd name="T7" fmla="*/ 1075 h 1076"/>
              <a:gd name="T8" fmla="*/ 0 w 270"/>
              <a:gd name="T9" fmla="*/ 399 h 1076"/>
              <a:gd name="T10" fmla="*/ 174 w 270"/>
              <a:gd name="T11" fmla="*/ 0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" h="1076">
                <a:moveTo>
                  <a:pt x="174" y="0"/>
                </a:moveTo>
                <a:lnTo>
                  <a:pt x="269" y="200"/>
                </a:lnTo>
                <a:lnTo>
                  <a:pt x="130" y="632"/>
                </a:lnTo>
                <a:lnTo>
                  <a:pt x="35" y="1075"/>
                </a:lnTo>
                <a:lnTo>
                  <a:pt x="0" y="399"/>
                </a:lnTo>
                <a:lnTo>
                  <a:pt x="17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97">
            <a:extLst>
              <a:ext uri="{FF2B5EF4-FFF2-40B4-BE49-F238E27FC236}">
                <a16:creationId xmlns:a16="http://schemas.microsoft.com/office/drawing/2014/main" id="{C54417B4-7514-3C4E-93E6-67C89E218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3577" y="5276377"/>
            <a:ext cx="272868" cy="838815"/>
          </a:xfrm>
          <a:custGeom>
            <a:avLst/>
            <a:gdLst>
              <a:gd name="T0" fmla="*/ 0 w 236"/>
              <a:gd name="T1" fmla="*/ 0 h 730"/>
              <a:gd name="T2" fmla="*/ 131 w 236"/>
              <a:gd name="T3" fmla="*/ 312 h 730"/>
              <a:gd name="T4" fmla="*/ 209 w 236"/>
              <a:gd name="T5" fmla="*/ 729 h 730"/>
              <a:gd name="T6" fmla="*/ 235 w 236"/>
              <a:gd name="T7" fmla="*/ 416 h 730"/>
              <a:gd name="T8" fmla="*/ 113 w 236"/>
              <a:gd name="T9" fmla="*/ 0 h 730"/>
              <a:gd name="T10" fmla="*/ 0 w 236"/>
              <a:gd name="T11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" h="730">
                <a:moveTo>
                  <a:pt x="0" y="0"/>
                </a:moveTo>
                <a:lnTo>
                  <a:pt x="131" y="312"/>
                </a:lnTo>
                <a:lnTo>
                  <a:pt x="209" y="729"/>
                </a:lnTo>
                <a:lnTo>
                  <a:pt x="235" y="416"/>
                </a:lnTo>
                <a:lnTo>
                  <a:pt x="113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98">
            <a:extLst>
              <a:ext uri="{FF2B5EF4-FFF2-40B4-BE49-F238E27FC236}">
                <a16:creationId xmlns:a16="http://schemas.microsoft.com/office/drawing/2014/main" id="{943591B3-9949-994B-B7FD-BADB8E453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2986" y="5276377"/>
            <a:ext cx="257707" cy="1839330"/>
          </a:xfrm>
          <a:custGeom>
            <a:avLst/>
            <a:gdLst>
              <a:gd name="T0" fmla="*/ 0 w 226"/>
              <a:gd name="T1" fmla="*/ 0 h 1605"/>
              <a:gd name="T2" fmla="*/ 0 w 226"/>
              <a:gd name="T3" fmla="*/ 295 h 1605"/>
              <a:gd name="T4" fmla="*/ 147 w 226"/>
              <a:gd name="T5" fmla="*/ 790 h 1605"/>
              <a:gd name="T6" fmla="*/ 199 w 226"/>
              <a:gd name="T7" fmla="*/ 1604 h 1605"/>
              <a:gd name="T8" fmla="*/ 225 w 226"/>
              <a:gd name="T9" fmla="*/ 946 h 1605"/>
              <a:gd name="T10" fmla="*/ 182 w 226"/>
              <a:gd name="T11" fmla="*/ 564 h 1605"/>
              <a:gd name="T12" fmla="*/ 191 w 226"/>
              <a:gd name="T13" fmla="*/ 0 h 1605"/>
              <a:gd name="T14" fmla="*/ 0 w 226"/>
              <a:gd name="T15" fmla="*/ 0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1605">
                <a:moveTo>
                  <a:pt x="0" y="0"/>
                </a:moveTo>
                <a:lnTo>
                  <a:pt x="0" y="295"/>
                </a:lnTo>
                <a:lnTo>
                  <a:pt x="147" y="790"/>
                </a:lnTo>
                <a:lnTo>
                  <a:pt x="199" y="1604"/>
                </a:lnTo>
                <a:lnTo>
                  <a:pt x="225" y="946"/>
                </a:lnTo>
                <a:lnTo>
                  <a:pt x="182" y="564"/>
                </a:lnTo>
                <a:lnTo>
                  <a:pt x="191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99">
            <a:extLst>
              <a:ext uri="{FF2B5EF4-FFF2-40B4-BE49-F238E27FC236}">
                <a16:creationId xmlns:a16="http://schemas.microsoft.com/office/drawing/2014/main" id="{78936C4E-670D-6647-AADF-ACAAD3B58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9514" y="10829740"/>
            <a:ext cx="257707" cy="1450239"/>
          </a:xfrm>
          <a:custGeom>
            <a:avLst/>
            <a:gdLst>
              <a:gd name="T0" fmla="*/ 0 w 226"/>
              <a:gd name="T1" fmla="*/ 1266 h 1267"/>
              <a:gd name="T2" fmla="*/ 0 w 226"/>
              <a:gd name="T3" fmla="*/ 0 h 1267"/>
              <a:gd name="T4" fmla="*/ 225 w 226"/>
              <a:gd name="T5" fmla="*/ 243 h 1267"/>
              <a:gd name="T6" fmla="*/ 0 w 226"/>
              <a:gd name="T7" fmla="*/ 1266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6" h="1267">
                <a:moveTo>
                  <a:pt x="0" y="1266"/>
                </a:moveTo>
                <a:lnTo>
                  <a:pt x="0" y="0"/>
                </a:lnTo>
                <a:lnTo>
                  <a:pt x="225" y="243"/>
                </a:lnTo>
                <a:lnTo>
                  <a:pt x="0" y="126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00">
            <a:extLst>
              <a:ext uri="{FF2B5EF4-FFF2-40B4-BE49-F238E27FC236}">
                <a16:creationId xmlns:a16="http://schemas.microsoft.com/office/drawing/2014/main" id="{E38881C7-B86A-D64E-9FE8-20263ACBC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2604" y="7378468"/>
            <a:ext cx="80850" cy="439622"/>
          </a:xfrm>
          <a:custGeom>
            <a:avLst/>
            <a:gdLst>
              <a:gd name="T0" fmla="*/ 69 w 70"/>
              <a:gd name="T1" fmla="*/ 382 h 383"/>
              <a:gd name="T2" fmla="*/ 69 w 70"/>
              <a:gd name="T3" fmla="*/ 0 h 383"/>
              <a:gd name="T4" fmla="*/ 0 w 70"/>
              <a:gd name="T5" fmla="*/ 52 h 383"/>
              <a:gd name="T6" fmla="*/ 69 w 70"/>
              <a:gd name="T7" fmla="*/ 38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" h="383">
                <a:moveTo>
                  <a:pt x="69" y="382"/>
                </a:moveTo>
                <a:lnTo>
                  <a:pt x="69" y="0"/>
                </a:lnTo>
                <a:lnTo>
                  <a:pt x="0" y="52"/>
                </a:lnTo>
                <a:lnTo>
                  <a:pt x="69" y="38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01">
            <a:extLst>
              <a:ext uri="{FF2B5EF4-FFF2-40B4-BE49-F238E27FC236}">
                <a16:creationId xmlns:a16="http://schemas.microsoft.com/office/drawing/2014/main" id="{402905D2-1E39-0948-996C-BB3D2D461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9677" y="5276377"/>
            <a:ext cx="1116734" cy="1950498"/>
          </a:xfrm>
          <a:custGeom>
            <a:avLst/>
            <a:gdLst>
              <a:gd name="T0" fmla="*/ 0 w 973"/>
              <a:gd name="T1" fmla="*/ 0 h 1700"/>
              <a:gd name="T2" fmla="*/ 243 w 973"/>
              <a:gd name="T3" fmla="*/ 1699 h 1700"/>
              <a:gd name="T4" fmla="*/ 564 w 973"/>
              <a:gd name="T5" fmla="*/ 1249 h 1700"/>
              <a:gd name="T6" fmla="*/ 668 w 973"/>
              <a:gd name="T7" fmla="*/ 642 h 1700"/>
              <a:gd name="T8" fmla="*/ 972 w 973"/>
              <a:gd name="T9" fmla="*/ 0 h 1700"/>
              <a:gd name="T10" fmla="*/ 0 w 973"/>
              <a:gd name="T11" fmla="*/ 0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3" h="1700">
                <a:moveTo>
                  <a:pt x="0" y="0"/>
                </a:moveTo>
                <a:lnTo>
                  <a:pt x="243" y="1699"/>
                </a:lnTo>
                <a:lnTo>
                  <a:pt x="564" y="1249"/>
                </a:lnTo>
                <a:lnTo>
                  <a:pt x="668" y="642"/>
                </a:lnTo>
                <a:lnTo>
                  <a:pt x="972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02">
            <a:extLst>
              <a:ext uri="{FF2B5EF4-FFF2-40B4-BE49-F238E27FC236}">
                <a16:creationId xmlns:a16="http://schemas.microsoft.com/office/drawing/2014/main" id="{361E635B-99BB-C044-8E59-27E635AAD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8582" y="1375380"/>
            <a:ext cx="1015672" cy="1025782"/>
          </a:xfrm>
          <a:custGeom>
            <a:avLst/>
            <a:gdLst>
              <a:gd name="T0" fmla="*/ 755 w 886"/>
              <a:gd name="T1" fmla="*/ 894 h 895"/>
              <a:gd name="T2" fmla="*/ 755 w 886"/>
              <a:gd name="T3" fmla="*/ 894 h 895"/>
              <a:gd name="T4" fmla="*/ 131 w 886"/>
              <a:gd name="T5" fmla="*/ 894 h 895"/>
              <a:gd name="T6" fmla="*/ 0 w 886"/>
              <a:gd name="T7" fmla="*/ 764 h 895"/>
              <a:gd name="T8" fmla="*/ 0 w 886"/>
              <a:gd name="T9" fmla="*/ 130 h 895"/>
              <a:gd name="T10" fmla="*/ 131 w 886"/>
              <a:gd name="T11" fmla="*/ 0 h 895"/>
              <a:gd name="T12" fmla="*/ 755 w 886"/>
              <a:gd name="T13" fmla="*/ 0 h 895"/>
              <a:gd name="T14" fmla="*/ 885 w 886"/>
              <a:gd name="T15" fmla="*/ 130 h 895"/>
              <a:gd name="T16" fmla="*/ 885 w 886"/>
              <a:gd name="T17" fmla="*/ 764 h 895"/>
              <a:gd name="T18" fmla="*/ 755 w 886"/>
              <a:gd name="T19" fmla="*/ 894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6" h="895">
                <a:moveTo>
                  <a:pt x="755" y="894"/>
                </a:moveTo>
                <a:lnTo>
                  <a:pt x="755" y="894"/>
                </a:lnTo>
                <a:cubicBezTo>
                  <a:pt x="131" y="894"/>
                  <a:pt x="131" y="894"/>
                  <a:pt x="131" y="894"/>
                </a:cubicBezTo>
                <a:cubicBezTo>
                  <a:pt x="61" y="894"/>
                  <a:pt x="0" y="833"/>
                  <a:pt x="0" y="764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61"/>
                  <a:pt x="61" y="0"/>
                  <a:pt x="131" y="0"/>
                </a:cubicBezTo>
                <a:cubicBezTo>
                  <a:pt x="755" y="0"/>
                  <a:pt x="755" y="0"/>
                  <a:pt x="755" y="0"/>
                </a:cubicBezTo>
                <a:cubicBezTo>
                  <a:pt x="833" y="0"/>
                  <a:pt x="885" y="61"/>
                  <a:pt x="885" y="130"/>
                </a:cubicBezTo>
                <a:cubicBezTo>
                  <a:pt x="885" y="764"/>
                  <a:pt x="885" y="764"/>
                  <a:pt x="885" y="764"/>
                </a:cubicBezTo>
                <a:cubicBezTo>
                  <a:pt x="885" y="833"/>
                  <a:pt x="833" y="894"/>
                  <a:pt x="755" y="8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03">
            <a:extLst>
              <a:ext uri="{FF2B5EF4-FFF2-40B4-BE49-F238E27FC236}">
                <a16:creationId xmlns:a16="http://schemas.microsoft.com/office/drawing/2014/main" id="{CEA3326C-7B9F-6B42-9CF5-E8971E57E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2041" y="6190990"/>
            <a:ext cx="1015676" cy="1025779"/>
          </a:xfrm>
          <a:custGeom>
            <a:avLst/>
            <a:gdLst>
              <a:gd name="T0" fmla="*/ 755 w 886"/>
              <a:gd name="T1" fmla="*/ 893 h 894"/>
              <a:gd name="T2" fmla="*/ 755 w 886"/>
              <a:gd name="T3" fmla="*/ 893 h 894"/>
              <a:gd name="T4" fmla="*/ 130 w 886"/>
              <a:gd name="T5" fmla="*/ 893 h 894"/>
              <a:gd name="T6" fmla="*/ 0 w 886"/>
              <a:gd name="T7" fmla="*/ 754 h 894"/>
              <a:gd name="T8" fmla="*/ 0 w 886"/>
              <a:gd name="T9" fmla="*/ 130 h 894"/>
              <a:gd name="T10" fmla="*/ 130 w 886"/>
              <a:gd name="T11" fmla="*/ 0 h 894"/>
              <a:gd name="T12" fmla="*/ 755 w 886"/>
              <a:gd name="T13" fmla="*/ 0 h 894"/>
              <a:gd name="T14" fmla="*/ 885 w 886"/>
              <a:gd name="T15" fmla="*/ 130 h 894"/>
              <a:gd name="T16" fmla="*/ 885 w 886"/>
              <a:gd name="T17" fmla="*/ 754 h 894"/>
              <a:gd name="T18" fmla="*/ 755 w 886"/>
              <a:gd name="T19" fmla="*/ 893 h 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6" h="894">
                <a:moveTo>
                  <a:pt x="755" y="893"/>
                </a:moveTo>
                <a:lnTo>
                  <a:pt x="755" y="893"/>
                </a:lnTo>
                <a:cubicBezTo>
                  <a:pt x="130" y="893"/>
                  <a:pt x="130" y="893"/>
                  <a:pt x="130" y="893"/>
                </a:cubicBezTo>
                <a:cubicBezTo>
                  <a:pt x="52" y="893"/>
                  <a:pt x="0" y="832"/>
                  <a:pt x="0" y="754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61"/>
                  <a:pt x="52" y="0"/>
                  <a:pt x="130" y="0"/>
                </a:cubicBezTo>
                <a:cubicBezTo>
                  <a:pt x="755" y="0"/>
                  <a:pt x="755" y="0"/>
                  <a:pt x="755" y="0"/>
                </a:cubicBezTo>
                <a:cubicBezTo>
                  <a:pt x="824" y="0"/>
                  <a:pt x="885" y="61"/>
                  <a:pt x="885" y="130"/>
                </a:cubicBezTo>
                <a:cubicBezTo>
                  <a:pt x="885" y="754"/>
                  <a:pt x="885" y="754"/>
                  <a:pt x="885" y="754"/>
                </a:cubicBezTo>
                <a:cubicBezTo>
                  <a:pt x="885" y="832"/>
                  <a:pt x="824" y="893"/>
                  <a:pt x="755" y="8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504">
            <a:extLst>
              <a:ext uri="{FF2B5EF4-FFF2-40B4-BE49-F238E27FC236}">
                <a16:creationId xmlns:a16="http://schemas.microsoft.com/office/drawing/2014/main" id="{CA3D632E-FEA7-C64F-9CBB-4D4979013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2041" y="9768588"/>
            <a:ext cx="1015676" cy="1015672"/>
          </a:xfrm>
          <a:custGeom>
            <a:avLst/>
            <a:gdLst>
              <a:gd name="T0" fmla="*/ 755 w 886"/>
              <a:gd name="T1" fmla="*/ 885 h 886"/>
              <a:gd name="T2" fmla="*/ 755 w 886"/>
              <a:gd name="T3" fmla="*/ 885 h 886"/>
              <a:gd name="T4" fmla="*/ 130 w 886"/>
              <a:gd name="T5" fmla="*/ 885 h 886"/>
              <a:gd name="T6" fmla="*/ 0 w 886"/>
              <a:gd name="T7" fmla="*/ 755 h 886"/>
              <a:gd name="T8" fmla="*/ 0 w 886"/>
              <a:gd name="T9" fmla="*/ 131 h 886"/>
              <a:gd name="T10" fmla="*/ 130 w 886"/>
              <a:gd name="T11" fmla="*/ 0 h 886"/>
              <a:gd name="T12" fmla="*/ 755 w 886"/>
              <a:gd name="T13" fmla="*/ 0 h 886"/>
              <a:gd name="T14" fmla="*/ 885 w 886"/>
              <a:gd name="T15" fmla="*/ 131 h 886"/>
              <a:gd name="T16" fmla="*/ 885 w 886"/>
              <a:gd name="T17" fmla="*/ 755 h 886"/>
              <a:gd name="T18" fmla="*/ 755 w 886"/>
              <a:gd name="T19" fmla="*/ 885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6" h="886">
                <a:moveTo>
                  <a:pt x="755" y="885"/>
                </a:moveTo>
                <a:lnTo>
                  <a:pt x="755" y="885"/>
                </a:lnTo>
                <a:cubicBezTo>
                  <a:pt x="130" y="885"/>
                  <a:pt x="130" y="885"/>
                  <a:pt x="130" y="885"/>
                </a:cubicBezTo>
                <a:cubicBezTo>
                  <a:pt x="52" y="885"/>
                  <a:pt x="0" y="833"/>
                  <a:pt x="0" y="755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61"/>
                  <a:pt x="52" y="0"/>
                  <a:pt x="130" y="0"/>
                </a:cubicBezTo>
                <a:cubicBezTo>
                  <a:pt x="755" y="0"/>
                  <a:pt x="755" y="0"/>
                  <a:pt x="755" y="0"/>
                </a:cubicBezTo>
                <a:cubicBezTo>
                  <a:pt x="824" y="0"/>
                  <a:pt x="885" y="61"/>
                  <a:pt x="885" y="131"/>
                </a:cubicBezTo>
                <a:cubicBezTo>
                  <a:pt x="885" y="755"/>
                  <a:pt x="885" y="755"/>
                  <a:pt x="885" y="755"/>
                </a:cubicBezTo>
                <a:cubicBezTo>
                  <a:pt x="885" y="833"/>
                  <a:pt x="824" y="885"/>
                  <a:pt x="755" y="88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505">
            <a:extLst>
              <a:ext uri="{FF2B5EF4-FFF2-40B4-BE49-F238E27FC236}">
                <a16:creationId xmlns:a16="http://schemas.microsoft.com/office/drawing/2014/main" id="{723708F1-D544-2C45-AC74-32DB924B2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7776" y="7984841"/>
            <a:ext cx="1015676" cy="1025782"/>
          </a:xfrm>
          <a:custGeom>
            <a:avLst/>
            <a:gdLst>
              <a:gd name="T0" fmla="*/ 755 w 886"/>
              <a:gd name="T1" fmla="*/ 894 h 895"/>
              <a:gd name="T2" fmla="*/ 755 w 886"/>
              <a:gd name="T3" fmla="*/ 894 h 895"/>
              <a:gd name="T4" fmla="*/ 131 w 886"/>
              <a:gd name="T5" fmla="*/ 894 h 895"/>
              <a:gd name="T6" fmla="*/ 0 w 886"/>
              <a:gd name="T7" fmla="*/ 764 h 895"/>
              <a:gd name="T8" fmla="*/ 0 w 886"/>
              <a:gd name="T9" fmla="*/ 131 h 895"/>
              <a:gd name="T10" fmla="*/ 131 w 886"/>
              <a:gd name="T11" fmla="*/ 0 h 895"/>
              <a:gd name="T12" fmla="*/ 755 w 886"/>
              <a:gd name="T13" fmla="*/ 0 h 895"/>
              <a:gd name="T14" fmla="*/ 885 w 886"/>
              <a:gd name="T15" fmla="*/ 131 h 895"/>
              <a:gd name="T16" fmla="*/ 885 w 886"/>
              <a:gd name="T17" fmla="*/ 764 h 895"/>
              <a:gd name="T18" fmla="*/ 755 w 886"/>
              <a:gd name="T19" fmla="*/ 894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6" h="895">
                <a:moveTo>
                  <a:pt x="755" y="894"/>
                </a:moveTo>
                <a:lnTo>
                  <a:pt x="755" y="894"/>
                </a:lnTo>
                <a:cubicBezTo>
                  <a:pt x="131" y="894"/>
                  <a:pt x="131" y="894"/>
                  <a:pt x="131" y="894"/>
                </a:cubicBezTo>
                <a:cubicBezTo>
                  <a:pt x="61" y="894"/>
                  <a:pt x="0" y="833"/>
                  <a:pt x="0" y="764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61"/>
                  <a:pt x="61" y="0"/>
                  <a:pt x="131" y="0"/>
                </a:cubicBezTo>
                <a:cubicBezTo>
                  <a:pt x="755" y="0"/>
                  <a:pt x="755" y="0"/>
                  <a:pt x="755" y="0"/>
                </a:cubicBezTo>
                <a:cubicBezTo>
                  <a:pt x="833" y="0"/>
                  <a:pt x="885" y="61"/>
                  <a:pt x="885" y="131"/>
                </a:cubicBezTo>
                <a:cubicBezTo>
                  <a:pt x="885" y="764"/>
                  <a:pt x="885" y="764"/>
                  <a:pt x="885" y="764"/>
                </a:cubicBezTo>
                <a:cubicBezTo>
                  <a:pt x="885" y="833"/>
                  <a:pt x="833" y="894"/>
                  <a:pt x="755" y="89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506">
            <a:extLst>
              <a:ext uri="{FF2B5EF4-FFF2-40B4-BE49-F238E27FC236}">
                <a16:creationId xmlns:a16="http://schemas.microsoft.com/office/drawing/2014/main" id="{AAE1D954-895C-6E41-AF6A-74CDA1756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8582" y="3543164"/>
            <a:ext cx="1015672" cy="1015672"/>
          </a:xfrm>
          <a:custGeom>
            <a:avLst/>
            <a:gdLst>
              <a:gd name="T0" fmla="*/ 755 w 886"/>
              <a:gd name="T1" fmla="*/ 885 h 886"/>
              <a:gd name="T2" fmla="*/ 755 w 886"/>
              <a:gd name="T3" fmla="*/ 885 h 886"/>
              <a:gd name="T4" fmla="*/ 131 w 886"/>
              <a:gd name="T5" fmla="*/ 885 h 886"/>
              <a:gd name="T6" fmla="*/ 0 w 886"/>
              <a:gd name="T7" fmla="*/ 755 h 886"/>
              <a:gd name="T8" fmla="*/ 0 w 886"/>
              <a:gd name="T9" fmla="*/ 131 h 886"/>
              <a:gd name="T10" fmla="*/ 131 w 886"/>
              <a:gd name="T11" fmla="*/ 0 h 886"/>
              <a:gd name="T12" fmla="*/ 755 w 886"/>
              <a:gd name="T13" fmla="*/ 0 h 886"/>
              <a:gd name="T14" fmla="*/ 885 w 886"/>
              <a:gd name="T15" fmla="*/ 131 h 886"/>
              <a:gd name="T16" fmla="*/ 885 w 886"/>
              <a:gd name="T17" fmla="*/ 755 h 886"/>
              <a:gd name="T18" fmla="*/ 755 w 886"/>
              <a:gd name="T19" fmla="*/ 885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6" h="886">
                <a:moveTo>
                  <a:pt x="755" y="885"/>
                </a:moveTo>
                <a:lnTo>
                  <a:pt x="755" y="885"/>
                </a:lnTo>
                <a:cubicBezTo>
                  <a:pt x="131" y="885"/>
                  <a:pt x="131" y="885"/>
                  <a:pt x="131" y="885"/>
                </a:cubicBezTo>
                <a:cubicBezTo>
                  <a:pt x="61" y="885"/>
                  <a:pt x="0" y="833"/>
                  <a:pt x="0" y="755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61"/>
                  <a:pt x="61" y="0"/>
                  <a:pt x="131" y="0"/>
                </a:cubicBezTo>
                <a:cubicBezTo>
                  <a:pt x="755" y="0"/>
                  <a:pt x="755" y="0"/>
                  <a:pt x="755" y="0"/>
                </a:cubicBezTo>
                <a:cubicBezTo>
                  <a:pt x="833" y="0"/>
                  <a:pt x="885" y="61"/>
                  <a:pt x="885" y="131"/>
                </a:cubicBezTo>
                <a:cubicBezTo>
                  <a:pt x="885" y="755"/>
                  <a:pt x="885" y="755"/>
                  <a:pt x="885" y="755"/>
                </a:cubicBezTo>
                <a:cubicBezTo>
                  <a:pt x="885" y="833"/>
                  <a:pt x="833" y="885"/>
                  <a:pt x="755" y="8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07">
            <a:extLst>
              <a:ext uri="{FF2B5EF4-FFF2-40B4-BE49-F238E27FC236}">
                <a16:creationId xmlns:a16="http://schemas.microsoft.com/office/drawing/2014/main" id="{ECA401CB-B669-0D49-B932-0E1939AAA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8795" y="10036401"/>
            <a:ext cx="667010" cy="480046"/>
          </a:xfrm>
          <a:custGeom>
            <a:avLst/>
            <a:gdLst>
              <a:gd name="T0" fmla="*/ 494 w 582"/>
              <a:gd name="T1" fmla="*/ 416 h 417"/>
              <a:gd name="T2" fmla="*/ 494 w 582"/>
              <a:gd name="T3" fmla="*/ 416 h 417"/>
              <a:gd name="T4" fmla="*/ 86 w 582"/>
              <a:gd name="T5" fmla="*/ 416 h 417"/>
              <a:gd name="T6" fmla="*/ 0 w 582"/>
              <a:gd name="T7" fmla="*/ 329 h 417"/>
              <a:gd name="T8" fmla="*/ 0 w 582"/>
              <a:gd name="T9" fmla="*/ 86 h 417"/>
              <a:gd name="T10" fmla="*/ 86 w 582"/>
              <a:gd name="T11" fmla="*/ 0 h 417"/>
              <a:gd name="T12" fmla="*/ 494 w 582"/>
              <a:gd name="T13" fmla="*/ 0 h 417"/>
              <a:gd name="T14" fmla="*/ 581 w 582"/>
              <a:gd name="T15" fmla="*/ 86 h 417"/>
              <a:gd name="T16" fmla="*/ 581 w 582"/>
              <a:gd name="T17" fmla="*/ 329 h 417"/>
              <a:gd name="T18" fmla="*/ 494 w 582"/>
              <a:gd name="T19" fmla="*/ 416 h 417"/>
              <a:gd name="T20" fmla="*/ 86 w 582"/>
              <a:gd name="T21" fmla="*/ 43 h 417"/>
              <a:gd name="T22" fmla="*/ 86 w 582"/>
              <a:gd name="T23" fmla="*/ 43 h 417"/>
              <a:gd name="T24" fmla="*/ 52 w 582"/>
              <a:gd name="T25" fmla="*/ 86 h 417"/>
              <a:gd name="T26" fmla="*/ 52 w 582"/>
              <a:gd name="T27" fmla="*/ 329 h 417"/>
              <a:gd name="T28" fmla="*/ 86 w 582"/>
              <a:gd name="T29" fmla="*/ 372 h 417"/>
              <a:gd name="T30" fmla="*/ 494 w 582"/>
              <a:gd name="T31" fmla="*/ 372 h 417"/>
              <a:gd name="T32" fmla="*/ 538 w 582"/>
              <a:gd name="T33" fmla="*/ 329 h 417"/>
              <a:gd name="T34" fmla="*/ 538 w 582"/>
              <a:gd name="T35" fmla="*/ 86 h 417"/>
              <a:gd name="T36" fmla="*/ 494 w 582"/>
              <a:gd name="T37" fmla="*/ 43 h 417"/>
              <a:gd name="T38" fmla="*/ 86 w 582"/>
              <a:gd name="T39" fmla="*/ 43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82" h="417">
                <a:moveTo>
                  <a:pt x="494" y="416"/>
                </a:moveTo>
                <a:lnTo>
                  <a:pt x="494" y="416"/>
                </a:lnTo>
                <a:cubicBezTo>
                  <a:pt x="86" y="416"/>
                  <a:pt x="86" y="416"/>
                  <a:pt x="86" y="416"/>
                </a:cubicBezTo>
                <a:cubicBezTo>
                  <a:pt x="43" y="416"/>
                  <a:pt x="0" y="381"/>
                  <a:pt x="0" y="329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34"/>
                  <a:pt x="43" y="0"/>
                  <a:pt x="86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546" y="0"/>
                  <a:pt x="581" y="34"/>
                  <a:pt x="581" y="86"/>
                </a:cubicBezTo>
                <a:cubicBezTo>
                  <a:pt x="581" y="329"/>
                  <a:pt x="581" y="329"/>
                  <a:pt x="581" y="329"/>
                </a:cubicBezTo>
                <a:cubicBezTo>
                  <a:pt x="581" y="381"/>
                  <a:pt x="546" y="416"/>
                  <a:pt x="494" y="416"/>
                </a:cubicBezTo>
                <a:close/>
                <a:moveTo>
                  <a:pt x="86" y="43"/>
                </a:moveTo>
                <a:lnTo>
                  <a:pt x="86" y="43"/>
                </a:lnTo>
                <a:cubicBezTo>
                  <a:pt x="69" y="43"/>
                  <a:pt x="52" y="60"/>
                  <a:pt x="52" y="86"/>
                </a:cubicBezTo>
                <a:cubicBezTo>
                  <a:pt x="52" y="329"/>
                  <a:pt x="52" y="329"/>
                  <a:pt x="52" y="329"/>
                </a:cubicBezTo>
                <a:cubicBezTo>
                  <a:pt x="52" y="355"/>
                  <a:pt x="69" y="372"/>
                  <a:pt x="86" y="372"/>
                </a:cubicBezTo>
                <a:cubicBezTo>
                  <a:pt x="494" y="372"/>
                  <a:pt x="494" y="372"/>
                  <a:pt x="494" y="372"/>
                </a:cubicBezTo>
                <a:cubicBezTo>
                  <a:pt x="520" y="372"/>
                  <a:pt x="538" y="355"/>
                  <a:pt x="538" y="329"/>
                </a:cubicBezTo>
                <a:cubicBezTo>
                  <a:pt x="538" y="86"/>
                  <a:pt x="538" y="86"/>
                  <a:pt x="538" y="86"/>
                </a:cubicBezTo>
                <a:cubicBezTo>
                  <a:pt x="538" y="60"/>
                  <a:pt x="520" y="43"/>
                  <a:pt x="494" y="43"/>
                </a:cubicBezTo>
                <a:lnTo>
                  <a:pt x="86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08">
            <a:extLst>
              <a:ext uri="{FF2B5EF4-FFF2-40B4-BE49-F238E27FC236}">
                <a16:creationId xmlns:a16="http://schemas.microsoft.com/office/drawing/2014/main" id="{6688C8F8-8075-3044-912B-FA1CDA1E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6608" y="10172836"/>
            <a:ext cx="141487" cy="197069"/>
          </a:xfrm>
          <a:custGeom>
            <a:avLst/>
            <a:gdLst>
              <a:gd name="T0" fmla="*/ 61 w 122"/>
              <a:gd name="T1" fmla="*/ 173 h 174"/>
              <a:gd name="T2" fmla="*/ 61 w 122"/>
              <a:gd name="T3" fmla="*/ 173 h 174"/>
              <a:gd name="T4" fmla="*/ 17 w 122"/>
              <a:gd name="T5" fmla="*/ 173 h 174"/>
              <a:gd name="T6" fmla="*/ 0 w 122"/>
              <a:gd name="T7" fmla="*/ 156 h 174"/>
              <a:gd name="T8" fmla="*/ 0 w 122"/>
              <a:gd name="T9" fmla="*/ 156 h 174"/>
              <a:gd name="T10" fmla="*/ 17 w 122"/>
              <a:gd name="T11" fmla="*/ 139 h 174"/>
              <a:gd name="T12" fmla="*/ 69 w 122"/>
              <a:gd name="T13" fmla="*/ 139 h 174"/>
              <a:gd name="T14" fmla="*/ 87 w 122"/>
              <a:gd name="T15" fmla="*/ 122 h 174"/>
              <a:gd name="T16" fmla="*/ 69 w 122"/>
              <a:gd name="T17" fmla="*/ 104 h 174"/>
              <a:gd name="T18" fmla="*/ 52 w 122"/>
              <a:gd name="T19" fmla="*/ 104 h 174"/>
              <a:gd name="T20" fmla="*/ 0 w 122"/>
              <a:gd name="T21" fmla="*/ 61 h 174"/>
              <a:gd name="T22" fmla="*/ 52 w 122"/>
              <a:gd name="T23" fmla="*/ 0 h 174"/>
              <a:gd name="T24" fmla="*/ 95 w 122"/>
              <a:gd name="T25" fmla="*/ 0 h 174"/>
              <a:gd name="T26" fmla="*/ 113 w 122"/>
              <a:gd name="T27" fmla="*/ 17 h 174"/>
              <a:gd name="T28" fmla="*/ 113 w 122"/>
              <a:gd name="T29" fmla="*/ 17 h 174"/>
              <a:gd name="T30" fmla="*/ 95 w 122"/>
              <a:gd name="T31" fmla="*/ 35 h 174"/>
              <a:gd name="T32" fmla="*/ 52 w 122"/>
              <a:gd name="T33" fmla="*/ 35 h 174"/>
              <a:gd name="T34" fmla="*/ 35 w 122"/>
              <a:gd name="T35" fmla="*/ 52 h 174"/>
              <a:gd name="T36" fmla="*/ 52 w 122"/>
              <a:gd name="T37" fmla="*/ 69 h 174"/>
              <a:gd name="T38" fmla="*/ 69 w 122"/>
              <a:gd name="T39" fmla="*/ 69 h 174"/>
              <a:gd name="T40" fmla="*/ 121 w 122"/>
              <a:gd name="T41" fmla="*/ 130 h 174"/>
              <a:gd name="T42" fmla="*/ 61 w 122"/>
              <a:gd name="T43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2" h="174">
                <a:moveTo>
                  <a:pt x="61" y="173"/>
                </a:moveTo>
                <a:lnTo>
                  <a:pt x="61" y="173"/>
                </a:lnTo>
                <a:cubicBezTo>
                  <a:pt x="17" y="173"/>
                  <a:pt x="17" y="173"/>
                  <a:pt x="17" y="173"/>
                </a:cubicBezTo>
                <a:cubicBezTo>
                  <a:pt x="9" y="173"/>
                  <a:pt x="0" y="165"/>
                  <a:pt x="0" y="156"/>
                </a:cubicBezTo>
                <a:lnTo>
                  <a:pt x="0" y="156"/>
                </a:lnTo>
                <a:cubicBezTo>
                  <a:pt x="0" y="147"/>
                  <a:pt x="9" y="139"/>
                  <a:pt x="17" y="139"/>
                </a:cubicBezTo>
                <a:cubicBezTo>
                  <a:pt x="69" y="139"/>
                  <a:pt x="69" y="139"/>
                  <a:pt x="69" y="139"/>
                </a:cubicBezTo>
                <a:cubicBezTo>
                  <a:pt x="78" y="139"/>
                  <a:pt x="87" y="130"/>
                  <a:pt x="87" y="122"/>
                </a:cubicBezTo>
                <a:cubicBezTo>
                  <a:pt x="87" y="113"/>
                  <a:pt x="78" y="104"/>
                  <a:pt x="69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26" y="104"/>
                  <a:pt x="0" y="87"/>
                  <a:pt x="0" y="61"/>
                </a:cubicBezTo>
                <a:cubicBezTo>
                  <a:pt x="0" y="26"/>
                  <a:pt x="17" y="0"/>
                  <a:pt x="52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104" y="0"/>
                  <a:pt x="113" y="9"/>
                  <a:pt x="113" y="17"/>
                </a:cubicBezTo>
                <a:lnTo>
                  <a:pt x="113" y="17"/>
                </a:lnTo>
                <a:cubicBezTo>
                  <a:pt x="113" y="26"/>
                  <a:pt x="104" y="35"/>
                  <a:pt x="95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43" y="35"/>
                  <a:pt x="35" y="43"/>
                  <a:pt x="35" y="52"/>
                </a:cubicBezTo>
                <a:cubicBezTo>
                  <a:pt x="35" y="61"/>
                  <a:pt x="43" y="69"/>
                  <a:pt x="52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95" y="69"/>
                  <a:pt x="121" y="95"/>
                  <a:pt x="121" y="130"/>
                </a:cubicBezTo>
                <a:cubicBezTo>
                  <a:pt x="113" y="156"/>
                  <a:pt x="95" y="173"/>
                  <a:pt x="61" y="1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09">
            <a:extLst>
              <a:ext uri="{FF2B5EF4-FFF2-40B4-BE49-F238E27FC236}">
                <a16:creationId xmlns:a16="http://schemas.microsoft.com/office/drawing/2014/main" id="{94477280-3F25-8F47-86C5-48F9B0432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7139" y="10142518"/>
            <a:ext cx="40425" cy="50531"/>
          </a:xfrm>
          <a:custGeom>
            <a:avLst/>
            <a:gdLst>
              <a:gd name="T0" fmla="*/ 35 w 36"/>
              <a:gd name="T1" fmla="*/ 43 h 44"/>
              <a:gd name="T2" fmla="*/ 0 w 36"/>
              <a:gd name="T3" fmla="*/ 43 h 44"/>
              <a:gd name="T4" fmla="*/ 0 w 36"/>
              <a:gd name="T5" fmla="*/ 0 h 44"/>
              <a:gd name="T6" fmla="*/ 35 w 36"/>
              <a:gd name="T7" fmla="*/ 0 h 44"/>
              <a:gd name="T8" fmla="*/ 35 w 36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4">
                <a:moveTo>
                  <a:pt x="35" y="43"/>
                </a:moveTo>
                <a:lnTo>
                  <a:pt x="0" y="43"/>
                </a:lnTo>
                <a:lnTo>
                  <a:pt x="0" y="0"/>
                </a:lnTo>
                <a:lnTo>
                  <a:pt x="35" y="0"/>
                </a:lnTo>
                <a:lnTo>
                  <a:pt x="35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10">
            <a:extLst>
              <a:ext uri="{FF2B5EF4-FFF2-40B4-BE49-F238E27FC236}">
                <a16:creationId xmlns:a16="http://schemas.microsoft.com/office/drawing/2014/main" id="{9164F6EB-FAFD-F24F-A201-270C7CDA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7139" y="10354748"/>
            <a:ext cx="40425" cy="50531"/>
          </a:xfrm>
          <a:custGeom>
            <a:avLst/>
            <a:gdLst>
              <a:gd name="T0" fmla="*/ 35 w 36"/>
              <a:gd name="T1" fmla="*/ 44 h 45"/>
              <a:gd name="T2" fmla="*/ 0 w 36"/>
              <a:gd name="T3" fmla="*/ 44 h 45"/>
              <a:gd name="T4" fmla="*/ 0 w 36"/>
              <a:gd name="T5" fmla="*/ 0 h 45"/>
              <a:gd name="T6" fmla="*/ 35 w 36"/>
              <a:gd name="T7" fmla="*/ 0 h 45"/>
              <a:gd name="T8" fmla="*/ 35 w 36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5">
                <a:moveTo>
                  <a:pt x="35" y="44"/>
                </a:moveTo>
                <a:lnTo>
                  <a:pt x="0" y="44"/>
                </a:lnTo>
                <a:lnTo>
                  <a:pt x="0" y="0"/>
                </a:lnTo>
                <a:lnTo>
                  <a:pt x="35" y="0"/>
                </a:lnTo>
                <a:lnTo>
                  <a:pt x="35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11">
            <a:extLst>
              <a:ext uri="{FF2B5EF4-FFF2-40B4-BE49-F238E27FC236}">
                <a16:creationId xmlns:a16="http://schemas.microsoft.com/office/drawing/2014/main" id="{E38945DA-C22B-3F4E-978B-8CB7F53E6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317" y="10107144"/>
            <a:ext cx="70743" cy="60637"/>
          </a:xfrm>
          <a:custGeom>
            <a:avLst/>
            <a:gdLst>
              <a:gd name="T0" fmla="*/ 34 w 61"/>
              <a:gd name="T1" fmla="*/ 9 h 53"/>
              <a:gd name="T2" fmla="*/ 34 w 61"/>
              <a:gd name="T3" fmla="*/ 9 h 53"/>
              <a:gd name="T4" fmla="*/ 8 w 61"/>
              <a:gd name="T5" fmla="*/ 18 h 53"/>
              <a:gd name="T6" fmla="*/ 0 w 61"/>
              <a:gd name="T7" fmla="*/ 44 h 53"/>
              <a:gd name="T8" fmla="*/ 0 w 61"/>
              <a:gd name="T9" fmla="*/ 44 h 53"/>
              <a:gd name="T10" fmla="*/ 26 w 61"/>
              <a:gd name="T11" fmla="*/ 52 h 53"/>
              <a:gd name="T12" fmla="*/ 51 w 61"/>
              <a:gd name="T13" fmla="*/ 35 h 53"/>
              <a:gd name="T14" fmla="*/ 51 w 61"/>
              <a:gd name="T15" fmla="*/ 9 h 53"/>
              <a:gd name="T16" fmla="*/ 51 w 61"/>
              <a:gd name="T17" fmla="*/ 9 h 53"/>
              <a:gd name="T18" fmla="*/ 34 w 61"/>
              <a:gd name="T19" fmla="*/ 9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53">
                <a:moveTo>
                  <a:pt x="34" y="9"/>
                </a:moveTo>
                <a:lnTo>
                  <a:pt x="34" y="9"/>
                </a:lnTo>
                <a:cubicBezTo>
                  <a:pt x="8" y="18"/>
                  <a:pt x="8" y="18"/>
                  <a:pt x="8" y="18"/>
                </a:cubicBezTo>
                <a:cubicBezTo>
                  <a:pt x="0" y="26"/>
                  <a:pt x="0" y="35"/>
                  <a:pt x="0" y="44"/>
                </a:cubicBezTo>
                <a:lnTo>
                  <a:pt x="0" y="44"/>
                </a:lnTo>
                <a:cubicBezTo>
                  <a:pt x="8" y="52"/>
                  <a:pt x="17" y="52"/>
                  <a:pt x="26" y="52"/>
                </a:cubicBezTo>
                <a:cubicBezTo>
                  <a:pt x="51" y="35"/>
                  <a:pt x="51" y="35"/>
                  <a:pt x="51" y="35"/>
                </a:cubicBezTo>
                <a:cubicBezTo>
                  <a:pt x="60" y="26"/>
                  <a:pt x="60" y="18"/>
                  <a:pt x="51" y="9"/>
                </a:cubicBezTo>
                <a:lnTo>
                  <a:pt x="51" y="9"/>
                </a:lnTo>
                <a:cubicBezTo>
                  <a:pt x="51" y="0"/>
                  <a:pt x="34" y="0"/>
                  <a:pt x="34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12">
            <a:extLst>
              <a:ext uri="{FF2B5EF4-FFF2-40B4-BE49-F238E27FC236}">
                <a16:creationId xmlns:a16="http://schemas.microsoft.com/office/drawing/2014/main" id="{09736851-B1D4-4D4E-B995-60CBF2C85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9644" y="10374960"/>
            <a:ext cx="70743" cy="70743"/>
          </a:xfrm>
          <a:custGeom>
            <a:avLst/>
            <a:gdLst>
              <a:gd name="T0" fmla="*/ 35 w 62"/>
              <a:gd name="T1" fmla="*/ 9 h 62"/>
              <a:gd name="T2" fmla="*/ 35 w 62"/>
              <a:gd name="T3" fmla="*/ 9 h 62"/>
              <a:gd name="T4" fmla="*/ 9 w 62"/>
              <a:gd name="T5" fmla="*/ 27 h 62"/>
              <a:gd name="T6" fmla="*/ 9 w 62"/>
              <a:gd name="T7" fmla="*/ 53 h 62"/>
              <a:gd name="T8" fmla="*/ 9 w 62"/>
              <a:gd name="T9" fmla="*/ 53 h 62"/>
              <a:gd name="T10" fmla="*/ 35 w 62"/>
              <a:gd name="T11" fmla="*/ 53 h 62"/>
              <a:gd name="T12" fmla="*/ 52 w 62"/>
              <a:gd name="T13" fmla="*/ 35 h 62"/>
              <a:gd name="T14" fmla="*/ 61 w 62"/>
              <a:gd name="T15" fmla="*/ 9 h 62"/>
              <a:gd name="T16" fmla="*/ 61 w 62"/>
              <a:gd name="T17" fmla="*/ 9 h 62"/>
              <a:gd name="T18" fmla="*/ 35 w 62"/>
              <a:gd name="T19" fmla="*/ 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5" y="9"/>
                </a:moveTo>
                <a:lnTo>
                  <a:pt x="3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44"/>
                  <a:pt x="9" y="53"/>
                </a:cubicBezTo>
                <a:lnTo>
                  <a:pt x="9" y="53"/>
                </a:lnTo>
                <a:cubicBezTo>
                  <a:pt x="9" y="53"/>
                  <a:pt x="26" y="61"/>
                  <a:pt x="35" y="53"/>
                </a:cubicBezTo>
                <a:cubicBezTo>
                  <a:pt x="52" y="35"/>
                  <a:pt x="52" y="35"/>
                  <a:pt x="52" y="35"/>
                </a:cubicBezTo>
                <a:cubicBezTo>
                  <a:pt x="61" y="35"/>
                  <a:pt x="61" y="18"/>
                  <a:pt x="61" y="9"/>
                </a:cubicBezTo>
                <a:lnTo>
                  <a:pt x="61" y="9"/>
                </a:lnTo>
                <a:cubicBezTo>
                  <a:pt x="52" y="0"/>
                  <a:pt x="44" y="0"/>
                  <a:pt x="35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13">
            <a:extLst>
              <a:ext uri="{FF2B5EF4-FFF2-40B4-BE49-F238E27FC236}">
                <a16:creationId xmlns:a16="http://schemas.microsoft.com/office/drawing/2014/main" id="{8EE92773-9A1C-7844-A8C3-85C9F6249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5758" y="1648248"/>
            <a:ext cx="606372" cy="576054"/>
          </a:xfrm>
          <a:custGeom>
            <a:avLst/>
            <a:gdLst>
              <a:gd name="T0" fmla="*/ 452 w 531"/>
              <a:gd name="T1" fmla="*/ 503 h 504"/>
              <a:gd name="T2" fmla="*/ 452 w 531"/>
              <a:gd name="T3" fmla="*/ 503 h 504"/>
              <a:gd name="T4" fmla="*/ 70 w 531"/>
              <a:gd name="T5" fmla="*/ 503 h 504"/>
              <a:gd name="T6" fmla="*/ 0 w 531"/>
              <a:gd name="T7" fmla="*/ 425 h 504"/>
              <a:gd name="T8" fmla="*/ 0 w 531"/>
              <a:gd name="T9" fmla="*/ 69 h 504"/>
              <a:gd name="T10" fmla="*/ 70 w 531"/>
              <a:gd name="T11" fmla="*/ 0 h 504"/>
              <a:gd name="T12" fmla="*/ 105 w 531"/>
              <a:gd name="T13" fmla="*/ 0 h 504"/>
              <a:gd name="T14" fmla="*/ 105 w 531"/>
              <a:gd name="T15" fmla="*/ 43 h 504"/>
              <a:gd name="T16" fmla="*/ 70 w 531"/>
              <a:gd name="T17" fmla="*/ 43 h 504"/>
              <a:gd name="T18" fmla="*/ 44 w 531"/>
              <a:gd name="T19" fmla="*/ 69 h 504"/>
              <a:gd name="T20" fmla="*/ 44 w 531"/>
              <a:gd name="T21" fmla="*/ 425 h 504"/>
              <a:gd name="T22" fmla="*/ 70 w 531"/>
              <a:gd name="T23" fmla="*/ 459 h 504"/>
              <a:gd name="T24" fmla="*/ 452 w 531"/>
              <a:gd name="T25" fmla="*/ 459 h 504"/>
              <a:gd name="T26" fmla="*/ 478 w 531"/>
              <a:gd name="T27" fmla="*/ 425 h 504"/>
              <a:gd name="T28" fmla="*/ 478 w 531"/>
              <a:gd name="T29" fmla="*/ 69 h 504"/>
              <a:gd name="T30" fmla="*/ 452 w 531"/>
              <a:gd name="T31" fmla="*/ 43 h 504"/>
              <a:gd name="T32" fmla="*/ 417 w 531"/>
              <a:gd name="T33" fmla="*/ 43 h 504"/>
              <a:gd name="T34" fmla="*/ 417 w 531"/>
              <a:gd name="T35" fmla="*/ 0 h 504"/>
              <a:gd name="T36" fmla="*/ 452 w 531"/>
              <a:gd name="T37" fmla="*/ 0 h 504"/>
              <a:gd name="T38" fmla="*/ 530 w 531"/>
              <a:gd name="T39" fmla="*/ 69 h 504"/>
              <a:gd name="T40" fmla="*/ 530 w 531"/>
              <a:gd name="T41" fmla="*/ 425 h 504"/>
              <a:gd name="T42" fmla="*/ 452 w 531"/>
              <a:gd name="T43" fmla="*/ 503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31" h="504">
                <a:moveTo>
                  <a:pt x="452" y="503"/>
                </a:moveTo>
                <a:lnTo>
                  <a:pt x="452" y="503"/>
                </a:lnTo>
                <a:cubicBezTo>
                  <a:pt x="70" y="503"/>
                  <a:pt x="70" y="503"/>
                  <a:pt x="70" y="503"/>
                </a:cubicBezTo>
                <a:cubicBezTo>
                  <a:pt x="35" y="503"/>
                  <a:pt x="0" y="468"/>
                  <a:pt x="0" y="425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25"/>
                  <a:pt x="35" y="0"/>
                  <a:pt x="70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70" y="43"/>
                  <a:pt x="70" y="43"/>
                  <a:pt x="70" y="43"/>
                </a:cubicBezTo>
                <a:cubicBezTo>
                  <a:pt x="53" y="43"/>
                  <a:pt x="44" y="51"/>
                  <a:pt x="44" y="69"/>
                </a:cubicBezTo>
                <a:cubicBezTo>
                  <a:pt x="44" y="425"/>
                  <a:pt x="44" y="425"/>
                  <a:pt x="44" y="425"/>
                </a:cubicBezTo>
                <a:cubicBezTo>
                  <a:pt x="44" y="442"/>
                  <a:pt x="53" y="459"/>
                  <a:pt x="70" y="459"/>
                </a:cubicBezTo>
                <a:cubicBezTo>
                  <a:pt x="452" y="459"/>
                  <a:pt x="452" y="459"/>
                  <a:pt x="452" y="459"/>
                </a:cubicBezTo>
                <a:cubicBezTo>
                  <a:pt x="469" y="459"/>
                  <a:pt x="478" y="442"/>
                  <a:pt x="478" y="425"/>
                </a:cubicBezTo>
                <a:cubicBezTo>
                  <a:pt x="478" y="69"/>
                  <a:pt x="478" y="69"/>
                  <a:pt x="478" y="69"/>
                </a:cubicBezTo>
                <a:cubicBezTo>
                  <a:pt x="478" y="51"/>
                  <a:pt x="469" y="43"/>
                  <a:pt x="452" y="43"/>
                </a:cubicBezTo>
                <a:cubicBezTo>
                  <a:pt x="417" y="43"/>
                  <a:pt x="417" y="43"/>
                  <a:pt x="417" y="43"/>
                </a:cubicBezTo>
                <a:cubicBezTo>
                  <a:pt x="417" y="0"/>
                  <a:pt x="417" y="0"/>
                  <a:pt x="417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95" y="0"/>
                  <a:pt x="530" y="25"/>
                  <a:pt x="530" y="69"/>
                </a:cubicBezTo>
                <a:cubicBezTo>
                  <a:pt x="530" y="425"/>
                  <a:pt x="530" y="425"/>
                  <a:pt x="530" y="425"/>
                </a:cubicBezTo>
                <a:cubicBezTo>
                  <a:pt x="530" y="468"/>
                  <a:pt x="495" y="503"/>
                  <a:pt x="452" y="5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14">
            <a:extLst>
              <a:ext uri="{FF2B5EF4-FFF2-40B4-BE49-F238E27FC236}">
                <a16:creationId xmlns:a16="http://schemas.microsoft.com/office/drawing/2014/main" id="{6075D5D5-5572-344F-A156-AFA5F4A91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7563" y="1557292"/>
            <a:ext cx="257710" cy="60637"/>
          </a:xfrm>
          <a:custGeom>
            <a:avLst/>
            <a:gdLst>
              <a:gd name="T0" fmla="*/ 226 w 227"/>
              <a:gd name="T1" fmla="*/ 52 h 53"/>
              <a:gd name="T2" fmla="*/ 0 w 227"/>
              <a:gd name="T3" fmla="*/ 52 h 53"/>
              <a:gd name="T4" fmla="*/ 0 w 227"/>
              <a:gd name="T5" fmla="*/ 0 h 53"/>
              <a:gd name="T6" fmla="*/ 226 w 227"/>
              <a:gd name="T7" fmla="*/ 0 h 53"/>
              <a:gd name="T8" fmla="*/ 226 w 227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53">
                <a:moveTo>
                  <a:pt x="226" y="52"/>
                </a:moveTo>
                <a:lnTo>
                  <a:pt x="0" y="52"/>
                </a:lnTo>
                <a:lnTo>
                  <a:pt x="0" y="0"/>
                </a:lnTo>
                <a:lnTo>
                  <a:pt x="226" y="0"/>
                </a:lnTo>
                <a:lnTo>
                  <a:pt x="226" y="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15">
            <a:extLst>
              <a:ext uri="{FF2B5EF4-FFF2-40B4-BE49-F238E27FC236}">
                <a16:creationId xmlns:a16="http://schemas.microsoft.com/office/drawing/2014/main" id="{AC3A7A42-2B8F-B04F-8672-8A2775D51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4211" y="1557292"/>
            <a:ext cx="181912" cy="141487"/>
          </a:xfrm>
          <a:custGeom>
            <a:avLst/>
            <a:gdLst>
              <a:gd name="T0" fmla="*/ 35 w 157"/>
              <a:gd name="T1" fmla="*/ 113 h 123"/>
              <a:gd name="T2" fmla="*/ 35 w 157"/>
              <a:gd name="T3" fmla="*/ 113 h 123"/>
              <a:gd name="T4" fmla="*/ 0 w 157"/>
              <a:gd name="T5" fmla="*/ 79 h 123"/>
              <a:gd name="T6" fmla="*/ 69 w 157"/>
              <a:gd name="T7" fmla="*/ 9 h 123"/>
              <a:gd name="T8" fmla="*/ 95 w 157"/>
              <a:gd name="T9" fmla="*/ 0 h 123"/>
              <a:gd name="T10" fmla="*/ 113 w 157"/>
              <a:gd name="T11" fmla="*/ 18 h 123"/>
              <a:gd name="T12" fmla="*/ 147 w 157"/>
              <a:gd name="T13" fmla="*/ 87 h 123"/>
              <a:gd name="T14" fmla="*/ 139 w 157"/>
              <a:gd name="T15" fmla="*/ 122 h 123"/>
              <a:gd name="T16" fmla="*/ 139 w 157"/>
              <a:gd name="T17" fmla="*/ 122 h 123"/>
              <a:gd name="T18" fmla="*/ 104 w 157"/>
              <a:gd name="T19" fmla="*/ 104 h 123"/>
              <a:gd name="T20" fmla="*/ 87 w 157"/>
              <a:gd name="T21" fmla="*/ 61 h 123"/>
              <a:gd name="T22" fmla="*/ 35 w 157"/>
              <a:gd name="T23" fmla="*/ 113 h 123"/>
              <a:gd name="T24" fmla="*/ 104 w 157"/>
              <a:gd name="T25" fmla="*/ 44 h 123"/>
              <a:gd name="T26" fmla="*/ 104 w 157"/>
              <a:gd name="T27" fmla="*/ 4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7" h="123">
                <a:moveTo>
                  <a:pt x="35" y="113"/>
                </a:moveTo>
                <a:lnTo>
                  <a:pt x="35" y="113"/>
                </a:lnTo>
                <a:cubicBezTo>
                  <a:pt x="0" y="79"/>
                  <a:pt x="0" y="79"/>
                  <a:pt x="0" y="79"/>
                </a:cubicBezTo>
                <a:cubicBezTo>
                  <a:pt x="69" y="9"/>
                  <a:pt x="69" y="9"/>
                  <a:pt x="69" y="9"/>
                </a:cubicBezTo>
                <a:cubicBezTo>
                  <a:pt x="78" y="9"/>
                  <a:pt x="87" y="0"/>
                  <a:pt x="95" y="0"/>
                </a:cubicBezTo>
                <a:cubicBezTo>
                  <a:pt x="104" y="9"/>
                  <a:pt x="113" y="9"/>
                  <a:pt x="113" y="18"/>
                </a:cubicBezTo>
                <a:cubicBezTo>
                  <a:pt x="147" y="87"/>
                  <a:pt x="147" y="87"/>
                  <a:pt x="147" y="87"/>
                </a:cubicBezTo>
                <a:cubicBezTo>
                  <a:pt x="156" y="96"/>
                  <a:pt x="147" y="113"/>
                  <a:pt x="139" y="122"/>
                </a:cubicBezTo>
                <a:lnTo>
                  <a:pt x="139" y="122"/>
                </a:lnTo>
                <a:cubicBezTo>
                  <a:pt x="121" y="122"/>
                  <a:pt x="113" y="122"/>
                  <a:pt x="104" y="104"/>
                </a:cubicBezTo>
                <a:cubicBezTo>
                  <a:pt x="87" y="61"/>
                  <a:pt x="87" y="61"/>
                  <a:pt x="87" y="61"/>
                </a:cubicBezTo>
                <a:lnTo>
                  <a:pt x="35" y="113"/>
                </a:lnTo>
                <a:close/>
                <a:moveTo>
                  <a:pt x="104" y="44"/>
                </a:moveTo>
                <a:lnTo>
                  <a:pt x="104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16">
            <a:extLst>
              <a:ext uri="{FF2B5EF4-FFF2-40B4-BE49-F238E27FC236}">
                <a16:creationId xmlns:a16="http://schemas.microsoft.com/office/drawing/2014/main" id="{C4E45EE6-AED3-F74D-90E2-41251FF3F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8519" y="1638142"/>
            <a:ext cx="237497" cy="171806"/>
          </a:xfrm>
          <a:custGeom>
            <a:avLst/>
            <a:gdLst>
              <a:gd name="T0" fmla="*/ 87 w 209"/>
              <a:gd name="T1" fmla="*/ 147 h 148"/>
              <a:gd name="T2" fmla="*/ 87 w 209"/>
              <a:gd name="T3" fmla="*/ 147 h 148"/>
              <a:gd name="T4" fmla="*/ 87 w 209"/>
              <a:gd name="T5" fmla="*/ 147 h 148"/>
              <a:gd name="T6" fmla="*/ 61 w 209"/>
              <a:gd name="T7" fmla="*/ 138 h 148"/>
              <a:gd name="T8" fmla="*/ 0 w 209"/>
              <a:gd name="T9" fmla="*/ 69 h 148"/>
              <a:gd name="T10" fmla="*/ 61 w 209"/>
              <a:gd name="T11" fmla="*/ 9 h 148"/>
              <a:gd name="T12" fmla="*/ 96 w 209"/>
              <a:gd name="T13" fmla="*/ 43 h 148"/>
              <a:gd name="T14" fmla="*/ 70 w 209"/>
              <a:gd name="T15" fmla="*/ 69 h 148"/>
              <a:gd name="T16" fmla="*/ 87 w 209"/>
              <a:gd name="T17" fmla="*/ 95 h 148"/>
              <a:gd name="T18" fmla="*/ 165 w 209"/>
              <a:gd name="T19" fmla="*/ 17 h 148"/>
              <a:gd name="T20" fmla="*/ 200 w 209"/>
              <a:gd name="T21" fmla="*/ 9 h 148"/>
              <a:gd name="T22" fmla="*/ 200 w 209"/>
              <a:gd name="T23" fmla="*/ 9 h 148"/>
              <a:gd name="T24" fmla="*/ 200 w 209"/>
              <a:gd name="T25" fmla="*/ 43 h 148"/>
              <a:gd name="T26" fmla="*/ 121 w 209"/>
              <a:gd name="T27" fmla="*/ 138 h 148"/>
              <a:gd name="T28" fmla="*/ 87 w 209"/>
              <a:gd name="T29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9" h="148">
                <a:moveTo>
                  <a:pt x="87" y="147"/>
                </a:moveTo>
                <a:lnTo>
                  <a:pt x="87" y="147"/>
                </a:lnTo>
                <a:lnTo>
                  <a:pt x="87" y="147"/>
                </a:lnTo>
                <a:cubicBezTo>
                  <a:pt x="78" y="147"/>
                  <a:pt x="70" y="147"/>
                  <a:pt x="61" y="138"/>
                </a:cubicBezTo>
                <a:cubicBezTo>
                  <a:pt x="0" y="69"/>
                  <a:pt x="0" y="69"/>
                  <a:pt x="0" y="69"/>
                </a:cubicBezTo>
                <a:cubicBezTo>
                  <a:pt x="61" y="9"/>
                  <a:pt x="61" y="9"/>
                  <a:pt x="61" y="9"/>
                </a:cubicBezTo>
                <a:cubicBezTo>
                  <a:pt x="96" y="43"/>
                  <a:pt x="96" y="43"/>
                  <a:pt x="96" y="43"/>
                </a:cubicBezTo>
                <a:cubicBezTo>
                  <a:pt x="70" y="69"/>
                  <a:pt x="70" y="69"/>
                  <a:pt x="70" y="69"/>
                </a:cubicBezTo>
                <a:cubicBezTo>
                  <a:pt x="87" y="95"/>
                  <a:pt x="87" y="95"/>
                  <a:pt x="87" y="95"/>
                </a:cubicBezTo>
                <a:cubicBezTo>
                  <a:pt x="165" y="17"/>
                  <a:pt x="165" y="17"/>
                  <a:pt x="165" y="17"/>
                </a:cubicBezTo>
                <a:cubicBezTo>
                  <a:pt x="174" y="0"/>
                  <a:pt x="191" y="0"/>
                  <a:pt x="200" y="9"/>
                </a:cubicBezTo>
                <a:lnTo>
                  <a:pt x="200" y="9"/>
                </a:lnTo>
                <a:cubicBezTo>
                  <a:pt x="208" y="17"/>
                  <a:pt x="208" y="34"/>
                  <a:pt x="200" y="43"/>
                </a:cubicBezTo>
                <a:cubicBezTo>
                  <a:pt x="121" y="138"/>
                  <a:pt x="121" y="138"/>
                  <a:pt x="121" y="138"/>
                </a:cubicBezTo>
                <a:cubicBezTo>
                  <a:pt x="113" y="147"/>
                  <a:pt x="104" y="147"/>
                  <a:pt x="87" y="1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17">
            <a:extLst>
              <a:ext uri="{FF2B5EF4-FFF2-40B4-BE49-F238E27FC236}">
                <a16:creationId xmlns:a16="http://schemas.microsoft.com/office/drawing/2014/main" id="{E8CA5007-A837-8B49-82D6-D9C4D1EDA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6820" y="1557292"/>
            <a:ext cx="171806" cy="141487"/>
          </a:xfrm>
          <a:custGeom>
            <a:avLst/>
            <a:gdLst>
              <a:gd name="T0" fmla="*/ 113 w 149"/>
              <a:gd name="T1" fmla="*/ 113 h 123"/>
              <a:gd name="T2" fmla="*/ 113 w 149"/>
              <a:gd name="T3" fmla="*/ 113 h 123"/>
              <a:gd name="T4" fmla="*/ 148 w 149"/>
              <a:gd name="T5" fmla="*/ 79 h 123"/>
              <a:gd name="T6" fmla="*/ 78 w 149"/>
              <a:gd name="T7" fmla="*/ 9 h 123"/>
              <a:gd name="T8" fmla="*/ 52 w 149"/>
              <a:gd name="T9" fmla="*/ 0 h 123"/>
              <a:gd name="T10" fmla="*/ 35 w 149"/>
              <a:gd name="T11" fmla="*/ 18 h 123"/>
              <a:gd name="T12" fmla="*/ 0 w 149"/>
              <a:gd name="T13" fmla="*/ 87 h 123"/>
              <a:gd name="T14" fmla="*/ 18 w 149"/>
              <a:gd name="T15" fmla="*/ 122 h 123"/>
              <a:gd name="T16" fmla="*/ 18 w 149"/>
              <a:gd name="T17" fmla="*/ 122 h 123"/>
              <a:gd name="T18" fmla="*/ 44 w 149"/>
              <a:gd name="T19" fmla="*/ 104 h 123"/>
              <a:gd name="T20" fmla="*/ 70 w 149"/>
              <a:gd name="T21" fmla="*/ 61 h 123"/>
              <a:gd name="T22" fmla="*/ 113 w 149"/>
              <a:gd name="T23" fmla="*/ 113 h 123"/>
              <a:gd name="T24" fmla="*/ 44 w 149"/>
              <a:gd name="T25" fmla="*/ 44 h 123"/>
              <a:gd name="T26" fmla="*/ 44 w 149"/>
              <a:gd name="T27" fmla="*/ 4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9" h="123">
                <a:moveTo>
                  <a:pt x="113" y="113"/>
                </a:moveTo>
                <a:lnTo>
                  <a:pt x="113" y="113"/>
                </a:lnTo>
                <a:cubicBezTo>
                  <a:pt x="148" y="79"/>
                  <a:pt x="148" y="79"/>
                  <a:pt x="148" y="79"/>
                </a:cubicBezTo>
                <a:cubicBezTo>
                  <a:pt x="78" y="9"/>
                  <a:pt x="78" y="9"/>
                  <a:pt x="78" y="9"/>
                </a:cubicBezTo>
                <a:cubicBezTo>
                  <a:pt x="70" y="9"/>
                  <a:pt x="61" y="0"/>
                  <a:pt x="52" y="0"/>
                </a:cubicBezTo>
                <a:cubicBezTo>
                  <a:pt x="44" y="9"/>
                  <a:pt x="44" y="9"/>
                  <a:pt x="35" y="18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96"/>
                  <a:pt x="0" y="113"/>
                  <a:pt x="18" y="122"/>
                </a:cubicBezTo>
                <a:lnTo>
                  <a:pt x="18" y="122"/>
                </a:lnTo>
                <a:cubicBezTo>
                  <a:pt x="26" y="122"/>
                  <a:pt x="35" y="122"/>
                  <a:pt x="44" y="104"/>
                </a:cubicBezTo>
                <a:cubicBezTo>
                  <a:pt x="70" y="61"/>
                  <a:pt x="70" y="61"/>
                  <a:pt x="70" y="61"/>
                </a:cubicBezTo>
                <a:lnTo>
                  <a:pt x="113" y="113"/>
                </a:lnTo>
                <a:close/>
                <a:moveTo>
                  <a:pt x="44" y="44"/>
                </a:moveTo>
                <a:lnTo>
                  <a:pt x="44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18">
            <a:extLst>
              <a:ext uri="{FF2B5EF4-FFF2-40B4-BE49-F238E27FC236}">
                <a16:creationId xmlns:a16="http://schemas.microsoft.com/office/drawing/2014/main" id="{41C44959-5A38-1F41-B68B-D69356EAB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6820" y="1638142"/>
            <a:ext cx="242549" cy="171806"/>
          </a:xfrm>
          <a:custGeom>
            <a:avLst/>
            <a:gdLst>
              <a:gd name="T0" fmla="*/ 122 w 210"/>
              <a:gd name="T1" fmla="*/ 147 h 148"/>
              <a:gd name="T2" fmla="*/ 122 w 210"/>
              <a:gd name="T3" fmla="*/ 147 h 148"/>
              <a:gd name="T4" fmla="*/ 122 w 210"/>
              <a:gd name="T5" fmla="*/ 147 h 148"/>
              <a:gd name="T6" fmla="*/ 148 w 210"/>
              <a:gd name="T7" fmla="*/ 138 h 148"/>
              <a:gd name="T8" fmla="*/ 209 w 210"/>
              <a:gd name="T9" fmla="*/ 69 h 148"/>
              <a:gd name="T10" fmla="*/ 148 w 210"/>
              <a:gd name="T11" fmla="*/ 9 h 148"/>
              <a:gd name="T12" fmla="*/ 113 w 210"/>
              <a:gd name="T13" fmla="*/ 43 h 148"/>
              <a:gd name="T14" fmla="*/ 148 w 210"/>
              <a:gd name="T15" fmla="*/ 69 h 148"/>
              <a:gd name="T16" fmla="*/ 122 w 210"/>
              <a:gd name="T17" fmla="*/ 95 h 148"/>
              <a:gd name="T18" fmla="*/ 44 w 210"/>
              <a:gd name="T19" fmla="*/ 17 h 148"/>
              <a:gd name="T20" fmla="*/ 9 w 210"/>
              <a:gd name="T21" fmla="*/ 9 h 148"/>
              <a:gd name="T22" fmla="*/ 9 w 210"/>
              <a:gd name="T23" fmla="*/ 9 h 148"/>
              <a:gd name="T24" fmla="*/ 9 w 210"/>
              <a:gd name="T25" fmla="*/ 43 h 148"/>
              <a:gd name="T26" fmla="*/ 96 w 210"/>
              <a:gd name="T27" fmla="*/ 138 h 148"/>
              <a:gd name="T28" fmla="*/ 122 w 210"/>
              <a:gd name="T29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0" h="148">
                <a:moveTo>
                  <a:pt x="122" y="147"/>
                </a:moveTo>
                <a:lnTo>
                  <a:pt x="122" y="147"/>
                </a:lnTo>
                <a:lnTo>
                  <a:pt x="122" y="147"/>
                </a:lnTo>
                <a:cubicBezTo>
                  <a:pt x="131" y="147"/>
                  <a:pt x="148" y="147"/>
                  <a:pt x="148" y="138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148" y="9"/>
                  <a:pt x="148" y="9"/>
                  <a:pt x="148" y="9"/>
                </a:cubicBezTo>
                <a:cubicBezTo>
                  <a:pt x="113" y="43"/>
                  <a:pt x="113" y="43"/>
                  <a:pt x="113" y="43"/>
                </a:cubicBezTo>
                <a:cubicBezTo>
                  <a:pt x="148" y="69"/>
                  <a:pt x="148" y="69"/>
                  <a:pt x="148" y="69"/>
                </a:cubicBezTo>
                <a:cubicBezTo>
                  <a:pt x="122" y="95"/>
                  <a:pt x="122" y="95"/>
                  <a:pt x="122" y="95"/>
                </a:cubicBezTo>
                <a:cubicBezTo>
                  <a:pt x="44" y="17"/>
                  <a:pt x="44" y="17"/>
                  <a:pt x="44" y="17"/>
                </a:cubicBezTo>
                <a:cubicBezTo>
                  <a:pt x="35" y="0"/>
                  <a:pt x="18" y="0"/>
                  <a:pt x="9" y="9"/>
                </a:cubicBezTo>
                <a:lnTo>
                  <a:pt x="9" y="9"/>
                </a:lnTo>
                <a:cubicBezTo>
                  <a:pt x="0" y="17"/>
                  <a:pt x="0" y="34"/>
                  <a:pt x="9" y="43"/>
                </a:cubicBezTo>
                <a:cubicBezTo>
                  <a:pt x="96" y="138"/>
                  <a:pt x="96" y="138"/>
                  <a:pt x="96" y="138"/>
                </a:cubicBezTo>
                <a:cubicBezTo>
                  <a:pt x="104" y="147"/>
                  <a:pt x="113" y="147"/>
                  <a:pt x="122" y="1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19">
            <a:extLst>
              <a:ext uri="{FF2B5EF4-FFF2-40B4-BE49-F238E27FC236}">
                <a16:creationId xmlns:a16="http://schemas.microsoft.com/office/drawing/2014/main" id="{89856F82-4888-1743-822B-3E612B8D6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4742" y="1885746"/>
            <a:ext cx="131381" cy="40425"/>
          </a:xfrm>
          <a:custGeom>
            <a:avLst/>
            <a:gdLst>
              <a:gd name="T0" fmla="*/ 0 w 114"/>
              <a:gd name="T1" fmla="*/ 17 h 35"/>
              <a:gd name="T2" fmla="*/ 0 w 114"/>
              <a:gd name="T3" fmla="*/ 17 h 35"/>
              <a:gd name="T4" fmla="*/ 0 w 114"/>
              <a:gd name="T5" fmla="*/ 17 h 35"/>
              <a:gd name="T6" fmla="*/ 17 w 114"/>
              <a:gd name="T7" fmla="*/ 0 h 35"/>
              <a:gd name="T8" fmla="*/ 96 w 114"/>
              <a:gd name="T9" fmla="*/ 0 h 35"/>
              <a:gd name="T10" fmla="*/ 113 w 114"/>
              <a:gd name="T11" fmla="*/ 17 h 35"/>
              <a:gd name="T12" fmla="*/ 113 w 114"/>
              <a:gd name="T13" fmla="*/ 17 h 35"/>
              <a:gd name="T14" fmla="*/ 96 w 114"/>
              <a:gd name="T15" fmla="*/ 34 h 35"/>
              <a:gd name="T16" fmla="*/ 17 w 114"/>
              <a:gd name="T17" fmla="*/ 34 h 35"/>
              <a:gd name="T18" fmla="*/ 0 w 114"/>
              <a:gd name="T19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" h="35">
                <a:moveTo>
                  <a:pt x="0" y="17"/>
                </a:move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9" y="0"/>
                  <a:pt x="17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04" y="0"/>
                  <a:pt x="113" y="8"/>
                  <a:pt x="113" y="17"/>
                </a:cubicBezTo>
                <a:lnTo>
                  <a:pt x="113" y="17"/>
                </a:lnTo>
                <a:cubicBezTo>
                  <a:pt x="113" y="26"/>
                  <a:pt x="104" y="34"/>
                  <a:pt x="96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6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20">
            <a:extLst>
              <a:ext uri="{FF2B5EF4-FFF2-40B4-BE49-F238E27FC236}">
                <a16:creationId xmlns:a16="http://schemas.microsoft.com/office/drawing/2014/main" id="{454B6AF8-5041-4D4F-9790-DA2C47D0A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3680" y="1895852"/>
            <a:ext cx="40425" cy="298132"/>
          </a:xfrm>
          <a:custGeom>
            <a:avLst/>
            <a:gdLst>
              <a:gd name="T0" fmla="*/ 35 w 36"/>
              <a:gd name="T1" fmla="*/ 260 h 261"/>
              <a:gd name="T2" fmla="*/ 35 w 36"/>
              <a:gd name="T3" fmla="*/ 260 h 261"/>
              <a:gd name="T4" fmla="*/ 0 w 36"/>
              <a:gd name="T5" fmla="*/ 260 h 261"/>
              <a:gd name="T6" fmla="*/ 0 w 36"/>
              <a:gd name="T7" fmla="*/ 18 h 261"/>
              <a:gd name="T8" fmla="*/ 18 w 36"/>
              <a:gd name="T9" fmla="*/ 0 h 261"/>
              <a:gd name="T10" fmla="*/ 18 w 36"/>
              <a:gd name="T11" fmla="*/ 0 h 261"/>
              <a:gd name="T12" fmla="*/ 35 w 36"/>
              <a:gd name="T13" fmla="*/ 18 h 261"/>
              <a:gd name="T14" fmla="*/ 35 w 36"/>
              <a:gd name="T15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261">
                <a:moveTo>
                  <a:pt x="35" y="260"/>
                </a:moveTo>
                <a:lnTo>
                  <a:pt x="35" y="260"/>
                </a:lnTo>
                <a:cubicBezTo>
                  <a:pt x="0" y="260"/>
                  <a:pt x="0" y="260"/>
                  <a:pt x="0" y="26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18" y="0"/>
                </a:cubicBezTo>
                <a:lnTo>
                  <a:pt x="18" y="0"/>
                </a:lnTo>
                <a:cubicBezTo>
                  <a:pt x="26" y="0"/>
                  <a:pt x="35" y="9"/>
                  <a:pt x="35" y="18"/>
                </a:cubicBezTo>
                <a:lnTo>
                  <a:pt x="35" y="2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21">
            <a:extLst>
              <a:ext uri="{FF2B5EF4-FFF2-40B4-BE49-F238E27FC236}">
                <a16:creationId xmlns:a16="http://schemas.microsoft.com/office/drawing/2014/main" id="{0C5F55CF-4EA8-BE42-ACB7-9B074F3E5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8838" y="3932251"/>
            <a:ext cx="222337" cy="247604"/>
          </a:xfrm>
          <a:custGeom>
            <a:avLst/>
            <a:gdLst>
              <a:gd name="T0" fmla="*/ 9 w 192"/>
              <a:gd name="T1" fmla="*/ 208 h 218"/>
              <a:gd name="T2" fmla="*/ 9 w 192"/>
              <a:gd name="T3" fmla="*/ 208 h 218"/>
              <a:gd name="T4" fmla="*/ 9 w 192"/>
              <a:gd name="T5" fmla="*/ 208 h 218"/>
              <a:gd name="T6" fmla="*/ 9 w 192"/>
              <a:gd name="T7" fmla="*/ 182 h 218"/>
              <a:gd name="T8" fmla="*/ 156 w 192"/>
              <a:gd name="T9" fmla="*/ 8 h 218"/>
              <a:gd name="T10" fmla="*/ 182 w 192"/>
              <a:gd name="T11" fmla="*/ 8 h 218"/>
              <a:gd name="T12" fmla="*/ 182 w 192"/>
              <a:gd name="T13" fmla="*/ 8 h 218"/>
              <a:gd name="T14" fmla="*/ 182 w 192"/>
              <a:gd name="T15" fmla="*/ 34 h 218"/>
              <a:gd name="T16" fmla="*/ 35 w 192"/>
              <a:gd name="T17" fmla="*/ 208 h 218"/>
              <a:gd name="T18" fmla="*/ 9 w 192"/>
              <a:gd name="T19" fmla="*/ 20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" h="218">
                <a:moveTo>
                  <a:pt x="9" y="208"/>
                </a:moveTo>
                <a:lnTo>
                  <a:pt x="9" y="208"/>
                </a:lnTo>
                <a:lnTo>
                  <a:pt x="9" y="208"/>
                </a:lnTo>
                <a:cubicBezTo>
                  <a:pt x="0" y="199"/>
                  <a:pt x="0" y="191"/>
                  <a:pt x="9" y="182"/>
                </a:cubicBezTo>
                <a:cubicBezTo>
                  <a:pt x="156" y="8"/>
                  <a:pt x="156" y="8"/>
                  <a:pt x="156" y="8"/>
                </a:cubicBezTo>
                <a:cubicBezTo>
                  <a:pt x="165" y="0"/>
                  <a:pt x="174" y="0"/>
                  <a:pt x="182" y="8"/>
                </a:cubicBezTo>
                <a:lnTo>
                  <a:pt x="182" y="8"/>
                </a:lnTo>
                <a:cubicBezTo>
                  <a:pt x="191" y="17"/>
                  <a:pt x="191" y="26"/>
                  <a:pt x="182" y="34"/>
                </a:cubicBezTo>
                <a:cubicBezTo>
                  <a:pt x="35" y="208"/>
                  <a:pt x="35" y="208"/>
                  <a:pt x="35" y="208"/>
                </a:cubicBezTo>
                <a:cubicBezTo>
                  <a:pt x="26" y="208"/>
                  <a:pt x="17" y="217"/>
                  <a:pt x="9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22">
            <a:extLst>
              <a:ext uri="{FF2B5EF4-FFF2-40B4-BE49-F238E27FC236}">
                <a16:creationId xmlns:a16="http://schemas.microsoft.com/office/drawing/2014/main" id="{7F3DA3CC-B7B3-7A44-97D2-B9481A80E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4955" y="4073738"/>
            <a:ext cx="141487" cy="131381"/>
          </a:xfrm>
          <a:custGeom>
            <a:avLst/>
            <a:gdLst>
              <a:gd name="T0" fmla="*/ 61 w 123"/>
              <a:gd name="T1" fmla="*/ 113 h 114"/>
              <a:gd name="T2" fmla="*/ 61 w 123"/>
              <a:gd name="T3" fmla="*/ 113 h 114"/>
              <a:gd name="T4" fmla="*/ 0 w 123"/>
              <a:gd name="T5" fmla="*/ 52 h 114"/>
              <a:gd name="T6" fmla="*/ 61 w 123"/>
              <a:gd name="T7" fmla="*/ 0 h 114"/>
              <a:gd name="T8" fmla="*/ 122 w 123"/>
              <a:gd name="T9" fmla="*/ 52 h 114"/>
              <a:gd name="T10" fmla="*/ 61 w 123"/>
              <a:gd name="T11" fmla="*/ 113 h 114"/>
              <a:gd name="T12" fmla="*/ 61 w 123"/>
              <a:gd name="T13" fmla="*/ 35 h 114"/>
              <a:gd name="T14" fmla="*/ 61 w 123"/>
              <a:gd name="T15" fmla="*/ 35 h 114"/>
              <a:gd name="T16" fmla="*/ 35 w 123"/>
              <a:gd name="T17" fmla="*/ 52 h 114"/>
              <a:gd name="T18" fmla="*/ 61 w 123"/>
              <a:gd name="T19" fmla="*/ 78 h 114"/>
              <a:gd name="T20" fmla="*/ 87 w 123"/>
              <a:gd name="T21" fmla="*/ 52 h 114"/>
              <a:gd name="T22" fmla="*/ 61 w 123"/>
              <a:gd name="T23" fmla="*/ 3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" h="114">
                <a:moveTo>
                  <a:pt x="61" y="113"/>
                </a:moveTo>
                <a:lnTo>
                  <a:pt x="61" y="113"/>
                </a:lnTo>
                <a:cubicBezTo>
                  <a:pt x="27" y="113"/>
                  <a:pt x="0" y="87"/>
                  <a:pt x="0" y="52"/>
                </a:cubicBezTo>
                <a:cubicBezTo>
                  <a:pt x="0" y="26"/>
                  <a:pt x="27" y="0"/>
                  <a:pt x="61" y="0"/>
                </a:cubicBezTo>
                <a:cubicBezTo>
                  <a:pt x="96" y="0"/>
                  <a:pt x="122" y="26"/>
                  <a:pt x="122" y="52"/>
                </a:cubicBezTo>
                <a:cubicBezTo>
                  <a:pt x="122" y="87"/>
                  <a:pt x="96" y="113"/>
                  <a:pt x="61" y="113"/>
                </a:cubicBezTo>
                <a:close/>
                <a:moveTo>
                  <a:pt x="61" y="35"/>
                </a:moveTo>
                <a:lnTo>
                  <a:pt x="61" y="35"/>
                </a:lnTo>
                <a:cubicBezTo>
                  <a:pt x="53" y="35"/>
                  <a:pt x="35" y="44"/>
                  <a:pt x="35" y="52"/>
                </a:cubicBezTo>
                <a:cubicBezTo>
                  <a:pt x="35" y="70"/>
                  <a:pt x="53" y="78"/>
                  <a:pt x="61" y="78"/>
                </a:cubicBezTo>
                <a:cubicBezTo>
                  <a:pt x="70" y="78"/>
                  <a:pt x="87" y="70"/>
                  <a:pt x="87" y="52"/>
                </a:cubicBezTo>
                <a:cubicBezTo>
                  <a:pt x="87" y="44"/>
                  <a:pt x="70" y="35"/>
                  <a:pt x="61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23">
            <a:extLst>
              <a:ext uri="{FF2B5EF4-FFF2-40B4-BE49-F238E27FC236}">
                <a16:creationId xmlns:a16="http://schemas.microsoft.com/office/drawing/2014/main" id="{8F9623C8-EF48-3B46-8162-B016E3E31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8413" y="3912039"/>
            <a:ext cx="131381" cy="131381"/>
          </a:xfrm>
          <a:custGeom>
            <a:avLst/>
            <a:gdLst>
              <a:gd name="T0" fmla="*/ 60 w 113"/>
              <a:gd name="T1" fmla="*/ 112 h 113"/>
              <a:gd name="T2" fmla="*/ 60 w 113"/>
              <a:gd name="T3" fmla="*/ 112 h 113"/>
              <a:gd name="T4" fmla="*/ 0 w 113"/>
              <a:gd name="T5" fmla="*/ 60 h 113"/>
              <a:gd name="T6" fmla="*/ 60 w 113"/>
              <a:gd name="T7" fmla="*/ 0 h 113"/>
              <a:gd name="T8" fmla="*/ 112 w 113"/>
              <a:gd name="T9" fmla="*/ 60 h 113"/>
              <a:gd name="T10" fmla="*/ 60 w 113"/>
              <a:gd name="T11" fmla="*/ 112 h 113"/>
              <a:gd name="T12" fmla="*/ 60 w 113"/>
              <a:gd name="T13" fmla="*/ 34 h 113"/>
              <a:gd name="T14" fmla="*/ 60 w 113"/>
              <a:gd name="T15" fmla="*/ 34 h 113"/>
              <a:gd name="T16" fmla="*/ 34 w 113"/>
              <a:gd name="T17" fmla="*/ 60 h 113"/>
              <a:gd name="T18" fmla="*/ 60 w 113"/>
              <a:gd name="T19" fmla="*/ 78 h 113"/>
              <a:gd name="T20" fmla="*/ 78 w 113"/>
              <a:gd name="T21" fmla="*/ 60 h 113"/>
              <a:gd name="T22" fmla="*/ 60 w 113"/>
              <a:gd name="T23" fmla="*/ 34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3" h="113">
                <a:moveTo>
                  <a:pt x="60" y="112"/>
                </a:moveTo>
                <a:lnTo>
                  <a:pt x="60" y="112"/>
                </a:lnTo>
                <a:cubicBezTo>
                  <a:pt x="25" y="112"/>
                  <a:pt x="0" y="86"/>
                  <a:pt x="0" y="60"/>
                </a:cubicBezTo>
                <a:cubicBezTo>
                  <a:pt x="0" y="25"/>
                  <a:pt x="25" y="0"/>
                  <a:pt x="60" y="0"/>
                </a:cubicBezTo>
                <a:cubicBezTo>
                  <a:pt x="86" y="0"/>
                  <a:pt x="112" y="25"/>
                  <a:pt x="112" y="60"/>
                </a:cubicBezTo>
                <a:cubicBezTo>
                  <a:pt x="112" y="86"/>
                  <a:pt x="86" y="112"/>
                  <a:pt x="60" y="112"/>
                </a:cubicBezTo>
                <a:close/>
                <a:moveTo>
                  <a:pt x="60" y="34"/>
                </a:moveTo>
                <a:lnTo>
                  <a:pt x="60" y="34"/>
                </a:lnTo>
                <a:cubicBezTo>
                  <a:pt x="43" y="34"/>
                  <a:pt x="34" y="43"/>
                  <a:pt x="34" y="60"/>
                </a:cubicBezTo>
                <a:cubicBezTo>
                  <a:pt x="34" y="69"/>
                  <a:pt x="43" y="78"/>
                  <a:pt x="60" y="78"/>
                </a:cubicBezTo>
                <a:cubicBezTo>
                  <a:pt x="69" y="78"/>
                  <a:pt x="78" y="69"/>
                  <a:pt x="78" y="60"/>
                </a:cubicBezTo>
                <a:cubicBezTo>
                  <a:pt x="78" y="43"/>
                  <a:pt x="69" y="34"/>
                  <a:pt x="60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24">
            <a:extLst>
              <a:ext uri="{FF2B5EF4-FFF2-40B4-BE49-F238E27FC236}">
                <a16:creationId xmlns:a16="http://schemas.microsoft.com/office/drawing/2014/main" id="{0E5F0A22-E6A7-8244-B35B-A2A807D4D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7457" y="3871614"/>
            <a:ext cx="30319" cy="40425"/>
          </a:xfrm>
          <a:custGeom>
            <a:avLst/>
            <a:gdLst>
              <a:gd name="T0" fmla="*/ 26 w 27"/>
              <a:gd name="T1" fmla="*/ 35 h 36"/>
              <a:gd name="T2" fmla="*/ 0 w 27"/>
              <a:gd name="T3" fmla="*/ 35 h 36"/>
              <a:gd name="T4" fmla="*/ 0 w 27"/>
              <a:gd name="T5" fmla="*/ 0 h 36"/>
              <a:gd name="T6" fmla="*/ 26 w 27"/>
              <a:gd name="T7" fmla="*/ 0 h 36"/>
              <a:gd name="T8" fmla="*/ 26 w 27"/>
              <a:gd name="T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36">
                <a:moveTo>
                  <a:pt x="26" y="35"/>
                </a:moveTo>
                <a:lnTo>
                  <a:pt x="0" y="35"/>
                </a:lnTo>
                <a:lnTo>
                  <a:pt x="0" y="0"/>
                </a:lnTo>
                <a:lnTo>
                  <a:pt x="26" y="0"/>
                </a:lnTo>
                <a:lnTo>
                  <a:pt x="26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25">
            <a:extLst>
              <a:ext uri="{FF2B5EF4-FFF2-40B4-BE49-F238E27FC236}">
                <a16:creationId xmlns:a16="http://schemas.microsoft.com/office/drawing/2014/main" id="{9135D96E-727E-D841-9C9C-65011CD52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7457" y="3952464"/>
            <a:ext cx="30319" cy="80850"/>
          </a:xfrm>
          <a:custGeom>
            <a:avLst/>
            <a:gdLst>
              <a:gd name="T0" fmla="*/ 26 w 27"/>
              <a:gd name="T1" fmla="*/ 70 h 71"/>
              <a:gd name="T2" fmla="*/ 0 w 27"/>
              <a:gd name="T3" fmla="*/ 70 h 71"/>
              <a:gd name="T4" fmla="*/ 0 w 27"/>
              <a:gd name="T5" fmla="*/ 0 h 71"/>
              <a:gd name="T6" fmla="*/ 26 w 27"/>
              <a:gd name="T7" fmla="*/ 0 h 71"/>
              <a:gd name="T8" fmla="*/ 26 w 27"/>
              <a:gd name="T9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71">
                <a:moveTo>
                  <a:pt x="26" y="70"/>
                </a:moveTo>
                <a:lnTo>
                  <a:pt x="0" y="70"/>
                </a:lnTo>
                <a:lnTo>
                  <a:pt x="0" y="0"/>
                </a:lnTo>
                <a:lnTo>
                  <a:pt x="26" y="0"/>
                </a:lnTo>
                <a:lnTo>
                  <a:pt x="26" y="7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26">
            <a:extLst>
              <a:ext uri="{FF2B5EF4-FFF2-40B4-BE49-F238E27FC236}">
                <a16:creationId xmlns:a16="http://schemas.microsoft.com/office/drawing/2014/main" id="{D636A13D-4913-424F-89F0-1F663ACA4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7457" y="4073738"/>
            <a:ext cx="30319" cy="80850"/>
          </a:xfrm>
          <a:custGeom>
            <a:avLst/>
            <a:gdLst>
              <a:gd name="T0" fmla="*/ 26 w 27"/>
              <a:gd name="T1" fmla="*/ 70 h 71"/>
              <a:gd name="T2" fmla="*/ 0 w 27"/>
              <a:gd name="T3" fmla="*/ 70 h 71"/>
              <a:gd name="T4" fmla="*/ 0 w 27"/>
              <a:gd name="T5" fmla="*/ 0 h 71"/>
              <a:gd name="T6" fmla="*/ 26 w 27"/>
              <a:gd name="T7" fmla="*/ 0 h 71"/>
              <a:gd name="T8" fmla="*/ 26 w 27"/>
              <a:gd name="T9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71">
                <a:moveTo>
                  <a:pt x="26" y="70"/>
                </a:moveTo>
                <a:lnTo>
                  <a:pt x="0" y="70"/>
                </a:lnTo>
                <a:lnTo>
                  <a:pt x="0" y="0"/>
                </a:lnTo>
                <a:lnTo>
                  <a:pt x="26" y="0"/>
                </a:lnTo>
                <a:lnTo>
                  <a:pt x="26" y="7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27">
            <a:extLst>
              <a:ext uri="{FF2B5EF4-FFF2-40B4-BE49-F238E27FC236}">
                <a16:creationId xmlns:a16="http://schemas.microsoft.com/office/drawing/2014/main" id="{E91C7992-339D-D74D-828F-95E715511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7457" y="4189961"/>
            <a:ext cx="30319" cy="50531"/>
          </a:xfrm>
          <a:custGeom>
            <a:avLst/>
            <a:gdLst>
              <a:gd name="T0" fmla="*/ 26 w 27"/>
              <a:gd name="T1" fmla="*/ 44 h 45"/>
              <a:gd name="T2" fmla="*/ 0 w 27"/>
              <a:gd name="T3" fmla="*/ 44 h 45"/>
              <a:gd name="T4" fmla="*/ 0 w 27"/>
              <a:gd name="T5" fmla="*/ 0 h 45"/>
              <a:gd name="T6" fmla="*/ 26 w 27"/>
              <a:gd name="T7" fmla="*/ 0 h 45"/>
              <a:gd name="T8" fmla="*/ 26 w 27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45">
                <a:moveTo>
                  <a:pt x="26" y="44"/>
                </a:moveTo>
                <a:lnTo>
                  <a:pt x="0" y="44"/>
                </a:lnTo>
                <a:lnTo>
                  <a:pt x="0" y="0"/>
                </a:lnTo>
                <a:lnTo>
                  <a:pt x="26" y="0"/>
                </a:lnTo>
                <a:lnTo>
                  <a:pt x="26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28">
            <a:extLst>
              <a:ext uri="{FF2B5EF4-FFF2-40B4-BE49-F238E27FC236}">
                <a16:creationId xmlns:a16="http://schemas.microsoft.com/office/drawing/2014/main" id="{FFFBF54D-E162-B648-8017-CF0B70F49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0494" y="3816031"/>
            <a:ext cx="667010" cy="490150"/>
          </a:xfrm>
          <a:custGeom>
            <a:avLst/>
            <a:gdLst>
              <a:gd name="T0" fmla="*/ 511 w 582"/>
              <a:gd name="T1" fmla="*/ 425 h 426"/>
              <a:gd name="T2" fmla="*/ 511 w 582"/>
              <a:gd name="T3" fmla="*/ 425 h 426"/>
              <a:gd name="T4" fmla="*/ 25 w 582"/>
              <a:gd name="T5" fmla="*/ 425 h 426"/>
              <a:gd name="T6" fmla="*/ 0 w 582"/>
              <a:gd name="T7" fmla="*/ 399 h 426"/>
              <a:gd name="T8" fmla="*/ 0 w 582"/>
              <a:gd name="T9" fmla="*/ 303 h 426"/>
              <a:gd name="T10" fmla="*/ 17 w 582"/>
              <a:gd name="T11" fmla="*/ 277 h 426"/>
              <a:gd name="T12" fmla="*/ 86 w 582"/>
              <a:gd name="T13" fmla="*/ 208 h 426"/>
              <a:gd name="T14" fmla="*/ 17 w 582"/>
              <a:gd name="T15" fmla="*/ 138 h 426"/>
              <a:gd name="T16" fmla="*/ 0 w 582"/>
              <a:gd name="T17" fmla="*/ 112 h 426"/>
              <a:gd name="T18" fmla="*/ 0 w 582"/>
              <a:gd name="T19" fmla="*/ 17 h 426"/>
              <a:gd name="T20" fmla="*/ 25 w 582"/>
              <a:gd name="T21" fmla="*/ 0 h 426"/>
              <a:gd name="T22" fmla="*/ 511 w 582"/>
              <a:gd name="T23" fmla="*/ 0 h 426"/>
              <a:gd name="T24" fmla="*/ 581 w 582"/>
              <a:gd name="T25" fmla="*/ 60 h 426"/>
              <a:gd name="T26" fmla="*/ 581 w 582"/>
              <a:gd name="T27" fmla="*/ 355 h 426"/>
              <a:gd name="T28" fmla="*/ 511 w 582"/>
              <a:gd name="T29" fmla="*/ 425 h 426"/>
              <a:gd name="T30" fmla="*/ 43 w 582"/>
              <a:gd name="T31" fmla="*/ 381 h 426"/>
              <a:gd name="T32" fmla="*/ 43 w 582"/>
              <a:gd name="T33" fmla="*/ 381 h 426"/>
              <a:gd name="T34" fmla="*/ 511 w 582"/>
              <a:gd name="T35" fmla="*/ 381 h 426"/>
              <a:gd name="T36" fmla="*/ 529 w 582"/>
              <a:gd name="T37" fmla="*/ 355 h 426"/>
              <a:gd name="T38" fmla="*/ 529 w 582"/>
              <a:gd name="T39" fmla="*/ 60 h 426"/>
              <a:gd name="T40" fmla="*/ 511 w 582"/>
              <a:gd name="T41" fmla="*/ 43 h 426"/>
              <a:gd name="T42" fmla="*/ 43 w 582"/>
              <a:gd name="T43" fmla="*/ 43 h 426"/>
              <a:gd name="T44" fmla="*/ 43 w 582"/>
              <a:gd name="T45" fmla="*/ 95 h 426"/>
              <a:gd name="T46" fmla="*/ 130 w 582"/>
              <a:gd name="T47" fmla="*/ 208 h 426"/>
              <a:gd name="T48" fmla="*/ 43 w 582"/>
              <a:gd name="T49" fmla="*/ 321 h 426"/>
              <a:gd name="T50" fmla="*/ 43 w 582"/>
              <a:gd name="T51" fmla="*/ 381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2" h="426">
                <a:moveTo>
                  <a:pt x="511" y="425"/>
                </a:moveTo>
                <a:lnTo>
                  <a:pt x="511" y="425"/>
                </a:lnTo>
                <a:cubicBezTo>
                  <a:pt x="25" y="425"/>
                  <a:pt x="25" y="425"/>
                  <a:pt x="25" y="425"/>
                </a:cubicBezTo>
                <a:cubicBezTo>
                  <a:pt x="8" y="425"/>
                  <a:pt x="0" y="416"/>
                  <a:pt x="0" y="399"/>
                </a:cubicBezTo>
                <a:cubicBezTo>
                  <a:pt x="0" y="303"/>
                  <a:pt x="0" y="303"/>
                  <a:pt x="0" y="303"/>
                </a:cubicBezTo>
                <a:cubicBezTo>
                  <a:pt x="0" y="295"/>
                  <a:pt x="8" y="286"/>
                  <a:pt x="17" y="277"/>
                </a:cubicBezTo>
                <a:cubicBezTo>
                  <a:pt x="52" y="277"/>
                  <a:pt x="86" y="243"/>
                  <a:pt x="86" y="208"/>
                </a:cubicBezTo>
                <a:cubicBezTo>
                  <a:pt x="86" y="173"/>
                  <a:pt x="60" y="147"/>
                  <a:pt x="17" y="138"/>
                </a:cubicBezTo>
                <a:cubicBezTo>
                  <a:pt x="8" y="138"/>
                  <a:pt x="0" y="130"/>
                  <a:pt x="0" y="11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25" y="0"/>
                </a:cubicBezTo>
                <a:cubicBezTo>
                  <a:pt x="511" y="0"/>
                  <a:pt x="511" y="0"/>
                  <a:pt x="511" y="0"/>
                </a:cubicBezTo>
                <a:cubicBezTo>
                  <a:pt x="546" y="0"/>
                  <a:pt x="581" y="26"/>
                  <a:pt x="581" y="60"/>
                </a:cubicBezTo>
                <a:cubicBezTo>
                  <a:pt x="581" y="355"/>
                  <a:pt x="581" y="355"/>
                  <a:pt x="581" y="355"/>
                </a:cubicBezTo>
                <a:cubicBezTo>
                  <a:pt x="581" y="390"/>
                  <a:pt x="546" y="425"/>
                  <a:pt x="511" y="425"/>
                </a:cubicBezTo>
                <a:close/>
                <a:moveTo>
                  <a:pt x="43" y="381"/>
                </a:moveTo>
                <a:lnTo>
                  <a:pt x="43" y="381"/>
                </a:lnTo>
                <a:cubicBezTo>
                  <a:pt x="511" y="381"/>
                  <a:pt x="511" y="381"/>
                  <a:pt x="511" y="381"/>
                </a:cubicBezTo>
                <a:cubicBezTo>
                  <a:pt x="520" y="381"/>
                  <a:pt x="529" y="364"/>
                  <a:pt x="529" y="355"/>
                </a:cubicBezTo>
                <a:cubicBezTo>
                  <a:pt x="529" y="60"/>
                  <a:pt x="529" y="60"/>
                  <a:pt x="529" y="60"/>
                </a:cubicBezTo>
                <a:cubicBezTo>
                  <a:pt x="529" y="52"/>
                  <a:pt x="520" y="43"/>
                  <a:pt x="511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95"/>
                  <a:pt x="43" y="95"/>
                  <a:pt x="43" y="95"/>
                </a:cubicBezTo>
                <a:cubicBezTo>
                  <a:pt x="95" y="112"/>
                  <a:pt x="130" y="156"/>
                  <a:pt x="130" y="208"/>
                </a:cubicBezTo>
                <a:cubicBezTo>
                  <a:pt x="130" y="260"/>
                  <a:pt x="95" y="312"/>
                  <a:pt x="43" y="321"/>
                </a:cubicBezTo>
                <a:lnTo>
                  <a:pt x="43" y="3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29">
            <a:extLst>
              <a:ext uri="{FF2B5EF4-FFF2-40B4-BE49-F238E27FC236}">
                <a16:creationId xmlns:a16="http://schemas.microsoft.com/office/drawing/2014/main" id="{2C64B56A-EDB4-114F-BDEE-88FA5CDC2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5804" y="8752912"/>
            <a:ext cx="449725" cy="50531"/>
          </a:xfrm>
          <a:custGeom>
            <a:avLst/>
            <a:gdLst>
              <a:gd name="T0" fmla="*/ 391 w 392"/>
              <a:gd name="T1" fmla="*/ 44 h 45"/>
              <a:gd name="T2" fmla="*/ 0 w 392"/>
              <a:gd name="T3" fmla="*/ 44 h 45"/>
              <a:gd name="T4" fmla="*/ 0 w 392"/>
              <a:gd name="T5" fmla="*/ 0 h 45"/>
              <a:gd name="T6" fmla="*/ 391 w 392"/>
              <a:gd name="T7" fmla="*/ 0 h 45"/>
              <a:gd name="T8" fmla="*/ 391 w 392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2" h="45">
                <a:moveTo>
                  <a:pt x="391" y="44"/>
                </a:moveTo>
                <a:lnTo>
                  <a:pt x="0" y="44"/>
                </a:lnTo>
                <a:lnTo>
                  <a:pt x="0" y="0"/>
                </a:lnTo>
                <a:lnTo>
                  <a:pt x="391" y="0"/>
                </a:lnTo>
                <a:lnTo>
                  <a:pt x="391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30">
            <a:extLst>
              <a:ext uri="{FF2B5EF4-FFF2-40B4-BE49-F238E27FC236}">
                <a16:creationId xmlns:a16="http://schemas.microsoft.com/office/drawing/2014/main" id="{CBC27412-6462-4047-9B70-3FC2461E9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4955" y="8197071"/>
            <a:ext cx="606372" cy="606372"/>
          </a:xfrm>
          <a:custGeom>
            <a:avLst/>
            <a:gdLst>
              <a:gd name="T0" fmla="*/ 452 w 531"/>
              <a:gd name="T1" fmla="*/ 530 h 531"/>
              <a:gd name="T2" fmla="*/ 452 w 531"/>
              <a:gd name="T3" fmla="*/ 530 h 531"/>
              <a:gd name="T4" fmla="*/ 452 w 531"/>
              <a:gd name="T5" fmla="*/ 486 h 531"/>
              <a:gd name="T6" fmla="*/ 478 w 531"/>
              <a:gd name="T7" fmla="*/ 460 h 531"/>
              <a:gd name="T8" fmla="*/ 478 w 531"/>
              <a:gd name="T9" fmla="*/ 417 h 531"/>
              <a:gd name="T10" fmla="*/ 165 w 531"/>
              <a:gd name="T11" fmla="*/ 417 h 531"/>
              <a:gd name="T12" fmla="*/ 165 w 531"/>
              <a:gd name="T13" fmla="*/ 443 h 531"/>
              <a:gd name="T14" fmla="*/ 79 w 531"/>
              <a:gd name="T15" fmla="*/ 530 h 531"/>
              <a:gd name="T16" fmla="*/ 0 w 531"/>
              <a:gd name="T17" fmla="*/ 443 h 531"/>
              <a:gd name="T18" fmla="*/ 0 w 531"/>
              <a:gd name="T19" fmla="*/ 35 h 531"/>
              <a:gd name="T20" fmla="*/ 35 w 531"/>
              <a:gd name="T21" fmla="*/ 0 h 531"/>
              <a:gd name="T22" fmla="*/ 408 w 531"/>
              <a:gd name="T23" fmla="*/ 0 h 531"/>
              <a:gd name="T24" fmla="*/ 443 w 531"/>
              <a:gd name="T25" fmla="*/ 35 h 531"/>
              <a:gd name="T26" fmla="*/ 443 w 531"/>
              <a:gd name="T27" fmla="*/ 374 h 531"/>
              <a:gd name="T28" fmla="*/ 504 w 531"/>
              <a:gd name="T29" fmla="*/ 374 h 531"/>
              <a:gd name="T30" fmla="*/ 530 w 531"/>
              <a:gd name="T31" fmla="*/ 391 h 531"/>
              <a:gd name="T32" fmla="*/ 530 w 531"/>
              <a:gd name="T33" fmla="*/ 460 h 531"/>
              <a:gd name="T34" fmla="*/ 452 w 531"/>
              <a:gd name="T35" fmla="*/ 530 h 531"/>
              <a:gd name="T36" fmla="*/ 44 w 531"/>
              <a:gd name="T37" fmla="*/ 44 h 531"/>
              <a:gd name="T38" fmla="*/ 44 w 531"/>
              <a:gd name="T39" fmla="*/ 44 h 531"/>
              <a:gd name="T40" fmla="*/ 44 w 531"/>
              <a:gd name="T41" fmla="*/ 443 h 531"/>
              <a:gd name="T42" fmla="*/ 79 w 531"/>
              <a:gd name="T43" fmla="*/ 486 h 531"/>
              <a:gd name="T44" fmla="*/ 122 w 531"/>
              <a:gd name="T45" fmla="*/ 443 h 531"/>
              <a:gd name="T46" fmla="*/ 122 w 531"/>
              <a:gd name="T47" fmla="*/ 391 h 531"/>
              <a:gd name="T48" fmla="*/ 148 w 531"/>
              <a:gd name="T49" fmla="*/ 374 h 531"/>
              <a:gd name="T50" fmla="*/ 400 w 531"/>
              <a:gd name="T51" fmla="*/ 374 h 531"/>
              <a:gd name="T52" fmla="*/ 400 w 531"/>
              <a:gd name="T53" fmla="*/ 44 h 531"/>
              <a:gd name="T54" fmla="*/ 44 w 531"/>
              <a:gd name="T55" fmla="*/ 44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31" h="531">
                <a:moveTo>
                  <a:pt x="452" y="530"/>
                </a:moveTo>
                <a:lnTo>
                  <a:pt x="452" y="530"/>
                </a:lnTo>
                <a:cubicBezTo>
                  <a:pt x="452" y="486"/>
                  <a:pt x="452" y="486"/>
                  <a:pt x="452" y="486"/>
                </a:cubicBezTo>
                <a:cubicBezTo>
                  <a:pt x="469" y="486"/>
                  <a:pt x="478" y="469"/>
                  <a:pt x="478" y="460"/>
                </a:cubicBezTo>
                <a:cubicBezTo>
                  <a:pt x="478" y="417"/>
                  <a:pt x="478" y="417"/>
                  <a:pt x="478" y="417"/>
                </a:cubicBezTo>
                <a:cubicBezTo>
                  <a:pt x="165" y="417"/>
                  <a:pt x="165" y="417"/>
                  <a:pt x="165" y="417"/>
                </a:cubicBezTo>
                <a:cubicBezTo>
                  <a:pt x="165" y="443"/>
                  <a:pt x="165" y="443"/>
                  <a:pt x="165" y="443"/>
                </a:cubicBezTo>
                <a:cubicBezTo>
                  <a:pt x="165" y="495"/>
                  <a:pt x="131" y="530"/>
                  <a:pt x="79" y="530"/>
                </a:cubicBezTo>
                <a:cubicBezTo>
                  <a:pt x="35" y="530"/>
                  <a:pt x="0" y="495"/>
                  <a:pt x="0" y="443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9" y="0"/>
                  <a:pt x="35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426" y="0"/>
                  <a:pt x="443" y="18"/>
                  <a:pt x="443" y="35"/>
                </a:cubicBezTo>
                <a:cubicBezTo>
                  <a:pt x="443" y="374"/>
                  <a:pt x="443" y="374"/>
                  <a:pt x="443" y="374"/>
                </a:cubicBezTo>
                <a:cubicBezTo>
                  <a:pt x="504" y="374"/>
                  <a:pt x="504" y="374"/>
                  <a:pt x="504" y="374"/>
                </a:cubicBezTo>
                <a:cubicBezTo>
                  <a:pt x="512" y="374"/>
                  <a:pt x="530" y="382"/>
                  <a:pt x="530" y="391"/>
                </a:cubicBezTo>
                <a:cubicBezTo>
                  <a:pt x="530" y="460"/>
                  <a:pt x="530" y="460"/>
                  <a:pt x="530" y="460"/>
                </a:cubicBezTo>
                <a:cubicBezTo>
                  <a:pt x="530" y="495"/>
                  <a:pt x="495" y="530"/>
                  <a:pt x="452" y="530"/>
                </a:cubicBezTo>
                <a:close/>
                <a:moveTo>
                  <a:pt x="44" y="44"/>
                </a:moveTo>
                <a:lnTo>
                  <a:pt x="44" y="44"/>
                </a:lnTo>
                <a:cubicBezTo>
                  <a:pt x="44" y="443"/>
                  <a:pt x="44" y="443"/>
                  <a:pt x="44" y="443"/>
                </a:cubicBezTo>
                <a:cubicBezTo>
                  <a:pt x="44" y="469"/>
                  <a:pt x="61" y="486"/>
                  <a:pt x="79" y="486"/>
                </a:cubicBezTo>
                <a:cubicBezTo>
                  <a:pt x="105" y="486"/>
                  <a:pt x="122" y="469"/>
                  <a:pt x="122" y="443"/>
                </a:cubicBezTo>
                <a:cubicBezTo>
                  <a:pt x="122" y="391"/>
                  <a:pt x="122" y="391"/>
                  <a:pt x="122" y="391"/>
                </a:cubicBezTo>
                <a:cubicBezTo>
                  <a:pt x="122" y="382"/>
                  <a:pt x="131" y="374"/>
                  <a:pt x="148" y="374"/>
                </a:cubicBezTo>
                <a:cubicBezTo>
                  <a:pt x="400" y="374"/>
                  <a:pt x="400" y="374"/>
                  <a:pt x="400" y="374"/>
                </a:cubicBezTo>
                <a:cubicBezTo>
                  <a:pt x="400" y="44"/>
                  <a:pt x="400" y="44"/>
                  <a:pt x="400" y="44"/>
                </a:cubicBezTo>
                <a:lnTo>
                  <a:pt x="44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31">
            <a:extLst>
              <a:ext uri="{FF2B5EF4-FFF2-40B4-BE49-F238E27FC236}">
                <a16:creationId xmlns:a16="http://schemas.microsoft.com/office/drawing/2014/main" id="{BA7F2809-8BDA-654D-9D6F-EB239FB0C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6229" y="8343613"/>
            <a:ext cx="257707" cy="40425"/>
          </a:xfrm>
          <a:custGeom>
            <a:avLst/>
            <a:gdLst>
              <a:gd name="T0" fmla="*/ 208 w 226"/>
              <a:gd name="T1" fmla="*/ 34 h 35"/>
              <a:gd name="T2" fmla="*/ 208 w 226"/>
              <a:gd name="T3" fmla="*/ 34 h 35"/>
              <a:gd name="T4" fmla="*/ 17 w 226"/>
              <a:gd name="T5" fmla="*/ 34 h 35"/>
              <a:gd name="T6" fmla="*/ 0 w 226"/>
              <a:gd name="T7" fmla="*/ 17 h 35"/>
              <a:gd name="T8" fmla="*/ 0 w 226"/>
              <a:gd name="T9" fmla="*/ 17 h 35"/>
              <a:gd name="T10" fmla="*/ 17 w 226"/>
              <a:gd name="T11" fmla="*/ 0 h 35"/>
              <a:gd name="T12" fmla="*/ 208 w 226"/>
              <a:gd name="T13" fmla="*/ 0 h 35"/>
              <a:gd name="T14" fmla="*/ 225 w 226"/>
              <a:gd name="T15" fmla="*/ 17 h 35"/>
              <a:gd name="T16" fmla="*/ 225 w 226"/>
              <a:gd name="T17" fmla="*/ 17 h 35"/>
              <a:gd name="T18" fmla="*/ 208 w 226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6" h="35">
                <a:moveTo>
                  <a:pt x="208" y="34"/>
                </a:moveTo>
                <a:lnTo>
                  <a:pt x="208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7" y="0"/>
                  <a:pt x="225" y="8"/>
                  <a:pt x="225" y="17"/>
                </a:cubicBezTo>
                <a:lnTo>
                  <a:pt x="225" y="17"/>
                </a:lnTo>
                <a:cubicBezTo>
                  <a:pt x="225" y="26"/>
                  <a:pt x="217" y="34"/>
                  <a:pt x="208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32">
            <a:extLst>
              <a:ext uri="{FF2B5EF4-FFF2-40B4-BE49-F238E27FC236}">
                <a16:creationId xmlns:a16="http://schemas.microsoft.com/office/drawing/2014/main" id="{5998C73A-0C60-1346-BB5A-640DFFAEC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6229" y="8424462"/>
            <a:ext cx="257707" cy="40425"/>
          </a:xfrm>
          <a:custGeom>
            <a:avLst/>
            <a:gdLst>
              <a:gd name="T0" fmla="*/ 208 w 226"/>
              <a:gd name="T1" fmla="*/ 35 h 36"/>
              <a:gd name="T2" fmla="*/ 208 w 226"/>
              <a:gd name="T3" fmla="*/ 35 h 36"/>
              <a:gd name="T4" fmla="*/ 17 w 226"/>
              <a:gd name="T5" fmla="*/ 35 h 36"/>
              <a:gd name="T6" fmla="*/ 0 w 226"/>
              <a:gd name="T7" fmla="*/ 18 h 36"/>
              <a:gd name="T8" fmla="*/ 0 w 226"/>
              <a:gd name="T9" fmla="*/ 18 h 36"/>
              <a:gd name="T10" fmla="*/ 17 w 226"/>
              <a:gd name="T11" fmla="*/ 0 h 36"/>
              <a:gd name="T12" fmla="*/ 208 w 226"/>
              <a:gd name="T13" fmla="*/ 0 h 36"/>
              <a:gd name="T14" fmla="*/ 225 w 226"/>
              <a:gd name="T15" fmla="*/ 18 h 36"/>
              <a:gd name="T16" fmla="*/ 225 w 226"/>
              <a:gd name="T17" fmla="*/ 18 h 36"/>
              <a:gd name="T18" fmla="*/ 208 w 226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6" h="36">
                <a:moveTo>
                  <a:pt x="208" y="35"/>
                </a:moveTo>
                <a:lnTo>
                  <a:pt x="208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8"/>
                </a:cubicBezTo>
                <a:lnTo>
                  <a:pt x="0" y="18"/>
                </a:lnTo>
                <a:cubicBezTo>
                  <a:pt x="0" y="9"/>
                  <a:pt x="8" y="0"/>
                  <a:pt x="17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7" y="0"/>
                  <a:pt x="225" y="9"/>
                  <a:pt x="225" y="18"/>
                </a:cubicBezTo>
                <a:lnTo>
                  <a:pt x="225" y="18"/>
                </a:lnTo>
                <a:cubicBezTo>
                  <a:pt x="225" y="26"/>
                  <a:pt x="217" y="35"/>
                  <a:pt x="208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33">
            <a:extLst>
              <a:ext uri="{FF2B5EF4-FFF2-40B4-BE49-F238E27FC236}">
                <a16:creationId xmlns:a16="http://schemas.microsoft.com/office/drawing/2014/main" id="{C2CD7652-0B24-314F-B02A-496E8633D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6229" y="8505312"/>
            <a:ext cx="171806" cy="40425"/>
          </a:xfrm>
          <a:custGeom>
            <a:avLst/>
            <a:gdLst>
              <a:gd name="T0" fmla="*/ 130 w 148"/>
              <a:gd name="T1" fmla="*/ 35 h 36"/>
              <a:gd name="T2" fmla="*/ 130 w 148"/>
              <a:gd name="T3" fmla="*/ 35 h 36"/>
              <a:gd name="T4" fmla="*/ 17 w 148"/>
              <a:gd name="T5" fmla="*/ 35 h 36"/>
              <a:gd name="T6" fmla="*/ 0 w 148"/>
              <a:gd name="T7" fmla="*/ 18 h 36"/>
              <a:gd name="T8" fmla="*/ 0 w 148"/>
              <a:gd name="T9" fmla="*/ 18 h 36"/>
              <a:gd name="T10" fmla="*/ 17 w 148"/>
              <a:gd name="T11" fmla="*/ 0 h 36"/>
              <a:gd name="T12" fmla="*/ 130 w 148"/>
              <a:gd name="T13" fmla="*/ 0 h 36"/>
              <a:gd name="T14" fmla="*/ 147 w 148"/>
              <a:gd name="T15" fmla="*/ 18 h 36"/>
              <a:gd name="T16" fmla="*/ 147 w 148"/>
              <a:gd name="T17" fmla="*/ 18 h 36"/>
              <a:gd name="T18" fmla="*/ 130 w 148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36">
                <a:moveTo>
                  <a:pt x="130" y="35"/>
                </a:moveTo>
                <a:lnTo>
                  <a:pt x="130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35"/>
                  <a:pt x="0" y="18"/>
                </a:cubicBezTo>
                <a:lnTo>
                  <a:pt x="0" y="18"/>
                </a:lnTo>
                <a:cubicBezTo>
                  <a:pt x="0" y="9"/>
                  <a:pt x="8" y="0"/>
                  <a:pt x="17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8" y="0"/>
                  <a:pt x="147" y="9"/>
                  <a:pt x="147" y="18"/>
                </a:cubicBezTo>
                <a:lnTo>
                  <a:pt x="147" y="18"/>
                </a:lnTo>
                <a:cubicBezTo>
                  <a:pt x="147" y="35"/>
                  <a:pt x="138" y="35"/>
                  <a:pt x="130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34">
            <a:extLst>
              <a:ext uri="{FF2B5EF4-FFF2-40B4-BE49-F238E27FC236}">
                <a16:creationId xmlns:a16="http://schemas.microsoft.com/office/drawing/2014/main" id="{1A56A873-99F4-4841-ADC3-B14C4AFC1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600" y="6388060"/>
            <a:ext cx="171806" cy="181912"/>
          </a:xfrm>
          <a:custGeom>
            <a:avLst/>
            <a:gdLst>
              <a:gd name="T0" fmla="*/ 148 w 149"/>
              <a:gd name="T1" fmla="*/ 156 h 157"/>
              <a:gd name="T2" fmla="*/ 148 w 149"/>
              <a:gd name="T3" fmla="*/ 156 h 157"/>
              <a:gd name="T4" fmla="*/ 78 w 149"/>
              <a:gd name="T5" fmla="*/ 156 h 157"/>
              <a:gd name="T6" fmla="*/ 0 w 149"/>
              <a:gd name="T7" fmla="*/ 86 h 157"/>
              <a:gd name="T8" fmla="*/ 0 w 149"/>
              <a:gd name="T9" fmla="*/ 78 h 157"/>
              <a:gd name="T10" fmla="*/ 78 w 149"/>
              <a:gd name="T11" fmla="*/ 0 h 157"/>
              <a:gd name="T12" fmla="*/ 148 w 149"/>
              <a:gd name="T13" fmla="*/ 69 h 157"/>
              <a:gd name="T14" fmla="*/ 148 w 149"/>
              <a:gd name="T15" fmla="*/ 156 h 157"/>
              <a:gd name="T16" fmla="*/ 78 w 149"/>
              <a:gd name="T17" fmla="*/ 52 h 157"/>
              <a:gd name="T18" fmla="*/ 78 w 149"/>
              <a:gd name="T19" fmla="*/ 52 h 157"/>
              <a:gd name="T20" fmla="*/ 52 w 149"/>
              <a:gd name="T21" fmla="*/ 78 h 157"/>
              <a:gd name="T22" fmla="*/ 52 w 149"/>
              <a:gd name="T23" fmla="*/ 86 h 157"/>
              <a:gd name="T24" fmla="*/ 78 w 149"/>
              <a:gd name="T25" fmla="*/ 112 h 157"/>
              <a:gd name="T26" fmla="*/ 104 w 149"/>
              <a:gd name="T27" fmla="*/ 112 h 157"/>
              <a:gd name="T28" fmla="*/ 104 w 149"/>
              <a:gd name="T29" fmla="*/ 69 h 157"/>
              <a:gd name="T30" fmla="*/ 78 w 149"/>
              <a:gd name="T31" fmla="*/ 52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157">
                <a:moveTo>
                  <a:pt x="148" y="156"/>
                </a:moveTo>
                <a:lnTo>
                  <a:pt x="148" y="156"/>
                </a:lnTo>
                <a:cubicBezTo>
                  <a:pt x="78" y="156"/>
                  <a:pt x="78" y="156"/>
                  <a:pt x="78" y="156"/>
                </a:cubicBezTo>
                <a:cubicBezTo>
                  <a:pt x="35" y="156"/>
                  <a:pt x="0" y="121"/>
                  <a:pt x="0" y="8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4"/>
                  <a:pt x="35" y="0"/>
                  <a:pt x="78" y="0"/>
                </a:cubicBezTo>
                <a:cubicBezTo>
                  <a:pt x="122" y="0"/>
                  <a:pt x="148" y="34"/>
                  <a:pt x="148" y="69"/>
                </a:cubicBezTo>
                <a:lnTo>
                  <a:pt x="148" y="156"/>
                </a:lnTo>
                <a:close/>
                <a:moveTo>
                  <a:pt x="78" y="52"/>
                </a:moveTo>
                <a:lnTo>
                  <a:pt x="78" y="52"/>
                </a:lnTo>
                <a:cubicBezTo>
                  <a:pt x="61" y="52"/>
                  <a:pt x="52" y="60"/>
                  <a:pt x="52" y="78"/>
                </a:cubicBezTo>
                <a:cubicBezTo>
                  <a:pt x="52" y="86"/>
                  <a:pt x="52" y="86"/>
                  <a:pt x="52" y="86"/>
                </a:cubicBezTo>
                <a:cubicBezTo>
                  <a:pt x="52" y="95"/>
                  <a:pt x="61" y="112"/>
                  <a:pt x="78" y="112"/>
                </a:cubicBezTo>
                <a:cubicBezTo>
                  <a:pt x="104" y="112"/>
                  <a:pt x="104" y="112"/>
                  <a:pt x="104" y="112"/>
                </a:cubicBezTo>
                <a:cubicBezTo>
                  <a:pt x="104" y="69"/>
                  <a:pt x="104" y="69"/>
                  <a:pt x="104" y="69"/>
                </a:cubicBezTo>
                <a:cubicBezTo>
                  <a:pt x="104" y="60"/>
                  <a:pt x="96" y="52"/>
                  <a:pt x="78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35">
            <a:extLst>
              <a:ext uri="{FF2B5EF4-FFF2-40B4-BE49-F238E27FC236}">
                <a16:creationId xmlns:a16="http://schemas.microsoft.com/office/drawing/2014/main" id="{78503554-7A60-0040-AAE6-E019E9382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7245" y="6388060"/>
            <a:ext cx="171806" cy="181912"/>
          </a:xfrm>
          <a:custGeom>
            <a:avLst/>
            <a:gdLst>
              <a:gd name="T0" fmla="*/ 78 w 148"/>
              <a:gd name="T1" fmla="*/ 156 h 157"/>
              <a:gd name="T2" fmla="*/ 78 w 148"/>
              <a:gd name="T3" fmla="*/ 156 h 157"/>
              <a:gd name="T4" fmla="*/ 0 w 148"/>
              <a:gd name="T5" fmla="*/ 156 h 157"/>
              <a:gd name="T6" fmla="*/ 0 w 148"/>
              <a:gd name="T7" fmla="*/ 69 h 157"/>
              <a:gd name="T8" fmla="*/ 78 w 148"/>
              <a:gd name="T9" fmla="*/ 0 h 157"/>
              <a:gd name="T10" fmla="*/ 147 w 148"/>
              <a:gd name="T11" fmla="*/ 78 h 157"/>
              <a:gd name="T12" fmla="*/ 147 w 148"/>
              <a:gd name="T13" fmla="*/ 86 h 157"/>
              <a:gd name="T14" fmla="*/ 78 w 148"/>
              <a:gd name="T15" fmla="*/ 156 h 157"/>
              <a:gd name="T16" fmla="*/ 52 w 148"/>
              <a:gd name="T17" fmla="*/ 112 h 157"/>
              <a:gd name="T18" fmla="*/ 52 w 148"/>
              <a:gd name="T19" fmla="*/ 112 h 157"/>
              <a:gd name="T20" fmla="*/ 78 w 148"/>
              <a:gd name="T21" fmla="*/ 112 h 157"/>
              <a:gd name="T22" fmla="*/ 104 w 148"/>
              <a:gd name="T23" fmla="*/ 86 h 157"/>
              <a:gd name="T24" fmla="*/ 104 w 148"/>
              <a:gd name="T25" fmla="*/ 78 h 157"/>
              <a:gd name="T26" fmla="*/ 78 w 148"/>
              <a:gd name="T27" fmla="*/ 52 h 157"/>
              <a:gd name="T28" fmla="*/ 52 w 148"/>
              <a:gd name="T29" fmla="*/ 69 h 157"/>
              <a:gd name="T30" fmla="*/ 52 w 148"/>
              <a:gd name="T31" fmla="*/ 112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8" h="157">
                <a:moveTo>
                  <a:pt x="78" y="156"/>
                </a:moveTo>
                <a:lnTo>
                  <a:pt x="78" y="156"/>
                </a:lnTo>
                <a:cubicBezTo>
                  <a:pt x="0" y="156"/>
                  <a:pt x="0" y="156"/>
                  <a:pt x="0" y="156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4"/>
                  <a:pt x="35" y="0"/>
                  <a:pt x="78" y="0"/>
                </a:cubicBezTo>
                <a:cubicBezTo>
                  <a:pt x="113" y="0"/>
                  <a:pt x="147" y="34"/>
                  <a:pt x="147" y="78"/>
                </a:cubicBezTo>
                <a:cubicBezTo>
                  <a:pt x="147" y="86"/>
                  <a:pt x="147" y="86"/>
                  <a:pt x="147" y="86"/>
                </a:cubicBezTo>
                <a:cubicBezTo>
                  <a:pt x="147" y="121"/>
                  <a:pt x="121" y="156"/>
                  <a:pt x="78" y="156"/>
                </a:cubicBezTo>
                <a:close/>
                <a:moveTo>
                  <a:pt x="52" y="112"/>
                </a:moveTo>
                <a:lnTo>
                  <a:pt x="52" y="112"/>
                </a:lnTo>
                <a:cubicBezTo>
                  <a:pt x="78" y="112"/>
                  <a:pt x="78" y="112"/>
                  <a:pt x="78" y="112"/>
                </a:cubicBezTo>
                <a:cubicBezTo>
                  <a:pt x="96" y="112"/>
                  <a:pt x="104" y="95"/>
                  <a:pt x="104" y="86"/>
                </a:cubicBezTo>
                <a:cubicBezTo>
                  <a:pt x="104" y="78"/>
                  <a:pt x="104" y="78"/>
                  <a:pt x="104" y="78"/>
                </a:cubicBezTo>
                <a:cubicBezTo>
                  <a:pt x="104" y="60"/>
                  <a:pt x="87" y="52"/>
                  <a:pt x="78" y="52"/>
                </a:cubicBezTo>
                <a:cubicBezTo>
                  <a:pt x="61" y="52"/>
                  <a:pt x="52" y="60"/>
                  <a:pt x="52" y="69"/>
                </a:cubicBezTo>
                <a:lnTo>
                  <a:pt x="52" y="1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536">
            <a:extLst>
              <a:ext uri="{FF2B5EF4-FFF2-40B4-BE49-F238E27FC236}">
                <a16:creationId xmlns:a16="http://schemas.microsoft.com/office/drawing/2014/main" id="{4EAAFAD2-7821-2844-8731-248B943F5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6926" y="6736726"/>
            <a:ext cx="60637" cy="237494"/>
          </a:xfrm>
          <a:custGeom>
            <a:avLst/>
            <a:gdLst>
              <a:gd name="T0" fmla="*/ 52 w 53"/>
              <a:gd name="T1" fmla="*/ 208 h 209"/>
              <a:gd name="T2" fmla="*/ 52 w 53"/>
              <a:gd name="T3" fmla="*/ 208 h 209"/>
              <a:gd name="T4" fmla="*/ 0 w 53"/>
              <a:gd name="T5" fmla="*/ 208 h 209"/>
              <a:gd name="T6" fmla="*/ 0 w 53"/>
              <a:gd name="T7" fmla="*/ 18 h 209"/>
              <a:gd name="T8" fmla="*/ 26 w 53"/>
              <a:gd name="T9" fmla="*/ 0 h 209"/>
              <a:gd name="T10" fmla="*/ 26 w 53"/>
              <a:gd name="T11" fmla="*/ 0 h 209"/>
              <a:gd name="T12" fmla="*/ 52 w 53"/>
              <a:gd name="T13" fmla="*/ 18 h 209"/>
              <a:gd name="T14" fmla="*/ 52 w 53"/>
              <a:gd name="T15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209">
                <a:moveTo>
                  <a:pt x="52" y="208"/>
                </a:moveTo>
                <a:lnTo>
                  <a:pt x="52" y="208"/>
                </a:lnTo>
                <a:cubicBezTo>
                  <a:pt x="0" y="208"/>
                  <a:pt x="0" y="208"/>
                  <a:pt x="0" y="2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7" y="0"/>
                  <a:pt x="26" y="0"/>
                </a:cubicBezTo>
                <a:lnTo>
                  <a:pt x="26" y="0"/>
                </a:lnTo>
                <a:cubicBezTo>
                  <a:pt x="35" y="0"/>
                  <a:pt x="52" y="9"/>
                  <a:pt x="52" y="18"/>
                </a:cubicBezTo>
                <a:lnTo>
                  <a:pt x="52" y="20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37">
            <a:extLst>
              <a:ext uri="{FF2B5EF4-FFF2-40B4-BE49-F238E27FC236}">
                <a16:creationId xmlns:a16="http://schemas.microsoft.com/office/drawing/2014/main" id="{5A71EBD5-5B12-7C47-9DD6-8725C7456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7032" y="6539653"/>
            <a:ext cx="50531" cy="141487"/>
          </a:xfrm>
          <a:custGeom>
            <a:avLst/>
            <a:gdLst>
              <a:gd name="T0" fmla="*/ 43 w 44"/>
              <a:gd name="T1" fmla="*/ 121 h 122"/>
              <a:gd name="T2" fmla="*/ 0 w 44"/>
              <a:gd name="T3" fmla="*/ 121 h 122"/>
              <a:gd name="T4" fmla="*/ 0 w 44"/>
              <a:gd name="T5" fmla="*/ 0 h 122"/>
              <a:gd name="T6" fmla="*/ 43 w 44"/>
              <a:gd name="T7" fmla="*/ 0 h 122"/>
              <a:gd name="T8" fmla="*/ 43 w 44"/>
              <a:gd name="T9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122">
                <a:moveTo>
                  <a:pt x="43" y="121"/>
                </a:moveTo>
                <a:lnTo>
                  <a:pt x="0" y="121"/>
                </a:lnTo>
                <a:lnTo>
                  <a:pt x="0" y="0"/>
                </a:lnTo>
                <a:lnTo>
                  <a:pt x="43" y="0"/>
                </a:lnTo>
                <a:lnTo>
                  <a:pt x="43" y="12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538">
            <a:extLst>
              <a:ext uri="{FF2B5EF4-FFF2-40B4-BE49-F238E27FC236}">
                <a16:creationId xmlns:a16="http://schemas.microsoft.com/office/drawing/2014/main" id="{D2330E38-7E2D-B143-8B12-82AEA7516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432" y="6655876"/>
            <a:ext cx="555841" cy="348663"/>
          </a:xfrm>
          <a:custGeom>
            <a:avLst/>
            <a:gdLst>
              <a:gd name="T0" fmla="*/ 52 w 487"/>
              <a:gd name="T1" fmla="*/ 0 h 303"/>
              <a:gd name="T2" fmla="*/ 52 w 487"/>
              <a:gd name="T3" fmla="*/ 0 h 303"/>
              <a:gd name="T4" fmla="*/ 43 w 487"/>
              <a:gd name="T5" fmla="*/ 43 h 303"/>
              <a:gd name="T6" fmla="*/ 434 w 487"/>
              <a:gd name="T7" fmla="*/ 43 h 303"/>
              <a:gd name="T8" fmla="*/ 434 w 487"/>
              <a:gd name="T9" fmla="*/ 259 h 303"/>
              <a:gd name="T10" fmla="*/ 434 w 487"/>
              <a:gd name="T11" fmla="*/ 259 h 303"/>
              <a:gd name="T12" fmla="*/ 43 w 487"/>
              <a:gd name="T13" fmla="*/ 259 h 303"/>
              <a:gd name="T14" fmla="*/ 43 w 487"/>
              <a:gd name="T15" fmla="*/ 87 h 303"/>
              <a:gd name="T16" fmla="*/ 26 w 487"/>
              <a:gd name="T17" fmla="*/ 61 h 303"/>
              <a:gd name="T18" fmla="*/ 26 w 487"/>
              <a:gd name="T19" fmla="*/ 61 h 303"/>
              <a:gd name="T20" fmla="*/ 0 w 487"/>
              <a:gd name="T21" fmla="*/ 87 h 303"/>
              <a:gd name="T22" fmla="*/ 0 w 487"/>
              <a:gd name="T23" fmla="*/ 259 h 303"/>
              <a:gd name="T24" fmla="*/ 43 w 487"/>
              <a:gd name="T25" fmla="*/ 302 h 303"/>
              <a:gd name="T26" fmla="*/ 434 w 487"/>
              <a:gd name="T27" fmla="*/ 302 h 303"/>
              <a:gd name="T28" fmla="*/ 486 w 487"/>
              <a:gd name="T29" fmla="*/ 259 h 303"/>
              <a:gd name="T30" fmla="*/ 486 w 487"/>
              <a:gd name="T31" fmla="*/ 0 h 303"/>
              <a:gd name="T32" fmla="*/ 52 w 487"/>
              <a:gd name="T33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7" h="303">
                <a:moveTo>
                  <a:pt x="52" y="0"/>
                </a:moveTo>
                <a:lnTo>
                  <a:pt x="52" y="0"/>
                </a:lnTo>
                <a:cubicBezTo>
                  <a:pt x="43" y="43"/>
                  <a:pt x="43" y="43"/>
                  <a:pt x="43" y="43"/>
                </a:cubicBezTo>
                <a:cubicBezTo>
                  <a:pt x="434" y="43"/>
                  <a:pt x="434" y="43"/>
                  <a:pt x="434" y="43"/>
                </a:cubicBezTo>
                <a:cubicBezTo>
                  <a:pt x="434" y="259"/>
                  <a:pt x="434" y="259"/>
                  <a:pt x="434" y="259"/>
                </a:cubicBezTo>
                <a:lnTo>
                  <a:pt x="434" y="259"/>
                </a:lnTo>
                <a:cubicBezTo>
                  <a:pt x="43" y="259"/>
                  <a:pt x="43" y="259"/>
                  <a:pt x="43" y="259"/>
                </a:cubicBezTo>
                <a:cubicBezTo>
                  <a:pt x="43" y="87"/>
                  <a:pt x="43" y="87"/>
                  <a:pt x="43" y="87"/>
                </a:cubicBezTo>
                <a:cubicBezTo>
                  <a:pt x="43" y="69"/>
                  <a:pt x="34" y="61"/>
                  <a:pt x="26" y="61"/>
                </a:cubicBezTo>
                <a:lnTo>
                  <a:pt x="26" y="61"/>
                </a:lnTo>
                <a:cubicBezTo>
                  <a:pt x="8" y="61"/>
                  <a:pt x="0" y="69"/>
                  <a:pt x="0" y="87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85"/>
                  <a:pt x="26" y="302"/>
                  <a:pt x="43" y="302"/>
                </a:cubicBezTo>
                <a:cubicBezTo>
                  <a:pt x="434" y="302"/>
                  <a:pt x="434" y="302"/>
                  <a:pt x="434" y="302"/>
                </a:cubicBezTo>
                <a:cubicBezTo>
                  <a:pt x="459" y="302"/>
                  <a:pt x="486" y="285"/>
                  <a:pt x="486" y="259"/>
                </a:cubicBezTo>
                <a:cubicBezTo>
                  <a:pt x="486" y="0"/>
                  <a:pt x="486" y="0"/>
                  <a:pt x="486" y="0"/>
                </a:cubicBezTo>
                <a:lnTo>
                  <a:pt x="52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39">
            <a:extLst>
              <a:ext uri="{FF2B5EF4-FFF2-40B4-BE49-F238E27FC236}">
                <a16:creationId xmlns:a16="http://schemas.microsoft.com/office/drawing/2014/main" id="{7D44A5F8-C33C-124E-A333-23FEEDC85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8795" y="6514389"/>
            <a:ext cx="677116" cy="192018"/>
          </a:xfrm>
          <a:custGeom>
            <a:avLst/>
            <a:gdLst>
              <a:gd name="T0" fmla="*/ 520 w 591"/>
              <a:gd name="T1" fmla="*/ 165 h 166"/>
              <a:gd name="T2" fmla="*/ 520 w 591"/>
              <a:gd name="T3" fmla="*/ 165 h 166"/>
              <a:gd name="T4" fmla="*/ 69 w 591"/>
              <a:gd name="T5" fmla="*/ 165 h 166"/>
              <a:gd name="T6" fmla="*/ 0 w 591"/>
              <a:gd name="T7" fmla="*/ 96 h 166"/>
              <a:gd name="T8" fmla="*/ 0 w 591"/>
              <a:gd name="T9" fmla="*/ 61 h 166"/>
              <a:gd name="T10" fmla="*/ 69 w 591"/>
              <a:gd name="T11" fmla="*/ 0 h 166"/>
              <a:gd name="T12" fmla="*/ 520 w 591"/>
              <a:gd name="T13" fmla="*/ 0 h 166"/>
              <a:gd name="T14" fmla="*/ 590 w 591"/>
              <a:gd name="T15" fmla="*/ 61 h 166"/>
              <a:gd name="T16" fmla="*/ 590 w 591"/>
              <a:gd name="T17" fmla="*/ 96 h 166"/>
              <a:gd name="T18" fmla="*/ 520 w 591"/>
              <a:gd name="T19" fmla="*/ 165 h 166"/>
              <a:gd name="T20" fmla="*/ 69 w 591"/>
              <a:gd name="T21" fmla="*/ 44 h 166"/>
              <a:gd name="T22" fmla="*/ 69 w 591"/>
              <a:gd name="T23" fmla="*/ 44 h 166"/>
              <a:gd name="T24" fmla="*/ 43 w 591"/>
              <a:gd name="T25" fmla="*/ 61 h 166"/>
              <a:gd name="T26" fmla="*/ 43 w 591"/>
              <a:gd name="T27" fmla="*/ 96 h 166"/>
              <a:gd name="T28" fmla="*/ 69 w 591"/>
              <a:gd name="T29" fmla="*/ 122 h 166"/>
              <a:gd name="T30" fmla="*/ 520 w 591"/>
              <a:gd name="T31" fmla="*/ 122 h 166"/>
              <a:gd name="T32" fmla="*/ 538 w 591"/>
              <a:gd name="T33" fmla="*/ 96 h 166"/>
              <a:gd name="T34" fmla="*/ 538 w 591"/>
              <a:gd name="T35" fmla="*/ 61 h 166"/>
              <a:gd name="T36" fmla="*/ 520 w 591"/>
              <a:gd name="T37" fmla="*/ 44 h 166"/>
              <a:gd name="T38" fmla="*/ 69 w 591"/>
              <a:gd name="T39" fmla="*/ 44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1" h="166">
                <a:moveTo>
                  <a:pt x="520" y="165"/>
                </a:moveTo>
                <a:lnTo>
                  <a:pt x="520" y="165"/>
                </a:lnTo>
                <a:cubicBezTo>
                  <a:pt x="69" y="165"/>
                  <a:pt x="69" y="165"/>
                  <a:pt x="69" y="165"/>
                </a:cubicBezTo>
                <a:cubicBezTo>
                  <a:pt x="26" y="165"/>
                  <a:pt x="0" y="139"/>
                  <a:pt x="0" y="96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6"/>
                  <a:pt x="26" y="0"/>
                  <a:pt x="69" y="0"/>
                </a:cubicBezTo>
                <a:cubicBezTo>
                  <a:pt x="520" y="0"/>
                  <a:pt x="520" y="0"/>
                  <a:pt x="520" y="0"/>
                </a:cubicBezTo>
                <a:cubicBezTo>
                  <a:pt x="555" y="0"/>
                  <a:pt x="590" y="26"/>
                  <a:pt x="590" y="61"/>
                </a:cubicBezTo>
                <a:cubicBezTo>
                  <a:pt x="590" y="96"/>
                  <a:pt x="590" y="96"/>
                  <a:pt x="590" y="96"/>
                </a:cubicBezTo>
                <a:cubicBezTo>
                  <a:pt x="590" y="139"/>
                  <a:pt x="555" y="165"/>
                  <a:pt x="520" y="165"/>
                </a:cubicBezTo>
                <a:close/>
                <a:moveTo>
                  <a:pt x="69" y="44"/>
                </a:moveTo>
                <a:lnTo>
                  <a:pt x="69" y="44"/>
                </a:lnTo>
                <a:cubicBezTo>
                  <a:pt x="52" y="44"/>
                  <a:pt x="43" y="53"/>
                  <a:pt x="43" y="61"/>
                </a:cubicBezTo>
                <a:cubicBezTo>
                  <a:pt x="43" y="96"/>
                  <a:pt x="43" y="96"/>
                  <a:pt x="43" y="96"/>
                </a:cubicBezTo>
                <a:cubicBezTo>
                  <a:pt x="43" y="113"/>
                  <a:pt x="52" y="122"/>
                  <a:pt x="69" y="122"/>
                </a:cubicBezTo>
                <a:cubicBezTo>
                  <a:pt x="520" y="122"/>
                  <a:pt x="520" y="122"/>
                  <a:pt x="520" y="122"/>
                </a:cubicBezTo>
                <a:cubicBezTo>
                  <a:pt x="529" y="122"/>
                  <a:pt x="538" y="113"/>
                  <a:pt x="538" y="96"/>
                </a:cubicBezTo>
                <a:cubicBezTo>
                  <a:pt x="538" y="61"/>
                  <a:pt x="538" y="61"/>
                  <a:pt x="538" y="61"/>
                </a:cubicBezTo>
                <a:cubicBezTo>
                  <a:pt x="538" y="53"/>
                  <a:pt x="529" y="44"/>
                  <a:pt x="520" y="44"/>
                </a:cubicBezTo>
                <a:lnTo>
                  <a:pt x="69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09" name="Group 54">
            <a:extLst>
              <a:ext uri="{FF2B5EF4-FFF2-40B4-BE49-F238E27FC236}">
                <a16:creationId xmlns:a16="http://schemas.microsoft.com/office/drawing/2014/main" id="{2A614B20-4D54-7241-B907-0088B13DF411}"/>
              </a:ext>
            </a:extLst>
          </p:cNvPr>
          <p:cNvGrpSpPr/>
          <p:nvPr/>
        </p:nvGrpSpPr>
        <p:grpSpPr>
          <a:xfrm>
            <a:off x="19889988" y="1208630"/>
            <a:ext cx="3211504" cy="1279672"/>
            <a:chOff x="5517310" y="11205153"/>
            <a:chExt cx="3676939" cy="1279672"/>
          </a:xfrm>
        </p:grpSpPr>
        <p:sp>
          <p:nvSpPr>
            <p:cNvPr id="710" name="CuadroTexto 395">
              <a:extLst>
                <a:ext uri="{FF2B5EF4-FFF2-40B4-BE49-F238E27FC236}">
                  <a16:creationId xmlns:a16="http://schemas.microsoft.com/office/drawing/2014/main" id="{38794F6B-70A5-BD42-B6E6-575BC0785166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11" name="Rectangle 56">
              <a:extLst>
                <a:ext uri="{FF2B5EF4-FFF2-40B4-BE49-F238E27FC236}">
                  <a16:creationId xmlns:a16="http://schemas.microsoft.com/office/drawing/2014/main" id="{620E94B3-35A6-1143-825A-433A070DF6A0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12" name="Group 54">
            <a:extLst>
              <a:ext uri="{FF2B5EF4-FFF2-40B4-BE49-F238E27FC236}">
                <a16:creationId xmlns:a16="http://schemas.microsoft.com/office/drawing/2014/main" id="{B5B99FF0-9CD7-F04C-B963-205DF63946CD}"/>
              </a:ext>
            </a:extLst>
          </p:cNvPr>
          <p:cNvGrpSpPr/>
          <p:nvPr/>
        </p:nvGrpSpPr>
        <p:grpSpPr>
          <a:xfrm>
            <a:off x="19894107" y="3387873"/>
            <a:ext cx="3211504" cy="1279672"/>
            <a:chOff x="5517310" y="11205153"/>
            <a:chExt cx="3676939" cy="1279672"/>
          </a:xfrm>
        </p:grpSpPr>
        <p:sp>
          <p:nvSpPr>
            <p:cNvPr id="713" name="CuadroTexto 395">
              <a:extLst>
                <a:ext uri="{FF2B5EF4-FFF2-40B4-BE49-F238E27FC236}">
                  <a16:creationId xmlns:a16="http://schemas.microsoft.com/office/drawing/2014/main" id="{A8BF935E-7120-3645-B77E-1A00D40A3554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14" name="Rectangle 56">
              <a:extLst>
                <a:ext uri="{FF2B5EF4-FFF2-40B4-BE49-F238E27FC236}">
                  <a16:creationId xmlns:a16="http://schemas.microsoft.com/office/drawing/2014/main" id="{7388C28A-EAFA-914D-BB16-5D40AB26A405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15" name="Group 54">
            <a:extLst>
              <a:ext uri="{FF2B5EF4-FFF2-40B4-BE49-F238E27FC236}">
                <a16:creationId xmlns:a16="http://schemas.microsoft.com/office/drawing/2014/main" id="{6AE0CF68-6F8B-E04C-ADD7-E214FEBFB90A}"/>
              </a:ext>
            </a:extLst>
          </p:cNvPr>
          <p:cNvGrpSpPr/>
          <p:nvPr/>
        </p:nvGrpSpPr>
        <p:grpSpPr>
          <a:xfrm>
            <a:off x="19898226" y="6057359"/>
            <a:ext cx="3211504" cy="1279672"/>
            <a:chOff x="5517310" y="11205153"/>
            <a:chExt cx="3676939" cy="1279672"/>
          </a:xfrm>
        </p:grpSpPr>
        <p:sp>
          <p:nvSpPr>
            <p:cNvPr id="716" name="CuadroTexto 395">
              <a:extLst>
                <a:ext uri="{FF2B5EF4-FFF2-40B4-BE49-F238E27FC236}">
                  <a16:creationId xmlns:a16="http://schemas.microsoft.com/office/drawing/2014/main" id="{13DEF5B3-87A0-7349-8E29-92C15E23BB12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17" name="Rectangle 56">
              <a:extLst>
                <a:ext uri="{FF2B5EF4-FFF2-40B4-BE49-F238E27FC236}">
                  <a16:creationId xmlns:a16="http://schemas.microsoft.com/office/drawing/2014/main" id="{CEEC7CFA-9963-2341-A6F1-45509D34AA16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18" name="Group 54">
            <a:extLst>
              <a:ext uri="{FF2B5EF4-FFF2-40B4-BE49-F238E27FC236}">
                <a16:creationId xmlns:a16="http://schemas.microsoft.com/office/drawing/2014/main" id="{06FFBA55-EB28-F34A-8894-249A63DC19D0}"/>
              </a:ext>
            </a:extLst>
          </p:cNvPr>
          <p:cNvGrpSpPr/>
          <p:nvPr/>
        </p:nvGrpSpPr>
        <p:grpSpPr>
          <a:xfrm>
            <a:off x="20384259" y="7860421"/>
            <a:ext cx="3211504" cy="1279672"/>
            <a:chOff x="5517310" y="11205153"/>
            <a:chExt cx="3676939" cy="1279672"/>
          </a:xfrm>
        </p:grpSpPr>
        <p:sp>
          <p:nvSpPr>
            <p:cNvPr id="719" name="CuadroTexto 395">
              <a:extLst>
                <a:ext uri="{FF2B5EF4-FFF2-40B4-BE49-F238E27FC236}">
                  <a16:creationId xmlns:a16="http://schemas.microsoft.com/office/drawing/2014/main" id="{4644B89B-3B05-394D-8026-84CCACF5A75B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20" name="Rectangle 56">
              <a:extLst>
                <a:ext uri="{FF2B5EF4-FFF2-40B4-BE49-F238E27FC236}">
                  <a16:creationId xmlns:a16="http://schemas.microsoft.com/office/drawing/2014/main" id="{BA1FE7B8-2F31-E641-A45B-93FE0914E3A2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21" name="Group 54">
            <a:extLst>
              <a:ext uri="{FF2B5EF4-FFF2-40B4-BE49-F238E27FC236}">
                <a16:creationId xmlns:a16="http://schemas.microsoft.com/office/drawing/2014/main" id="{74412E19-F034-1045-8506-7045BD238FF1}"/>
              </a:ext>
            </a:extLst>
          </p:cNvPr>
          <p:cNvGrpSpPr/>
          <p:nvPr/>
        </p:nvGrpSpPr>
        <p:grpSpPr>
          <a:xfrm>
            <a:off x="19894107" y="9606843"/>
            <a:ext cx="3211504" cy="1279672"/>
            <a:chOff x="5517310" y="11205153"/>
            <a:chExt cx="3676939" cy="1279672"/>
          </a:xfrm>
        </p:grpSpPr>
        <p:sp>
          <p:nvSpPr>
            <p:cNvPr id="722" name="CuadroTexto 395">
              <a:extLst>
                <a:ext uri="{FF2B5EF4-FFF2-40B4-BE49-F238E27FC236}">
                  <a16:creationId xmlns:a16="http://schemas.microsoft.com/office/drawing/2014/main" id="{9FA79FA0-DE13-0B43-8117-35266A904CA5}"/>
                </a:ext>
              </a:extLst>
            </p:cNvPr>
            <p:cNvSpPr txBox="1"/>
            <p:nvPr/>
          </p:nvSpPr>
          <p:spPr>
            <a:xfrm>
              <a:off x="5545879" y="112051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23" name="Rectangle 56">
              <a:extLst>
                <a:ext uri="{FF2B5EF4-FFF2-40B4-BE49-F238E27FC236}">
                  <a16:creationId xmlns:a16="http://schemas.microsoft.com/office/drawing/2014/main" id="{49625C8F-A460-6340-8A78-A412F468E795}"/>
                </a:ext>
              </a:extLst>
            </p:cNvPr>
            <p:cNvSpPr/>
            <p:nvPr/>
          </p:nvSpPr>
          <p:spPr>
            <a:xfrm>
              <a:off x="5517310" y="11715384"/>
              <a:ext cx="36769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2" name="Group 71">
            <a:extLst>
              <a:ext uri="{FF2B5EF4-FFF2-40B4-BE49-F238E27FC236}">
                <a16:creationId xmlns:a16="http://schemas.microsoft.com/office/drawing/2014/main" id="{329201B9-841C-DE44-8317-3250E45804A2}"/>
              </a:ext>
            </a:extLst>
          </p:cNvPr>
          <p:cNvGrpSpPr/>
          <p:nvPr/>
        </p:nvGrpSpPr>
        <p:grpSpPr>
          <a:xfrm>
            <a:off x="1787667" y="5626545"/>
            <a:ext cx="5982437" cy="4716592"/>
            <a:chOff x="2232442" y="3643574"/>
            <a:chExt cx="5982437" cy="4716592"/>
          </a:xfrm>
        </p:grpSpPr>
        <p:sp>
          <p:nvSpPr>
            <p:cNvPr id="93" name="CuadroTexto 598">
              <a:extLst>
                <a:ext uri="{FF2B5EF4-FFF2-40B4-BE49-F238E27FC236}">
                  <a16:creationId xmlns:a16="http://schemas.microsoft.com/office/drawing/2014/main" id="{DB27D1F2-71EE-F94D-AA73-9642DAFF9D3B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94" name="CuadroTexto 599">
              <a:extLst>
                <a:ext uri="{FF2B5EF4-FFF2-40B4-BE49-F238E27FC236}">
                  <a16:creationId xmlns:a16="http://schemas.microsoft.com/office/drawing/2014/main" id="{50A60A42-64C9-A14F-837C-A78836E092DD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131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1">
            <a:extLst>
              <a:ext uri="{FF2B5EF4-FFF2-40B4-BE49-F238E27FC236}">
                <a16:creationId xmlns:a16="http://schemas.microsoft.com/office/drawing/2014/main" id="{03EAE388-3686-C04C-8DF1-53E03C58D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565" y="0"/>
            <a:ext cx="24488780" cy="6946389"/>
          </a:xfrm>
          <a:custGeom>
            <a:avLst/>
            <a:gdLst>
              <a:gd name="T0" fmla="*/ 19589 w 19590"/>
              <a:gd name="T1" fmla="*/ 0 h 5555"/>
              <a:gd name="T2" fmla="*/ 0 w 19590"/>
              <a:gd name="T3" fmla="*/ 0 h 5555"/>
              <a:gd name="T4" fmla="*/ 0 w 19590"/>
              <a:gd name="T5" fmla="*/ 5554 h 5555"/>
              <a:gd name="T6" fmla="*/ 19589 w 19590"/>
              <a:gd name="T7" fmla="*/ 5554 h 5555"/>
              <a:gd name="T8" fmla="*/ 19589 w 19590"/>
              <a:gd name="T9" fmla="*/ 0 h 5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90" h="5555">
                <a:moveTo>
                  <a:pt x="19589" y="0"/>
                </a:moveTo>
                <a:lnTo>
                  <a:pt x="0" y="0"/>
                </a:lnTo>
                <a:lnTo>
                  <a:pt x="0" y="5554"/>
                </a:lnTo>
                <a:lnTo>
                  <a:pt x="19589" y="5554"/>
                </a:lnTo>
                <a:lnTo>
                  <a:pt x="1958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31">
            <a:extLst>
              <a:ext uri="{FF2B5EF4-FFF2-40B4-BE49-F238E27FC236}">
                <a16:creationId xmlns:a16="http://schemas.microsoft.com/office/drawing/2014/main" id="{902970C8-2F3A-2141-8877-0CFEDDD22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9461" y="3285752"/>
            <a:ext cx="7938731" cy="3655122"/>
          </a:xfrm>
          <a:custGeom>
            <a:avLst/>
            <a:gdLst>
              <a:gd name="T0" fmla="*/ 6305 w 6352"/>
              <a:gd name="T1" fmla="*/ 2853 h 2923"/>
              <a:gd name="T2" fmla="*/ 6129 w 6352"/>
              <a:gd name="T3" fmla="*/ 2853 h 2923"/>
              <a:gd name="T4" fmla="*/ 6006 w 6352"/>
              <a:gd name="T5" fmla="*/ 2754 h 2923"/>
              <a:gd name="T6" fmla="*/ 5907 w 6352"/>
              <a:gd name="T7" fmla="*/ 2754 h 2923"/>
              <a:gd name="T8" fmla="*/ 5616 w 6352"/>
              <a:gd name="T9" fmla="*/ 2441 h 2923"/>
              <a:gd name="T10" fmla="*/ 5524 w 6352"/>
              <a:gd name="T11" fmla="*/ 2150 h 2923"/>
              <a:gd name="T12" fmla="*/ 5448 w 6352"/>
              <a:gd name="T13" fmla="*/ 2150 h 2923"/>
              <a:gd name="T14" fmla="*/ 5371 w 6352"/>
              <a:gd name="T15" fmla="*/ 1806 h 2923"/>
              <a:gd name="T16" fmla="*/ 5195 w 6352"/>
              <a:gd name="T17" fmla="*/ 1714 h 2923"/>
              <a:gd name="T18" fmla="*/ 5119 w 6352"/>
              <a:gd name="T19" fmla="*/ 1752 h 2923"/>
              <a:gd name="T20" fmla="*/ 5011 w 6352"/>
              <a:gd name="T21" fmla="*/ 1485 h 2923"/>
              <a:gd name="T22" fmla="*/ 5011 w 6352"/>
              <a:gd name="T23" fmla="*/ 1385 h 2923"/>
              <a:gd name="T24" fmla="*/ 4943 w 6352"/>
              <a:gd name="T25" fmla="*/ 1385 h 2923"/>
              <a:gd name="T26" fmla="*/ 4851 w 6352"/>
              <a:gd name="T27" fmla="*/ 1339 h 2923"/>
              <a:gd name="T28" fmla="*/ 4751 w 6352"/>
              <a:gd name="T29" fmla="*/ 1370 h 2923"/>
              <a:gd name="T30" fmla="*/ 4598 w 6352"/>
              <a:gd name="T31" fmla="*/ 1026 h 2923"/>
              <a:gd name="T32" fmla="*/ 4499 w 6352"/>
              <a:gd name="T33" fmla="*/ 1064 h 2923"/>
              <a:gd name="T34" fmla="*/ 4361 w 6352"/>
              <a:gd name="T35" fmla="*/ 918 h 2923"/>
              <a:gd name="T36" fmla="*/ 4223 w 6352"/>
              <a:gd name="T37" fmla="*/ 980 h 2923"/>
              <a:gd name="T38" fmla="*/ 4093 w 6352"/>
              <a:gd name="T39" fmla="*/ 1385 h 2923"/>
              <a:gd name="T40" fmla="*/ 4047 w 6352"/>
              <a:gd name="T41" fmla="*/ 1240 h 2923"/>
              <a:gd name="T42" fmla="*/ 3925 w 6352"/>
              <a:gd name="T43" fmla="*/ 1209 h 2923"/>
              <a:gd name="T44" fmla="*/ 3871 w 6352"/>
              <a:gd name="T45" fmla="*/ 1125 h 2923"/>
              <a:gd name="T46" fmla="*/ 3741 w 6352"/>
              <a:gd name="T47" fmla="*/ 1087 h 2923"/>
              <a:gd name="T48" fmla="*/ 3389 w 6352"/>
              <a:gd name="T49" fmla="*/ 582 h 2923"/>
              <a:gd name="T50" fmla="*/ 3259 w 6352"/>
              <a:gd name="T51" fmla="*/ 84 h 2923"/>
              <a:gd name="T52" fmla="*/ 3053 w 6352"/>
              <a:gd name="T53" fmla="*/ 0 h 2923"/>
              <a:gd name="T54" fmla="*/ 2931 w 6352"/>
              <a:gd name="T55" fmla="*/ 184 h 2923"/>
              <a:gd name="T56" fmla="*/ 2724 w 6352"/>
              <a:gd name="T57" fmla="*/ 168 h 2923"/>
              <a:gd name="T58" fmla="*/ 2541 w 6352"/>
              <a:gd name="T59" fmla="*/ 689 h 2923"/>
              <a:gd name="T60" fmla="*/ 2441 w 6352"/>
              <a:gd name="T61" fmla="*/ 666 h 2923"/>
              <a:gd name="T62" fmla="*/ 2365 w 6352"/>
              <a:gd name="T63" fmla="*/ 582 h 2923"/>
              <a:gd name="T64" fmla="*/ 2227 w 6352"/>
              <a:gd name="T65" fmla="*/ 666 h 2923"/>
              <a:gd name="T66" fmla="*/ 1982 w 6352"/>
              <a:gd name="T67" fmla="*/ 1163 h 2923"/>
              <a:gd name="T68" fmla="*/ 1569 w 6352"/>
              <a:gd name="T69" fmla="*/ 1370 h 2923"/>
              <a:gd name="T70" fmla="*/ 1569 w 6352"/>
              <a:gd name="T71" fmla="*/ 1676 h 2923"/>
              <a:gd name="T72" fmla="*/ 1424 w 6352"/>
              <a:gd name="T73" fmla="*/ 1783 h 2923"/>
              <a:gd name="T74" fmla="*/ 1332 w 6352"/>
              <a:gd name="T75" fmla="*/ 2066 h 2923"/>
              <a:gd name="T76" fmla="*/ 1094 w 6352"/>
              <a:gd name="T77" fmla="*/ 2074 h 2923"/>
              <a:gd name="T78" fmla="*/ 987 w 6352"/>
              <a:gd name="T79" fmla="*/ 1898 h 2923"/>
              <a:gd name="T80" fmla="*/ 934 w 6352"/>
              <a:gd name="T81" fmla="*/ 1898 h 2923"/>
              <a:gd name="T82" fmla="*/ 842 w 6352"/>
              <a:gd name="T83" fmla="*/ 1760 h 2923"/>
              <a:gd name="T84" fmla="*/ 689 w 6352"/>
              <a:gd name="T85" fmla="*/ 2135 h 2923"/>
              <a:gd name="T86" fmla="*/ 452 w 6352"/>
              <a:gd name="T87" fmla="*/ 2319 h 2923"/>
              <a:gd name="T88" fmla="*/ 337 w 6352"/>
              <a:gd name="T89" fmla="*/ 2648 h 2923"/>
              <a:gd name="T90" fmla="*/ 237 w 6352"/>
              <a:gd name="T91" fmla="*/ 2746 h 2923"/>
              <a:gd name="T92" fmla="*/ 184 w 6352"/>
              <a:gd name="T93" fmla="*/ 2807 h 2923"/>
              <a:gd name="T94" fmla="*/ 0 w 6352"/>
              <a:gd name="T95" fmla="*/ 2922 h 2923"/>
              <a:gd name="T96" fmla="*/ 6351 w 6352"/>
              <a:gd name="T97" fmla="*/ 2922 h 2923"/>
              <a:gd name="T98" fmla="*/ 6305 w 6352"/>
              <a:gd name="T99" fmla="*/ 2853 h 2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352" h="2923">
                <a:moveTo>
                  <a:pt x="6305" y="2853"/>
                </a:moveTo>
                <a:lnTo>
                  <a:pt x="6129" y="2853"/>
                </a:lnTo>
                <a:lnTo>
                  <a:pt x="6006" y="2754"/>
                </a:lnTo>
                <a:lnTo>
                  <a:pt x="5907" y="2754"/>
                </a:lnTo>
                <a:lnTo>
                  <a:pt x="5616" y="2441"/>
                </a:lnTo>
                <a:lnTo>
                  <a:pt x="5524" y="2150"/>
                </a:lnTo>
                <a:lnTo>
                  <a:pt x="5448" y="2150"/>
                </a:lnTo>
                <a:lnTo>
                  <a:pt x="5371" y="1806"/>
                </a:lnTo>
                <a:lnTo>
                  <a:pt x="5195" y="1714"/>
                </a:lnTo>
                <a:lnTo>
                  <a:pt x="5119" y="1752"/>
                </a:lnTo>
                <a:lnTo>
                  <a:pt x="5011" y="1485"/>
                </a:lnTo>
                <a:lnTo>
                  <a:pt x="5011" y="1385"/>
                </a:lnTo>
                <a:lnTo>
                  <a:pt x="4943" y="1385"/>
                </a:lnTo>
                <a:lnTo>
                  <a:pt x="4851" y="1339"/>
                </a:lnTo>
                <a:lnTo>
                  <a:pt x="4751" y="1370"/>
                </a:lnTo>
                <a:lnTo>
                  <a:pt x="4598" y="1026"/>
                </a:lnTo>
                <a:lnTo>
                  <a:pt x="4499" y="1064"/>
                </a:lnTo>
                <a:lnTo>
                  <a:pt x="4361" y="918"/>
                </a:lnTo>
                <a:lnTo>
                  <a:pt x="4223" y="980"/>
                </a:lnTo>
                <a:lnTo>
                  <a:pt x="4093" y="1385"/>
                </a:lnTo>
                <a:lnTo>
                  <a:pt x="4047" y="1240"/>
                </a:lnTo>
                <a:lnTo>
                  <a:pt x="3925" y="1209"/>
                </a:lnTo>
                <a:lnTo>
                  <a:pt x="3871" y="1125"/>
                </a:lnTo>
                <a:lnTo>
                  <a:pt x="3741" y="1087"/>
                </a:lnTo>
                <a:lnTo>
                  <a:pt x="3389" y="582"/>
                </a:lnTo>
                <a:lnTo>
                  <a:pt x="3259" y="84"/>
                </a:lnTo>
                <a:lnTo>
                  <a:pt x="3053" y="0"/>
                </a:lnTo>
                <a:lnTo>
                  <a:pt x="2931" y="184"/>
                </a:lnTo>
                <a:lnTo>
                  <a:pt x="2724" y="168"/>
                </a:lnTo>
                <a:lnTo>
                  <a:pt x="2541" y="689"/>
                </a:lnTo>
                <a:lnTo>
                  <a:pt x="2441" y="666"/>
                </a:lnTo>
                <a:lnTo>
                  <a:pt x="2365" y="582"/>
                </a:lnTo>
                <a:lnTo>
                  <a:pt x="2227" y="666"/>
                </a:lnTo>
                <a:lnTo>
                  <a:pt x="1982" y="1163"/>
                </a:lnTo>
                <a:lnTo>
                  <a:pt x="1569" y="1370"/>
                </a:lnTo>
                <a:lnTo>
                  <a:pt x="1569" y="1676"/>
                </a:lnTo>
                <a:lnTo>
                  <a:pt x="1424" y="1783"/>
                </a:lnTo>
                <a:lnTo>
                  <a:pt x="1332" y="2066"/>
                </a:lnTo>
                <a:lnTo>
                  <a:pt x="1094" y="2074"/>
                </a:lnTo>
                <a:lnTo>
                  <a:pt x="987" y="1898"/>
                </a:lnTo>
                <a:lnTo>
                  <a:pt x="934" y="1898"/>
                </a:lnTo>
                <a:lnTo>
                  <a:pt x="842" y="1760"/>
                </a:lnTo>
                <a:lnTo>
                  <a:pt x="689" y="2135"/>
                </a:lnTo>
                <a:lnTo>
                  <a:pt x="452" y="2319"/>
                </a:lnTo>
                <a:lnTo>
                  <a:pt x="337" y="2648"/>
                </a:lnTo>
                <a:lnTo>
                  <a:pt x="237" y="2746"/>
                </a:lnTo>
                <a:lnTo>
                  <a:pt x="184" y="2807"/>
                </a:lnTo>
                <a:lnTo>
                  <a:pt x="0" y="2922"/>
                </a:lnTo>
                <a:lnTo>
                  <a:pt x="6351" y="2922"/>
                </a:lnTo>
                <a:lnTo>
                  <a:pt x="6305" y="285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32">
            <a:extLst>
              <a:ext uri="{FF2B5EF4-FFF2-40B4-BE49-F238E27FC236}">
                <a16:creationId xmlns:a16="http://schemas.microsoft.com/office/drawing/2014/main" id="{5C66D53F-E145-C84D-9C20-8C6474E1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4305" y="6246236"/>
            <a:ext cx="507197" cy="700154"/>
          </a:xfrm>
          <a:custGeom>
            <a:avLst/>
            <a:gdLst>
              <a:gd name="T0" fmla="*/ 406 w 407"/>
              <a:gd name="T1" fmla="*/ 558 h 559"/>
              <a:gd name="T2" fmla="*/ 184 w 407"/>
              <a:gd name="T3" fmla="*/ 390 h 559"/>
              <a:gd name="T4" fmla="*/ 0 w 407"/>
              <a:gd name="T5" fmla="*/ 0 h 559"/>
              <a:gd name="T6" fmla="*/ 0 w 407"/>
              <a:gd name="T7" fmla="*/ 192 h 559"/>
              <a:gd name="T8" fmla="*/ 130 w 407"/>
              <a:gd name="T9" fmla="*/ 428 h 559"/>
              <a:gd name="T10" fmla="*/ 130 w 407"/>
              <a:gd name="T11" fmla="*/ 497 h 559"/>
              <a:gd name="T12" fmla="*/ 207 w 407"/>
              <a:gd name="T13" fmla="*/ 558 h 559"/>
              <a:gd name="T14" fmla="*/ 406 w 407"/>
              <a:gd name="T15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7" h="559">
                <a:moveTo>
                  <a:pt x="406" y="558"/>
                </a:moveTo>
                <a:lnTo>
                  <a:pt x="184" y="390"/>
                </a:lnTo>
                <a:lnTo>
                  <a:pt x="0" y="0"/>
                </a:lnTo>
                <a:lnTo>
                  <a:pt x="0" y="192"/>
                </a:lnTo>
                <a:lnTo>
                  <a:pt x="130" y="428"/>
                </a:lnTo>
                <a:lnTo>
                  <a:pt x="130" y="497"/>
                </a:lnTo>
                <a:lnTo>
                  <a:pt x="207" y="558"/>
                </a:lnTo>
                <a:lnTo>
                  <a:pt x="406" y="55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33">
            <a:extLst>
              <a:ext uri="{FF2B5EF4-FFF2-40B4-BE49-F238E27FC236}">
                <a16:creationId xmlns:a16="http://schemas.microsoft.com/office/drawing/2014/main" id="{DE349353-3ECA-EA4F-AD91-383A5C4D9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1333" y="5259409"/>
            <a:ext cx="418989" cy="1681466"/>
          </a:xfrm>
          <a:custGeom>
            <a:avLst/>
            <a:gdLst>
              <a:gd name="T0" fmla="*/ 336 w 337"/>
              <a:gd name="T1" fmla="*/ 1346 h 1347"/>
              <a:gd name="T2" fmla="*/ 275 w 337"/>
              <a:gd name="T3" fmla="*/ 1185 h 1347"/>
              <a:gd name="T4" fmla="*/ 275 w 337"/>
              <a:gd name="T5" fmla="*/ 995 h 1347"/>
              <a:gd name="T6" fmla="*/ 84 w 337"/>
              <a:gd name="T7" fmla="*/ 582 h 1347"/>
              <a:gd name="T8" fmla="*/ 15 w 337"/>
              <a:gd name="T9" fmla="*/ 0 h 1347"/>
              <a:gd name="T10" fmla="*/ 0 w 337"/>
              <a:gd name="T11" fmla="*/ 184 h 1347"/>
              <a:gd name="T12" fmla="*/ 0 w 337"/>
              <a:gd name="T13" fmla="*/ 613 h 1347"/>
              <a:gd name="T14" fmla="*/ 69 w 337"/>
              <a:gd name="T15" fmla="*/ 842 h 1347"/>
              <a:gd name="T16" fmla="*/ 69 w 337"/>
              <a:gd name="T17" fmla="*/ 1346 h 1347"/>
              <a:gd name="T18" fmla="*/ 336 w 337"/>
              <a:gd name="T19" fmla="*/ 1346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7" h="1347">
                <a:moveTo>
                  <a:pt x="336" y="1346"/>
                </a:moveTo>
                <a:lnTo>
                  <a:pt x="275" y="1185"/>
                </a:lnTo>
                <a:lnTo>
                  <a:pt x="275" y="995"/>
                </a:lnTo>
                <a:lnTo>
                  <a:pt x="84" y="582"/>
                </a:lnTo>
                <a:lnTo>
                  <a:pt x="15" y="0"/>
                </a:lnTo>
                <a:lnTo>
                  <a:pt x="0" y="184"/>
                </a:lnTo>
                <a:lnTo>
                  <a:pt x="0" y="613"/>
                </a:lnTo>
                <a:lnTo>
                  <a:pt x="69" y="842"/>
                </a:lnTo>
                <a:lnTo>
                  <a:pt x="69" y="1346"/>
                </a:lnTo>
                <a:lnTo>
                  <a:pt x="336" y="134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34">
            <a:extLst>
              <a:ext uri="{FF2B5EF4-FFF2-40B4-BE49-F238E27FC236}">
                <a16:creationId xmlns:a16="http://schemas.microsoft.com/office/drawing/2014/main" id="{3F7B6168-D120-2F45-AF71-62B38C6D3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6284" y="4873499"/>
            <a:ext cx="1113628" cy="2067376"/>
          </a:xfrm>
          <a:custGeom>
            <a:avLst/>
            <a:gdLst>
              <a:gd name="T0" fmla="*/ 888 w 889"/>
              <a:gd name="T1" fmla="*/ 1652 h 1653"/>
              <a:gd name="T2" fmla="*/ 712 w 889"/>
              <a:gd name="T3" fmla="*/ 1400 h 1653"/>
              <a:gd name="T4" fmla="*/ 697 w 889"/>
              <a:gd name="T5" fmla="*/ 850 h 1653"/>
              <a:gd name="T6" fmla="*/ 635 w 889"/>
              <a:gd name="T7" fmla="*/ 911 h 1653"/>
              <a:gd name="T8" fmla="*/ 605 w 889"/>
              <a:gd name="T9" fmla="*/ 505 h 1653"/>
              <a:gd name="T10" fmla="*/ 505 w 889"/>
              <a:gd name="T11" fmla="*/ 306 h 1653"/>
              <a:gd name="T12" fmla="*/ 505 w 889"/>
              <a:gd name="T13" fmla="*/ 0 h 1653"/>
              <a:gd name="T14" fmla="*/ 276 w 889"/>
              <a:gd name="T15" fmla="*/ 413 h 1653"/>
              <a:gd name="T16" fmla="*/ 100 w 889"/>
              <a:gd name="T17" fmla="*/ 720 h 1653"/>
              <a:gd name="T18" fmla="*/ 0 w 889"/>
              <a:gd name="T19" fmla="*/ 1072 h 1653"/>
              <a:gd name="T20" fmla="*/ 77 w 889"/>
              <a:gd name="T21" fmla="*/ 1064 h 1653"/>
              <a:gd name="T22" fmla="*/ 16 w 889"/>
              <a:gd name="T23" fmla="*/ 1225 h 1653"/>
              <a:gd name="T24" fmla="*/ 146 w 889"/>
              <a:gd name="T25" fmla="*/ 1652 h 1653"/>
              <a:gd name="T26" fmla="*/ 888 w 889"/>
              <a:gd name="T27" fmla="*/ 1652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89" h="1653">
                <a:moveTo>
                  <a:pt x="888" y="1652"/>
                </a:moveTo>
                <a:lnTo>
                  <a:pt x="712" y="1400"/>
                </a:lnTo>
                <a:lnTo>
                  <a:pt x="697" y="850"/>
                </a:lnTo>
                <a:lnTo>
                  <a:pt x="635" y="911"/>
                </a:lnTo>
                <a:lnTo>
                  <a:pt x="605" y="505"/>
                </a:lnTo>
                <a:lnTo>
                  <a:pt x="505" y="306"/>
                </a:lnTo>
                <a:lnTo>
                  <a:pt x="505" y="0"/>
                </a:lnTo>
                <a:lnTo>
                  <a:pt x="276" y="413"/>
                </a:lnTo>
                <a:lnTo>
                  <a:pt x="100" y="720"/>
                </a:lnTo>
                <a:lnTo>
                  <a:pt x="0" y="1072"/>
                </a:lnTo>
                <a:lnTo>
                  <a:pt x="77" y="1064"/>
                </a:lnTo>
                <a:lnTo>
                  <a:pt x="16" y="1225"/>
                </a:lnTo>
                <a:lnTo>
                  <a:pt x="146" y="1652"/>
                </a:lnTo>
                <a:lnTo>
                  <a:pt x="888" y="165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35">
            <a:extLst>
              <a:ext uri="{FF2B5EF4-FFF2-40B4-BE49-F238E27FC236}">
                <a16:creationId xmlns:a16="http://schemas.microsoft.com/office/drawing/2014/main" id="{465B5356-900F-5643-8B85-64D738118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7922" y="3357420"/>
            <a:ext cx="1141194" cy="2954972"/>
          </a:xfrm>
          <a:custGeom>
            <a:avLst/>
            <a:gdLst>
              <a:gd name="T0" fmla="*/ 359 w 911"/>
              <a:gd name="T1" fmla="*/ 2364 h 2365"/>
              <a:gd name="T2" fmla="*/ 634 w 911"/>
              <a:gd name="T3" fmla="*/ 1744 h 2365"/>
              <a:gd name="T4" fmla="*/ 910 w 911"/>
              <a:gd name="T5" fmla="*/ 1522 h 2365"/>
              <a:gd name="T6" fmla="*/ 864 w 911"/>
              <a:gd name="T7" fmla="*/ 1438 h 2365"/>
              <a:gd name="T8" fmla="*/ 565 w 911"/>
              <a:gd name="T9" fmla="*/ 895 h 2365"/>
              <a:gd name="T10" fmla="*/ 305 w 911"/>
              <a:gd name="T11" fmla="*/ 596 h 2365"/>
              <a:gd name="T12" fmla="*/ 138 w 911"/>
              <a:gd name="T13" fmla="*/ 30 h 2365"/>
              <a:gd name="T14" fmla="*/ 31 w 911"/>
              <a:gd name="T15" fmla="*/ 0 h 2365"/>
              <a:gd name="T16" fmla="*/ 107 w 911"/>
              <a:gd name="T17" fmla="*/ 84 h 2365"/>
              <a:gd name="T18" fmla="*/ 244 w 911"/>
              <a:gd name="T19" fmla="*/ 596 h 2365"/>
              <a:gd name="T20" fmla="*/ 305 w 911"/>
              <a:gd name="T21" fmla="*/ 857 h 2365"/>
              <a:gd name="T22" fmla="*/ 138 w 911"/>
              <a:gd name="T23" fmla="*/ 1247 h 2365"/>
              <a:gd name="T24" fmla="*/ 107 w 911"/>
              <a:gd name="T25" fmla="*/ 1767 h 2365"/>
              <a:gd name="T26" fmla="*/ 31 w 911"/>
              <a:gd name="T27" fmla="*/ 1660 h 2365"/>
              <a:gd name="T28" fmla="*/ 0 w 911"/>
              <a:gd name="T29" fmla="*/ 1913 h 2365"/>
              <a:gd name="T30" fmla="*/ 183 w 911"/>
              <a:gd name="T31" fmla="*/ 1974 h 2365"/>
              <a:gd name="T32" fmla="*/ 359 w 911"/>
              <a:gd name="T33" fmla="*/ 2364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11" h="2365">
                <a:moveTo>
                  <a:pt x="359" y="2364"/>
                </a:moveTo>
                <a:lnTo>
                  <a:pt x="634" y="1744"/>
                </a:lnTo>
                <a:lnTo>
                  <a:pt x="910" y="1522"/>
                </a:lnTo>
                <a:lnTo>
                  <a:pt x="864" y="1438"/>
                </a:lnTo>
                <a:lnTo>
                  <a:pt x="565" y="895"/>
                </a:lnTo>
                <a:lnTo>
                  <a:pt x="305" y="596"/>
                </a:lnTo>
                <a:lnTo>
                  <a:pt x="138" y="30"/>
                </a:lnTo>
                <a:lnTo>
                  <a:pt x="31" y="0"/>
                </a:lnTo>
                <a:lnTo>
                  <a:pt x="107" y="84"/>
                </a:lnTo>
                <a:lnTo>
                  <a:pt x="244" y="596"/>
                </a:lnTo>
                <a:lnTo>
                  <a:pt x="305" y="857"/>
                </a:lnTo>
                <a:lnTo>
                  <a:pt x="138" y="1247"/>
                </a:lnTo>
                <a:lnTo>
                  <a:pt x="107" y="1767"/>
                </a:lnTo>
                <a:lnTo>
                  <a:pt x="31" y="1660"/>
                </a:lnTo>
                <a:lnTo>
                  <a:pt x="0" y="1913"/>
                </a:lnTo>
                <a:lnTo>
                  <a:pt x="183" y="1974"/>
                </a:lnTo>
                <a:lnTo>
                  <a:pt x="359" y="236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36">
            <a:extLst>
              <a:ext uri="{FF2B5EF4-FFF2-40B4-BE49-F238E27FC236}">
                <a16:creationId xmlns:a16="http://schemas.microsoft.com/office/drawing/2014/main" id="{1729FD8D-F6C1-0E43-9FDE-0F67ECD49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1095" y="4493099"/>
            <a:ext cx="115771" cy="926185"/>
          </a:xfrm>
          <a:custGeom>
            <a:avLst/>
            <a:gdLst>
              <a:gd name="T0" fmla="*/ 92 w 93"/>
              <a:gd name="T1" fmla="*/ 719 h 743"/>
              <a:gd name="T2" fmla="*/ 0 w 93"/>
              <a:gd name="T3" fmla="*/ 742 h 743"/>
              <a:gd name="T4" fmla="*/ 92 w 93"/>
              <a:gd name="T5" fmla="*/ 0 h 743"/>
              <a:gd name="T6" fmla="*/ 92 w 93"/>
              <a:gd name="T7" fmla="*/ 719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" h="743">
                <a:moveTo>
                  <a:pt x="92" y="719"/>
                </a:moveTo>
                <a:lnTo>
                  <a:pt x="0" y="742"/>
                </a:lnTo>
                <a:lnTo>
                  <a:pt x="92" y="0"/>
                </a:lnTo>
                <a:lnTo>
                  <a:pt x="92" y="71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37">
            <a:extLst>
              <a:ext uri="{FF2B5EF4-FFF2-40B4-BE49-F238E27FC236}">
                <a16:creationId xmlns:a16="http://schemas.microsoft.com/office/drawing/2014/main" id="{15FF218B-5954-A74A-93E9-B6D4DD9BF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3023" y="5094019"/>
            <a:ext cx="143338" cy="441041"/>
          </a:xfrm>
          <a:custGeom>
            <a:avLst/>
            <a:gdLst>
              <a:gd name="T0" fmla="*/ 77 w 116"/>
              <a:gd name="T1" fmla="*/ 352 h 353"/>
              <a:gd name="T2" fmla="*/ 0 w 116"/>
              <a:gd name="T3" fmla="*/ 276 h 353"/>
              <a:gd name="T4" fmla="*/ 115 w 116"/>
              <a:gd name="T5" fmla="*/ 0 h 353"/>
              <a:gd name="T6" fmla="*/ 77 w 116"/>
              <a:gd name="T7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6" h="353">
                <a:moveTo>
                  <a:pt x="77" y="352"/>
                </a:moveTo>
                <a:lnTo>
                  <a:pt x="0" y="276"/>
                </a:lnTo>
                <a:lnTo>
                  <a:pt x="115" y="0"/>
                </a:lnTo>
                <a:lnTo>
                  <a:pt x="77" y="35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38">
            <a:extLst>
              <a:ext uri="{FF2B5EF4-FFF2-40B4-BE49-F238E27FC236}">
                <a16:creationId xmlns:a16="http://schemas.microsoft.com/office/drawing/2014/main" id="{17A03B86-C44D-5444-9AAB-F50EBD875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902" y="5094019"/>
            <a:ext cx="849003" cy="1846856"/>
          </a:xfrm>
          <a:custGeom>
            <a:avLst/>
            <a:gdLst>
              <a:gd name="T0" fmla="*/ 0 w 681"/>
              <a:gd name="T1" fmla="*/ 1476 h 1477"/>
              <a:gd name="T2" fmla="*/ 161 w 681"/>
              <a:gd name="T3" fmla="*/ 850 h 1477"/>
              <a:gd name="T4" fmla="*/ 207 w 681"/>
              <a:gd name="T5" fmla="*/ 888 h 1477"/>
              <a:gd name="T6" fmla="*/ 207 w 681"/>
              <a:gd name="T7" fmla="*/ 597 h 1477"/>
              <a:gd name="T8" fmla="*/ 284 w 681"/>
              <a:gd name="T9" fmla="*/ 444 h 1477"/>
              <a:gd name="T10" fmla="*/ 207 w 681"/>
              <a:gd name="T11" fmla="*/ 0 h 1477"/>
              <a:gd name="T12" fmla="*/ 429 w 681"/>
              <a:gd name="T13" fmla="*/ 505 h 1477"/>
              <a:gd name="T14" fmla="*/ 680 w 681"/>
              <a:gd name="T15" fmla="*/ 811 h 1477"/>
              <a:gd name="T16" fmla="*/ 680 w 681"/>
              <a:gd name="T17" fmla="*/ 1056 h 1477"/>
              <a:gd name="T18" fmla="*/ 628 w 681"/>
              <a:gd name="T19" fmla="*/ 1003 h 1477"/>
              <a:gd name="T20" fmla="*/ 680 w 681"/>
              <a:gd name="T21" fmla="*/ 1163 h 1477"/>
              <a:gd name="T22" fmla="*/ 544 w 681"/>
              <a:gd name="T23" fmla="*/ 1476 h 1477"/>
              <a:gd name="T24" fmla="*/ 0 w 681"/>
              <a:gd name="T25" fmla="*/ 1476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1" h="1477">
                <a:moveTo>
                  <a:pt x="0" y="1476"/>
                </a:moveTo>
                <a:lnTo>
                  <a:pt x="161" y="850"/>
                </a:lnTo>
                <a:lnTo>
                  <a:pt x="207" y="888"/>
                </a:lnTo>
                <a:lnTo>
                  <a:pt x="207" y="597"/>
                </a:lnTo>
                <a:lnTo>
                  <a:pt x="284" y="444"/>
                </a:lnTo>
                <a:lnTo>
                  <a:pt x="207" y="0"/>
                </a:lnTo>
                <a:lnTo>
                  <a:pt x="429" y="505"/>
                </a:lnTo>
                <a:lnTo>
                  <a:pt x="680" y="811"/>
                </a:lnTo>
                <a:lnTo>
                  <a:pt x="680" y="1056"/>
                </a:lnTo>
                <a:lnTo>
                  <a:pt x="628" y="1003"/>
                </a:lnTo>
                <a:lnTo>
                  <a:pt x="680" y="1163"/>
                </a:lnTo>
                <a:lnTo>
                  <a:pt x="544" y="1476"/>
                </a:lnTo>
                <a:lnTo>
                  <a:pt x="0" y="147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39">
            <a:extLst>
              <a:ext uri="{FF2B5EF4-FFF2-40B4-BE49-F238E27FC236}">
                <a16:creationId xmlns:a16="http://schemas.microsoft.com/office/drawing/2014/main" id="{FBA06F2C-9292-B44D-B0A2-1B2E6E0E9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4419" y="5667372"/>
            <a:ext cx="308728" cy="1284529"/>
          </a:xfrm>
          <a:custGeom>
            <a:avLst/>
            <a:gdLst>
              <a:gd name="T0" fmla="*/ 199 w 246"/>
              <a:gd name="T1" fmla="*/ 1017 h 1026"/>
              <a:gd name="T2" fmla="*/ 199 w 246"/>
              <a:gd name="T3" fmla="*/ 666 h 1026"/>
              <a:gd name="T4" fmla="*/ 245 w 246"/>
              <a:gd name="T5" fmla="*/ 467 h 1026"/>
              <a:gd name="T6" fmla="*/ 245 w 246"/>
              <a:gd name="T7" fmla="*/ 0 h 1026"/>
              <a:gd name="T8" fmla="*/ 199 w 246"/>
              <a:gd name="T9" fmla="*/ 452 h 1026"/>
              <a:gd name="T10" fmla="*/ 69 w 246"/>
              <a:gd name="T11" fmla="*/ 712 h 1026"/>
              <a:gd name="T12" fmla="*/ 0 w 246"/>
              <a:gd name="T13" fmla="*/ 1025 h 1026"/>
              <a:gd name="T14" fmla="*/ 199 w 246"/>
              <a:gd name="T15" fmla="*/ 1017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1026">
                <a:moveTo>
                  <a:pt x="199" y="1017"/>
                </a:moveTo>
                <a:lnTo>
                  <a:pt x="199" y="666"/>
                </a:lnTo>
                <a:lnTo>
                  <a:pt x="245" y="467"/>
                </a:lnTo>
                <a:lnTo>
                  <a:pt x="245" y="0"/>
                </a:lnTo>
                <a:lnTo>
                  <a:pt x="199" y="452"/>
                </a:lnTo>
                <a:lnTo>
                  <a:pt x="69" y="712"/>
                </a:lnTo>
                <a:lnTo>
                  <a:pt x="0" y="1025"/>
                </a:lnTo>
                <a:lnTo>
                  <a:pt x="199" y="10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40">
            <a:extLst>
              <a:ext uri="{FF2B5EF4-FFF2-40B4-BE49-F238E27FC236}">
                <a16:creationId xmlns:a16="http://schemas.microsoft.com/office/drawing/2014/main" id="{3519A420-B0D4-7D45-9CD3-6EF16D5F2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8508" y="6428167"/>
            <a:ext cx="259110" cy="413474"/>
          </a:xfrm>
          <a:custGeom>
            <a:avLst/>
            <a:gdLst>
              <a:gd name="T0" fmla="*/ 61 w 208"/>
              <a:gd name="T1" fmla="*/ 328 h 329"/>
              <a:gd name="T2" fmla="*/ 0 w 208"/>
              <a:gd name="T3" fmla="*/ 305 h 329"/>
              <a:gd name="T4" fmla="*/ 131 w 208"/>
              <a:gd name="T5" fmla="*/ 145 h 329"/>
              <a:gd name="T6" fmla="*/ 176 w 208"/>
              <a:gd name="T7" fmla="*/ 0 h 329"/>
              <a:gd name="T8" fmla="*/ 207 w 208"/>
              <a:gd name="T9" fmla="*/ 145 h 329"/>
              <a:gd name="T10" fmla="*/ 61 w 208"/>
              <a:gd name="T11" fmla="*/ 32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" h="329">
                <a:moveTo>
                  <a:pt x="61" y="328"/>
                </a:moveTo>
                <a:lnTo>
                  <a:pt x="0" y="305"/>
                </a:lnTo>
                <a:lnTo>
                  <a:pt x="131" y="145"/>
                </a:lnTo>
                <a:lnTo>
                  <a:pt x="176" y="0"/>
                </a:lnTo>
                <a:lnTo>
                  <a:pt x="207" y="145"/>
                </a:lnTo>
                <a:lnTo>
                  <a:pt x="61" y="3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41">
            <a:extLst>
              <a:ext uri="{FF2B5EF4-FFF2-40B4-BE49-F238E27FC236}">
                <a16:creationId xmlns:a16="http://schemas.microsoft.com/office/drawing/2014/main" id="{7ECEFD51-7984-4343-BB3C-0FA5154F4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4265" y="5882377"/>
            <a:ext cx="248087" cy="584379"/>
          </a:xfrm>
          <a:custGeom>
            <a:avLst/>
            <a:gdLst>
              <a:gd name="T0" fmla="*/ 69 w 200"/>
              <a:gd name="T1" fmla="*/ 466 h 467"/>
              <a:gd name="T2" fmla="*/ 0 w 200"/>
              <a:gd name="T3" fmla="*/ 382 h 467"/>
              <a:gd name="T4" fmla="*/ 99 w 200"/>
              <a:gd name="T5" fmla="*/ 191 h 467"/>
              <a:gd name="T6" fmla="*/ 168 w 200"/>
              <a:gd name="T7" fmla="*/ 0 h 467"/>
              <a:gd name="T8" fmla="*/ 199 w 200"/>
              <a:gd name="T9" fmla="*/ 290 h 467"/>
              <a:gd name="T10" fmla="*/ 69 w 200"/>
              <a:gd name="T11" fmla="*/ 466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467">
                <a:moveTo>
                  <a:pt x="69" y="466"/>
                </a:moveTo>
                <a:lnTo>
                  <a:pt x="0" y="382"/>
                </a:lnTo>
                <a:lnTo>
                  <a:pt x="99" y="191"/>
                </a:lnTo>
                <a:lnTo>
                  <a:pt x="168" y="0"/>
                </a:lnTo>
                <a:lnTo>
                  <a:pt x="199" y="290"/>
                </a:lnTo>
                <a:lnTo>
                  <a:pt x="69" y="46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42">
            <a:extLst>
              <a:ext uri="{FF2B5EF4-FFF2-40B4-BE49-F238E27FC236}">
                <a16:creationId xmlns:a16="http://schemas.microsoft.com/office/drawing/2014/main" id="{D5B27852-3374-8A46-A7CD-E7A358530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8109" y="6538427"/>
            <a:ext cx="220520" cy="402448"/>
          </a:xfrm>
          <a:custGeom>
            <a:avLst/>
            <a:gdLst>
              <a:gd name="T0" fmla="*/ 176 w 177"/>
              <a:gd name="T1" fmla="*/ 320 h 321"/>
              <a:gd name="T2" fmla="*/ 77 w 177"/>
              <a:gd name="T3" fmla="*/ 182 h 321"/>
              <a:gd name="T4" fmla="*/ 23 w 177"/>
              <a:gd name="T5" fmla="*/ 0 h 321"/>
              <a:gd name="T6" fmla="*/ 0 w 177"/>
              <a:gd name="T7" fmla="*/ 137 h 321"/>
              <a:gd name="T8" fmla="*/ 92 w 177"/>
              <a:gd name="T9" fmla="*/ 320 h 321"/>
              <a:gd name="T10" fmla="*/ 176 w 177"/>
              <a:gd name="T11" fmla="*/ 32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" h="321">
                <a:moveTo>
                  <a:pt x="176" y="320"/>
                </a:moveTo>
                <a:lnTo>
                  <a:pt x="77" y="182"/>
                </a:lnTo>
                <a:lnTo>
                  <a:pt x="23" y="0"/>
                </a:lnTo>
                <a:lnTo>
                  <a:pt x="0" y="137"/>
                </a:lnTo>
                <a:lnTo>
                  <a:pt x="92" y="320"/>
                </a:lnTo>
                <a:lnTo>
                  <a:pt x="176" y="32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43">
            <a:extLst>
              <a:ext uri="{FF2B5EF4-FFF2-40B4-BE49-F238E27FC236}">
                <a16:creationId xmlns:a16="http://schemas.microsoft.com/office/drawing/2014/main" id="{9DE788CB-5A8F-1D46-B3AC-71837EE64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843" y="6069819"/>
            <a:ext cx="209494" cy="871055"/>
          </a:xfrm>
          <a:custGeom>
            <a:avLst/>
            <a:gdLst>
              <a:gd name="T0" fmla="*/ 168 w 169"/>
              <a:gd name="T1" fmla="*/ 695 h 696"/>
              <a:gd name="T2" fmla="*/ 168 w 169"/>
              <a:gd name="T3" fmla="*/ 565 h 696"/>
              <a:gd name="T4" fmla="*/ 54 w 169"/>
              <a:gd name="T5" fmla="*/ 352 h 696"/>
              <a:gd name="T6" fmla="*/ 23 w 169"/>
              <a:gd name="T7" fmla="*/ 0 h 696"/>
              <a:gd name="T8" fmla="*/ 0 w 169"/>
              <a:gd name="T9" fmla="*/ 283 h 696"/>
              <a:gd name="T10" fmla="*/ 31 w 169"/>
              <a:gd name="T11" fmla="*/ 451 h 696"/>
              <a:gd name="T12" fmla="*/ 23 w 169"/>
              <a:gd name="T13" fmla="*/ 695 h 696"/>
              <a:gd name="T14" fmla="*/ 168 w 169"/>
              <a:gd name="T15" fmla="*/ 695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" h="696">
                <a:moveTo>
                  <a:pt x="168" y="695"/>
                </a:moveTo>
                <a:lnTo>
                  <a:pt x="168" y="565"/>
                </a:lnTo>
                <a:lnTo>
                  <a:pt x="54" y="352"/>
                </a:lnTo>
                <a:lnTo>
                  <a:pt x="23" y="0"/>
                </a:lnTo>
                <a:lnTo>
                  <a:pt x="0" y="283"/>
                </a:lnTo>
                <a:lnTo>
                  <a:pt x="31" y="451"/>
                </a:lnTo>
                <a:lnTo>
                  <a:pt x="23" y="695"/>
                </a:lnTo>
                <a:lnTo>
                  <a:pt x="168" y="6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44">
            <a:extLst>
              <a:ext uri="{FF2B5EF4-FFF2-40B4-BE49-F238E27FC236}">
                <a16:creationId xmlns:a16="http://schemas.microsoft.com/office/drawing/2014/main" id="{6007B7C7-2B24-8443-8032-8326A99F2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4569" y="3611018"/>
            <a:ext cx="209494" cy="689128"/>
          </a:xfrm>
          <a:custGeom>
            <a:avLst/>
            <a:gdLst>
              <a:gd name="T0" fmla="*/ 168 w 169"/>
              <a:gd name="T1" fmla="*/ 0 h 552"/>
              <a:gd name="T2" fmla="*/ 168 w 169"/>
              <a:gd name="T3" fmla="*/ 551 h 552"/>
              <a:gd name="T4" fmla="*/ 0 w 169"/>
              <a:gd name="T5" fmla="*/ 444 h 552"/>
              <a:gd name="T6" fmla="*/ 168 w 169"/>
              <a:gd name="T7" fmla="*/ 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" h="552">
                <a:moveTo>
                  <a:pt x="168" y="0"/>
                </a:moveTo>
                <a:lnTo>
                  <a:pt x="168" y="551"/>
                </a:lnTo>
                <a:lnTo>
                  <a:pt x="0" y="444"/>
                </a:lnTo>
                <a:lnTo>
                  <a:pt x="16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45">
            <a:extLst>
              <a:ext uri="{FF2B5EF4-FFF2-40B4-BE49-F238E27FC236}">
                <a16:creationId xmlns:a16="http://schemas.microsoft.com/office/drawing/2014/main" id="{F50FD4A2-2D71-914D-ABD8-DB14C3EC9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3349" y="5728013"/>
            <a:ext cx="66156" cy="215009"/>
          </a:xfrm>
          <a:custGeom>
            <a:avLst/>
            <a:gdLst>
              <a:gd name="T0" fmla="*/ 0 w 54"/>
              <a:gd name="T1" fmla="*/ 0 h 170"/>
              <a:gd name="T2" fmla="*/ 0 w 54"/>
              <a:gd name="T3" fmla="*/ 169 h 170"/>
              <a:gd name="T4" fmla="*/ 53 w 54"/>
              <a:gd name="T5" fmla="*/ 146 h 170"/>
              <a:gd name="T6" fmla="*/ 0 w 54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" h="170">
                <a:moveTo>
                  <a:pt x="0" y="0"/>
                </a:moveTo>
                <a:lnTo>
                  <a:pt x="0" y="169"/>
                </a:lnTo>
                <a:lnTo>
                  <a:pt x="53" y="146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46">
            <a:extLst>
              <a:ext uri="{FF2B5EF4-FFF2-40B4-BE49-F238E27FC236}">
                <a16:creationId xmlns:a16="http://schemas.microsoft.com/office/drawing/2014/main" id="{6F4AD593-A7D1-244F-A9C8-9CB712806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519" y="6014689"/>
            <a:ext cx="887596" cy="926185"/>
          </a:xfrm>
          <a:custGeom>
            <a:avLst/>
            <a:gdLst>
              <a:gd name="T0" fmla="*/ 711 w 712"/>
              <a:gd name="T1" fmla="*/ 741 h 742"/>
              <a:gd name="T2" fmla="*/ 535 w 712"/>
              <a:gd name="T3" fmla="*/ 0 h 742"/>
              <a:gd name="T4" fmla="*/ 298 w 712"/>
              <a:gd name="T5" fmla="*/ 199 h 742"/>
              <a:gd name="T6" fmla="*/ 221 w 712"/>
              <a:gd name="T7" fmla="*/ 459 h 742"/>
              <a:gd name="T8" fmla="*/ 0 w 712"/>
              <a:gd name="T9" fmla="*/ 741 h 742"/>
              <a:gd name="T10" fmla="*/ 711 w 712"/>
              <a:gd name="T11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2" h="742">
                <a:moveTo>
                  <a:pt x="711" y="741"/>
                </a:moveTo>
                <a:lnTo>
                  <a:pt x="535" y="0"/>
                </a:lnTo>
                <a:lnTo>
                  <a:pt x="298" y="199"/>
                </a:lnTo>
                <a:lnTo>
                  <a:pt x="221" y="459"/>
                </a:lnTo>
                <a:lnTo>
                  <a:pt x="0" y="741"/>
                </a:lnTo>
                <a:lnTo>
                  <a:pt x="711" y="74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47">
            <a:extLst>
              <a:ext uri="{FF2B5EF4-FFF2-40B4-BE49-F238E27FC236}">
                <a16:creationId xmlns:a16="http://schemas.microsoft.com/office/drawing/2014/main" id="{3654C4F9-B2D1-394D-8EA6-632B4FCC0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9461" y="6924337"/>
            <a:ext cx="7938731" cy="6169054"/>
          </a:xfrm>
          <a:custGeom>
            <a:avLst/>
            <a:gdLst>
              <a:gd name="T0" fmla="*/ 46 w 6352"/>
              <a:gd name="T1" fmla="*/ 107 h 4936"/>
              <a:gd name="T2" fmla="*/ 222 w 6352"/>
              <a:gd name="T3" fmla="*/ 107 h 4936"/>
              <a:gd name="T4" fmla="*/ 345 w 6352"/>
              <a:gd name="T5" fmla="*/ 283 h 4936"/>
              <a:gd name="T6" fmla="*/ 444 w 6352"/>
              <a:gd name="T7" fmla="*/ 283 h 4936"/>
              <a:gd name="T8" fmla="*/ 735 w 6352"/>
              <a:gd name="T9" fmla="*/ 811 h 4936"/>
              <a:gd name="T10" fmla="*/ 827 w 6352"/>
              <a:gd name="T11" fmla="*/ 1301 h 4936"/>
              <a:gd name="T12" fmla="*/ 903 w 6352"/>
              <a:gd name="T13" fmla="*/ 1301 h 4936"/>
              <a:gd name="T14" fmla="*/ 980 w 6352"/>
              <a:gd name="T15" fmla="*/ 1882 h 4936"/>
              <a:gd name="T16" fmla="*/ 1156 w 6352"/>
              <a:gd name="T17" fmla="*/ 2027 h 4936"/>
              <a:gd name="T18" fmla="*/ 1232 w 6352"/>
              <a:gd name="T19" fmla="*/ 1974 h 4936"/>
              <a:gd name="T20" fmla="*/ 1339 w 6352"/>
              <a:gd name="T21" fmla="*/ 2425 h 4936"/>
              <a:gd name="T22" fmla="*/ 1339 w 6352"/>
              <a:gd name="T23" fmla="*/ 2594 h 4936"/>
              <a:gd name="T24" fmla="*/ 1408 w 6352"/>
              <a:gd name="T25" fmla="*/ 2594 h 4936"/>
              <a:gd name="T26" fmla="*/ 1500 w 6352"/>
              <a:gd name="T27" fmla="*/ 2670 h 4936"/>
              <a:gd name="T28" fmla="*/ 1600 w 6352"/>
              <a:gd name="T29" fmla="*/ 2617 h 4936"/>
              <a:gd name="T30" fmla="*/ 1753 w 6352"/>
              <a:gd name="T31" fmla="*/ 3190 h 4936"/>
              <a:gd name="T32" fmla="*/ 1852 w 6352"/>
              <a:gd name="T33" fmla="*/ 3137 h 4936"/>
              <a:gd name="T34" fmla="*/ 1990 w 6352"/>
              <a:gd name="T35" fmla="*/ 3382 h 4936"/>
              <a:gd name="T36" fmla="*/ 2128 w 6352"/>
              <a:gd name="T37" fmla="*/ 3267 h 4936"/>
              <a:gd name="T38" fmla="*/ 2258 w 6352"/>
              <a:gd name="T39" fmla="*/ 2586 h 4936"/>
              <a:gd name="T40" fmla="*/ 2304 w 6352"/>
              <a:gd name="T41" fmla="*/ 2839 h 4936"/>
              <a:gd name="T42" fmla="*/ 2426 w 6352"/>
              <a:gd name="T43" fmla="*/ 2884 h 4936"/>
              <a:gd name="T44" fmla="*/ 2479 w 6352"/>
              <a:gd name="T45" fmla="*/ 3030 h 4936"/>
              <a:gd name="T46" fmla="*/ 2610 w 6352"/>
              <a:gd name="T47" fmla="*/ 3099 h 4936"/>
              <a:gd name="T48" fmla="*/ 2962 w 6352"/>
              <a:gd name="T49" fmla="*/ 3948 h 4936"/>
              <a:gd name="T50" fmla="*/ 3092 w 6352"/>
              <a:gd name="T51" fmla="*/ 4790 h 4936"/>
              <a:gd name="T52" fmla="*/ 3297 w 6352"/>
              <a:gd name="T53" fmla="*/ 4935 h 4936"/>
              <a:gd name="T54" fmla="*/ 3420 w 6352"/>
              <a:gd name="T55" fmla="*/ 4614 h 4936"/>
              <a:gd name="T56" fmla="*/ 3626 w 6352"/>
              <a:gd name="T57" fmla="*/ 4644 h 4936"/>
              <a:gd name="T58" fmla="*/ 3810 w 6352"/>
              <a:gd name="T59" fmla="*/ 3772 h 4936"/>
              <a:gd name="T60" fmla="*/ 3909 w 6352"/>
              <a:gd name="T61" fmla="*/ 3810 h 4936"/>
              <a:gd name="T62" fmla="*/ 3986 w 6352"/>
              <a:gd name="T63" fmla="*/ 3940 h 4936"/>
              <a:gd name="T64" fmla="*/ 4124 w 6352"/>
              <a:gd name="T65" fmla="*/ 3810 h 4936"/>
              <a:gd name="T66" fmla="*/ 4369 w 6352"/>
              <a:gd name="T67" fmla="*/ 2969 h 4936"/>
              <a:gd name="T68" fmla="*/ 4782 w 6352"/>
              <a:gd name="T69" fmla="*/ 2617 h 4936"/>
              <a:gd name="T70" fmla="*/ 4782 w 6352"/>
              <a:gd name="T71" fmla="*/ 2096 h 4936"/>
              <a:gd name="T72" fmla="*/ 4927 w 6352"/>
              <a:gd name="T73" fmla="*/ 1920 h 4936"/>
              <a:gd name="T74" fmla="*/ 5019 w 6352"/>
              <a:gd name="T75" fmla="*/ 1446 h 4936"/>
              <a:gd name="T76" fmla="*/ 5256 w 6352"/>
              <a:gd name="T77" fmla="*/ 1423 h 4936"/>
              <a:gd name="T78" fmla="*/ 5364 w 6352"/>
              <a:gd name="T79" fmla="*/ 1729 h 4936"/>
              <a:gd name="T80" fmla="*/ 5417 w 6352"/>
              <a:gd name="T81" fmla="*/ 1721 h 4936"/>
              <a:gd name="T82" fmla="*/ 5509 w 6352"/>
              <a:gd name="T83" fmla="*/ 1959 h 4936"/>
              <a:gd name="T84" fmla="*/ 5662 w 6352"/>
              <a:gd name="T85" fmla="*/ 1323 h 4936"/>
              <a:gd name="T86" fmla="*/ 5899 w 6352"/>
              <a:gd name="T87" fmla="*/ 1010 h 4936"/>
              <a:gd name="T88" fmla="*/ 6014 w 6352"/>
              <a:gd name="T89" fmla="*/ 459 h 4936"/>
              <a:gd name="T90" fmla="*/ 6113 w 6352"/>
              <a:gd name="T91" fmla="*/ 298 h 4936"/>
              <a:gd name="T92" fmla="*/ 6167 w 6352"/>
              <a:gd name="T93" fmla="*/ 191 h 4936"/>
              <a:gd name="T94" fmla="*/ 6351 w 6352"/>
              <a:gd name="T95" fmla="*/ 0 h 4936"/>
              <a:gd name="T96" fmla="*/ 0 w 6352"/>
              <a:gd name="T97" fmla="*/ 0 h 4936"/>
              <a:gd name="T98" fmla="*/ 46 w 6352"/>
              <a:gd name="T99" fmla="*/ 107 h 4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352" h="4936">
                <a:moveTo>
                  <a:pt x="46" y="107"/>
                </a:moveTo>
                <a:lnTo>
                  <a:pt x="222" y="107"/>
                </a:lnTo>
                <a:lnTo>
                  <a:pt x="345" y="283"/>
                </a:lnTo>
                <a:lnTo>
                  <a:pt x="444" y="283"/>
                </a:lnTo>
                <a:lnTo>
                  <a:pt x="735" y="811"/>
                </a:lnTo>
                <a:lnTo>
                  <a:pt x="827" y="1301"/>
                </a:lnTo>
                <a:lnTo>
                  <a:pt x="903" y="1301"/>
                </a:lnTo>
                <a:lnTo>
                  <a:pt x="980" y="1882"/>
                </a:lnTo>
                <a:lnTo>
                  <a:pt x="1156" y="2027"/>
                </a:lnTo>
                <a:lnTo>
                  <a:pt x="1232" y="1974"/>
                </a:lnTo>
                <a:lnTo>
                  <a:pt x="1339" y="2425"/>
                </a:lnTo>
                <a:lnTo>
                  <a:pt x="1339" y="2594"/>
                </a:lnTo>
                <a:lnTo>
                  <a:pt x="1408" y="2594"/>
                </a:lnTo>
                <a:lnTo>
                  <a:pt x="1500" y="2670"/>
                </a:lnTo>
                <a:lnTo>
                  <a:pt x="1600" y="2617"/>
                </a:lnTo>
                <a:lnTo>
                  <a:pt x="1753" y="3190"/>
                </a:lnTo>
                <a:lnTo>
                  <a:pt x="1852" y="3137"/>
                </a:lnTo>
                <a:lnTo>
                  <a:pt x="1990" y="3382"/>
                </a:lnTo>
                <a:lnTo>
                  <a:pt x="2128" y="3267"/>
                </a:lnTo>
                <a:lnTo>
                  <a:pt x="2258" y="2586"/>
                </a:lnTo>
                <a:lnTo>
                  <a:pt x="2304" y="2839"/>
                </a:lnTo>
                <a:lnTo>
                  <a:pt x="2426" y="2884"/>
                </a:lnTo>
                <a:lnTo>
                  <a:pt x="2479" y="3030"/>
                </a:lnTo>
                <a:lnTo>
                  <a:pt x="2610" y="3099"/>
                </a:lnTo>
                <a:lnTo>
                  <a:pt x="2962" y="3948"/>
                </a:lnTo>
                <a:lnTo>
                  <a:pt x="3092" y="4790"/>
                </a:lnTo>
                <a:lnTo>
                  <a:pt x="3297" y="4935"/>
                </a:lnTo>
                <a:lnTo>
                  <a:pt x="3420" y="4614"/>
                </a:lnTo>
                <a:lnTo>
                  <a:pt x="3626" y="4644"/>
                </a:lnTo>
                <a:lnTo>
                  <a:pt x="3810" y="3772"/>
                </a:lnTo>
                <a:lnTo>
                  <a:pt x="3909" y="3810"/>
                </a:lnTo>
                <a:lnTo>
                  <a:pt x="3986" y="3940"/>
                </a:lnTo>
                <a:lnTo>
                  <a:pt x="4124" y="3810"/>
                </a:lnTo>
                <a:lnTo>
                  <a:pt x="4369" y="2969"/>
                </a:lnTo>
                <a:lnTo>
                  <a:pt x="4782" y="2617"/>
                </a:lnTo>
                <a:lnTo>
                  <a:pt x="4782" y="2096"/>
                </a:lnTo>
                <a:lnTo>
                  <a:pt x="4927" y="1920"/>
                </a:lnTo>
                <a:lnTo>
                  <a:pt x="5019" y="1446"/>
                </a:lnTo>
                <a:lnTo>
                  <a:pt x="5256" y="1423"/>
                </a:lnTo>
                <a:lnTo>
                  <a:pt x="5364" y="1729"/>
                </a:lnTo>
                <a:lnTo>
                  <a:pt x="5417" y="1721"/>
                </a:lnTo>
                <a:lnTo>
                  <a:pt x="5509" y="1959"/>
                </a:lnTo>
                <a:lnTo>
                  <a:pt x="5662" y="1323"/>
                </a:lnTo>
                <a:lnTo>
                  <a:pt x="5899" y="1010"/>
                </a:lnTo>
                <a:lnTo>
                  <a:pt x="6014" y="459"/>
                </a:lnTo>
                <a:lnTo>
                  <a:pt x="6113" y="298"/>
                </a:lnTo>
                <a:lnTo>
                  <a:pt x="6167" y="191"/>
                </a:lnTo>
                <a:lnTo>
                  <a:pt x="6351" y="0"/>
                </a:lnTo>
                <a:lnTo>
                  <a:pt x="0" y="0"/>
                </a:lnTo>
                <a:lnTo>
                  <a:pt x="46" y="10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548">
            <a:extLst>
              <a:ext uri="{FF2B5EF4-FFF2-40B4-BE49-F238E27FC236}">
                <a16:creationId xmlns:a16="http://schemas.microsoft.com/office/drawing/2014/main" id="{D76E1D5D-D08B-C048-9729-B5435775D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152" y="6924337"/>
            <a:ext cx="507197" cy="1179784"/>
          </a:xfrm>
          <a:custGeom>
            <a:avLst/>
            <a:gdLst>
              <a:gd name="T0" fmla="*/ 0 w 407"/>
              <a:gd name="T1" fmla="*/ 0 h 942"/>
              <a:gd name="T2" fmla="*/ 222 w 407"/>
              <a:gd name="T3" fmla="*/ 275 h 942"/>
              <a:gd name="T4" fmla="*/ 406 w 407"/>
              <a:gd name="T5" fmla="*/ 941 h 942"/>
              <a:gd name="T6" fmla="*/ 406 w 407"/>
              <a:gd name="T7" fmla="*/ 619 h 942"/>
              <a:gd name="T8" fmla="*/ 276 w 407"/>
              <a:gd name="T9" fmla="*/ 222 h 942"/>
              <a:gd name="T10" fmla="*/ 276 w 407"/>
              <a:gd name="T11" fmla="*/ 107 h 942"/>
              <a:gd name="T12" fmla="*/ 199 w 407"/>
              <a:gd name="T13" fmla="*/ 0 h 942"/>
              <a:gd name="T14" fmla="*/ 0 w 407"/>
              <a:gd name="T15" fmla="*/ 0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7" h="942">
                <a:moveTo>
                  <a:pt x="0" y="0"/>
                </a:moveTo>
                <a:lnTo>
                  <a:pt x="222" y="275"/>
                </a:lnTo>
                <a:lnTo>
                  <a:pt x="406" y="941"/>
                </a:lnTo>
                <a:lnTo>
                  <a:pt x="406" y="619"/>
                </a:lnTo>
                <a:lnTo>
                  <a:pt x="276" y="222"/>
                </a:lnTo>
                <a:lnTo>
                  <a:pt x="276" y="107"/>
                </a:lnTo>
                <a:lnTo>
                  <a:pt x="199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549">
            <a:extLst>
              <a:ext uri="{FF2B5EF4-FFF2-40B4-BE49-F238E27FC236}">
                <a16:creationId xmlns:a16="http://schemas.microsoft.com/office/drawing/2014/main" id="{3FA0D649-6EB3-3348-9463-AEFE1FB1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1817" y="6924337"/>
            <a:ext cx="418989" cy="2839197"/>
          </a:xfrm>
          <a:custGeom>
            <a:avLst/>
            <a:gdLst>
              <a:gd name="T0" fmla="*/ 0 w 337"/>
              <a:gd name="T1" fmla="*/ 0 h 2273"/>
              <a:gd name="T2" fmla="*/ 61 w 337"/>
              <a:gd name="T3" fmla="*/ 268 h 2273"/>
              <a:gd name="T4" fmla="*/ 61 w 337"/>
              <a:gd name="T5" fmla="*/ 597 h 2273"/>
              <a:gd name="T6" fmla="*/ 252 w 337"/>
              <a:gd name="T7" fmla="*/ 1285 h 2273"/>
              <a:gd name="T8" fmla="*/ 321 w 337"/>
              <a:gd name="T9" fmla="*/ 2272 h 2273"/>
              <a:gd name="T10" fmla="*/ 336 w 337"/>
              <a:gd name="T11" fmla="*/ 1959 h 2273"/>
              <a:gd name="T12" fmla="*/ 336 w 337"/>
              <a:gd name="T13" fmla="*/ 1232 h 2273"/>
              <a:gd name="T14" fmla="*/ 267 w 337"/>
              <a:gd name="T15" fmla="*/ 849 h 2273"/>
              <a:gd name="T16" fmla="*/ 267 w 337"/>
              <a:gd name="T17" fmla="*/ 0 h 2273"/>
              <a:gd name="T18" fmla="*/ 0 w 337"/>
              <a:gd name="T19" fmla="*/ 0 h 2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7" h="2273">
                <a:moveTo>
                  <a:pt x="0" y="0"/>
                </a:moveTo>
                <a:lnTo>
                  <a:pt x="61" y="268"/>
                </a:lnTo>
                <a:lnTo>
                  <a:pt x="61" y="597"/>
                </a:lnTo>
                <a:lnTo>
                  <a:pt x="252" y="1285"/>
                </a:lnTo>
                <a:lnTo>
                  <a:pt x="321" y="2272"/>
                </a:lnTo>
                <a:lnTo>
                  <a:pt x="336" y="1959"/>
                </a:lnTo>
                <a:lnTo>
                  <a:pt x="336" y="1232"/>
                </a:lnTo>
                <a:lnTo>
                  <a:pt x="267" y="849"/>
                </a:lnTo>
                <a:lnTo>
                  <a:pt x="267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550">
            <a:extLst>
              <a:ext uri="{FF2B5EF4-FFF2-40B4-BE49-F238E27FC236}">
                <a16:creationId xmlns:a16="http://schemas.microsoft.com/office/drawing/2014/main" id="{F068BC38-F056-C54E-AEE0-CCB4DCEBD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7742" y="6924337"/>
            <a:ext cx="1113628" cy="3473195"/>
          </a:xfrm>
          <a:custGeom>
            <a:avLst/>
            <a:gdLst>
              <a:gd name="T0" fmla="*/ 0 w 889"/>
              <a:gd name="T1" fmla="*/ 0 h 2778"/>
              <a:gd name="T2" fmla="*/ 176 w 889"/>
              <a:gd name="T3" fmla="*/ 413 h 2778"/>
              <a:gd name="T4" fmla="*/ 191 w 889"/>
              <a:gd name="T5" fmla="*/ 1346 h 2778"/>
              <a:gd name="T6" fmla="*/ 252 w 889"/>
              <a:gd name="T7" fmla="*/ 1247 h 2778"/>
              <a:gd name="T8" fmla="*/ 283 w 889"/>
              <a:gd name="T9" fmla="*/ 1935 h 2778"/>
              <a:gd name="T10" fmla="*/ 382 w 889"/>
              <a:gd name="T11" fmla="*/ 2272 h 2778"/>
              <a:gd name="T12" fmla="*/ 382 w 889"/>
              <a:gd name="T13" fmla="*/ 2777 h 2778"/>
              <a:gd name="T14" fmla="*/ 612 w 889"/>
              <a:gd name="T15" fmla="*/ 2081 h 2778"/>
              <a:gd name="T16" fmla="*/ 788 w 889"/>
              <a:gd name="T17" fmla="*/ 1576 h 2778"/>
              <a:gd name="T18" fmla="*/ 888 w 889"/>
              <a:gd name="T19" fmla="*/ 972 h 2778"/>
              <a:gd name="T20" fmla="*/ 811 w 889"/>
              <a:gd name="T21" fmla="*/ 987 h 2778"/>
              <a:gd name="T22" fmla="*/ 872 w 889"/>
              <a:gd name="T23" fmla="*/ 711 h 2778"/>
              <a:gd name="T24" fmla="*/ 742 w 889"/>
              <a:gd name="T25" fmla="*/ 0 h 2778"/>
              <a:gd name="T26" fmla="*/ 0 w 889"/>
              <a:gd name="T27" fmla="*/ 0 h 2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89" h="2778">
                <a:moveTo>
                  <a:pt x="0" y="0"/>
                </a:moveTo>
                <a:lnTo>
                  <a:pt x="176" y="413"/>
                </a:lnTo>
                <a:lnTo>
                  <a:pt x="191" y="1346"/>
                </a:lnTo>
                <a:lnTo>
                  <a:pt x="252" y="1247"/>
                </a:lnTo>
                <a:lnTo>
                  <a:pt x="283" y="1935"/>
                </a:lnTo>
                <a:lnTo>
                  <a:pt x="382" y="2272"/>
                </a:lnTo>
                <a:lnTo>
                  <a:pt x="382" y="2777"/>
                </a:lnTo>
                <a:lnTo>
                  <a:pt x="612" y="2081"/>
                </a:lnTo>
                <a:lnTo>
                  <a:pt x="788" y="1576"/>
                </a:lnTo>
                <a:lnTo>
                  <a:pt x="888" y="972"/>
                </a:lnTo>
                <a:lnTo>
                  <a:pt x="811" y="987"/>
                </a:lnTo>
                <a:lnTo>
                  <a:pt x="872" y="711"/>
                </a:lnTo>
                <a:lnTo>
                  <a:pt x="742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551">
            <a:extLst>
              <a:ext uri="{FF2B5EF4-FFF2-40B4-BE49-F238E27FC236}">
                <a16:creationId xmlns:a16="http://schemas.microsoft.com/office/drawing/2014/main" id="{C6EBBFE4-FF34-5A40-A5DA-41A717293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4049" y="7982835"/>
            <a:ext cx="1141194" cy="4994785"/>
          </a:xfrm>
          <a:custGeom>
            <a:avLst/>
            <a:gdLst>
              <a:gd name="T0" fmla="*/ 551 w 911"/>
              <a:gd name="T1" fmla="*/ 0 h 3995"/>
              <a:gd name="T2" fmla="*/ 276 w 911"/>
              <a:gd name="T3" fmla="*/ 1048 h 3995"/>
              <a:gd name="T4" fmla="*/ 0 w 911"/>
              <a:gd name="T5" fmla="*/ 1423 h 3995"/>
              <a:gd name="T6" fmla="*/ 46 w 911"/>
              <a:gd name="T7" fmla="*/ 1561 h 3995"/>
              <a:gd name="T8" fmla="*/ 344 w 911"/>
              <a:gd name="T9" fmla="*/ 2472 h 3995"/>
              <a:gd name="T10" fmla="*/ 605 w 911"/>
              <a:gd name="T11" fmla="*/ 2984 h 3995"/>
              <a:gd name="T12" fmla="*/ 773 w 911"/>
              <a:gd name="T13" fmla="*/ 3941 h 3995"/>
              <a:gd name="T14" fmla="*/ 879 w 911"/>
              <a:gd name="T15" fmla="*/ 3994 h 3995"/>
              <a:gd name="T16" fmla="*/ 802 w 911"/>
              <a:gd name="T17" fmla="*/ 3841 h 3995"/>
              <a:gd name="T18" fmla="*/ 666 w 911"/>
              <a:gd name="T19" fmla="*/ 2984 h 3995"/>
              <a:gd name="T20" fmla="*/ 605 w 911"/>
              <a:gd name="T21" fmla="*/ 2540 h 3995"/>
              <a:gd name="T22" fmla="*/ 773 w 911"/>
              <a:gd name="T23" fmla="*/ 1882 h 3995"/>
              <a:gd name="T24" fmla="*/ 802 w 911"/>
              <a:gd name="T25" fmla="*/ 1010 h 3995"/>
              <a:gd name="T26" fmla="*/ 879 w 911"/>
              <a:gd name="T27" fmla="*/ 1186 h 3995"/>
              <a:gd name="T28" fmla="*/ 910 w 911"/>
              <a:gd name="T29" fmla="*/ 758 h 3995"/>
              <a:gd name="T30" fmla="*/ 727 w 911"/>
              <a:gd name="T31" fmla="*/ 658 h 3995"/>
              <a:gd name="T32" fmla="*/ 551 w 911"/>
              <a:gd name="T33" fmla="*/ 0 h 3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11" h="3995">
                <a:moveTo>
                  <a:pt x="551" y="0"/>
                </a:moveTo>
                <a:lnTo>
                  <a:pt x="276" y="1048"/>
                </a:lnTo>
                <a:lnTo>
                  <a:pt x="0" y="1423"/>
                </a:lnTo>
                <a:lnTo>
                  <a:pt x="46" y="1561"/>
                </a:lnTo>
                <a:lnTo>
                  <a:pt x="344" y="2472"/>
                </a:lnTo>
                <a:lnTo>
                  <a:pt x="605" y="2984"/>
                </a:lnTo>
                <a:lnTo>
                  <a:pt x="773" y="3941"/>
                </a:lnTo>
                <a:lnTo>
                  <a:pt x="879" y="3994"/>
                </a:lnTo>
                <a:lnTo>
                  <a:pt x="802" y="3841"/>
                </a:lnTo>
                <a:lnTo>
                  <a:pt x="666" y="2984"/>
                </a:lnTo>
                <a:lnTo>
                  <a:pt x="605" y="2540"/>
                </a:lnTo>
                <a:lnTo>
                  <a:pt x="773" y="1882"/>
                </a:lnTo>
                <a:lnTo>
                  <a:pt x="802" y="1010"/>
                </a:lnTo>
                <a:lnTo>
                  <a:pt x="879" y="1186"/>
                </a:lnTo>
                <a:lnTo>
                  <a:pt x="910" y="758"/>
                </a:lnTo>
                <a:lnTo>
                  <a:pt x="727" y="658"/>
                </a:lnTo>
                <a:lnTo>
                  <a:pt x="55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552">
            <a:extLst>
              <a:ext uri="{FF2B5EF4-FFF2-40B4-BE49-F238E27FC236}">
                <a16:creationId xmlns:a16="http://schemas.microsoft.com/office/drawing/2014/main" id="{2CC9B1EE-A87B-ED47-B94D-637FF8FCE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0783" y="9476858"/>
            <a:ext cx="115775" cy="1571209"/>
          </a:xfrm>
          <a:custGeom>
            <a:avLst/>
            <a:gdLst>
              <a:gd name="T0" fmla="*/ 0 w 93"/>
              <a:gd name="T1" fmla="*/ 46 h 1256"/>
              <a:gd name="T2" fmla="*/ 92 w 93"/>
              <a:gd name="T3" fmla="*/ 0 h 1256"/>
              <a:gd name="T4" fmla="*/ 0 w 93"/>
              <a:gd name="T5" fmla="*/ 1255 h 1256"/>
              <a:gd name="T6" fmla="*/ 0 w 93"/>
              <a:gd name="T7" fmla="*/ 46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" h="1256">
                <a:moveTo>
                  <a:pt x="0" y="46"/>
                </a:moveTo>
                <a:lnTo>
                  <a:pt x="92" y="0"/>
                </a:lnTo>
                <a:lnTo>
                  <a:pt x="0" y="1255"/>
                </a:lnTo>
                <a:lnTo>
                  <a:pt x="0" y="4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553">
            <a:extLst>
              <a:ext uri="{FF2B5EF4-FFF2-40B4-BE49-F238E27FC236}">
                <a16:creationId xmlns:a16="http://schemas.microsoft.com/office/drawing/2014/main" id="{6576438A-4042-144F-91DA-FCCD64AEC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1289" y="9294931"/>
            <a:ext cx="143338" cy="749769"/>
          </a:xfrm>
          <a:custGeom>
            <a:avLst/>
            <a:gdLst>
              <a:gd name="T0" fmla="*/ 38 w 116"/>
              <a:gd name="T1" fmla="*/ 0 h 598"/>
              <a:gd name="T2" fmla="*/ 115 w 116"/>
              <a:gd name="T3" fmla="*/ 123 h 598"/>
              <a:gd name="T4" fmla="*/ 0 w 116"/>
              <a:gd name="T5" fmla="*/ 597 h 598"/>
              <a:gd name="T6" fmla="*/ 38 w 116"/>
              <a:gd name="T7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6" h="598">
                <a:moveTo>
                  <a:pt x="38" y="0"/>
                </a:moveTo>
                <a:lnTo>
                  <a:pt x="115" y="123"/>
                </a:lnTo>
                <a:lnTo>
                  <a:pt x="0" y="597"/>
                </a:lnTo>
                <a:lnTo>
                  <a:pt x="3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554">
            <a:extLst>
              <a:ext uri="{FF2B5EF4-FFF2-40B4-BE49-F238E27FC236}">
                <a16:creationId xmlns:a16="http://schemas.microsoft.com/office/drawing/2014/main" id="{01596971-C0BB-DF40-B71E-55233C56F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0234" y="6924337"/>
            <a:ext cx="849003" cy="3120362"/>
          </a:xfrm>
          <a:custGeom>
            <a:avLst/>
            <a:gdLst>
              <a:gd name="T0" fmla="*/ 680 w 681"/>
              <a:gd name="T1" fmla="*/ 0 h 2495"/>
              <a:gd name="T2" fmla="*/ 520 w 681"/>
              <a:gd name="T3" fmla="*/ 1056 h 2495"/>
              <a:gd name="T4" fmla="*/ 474 w 681"/>
              <a:gd name="T5" fmla="*/ 995 h 2495"/>
              <a:gd name="T6" fmla="*/ 474 w 681"/>
              <a:gd name="T7" fmla="*/ 1484 h 2495"/>
              <a:gd name="T8" fmla="*/ 397 w 681"/>
              <a:gd name="T9" fmla="*/ 1737 h 2495"/>
              <a:gd name="T10" fmla="*/ 474 w 681"/>
              <a:gd name="T11" fmla="*/ 2494 h 2495"/>
              <a:gd name="T12" fmla="*/ 252 w 681"/>
              <a:gd name="T13" fmla="*/ 1637 h 2495"/>
              <a:gd name="T14" fmla="*/ 0 w 681"/>
              <a:gd name="T15" fmla="*/ 1117 h 2495"/>
              <a:gd name="T16" fmla="*/ 0 w 681"/>
              <a:gd name="T17" fmla="*/ 696 h 2495"/>
              <a:gd name="T18" fmla="*/ 53 w 681"/>
              <a:gd name="T19" fmla="*/ 795 h 2495"/>
              <a:gd name="T20" fmla="*/ 0 w 681"/>
              <a:gd name="T21" fmla="*/ 520 h 2495"/>
              <a:gd name="T22" fmla="*/ 137 w 681"/>
              <a:gd name="T23" fmla="*/ 0 h 2495"/>
              <a:gd name="T24" fmla="*/ 680 w 681"/>
              <a:gd name="T25" fmla="*/ 0 h 2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1" h="2495">
                <a:moveTo>
                  <a:pt x="680" y="0"/>
                </a:moveTo>
                <a:lnTo>
                  <a:pt x="520" y="1056"/>
                </a:lnTo>
                <a:lnTo>
                  <a:pt x="474" y="995"/>
                </a:lnTo>
                <a:lnTo>
                  <a:pt x="474" y="1484"/>
                </a:lnTo>
                <a:lnTo>
                  <a:pt x="397" y="1737"/>
                </a:lnTo>
                <a:lnTo>
                  <a:pt x="474" y="2494"/>
                </a:lnTo>
                <a:lnTo>
                  <a:pt x="252" y="1637"/>
                </a:lnTo>
                <a:lnTo>
                  <a:pt x="0" y="1117"/>
                </a:lnTo>
                <a:lnTo>
                  <a:pt x="0" y="696"/>
                </a:lnTo>
                <a:lnTo>
                  <a:pt x="53" y="795"/>
                </a:lnTo>
                <a:lnTo>
                  <a:pt x="0" y="520"/>
                </a:lnTo>
                <a:lnTo>
                  <a:pt x="137" y="0"/>
                </a:lnTo>
                <a:lnTo>
                  <a:pt x="68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555">
            <a:extLst>
              <a:ext uri="{FF2B5EF4-FFF2-40B4-BE49-F238E27FC236}">
                <a16:creationId xmlns:a16="http://schemas.microsoft.com/office/drawing/2014/main" id="{6C2BF879-318E-8746-8549-21B421ADB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4506" y="6891259"/>
            <a:ext cx="308728" cy="2172125"/>
          </a:xfrm>
          <a:custGeom>
            <a:avLst/>
            <a:gdLst>
              <a:gd name="T0" fmla="*/ 45 w 245"/>
              <a:gd name="T1" fmla="*/ 23 h 1738"/>
              <a:gd name="T2" fmla="*/ 45 w 245"/>
              <a:gd name="T3" fmla="*/ 612 h 1738"/>
              <a:gd name="T4" fmla="*/ 0 w 245"/>
              <a:gd name="T5" fmla="*/ 941 h 1738"/>
              <a:gd name="T6" fmla="*/ 0 w 245"/>
              <a:gd name="T7" fmla="*/ 1737 h 1738"/>
              <a:gd name="T8" fmla="*/ 45 w 245"/>
              <a:gd name="T9" fmla="*/ 972 h 1738"/>
              <a:gd name="T10" fmla="*/ 176 w 245"/>
              <a:gd name="T11" fmla="*/ 535 h 1738"/>
              <a:gd name="T12" fmla="*/ 244 w 245"/>
              <a:gd name="T13" fmla="*/ 0 h 1738"/>
              <a:gd name="T14" fmla="*/ 45 w 245"/>
              <a:gd name="T15" fmla="*/ 23 h 1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" h="1738">
                <a:moveTo>
                  <a:pt x="45" y="23"/>
                </a:moveTo>
                <a:lnTo>
                  <a:pt x="45" y="612"/>
                </a:lnTo>
                <a:lnTo>
                  <a:pt x="0" y="941"/>
                </a:lnTo>
                <a:lnTo>
                  <a:pt x="0" y="1737"/>
                </a:lnTo>
                <a:lnTo>
                  <a:pt x="45" y="972"/>
                </a:lnTo>
                <a:lnTo>
                  <a:pt x="176" y="535"/>
                </a:lnTo>
                <a:lnTo>
                  <a:pt x="244" y="0"/>
                </a:lnTo>
                <a:lnTo>
                  <a:pt x="45" y="2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556">
            <a:extLst>
              <a:ext uri="{FF2B5EF4-FFF2-40B4-BE49-F238E27FC236}">
                <a16:creationId xmlns:a16="http://schemas.microsoft.com/office/drawing/2014/main" id="{BA1AB528-8E5C-8649-8215-3298E9BC7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4521" y="7095239"/>
            <a:ext cx="259110" cy="689128"/>
          </a:xfrm>
          <a:custGeom>
            <a:avLst/>
            <a:gdLst>
              <a:gd name="T0" fmla="*/ 145 w 208"/>
              <a:gd name="T1" fmla="*/ 0 h 551"/>
              <a:gd name="T2" fmla="*/ 207 w 208"/>
              <a:gd name="T3" fmla="*/ 45 h 551"/>
              <a:gd name="T4" fmla="*/ 76 w 208"/>
              <a:gd name="T5" fmla="*/ 305 h 551"/>
              <a:gd name="T6" fmla="*/ 30 w 208"/>
              <a:gd name="T7" fmla="*/ 550 h 551"/>
              <a:gd name="T8" fmla="*/ 0 w 208"/>
              <a:gd name="T9" fmla="*/ 305 h 551"/>
              <a:gd name="T10" fmla="*/ 145 w 208"/>
              <a:gd name="T11" fmla="*/ 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" h="551">
                <a:moveTo>
                  <a:pt x="145" y="0"/>
                </a:moveTo>
                <a:lnTo>
                  <a:pt x="207" y="45"/>
                </a:lnTo>
                <a:lnTo>
                  <a:pt x="76" y="305"/>
                </a:lnTo>
                <a:lnTo>
                  <a:pt x="30" y="550"/>
                </a:lnTo>
                <a:lnTo>
                  <a:pt x="0" y="305"/>
                </a:lnTo>
                <a:lnTo>
                  <a:pt x="14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557">
            <a:extLst>
              <a:ext uri="{FF2B5EF4-FFF2-40B4-BE49-F238E27FC236}">
                <a16:creationId xmlns:a16="http://schemas.microsoft.com/office/drawing/2014/main" id="{B4DB71DE-9AC0-AE4B-B8FE-602E50798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9787" y="7723722"/>
            <a:ext cx="248087" cy="986830"/>
          </a:xfrm>
          <a:custGeom>
            <a:avLst/>
            <a:gdLst>
              <a:gd name="T0" fmla="*/ 130 w 200"/>
              <a:gd name="T1" fmla="*/ 0 h 790"/>
              <a:gd name="T2" fmla="*/ 199 w 200"/>
              <a:gd name="T3" fmla="*/ 146 h 790"/>
              <a:gd name="T4" fmla="*/ 100 w 200"/>
              <a:gd name="T5" fmla="*/ 467 h 790"/>
              <a:gd name="T6" fmla="*/ 31 w 200"/>
              <a:gd name="T7" fmla="*/ 789 h 790"/>
              <a:gd name="T8" fmla="*/ 0 w 200"/>
              <a:gd name="T9" fmla="*/ 291 h 790"/>
              <a:gd name="T10" fmla="*/ 130 w 200"/>
              <a:gd name="T11" fmla="*/ 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790">
                <a:moveTo>
                  <a:pt x="130" y="0"/>
                </a:moveTo>
                <a:lnTo>
                  <a:pt x="199" y="146"/>
                </a:lnTo>
                <a:lnTo>
                  <a:pt x="100" y="467"/>
                </a:lnTo>
                <a:lnTo>
                  <a:pt x="31" y="789"/>
                </a:lnTo>
                <a:lnTo>
                  <a:pt x="0" y="291"/>
                </a:lnTo>
                <a:lnTo>
                  <a:pt x="13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558">
            <a:extLst>
              <a:ext uri="{FF2B5EF4-FFF2-40B4-BE49-F238E27FC236}">
                <a16:creationId xmlns:a16="http://schemas.microsoft.com/office/drawing/2014/main" id="{AFD3C7C8-46AF-354F-9DE0-61D846065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9021" y="6924337"/>
            <a:ext cx="220520" cy="672587"/>
          </a:xfrm>
          <a:custGeom>
            <a:avLst/>
            <a:gdLst>
              <a:gd name="T0" fmla="*/ 0 w 177"/>
              <a:gd name="T1" fmla="*/ 0 h 536"/>
              <a:gd name="T2" fmla="*/ 99 w 177"/>
              <a:gd name="T3" fmla="*/ 229 h 536"/>
              <a:gd name="T4" fmla="*/ 153 w 177"/>
              <a:gd name="T5" fmla="*/ 535 h 536"/>
              <a:gd name="T6" fmla="*/ 176 w 177"/>
              <a:gd name="T7" fmla="*/ 306 h 536"/>
              <a:gd name="T8" fmla="*/ 84 w 177"/>
              <a:gd name="T9" fmla="*/ 0 h 536"/>
              <a:gd name="T10" fmla="*/ 0 w 177"/>
              <a:gd name="T11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" h="536">
                <a:moveTo>
                  <a:pt x="0" y="0"/>
                </a:moveTo>
                <a:lnTo>
                  <a:pt x="99" y="229"/>
                </a:lnTo>
                <a:lnTo>
                  <a:pt x="153" y="535"/>
                </a:lnTo>
                <a:lnTo>
                  <a:pt x="176" y="306"/>
                </a:lnTo>
                <a:lnTo>
                  <a:pt x="84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559">
            <a:extLst>
              <a:ext uri="{FF2B5EF4-FFF2-40B4-BE49-F238E27FC236}">
                <a16:creationId xmlns:a16="http://schemas.microsoft.com/office/drawing/2014/main" id="{A0FC1E19-A834-C843-A8CC-6986D0301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801" y="6924337"/>
            <a:ext cx="215009" cy="1471971"/>
          </a:xfrm>
          <a:custGeom>
            <a:avLst/>
            <a:gdLst>
              <a:gd name="T0" fmla="*/ 0 w 170"/>
              <a:gd name="T1" fmla="*/ 0 h 1179"/>
              <a:gd name="T2" fmla="*/ 0 w 170"/>
              <a:gd name="T3" fmla="*/ 214 h 1179"/>
              <a:gd name="T4" fmla="*/ 115 w 170"/>
              <a:gd name="T5" fmla="*/ 574 h 1179"/>
              <a:gd name="T6" fmla="*/ 146 w 170"/>
              <a:gd name="T7" fmla="*/ 1178 h 1179"/>
              <a:gd name="T8" fmla="*/ 169 w 170"/>
              <a:gd name="T9" fmla="*/ 688 h 1179"/>
              <a:gd name="T10" fmla="*/ 138 w 170"/>
              <a:gd name="T11" fmla="*/ 413 h 1179"/>
              <a:gd name="T12" fmla="*/ 146 w 170"/>
              <a:gd name="T13" fmla="*/ 0 h 1179"/>
              <a:gd name="T14" fmla="*/ 0 w 170"/>
              <a:gd name="T15" fmla="*/ 0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0" h="1179">
                <a:moveTo>
                  <a:pt x="0" y="0"/>
                </a:moveTo>
                <a:lnTo>
                  <a:pt x="0" y="214"/>
                </a:lnTo>
                <a:lnTo>
                  <a:pt x="115" y="574"/>
                </a:lnTo>
                <a:lnTo>
                  <a:pt x="146" y="1178"/>
                </a:lnTo>
                <a:lnTo>
                  <a:pt x="169" y="688"/>
                </a:lnTo>
                <a:lnTo>
                  <a:pt x="138" y="413"/>
                </a:lnTo>
                <a:lnTo>
                  <a:pt x="146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560">
            <a:extLst>
              <a:ext uri="{FF2B5EF4-FFF2-40B4-BE49-F238E27FC236}">
                <a16:creationId xmlns:a16="http://schemas.microsoft.com/office/drawing/2014/main" id="{FEFD5D9A-6085-0A40-960A-EA0550807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3587" y="11367821"/>
            <a:ext cx="215009" cy="1168758"/>
          </a:xfrm>
          <a:custGeom>
            <a:avLst/>
            <a:gdLst>
              <a:gd name="T0" fmla="*/ 0 w 170"/>
              <a:gd name="T1" fmla="*/ 933 h 934"/>
              <a:gd name="T2" fmla="*/ 0 w 170"/>
              <a:gd name="T3" fmla="*/ 0 h 934"/>
              <a:gd name="T4" fmla="*/ 169 w 170"/>
              <a:gd name="T5" fmla="*/ 183 h 934"/>
              <a:gd name="T6" fmla="*/ 0 w 170"/>
              <a:gd name="T7" fmla="*/ 93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" h="934">
                <a:moveTo>
                  <a:pt x="0" y="933"/>
                </a:moveTo>
                <a:lnTo>
                  <a:pt x="0" y="0"/>
                </a:lnTo>
                <a:lnTo>
                  <a:pt x="169" y="183"/>
                </a:lnTo>
                <a:lnTo>
                  <a:pt x="0" y="93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561">
            <a:extLst>
              <a:ext uri="{FF2B5EF4-FFF2-40B4-BE49-F238E27FC236}">
                <a16:creationId xmlns:a16="http://schemas.microsoft.com/office/drawing/2014/main" id="{D2869D5B-DE9B-6749-8D8E-0954BE877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8148" y="8605803"/>
            <a:ext cx="66156" cy="352832"/>
          </a:xfrm>
          <a:custGeom>
            <a:avLst/>
            <a:gdLst>
              <a:gd name="T0" fmla="*/ 53 w 54"/>
              <a:gd name="T1" fmla="*/ 283 h 284"/>
              <a:gd name="T2" fmla="*/ 53 w 54"/>
              <a:gd name="T3" fmla="*/ 0 h 284"/>
              <a:gd name="T4" fmla="*/ 0 w 54"/>
              <a:gd name="T5" fmla="*/ 46 h 284"/>
              <a:gd name="T6" fmla="*/ 53 w 54"/>
              <a:gd name="T7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" h="284">
                <a:moveTo>
                  <a:pt x="53" y="283"/>
                </a:moveTo>
                <a:lnTo>
                  <a:pt x="53" y="0"/>
                </a:lnTo>
                <a:lnTo>
                  <a:pt x="0" y="46"/>
                </a:lnTo>
                <a:lnTo>
                  <a:pt x="53" y="28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562">
            <a:extLst>
              <a:ext uri="{FF2B5EF4-FFF2-40B4-BE49-F238E27FC236}">
                <a16:creationId xmlns:a16="http://schemas.microsoft.com/office/drawing/2014/main" id="{1DE5F9CB-104E-8E48-BD25-0A2D641B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8024" y="6913311"/>
            <a:ext cx="887596" cy="1571205"/>
          </a:xfrm>
          <a:custGeom>
            <a:avLst/>
            <a:gdLst>
              <a:gd name="T0" fmla="*/ 0 w 712"/>
              <a:gd name="T1" fmla="*/ 0 h 1256"/>
              <a:gd name="T2" fmla="*/ 176 w 712"/>
              <a:gd name="T3" fmla="*/ 1255 h 1256"/>
              <a:gd name="T4" fmla="*/ 413 w 712"/>
              <a:gd name="T5" fmla="*/ 926 h 1256"/>
              <a:gd name="T6" fmla="*/ 489 w 712"/>
              <a:gd name="T7" fmla="*/ 482 h 1256"/>
              <a:gd name="T8" fmla="*/ 711 w 712"/>
              <a:gd name="T9" fmla="*/ 0 h 1256"/>
              <a:gd name="T10" fmla="*/ 0 w 712"/>
              <a:gd name="T11" fmla="*/ 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2" h="1256">
                <a:moveTo>
                  <a:pt x="0" y="0"/>
                </a:moveTo>
                <a:lnTo>
                  <a:pt x="176" y="1255"/>
                </a:lnTo>
                <a:lnTo>
                  <a:pt x="413" y="926"/>
                </a:lnTo>
                <a:lnTo>
                  <a:pt x="489" y="482"/>
                </a:lnTo>
                <a:lnTo>
                  <a:pt x="711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563">
            <a:extLst>
              <a:ext uri="{FF2B5EF4-FFF2-40B4-BE49-F238E27FC236}">
                <a16:creationId xmlns:a16="http://schemas.microsoft.com/office/drawing/2014/main" id="{9C911384-983B-894C-A2C8-F2F9C1D3F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1318" y="5667372"/>
            <a:ext cx="5452366" cy="645020"/>
          </a:xfrm>
          <a:custGeom>
            <a:avLst/>
            <a:gdLst>
              <a:gd name="T0" fmla="*/ 0 w 4363"/>
              <a:gd name="T1" fmla="*/ 513 h 514"/>
              <a:gd name="T2" fmla="*/ 4362 w 4363"/>
              <a:gd name="T3" fmla="*/ 513 h 514"/>
              <a:gd name="T4" fmla="*/ 4362 w 4363"/>
              <a:gd name="T5" fmla="*/ 0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63" h="514">
                <a:moveTo>
                  <a:pt x="0" y="513"/>
                </a:moveTo>
                <a:lnTo>
                  <a:pt x="4362" y="513"/>
                </a:lnTo>
                <a:lnTo>
                  <a:pt x="4362" y="0"/>
                </a:lnTo>
              </a:path>
            </a:pathLst>
          </a:custGeom>
          <a:noFill/>
          <a:ln w="381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3" name="Freeform 564">
            <a:extLst>
              <a:ext uri="{FF2B5EF4-FFF2-40B4-BE49-F238E27FC236}">
                <a16:creationId xmlns:a16="http://schemas.microsoft.com/office/drawing/2014/main" id="{E113F168-74A0-174C-9D95-83E22B8BA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870" y="5667372"/>
            <a:ext cx="5452366" cy="645020"/>
          </a:xfrm>
          <a:custGeom>
            <a:avLst/>
            <a:gdLst>
              <a:gd name="T0" fmla="*/ 4362 w 4363"/>
              <a:gd name="T1" fmla="*/ 513 h 514"/>
              <a:gd name="T2" fmla="*/ 0 w 4363"/>
              <a:gd name="T3" fmla="*/ 513 h 514"/>
              <a:gd name="T4" fmla="*/ 0 w 4363"/>
              <a:gd name="T5" fmla="*/ 0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63" h="514">
                <a:moveTo>
                  <a:pt x="4362" y="513"/>
                </a:moveTo>
                <a:lnTo>
                  <a:pt x="0" y="513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4" name="Freeform 565">
            <a:extLst>
              <a:ext uri="{FF2B5EF4-FFF2-40B4-BE49-F238E27FC236}">
                <a16:creationId xmlns:a16="http://schemas.microsoft.com/office/drawing/2014/main" id="{ADFBB590-EA2B-3041-A843-3470B8E55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1318" y="7409482"/>
            <a:ext cx="5452366" cy="639509"/>
          </a:xfrm>
          <a:custGeom>
            <a:avLst/>
            <a:gdLst>
              <a:gd name="T0" fmla="*/ 0 w 4363"/>
              <a:gd name="T1" fmla="*/ 0 h 513"/>
              <a:gd name="T2" fmla="*/ 4362 w 4363"/>
              <a:gd name="T3" fmla="*/ 0 h 513"/>
              <a:gd name="T4" fmla="*/ 4362 w 4363"/>
              <a:gd name="T5" fmla="*/ 512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63" h="513">
                <a:moveTo>
                  <a:pt x="0" y="0"/>
                </a:moveTo>
                <a:lnTo>
                  <a:pt x="4362" y="0"/>
                </a:lnTo>
                <a:lnTo>
                  <a:pt x="4362" y="512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5" name="Freeform 566">
            <a:extLst>
              <a:ext uri="{FF2B5EF4-FFF2-40B4-BE49-F238E27FC236}">
                <a16:creationId xmlns:a16="http://schemas.microsoft.com/office/drawing/2014/main" id="{C67D78E2-8F10-A241-9B17-0FDBAD1F0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870" y="7409482"/>
            <a:ext cx="5452366" cy="639509"/>
          </a:xfrm>
          <a:custGeom>
            <a:avLst/>
            <a:gdLst>
              <a:gd name="T0" fmla="*/ 4362 w 4363"/>
              <a:gd name="T1" fmla="*/ 0 h 513"/>
              <a:gd name="T2" fmla="*/ 0 w 4363"/>
              <a:gd name="T3" fmla="*/ 0 h 513"/>
              <a:gd name="T4" fmla="*/ 0 w 4363"/>
              <a:gd name="T5" fmla="*/ 512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63" h="513">
                <a:moveTo>
                  <a:pt x="4362" y="0"/>
                </a:moveTo>
                <a:lnTo>
                  <a:pt x="0" y="0"/>
                </a:lnTo>
                <a:lnTo>
                  <a:pt x="0" y="512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6" name="Freeform 567">
            <a:extLst>
              <a:ext uri="{FF2B5EF4-FFF2-40B4-BE49-F238E27FC236}">
                <a16:creationId xmlns:a16="http://schemas.microsoft.com/office/drawing/2014/main" id="{D342B207-4F39-6F4C-BA95-11DD04053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4122" y="10634590"/>
            <a:ext cx="5959563" cy="639509"/>
          </a:xfrm>
          <a:custGeom>
            <a:avLst/>
            <a:gdLst>
              <a:gd name="T0" fmla="*/ 0 w 4768"/>
              <a:gd name="T1" fmla="*/ 0 h 513"/>
              <a:gd name="T2" fmla="*/ 4767 w 4768"/>
              <a:gd name="T3" fmla="*/ 0 h 513"/>
              <a:gd name="T4" fmla="*/ 4767 w 4768"/>
              <a:gd name="T5" fmla="*/ 512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68" h="513">
                <a:moveTo>
                  <a:pt x="0" y="0"/>
                </a:moveTo>
                <a:lnTo>
                  <a:pt x="4767" y="0"/>
                </a:lnTo>
                <a:lnTo>
                  <a:pt x="4767" y="512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7" name="Freeform 568">
            <a:extLst>
              <a:ext uri="{FF2B5EF4-FFF2-40B4-BE49-F238E27FC236}">
                <a16:creationId xmlns:a16="http://schemas.microsoft.com/office/drawing/2014/main" id="{E8E2DFA3-2349-3D48-9516-1CF4A85F4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870" y="10634590"/>
            <a:ext cx="5452366" cy="639509"/>
          </a:xfrm>
          <a:custGeom>
            <a:avLst/>
            <a:gdLst>
              <a:gd name="T0" fmla="*/ 4362 w 4363"/>
              <a:gd name="T1" fmla="*/ 0 h 513"/>
              <a:gd name="T2" fmla="*/ 0 w 4363"/>
              <a:gd name="T3" fmla="*/ 0 h 513"/>
              <a:gd name="T4" fmla="*/ 0 w 4363"/>
              <a:gd name="T5" fmla="*/ 512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63" h="513">
                <a:moveTo>
                  <a:pt x="4362" y="0"/>
                </a:moveTo>
                <a:lnTo>
                  <a:pt x="0" y="0"/>
                </a:lnTo>
                <a:lnTo>
                  <a:pt x="0" y="512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8" name="Freeform 569">
            <a:extLst>
              <a:ext uri="{FF2B5EF4-FFF2-40B4-BE49-F238E27FC236}">
                <a16:creationId xmlns:a16="http://schemas.microsoft.com/office/drawing/2014/main" id="{DC9558DF-229C-3E41-856B-AD8301F4E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4572" y="3622044"/>
            <a:ext cx="496171" cy="496171"/>
          </a:xfrm>
          <a:custGeom>
            <a:avLst/>
            <a:gdLst>
              <a:gd name="T0" fmla="*/ 200 w 399"/>
              <a:gd name="T1" fmla="*/ 398 h 399"/>
              <a:gd name="T2" fmla="*/ 200 w 399"/>
              <a:gd name="T3" fmla="*/ 398 h 399"/>
              <a:gd name="T4" fmla="*/ 146 w 399"/>
              <a:gd name="T5" fmla="*/ 375 h 399"/>
              <a:gd name="T6" fmla="*/ 31 w 399"/>
              <a:gd name="T7" fmla="*/ 260 h 399"/>
              <a:gd name="T8" fmla="*/ 31 w 399"/>
              <a:gd name="T9" fmla="*/ 145 h 399"/>
              <a:gd name="T10" fmla="*/ 169 w 399"/>
              <a:gd name="T11" fmla="*/ 8 h 399"/>
              <a:gd name="T12" fmla="*/ 184 w 399"/>
              <a:gd name="T13" fmla="*/ 0 h 399"/>
              <a:gd name="T14" fmla="*/ 360 w 399"/>
              <a:gd name="T15" fmla="*/ 0 h 399"/>
              <a:gd name="T16" fmla="*/ 398 w 399"/>
              <a:gd name="T17" fmla="*/ 38 h 399"/>
              <a:gd name="T18" fmla="*/ 398 w 399"/>
              <a:gd name="T19" fmla="*/ 214 h 399"/>
              <a:gd name="T20" fmla="*/ 398 w 399"/>
              <a:gd name="T21" fmla="*/ 229 h 399"/>
              <a:gd name="T22" fmla="*/ 253 w 399"/>
              <a:gd name="T23" fmla="*/ 375 h 399"/>
              <a:gd name="T24" fmla="*/ 200 w 399"/>
              <a:gd name="T25" fmla="*/ 398 h 399"/>
              <a:gd name="T26" fmla="*/ 192 w 399"/>
              <a:gd name="T27" fmla="*/ 38 h 399"/>
              <a:gd name="T28" fmla="*/ 192 w 399"/>
              <a:gd name="T29" fmla="*/ 38 h 399"/>
              <a:gd name="T30" fmla="*/ 54 w 399"/>
              <a:gd name="T31" fmla="*/ 176 h 399"/>
              <a:gd name="T32" fmla="*/ 54 w 399"/>
              <a:gd name="T33" fmla="*/ 229 h 399"/>
              <a:gd name="T34" fmla="*/ 169 w 399"/>
              <a:gd name="T35" fmla="*/ 344 h 399"/>
              <a:gd name="T36" fmla="*/ 230 w 399"/>
              <a:gd name="T37" fmla="*/ 344 h 399"/>
              <a:gd name="T38" fmla="*/ 360 w 399"/>
              <a:gd name="T39" fmla="*/ 207 h 399"/>
              <a:gd name="T40" fmla="*/ 360 w 399"/>
              <a:gd name="T41" fmla="*/ 38 h 399"/>
              <a:gd name="T42" fmla="*/ 192 w 399"/>
              <a:gd name="T43" fmla="*/ 3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9" h="399">
                <a:moveTo>
                  <a:pt x="200" y="398"/>
                </a:moveTo>
                <a:lnTo>
                  <a:pt x="200" y="398"/>
                </a:lnTo>
                <a:cubicBezTo>
                  <a:pt x="177" y="398"/>
                  <a:pt x="161" y="390"/>
                  <a:pt x="146" y="375"/>
                </a:cubicBezTo>
                <a:cubicBezTo>
                  <a:pt x="31" y="260"/>
                  <a:pt x="31" y="260"/>
                  <a:pt x="31" y="260"/>
                </a:cubicBezTo>
                <a:cubicBezTo>
                  <a:pt x="0" y="229"/>
                  <a:pt x="0" y="176"/>
                  <a:pt x="31" y="145"/>
                </a:cubicBezTo>
                <a:cubicBezTo>
                  <a:pt x="169" y="8"/>
                  <a:pt x="169" y="8"/>
                  <a:pt x="169" y="8"/>
                </a:cubicBezTo>
                <a:cubicBezTo>
                  <a:pt x="169" y="0"/>
                  <a:pt x="177" y="0"/>
                  <a:pt x="184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83" y="0"/>
                  <a:pt x="398" y="15"/>
                  <a:pt x="398" y="38"/>
                </a:cubicBezTo>
                <a:cubicBezTo>
                  <a:pt x="398" y="214"/>
                  <a:pt x="398" y="214"/>
                  <a:pt x="398" y="214"/>
                </a:cubicBezTo>
                <a:cubicBezTo>
                  <a:pt x="398" y="222"/>
                  <a:pt x="398" y="229"/>
                  <a:pt x="398" y="229"/>
                </a:cubicBezTo>
                <a:cubicBezTo>
                  <a:pt x="253" y="375"/>
                  <a:pt x="253" y="375"/>
                  <a:pt x="253" y="375"/>
                </a:cubicBezTo>
                <a:cubicBezTo>
                  <a:pt x="238" y="390"/>
                  <a:pt x="222" y="398"/>
                  <a:pt x="200" y="398"/>
                </a:cubicBezTo>
                <a:close/>
                <a:moveTo>
                  <a:pt x="192" y="38"/>
                </a:moveTo>
                <a:lnTo>
                  <a:pt x="192" y="38"/>
                </a:lnTo>
                <a:cubicBezTo>
                  <a:pt x="54" y="176"/>
                  <a:pt x="54" y="176"/>
                  <a:pt x="54" y="176"/>
                </a:cubicBezTo>
                <a:cubicBezTo>
                  <a:pt x="39" y="191"/>
                  <a:pt x="39" y="214"/>
                  <a:pt x="54" y="229"/>
                </a:cubicBezTo>
                <a:cubicBezTo>
                  <a:pt x="169" y="344"/>
                  <a:pt x="169" y="344"/>
                  <a:pt x="169" y="344"/>
                </a:cubicBezTo>
                <a:cubicBezTo>
                  <a:pt x="184" y="360"/>
                  <a:pt x="215" y="360"/>
                  <a:pt x="230" y="344"/>
                </a:cubicBezTo>
                <a:cubicBezTo>
                  <a:pt x="360" y="207"/>
                  <a:pt x="360" y="207"/>
                  <a:pt x="360" y="207"/>
                </a:cubicBezTo>
                <a:cubicBezTo>
                  <a:pt x="360" y="38"/>
                  <a:pt x="360" y="38"/>
                  <a:pt x="360" y="38"/>
                </a:cubicBezTo>
                <a:lnTo>
                  <a:pt x="192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570">
            <a:extLst>
              <a:ext uri="{FF2B5EF4-FFF2-40B4-BE49-F238E27FC236}">
                <a16:creationId xmlns:a16="http://schemas.microsoft.com/office/drawing/2014/main" id="{803EEBE0-EA50-DB41-8842-8EC70B89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8815" y="3726793"/>
            <a:ext cx="88208" cy="88208"/>
          </a:xfrm>
          <a:custGeom>
            <a:avLst/>
            <a:gdLst>
              <a:gd name="T0" fmla="*/ 54 w 70"/>
              <a:gd name="T1" fmla="*/ 54 h 70"/>
              <a:gd name="T2" fmla="*/ 54 w 70"/>
              <a:gd name="T3" fmla="*/ 54 h 70"/>
              <a:gd name="T4" fmla="*/ 15 w 70"/>
              <a:gd name="T5" fmla="*/ 54 h 70"/>
              <a:gd name="T6" fmla="*/ 15 w 70"/>
              <a:gd name="T7" fmla="*/ 8 h 70"/>
              <a:gd name="T8" fmla="*/ 54 w 70"/>
              <a:gd name="T9" fmla="*/ 8 h 70"/>
              <a:gd name="T10" fmla="*/ 54 w 70"/>
              <a:gd name="T11" fmla="*/ 5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" h="70">
                <a:moveTo>
                  <a:pt x="54" y="54"/>
                </a:moveTo>
                <a:lnTo>
                  <a:pt x="54" y="54"/>
                </a:lnTo>
                <a:cubicBezTo>
                  <a:pt x="46" y="69"/>
                  <a:pt x="23" y="69"/>
                  <a:pt x="15" y="54"/>
                </a:cubicBezTo>
                <a:cubicBezTo>
                  <a:pt x="0" y="46"/>
                  <a:pt x="0" y="23"/>
                  <a:pt x="15" y="8"/>
                </a:cubicBezTo>
                <a:cubicBezTo>
                  <a:pt x="23" y="0"/>
                  <a:pt x="46" y="0"/>
                  <a:pt x="54" y="8"/>
                </a:cubicBezTo>
                <a:cubicBezTo>
                  <a:pt x="69" y="23"/>
                  <a:pt x="69" y="38"/>
                  <a:pt x="54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571">
            <a:extLst>
              <a:ext uri="{FF2B5EF4-FFF2-40B4-BE49-F238E27FC236}">
                <a16:creationId xmlns:a16="http://schemas.microsoft.com/office/drawing/2014/main" id="{1DFFC8B9-5907-E548-8E33-F15A38E53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761" y="3633070"/>
            <a:ext cx="529249" cy="325269"/>
          </a:xfrm>
          <a:custGeom>
            <a:avLst/>
            <a:gdLst>
              <a:gd name="T0" fmla="*/ 336 w 422"/>
              <a:gd name="T1" fmla="*/ 260 h 261"/>
              <a:gd name="T2" fmla="*/ 336 w 422"/>
              <a:gd name="T3" fmla="*/ 260 h 261"/>
              <a:gd name="T4" fmla="*/ 160 w 422"/>
              <a:gd name="T5" fmla="*/ 260 h 261"/>
              <a:gd name="T6" fmla="*/ 115 w 422"/>
              <a:gd name="T7" fmla="*/ 221 h 261"/>
              <a:gd name="T8" fmla="*/ 61 w 422"/>
              <a:gd name="T9" fmla="*/ 38 h 261"/>
              <a:gd name="T10" fmla="*/ 15 w 422"/>
              <a:gd name="T11" fmla="*/ 38 h 261"/>
              <a:gd name="T12" fmla="*/ 0 w 422"/>
              <a:gd name="T13" fmla="*/ 15 h 261"/>
              <a:gd name="T14" fmla="*/ 15 w 422"/>
              <a:gd name="T15" fmla="*/ 0 h 261"/>
              <a:gd name="T16" fmla="*/ 76 w 422"/>
              <a:gd name="T17" fmla="*/ 0 h 261"/>
              <a:gd name="T18" fmla="*/ 99 w 422"/>
              <a:gd name="T19" fmla="*/ 15 h 261"/>
              <a:gd name="T20" fmla="*/ 160 w 422"/>
              <a:gd name="T21" fmla="*/ 214 h 261"/>
              <a:gd name="T22" fmla="*/ 160 w 422"/>
              <a:gd name="T23" fmla="*/ 221 h 261"/>
              <a:gd name="T24" fmla="*/ 336 w 422"/>
              <a:gd name="T25" fmla="*/ 221 h 261"/>
              <a:gd name="T26" fmla="*/ 336 w 422"/>
              <a:gd name="T27" fmla="*/ 214 h 261"/>
              <a:gd name="T28" fmla="*/ 375 w 422"/>
              <a:gd name="T29" fmla="*/ 99 h 261"/>
              <a:gd name="T30" fmla="*/ 222 w 422"/>
              <a:gd name="T31" fmla="*/ 99 h 261"/>
              <a:gd name="T32" fmla="*/ 199 w 422"/>
              <a:gd name="T33" fmla="*/ 76 h 261"/>
              <a:gd name="T34" fmla="*/ 222 w 422"/>
              <a:gd name="T35" fmla="*/ 61 h 261"/>
              <a:gd name="T36" fmla="*/ 398 w 422"/>
              <a:gd name="T37" fmla="*/ 61 h 261"/>
              <a:gd name="T38" fmla="*/ 413 w 422"/>
              <a:gd name="T39" fmla="*/ 68 h 261"/>
              <a:gd name="T40" fmla="*/ 421 w 422"/>
              <a:gd name="T41" fmla="*/ 84 h 261"/>
              <a:gd name="T42" fmla="*/ 383 w 422"/>
              <a:gd name="T43" fmla="*/ 221 h 261"/>
              <a:gd name="T44" fmla="*/ 336 w 422"/>
              <a:gd name="T45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2" h="261">
                <a:moveTo>
                  <a:pt x="336" y="260"/>
                </a:moveTo>
                <a:lnTo>
                  <a:pt x="336" y="260"/>
                </a:lnTo>
                <a:cubicBezTo>
                  <a:pt x="160" y="260"/>
                  <a:pt x="160" y="260"/>
                  <a:pt x="160" y="260"/>
                </a:cubicBezTo>
                <a:cubicBezTo>
                  <a:pt x="138" y="260"/>
                  <a:pt x="122" y="244"/>
                  <a:pt x="115" y="221"/>
                </a:cubicBezTo>
                <a:cubicBezTo>
                  <a:pt x="61" y="38"/>
                  <a:pt x="61" y="38"/>
                  <a:pt x="61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30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4" y="0"/>
                  <a:pt x="92" y="0"/>
                  <a:pt x="99" y="15"/>
                </a:cubicBezTo>
                <a:cubicBezTo>
                  <a:pt x="160" y="214"/>
                  <a:pt x="160" y="214"/>
                  <a:pt x="160" y="214"/>
                </a:cubicBezTo>
                <a:lnTo>
                  <a:pt x="160" y="221"/>
                </a:lnTo>
                <a:cubicBezTo>
                  <a:pt x="336" y="221"/>
                  <a:pt x="336" y="221"/>
                  <a:pt x="336" y="221"/>
                </a:cubicBezTo>
                <a:cubicBezTo>
                  <a:pt x="336" y="214"/>
                  <a:pt x="336" y="214"/>
                  <a:pt x="336" y="214"/>
                </a:cubicBezTo>
                <a:cubicBezTo>
                  <a:pt x="375" y="99"/>
                  <a:pt x="375" y="99"/>
                  <a:pt x="375" y="99"/>
                </a:cubicBezTo>
                <a:cubicBezTo>
                  <a:pt x="222" y="99"/>
                  <a:pt x="222" y="99"/>
                  <a:pt x="222" y="99"/>
                </a:cubicBezTo>
                <a:cubicBezTo>
                  <a:pt x="206" y="99"/>
                  <a:pt x="199" y="91"/>
                  <a:pt x="199" y="76"/>
                </a:cubicBezTo>
                <a:cubicBezTo>
                  <a:pt x="199" y="68"/>
                  <a:pt x="206" y="61"/>
                  <a:pt x="222" y="61"/>
                </a:cubicBezTo>
                <a:cubicBezTo>
                  <a:pt x="398" y="61"/>
                  <a:pt x="398" y="61"/>
                  <a:pt x="398" y="61"/>
                </a:cubicBezTo>
                <a:cubicBezTo>
                  <a:pt x="405" y="61"/>
                  <a:pt x="413" y="61"/>
                  <a:pt x="413" y="68"/>
                </a:cubicBezTo>
                <a:cubicBezTo>
                  <a:pt x="421" y="68"/>
                  <a:pt x="421" y="76"/>
                  <a:pt x="421" y="84"/>
                </a:cubicBezTo>
                <a:cubicBezTo>
                  <a:pt x="383" y="221"/>
                  <a:pt x="383" y="221"/>
                  <a:pt x="383" y="221"/>
                </a:cubicBezTo>
                <a:cubicBezTo>
                  <a:pt x="375" y="244"/>
                  <a:pt x="359" y="260"/>
                  <a:pt x="336" y="2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572">
            <a:extLst>
              <a:ext uri="{FF2B5EF4-FFF2-40B4-BE49-F238E27FC236}">
                <a16:creationId xmlns:a16="http://schemas.microsoft.com/office/drawing/2014/main" id="{1C743E19-E94B-8D44-9E10-5BD7725F3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047" y="4007955"/>
            <a:ext cx="99234" cy="104749"/>
          </a:xfrm>
          <a:custGeom>
            <a:avLst/>
            <a:gdLst>
              <a:gd name="T0" fmla="*/ 0 w 78"/>
              <a:gd name="T1" fmla="*/ 46 h 85"/>
              <a:gd name="T2" fmla="*/ 0 w 78"/>
              <a:gd name="T3" fmla="*/ 46 h 85"/>
              <a:gd name="T4" fmla="*/ 39 w 78"/>
              <a:gd name="T5" fmla="*/ 0 h 85"/>
              <a:gd name="T6" fmla="*/ 77 w 78"/>
              <a:gd name="T7" fmla="*/ 46 h 85"/>
              <a:gd name="T8" fmla="*/ 39 w 78"/>
              <a:gd name="T9" fmla="*/ 84 h 85"/>
              <a:gd name="T10" fmla="*/ 0 w 78"/>
              <a:gd name="T11" fmla="*/ 4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5">
                <a:moveTo>
                  <a:pt x="0" y="46"/>
                </a:moveTo>
                <a:lnTo>
                  <a:pt x="0" y="46"/>
                </a:lnTo>
                <a:cubicBezTo>
                  <a:pt x="0" y="23"/>
                  <a:pt x="16" y="0"/>
                  <a:pt x="39" y="0"/>
                </a:cubicBezTo>
                <a:cubicBezTo>
                  <a:pt x="61" y="0"/>
                  <a:pt x="77" y="23"/>
                  <a:pt x="77" y="46"/>
                </a:cubicBezTo>
                <a:cubicBezTo>
                  <a:pt x="77" y="61"/>
                  <a:pt x="61" y="84"/>
                  <a:pt x="39" y="84"/>
                </a:cubicBezTo>
                <a:cubicBezTo>
                  <a:pt x="16" y="84"/>
                  <a:pt x="0" y="61"/>
                  <a:pt x="0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573">
            <a:extLst>
              <a:ext uri="{FF2B5EF4-FFF2-40B4-BE49-F238E27FC236}">
                <a16:creationId xmlns:a16="http://schemas.microsoft.com/office/drawing/2014/main" id="{03537F11-5A62-774D-83D0-5968AACE2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209" y="4007955"/>
            <a:ext cx="99234" cy="104749"/>
          </a:xfrm>
          <a:custGeom>
            <a:avLst/>
            <a:gdLst>
              <a:gd name="T0" fmla="*/ 0 w 78"/>
              <a:gd name="T1" fmla="*/ 46 h 85"/>
              <a:gd name="T2" fmla="*/ 0 w 78"/>
              <a:gd name="T3" fmla="*/ 46 h 85"/>
              <a:gd name="T4" fmla="*/ 38 w 78"/>
              <a:gd name="T5" fmla="*/ 0 h 85"/>
              <a:gd name="T6" fmla="*/ 77 w 78"/>
              <a:gd name="T7" fmla="*/ 46 h 85"/>
              <a:gd name="T8" fmla="*/ 38 w 78"/>
              <a:gd name="T9" fmla="*/ 84 h 85"/>
              <a:gd name="T10" fmla="*/ 0 w 78"/>
              <a:gd name="T11" fmla="*/ 4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5">
                <a:moveTo>
                  <a:pt x="0" y="46"/>
                </a:moveTo>
                <a:lnTo>
                  <a:pt x="0" y="46"/>
                </a:lnTo>
                <a:cubicBezTo>
                  <a:pt x="0" y="23"/>
                  <a:pt x="15" y="0"/>
                  <a:pt x="38" y="0"/>
                </a:cubicBezTo>
                <a:cubicBezTo>
                  <a:pt x="62" y="0"/>
                  <a:pt x="77" y="23"/>
                  <a:pt x="77" y="46"/>
                </a:cubicBezTo>
                <a:cubicBezTo>
                  <a:pt x="77" y="61"/>
                  <a:pt x="62" y="84"/>
                  <a:pt x="38" y="84"/>
                </a:cubicBezTo>
                <a:cubicBezTo>
                  <a:pt x="15" y="84"/>
                  <a:pt x="0" y="61"/>
                  <a:pt x="0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574">
            <a:extLst>
              <a:ext uri="{FF2B5EF4-FFF2-40B4-BE49-F238E27FC236}">
                <a16:creationId xmlns:a16="http://schemas.microsoft.com/office/drawing/2014/main" id="{39BF8F0F-8B19-4E41-9EB2-3BEAB1C40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047" y="8517595"/>
            <a:ext cx="192954" cy="270139"/>
          </a:xfrm>
          <a:custGeom>
            <a:avLst/>
            <a:gdLst>
              <a:gd name="T0" fmla="*/ 153 w 154"/>
              <a:gd name="T1" fmla="*/ 214 h 215"/>
              <a:gd name="T2" fmla="*/ 153 w 154"/>
              <a:gd name="T3" fmla="*/ 214 h 215"/>
              <a:gd name="T4" fmla="*/ 0 w 154"/>
              <a:gd name="T5" fmla="*/ 214 h 215"/>
              <a:gd name="T6" fmla="*/ 0 w 154"/>
              <a:gd name="T7" fmla="*/ 30 h 215"/>
              <a:gd name="T8" fmla="*/ 31 w 154"/>
              <a:gd name="T9" fmla="*/ 0 h 215"/>
              <a:gd name="T10" fmla="*/ 115 w 154"/>
              <a:gd name="T11" fmla="*/ 0 h 215"/>
              <a:gd name="T12" fmla="*/ 153 w 154"/>
              <a:gd name="T13" fmla="*/ 30 h 215"/>
              <a:gd name="T14" fmla="*/ 153 w 154"/>
              <a:gd name="T15" fmla="*/ 214 h 215"/>
              <a:gd name="T16" fmla="*/ 31 w 154"/>
              <a:gd name="T17" fmla="*/ 183 h 215"/>
              <a:gd name="T18" fmla="*/ 31 w 154"/>
              <a:gd name="T19" fmla="*/ 183 h 215"/>
              <a:gd name="T20" fmla="*/ 123 w 154"/>
              <a:gd name="T21" fmla="*/ 183 h 215"/>
              <a:gd name="T22" fmla="*/ 123 w 154"/>
              <a:gd name="T23" fmla="*/ 30 h 215"/>
              <a:gd name="T24" fmla="*/ 115 w 154"/>
              <a:gd name="T25" fmla="*/ 30 h 215"/>
              <a:gd name="T26" fmla="*/ 31 w 154"/>
              <a:gd name="T27" fmla="*/ 30 h 215"/>
              <a:gd name="T28" fmla="*/ 31 w 154"/>
              <a:gd name="T29" fmla="*/ 30 h 215"/>
              <a:gd name="T30" fmla="*/ 31 w 154"/>
              <a:gd name="T31" fmla="*/ 18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15">
                <a:moveTo>
                  <a:pt x="153" y="214"/>
                </a:moveTo>
                <a:lnTo>
                  <a:pt x="153" y="214"/>
                </a:lnTo>
                <a:cubicBezTo>
                  <a:pt x="0" y="214"/>
                  <a:pt x="0" y="214"/>
                  <a:pt x="0" y="21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38" y="0"/>
                  <a:pt x="153" y="15"/>
                  <a:pt x="153" y="30"/>
                </a:cubicBezTo>
                <a:lnTo>
                  <a:pt x="153" y="214"/>
                </a:lnTo>
                <a:close/>
                <a:moveTo>
                  <a:pt x="31" y="183"/>
                </a:moveTo>
                <a:lnTo>
                  <a:pt x="31" y="183"/>
                </a:lnTo>
                <a:cubicBezTo>
                  <a:pt x="123" y="183"/>
                  <a:pt x="123" y="183"/>
                  <a:pt x="123" y="183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30"/>
                  <a:pt x="123" y="30"/>
                  <a:pt x="115" y="30"/>
                </a:cubicBezTo>
                <a:cubicBezTo>
                  <a:pt x="31" y="30"/>
                  <a:pt x="31" y="30"/>
                  <a:pt x="31" y="30"/>
                </a:cubicBezTo>
                <a:lnTo>
                  <a:pt x="31" y="30"/>
                </a:lnTo>
                <a:lnTo>
                  <a:pt x="31" y="1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4" name="Freeform 575">
            <a:extLst>
              <a:ext uri="{FF2B5EF4-FFF2-40B4-BE49-F238E27FC236}">
                <a16:creationId xmlns:a16="http://schemas.microsoft.com/office/drawing/2014/main" id="{E8857239-D244-9146-8992-E0F03B1F4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142" y="8440413"/>
            <a:ext cx="556816" cy="352832"/>
          </a:xfrm>
          <a:custGeom>
            <a:avLst/>
            <a:gdLst>
              <a:gd name="T0" fmla="*/ 397 w 444"/>
              <a:gd name="T1" fmla="*/ 283 h 284"/>
              <a:gd name="T2" fmla="*/ 397 w 444"/>
              <a:gd name="T3" fmla="*/ 283 h 284"/>
              <a:gd name="T4" fmla="*/ 45 w 444"/>
              <a:gd name="T5" fmla="*/ 283 h 284"/>
              <a:gd name="T6" fmla="*/ 0 w 444"/>
              <a:gd name="T7" fmla="*/ 238 h 284"/>
              <a:gd name="T8" fmla="*/ 0 w 444"/>
              <a:gd name="T9" fmla="*/ 54 h 284"/>
              <a:gd name="T10" fmla="*/ 15 w 444"/>
              <a:gd name="T11" fmla="*/ 31 h 284"/>
              <a:gd name="T12" fmla="*/ 15 w 444"/>
              <a:gd name="T13" fmla="*/ 31 h 284"/>
              <a:gd name="T14" fmla="*/ 38 w 444"/>
              <a:gd name="T15" fmla="*/ 54 h 284"/>
              <a:gd name="T16" fmla="*/ 38 w 444"/>
              <a:gd name="T17" fmla="*/ 238 h 284"/>
              <a:gd name="T18" fmla="*/ 45 w 444"/>
              <a:gd name="T19" fmla="*/ 245 h 284"/>
              <a:gd name="T20" fmla="*/ 397 w 444"/>
              <a:gd name="T21" fmla="*/ 245 h 284"/>
              <a:gd name="T22" fmla="*/ 405 w 444"/>
              <a:gd name="T23" fmla="*/ 238 h 284"/>
              <a:gd name="T24" fmla="*/ 405 w 444"/>
              <a:gd name="T25" fmla="*/ 0 h 284"/>
              <a:gd name="T26" fmla="*/ 443 w 444"/>
              <a:gd name="T27" fmla="*/ 0 h 284"/>
              <a:gd name="T28" fmla="*/ 443 w 444"/>
              <a:gd name="T29" fmla="*/ 238 h 284"/>
              <a:gd name="T30" fmla="*/ 397 w 444"/>
              <a:gd name="T31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4" h="284">
                <a:moveTo>
                  <a:pt x="397" y="283"/>
                </a:moveTo>
                <a:lnTo>
                  <a:pt x="397" y="283"/>
                </a:lnTo>
                <a:cubicBezTo>
                  <a:pt x="45" y="283"/>
                  <a:pt x="45" y="283"/>
                  <a:pt x="45" y="283"/>
                </a:cubicBezTo>
                <a:cubicBezTo>
                  <a:pt x="15" y="283"/>
                  <a:pt x="0" y="260"/>
                  <a:pt x="0" y="2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39"/>
                  <a:pt x="7" y="31"/>
                  <a:pt x="15" y="31"/>
                </a:cubicBezTo>
                <a:lnTo>
                  <a:pt x="15" y="31"/>
                </a:lnTo>
                <a:cubicBezTo>
                  <a:pt x="30" y="31"/>
                  <a:pt x="38" y="39"/>
                  <a:pt x="38" y="54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8" y="238"/>
                  <a:pt x="38" y="245"/>
                  <a:pt x="45" y="245"/>
                </a:cubicBezTo>
                <a:cubicBezTo>
                  <a:pt x="397" y="245"/>
                  <a:pt x="397" y="245"/>
                  <a:pt x="397" y="245"/>
                </a:cubicBezTo>
                <a:lnTo>
                  <a:pt x="405" y="238"/>
                </a:lnTo>
                <a:cubicBezTo>
                  <a:pt x="405" y="0"/>
                  <a:pt x="405" y="0"/>
                  <a:pt x="405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43" y="238"/>
                  <a:pt x="443" y="238"/>
                  <a:pt x="443" y="238"/>
                </a:cubicBezTo>
                <a:cubicBezTo>
                  <a:pt x="443" y="260"/>
                  <a:pt x="421" y="283"/>
                  <a:pt x="397" y="28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576">
            <a:extLst>
              <a:ext uri="{FF2B5EF4-FFF2-40B4-BE49-F238E27FC236}">
                <a16:creationId xmlns:a16="http://schemas.microsoft.com/office/drawing/2014/main" id="{352A425B-D4E5-BF4D-8CC0-328E8F593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038" y="8214381"/>
            <a:ext cx="645024" cy="259110"/>
          </a:xfrm>
          <a:custGeom>
            <a:avLst/>
            <a:gdLst>
              <a:gd name="T0" fmla="*/ 429 w 514"/>
              <a:gd name="T1" fmla="*/ 206 h 207"/>
              <a:gd name="T2" fmla="*/ 429 w 514"/>
              <a:gd name="T3" fmla="*/ 206 h 207"/>
              <a:gd name="T4" fmla="*/ 375 w 514"/>
              <a:gd name="T5" fmla="*/ 183 h 207"/>
              <a:gd name="T6" fmla="*/ 314 w 514"/>
              <a:gd name="T7" fmla="*/ 206 h 207"/>
              <a:gd name="T8" fmla="*/ 253 w 514"/>
              <a:gd name="T9" fmla="*/ 183 h 207"/>
              <a:gd name="T10" fmla="*/ 199 w 514"/>
              <a:gd name="T11" fmla="*/ 206 h 207"/>
              <a:gd name="T12" fmla="*/ 138 w 514"/>
              <a:gd name="T13" fmla="*/ 183 h 207"/>
              <a:gd name="T14" fmla="*/ 77 w 514"/>
              <a:gd name="T15" fmla="*/ 206 h 207"/>
              <a:gd name="T16" fmla="*/ 0 w 514"/>
              <a:gd name="T17" fmla="*/ 122 h 207"/>
              <a:gd name="T18" fmla="*/ 0 w 514"/>
              <a:gd name="T19" fmla="*/ 115 h 207"/>
              <a:gd name="T20" fmla="*/ 69 w 514"/>
              <a:gd name="T21" fmla="*/ 15 h 207"/>
              <a:gd name="T22" fmla="*/ 100 w 514"/>
              <a:gd name="T23" fmla="*/ 0 h 207"/>
              <a:gd name="T24" fmla="*/ 406 w 514"/>
              <a:gd name="T25" fmla="*/ 0 h 207"/>
              <a:gd name="T26" fmla="*/ 406 w 514"/>
              <a:gd name="T27" fmla="*/ 0 h 207"/>
              <a:gd name="T28" fmla="*/ 444 w 514"/>
              <a:gd name="T29" fmla="*/ 15 h 207"/>
              <a:gd name="T30" fmla="*/ 513 w 514"/>
              <a:gd name="T31" fmla="*/ 122 h 207"/>
              <a:gd name="T32" fmla="*/ 513 w 514"/>
              <a:gd name="T33" fmla="*/ 122 h 207"/>
              <a:gd name="T34" fmla="*/ 436 w 514"/>
              <a:gd name="T35" fmla="*/ 206 h 207"/>
              <a:gd name="T36" fmla="*/ 429 w 514"/>
              <a:gd name="T37" fmla="*/ 206 h 207"/>
              <a:gd name="T38" fmla="*/ 375 w 514"/>
              <a:gd name="T39" fmla="*/ 130 h 207"/>
              <a:gd name="T40" fmla="*/ 375 w 514"/>
              <a:gd name="T41" fmla="*/ 130 h 207"/>
              <a:gd name="T42" fmla="*/ 375 w 514"/>
              <a:gd name="T43" fmla="*/ 130 h 207"/>
              <a:gd name="T44" fmla="*/ 398 w 514"/>
              <a:gd name="T45" fmla="*/ 145 h 207"/>
              <a:gd name="T46" fmla="*/ 436 w 514"/>
              <a:gd name="T47" fmla="*/ 168 h 207"/>
              <a:gd name="T48" fmla="*/ 467 w 514"/>
              <a:gd name="T49" fmla="*/ 130 h 207"/>
              <a:gd name="T50" fmla="*/ 406 w 514"/>
              <a:gd name="T51" fmla="*/ 38 h 207"/>
              <a:gd name="T52" fmla="*/ 100 w 514"/>
              <a:gd name="T53" fmla="*/ 38 h 207"/>
              <a:gd name="T54" fmla="*/ 100 w 514"/>
              <a:gd name="T55" fmla="*/ 38 h 207"/>
              <a:gd name="T56" fmla="*/ 39 w 514"/>
              <a:gd name="T57" fmla="*/ 130 h 207"/>
              <a:gd name="T58" fmla="*/ 77 w 514"/>
              <a:gd name="T59" fmla="*/ 168 h 207"/>
              <a:gd name="T60" fmla="*/ 115 w 514"/>
              <a:gd name="T61" fmla="*/ 145 h 207"/>
              <a:gd name="T62" fmla="*/ 138 w 514"/>
              <a:gd name="T63" fmla="*/ 130 h 207"/>
              <a:gd name="T64" fmla="*/ 138 w 514"/>
              <a:gd name="T65" fmla="*/ 130 h 207"/>
              <a:gd name="T66" fmla="*/ 161 w 514"/>
              <a:gd name="T67" fmla="*/ 145 h 207"/>
              <a:gd name="T68" fmla="*/ 199 w 514"/>
              <a:gd name="T69" fmla="*/ 168 h 207"/>
              <a:gd name="T70" fmla="*/ 230 w 514"/>
              <a:gd name="T71" fmla="*/ 145 h 207"/>
              <a:gd name="T72" fmla="*/ 253 w 514"/>
              <a:gd name="T73" fmla="*/ 130 h 207"/>
              <a:gd name="T74" fmla="*/ 253 w 514"/>
              <a:gd name="T75" fmla="*/ 130 h 207"/>
              <a:gd name="T76" fmla="*/ 276 w 514"/>
              <a:gd name="T77" fmla="*/ 145 h 207"/>
              <a:gd name="T78" fmla="*/ 314 w 514"/>
              <a:gd name="T79" fmla="*/ 168 h 207"/>
              <a:gd name="T80" fmla="*/ 352 w 514"/>
              <a:gd name="T81" fmla="*/ 145 h 207"/>
              <a:gd name="T82" fmla="*/ 375 w 514"/>
              <a:gd name="T83" fmla="*/ 13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14" h="207">
                <a:moveTo>
                  <a:pt x="429" y="206"/>
                </a:moveTo>
                <a:lnTo>
                  <a:pt x="429" y="206"/>
                </a:lnTo>
                <a:cubicBezTo>
                  <a:pt x="406" y="206"/>
                  <a:pt x="383" y="199"/>
                  <a:pt x="375" y="183"/>
                </a:cubicBezTo>
                <a:cubicBezTo>
                  <a:pt x="360" y="199"/>
                  <a:pt x="337" y="206"/>
                  <a:pt x="314" y="206"/>
                </a:cubicBezTo>
                <a:cubicBezTo>
                  <a:pt x="291" y="206"/>
                  <a:pt x="268" y="199"/>
                  <a:pt x="253" y="183"/>
                </a:cubicBezTo>
                <a:cubicBezTo>
                  <a:pt x="237" y="199"/>
                  <a:pt x="222" y="206"/>
                  <a:pt x="199" y="206"/>
                </a:cubicBezTo>
                <a:cubicBezTo>
                  <a:pt x="176" y="206"/>
                  <a:pt x="153" y="199"/>
                  <a:pt x="138" y="183"/>
                </a:cubicBezTo>
                <a:cubicBezTo>
                  <a:pt x="123" y="199"/>
                  <a:pt x="100" y="206"/>
                  <a:pt x="77" y="206"/>
                </a:cubicBezTo>
                <a:cubicBezTo>
                  <a:pt x="31" y="206"/>
                  <a:pt x="0" y="168"/>
                  <a:pt x="0" y="122"/>
                </a:cubicBezTo>
                <a:cubicBezTo>
                  <a:pt x="0" y="115"/>
                  <a:pt x="0" y="115"/>
                  <a:pt x="0" y="115"/>
                </a:cubicBezTo>
                <a:cubicBezTo>
                  <a:pt x="69" y="15"/>
                  <a:pt x="69" y="15"/>
                  <a:pt x="69" y="15"/>
                </a:cubicBezTo>
                <a:cubicBezTo>
                  <a:pt x="77" y="7"/>
                  <a:pt x="84" y="0"/>
                  <a:pt x="100" y="0"/>
                </a:cubicBezTo>
                <a:cubicBezTo>
                  <a:pt x="406" y="0"/>
                  <a:pt x="406" y="0"/>
                  <a:pt x="406" y="0"/>
                </a:cubicBezTo>
                <a:lnTo>
                  <a:pt x="406" y="0"/>
                </a:lnTo>
                <a:cubicBezTo>
                  <a:pt x="421" y="0"/>
                  <a:pt x="436" y="0"/>
                  <a:pt x="444" y="15"/>
                </a:cubicBezTo>
                <a:cubicBezTo>
                  <a:pt x="513" y="122"/>
                  <a:pt x="513" y="122"/>
                  <a:pt x="513" y="122"/>
                </a:cubicBezTo>
                <a:lnTo>
                  <a:pt x="513" y="122"/>
                </a:lnTo>
                <a:cubicBezTo>
                  <a:pt x="513" y="168"/>
                  <a:pt x="475" y="206"/>
                  <a:pt x="436" y="206"/>
                </a:cubicBezTo>
                <a:cubicBezTo>
                  <a:pt x="436" y="206"/>
                  <a:pt x="436" y="206"/>
                  <a:pt x="429" y="206"/>
                </a:cubicBezTo>
                <a:close/>
                <a:moveTo>
                  <a:pt x="375" y="130"/>
                </a:moveTo>
                <a:lnTo>
                  <a:pt x="375" y="130"/>
                </a:lnTo>
                <a:lnTo>
                  <a:pt x="375" y="130"/>
                </a:lnTo>
                <a:cubicBezTo>
                  <a:pt x="383" y="130"/>
                  <a:pt x="390" y="137"/>
                  <a:pt x="398" y="145"/>
                </a:cubicBezTo>
                <a:cubicBezTo>
                  <a:pt x="406" y="160"/>
                  <a:pt x="421" y="168"/>
                  <a:pt x="436" y="168"/>
                </a:cubicBezTo>
                <a:cubicBezTo>
                  <a:pt x="452" y="168"/>
                  <a:pt x="467" y="153"/>
                  <a:pt x="467" y="130"/>
                </a:cubicBezTo>
                <a:cubicBezTo>
                  <a:pt x="406" y="38"/>
                  <a:pt x="406" y="38"/>
                  <a:pt x="406" y="38"/>
                </a:cubicBezTo>
                <a:cubicBezTo>
                  <a:pt x="100" y="38"/>
                  <a:pt x="100" y="38"/>
                  <a:pt x="100" y="38"/>
                </a:cubicBezTo>
                <a:lnTo>
                  <a:pt x="100" y="38"/>
                </a:lnTo>
                <a:cubicBezTo>
                  <a:pt x="39" y="130"/>
                  <a:pt x="39" y="130"/>
                  <a:pt x="39" y="130"/>
                </a:cubicBezTo>
                <a:cubicBezTo>
                  <a:pt x="46" y="145"/>
                  <a:pt x="62" y="160"/>
                  <a:pt x="77" y="168"/>
                </a:cubicBezTo>
                <a:cubicBezTo>
                  <a:pt x="92" y="168"/>
                  <a:pt x="107" y="160"/>
                  <a:pt x="115" y="145"/>
                </a:cubicBezTo>
                <a:cubicBezTo>
                  <a:pt x="115" y="130"/>
                  <a:pt x="130" y="130"/>
                  <a:pt x="138" y="130"/>
                </a:cubicBezTo>
                <a:lnTo>
                  <a:pt x="138" y="130"/>
                </a:lnTo>
                <a:cubicBezTo>
                  <a:pt x="146" y="130"/>
                  <a:pt x="153" y="130"/>
                  <a:pt x="161" y="145"/>
                </a:cubicBezTo>
                <a:cubicBezTo>
                  <a:pt x="169" y="153"/>
                  <a:pt x="184" y="168"/>
                  <a:pt x="199" y="168"/>
                </a:cubicBezTo>
                <a:cubicBezTo>
                  <a:pt x="215" y="168"/>
                  <a:pt x="222" y="153"/>
                  <a:pt x="230" y="145"/>
                </a:cubicBezTo>
                <a:cubicBezTo>
                  <a:pt x="237" y="130"/>
                  <a:pt x="245" y="130"/>
                  <a:pt x="253" y="130"/>
                </a:cubicBezTo>
                <a:lnTo>
                  <a:pt x="253" y="130"/>
                </a:lnTo>
                <a:cubicBezTo>
                  <a:pt x="268" y="130"/>
                  <a:pt x="276" y="130"/>
                  <a:pt x="276" y="145"/>
                </a:cubicBezTo>
                <a:cubicBezTo>
                  <a:pt x="283" y="153"/>
                  <a:pt x="299" y="168"/>
                  <a:pt x="314" y="168"/>
                </a:cubicBezTo>
                <a:cubicBezTo>
                  <a:pt x="329" y="168"/>
                  <a:pt x="345" y="160"/>
                  <a:pt x="352" y="145"/>
                </a:cubicBezTo>
                <a:cubicBezTo>
                  <a:pt x="352" y="130"/>
                  <a:pt x="360" y="130"/>
                  <a:pt x="375" y="1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577">
            <a:extLst>
              <a:ext uri="{FF2B5EF4-FFF2-40B4-BE49-F238E27FC236}">
                <a16:creationId xmlns:a16="http://schemas.microsoft.com/office/drawing/2014/main" id="{BF1335E9-FC22-B449-98DC-5405A0F18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5997" y="8556188"/>
            <a:ext cx="165390" cy="38589"/>
          </a:xfrm>
          <a:custGeom>
            <a:avLst/>
            <a:gdLst>
              <a:gd name="T0" fmla="*/ 130 w 131"/>
              <a:gd name="T1" fmla="*/ 31 h 32"/>
              <a:gd name="T2" fmla="*/ 0 w 131"/>
              <a:gd name="T3" fmla="*/ 31 h 32"/>
              <a:gd name="T4" fmla="*/ 0 w 131"/>
              <a:gd name="T5" fmla="*/ 0 h 32"/>
              <a:gd name="T6" fmla="*/ 130 w 131"/>
              <a:gd name="T7" fmla="*/ 0 h 32"/>
              <a:gd name="T8" fmla="*/ 130 w 131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32">
                <a:moveTo>
                  <a:pt x="130" y="31"/>
                </a:moveTo>
                <a:lnTo>
                  <a:pt x="0" y="31"/>
                </a:lnTo>
                <a:lnTo>
                  <a:pt x="0" y="0"/>
                </a:lnTo>
                <a:lnTo>
                  <a:pt x="130" y="0"/>
                </a:lnTo>
                <a:lnTo>
                  <a:pt x="130" y="31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578">
            <a:extLst>
              <a:ext uri="{FF2B5EF4-FFF2-40B4-BE49-F238E27FC236}">
                <a16:creationId xmlns:a16="http://schemas.microsoft.com/office/drawing/2014/main" id="{03665875-A018-5C4E-AAED-18F4B9ADB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8049" y="8451439"/>
            <a:ext cx="165390" cy="308728"/>
          </a:xfrm>
          <a:custGeom>
            <a:avLst/>
            <a:gdLst>
              <a:gd name="T0" fmla="*/ 53 w 131"/>
              <a:gd name="T1" fmla="*/ 0 h 246"/>
              <a:gd name="T2" fmla="*/ 53 w 131"/>
              <a:gd name="T3" fmla="*/ 0 h 246"/>
              <a:gd name="T4" fmla="*/ 0 w 131"/>
              <a:gd name="T5" fmla="*/ 0 h 246"/>
              <a:gd name="T6" fmla="*/ 0 w 131"/>
              <a:gd name="T7" fmla="*/ 31 h 246"/>
              <a:gd name="T8" fmla="*/ 38 w 131"/>
              <a:gd name="T9" fmla="*/ 31 h 246"/>
              <a:gd name="T10" fmla="*/ 53 w 131"/>
              <a:gd name="T11" fmla="*/ 31 h 246"/>
              <a:gd name="T12" fmla="*/ 99 w 131"/>
              <a:gd name="T13" fmla="*/ 92 h 246"/>
              <a:gd name="T14" fmla="*/ 99 w 131"/>
              <a:gd name="T15" fmla="*/ 214 h 246"/>
              <a:gd name="T16" fmla="*/ 23 w 131"/>
              <a:gd name="T17" fmla="*/ 214 h 246"/>
              <a:gd name="T18" fmla="*/ 23 w 131"/>
              <a:gd name="T19" fmla="*/ 230 h 246"/>
              <a:gd name="T20" fmla="*/ 23 w 131"/>
              <a:gd name="T21" fmla="*/ 245 h 246"/>
              <a:gd name="T22" fmla="*/ 99 w 131"/>
              <a:gd name="T23" fmla="*/ 245 h 246"/>
              <a:gd name="T24" fmla="*/ 130 w 131"/>
              <a:gd name="T25" fmla="*/ 214 h 246"/>
              <a:gd name="T26" fmla="*/ 130 w 131"/>
              <a:gd name="T27" fmla="*/ 84 h 246"/>
              <a:gd name="T28" fmla="*/ 130 w 131"/>
              <a:gd name="T29" fmla="*/ 77 h 246"/>
              <a:gd name="T30" fmla="*/ 68 w 131"/>
              <a:gd name="T31" fmla="*/ 0 h 246"/>
              <a:gd name="T32" fmla="*/ 53 w 131"/>
              <a:gd name="T3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1" h="246">
                <a:moveTo>
                  <a:pt x="53" y="0"/>
                </a:moveTo>
                <a:lnTo>
                  <a:pt x="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45" y="31"/>
                  <a:pt x="53" y="31"/>
                  <a:pt x="53" y="31"/>
                </a:cubicBezTo>
                <a:cubicBezTo>
                  <a:pt x="99" y="92"/>
                  <a:pt x="99" y="92"/>
                  <a:pt x="99" y="92"/>
                </a:cubicBezTo>
                <a:cubicBezTo>
                  <a:pt x="99" y="214"/>
                  <a:pt x="99" y="214"/>
                  <a:pt x="99" y="214"/>
                </a:cubicBezTo>
                <a:cubicBezTo>
                  <a:pt x="23" y="214"/>
                  <a:pt x="23" y="214"/>
                  <a:pt x="23" y="214"/>
                </a:cubicBezTo>
                <a:cubicBezTo>
                  <a:pt x="23" y="222"/>
                  <a:pt x="23" y="222"/>
                  <a:pt x="23" y="230"/>
                </a:cubicBezTo>
                <a:cubicBezTo>
                  <a:pt x="23" y="237"/>
                  <a:pt x="23" y="237"/>
                  <a:pt x="23" y="245"/>
                </a:cubicBezTo>
                <a:cubicBezTo>
                  <a:pt x="99" y="245"/>
                  <a:pt x="99" y="245"/>
                  <a:pt x="99" y="245"/>
                </a:cubicBezTo>
                <a:cubicBezTo>
                  <a:pt x="122" y="245"/>
                  <a:pt x="130" y="230"/>
                  <a:pt x="130" y="214"/>
                </a:cubicBezTo>
                <a:cubicBezTo>
                  <a:pt x="130" y="84"/>
                  <a:pt x="130" y="84"/>
                  <a:pt x="130" y="84"/>
                </a:cubicBezTo>
                <a:lnTo>
                  <a:pt x="130" y="77"/>
                </a:lnTo>
                <a:cubicBezTo>
                  <a:pt x="68" y="0"/>
                  <a:pt x="68" y="0"/>
                  <a:pt x="68" y="0"/>
                </a:cubicBezTo>
                <a:cubicBezTo>
                  <a:pt x="61" y="0"/>
                  <a:pt x="61" y="0"/>
                  <a:pt x="53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579">
            <a:extLst>
              <a:ext uri="{FF2B5EF4-FFF2-40B4-BE49-F238E27FC236}">
                <a16:creationId xmlns:a16="http://schemas.microsoft.com/office/drawing/2014/main" id="{EB0233DE-8219-394E-A98A-D69DBC48D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9962" y="8710552"/>
            <a:ext cx="192957" cy="55130"/>
          </a:xfrm>
          <a:custGeom>
            <a:avLst/>
            <a:gdLst>
              <a:gd name="T0" fmla="*/ 153 w 154"/>
              <a:gd name="T1" fmla="*/ 0 h 46"/>
              <a:gd name="T2" fmla="*/ 153 w 154"/>
              <a:gd name="T3" fmla="*/ 0 h 46"/>
              <a:gd name="T4" fmla="*/ 0 w 154"/>
              <a:gd name="T5" fmla="*/ 0 h 46"/>
              <a:gd name="T6" fmla="*/ 7 w 154"/>
              <a:gd name="T7" fmla="*/ 23 h 46"/>
              <a:gd name="T8" fmla="*/ 0 w 154"/>
              <a:gd name="T9" fmla="*/ 45 h 46"/>
              <a:gd name="T10" fmla="*/ 153 w 154"/>
              <a:gd name="T11" fmla="*/ 45 h 46"/>
              <a:gd name="T12" fmla="*/ 145 w 154"/>
              <a:gd name="T13" fmla="*/ 23 h 46"/>
              <a:gd name="T14" fmla="*/ 153 w 154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46">
                <a:moveTo>
                  <a:pt x="153" y="0"/>
                </a:moveTo>
                <a:lnTo>
                  <a:pt x="153" y="0"/>
                </a:lnTo>
                <a:cubicBezTo>
                  <a:pt x="0" y="0"/>
                  <a:pt x="0" y="0"/>
                  <a:pt x="0" y="0"/>
                </a:cubicBezTo>
                <a:cubicBezTo>
                  <a:pt x="7" y="7"/>
                  <a:pt x="7" y="15"/>
                  <a:pt x="7" y="23"/>
                </a:cubicBezTo>
                <a:cubicBezTo>
                  <a:pt x="7" y="30"/>
                  <a:pt x="0" y="38"/>
                  <a:pt x="0" y="45"/>
                </a:cubicBezTo>
                <a:cubicBezTo>
                  <a:pt x="153" y="45"/>
                  <a:pt x="153" y="45"/>
                  <a:pt x="153" y="45"/>
                </a:cubicBezTo>
                <a:cubicBezTo>
                  <a:pt x="145" y="38"/>
                  <a:pt x="145" y="30"/>
                  <a:pt x="145" y="23"/>
                </a:cubicBezTo>
                <a:cubicBezTo>
                  <a:pt x="145" y="15"/>
                  <a:pt x="145" y="7"/>
                  <a:pt x="153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580">
            <a:extLst>
              <a:ext uri="{FF2B5EF4-FFF2-40B4-BE49-F238E27FC236}">
                <a16:creationId xmlns:a16="http://schemas.microsoft.com/office/drawing/2014/main" id="{8591574D-04B7-3A4D-989A-A063AFE25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8415" y="8357719"/>
            <a:ext cx="479633" cy="347318"/>
          </a:xfrm>
          <a:custGeom>
            <a:avLst/>
            <a:gdLst>
              <a:gd name="T0" fmla="*/ 367 w 384"/>
              <a:gd name="T1" fmla="*/ 267 h 276"/>
              <a:gd name="T2" fmla="*/ 367 w 384"/>
              <a:gd name="T3" fmla="*/ 267 h 276"/>
              <a:gd name="T4" fmla="*/ 383 w 384"/>
              <a:gd name="T5" fmla="*/ 267 h 276"/>
              <a:gd name="T6" fmla="*/ 383 w 384"/>
              <a:gd name="T7" fmla="*/ 107 h 276"/>
              <a:gd name="T8" fmla="*/ 383 w 384"/>
              <a:gd name="T9" fmla="*/ 76 h 276"/>
              <a:gd name="T10" fmla="*/ 383 w 384"/>
              <a:gd name="T11" fmla="*/ 38 h 276"/>
              <a:gd name="T12" fmla="*/ 344 w 384"/>
              <a:gd name="T13" fmla="*/ 0 h 276"/>
              <a:gd name="T14" fmla="*/ 15 w 384"/>
              <a:gd name="T15" fmla="*/ 0 h 276"/>
              <a:gd name="T16" fmla="*/ 0 w 384"/>
              <a:gd name="T17" fmla="*/ 15 h 276"/>
              <a:gd name="T18" fmla="*/ 15 w 384"/>
              <a:gd name="T19" fmla="*/ 38 h 276"/>
              <a:gd name="T20" fmla="*/ 344 w 384"/>
              <a:gd name="T21" fmla="*/ 38 h 276"/>
              <a:gd name="T22" fmla="*/ 344 w 384"/>
              <a:gd name="T23" fmla="*/ 275 h 276"/>
              <a:gd name="T24" fmla="*/ 367 w 384"/>
              <a:gd name="T25" fmla="*/ 267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4" h="276">
                <a:moveTo>
                  <a:pt x="367" y="267"/>
                </a:moveTo>
                <a:lnTo>
                  <a:pt x="367" y="267"/>
                </a:lnTo>
                <a:cubicBezTo>
                  <a:pt x="375" y="267"/>
                  <a:pt x="383" y="267"/>
                  <a:pt x="383" y="267"/>
                </a:cubicBezTo>
                <a:cubicBezTo>
                  <a:pt x="383" y="107"/>
                  <a:pt x="383" y="107"/>
                  <a:pt x="383" y="107"/>
                </a:cubicBezTo>
                <a:cubicBezTo>
                  <a:pt x="383" y="76"/>
                  <a:pt x="383" y="76"/>
                  <a:pt x="383" y="76"/>
                </a:cubicBezTo>
                <a:cubicBezTo>
                  <a:pt x="383" y="38"/>
                  <a:pt x="383" y="38"/>
                  <a:pt x="383" y="38"/>
                </a:cubicBezTo>
                <a:cubicBezTo>
                  <a:pt x="383" y="15"/>
                  <a:pt x="367" y="0"/>
                  <a:pt x="34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7"/>
                  <a:pt x="0" y="15"/>
                </a:cubicBezTo>
                <a:cubicBezTo>
                  <a:pt x="0" y="30"/>
                  <a:pt x="8" y="38"/>
                  <a:pt x="15" y="38"/>
                </a:cubicBezTo>
                <a:cubicBezTo>
                  <a:pt x="344" y="38"/>
                  <a:pt x="344" y="38"/>
                  <a:pt x="344" y="38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52" y="267"/>
                  <a:pt x="360" y="267"/>
                  <a:pt x="367" y="26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581">
            <a:extLst>
              <a:ext uri="{FF2B5EF4-FFF2-40B4-BE49-F238E27FC236}">
                <a16:creationId xmlns:a16="http://schemas.microsoft.com/office/drawing/2014/main" id="{10F5CD42-BC17-784F-AA88-541891322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8034" y="8539647"/>
            <a:ext cx="104745" cy="231546"/>
          </a:xfrm>
          <a:custGeom>
            <a:avLst/>
            <a:gdLst>
              <a:gd name="T0" fmla="*/ 77 w 85"/>
              <a:gd name="T1" fmla="*/ 138 h 184"/>
              <a:gd name="T2" fmla="*/ 77 w 85"/>
              <a:gd name="T3" fmla="*/ 138 h 184"/>
              <a:gd name="T4" fmla="*/ 46 w 85"/>
              <a:gd name="T5" fmla="*/ 138 h 184"/>
              <a:gd name="T6" fmla="*/ 46 w 85"/>
              <a:gd name="T7" fmla="*/ 0 h 184"/>
              <a:gd name="T8" fmla="*/ 0 w 85"/>
              <a:gd name="T9" fmla="*/ 0 h 184"/>
              <a:gd name="T10" fmla="*/ 0 w 85"/>
              <a:gd name="T11" fmla="*/ 145 h 184"/>
              <a:gd name="T12" fmla="*/ 8 w 85"/>
              <a:gd name="T13" fmla="*/ 168 h 184"/>
              <a:gd name="T14" fmla="*/ 39 w 85"/>
              <a:gd name="T15" fmla="*/ 183 h 184"/>
              <a:gd name="T16" fmla="*/ 39 w 85"/>
              <a:gd name="T17" fmla="*/ 183 h 184"/>
              <a:gd name="T18" fmla="*/ 84 w 85"/>
              <a:gd name="T19" fmla="*/ 183 h 184"/>
              <a:gd name="T20" fmla="*/ 69 w 85"/>
              <a:gd name="T21" fmla="*/ 161 h 184"/>
              <a:gd name="T22" fmla="*/ 77 w 85"/>
              <a:gd name="T23" fmla="*/ 13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184">
                <a:moveTo>
                  <a:pt x="77" y="138"/>
                </a:moveTo>
                <a:lnTo>
                  <a:pt x="77" y="138"/>
                </a:lnTo>
                <a:cubicBezTo>
                  <a:pt x="46" y="138"/>
                  <a:pt x="46" y="138"/>
                  <a:pt x="46" y="138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53"/>
                  <a:pt x="8" y="161"/>
                  <a:pt x="8" y="168"/>
                </a:cubicBezTo>
                <a:cubicBezTo>
                  <a:pt x="15" y="176"/>
                  <a:pt x="31" y="183"/>
                  <a:pt x="39" y="183"/>
                </a:cubicBezTo>
                <a:lnTo>
                  <a:pt x="39" y="183"/>
                </a:lnTo>
                <a:cubicBezTo>
                  <a:pt x="84" y="183"/>
                  <a:pt x="84" y="183"/>
                  <a:pt x="84" y="183"/>
                </a:cubicBezTo>
                <a:cubicBezTo>
                  <a:pt x="77" y="176"/>
                  <a:pt x="69" y="168"/>
                  <a:pt x="69" y="161"/>
                </a:cubicBezTo>
                <a:cubicBezTo>
                  <a:pt x="69" y="153"/>
                  <a:pt x="77" y="145"/>
                  <a:pt x="77" y="13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582">
            <a:extLst>
              <a:ext uri="{FF2B5EF4-FFF2-40B4-BE49-F238E27FC236}">
                <a16:creationId xmlns:a16="http://schemas.microsoft.com/office/drawing/2014/main" id="{11743543-00BB-2B4B-8F52-A8248F4D7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841" y="8671959"/>
            <a:ext cx="132312" cy="132312"/>
          </a:xfrm>
          <a:custGeom>
            <a:avLst/>
            <a:gdLst>
              <a:gd name="T0" fmla="*/ 53 w 108"/>
              <a:gd name="T1" fmla="*/ 107 h 108"/>
              <a:gd name="T2" fmla="*/ 53 w 108"/>
              <a:gd name="T3" fmla="*/ 107 h 108"/>
              <a:gd name="T4" fmla="*/ 0 w 108"/>
              <a:gd name="T5" fmla="*/ 54 h 108"/>
              <a:gd name="T6" fmla="*/ 53 w 108"/>
              <a:gd name="T7" fmla="*/ 0 h 108"/>
              <a:gd name="T8" fmla="*/ 107 w 108"/>
              <a:gd name="T9" fmla="*/ 54 h 108"/>
              <a:gd name="T10" fmla="*/ 53 w 108"/>
              <a:gd name="T11" fmla="*/ 107 h 108"/>
              <a:gd name="T12" fmla="*/ 53 w 108"/>
              <a:gd name="T13" fmla="*/ 31 h 108"/>
              <a:gd name="T14" fmla="*/ 53 w 108"/>
              <a:gd name="T15" fmla="*/ 31 h 108"/>
              <a:gd name="T16" fmla="*/ 30 w 108"/>
              <a:gd name="T17" fmla="*/ 54 h 108"/>
              <a:gd name="T18" fmla="*/ 53 w 108"/>
              <a:gd name="T19" fmla="*/ 76 h 108"/>
              <a:gd name="T20" fmla="*/ 76 w 108"/>
              <a:gd name="T21" fmla="*/ 54 h 108"/>
              <a:gd name="T22" fmla="*/ 53 w 108"/>
              <a:gd name="T23" fmla="*/ 31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08">
                <a:moveTo>
                  <a:pt x="53" y="107"/>
                </a:moveTo>
                <a:lnTo>
                  <a:pt x="53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3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4"/>
                  <a:pt x="84" y="107"/>
                  <a:pt x="53" y="107"/>
                </a:cubicBezTo>
                <a:close/>
                <a:moveTo>
                  <a:pt x="53" y="31"/>
                </a:moveTo>
                <a:lnTo>
                  <a:pt x="53" y="31"/>
                </a:lnTo>
                <a:cubicBezTo>
                  <a:pt x="38" y="31"/>
                  <a:pt x="30" y="38"/>
                  <a:pt x="30" y="54"/>
                </a:cubicBezTo>
                <a:cubicBezTo>
                  <a:pt x="30" y="61"/>
                  <a:pt x="38" y="76"/>
                  <a:pt x="53" y="76"/>
                </a:cubicBezTo>
                <a:cubicBezTo>
                  <a:pt x="69" y="76"/>
                  <a:pt x="76" y="61"/>
                  <a:pt x="76" y="54"/>
                </a:cubicBezTo>
                <a:cubicBezTo>
                  <a:pt x="76" y="38"/>
                  <a:pt x="69" y="31"/>
                  <a:pt x="53" y="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583">
            <a:extLst>
              <a:ext uri="{FF2B5EF4-FFF2-40B4-BE49-F238E27FC236}">
                <a16:creationId xmlns:a16="http://schemas.microsoft.com/office/drawing/2014/main" id="{7EA3B468-DF92-5E4C-9C4F-D8E45FA31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5216" y="8671959"/>
            <a:ext cx="132312" cy="132312"/>
          </a:xfrm>
          <a:custGeom>
            <a:avLst/>
            <a:gdLst>
              <a:gd name="T0" fmla="*/ 53 w 108"/>
              <a:gd name="T1" fmla="*/ 107 h 108"/>
              <a:gd name="T2" fmla="*/ 53 w 108"/>
              <a:gd name="T3" fmla="*/ 107 h 108"/>
              <a:gd name="T4" fmla="*/ 0 w 108"/>
              <a:gd name="T5" fmla="*/ 54 h 108"/>
              <a:gd name="T6" fmla="*/ 53 w 108"/>
              <a:gd name="T7" fmla="*/ 0 h 108"/>
              <a:gd name="T8" fmla="*/ 107 w 108"/>
              <a:gd name="T9" fmla="*/ 54 h 108"/>
              <a:gd name="T10" fmla="*/ 53 w 108"/>
              <a:gd name="T11" fmla="*/ 107 h 108"/>
              <a:gd name="T12" fmla="*/ 53 w 108"/>
              <a:gd name="T13" fmla="*/ 31 h 108"/>
              <a:gd name="T14" fmla="*/ 53 w 108"/>
              <a:gd name="T15" fmla="*/ 31 h 108"/>
              <a:gd name="T16" fmla="*/ 22 w 108"/>
              <a:gd name="T17" fmla="*/ 54 h 108"/>
              <a:gd name="T18" fmla="*/ 53 w 108"/>
              <a:gd name="T19" fmla="*/ 76 h 108"/>
              <a:gd name="T20" fmla="*/ 76 w 108"/>
              <a:gd name="T21" fmla="*/ 54 h 108"/>
              <a:gd name="T22" fmla="*/ 53 w 108"/>
              <a:gd name="T23" fmla="*/ 31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08">
                <a:moveTo>
                  <a:pt x="53" y="107"/>
                </a:moveTo>
                <a:lnTo>
                  <a:pt x="53" y="107"/>
                </a:lnTo>
                <a:cubicBezTo>
                  <a:pt x="22" y="107"/>
                  <a:pt x="0" y="84"/>
                  <a:pt x="0" y="54"/>
                </a:cubicBezTo>
                <a:cubicBezTo>
                  <a:pt x="0" y="23"/>
                  <a:pt x="22" y="0"/>
                  <a:pt x="53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4"/>
                  <a:pt x="84" y="107"/>
                  <a:pt x="53" y="107"/>
                </a:cubicBezTo>
                <a:close/>
                <a:moveTo>
                  <a:pt x="53" y="31"/>
                </a:moveTo>
                <a:lnTo>
                  <a:pt x="53" y="31"/>
                </a:lnTo>
                <a:cubicBezTo>
                  <a:pt x="38" y="31"/>
                  <a:pt x="22" y="38"/>
                  <a:pt x="22" y="54"/>
                </a:cubicBezTo>
                <a:cubicBezTo>
                  <a:pt x="22" y="61"/>
                  <a:pt x="38" y="76"/>
                  <a:pt x="53" y="76"/>
                </a:cubicBezTo>
                <a:cubicBezTo>
                  <a:pt x="61" y="76"/>
                  <a:pt x="76" y="61"/>
                  <a:pt x="76" y="54"/>
                </a:cubicBezTo>
                <a:cubicBezTo>
                  <a:pt x="76" y="38"/>
                  <a:pt x="61" y="31"/>
                  <a:pt x="53" y="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584">
            <a:extLst>
              <a:ext uri="{FF2B5EF4-FFF2-40B4-BE49-F238E27FC236}">
                <a16:creationId xmlns:a16="http://schemas.microsoft.com/office/drawing/2014/main" id="{FBDF77A6-B637-7948-A87C-17CB7EE1A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9441" y="8440413"/>
            <a:ext cx="203983" cy="49619"/>
          </a:xfrm>
          <a:custGeom>
            <a:avLst/>
            <a:gdLst>
              <a:gd name="T0" fmla="*/ 145 w 161"/>
              <a:gd name="T1" fmla="*/ 39 h 40"/>
              <a:gd name="T2" fmla="*/ 145 w 161"/>
              <a:gd name="T3" fmla="*/ 39 h 40"/>
              <a:gd name="T4" fmla="*/ 15 w 161"/>
              <a:gd name="T5" fmla="*/ 39 h 40"/>
              <a:gd name="T6" fmla="*/ 0 w 161"/>
              <a:gd name="T7" fmla="*/ 16 h 40"/>
              <a:gd name="T8" fmla="*/ 0 w 161"/>
              <a:gd name="T9" fmla="*/ 16 h 40"/>
              <a:gd name="T10" fmla="*/ 15 w 161"/>
              <a:gd name="T11" fmla="*/ 0 h 40"/>
              <a:gd name="T12" fmla="*/ 145 w 161"/>
              <a:gd name="T13" fmla="*/ 0 h 40"/>
              <a:gd name="T14" fmla="*/ 160 w 161"/>
              <a:gd name="T15" fmla="*/ 16 h 40"/>
              <a:gd name="T16" fmla="*/ 160 w 161"/>
              <a:gd name="T17" fmla="*/ 16 h 40"/>
              <a:gd name="T18" fmla="*/ 145 w 161"/>
              <a:gd name="T1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" h="40">
                <a:moveTo>
                  <a:pt x="145" y="39"/>
                </a:moveTo>
                <a:lnTo>
                  <a:pt x="145" y="39"/>
                </a:lnTo>
                <a:cubicBezTo>
                  <a:pt x="15" y="39"/>
                  <a:pt x="15" y="39"/>
                  <a:pt x="15" y="39"/>
                </a:cubicBezTo>
                <a:cubicBezTo>
                  <a:pt x="7" y="39"/>
                  <a:pt x="0" y="31"/>
                  <a:pt x="0" y="16"/>
                </a:cubicBezTo>
                <a:lnTo>
                  <a:pt x="0" y="16"/>
                </a:lnTo>
                <a:cubicBezTo>
                  <a:pt x="0" y="8"/>
                  <a:pt x="7" y="0"/>
                  <a:pt x="1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3" y="0"/>
                  <a:pt x="160" y="8"/>
                  <a:pt x="160" y="16"/>
                </a:cubicBezTo>
                <a:lnTo>
                  <a:pt x="160" y="16"/>
                </a:lnTo>
                <a:cubicBezTo>
                  <a:pt x="160" y="31"/>
                  <a:pt x="153" y="39"/>
                  <a:pt x="145" y="3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585">
            <a:extLst>
              <a:ext uri="{FF2B5EF4-FFF2-40B4-BE49-F238E27FC236}">
                <a16:creationId xmlns:a16="http://schemas.microsoft.com/office/drawing/2014/main" id="{1AC34393-39E0-2048-81E2-161A3829B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7008" y="8517595"/>
            <a:ext cx="110260" cy="38593"/>
          </a:xfrm>
          <a:custGeom>
            <a:avLst/>
            <a:gdLst>
              <a:gd name="T0" fmla="*/ 70 w 86"/>
              <a:gd name="T1" fmla="*/ 30 h 31"/>
              <a:gd name="T2" fmla="*/ 70 w 86"/>
              <a:gd name="T3" fmla="*/ 30 h 31"/>
              <a:gd name="T4" fmla="*/ 16 w 86"/>
              <a:gd name="T5" fmla="*/ 30 h 31"/>
              <a:gd name="T6" fmla="*/ 0 w 86"/>
              <a:gd name="T7" fmla="*/ 15 h 31"/>
              <a:gd name="T8" fmla="*/ 0 w 86"/>
              <a:gd name="T9" fmla="*/ 15 h 31"/>
              <a:gd name="T10" fmla="*/ 16 w 86"/>
              <a:gd name="T11" fmla="*/ 0 h 31"/>
              <a:gd name="T12" fmla="*/ 70 w 86"/>
              <a:gd name="T13" fmla="*/ 0 h 31"/>
              <a:gd name="T14" fmla="*/ 85 w 86"/>
              <a:gd name="T15" fmla="*/ 15 h 31"/>
              <a:gd name="T16" fmla="*/ 85 w 86"/>
              <a:gd name="T17" fmla="*/ 15 h 31"/>
              <a:gd name="T18" fmla="*/ 70 w 86"/>
              <a:gd name="T1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31">
                <a:moveTo>
                  <a:pt x="70" y="30"/>
                </a:moveTo>
                <a:lnTo>
                  <a:pt x="70" y="30"/>
                </a:lnTo>
                <a:cubicBezTo>
                  <a:pt x="16" y="30"/>
                  <a:pt x="16" y="30"/>
                  <a:pt x="16" y="30"/>
                </a:cubicBezTo>
                <a:cubicBezTo>
                  <a:pt x="8" y="30"/>
                  <a:pt x="0" y="23"/>
                  <a:pt x="0" y="15"/>
                </a:cubicBezTo>
                <a:lnTo>
                  <a:pt x="0" y="15"/>
                </a:lnTo>
                <a:cubicBezTo>
                  <a:pt x="0" y="7"/>
                  <a:pt x="8" y="0"/>
                  <a:pt x="16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7" y="0"/>
                  <a:pt x="85" y="7"/>
                  <a:pt x="85" y="15"/>
                </a:cubicBezTo>
                <a:lnTo>
                  <a:pt x="85" y="15"/>
                </a:lnTo>
                <a:cubicBezTo>
                  <a:pt x="85" y="23"/>
                  <a:pt x="77" y="30"/>
                  <a:pt x="70" y="3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586">
            <a:extLst>
              <a:ext uri="{FF2B5EF4-FFF2-40B4-BE49-F238E27FC236}">
                <a16:creationId xmlns:a16="http://schemas.microsoft.com/office/drawing/2014/main" id="{E942DF09-0253-AF44-B243-93344D195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9220" y="11654498"/>
            <a:ext cx="573353" cy="66156"/>
          </a:xfrm>
          <a:custGeom>
            <a:avLst/>
            <a:gdLst>
              <a:gd name="T0" fmla="*/ 459 w 460"/>
              <a:gd name="T1" fmla="*/ 54 h 55"/>
              <a:gd name="T2" fmla="*/ 0 w 460"/>
              <a:gd name="T3" fmla="*/ 54 h 55"/>
              <a:gd name="T4" fmla="*/ 0 w 460"/>
              <a:gd name="T5" fmla="*/ 0 h 55"/>
              <a:gd name="T6" fmla="*/ 459 w 460"/>
              <a:gd name="T7" fmla="*/ 0 h 55"/>
              <a:gd name="T8" fmla="*/ 459 w 460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" h="55">
                <a:moveTo>
                  <a:pt x="459" y="54"/>
                </a:moveTo>
                <a:lnTo>
                  <a:pt x="0" y="54"/>
                </a:lnTo>
                <a:lnTo>
                  <a:pt x="0" y="0"/>
                </a:lnTo>
                <a:lnTo>
                  <a:pt x="459" y="0"/>
                </a:lnTo>
                <a:lnTo>
                  <a:pt x="459" y="5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587">
            <a:extLst>
              <a:ext uri="{FF2B5EF4-FFF2-40B4-BE49-F238E27FC236}">
                <a16:creationId xmlns:a16="http://schemas.microsoft.com/office/drawing/2014/main" id="{D870A481-D6E7-F949-9AF9-60E2B36C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350" y="11819888"/>
            <a:ext cx="126801" cy="60641"/>
          </a:xfrm>
          <a:custGeom>
            <a:avLst/>
            <a:gdLst>
              <a:gd name="T0" fmla="*/ 77 w 101"/>
              <a:gd name="T1" fmla="*/ 46 h 47"/>
              <a:gd name="T2" fmla="*/ 77 w 101"/>
              <a:gd name="T3" fmla="*/ 46 h 47"/>
              <a:gd name="T4" fmla="*/ 23 w 101"/>
              <a:gd name="T5" fmla="*/ 46 h 47"/>
              <a:gd name="T6" fmla="*/ 0 w 101"/>
              <a:gd name="T7" fmla="*/ 23 h 47"/>
              <a:gd name="T8" fmla="*/ 0 w 101"/>
              <a:gd name="T9" fmla="*/ 23 h 47"/>
              <a:gd name="T10" fmla="*/ 23 w 101"/>
              <a:gd name="T11" fmla="*/ 0 h 47"/>
              <a:gd name="T12" fmla="*/ 77 w 101"/>
              <a:gd name="T13" fmla="*/ 0 h 47"/>
              <a:gd name="T14" fmla="*/ 100 w 101"/>
              <a:gd name="T15" fmla="*/ 23 h 47"/>
              <a:gd name="T16" fmla="*/ 100 w 101"/>
              <a:gd name="T17" fmla="*/ 23 h 47"/>
              <a:gd name="T18" fmla="*/ 77 w 101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47">
                <a:moveTo>
                  <a:pt x="77" y="46"/>
                </a:moveTo>
                <a:lnTo>
                  <a:pt x="77" y="46"/>
                </a:ln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1"/>
                  <a:pt x="0" y="23"/>
                </a:cubicBezTo>
                <a:lnTo>
                  <a:pt x="0" y="23"/>
                </a:lnTo>
                <a:cubicBezTo>
                  <a:pt x="0" y="8"/>
                  <a:pt x="8" y="0"/>
                  <a:pt x="23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85" y="0"/>
                  <a:pt x="100" y="8"/>
                  <a:pt x="100" y="23"/>
                </a:cubicBezTo>
                <a:lnTo>
                  <a:pt x="100" y="23"/>
                </a:lnTo>
                <a:cubicBezTo>
                  <a:pt x="100" y="31"/>
                  <a:pt x="85" y="46"/>
                  <a:pt x="77" y="4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588">
            <a:extLst>
              <a:ext uri="{FF2B5EF4-FFF2-40B4-BE49-F238E27FC236}">
                <a16:creationId xmlns:a16="http://schemas.microsoft.com/office/drawing/2014/main" id="{3827F9FF-62E1-D148-91B1-5DBF089DD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631" y="11483593"/>
            <a:ext cx="645020" cy="490659"/>
          </a:xfrm>
          <a:custGeom>
            <a:avLst/>
            <a:gdLst>
              <a:gd name="T0" fmla="*/ 436 w 514"/>
              <a:gd name="T1" fmla="*/ 391 h 392"/>
              <a:gd name="T2" fmla="*/ 436 w 514"/>
              <a:gd name="T3" fmla="*/ 391 h 392"/>
              <a:gd name="T4" fmla="*/ 76 w 514"/>
              <a:gd name="T5" fmla="*/ 391 h 392"/>
              <a:gd name="T6" fmla="*/ 0 w 514"/>
              <a:gd name="T7" fmla="*/ 314 h 392"/>
              <a:gd name="T8" fmla="*/ 0 w 514"/>
              <a:gd name="T9" fmla="*/ 77 h 392"/>
              <a:gd name="T10" fmla="*/ 76 w 514"/>
              <a:gd name="T11" fmla="*/ 0 h 392"/>
              <a:gd name="T12" fmla="*/ 436 w 514"/>
              <a:gd name="T13" fmla="*/ 0 h 392"/>
              <a:gd name="T14" fmla="*/ 513 w 514"/>
              <a:gd name="T15" fmla="*/ 77 h 392"/>
              <a:gd name="T16" fmla="*/ 513 w 514"/>
              <a:gd name="T17" fmla="*/ 314 h 392"/>
              <a:gd name="T18" fmla="*/ 436 w 514"/>
              <a:gd name="T19" fmla="*/ 391 h 392"/>
              <a:gd name="T20" fmla="*/ 76 w 514"/>
              <a:gd name="T21" fmla="*/ 39 h 392"/>
              <a:gd name="T22" fmla="*/ 76 w 514"/>
              <a:gd name="T23" fmla="*/ 39 h 392"/>
              <a:gd name="T24" fmla="*/ 38 w 514"/>
              <a:gd name="T25" fmla="*/ 77 h 392"/>
              <a:gd name="T26" fmla="*/ 38 w 514"/>
              <a:gd name="T27" fmla="*/ 314 h 392"/>
              <a:gd name="T28" fmla="*/ 76 w 514"/>
              <a:gd name="T29" fmla="*/ 353 h 392"/>
              <a:gd name="T30" fmla="*/ 436 w 514"/>
              <a:gd name="T31" fmla="*/ 353 h 392"/>
              <a:gd name="T32" fmla="*/ 467 w 514"/>
              <a:gd name="T33" fmla="*/ 314 h 392"/>
              <a:gd name="T34" fmla="*/ 467 w 514"/>
              <a:gd name="T35" fmla="*/ 77 h 392"/>
              <a:gd name="T36" fmla="*/ 436 w 514"/>
              <a:gd name="T37" fmla="*/ 39 h 392"/>
              <a:gd name="T38" fmla="*/ 76 w 514"/>
              <a:gd name="T39" fmla="*/ 39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4" h="392">
                <a:moveTo>
                  <a:pt x="436" y="391"/>
                </a:moveTo>
                <a:lnTo>
                  <a:pt x="436" y="391"/>
                </a:lnTo>
                <a:cubicBezTo>
                  <a:pt x="76" y="391"/>
                  <a:pt x="76" y="391"/>
                  <a:pt x="76" y="391"/>
                </a:cubicBezTo>
                <a:cubicBezTo>
                  <a:pt x="31" y="391"/>
                  <a:pt x="0" y="353"/>
                  <a:pt x="0" y="31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1" y="0"/>
                  <a:pt x="76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74" y="0"/>
                  <a:pt x="513" y="31"/>
                  <a:pt x="513" y="77"/>
                </a:cubicBezTo>
                <a:cubicBezTo>
                  <a:pt x="513" y="314"/>
                  <a:pt x="513" y="314"/>
                  <a:pt x="513" y="314"/>
                </a:cubicBezTo>
                <a:cubicBezTo>
                  <a:pt x="513" y="353"/>
                  <a:pt x="474" y="391"/>
                  <a:pt x="436" y="391"/>
                </a:cubicBezTo>
                <a:close/>
                <a:moveTo>
                  <a:pt x="76" y="39"/>
                </a:moveTo>
                <a:lnTo>
                  <a:pt x="76" y="39"/>
                </a:lnTo>
                <a:cubicBezTo>
                  <a:pt x="53" y="39"/>
                  <a:pt x="38" y="54"/>
                  <a:pt x="38" y="77"/>
                </a:cubicBezTo>
                <a:cubicBezTo>
                  <a:pt x="38" y="314"/>
                  <a:pt x="38" y="314"/>
                  <a:pt x="38" y="314"/>
                </a:cubicBezTo>
                <a:cubicBezTo>
                  <a:pt x="38" y="337"/>
                  <a:pt x="53" y="353"/>
                  <a:pt x="76" y="353"/>
                </a:cubicBezTo>
                <a:cubicBezTo>
                  <a:pt x="436" y="353"/>
                  <a:pt x="436" y="353"/>
                  <a:pt x="436" y="353"/>
                </a:cubicBezTo>
                <a:cubicBezTo>
                  <a:pt x="451" y="353"/>
                  <a:pt x="467" y="337"/>
                  <a:pt x="467" y="314"/>
                </a:cubicBezTo>
                <a:cubicBezTo>
                  <a:pt x="467" y="77"/>
                  <a:pt x="467" y="77"/>
                  <a:pt x="467" y="77"/>
                </a:cubicBezTo>
                <a:cubicBezTo>
                  <a:pt x="467" y="54"/>
                  <a:pt x="451" y="39"/>
                  <a:pt x="436" y="39"/>
                </a:cubicBezTo>
                <a:lnTo>
                  <a:pt x="76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589">
            <a:extLst>
              <a:ext uri="{FF2B5EF4-FFF2-40B4-BE49-F238E27FC236}">
                <a16:creationId xmlns:a16="http://schemas.microsoft.com/office/drawing/2014/main" id="{54F45D74-220C-C143-81F9-5BA457EB9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8294" y="11830914"/>
            <a:ext cx="363859" cy="38589"/>
          </a:xfrm>
          <a:custGeom>
            <a:avLst/>
            <a:gdLst>
              <a:gd name="T0" fmla="*/ 291 w 292"/>
              <a:gd name="T1" fmla="*/ 31 h 32"/>
              <a:gd name="T2" fmla="*/ 291 w 292"/>
              <a:gd name="T3" fmla="*/ 31 h 32"/>
              <a:gd name="T4" fmla="*/ 15 w 292"/>
              <a:gd name="T5" fmla="*/ 31 h 32"/>
              <a:gd name="T6" fmla="*/ 0 w 292"/>
              <a:gd name="T7" fmla="*/ 15 h 32"/>
              <a:gd name="T8" fmla="*/ 0 w 292"/>
              <a:gd name="T9" fmla="*/ 15 h 32"/>
              <a:gd name="T10" fmla="*/ 15 w 292"/>
              <a:gd name="T11" fmla="*/ 0 h 32"/>
              <a:gd name="T12" fmla="*/ 291 w 292"/>
              <a:gd name="T13" fmla="*/ 0 h 32"/>
              <a:gd name="T14" fmla="*/ 291 w 292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" h="32">
                <a:moveTo>
                  <a:pt x="291" y="31"/>
                </a:moveTo>
                <a:lnTo>
                  <a:pt x="291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5"/>
                </a:cubicBezTo>
                <a:lnTo>
                  <a:pt x="0" y="15"/>
                </a:lnTo>
                <a:cubicBezTo>
                  <a:pt x="0" y="8"/>
                  <a:pt x="8" y="0"/>
                  <a:pt x="15" y="0"/>
                </a:cubicBezTo>
                <a:cubicBezTo>
                  <a:pt x="291" y="0"/>
                  <a:pt x="291" y="0"/>
                  <a:pt x="291" y="0"/>
                </a:cubicBezTo>
                <a:lnTo>
                  <a:pt x="291" y="31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590">
            <a:extLst>
              <a:ext uri="{FF2B5EF4-FFF2-40B4-BE49-F238E27FC236}">
                <a16:creationId xmlns:a16="http://schemas.microsoft.com/office/drawing/2014/main" id="{C5024022-22AD-BA4A-A9AA-D718CCB85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2138" y="11456030"/>
            <a:ext cx="457578" cy="523734"/>
          </a:xfrm>
          <a:custGeom>
            <a:avLst/>
            <a:gdLst>
              <a:gd name="T0" fmla="*/ 283 w 368"/>
              <a:gd name="T1" fmla="*/ 420 h 421"/>
              <a:gd name="T2" fmla="*/ 283 w 368"/>
              <a:gd name="T3" fmla="*/ 420 h 421"/>
              <a:gd name="T4" fmla="*/ 84 w 368"/>
              <a:gd name="T5" fmla="*/ 420 h 421"/>
              <a:gd name="T6" fmla="*/ 23 w 368"/>
              <a:gd name="T7" fmla="*/ 390 h 421"/>
              <a:gd name="T8" fmla="*/ 0 w 368"/>
              <a:gd name="T9" fmla="*/ 329 h 421"/>
              <a:gd name="T10" fmla="*/ 15 w 368"/>
              <a:gd name="T11" fmla="*/ 53 h 421"/>
              <a:gd name="T12" fmla="*/ 76 w 368"/>
              <a:gd name="T13" fmla="*/ 0 h 421"/>
              <a:gd name="T14" fmla="*/ 290 w 368"/>
              <a:gd name="T15" fmla="*/ 0 h 421"/>
              <a:gd name="T16" fmla="*/ 351 w 368"/>
              <a:gd name="T17" fmla="*/ 53 h 421"/>
              <a:gd name="T18" fmla="*/ 367 w 368"/>
              <a:gd name="T19" fmla="*/ 329 h 421"/>
              <a:gd name="T20" fmla="*/ 344 w 368"/>
              <a:gd name="T21" fmla="*/ 390 h 421"/>
              <a:gd name="T22" fmla="*/ 283 w 368"/>
              <a:gd name="T23" fmla="*/ 420 h 421"/>
              <a:gd name="T24" fmla="*/ 76 w 368"/>
              <a:gd name="T25" fmla="*/ 38 h 421"/>
              <a:gd name="T26" fmla="*/ 76 w 368"/>
              <a:gd name="T27" fmla="*/ 38 h 421"/>
              <a:gd name="T28" fmla="*/ 53 w 368"/>
              <a:gd name="T29" fmla="*/ 61 h 421"/>
              <a:gd name="T30" fmla="*/ 38 w 368"/>
              <a:gd name="T31" fmla="*/ 329 h 421"/>
              <a:gd name="T32" fmla="*/ 53 w 368"/>
              <a:gd name="T33" fmla="*/ 359 h 421"/>
              <a:gd name="T34" fmla="*/ 84 w 368"/>
              <a:gd name="T35" fmla="*/ 375 h 421"/>
              <a:gd name="T36" fmla="*/ 283 w 368"/>
              <a:gd name="T37" fmla="*/ 375 h 421"/>
              <a:gd name="T38" fmla="*/ 313 w 368"/>
              <a:gd name="T39" fmla="*/ 359 h 421"/>
              <a:gd name="T40" fmla="*/ 329 w 368"/>
              <a:gd name="T41" fmla="*/ 329 h 421"/>
              <a:gd name="T42" fmla="*/ 313 w 368"/>
              <a:gd name="T43" fmla="*/ 61 h 421"/>
              <a:gd name="T44" fmla="*/ 290 w 368"/>
              <a:gd name="T45" fmla="*/ 38 h 421"/>
              <a:gd name="T46" fmla="*/ 76 w 368"/>
              <a:gd name="T47" fmla="*/ 38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68" h="421">
                <a:moveTo>
                  <a:pt x="283" y="420"/>
                </a:moveTo>
                <a:lnTo>
                  <a:pt x="283" y="420"/>
                </a:lnTo>
                <a:cubicBezTo>
                  <a:pt x="84" y="420"/>
                  <a:pt x="84" y="420"/>
                  <a:pt x="84" y="420"/>
                </a:cubicBezTo>
                <a:cubicBezTo>
                  <a:pt x="61" y="420"/>
                  <a:pt x="38" y="405"/>
                  <a:pt x="23" y="390"/>
                </a:cubicBezTo>
                <a:cubicBezTo>
                  <a:pt x="7" y="375"/>
                  <a:pt x="0" y="352"/>
                  <a:pt x="0" y="329"/>
                </a:cubicBezTo>
                <a:cubicBezTo>
                  <a:pt x="15" y="53"/>
                  <a:pt x="15" y="53"/>
                  <a:pt x="15" y="53"/>
                </a:cubicBezTo>
                <a:cubicBezTo>
                  <a:pt x="15" y="22"/>
                  <a:pt x="45" y="0"/>
                  <a:pt x="76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321" y="0"/>
                  <a:pt x="351" y="22"/>
                  <a:pt x="351" y="53"/>
                </a:cubicBezTo>
                <a:cubicBezTo>
                  <a:pt x="367" y="329"/>
                  <a:pt x="367" y="329"/>
                  <a:pt x="367" y="329"/>
                </a:cubicBezTo>
                <a:cubicBezTo>
                  <a:pt x="367" y="352"/>
                  <a:pt x="359" y="375"/>
                  <a:pt x="344" y="390"/>
                </a:cubicBezTo>
                <a:cubicBezTo>
                  <a:pt x="329" y="405"/>
                  <a:pt x="306" y="420"/>
                  <a:pt x="283" y="420"/>
                </a:cubicBezTo>
                <a:close/>
                <a:moveTo>
                  <a:pt x="76" y="38"/>
                </a:moveTo>
                <a:lnTo>
                  <a:pt x="76" y="38"/>
                </a:lnTo>
                <a:cubicBezTo>
                  <a:pt x="68" y="38"/>
                  <a:pt x="53" y="45"/>
                  <a:pt x="53" y="61"/>
                </a:cubicBezTo>
                <a:cubicBezTo>
                  <a:pt x="38" y="329"/>
                  <a:pt x="38" y="329"/>
                  <a:pt x="38" y="329"/>
                </a:cubicBezTo>
                <a:cubicBezTo>
                  <a:pt x="38" y="344"/>
                  <a:pt x="45" y="352"/>
                  <a:pt x="53" y="359"/>
                </a:cubicBezTo>
                <a:cubicBezTo>
                  <a:pt x="61" y="375"/>
                  <a:pt x="68" y="375"/>
                  <a:pt x="84" y="375"/>
                </a:cubicBezTo>
                <a:cubicBezTo>
                  <a:pt x="283" y="375"/>
                  <a:pt x="283" y="375"/>
                  <a:pt x="283" y="375"/>
                </a:cubicBezTo>
                <a:cubicBezTo>
                  <a:pt x="290" y="375"/>
                  <a:pt x="306" y="375"/>
                  <a:pt x="313" y="359"/>
                </a:cubicBezTo>
                <a:cubicBezTo>
                  <a:pt x="321" y="352"/>
                  <a:pt x="329" y="344"/>
                  <a:pt x="329" y="329"/>
                </a:cubicBezTo>
                <a:cubicBezTo>
                  <a:pt x="313" y="61"/>
                  <a:pt x="313" y="61"/>
                  <a:pt x="313" y="61"/>
                </a:cubicBezTo>
                <a:cubicBezTo>
                  <a:pt x="306" y="45"/>
                  <a:pt x="298" y="38"/>
                  <a:pt x="290" y="38"/>
                </a:cubicBezTo>
                <a:lnTo>
                  <a:pt x="76" y="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Freeform 591">
            <a:extLst>
              <a:ext uri="{FF2B5EF4-FFF2-40B4-BE49-F238E27FC236}">
                <a16:creationId xmlns:a16="http://schemas.microsoft.com/office/drawing/2014/main" id="{304E6287-5643-5A4A-A7BF-3A46481A0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7910" y="11329229"/>
            <a:ext cx="231546" cy="242572"/>
          </a:xfrm>
          <a:custGeom>
            <a:avLst/>
            <a:gdLst>
              <a:gd name="T0" fmla="*/ 161 w 185"/>
              <a:gd name="T1" fmla="*/ 191 h 192"/>
              <a:gd name="T2" fmla="*/ 161 w 185"/>
              <a:gd name="T3" fmla="*/ 191 h 192"/>
              <a:gd name="T4" fmla="*/ 161 w 185"/>
              <a:gd name="T5" fmla="*/ 191 h 192"/>
              <a:gd name="T6" fmla="*/ 146 w 185"/>
              <a:gd name="T7" fmla="*/ 176 h 192"/>
              <a:gd name="T8" fmla="*/ 146 w 185"/>
              <a:gd name="T9" fmla="*/ 92 h 192"/>
              <a:gd name="T10" fmla="*/ 100 w 185"/>
              <a:gd name="T11" fmla="*/ 38 h 192"/>
              <a:gd name="T12" fmla="*/ 39 w 185"/>
              <a:gd name="T13" fmla="*/ 92 h 192"/>
              <a:gd name="T14" fmla="*/ 39 w 185"/>
              <a:gd name="T15" fmla="*/ 176 h 192"/>
              <a:gd name="T16" fmla="*/ 23 w 185"/>
              <a:gd name="T17" fmla="*/ 191 h 192"/>
              <a:gd name="T18" fmla="*/ 23 w 185"/>
              <a:gd name="T19" fmla="*/ 191 h 192"/>
              <a:gd name="T20" fmla="*/ 0 w 185"/>
              <a:gd name="T21" fmla="*/ 176 h 192"/>
              <a:gd name="T22" fmla="*/ 0 w 185"/>
              <a:gd name="T23" fmla="*/ 100 h 192"/>
              <a:gd name="T24" fmla="*/ 85 w 185"/>
              <a:gd name="T25" fmla="*/ 0 h 192"/>
              <a:gd name="T26" fmla="*/ 184 w 185"/>
              <a:gd name="T27" fmla="*/ 92 h 192"/>
              <a:gd name="T28" fmla="*/ 184 w 185"/>
              <a:gd name="T29" fmla="*/ 176 h 192"/>
              <a:gd name="T30" fmla="*/ 161 w 185"/>
              <a:gd name="T31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92">
                <a:moveTo>
                  <a:pt x="161" y="191"/>
                </a:moveTo>
                <a:lnTo>
                  <a:pt x="161" y="191"/>
                </a:lnTo>
                <a:lnTo>
                  <a:pt x="161" y="191"/>
                </a:lnTo>
                <a:cubicBezTo>
                  <a:pt x="153" y="191"/>
                  <a:pt x="146" y="184"/>
                  <a:pt x="146" y="176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6" y="69"/>
                  <a:pt x="123" y="46"/>
                  <a:pt x="100" y="38"/>
                </a:cubicBezTo>
                <a:cubicBezTo>
                  <a:pt x="69" y="38"/>
                  <a:pt x="39" y="61"/>
                  <a:pt x="39" y="92"/>
                </a:cubicBezTo>
                <a:cubicBezTo>
                  <a:pt x="39" y="176"/>
                  <a:pt x="39" y="176"/>
                  <a:pt x="39" y="176"/>
                </a:cubicBezTo>
                <a:cubicBezTo>
                  <a:pt x="39" y="184"/>
                  <a:pt x="31" y="191"/>
                  <a:pt x="23" y="191"/>
                </a:cubicBezTo>
                <a:lnTo>
                  <a:pt x="23" y="191"/>
                </a:lnTo>
                <a:cubicBezTo>
                  <a:pt x="8" y="191"/>
                  <a:pt x="0" y="184"/>
                  <a:pt x="0" y="1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6"/>
                  <a:pt x="39" y="8"/>
                  <a:pt x="85" y="0"/>
                </a:cubicBezTo>
                <a:cubicBezTo>
                  <a:pt x="138" y="0"/>
                  <a:pt x="184" y="38"/>
                  <a:pt x="184" y="92"/>
                </a:cubicBezTo>
                <a:cubicBezTo>
                  <a:pt x="184" y="176"/>
                  <a:pt x="184" y="176"/>
                  <a:pt x="184" y="176"/>
                </a:cubicBezTo>
                <a:cubicBezTo>
                  <a:pt x="184" y="184"/>
                  <a:pt x="176" y="191"/>
                  <a:pt x="161" y="19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74" name="Group 54">
            <a:extLst>
              <a:ext uri="{FF2B5EF4-FFF2-40B4-BE49-F238E27FC236}">
                <a16:creationId xmlns:a16="http://schemas.microsoft.com/office/drawing/2014/main" id="{058B1418-6F39-C245-A425-2F3419F0C457}"/>
              </a:ext>
            </a:extLst>
          </p:cNvPr>
          <p:cNvGrpSpPr/>
          <p:nvPr/>
        </p:nvGrpSpPr>
        <p:grpSpPr>
          <a:xfrm>
            <a:off x="3691815" y="4284184"/>
            <a:ext cx="3211504" cy="1163056"/>
            <a:chOff x="5517310" y="11260214"/>
            <a:chExt cx="3676939" cy="1163056"/>
          </a:xfrm>
        </p:grpSpPr>
        <p:sp>
          <p:nvSpPr>
            <p:cNvPr id="775" name="CuadroTexto 395">
              <a:extLst>
                <a:ext uri="{FF2B5EF4-FFF2-40B4-BE49-F238E27FC236}">
                  <a16:creationId xmlns:a16="http://schemas.microsoft.com/office/drawing/2014/main" id="{76A2975B-90CF-5A41-993F-8D4C9B8A7D26}"/>
                </a:ext>
              </a:extLst>
            </p:cNvPr>
            <p:cNvSpPr txBox="1"/>
            <p:nvPr/>
          </p:nvSpPr>
          <p:spPr>
            <a:xfrm>
              <a:off x="6218901" y="1126021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76" name="Rectangle 56">
              <a:extLst>
                <a:ext uri="{FF2B5EF4-FFF2-40B4-BE49-F238E27FC236}">
                  <a16:creationId xmlns:a16="http://schemas.microsoft.com/office/drawing/2014/main" id="{063EFED4-81CE-B34B-9CC4-95FAC9030F95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77" name="Group 54">
            <a:extLst>
              <a:ext uri="{FF2B5EF4-FFF2-40B4-BE49-F238E27FC236}">
                <a16:creationId xmlns:a16="http://schemas.microsoft.com/office/drawing/2014/main" id="{16210A0A-DA12-044F-97CA-154C24ADC3A2}"/>
              </a:ext>
            </a:extLst>
          </p:cNvPr>
          <p:cNvGrpSpPr/>
          <p:nvPr/>
        </p:nvGrpSpPr>
        <p:grpSpPr>
          <a:xfrm>
            <a:off x="17727933" y="4305955"/>
            <a:ext cx="3211504" cy="1163056"/>
            <a:chOff x="5517310" y="11260214"/>
            <a:chExt cx="3676939" cy="1163056"/>
          </a:xfrm>
        </p:grpSpPr>
        <p:sp>
          <p:nvSpPr>
            <p:cNvPr id="778" name="CuadroTexto 395">
              <a:extLst>
                <a:ext uri="{FF2B5EF4-FFF2-40B4-BE49-F238E27FC236}">
                  <a16:creationId xmlns:a16="http://schemas.microsoft.com/office/drawing/2014/main" id="{A5826282-D85A-014D-A3F6-77B01672768E}"/>
                </a:ext>
              </a:extLst>
            </p:cNvPr>
            <p:cNvSpPr txBox="1"/>
            <p:nvPr/>
          </p:nvSpPr>
          <p:spPr>
            <a:xfrm>
              <a:off x="6218901" y="1126021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79" name="Rectangle 56">
              <a:extLst>
                <a:ext uri="{FF2B5EF4-FFF2-40B4-BE49-F238E27FC236}">
                  <a16:creationId xmlns:a16="http://schemas.microsoft.com/office/drawing/2014/main" id="{46944F00-7EBB-844B-8743-E64BD19D1CB0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80" name="Group 54">
            <a:extLst>
              <a:ext uri="{FF2B5EF4-FFF2-40B4-BE49-F238E27FC236}">
                <a16:creationId xmlns:a16="http://schemas.microsoft.com/office/drawing/2014/main" id="{F109E2B8-354A-9B4E-91DD-7377BD669192}"/>
              </a:ext>
            </a:extLst>
          </p:cNvPr>
          <p:cNvGrpSpPr/>
          <p:nvPr/>
        </p:nvGrpSpPr>
        <p:grpSpPr>
          <a:xfrm>
            <a:off x="3609118" y="8920047"/>
            <a:ext cx="3211504" cy="1163056"/>
            <a:chOff x="5517310" y="11260214"/>
            <a:chExt cx="3676939" cy="1163056"/>
          </a:xfrm>
        </p:grpSpPr>
        <p:sp>
          <p:nvSpPr>
            <p:cNvPr id="781" name="CuadroTexto 395">
              <a:extLst>
                <a:ext uri="{FF2B5EF4-FFF2-40B4-BE49-F238E27FC236}">
                  <a16:creationId xmlns:a16="http://schemas.microsoft.com/office/drawing/2014/main" id="{11B6E708-CD6E-1745-92B1-5879D3B6A421}"/>
                </a:ext>
              </a:extLst>
            </p:cNvPr>
            <p:cNvSpPr txBox="1"/>
            <p:nvPr/>
          </p:nvSpPr>
          <p:spPr>
            <a:xfrm>
              <a:off x="6218901" y="1126021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82" name="Rectangle 56">
              <a:extLst>
                <a:ext uri="{FF2B5EF4-FFF2-40B4-BE49-F238E27FC236}">
                  <a16:creationId xmlns:a16="http://schemas.microsoft.com/office/drawing/2014/main" id="{5ADD8A87-905F-564A-8621-6EF3FFE16BB2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83" name="Group 54">
            <a:extLst>
              <a:ext uri="{FF2B5EF4-FFF2-40B4-BE49-F238E27FC236}">
                <a16:creationId xmlns:a16="http://schemas.microsoft.com/office/drawing/2014/main" id="{08BA8841-710D-D145-8EB5-403782EA7687}"/>
              </a:ext>
            </a:extLst>
          </p:cNvPr>
          <p:cNvGrpSpPr/>
          <p:nvPr/>
        </p:nvGrpSpPr>
        <p:grpSpPr>
          <a:xfrm>
            <a:off x="17736943" y="8945042"/>
            <a:ext cx="3211504" cy="1163056"/>
            <a:chOff x="5517310" y="11260214"/>
            <a:chExt cx="3676939" cy="1163056"/>
          </a:xfrm>
        </p:grpSpPr>
        <p:sp>
          <p:nvSpPr>
            <p:cNvPr id="784" name="CuadroTexto 395">
              <a:extLst>
                <a:ext uri="{FF2B5EF4-FFF2-40B4-BE49-F238E27FC236}">
                  <a16:creationId xmlns:a16="http://schemas.microsoft.com/office/drawing/2014/main" id="{FAA0334C-4990-5140-85C4-7A476E19FA5B}"/>
                </a:ext>
              </a:extLst>
            </p:cNvPr>
            <p:cNvSpPr txBox="1"/>
            <p:nvPr/>
          </p:nvSpPr>
          <p:spPr>
            <a:xfrm>
              <a:off x="6218901" y="1126021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85" name="Rectangle 56">
              <a:extLst>
                <a:ext uri="{FF2B5EF4-FFF2-40B4-BE49-F238E27FC236}">
                  <a16:creationId xmlns:a16="http://schemas.microsoft.com/office/drawing/2014/main" id="{FA593369-B89F-1A47-A317-FAF9BAC7F4C9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86" name="Group 54">
            <a:extLst>
              <a:ext uri="{FF2B5EF4-FFF2-40B4-BE49-F238E27FC236}">
                <a16:creationId xmlns:a16="http://schemas.microsoft.com/office/drawing/2014/main" id="{EE42C78A-08BC-6143-9991-851C22339328}"/>
              </a:ext>
            </a:extLst>
          </p:cNvPr>
          <p:cNvGrpSpPr/>
          <p:nvPr/>
        </p:nvGrpSpPr>
        <p:grpSpPr>
          <a:xfrm>
            <a:off x="17716905" y="12129064"/>
            <a:ext cx="3211504" cy="1163056"/>
            <a:chOff x="5517310" y="11260214"/>
            <a:chExt cx="3676939" cy="1163056"/>
          </a:xfrm>
        </p:grpSpPr>
        <p:sp>
          <p:nvSpPr>
            <p:cNvPr id="787" name="CuadroTexto 395">
              <a:extLst>
                <a:ext uri="{FF2B5EF4-FFF2-40B4-BE49-F238E27FC236}">
                  <a16:creationId xmlns:a16="http://schemas.microsoft.com/office/drawing/2014/main" id="{D3EE3A19-92E2-B247-8210-893CB7A0EF1D}"/>
                </a:ext>
              </a:extLst>
            </p:cNvPr>
            <p:cNvSpPr txBox="1"/>
            <p:nvPr/>
          </p:nvSpPr>
          <p:spPr>
            <a:xfrm>
              <a:off x="6218901" y="1126021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88" name="Rectangle 56">
              <a:extLst>
                <a:ext uri="{FF2B5EF4-FFF2-40B4-BE49-F238E27FC236}">
                  <a16:creationId xmlns:a16="http://schemas.microsoft.com/office/drawing/2014/main" id="{AD7CE668-66DA-064A-8AAD-7ACCA9EBACA5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89" name="Group 54">
            <a:extLst>
              <a:ext uri="{FF2B5EF4-FFF2-40B4-BE49-F238E27FC236}">
                <a16:creationId xmlns:a16="http://schemas.microsoft.com/office/drawing/2014/main" id="{F3295421-D34B-2044-81D4-91E1647C0FA9}"/>
              </a:ext>
            </a:extLst>
          </p:cNvPr>
          <p:cNvGrpSpPr/>
          <p:nvPr/>
        </p:nvGrpSpPr>
        <p:grpSpPr>
          <a:xfrm>
            <a:off x="3609118" y="12118432"/>
            <a:ext cx="3211504" cy="1163056"/>
            <a:chOff x="5517310" y="11260214"/>
            <a:chExt cx="3676939" cy="1163056"/>
          </a:xfrm>
        </p:grpSpPr>
        <p:sp>
          <p:nvSpPr>
            <p:cNvPr id="790" name="CuadroTexto 395">
              <a:extLst>
                <a:ext uri="{FF2B5EF4-FFF2-40B4-BE49-F238E27FC236}">
                  <a16:creationId xmlns:a16="http://schemas.microsoft.com/office/drawing/2014/main" id="{A5ED48B4-9EC8-3042-9DB0-B4DFD967B568}"/>
                </a:ext>
              </a:extLst>
            </p:cNvPr>
            <p:cNvSpPr txBox="1"/>
            <p:nvPr/>
          </p:nvSpPr>
          <p:spPr>
            <a:xfrm>
              <a:off x="6218901" y="1126021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91" name="Rectangle 56">
              <a:extLst>
                <a:ext uri="{FF2B5EF4-FFF2-40B4-BE49-F238E27FC236}">
                  <a16:creationId xmlns:a16="http://schemas.microsoft.com/office/drawing/2014/main" id="{A48DC4D5-6223-3649-A5B4-A00284FB3D56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92291BD7-A632-4B4A-BEAE-43A7556D84F5}"/>
              </a:ext>
            </a:extLst>
          </p:cNvPr>
          <p:cNvGrpSpPr/>
          <p:nvPr/>
        </p:nvGrpSpPr>
        <p:grpSpPr>
          <a:xfrm>
            <a:off x="2671809" y="295363"/>
            <a:ext cx="19041035" cy="2561450"/>
            <a:chOff x="2668308" y="861425"/>
            <a:chExt cx="19041035" cy="2561450"/>
          </a:xfrm>
        </p:grpSpPr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96E6CA9A-EF9A-EA4D-98F1-06D87B6DB9F4}"/>
                </a:ext>
              </a:extLst>
            </p:cNvPr>
            <p:cNvSpPr txBox="1"/>
            <p:nvPr/>
          </p:nvSpPr>
          <p:spPr>
            <a:xfrm>
              <a:off x="10384492" y="861425"/>
              <a:ext cx="36086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904343CE-8014-9D4A-BC18-C1EAA1D480A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969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21">
      <a:dk1>
        <a:srgbClr val="989998"/>
      </a:dk1>
      <a:lt1>
        <a:srgbClr val="FFFFFF"/>
      </a:lt1>
      <a:dk2>
        <a:srgbClr val="353E49"/>
      </a:dk2>
      <a:lt2>
        <a:srgbClr val="FEFFFF"/>
      </a:lt2>
      <a:accent1>
        <a:srgbClr val="51FEF1"/>
      </a:accent1>
      <a:accent2>
        <a:srgbClr val="2FE2DC"/>
      </a:accent2>
      <a:accent3>
        <a:srgbClr val="78F9D3"/>
      </a:accent3>
      <a:accent4>
        <a:srgbClr val="4EE5E6"/>
      </a:accent4>
      <a:accent5>
        <a:srgbClr val="5FD2FC"/>
      </a:accent5>
      <a:accent6>
        <a:srgbClr val="5D7EFA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92050</TotalTime>
  <Words>660</Words>
  <Application>Microsoft Macintosh PowerPoint</Application>
  <PresentationFormat>Custom</PresentationFormat>
  <Paragraphs>168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16752</cp:revision>
  <dcterms:created xsi:type="dcterms:W3CDTF">2014-11-12T21:47:38Z</dcterms:created>
  <dcterms:modified xsi:type="dcterms:W3CDTF">2019-09-30T16:11:13Z</dcterms:modified>
  <cp:category/>
</cp:coreProperties>
</file>